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98"/>
  </p:notesMasterIdLst>
  <p:handoutMasterIdLst>
    <p:handoutMasterId r:id="rId799"/>
  </p:handoutMasterIdLst>
  <p:sldIdLst>
    <p:sldId id="359" r:id="rId2"/>
    <p:sldId id="360" r:id="rId3"/>
    <p:sldId id="883" r:id="rId4"/>
    <p:sldId id="1405" r:id="rId5"/>
    <p:sldId id="1406" r:id="rId6"/>
    <p:sldId id="1407" r:id="rId7"/>
    <p:sldId id="1408" r:id="rId8"/>
    <p:sldId id="1409" r:id="rId9"/>
    <p:sldId id="1410" r:id="rId10"/>
    <p:sldId id="1411" r:id="rId11"/>
    <p:sldId id="1412" r:id="rId12"/>
    <p:sldId id="1413" r:id="rId13"/>
    <p:sldId id="1414" r:id="rId14"/>
    <p:sldId id="1415" r:id="rId15"/>
    <p:sldId id="1416" r:id="rId16"/>
    <p:sldId id="1417" r:id="rId17"/>
    <p:sldId id="1418" r:id="rId18"/>
    <p:sldId id="1419" r:id="rId19"/>
    <p:sldId id="1420" r:id="rId20"/>
    <p:sldId id="1421" r:id="rId21"/>
    <p:sldId id="1422" r:id="rId22"/>
    <p:sldId id="1423" r:id="rId23"/>
    <p:sldId id="259" r:id="rId24"/>
    <p:sldId id="1424" r:id="rId25"/>
    <p:sldId id="1425" r:id="rId26"/>
    <p:sldId id="1426" r:id="rId27"/>
    <p:sldId id="1427" r:id="rId28"/>
    <p:sldId id="1876" r:id="rId29"/>
    <p:sldId id="1877" r:id="rId30"/>
    <p:sldId id="1878" r:id="rId31"/>
    <p:sldId id="1879" r:id="rId32"/>
    <p:sldId id="1880" r:id="rId33"/>
    <p:sldId id="1881" r:id="rId34"/>
    <p:sldId id="1882" r:id="rId35"/>
    <p:sldId id="1883" r:id="rId36"/>
    <p:sldId id="1884" r:id="rId37"/>
    <p:sldId id="1885" r:id="rId38"/>
    <p:sldId id="1886" r:id="rId39"/>
    <p:sldId id="1887" r:id="rId40"/>
    <p:sldId id="1888" r:id="rId41"/>
    <p:sldId id="1889" r:id="rId42"/>
    <p:sldId id="1890" r:id="rId43"/>
    <p:sldId id="1891" r:id="rId44"/>
    <p:sldId id="1892" r:id="rId45"/>
    <p:sldId id="1893" r:id="rId46"/>
    <p:sldId id="1894" r:id="rId47"/>
    <p:sldId id="1895" r:id="rId48"/>
    <p:sldId id="1896" r:id="rId49"/>
    <p:sldId id="1897" r:id="rId50"/>
    <p:sldId id="1898" r:id="rId51"/>
    <p:sldId id="1899" r:id="rId52"/>
    <p:sldId id="1900" r:id="rId53"/>
    <p:sldId id="1901" r:id="rId54"/>
    <p:sldId id="282" r:id="rId55"/>
    <p:sldId id="1574" r:id="rId56"/>
    <p:sldId id="1575" r:id="rId57"/>
    <p:sldId id="1576" r:id="rId58"/>
    <p:sldId id="1577" r:id="rId59"/>
    <p:sldId id="1578" r:id="rId60"/>
    <p:sldId id="1579" r:id="rId61"/>
    <p:sldId id="1580" r:id="rId62"/>
    <p:sldId id="1581" r:id="rId63"/>
    <p:sldId id="1582" r:id="rId64"/>
    <p:sldId id="1583" r:id="rId65"/>
    <p:sldId id="1584" r:id="rId66"/>
    <p:sldId id="1585" r:id="rId67"/>
    <p:sldId id="1586" r:id="rId68"/>
    <p:sldId id="1587" r:id="rId69"/>
    <p:sldId id="1588" r:id="rId70"/>
    <p:sldId id="1589" r:id="rId71"/>
    <p:sldId id="1590" r:id="rId72"/>
    <p:sldId id="1591" r:id="rId73"/>
    <p:sldId id="1592" r:id="rId74"/>
    <p:sldId id="1593" r:id="rId75"/>
    <p:sldId id="1594" r:id="rId76"/>
    <p:sldId id="1595" r:id="rId77"/>
    <p:sldId id="1596" r:id="rId78"/>
    <p:sldId id="1597" r:id="rId79"/>
    <p:sldId id="1598" r:id="rId80"/>
    <p:sldId id="1599" r:id="rId81"/>
    <p:sldId id="1600" r:id="rId82"/>
    <p:sldId id="1601" r:id="rId83"/>
    <p:sldId id="1602" r:id="rId84"/>
    <p:sldId id="1603" r:id="rId85"/>
    <p:sldId id="1604" r:id="rId86"/>
    <p:sldId id="1605" r:id="rId87"/>
    <p:sldId id="1606" r:id="rId88"/>
    <p:sldId id="1607" r:id="rId89"/>
    <p:sldId id="1608" r:id="rId90"/>
    <p:sldId id="1609" r:id="rId91"/>
    <p:sldId id="1610" r:id="rId92"/>
    <p:sldId id="1611" r:id="rId93"/>
    <p:sldId id="1612" r:id="rId94"/>
    <p:sldId id="1613" r:id="rId95"/>
    <p:sldId id="1614" r:id="rId96"/>
    <p:sldId id="1615" r:id="rId97"/>
    <p:sldId id="1616" r:id="rId98"/>
    <p:sldId id="1617" r:id="rId99"/>
    <p:sldId id="1618" r:id="rId100"/>
    <p:sldId id="1619" r:id="rId101"/>
    <p:sldId id="1620" r:id="rId102"/>
    <p:sldId id="1621" r:id="rId103"/>
    <p:sldId id="1622" r:id="rId104"/>
    <p:sldId id="1623" r:id="rId105"/>
    <p:sldId id="1624" r:id="rId106"/>
    <p:sldId id="1625" r:id="rId107"/>
    <p:sldId id="1626" r:id="rId108"/>
    <p:sldId id="1627" r:id="rId109"/>
    <p:sldId id="1628" r:id="rId110"/>
    <p:sldId id="1629" r:id="rId111"/>
    <p:sldId id="1630" r:id="rId112"/>
    <p:sldId id="1631" r:id="rId113"/>
    <p:sldId id="1632" r:id="rId114"/>
    <p:sldId id="342" r:id="rId115"/>
    <p:sldId id="265" r:id="rId116"/>
    <p:sldId id="266" r:id="rId117"/>
    <p:sldId id="267" r:id="rId118"/>
    <p:sldId id="268" r:id="rId119"/>
    <p:sldId id="269" r:id="rId120"/>
    <p:sldId id="270" r:id="rId121"/>
    <p:sldId id="271" r:id="rId122"/>
    <p:sldId id="343" r:id="rId123"/>
    <p:sldId id="344" r:id="rId124"/>
    <p:sldId id="345" r:id="rId125"/>
    <p:sldId id="346" r:id="rId126"/>
    <p:sldId id="272" r:id="rId127"/>
    <p:sldId id="1428" r:id="rId128"/>
    <p:sldId id="1429" r:id="rId129"/>
    <p:sldId id="1430" r:id="rId130"/>
    <p:sldId id="1431" r:id="rId131"/>
    <p:sldId id="1432" r:id="rId132"/>
    <p:sldId id="1433" r:id="rId133"/>
    <p:sldId id="1434" r:id="rId134"/>
    <p:sldId id="1435" r:id="rId135"/>
    <p:sldId id="355" r:id="rId136"/>
    <p:sldId id="356" r:id="rId137"/>
    <p:sldId id="273" r:id="rId138"/>
    <p:sldId id="274" r:id="rId139"/>
    <p:sldId id="275" r:id="rId140"/>
    <p:sldId id="357" r:id="rId141"/>
    <p:sldId id="276" r:id="rId142"/>
    <p:sldId id="1445" r:id="rId143"/>
    <p:sldId id="1446" r:id="rId144"/>
    <p:sldId id="1447" r:id="rId145"/>
    <p:sldId id="1448" r:id="rId146"/>
    <p:sldId id="1449" r:id="rId147"/>
    <p:sldId id="1450" r:id="rId148"/>
    <p:sldId id="281" r:id="rId149"/>
    <p:sldId id="358" r:id="rId150"/>
    <p:sldId id="362" r:id="rId151"/>
    <p:sldId id="422" r:id="rId152"/>
    <p:sldId id="1464" r:id="rId153"/>
    <p:sldId id="1465" r:id="rId154"/>
    <p:sldId id="1466" r:id="rId155"/>
    <p:sldId id="1467" r:id="rId156"/>
    <p:sldId id="1468" r:id="rId157"/>
    <p:sldId id="1469" r:id="rId158"/>
    <p:sldId id="1470" r:id="rId159"/>
    <p:sldId id="1471" r:id="rId160"/>
    <p:sldId id="1472" r:id="rId161"/>
    <p:sldId id="1473" r:id="rId162"/>
    <p:sldId id="1474" r:id="rId163"/>
    <p:sldId id="1475" r:id="rId164"/>
    <p:sldId id="1902" r:id="rId165"/>
    <p:sldId id="1903" r:id="rId166"/>
    <p:sldId id="1904" r:id="rId167"/>
    <p:sldId id="1905" r:id="rId168"/>
    <p:sldId id="1906" r:id="rId169"/>
    <p:sldId id="1907" r:id="rId170"/>
    <p:sldId id="1908" r:id="rId171"/>
    <p:sldId id="1909" r:id="rId172"/>
    <p:sldId id="1910" r:id="rId173"/>
    <p:sldId id="1911" r:id="rId174"/>
    <p:sldId id="1912" r:id="rId175"/>
    <p:sldId id="423" r:id="rId176"/>
    <p:sldId id="1633" r:id="rId177"/>
    <p:sldId id="1634" r:id="rId178"/>
    <p:sldId id="1635" r:id="rId179"/>
    <p:sldId id="1636" r:id="rId180"/>
    <p:sldId id="1637" r:id="rId181"/>
    <p:sldId id="1638" r:id="rId182"/>
    <p:sldId id="1639" r:id="rId183"/>
    <p:sldId id="1640" r:id="rId184"/>
    <p:sldId id="1641" r:id="rId185"/>
    <p:sldId id="1642" r:id="rId186"/>
    <p:sldId id="1643" r:id="rId187"/>
    <p:sldId id="1644" r:id="rId188"/>
    <p:sldId id="1645" r:id="rId189"/>
    <p:sldId id="1646" r:id="rId190"/>
    <p:sldId id="1647" r:id="rId191"/>
    <p:sldId id="1648" r:id="rId192"/>
    <p:sldId id="1649" r:id="rId193"/>
    <p:sldId id="1650" r:id="rId194"/>
    <p:sldId id="1651" r:id="rId195"/>
    <p:sldId id="1652" r:id="rId196"/>
    <p:sldId id="1653" r:id="rId197"/>
    <p:sldId id="1654" r:id="rId198"/>
    <p:sldId id="1655" r:id="rId199"/>
    <p:sldId id="1656" r:id="rId200"/>
    <p:sldId id="1657" r:id="rId201"/>
    <p:sldId id="1658" r:id="rId202"/>
    <p:sldId id="1659" r:id="rId203"/>
    <p:sldId id="1660" r:id="rId204"/>
    <p:sldId id="1661" r:id="rId205"/>
    <p:sldId id="1662" r:id="rId206"/>
    <p:sldId id="1663" r:id="rId207"/>
    <p:sldId id="1664" r:id="rId208"/>
    <p:sldId id="1665" r:id="rId209"/>
    <p:sldId id="1666" r:id="rId210"/>
    <p:sldId id="1667" r:id="rId211"/>
    <p:sldId id="1668" r:id="rId212"/>
    <p:sldId id="1669" r:id="rId213"/>
    <p:sldId id="1670" r:id="rId214"/>
    <p:sldId id="1671" r:id="rId215"/>
    <p:sldId id="1672" r:id="rId216"/>
    <p:sldId id="1673" r:id="rId217"/>
    <p:sldId id="1674" r:id="rId218"/>
    <p:sldId id="1675" r:id="rId219"/>
    <p:sldId id="1676" r:id="rId220"/>
    <p:sldId id="1677" r:id="rId221"/>
    <p:sldId id="1678" r:id="rId222"/>
    <p:sldId id="1679" r:id="rId223"/>
    <p:sldId id="1680" r:id="rId224"/>
    <p:sldId id="1681" r:id="rId225"/>
    <p:sldId id="1682" r:id="rId226"/>
    <p:sldId id="1683" r:id="rId227"/>
    <p:sldId id="1684" r:id="rId228"/>
    <p:sldId id="1685" r:id="rId229"/>
    <p:sldId id="1686" r:id="rId230"/>
    <p:sldId id="1687" r:id="rId231"/>
    <p:sldId id="1688" r:id="rId232"/>
    <p:sldId id="1689" r:id="rId233"/>
    <p:sldId id="1690" r:id="rId234"/>
    <p:sldId id="1691" r:id="rId235"/>
    <p:sldId id="367" r:id="rId236"/>
    <p:sldId id="368" r:id="rId237"/>
    <p:sldId id="369" r:id="rId238"/>
    <p:sldId id="891" r:id="rId239"/>
    <p:sldId id="371" r:id="rId240"/>
    <p:sldId id="892" r:id="rId241"/>
    <p:sldId id="373" r:id="rId242"/>
    <p:sldId id="374" r:id="rId243"/>
    <p:sldId id="375" r:id="rId244"/>
    <p:sldId id="376" r:id="rId245"/>
    <p:sldId id="377" r:id="rId246"/>
    <p:sldId id="378" r:id="rId247"/>
    <p:sldId id="1476" r:id="rId248"/>
    <p:sldId id="1477" r:id="rId249"/>
    <p:sldId id="1478" r:id="rId250"/>
    <p:sldId id="1479" r:id="rId251"/>
    <p:sldId id="1480" r:id="rId252"/>
    <p:sldId id="388" r:id="rId253"/>
    <p:sldId id="389" r:id="rId254"/>
    <p:sldId id="390" r:id="rId255"/>
    <p:sldId id="391" r:id="rId256"/>
    <p:sldId id="392" r:id="rId257"/>
    <p:sldId id="393" r:id="rId258"/>
    <p:sldId id="394" r:id="rId259"/>
    <p:sldId id="1487" r:id="rId260"/>
    <p:sldId id="1488" r:id="rId261"/>
    <p:sldId id="1489" r:id="rId262"/>
    <p:sldId id="1490" r:id="rId263"/>
    <p:sldId id="400" r:id="rId264"/>
    <p:sldId id="401" r:id="rId265"/>
    <p:sldId id="546" r:id="rId266"/>
    <p:sldId id="402" r:id="rId267"/>
    <p:sldId id="1506" r:id="rId268"/>
    <p:sldId id="1507" r:id="rId269"/>
    <p:sldId id="1508" r:id="rId270"/>
    <p:sldId id="1509" r:id="rId271"/>
    <p:sldId id="1510" r:id="rId272"/>
    <p:sldId id="1511" r:id="rId273"/>
    <p:sldId id="1512" r:id="rId274"/>
    <p:sldId id="1513" r:id="rId275"/>
    <p:sldId id="1514" r:id="rId276"/>
    <p:sldId id="1515" r:id="rId277"/>
    <p:sldId id="1516" r:id="rId278"/>
    <p:sldId id="1517" r:id="rId279"/>
    <p:sldId id="1518" r:id="rId280"/>
    <p:sldId id="547" r:id="rId281"/>
    <p:sldId id="1692" r:id="rId282"/>
    <p:sldId id="1693" r:id="rId283"/>
    <p:sldId id="1694" r:id="rId284"/>
    <p:sldId id="1695" r:id="rId285"/>
    <p:sldId id="1696" r:id="rId286"/>
    <p:sldId id="1697" r:id="rId287"/>
    <p:sldId id="1698" r:id="rId288"/>
    <p:sldId id="1699" r:id="rId289"/>
    <p:sldId id="1700" r:id="rId290"/>
    <p:sldId id="1701" r:id="rId291"/>
    <p:sldId id="1702" r:id="rId292"/>
    <p:sldId id="1703" r:id="rId293"/>
    <p:sldId id="1704" r:id="rId294"/>
    <p:sldId id="1705" r:id="rId295"/>
    <p:sldId id="1706" r:id="rId296"/>
    <p:sldId id="1707" r:id="rId297"/>
    <p:sldId id="1708" r:id="rId298"/>
    <p:sldId id="1709" r:id="rId299"/>
    <p:sldId id="1710" r:id="rId300"/>
    <p:sldId id="1711" r:id="rId301"/>
    <p:sldId id="1712" r:id="rId302"/>
    <p:sldId id="1713" r:id="rId303"/>
    <p:sldId id="1714" r:id="rId304"/>
    <p:sldId id="1715" r:id="rId305"/>
    <p:sldId id="1716" r:id="rId306"/>
    <p:sldId id="1717" r:id="rId307"/>
    <p:sldId id="1718" r:id="rId308"/>
    <p:sldId id="1719" r:id="rId309"/>
    <p:sldId id="1720" r:id="rId310"/>
    <p:sldId id="1721" r:id="rId311"/>
    <p:sldId id="1722" r:id="rId312"/>
    <p:sldId id="1723" r:id="rId313"/>
    <p:sldId id="1724" r:id="rId314"/>
    <p:sldId id="1725" r:id="rId315"/>
    <p:sldId id="1726" r:id="rId316"/>
    <p:sldId id="1727" r:id="rId317"/>
    <p:sldId id="1728" r:id="rId318"/>
    <p:sldId id="1729" r:id="rId319"/>
    <p:sldId id="1730" r:id="rId320"/>
    <p:sldId id="1731" r:id="rId321"/>
    <p:sldId id="1732" r:id="rId322"/>
    <p:sldId id="1733" r:id="rId323"/>
    <p:sldId id="1734" r:id="rId324"/>
    <p:sldId id="1735" r:id="rId325"/>
    <p:sldId id="1736" r:id="rId326"/>
    <p:sldId id="1737" r:id="rId327"/>
    <p:sldId id="1738" r:id="rId328"/>
    <p:sldId id="1739" r:id="rId329"/>
    <p:sldId id="1740" r:id="rId330"/>
    <p:sldId id="1741" r:id="rId331"/>
    <p:sldId id="1742" r:id="rId332"/>
    <p:sldId id="1743" r:id="rId333"/>
    <p:sldId id="1744" r:id="rId334"/>
    <p:sldId id="1745" r:id="rId335"/>
    <p:sldId id="1746" r:id="rId336"/>
    <p:sldId id="1747" r:id="rId337"/>
    <p:sldId id="1748" r:id="rId338"/>
    <p:sldId id="1749" r:id="rId339"/>
    <p:sldId id="1750" r:id="rId340"/>
    <p:sldId id="407" r:id="rId341"/>
    <p:sldId id="408" r:id="rId342"/>
    <p:sldId id="409" r:id="rId343"/>
    <p:sldId id="1198" r:id="rId344"/>
    <p:sldId id="1199" r:id="rId345"/>
    <p:sldId id="410" r:id="rId346"/>
    <p:sldId id="1197" r:id="rId347"/>
    <p:sldId id="411" r:id="rId348"/>
    <p:sldId id="415" r:id="rId349"/>
    <p:sldId id="416" r:id="rId350"/>
    <p:sldId id="417" r:id="rId351"/>
    <p:sldId id="418" r:id="rId352"/>
    <p:sldId id="419" r:id="rId353"/>
    <p:sldId id="1522" r:id="rId354"/>
    <p:sldId id="1523" r:id="rId355"/>
    <p:sldId id="1524" r:id="rId356"/>
    <p:sldId id="487" r:id="rId357"/>
    <p:sldId id="488" r:id="rId358"/>
    <p:sldId id="489" r:id="rId359"/>
    <p:sldId id="490" r:id="rId360"/>
    <p:sldId id="491" r:id="rId361"/>
    <p:sldId id="492" r:id="rId362"/>
    <p:sldId id="922" r:id="rId363"/>
    <p:sldId id="1538" r:id="rId364"/>
    <p:sldId id="497" r:id="rId365"/>
    <p:sldId id="498" r:id="rId366"/>
    <p:sldId id="499" r:id="rId367"/>
    <p:sldId id="500" r:id="rId368"/>
    <p:sldId id="1289" r:id="rId369"/>
    <p:sldId id="1290" r:id="rId370"/>
    <p:sldId id="1291" r:id="rId371"/>
    <p:sldId id="1292" r:id="rId372"/>
    <p:sldId id="1293" r:id="rId373"/>
    <p:sldId id="1294" r:id="rId374"/>
    <p:sldId id="1295" r:id="rId375"/>
    <p:sldId id="1296" r:id="rId376"/>
    <p:sldId id="1297" r:id="rId377"/>
    <p:sldId id="1298" r:id="rId378"/>
    <p:sldId id="1913" r:id="rId379"/>
    <p:sldId id="1914" r:id="rId380"/>
    <p:sldId id="1915" r:id="rId381"/>
    <p:sldId id="1916" r:id="rId382"/>
    <p:sldId id="1917" r:id="rId383"/>
    <p:sldId id="1918" r:id="rId384"/>
    <p:sldId id="1919" r:id="rId385"/>
    <p:sldId id="1920" r:id="rId386"/>
    <p:sldId id="1921" r:id="rId387"/>
    <p:sldId id="1922" r:id="rId388"/>
    <p:sldId id="1923" r:id="rId389"/>
    <p:sldId id="1924" r:id="rId390"/>
    <p:sldId id="1925" r:id="rId391"/>
    <p:sldId id="1926" r:id="rId392"/>
    <p:sldId id="1927" r:id="rId393"/>
    <p:sldId id="1928" r:id="rId394"/>
    <p:sldId id="1929" r:id="rId395"/>
    <p:sldId id="1930" r:id="rId396"/>
    <p:sldId id="1931" r:id="rId397"/>
    <p:sldId id="1932" r:id="rId398"/>
    <p:sldId id="1933" r:id="rId399"/>
    <p:sldId id="607" r:id="rId400"/>
    <p:sldId id="1751" r:id="rId401"/>
    <p:sldId id="1752" r:id="rId402"/>
    <p:sldId id="1753" r:id="rId403"/>
    <p:sldId id="1754" r:id="rId404"/>
    <p:sldId id="1755" r:id="rId405"/>
    <p:sldId id="1756" r:id="rId406"/>
    <p:sldId id="1757" r:id="rId407"/>
    <p:sldId id="1758" r:id="rId408"/>
    <p:sldId id="1759" r:id="rId409"/>
    <p:sldId id="1760" r:id="rId410"/>
    <p:sldId id="1761" r:id="rId411"/>
    <p:sldId id="1762" r:id="rId412"/>
    <p:sldId id="1763" r:id="rId413"/>
    <p:sldId id="1764" r:id="rId414"/>
    <p:sldId id="1765" r:id="rId415"/>
    <p:sldId id="1766" r:id="rId416"/>
    <p:sldId id="1767" r:id="rId417"/>
    <p:sldId id="1768" r:id="rId418"/>
    <p:sldId id="1769" r:id="rId419"/>
    <p:sldId id="1770" r:id="rId420"/>
    <p:sldId id="1771" r:id="rId421"/>
    <p:sldId id="1772" r:id="rId422"/>
    <p:sldId id="1773" r:id="rId423"/>
    <p:sldId id="1774" r:id="rId424"/>
    <p:sldId id="1775" r:id="rId425"/>
    <p:sldId id="1776" r:id="rId426"/>
    <p:sldId id="1777" r:id="rId427"/>
    <p:sldId id="1778" r:id="rId428"/>
    <p:sldId id="1779" r:id="rId429"/>
    <p:sldId id="1780" r:id="rId430"/>
    <p:sldId id="1781" r:id="rId431"/>
    <p:sldId id="1782" r:id="rId432"/>
    <p:sldId id="1783" r:id="rId433"/>
    <p:sldId id="1784" r:id="rId434"/>
    <p:sldId id="1785" r:id="rId435"/>
    <p:sldId id="1786" r:id="rId436"/>
    <p:sldId id="1787" r:id="rId437"/>
    <p:sldId id="1788" r:id="rId438"/>
    <p:sldId id="1789" r:id="rId439"/>
    <p:sldId id="1790" r:id="rId440"/>
    <p:sldId id="1791" r:id="rId441"/>
    <p:sldId id="1792" r:id="rId442"/>
    <p:sldId id="1793" r:id="rId443"/>
    <p:sldId id="1794" r:id="rId444"/>
    <p:sldId id="1795" r:id="rId445"/>
    <p:sldId id="1796" r:id="rId446"/>
    <p:sldId id="1797" r:id="rId447"/>
    <p:sldId id="1798" r:id="rId448"/>
    <p:sldId id="1799" r:id="rId449"/>
    <p:sldId id="1800" r:id="rId450"/>
    <p:sldId id="1801" r:id="rId451"/>
    <p:sldId id="1802" r:id="rId452"/>
    <p:sldId id="1803" r:id="rId453"/>
    <p:sldId id="1804" r:id="rId454"/>
    <p:sldId id="1805" r:id="rId455"/>
    <p:sldId id="1806" r:id="rId456"/>
    <p:sldId id="1807" r:id="rId457"/>
    <p:sldId id="1808" r:id="rId458"/>
    <p:sldId id="1809" r:id="rId459"/>
    <p:sldId id="504" r:id="rId460"/>
    <p:sldId id="505" r:id="rId461"/>
    <p:sldId id="506" r:id="rId462"/>
    <p:sldId id="507" r:id="rId463"/>
    <p:sldId id="508" r:id="rId464"/>
    <p:sldId id="509" r:id="rId465"/>
    <p:sldId id="510" r:id="rId466"/>
    <p:sldId id="511" r:id="rId467"/>
    <p:sldId id="512" r:id="rId468"/>
    <p:sldId id="513" r:id="rId469"/>
    <p:sldId id="514" r:id="rId470"/>
    <p:sldId id="515" r:id="rId471"/>
    <p:sldId id="1556" r:id="rId472"/>
    <p:sldId id="1557" r:id="rId473"/>
    <p:sldId id="1558" r:id="rId474"/>
    <p:sldId id="1559" r:id="rId475"/>
    <p:sldId id="1560" r:id="rId476"/>
    <p:sldId id="1561" r:id="rId477"/>
    <p:sldId id="1573" r:id="rId478"/>
    <p:sldId id="523" r:id="rId479"/>
    <p:sldId id="524" r:id="rId480"/>
    <p:sldId id="525" r:id="rId481"/>
    <p:sldId id="526" r:id="rId482"/>
    <p:sldId id="527" r:id="rId483"/>
    <p:sldId id="528" r:id="rId484"/>
    <p:sldId id="1336" r:id="rId485"/>
    <p:sldId id="1337" r:id="rId486"/>
    <p:sldId id="531" r:id="rId487"/>
    <p:sldId id="532" r:id="rId488"/>
    <p:sldId id="533" r:id="rId489"/>
    <p:sldId id="534" r:id="rId490"/>
    <p:sldId id="1344" r:id="rId491"/>
    <p:sldId id="1345" r:id="rId492"/>
    <p:sldId id="1346" r:id="rId493"/>
    <p:sldId id="1347" r:id="rId494"/>
    <p:sldId id="1348" r:id="rId495"/>
    <p:sldId id="1349" r:id="rId496"/>
    <p:sldId id="1350" r:id="rId497"/>
    <p:sldId id="1934" r:id="rId498"/>
    <p:sldId id="1935" r:id="rId499"/>
    <p:sldId id="1936" r:id="rId500"/>
    <p:sldId id="1937" r:id="rId501"/>
    <p:sldId id="1938" r:id="rId502"/>
    <p:sldId id="1939" r:id="rId503"/>
    <p:sldId id="1940" r:id="rId504"/>
    <p:sldId id="1941" r:id="rId505"/>
    <p:sldId id="1942" r:id="rId506"/>
    <p:sldId id="1943" r:id="rId507"/>
    <p:sldId id="1944" r:id="rId508"/>
    <p:sldId id="1945" r:id="rId509"/>
    <p:sldId id="667" r:id="rId510"/>
    <p:sldId id="1810" r:id="rId511"/>
    <p:sldId id="1811" r:id="rId512"/>
    <p:sldId id="1812" r:id="rId513"/>
    <p:sldId id="1813" r:id="rId514"/>
    <p:sldId id="1814" r:id="rId515"/>
    <p:sldId id="1815" r:id="rId516"/>
    <p:sldId id="1816" r:id="rId517"/>
    <p:sldId id="1817" r:id="rId518"/>
    <p:sldId id="1818" r:id="rId519"/>
    <p:sldId id="1819" r:id="rId520"/>
    <p:sldId id="1820" r:id="rId521"/>
    <p:sldId id="1821" r:id="rId522"/>
    <p:sldId id="1822" r:id="rId523"/>
    <p:sldId id="1823" r:id="rId524"/>
    <p:sldId id="1824" r:id="rId525"/>
    <p:sldId id="1825" r:id="rId526"/>
    <p:sldId id="1826" r:id="rId527"/>
    <p:sldId id="1827" r:id="rId528"/>
    <p:sldId id="1828" r:id="rId529"/>
    <p:sldId id="1829" r:id="rId530"/>
    <p:sldId id="1830" r:id="rId531"/>
    <p:sldId id="1831" r:id="rId532"/>
    <p:sldId id="1832" r:id="rId533"/>
    <p:sldId id="1833" r:id="rId534"/>
    <p:sldId id="1834" r:id="rId535"/>
    <p:sldId id="1835" r:id="rId536"/>
    <p:sldId id="1836" r:id="rId537"/>
    <p:sldId id="1837" r:id="rId538"/>
    <p:sldId id="1838" r:id="rId539"/>
    <p:sldId id="1839" r:id="rId540"/>
    <p:sldId id="1840" r:id="rId541"/>
    <p:sldId id="1841" r:id="rId542"/>
    <p:sldId id="1842" r:id="rId543"/>
    <p:sldId id="1843" r:id="rId544"/>
    <p:sldId id="1844" r:id="rId545"/>
    <p:sldId id="1845" r:id="rId546"/>
    <p:sldId id="1846" r:id="rId547"/>
    <p:sldId id="1847" r:id="rId548"/>
    <p:sldId id="1848" r:id="rId549"/>
    <p:sldId id="1849" r:id="rId550"/>
    <p:sldId id="1850" r:id="rId551"/>
    <p:sldId id="1851" r:id="rId552"/>
    <p:sldId id="1852" r:id="rId553"/>
    <p:sldId id="1853" r:id="rId554"/>
    <p:sldId id="1854" r:id="rId555"/>
    <p:sldId id="1855" r:id="rId556"/>
    <p:sldId id="1856" r:id="rId557"/>
    <p:sldId id="1857" r:id="rId558"/>
    <p:sldId id="1858" r:id="rId559"/>
    <p:sldId id="1859" r:id="rId560"/>
    <p:sldId id="1860" r:id="rId561"/>
    <p:sldId id="1861" r:id="rId562"/>
    <p:sldId id="1862" r:id="rId563"/>
    <p:sldId id="1863" r:id="rId564"/>
    <p:sldId id="1864" r:id="rId565"/>
    <p:sldId id="1865" r:id="rId566"/>
    <p:sldId id="1866" r:id="rId567"/>
    <p:sldId id="1867" r:id="rId568"/>
    <p:sldId id="1868" r:id="rId569"/>
    <p:sldId id="538" r:id="rId570"/>
    <p:sldId id="541" r:id="rId571"/>
    <p:sldId id="542" r:id="rId572"/>
    <p:sldId id="543" r:id="rId573"/>
    <p:sldId id="1946" r:id="rId574"/>
    <p:sldId id="544" r:id="rId575"/>
    <p:sldId id="545" r:id="rId576"/>
    <p:sldId id="727" r:id="rId577"/>
    <p:sldId id="728" r:id="rId578"/>
    <p:sldId id="729" r:id="rId579"/>
    <p:sldId id="730" r:id="rId580"/>
    <p:sldId id="731" r:id="rId581"/>
    <p:sldId id="1351" r:id="rId582"/>
    <p:sldId id="1352" r:id="rId583"/>
    <p:sldId id="1353" r:id="rId584"/>
    <p:sldId id="1354" r:id="rId585"/>
    <p:sldId id="1355" r:id="rId586"/>
    <p:sldId id="1356" r:id="rId587"/>
    <p:sldId id="1357" r:id="rId588"/>
    <p:sldId id="734" r:id="rId589"/>
    <p:sldId id="735" r:id="rId590"/>
    <p:sldId id="736" r:id="rId591"/>
    <p:sldId id="737" r:id="rId592"/>
    <p:sldId id="738" r:id="rId593"/>
    <p:sldId id="739" r:id="rId594"/>
    <p:sldId id="740" r:id="rId595"/>
    <p:sldId id="953" r:id="rId596"/>
    <p:sldId id="1359" r:id="rId597"/>
    <p:sldId id="1360" r:id="rId598"/>
    <p:sldId id="1361" r:id="rId599"/>
    <p:sldId id="1362" r:id="rId600"/>
    <p:sldId id="742" r:id="rId601"/>
    <p:sldId id="1869" r:id="rId602"/>
    <p:sldId id="1870" r:id="rId603"/>
    <p:sldId id="743" r:id="rId604"/>
    <p:sldId id="1369" r:id="rId605"/>
    <p:sldId id="1370" r:id="rId606"/>
    <p:sldId id="1371" r:id="rId607"/>
    <p:sldId id="1372" r:id="rId608"/>
    <p:sldId id="1373" r:id="rId609"/>
    <p:sldId id="1374" r:id="rId610"/>
    <p:sldId id="750" r:id="rId611"/>
    <p:sldId id="751" r:id="rId612"/>
    <p:sldId id="1376" r:id="rId613"/>
    <p:sldId id="1377" r:id="rId614"/>
    <p:sldId id="1378" r:id="rId615"/>
    <p:sldId id="1379" r:id="rId616"/>
    <p:sldId id="1380" r:id="rId617"/>
    <p:sldId id="754" r:id="rId618"/>
    <p:sldId id="755" r:id="rId619"/>
    <p:sldId id="1384" r:id="rId620"/>
    <p:sldId id="1385" r:id="rId621"/>
    <p:sldId id="1386" r:id="rId622"/>
    <p:sldId id="1387" r:id="rId623"/>
    <p:sldId id="759" r:id="rId624"/>
    <p:sldId id="760" r:id="rId625"/>
    <p:sldId id="1391" r:id="rId626"/>
    <p:sldId id="1392" r:id="rId627"/>
    <p:sldId id="1393" r:id="rId628"/>
    <p:sldId id="1394" r:id="rId629"/>
    <p:sldId id="1395" r:id="rId630"/>
    <p:sldId id="1396" r:id="rId631"/>
    <p:sldId id="1397" r:id="rId632"/>
    <p:sldId id="1947" r:id="rId633"/>
    <p:sldId id="1948" r:id="rId634"/>
    <p:sldId id="1949" r:id="rId635"/>
    <p:sldId id="1950" r:id="rId636"/>
    <p:sldId id="1951" r:id="rId637"/>
    <p:sldId id="1952" r:id="rId638"/>
    <p:sldId id="1953" r:id="rId639"/>
    <p:sldId id="1954" r:id="rId640"/>
    <p:sldId id="1955" r:id="rId641"/>
    <p:sldId id="1956" r:id="rId642"/>
    <p:sldId id="1957" r:id="rId643"/>
    <p:sldId id="1958" r:id="rId644"/>
    <p:sldId id="1959" r:id="rId645"/>
    <p:sldId id="1960" r:id="rId646"/>
    <p:sldId id="1961" r:id="rId647"/>
    <p:sldId id="1962" r:id="rId648"/>
    <p:sldId id="1963" r:id="rId649"/>
    <p:sldId id="1964" r:id="rId650"/>
    <p:sldId id="1965" r:id="rId651"/>
    <p:sldId id="1966" r:id="rId652"/>
    <p:sldId id="1967" r:id="rId653"/>
    <p:sldId id="1968" r:id="rId654"/>
    <p:sldId id="763" r:id="rId655"/>
    <p:sldId id="764" r:id="rId656"/>
    <p:sldId id="1398" r:id="rId657"/>
    <p:sldId id="1399" r:id="rId658"/>
    <p:sldId id="1400" r:id="rId659"/>
    <p:sldId id="1401" r:id="rId660"/>
    <p:sldId id="1402" r:id="rId661"/>
    <p:sldId id="1403" r:id="rId662"/>
    <p:sldId id="767" r:id="rId663"/>
    <p:sldId id="1871" r:id="rId664"/>
    <p:sldId id="1872" r:id="rId665"/>
    <p:sldId id="1873" r:id="rId666"/>
    <p:sldId id="1874" r:id="rId667"/>
    <p:sldId id="1969" r:id="rId668"/>
    <p:sldId id="1970" r:id="rId669"/>
    <p:sldId id="1971" r:id="rId670"/>
    <p:sldId id="1972" r:id="rId671"/>
    <p:sldId id="1973" r:id="rId672"/>
    <p:sldId id="1974" r:id="rId673"/>
    <p:sldId id="1975" r:id="rId674"/>
    <p:sldId id="1976" r:id="rId675"/>
    <p:sldId id="1977" r:id="rId676"/>
    <p:sldId id="1978" r:id="rId677"/>
    <p:sldId id="1979" r:id="rId678"/>
    <p:sldId id="1980" r:id="rId679"/>
    <p:sldId id="1981" r:id="rId680"/>
    <p:sldId id="1982" r:id="rId681"/>
    <p:sldId id="1983" r:id="rId682"/>
    <p:sldId id="1984" r:id="rId683"/>
    <p:sldId id="1985" r:id="rId684"/>
    <p:sldId id="1986" r:id="rId685"/>
    <p:sldId id="1987" r:id="rId686"/>
    <p:sldId id="1988" r:id="rId687"/>
    <p:sldId id="1989" r:id="rId688"/>
    <p:sldId id="1990" r:id="rId689"/>
    <p:sldId id="1991" r:id="rId690"/>
    <p:sldId id="1992" r:id="rId691"/>
    <p:sldId id="1993" r:id="rId692"/>
    <p:sldId id="1994" r:id="rId693"/>
    <p:sldId id="1995" r:id="rId694"/>
    <p:sldId id="1996" r:id="rId695"/>
    <p:sldId id="1997" r:id="rId696"/>
    <p:sldId id="1998" r:id="rId697"/>
    <p:sldId id="1999" r:id="rId698"/>
    <p:sldId id="2000" r:id="rId699"/>
    <p:sldId id="2001" r:id="rId700"/>
    <p:sldId id="2002" r:id="rId701"/>
    <p:sldId id="2003" r:id="rId702"/>
    <p:sldId id="2004" r:id="rId703"/>
    <p:sldId id="2005" r:id="rId704"/>
    <p:sldId id="2006" r:id="rId705"/>
    <p:sldId id="2007" r:id="rId706"/>
    <p:sldId id="2008" r:id="rId707"/>
    <p:sldId id="2009" r:id="rId708"/>
    <p:sldId id="2010" r:id="rId709"/>
    <p:sldId id="2011" r:id="rId710"/>
    <p:sldId id="2012" r:id="rId711"/>
    <p:sldId id="2013" r:id="rId712"/>
    <p:sldId id="2014" r:id="rId713"/>
    <p:sldId id="2015" r:id="rId714"/>
    <p:sldId id="2016" r:id="rId715"/>
    <p:sldId id="2017" r:id="rId716"/>
    <p:sldId id="2018" r:id="rId717"/>
    <p:sldId id="2019" r:id="rId718"/>
    <p:sldId id="2020" r:id="rId719"/>
    <p:sldId id="2021" r:id="rId720"/>
    <p:sldId id="2022" r:id="rId721"/>
    <p:sldId id="2023" r:id="rId722"/>
    <p:sldId id="2024" r:id="rId723"/>
    <p:sldId id="2025" r:id="rId724"/>
    <p:sldId id="2026" r:id="rId725"/>
    <p:sldId id="2027" r:id="rId726"/>
    <p:sldId id="2028" r:id="rId727"/>
    <p:sldId id="2029" r:id="rId728"/>
    <p:sldId id="2030" r:id="rId729"/>
    <p:sldId id="2031" r:id="rId730"/>
    <p:sldId id="2032" r:id="rId731"/>
    <p:sldId id="2033" r:id="rId732"/>
    <p:sldId id="2034" r:id="rId733"/>
    <p:sldId id="2035" r:id="rId734"/>
    <p:sldId id="2036" r:id="rId735"/>
    <p:sldId id="2037" r:id="rId736"/>
    <p:sldId id="2038" r:id="rId737"/>
    <p:sldId id="2039" r:id="rId738"/>
    <p:sldId id="2040" r:id="rId739"/>
    <p:sldId id="2041" r:id="rId740"/>
    <p:sldId id="2042" r:id="rId741"/>
    <p:sldId id="2043" r:id="rId742"/>
    <p:sldId id="2044" r:id="rId743"/>
    <p:sldId id="2045" r:id="rId744"/>
    <p:sldId id="2046" r:id="rId745"/>
    <p:sldId id="2047" r:id="rId746"/>
    <p:sldId id="2048" r:id="rId747"/>
    <p:sldId id="2049" r:id="rId748"/>
    <p:sldId id="2050" r:id="rId749"/>
    <p:sldId id="852" r:id="rId750"/>
    <p:sldId id="853" r:id="rId751"/>
    <p:sldId id="854" r:id="rId752"/>
    <p:sldId id="855" r:id="rId753"/>
    <p:sldId id="856" r:id="rId754"/>
    <p:sldId id="857" r:id="rId755"/>
    <p:sldId id="858" r:id="rId756"/>
    <p:sldId id="859" r:id="rId757"/>
    <p:sldId id="860" r:id="rId758"/>
    <p:sldId id="861" r:id="rId759"/>
    <p:sldId id="862" r:id="rId760"/>
    <p:sldId id="863" r:id="rId761"/>
    <p:sldId id="864" r:id="rId762"/>
    <p:sldId id="865" r:id="rId763"/>
    <p:sldId id="866" r:id="rId764"/>
    <p:sldId id="867" r:id="rId765"/>
    <p:sldId id="868" r:id="rId766"/>
    <p:sldId id="869" r:id="rId767"/>
    <p:sldId id="870" r:id="rId768"/>
    <p:sldId id="871" r:id="rId769"/>
    <p:sldId id="872" r:id="rId770"/>
    <p:sldId id="873" r:id="rId771"/>
    <p:sldId id="874" r:id="rId772"/>
    <p:sldId id="875" r:id="rId773"/>
    <p:sldId id="876" r:id="rId774"/>
    <p:sldId id="877" r:id="rId775"/>
    <p:sldId id="878" r:id="rId776"/>
    <p:sldId id="879" r:id="rId777"/>
    <p:sldId id="880" r:id="rId778"/>
    <p:sldId id="881" r:id="rId779"/>
    <p:sldId id="882" r:id="rId780"/>
    <p:sldId id="2051" r:id="rId781"/>
    <p:sldId id="2052" r:id="rId782"/>
    <p:sldId id="2053" r:id="rId783"/>
    <p:sldId id="2054" r:id="rId784"/>
    <p:sldId id="2055" r:id="rId785"/>
    <p:sldId id="2056" r:id="rId786"/>
    <p:sldId id="2057" r:id="rId787"/>
    <p:sldId id="2058" r:id="rId788"/>
    <p:sldId id="2059" r:id="rId789"/>
    <p:sldId id="2060" r:id="rId790"/>
    <p:sldId id="2061" r:id="rId791"/>
    <p:sldId id="2062" r:id="rId792"/>
    <p:sldId id="2063" r:id="rId793"/>
    <p:sldId id="2064" r:id="rId794"/>
    <p:sldId id="2065" r:id="rId795"/>
    <p:sldId id="2066" r:id="rId796"/>
    <p:sldId id="2067" r:id="rId7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تكوين" id="{5DA773A0-644E-438A-B1E3-A15A3401E674}">
          <p14:sldIdLst>
            <p14:sldId id="359"/>
            <p14:sldId id="360"/>
            <p14:sldId id="883"/>
            <p14:sldId id="1405"/>
            <p14:sldId id="1406"/>
            <p14:sldId id="1407"/>
            <p14:sldId id="1408"/>
            <p14:sldId id="1409"/>
            <p14:sldId id="1410"/>
            <p14:sldId id="1411"/>
            <p14:sldId id="1412"/>
            <p14:sldId id="1413"/>
            <p14:sldId id="1414"/>
            <p14:sldId id="1415"/>
            <p14:sldId id="1416"/>
            <p14:sldId id="1417"/>
            <p14:sldId id="1418"/>
            <p14:sldId id="1419"/>
            <p14:sldId id="1420"/>
            <p14:sldId id="1421"/>
            <p14:sldId id="1422"/>
            <p14:sldId id="1423"/>
            <p14:sldId id="259"/>
          </p14:sldIdLst>
        </p14:section>
        <p14:section name="اشعياء" id="{905C04EF-6F6A-40A7-A7C6-30930787F003}">
          <p14:sldIdLst>
            <p14:sldId id="1424"/>
            <p14:sldId id="1425"/>
            <p14:sldId id="1426"/>
            <p14:sldId id="1427"/>
            <p14:sldId id="1876"/>
            <p14:sldId id="1877"/>
            <p14:sldId id="1878"/>
            <p14:sldId id="1879"/>
            <p14:sldId id="1880"/>
            <p14:sldId id="1881"/>
            <p14:sldId id="1882"/>
            <p14:sldId id="1883"/>
            <p14:sldId id="1884"/>
            <p14:sldId id="1885"/>
          </p14:sldIdLst>
        </p14:section>
        <p14:section name="يشوع ابن سيراخ" id="{555FE9C8-E852-4C9B-B7A4-CCE398F8D0B0}">
          <p14:sldIdLst>
            <p14:sldId id="1886"/>
            <p14:sldId id="1887"/>
            <p14:sldId id="1888"/>
            <p14:sldId id="1889"/>
            <p14:sldId id="1890"/>
            <p14:sldId id="1891"/>
            <p14:sldId id="1892"/>
            <p14:sldId id="1893"/>
            <p14:sldId id="1894"/>
          </p14:sldIdLst>
        </p14:section>
        <p14:section name="عظة" id="{092FBCEA-B582-4493-85AE-6924A7495287}">
          <p14:sldIdLst>
            <p14:sldId id="1895"/>
            <p14:sldId id="1896"/>
            <p14:sldId id="1897"/>
            <p14:sldId id="1898"/>
            <p14:sldId id="1899"/>
            <p14:sldId id="1900"/>
            <p14:sldId id="1901"/>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265"/>
            <p14:sldId id="266"/>
            <p14:sldId id="267"/>
            <p14:sldId id="268"/>
            <p14:sldId id="269"/>
            <p14:sldId id="270"/>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72"/>
            <p14:sldId id="1428"/>
            <p14:sldId id="1429"/>
            <p14:sldId id="1430"/>
            <p14:sldId id="1431"/>
            <p14:sldId id="1432"/>
            <p14:sldId id="1433"/>
            <p14:sldId id="1434"/>
            <p14:sldId id="1435"/>
            <p14:sldId id="355"/>
          </p14:sldIdLst>
        </p14:section>
        <p14:section name="انجيل عربي الاولي" id="{008B4A79-4B87-4776-9366-8F1A26535009}">
          <p14:sldIdLst>
            <p14:sldId id="356"/>
            <p14:sldId id="273"/>
            <p14:sldId id="274"/>
            <p14:sldId id="275"/>
            <p14:sldId id="357"/>
            <p14:sldId id="276"/>
            <p14:sldId id="1445"/>
            <p14:sldId id="1446"/>
            <p14:sldId id="1447"/>
            <p14:sldId id="1448"/>
            <p14:sldId id="1449"/>
            <p14:sldId id="1450"/>
            <p14:sldId id="281"/>
          </p14:sldIdLst>
        </p14:section>
        <p14:section name="الساعة الثالثة" id="{DC3FC3AA-2025-49E6-B76C-4FE26BD42149}">
          <p14:sldIdLst>
            <p14:sldId id="358"/>
          </p14:sldIdLst>
        </p14:section>
        <p14:section name="نبوة اشعياء النبي" id="{1258A04B-22F6-4764-86B5-833D40B4C666}">
          <p14:sldIdLst>
            <p14:sldId id="362"/>
            <p14:sldId id="422"/>
            <p14:sldId id="1464"/>
            <p14:sldId id="1465"/>
            <p14:sldId id="1466"/>
            <p14:sldId id="1467"/>
            <p14:sldId id="1468"/>
            <p14:sldId id="1469"/>
            <p14:sldId id="1470"/>
          </p14:sldIdLst>
        </p14:section>
        <p14:section name="نبوات ارميا النبي" id="{2318A2E0-36F3-4EB8-9592-75FA7FDB2771}">
          <p14:sldIdLst>
            <p14:sldId id="1471"/>
            <p14:sldId id="1472"/>
            <p14:sldId id="1473"/>
            <p14:sldId id="1474"/>
            <p14:sldId id="1475"/>
            <p14:sldId id="1902"/>
            <p14:sldId id="1903"/>
            <p14:sldId id="1904"/>
            <p14:sldId id="1905"/>
            <p14:sldId id="1906"/>
          </p14:sldIdLst>
        </p14:section>
        <p14:section name="ارميا" id="{680D519E-6C7D-467E-8195-2698E3973B5D}">
          <p14:sldIdLst>
            <p14:sldId id="1907"/>
            <p14:sldId id="1908"/>
            <p14:sldId id="1909"/>
            <p14:sldId id="1910"/>
            <p14:sldId id="1911"/>
            <p14:sldId id="1912"/>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368"/>
            <p14:sldId id="369"/>
            <p14:sldId id="891"/>
            <p14:sldId id="371"/>
            <p14:sldId id="892"/>
            <p14:sldId id="373"/>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378"/>
            <p14:sldId id="1476"/>
            <p14:sldId id="1477"/>
            <p14:sldId id="1478"/>
            <p14:sldId id="1479"/>
            <p14:sldId id="1480"/>
            <p14:sldId id="388"/>
          </p14:sldIdLst>
        </p14:section>
        <p14:section name="الانجيل عربي اول الساعة  الثالثة" id="{2223885B-FF35-4E6C-8573-36A3986B047A}">
          <p14:sldIdLst>
            <p14:sldId id="389"/>
            <p14:sldId id="390"/>
            <p14:sldId id="391"/>
            <p14:sldId id="392"/>
            <p14:sldId id="393"/>
            <p14:sldId id="394"/>
            <p14:sldId id="1487"/>
            <p14:sldId id="1488"/>
            <p14:sldId id="1489"/>
            <p14:sldId id="1490"/>
            <p14:sldId id="400"/>
          </p14:sldIdLst>
        </p14:section>
        <p14:section name="الساعة السادسة" id="{BF697D06-BF92-4B8C-8A38-FCCE9B86379B}">
          <p14:sldIdLst>
            <p14:sldId id="401"/>
          </p14:sldIdLst>
        </p14:section>
        <p14:section name="من سفر الخروج لموسى النبي" id="{F6F14A26-4225-4C74-92BB-8C472EC35A55}">
          <p14:sldIdLst>
            <p14:sldId id="546"/>
            <p14:sldId id="402"/>
            <p14:sldId id="1506"/>
            <p14:sldId id="1507"/>
            <p14:sldId id="1508"/>
            <p14:sldId id="1509"/>
            <p14:sldId id="1510"/>
            <p14:sldId id="1511"/>
          </p14:sldIdLst>
        </p14:section>
        <p14:section name="بدء حكمة سليمان  ص 1 : 1 – 9" id="{55F0DAB6-AD95-4B77-A7F9-95B2053D3CE9}">
          <p14:sldIdLst>
            <p14:sldId id="1512"/>
            <p14:sldId id="1513"/>
            <p14:sldId id="1514"/>
            <p14:sldId id="1515"/>
            <p14:sldId id="1516"/>
            <p14:sldId id="1517"/>
            <p14:sldId id="1518"/>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408"/>
            <p14:sldId id="409"/>
            <p14:sldId id="1198"/>
            <p14:sldId id="1199"/>
            <p14:sldId id="410"/>
            <p14:sldId id="1197"/>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522"/>
            <p14:sldId id="1523"/>
            <p14:sldId id="1524"/>
            <p14:sldId id="487"/>
          </p14:sldIdLst>
        </p14:section>
        <p14:section name="انجيل عربي اول الساعة السادسة" id="{695B5EB2-4818-49A0-8D41-30BB22BAE187}">
          <p14:sldIdLst>
            <p14:sldId id="488"/>
            <p14:sldId id="489"/>
            <p14:sldId id="490"/>
            <p14:sldId id="491"/>
            <p14:sldId id="492"/>
            <p14:sldId id="922"/>
            <p14:sldId id="1538"/>
            <p14:sldId id="497"/>
          </p14:sldIdLst>
        </p14:section>
        <p14:section name="الساعة التاسعة" id="{01F03FB4-57F1-4717-97F4-96FCAB5BF06B}">
          <p14:sldIdLst>
            <p14:sldId id="498"/>
          </p14:sldIdLst>
        </p14:section>
        <p14:section name="من سفر التكوين لموسى النبي" id="{331A0213-D2C5-4908-8CCC-F7E99EECAF74}">
          <p14:sldIdLst>
            <p14:sldId id="499"/>
            <p14:sldId id="500"/>
            <p14:sldId id="1289"/>
            <p14:sldId id="1290"/>
            <p14:sldId id="1291"/>
            <p14:sldId id="1292"/>
            <p14:sldId id="1293"/>
            <p14:sldId id="1294"/>
            <p14:sldId id="1295"/>
            <p14:sldId id="1296"/>
            <p14:sldId id="1297"/>
            <p14:sldId id="1298"/>
            <p14:sldId id="1913"/>
            <p14:sldId id="1914"/>
            <p14:sldId id="1915"/>
            <p14:sldId id="1916"/>
            <p14:sldId id="1917"/>
            <p14:sldId id="1918"/>
            <p14:sldId id="1919"/>
            <p14:sldId id="1920"/>
            <p14:sldId id="1921"/>
            <p14:sldId id="1922"/>
            <p14:sldId id="1923"/>
          </p14:sldIdLst>
        </p14:section>
        <p14:section name="أشعيا النبي" id="{D65DFF8B-1446-4C6E-A5D0-E85A73BA2490}">
          <p14:sldIdLst>
            <p14:sldId id="1924"/>
            <p14:sldId id="1925"/>
            <p14:sldId id="1926"/>
            <p14:sldId id="1927"/>
          </p14:sldIdLst>
        </p14:section>
        <p14:section name="أمثال سليمان" id="{E356E865-636A-452A-BF39-B9EC27A9E37D}">
          <p14:sldIdLst>
            <p14:sldId id="1928"/>
            <p14:sldId id="1929"/>
            <p14:sldId id="1930"/>
            <p14:sldId id="1931"/>
            <p14:sldId id="1932"/>
            <p14:sldId id="1933"/>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505"/>
            <p14:sldId id="506"/>
            <p14:sldId id="507"/>
            <p14:sldId id="508"/>
            <p14:sldId id="509"/>
            <p14:sldId id="510"/>
            <p14:sldId id="511"/>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1556"/>
            <p14:sldId id="1557"/>
            <p14:sldId id="1558"/>
            <p14:sldId id="1559"/>
            <p14:sldId id="1560"/>
            <p14:sldId id="1561"/>
            <p14:sldId id="1573"/>
          </p14:sldIdLst>
        </p14:section>
        <p14:section name="الانجيل عربي التاسعة" id="{91993730-9A17-4E2A-9213-DE087AD88610}">
          <p14:sldIdLst>
            <p14:sldId id="523"/>
            <p14:sldId id="524"/>
            <p14:sldId id="525"/>
            <p14:sldId id="526"/>
            <p14:sldId id="527"/>
            <p14:sldId id="528"/>
            <p14:sldId id="1336"/>
            <p14:sldId id="1337"/>
            <p14:sldId id="531"/>
          </p14:sldIdLst>
        </p14:section>
        <p14:section name="الساعة الحادية عشر" id="{D57B4325-6D54-4501-99FA-E9CF5D3BE57E}">
          <p14:sldIdLst>
            <p14:sldId id="532"/>
          </p14:sldIdLst>
        </p14:section>
        <p14:section name="من أشعياء النبي  ص 50 : 1 – 3" id="{2FCF438F-5DF4-4419-AA01-BE00BAB105B4}">
          <p14:sldIdLst>
            <p14:sldId id="533"/>
            <p14:sldId id="534"/>
            <p14:sldId id="1344"/>
            <p14:sldId id="1345"/>
            <p14:sldId id="1346"/>
            <p14:sldId id="1347"/>
          </p14:sldIdLst>
        </p14:section>
        <p14:section name="من يشوع بن سيراخ ص 1 : 25 ألخ" id="{5D0C435F-FB48-4F07-BE6C-387055AB3829}">
          <p14:sldIdLst>
            <p14:sldId id="1348"/>
            <p14:sldId id="1349"/>
            <p14:sldId id="1350"/>
            <p14:sldId id="1934"/>
            <p14:sldId id="1935"/>
            <p14:sldId id="1936"/>
          </p14:sldIdLst>
        </p14:section>
        <p14:section name="عظة الانبا شنودة" id="{DDEEF47B-4595-487E-8217-EE7E7BFAB5E7}">
          <p14:sldIdLst>
            <p14:sldId id="1937"/>
            <p14:sldId id="1938"/>
            <p14:sldId id="1939"/>
            <p14:sldId id="1940"/>
            <p14:sldId id="1941"/>
            <p14:sldId id="1942"/>
            <p14:sldId id="1943"/>
            <p14:sldId id="1944"/>
            <p14:sldId id="1945"/>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541"/>
            <p14:sldId id="542"/>
            <p14:sldId id="543"/>
            <p14:sldId id="1946"/>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1351"/>
            <p14:sldId id="1352"/>
            <p14:sldId id="1353"/>
            <p14:sldId id="1354"/>
            <p14:sldId id="1355"/>
            <p14:sldId id="1356"/>
            <p14:sldId id="1357"/>
            <p14:sldId id="734"/>
          </p14:sldIdLst>
        </p14:section>
        <p14:section name="الانجيل عربي الحادية عشر" id="{1DD88B0A-DB33-4EE0-BF5E-556110EDC2C1}">
          <p14:sldIdLst>
            <p14:sldId id="735"/>
            <p14:sldId id="736"/>
            <p14:sldId id="737"/>
            <p14:sldId id="738"/>
            <p14:sldId id="739"/>
            <p14:sldId id="740"/>
            <p14:sldId id="953"/>
            <p14:sldId id="1359"/>
            <p14:sldId id="1360"/>
            <p14:sldId id="1361"/>
            <p14:sldId id="1362"/>
            <p14:sldId id="74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1369"/>
            <p14:sldId id="1370"/>
            <p14:sldId id="1371"/>
            <p14:sldId id="1372"/>
            <p14:sldId id="1373"/>
            <p14:sldId id="1374"/>
            <p14:sldId id="750"/>
          </p14:sldIdLst>
        </p14:section>
        <p14:section name="طرح الساعة الثالثة" id="{4CA88C1B-BE6D-4A0B-B1A9-DA50CDCCAE26}">
          <p14:sldIdLst>
            <p14:sldId id="751"/>
            <p14:sldId id="1376"/>
            <p14:sldId id="1377"/>
            <p14:sldId id="1378"/>
            <p14:sldId id="1379"/>
            <p14:sldId id="1380"/>
            <p14:sldId id="754"/>
          </p14:sldIdLst>
        </p14:section>
        <p14:section name="طرح الساعة السادسة" id="{0775DE32-0703-40E4-B942-5B68B9DE1475}">
          <p14:sldIdLst>
            <p14:sldId id="755"/>
            <p14:sldId id="1384"/>
            <p14:sldId id="1385"/>
            <p14:sldId id="1386"/>
            <p14:sldId id="1387"/>
            <p14:sldId id="759"/>
          </p14:sldIdLst>
        </p14:section>
        <p14:section name="طرح الساعة التاسعة" id="{76B111F5-A850-4360-A384-D71CE3145D51}">
          <p14:sldIdLst>
            <p14:sldId id="760"/>
            <p14:sldId id="1391"/>
            <p14:sldId id="1392"/>
            <p14:sldId id="1393"/>
            <p14:sldId id="1394"/>
            <p14:sldId id="1395"/>
            <p14:sldId id="1396"/>
            <p14:sldId id="1397"/>
            <p14:sldId id="1947"/>
            <p14:sldId id="1948"/>
            <p14:sldId id="1949"/>
            <p14:sldId id="1950"/>
            <p14:sldId id="1951"/>
            <p14:sldId id="1952"/>
            <p14:sldId id="1953"/>
            <p14:sldId id="1954"/>
            <p14:sldId id="1955"/>
            <p14:sldId id="1956"/>
            <p14:sldId id="1957"/>
            <p14:sldId id="1958"/>
            <p14:sldId id="1959"/>
            <p14:sldId id="1960"/>
            <p14:sldId id="1961"/>
            <p14:sldId id="1962"/>
            <p14:sldId id="1963"/>
            <p14:sldId id="1964"/>
            <p14:sldId id="1965"/>
            <p14:sldId id="1966"/>
            <p14:sldId id="1967"/>
            <p14:sldId id="1968"/>
            <p14:sldId id="763"/>
          </p14:sldIdLst>
        </p14:section>
        <p14:section name="طرح الحادية عشر" id="{565D54BF-C645-4BCB-B164-D69190C4AC9E}">
          <p14:sldIdLst>
            <p14:sldId id="764"/>
            <p14:sldId id="1398"/>
            <p14:sldId id="1399"/>
            <p14:sldId id="1400"/>
            <p14:sldId id="1401"/>
            <p14:sldId id="1402"/>
            <p14:sldId id="1403"/>
            <p14:sldId id="767"/>
          </p14:sldIdLst>
        </p14:section>
        <p14:section name="ختام الطرح" id="{3E3DDB45-B516-4096-BAC1-7E06EC6B58DB}">
          <p14:sldIdLst>
            <p14:sldId id="1871"/>
            <p14:sldId id="1872"/>
            <p14:sldId id="1873"/>
            <p14:sldId id="1874"/>
          </p14:sldIdLst>
        </p14:section>
        <p14:section name="طلبة النهار" id="{CE73165E-4D26-4CB7-9D19-9A0F528523E8}">
          <p14:sldIdLst>
            <p14:sldId id="1969"/>
            <p14:sldId id="1970"/>
            <p14:sldId id="1971"/>
            <p14:sldId id="1972"/>
            <p14:sldId id="1973"/>
            <p14:sldId id="1974"/>
            <p14:sldId id="1975"/>
            <p14:sldId id="1976"/>
            <p14:sldId id="1977"/>
            <p14:sldId id="1978"/>
            <p14:sldId id="1979"/>
            <p14:sldId id="1980"/>
            <p14:sldId id="1981"/>
            <p14:sldId id="1982"/>
            <p14:sldId id="1983"/>
            <p14:sldId id="1984"/>
            <p14:sldId id="1985"/>
            <p14:sldId id="1986"/>
            <p14:sldId id="1987"/>
            <p14:sldId id="1988"/>
            <p14:sldId id="1989"/>
            <p14:sldId id="1990"/>
            <p14:sldId id="1991"/>
            <p14:sldId id="1992"/>
            <p14:sldId id="1993"/>
            <p14:sldId id="1994"/>
            <p14:sldId id="1995"/>
            <p14:sldId id="1996"/>
            <p14:sldId id="1997"/>
            <p14:sldId id="1998"/>
            <p14:sldId id="1999"/>
            <p14:sldId id="2000"/>
            <p14:sldId id="2001"/>
            <p14:sldId id="2002"/>
            <p14:sldId id="2003"/>
            <p14:sldId id="2004"/>
            <p14:sldId id="2005"/>
            <p14:sldId id="2006"/>
            <p14:sldId id="2007"/>
            <p14:sldId id="2008"/>
            <p14:sldId id="2009"/>
            <p14:sldId id="2010"/>
            <p14:sldId id="2011"/>
            <p14:sldId id="2012"/>
            <p14:sldId id="2013"/>
            <p14:sldId id="2014"/>
            <p14:sldId id="2015"/>
            <p14:sldId id="2016"/>
            <p14:sldId id="2017"/>
            <p14:sldId id="2018"/>
            <p14:sldId id="2019"/>
            <p14:sldId id="2020"/>
            <p14:sldId id="2021"/>
            <p14:sldId id="2022"/>
            <p14:sldId id="2023"/>
            <p14:sldId id="2024"/>
            <p14:sldId id="2025"/>
            <p14:sldId id="2026"/>
            <p14:sldId id="2027"/>
            <p14:sldId id="2028"/>
            <p14:sldId id="2029"/>
            <p14:sldId id="2030"/>
            <p14:sldId id="2031"/>
            <p14:sldId id="2032"/>
            <p14:sldId id="2033"/>
            <p14:sldId id="2034"/>
            <p14:sldId id="2035"/>
            <p14:sldId id="2036"/>
            <p14:sldId id="2037"/>
            <p14:sldId id="2038"/>
            <p14:sldId id="2039"/>
            <p14:sldId id="2040"/>
            <p14:sldId id="2041"/>
            <p14:sldId id="2042"/>
            <p14:sldId id="2043"/>
            <p14:sldId id="2044"/>
            <p14:sldId id="2045"/>
            <p14:sldId id="2046"/>
            <p14:sldId id="2047"/>
            <p14:sldId id="2048"/>
            <p14:sldId id="2049"/>
            <p14:sldId id="2050"/>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3FD4CF6F-DC96-43BB-ADC9-0966C8DE222E}">
          <p14:sldIdLst>
            <p14:sldId id="2051"/>
            <p14:sldId id="2052"/>
            <p14:sldId id="2053"/>
            <p14:sldId id="2054"/>
            <p14:sldId id="2055"/>
            <p14:sldId id="2056"/>
            <p14:sldId id="2057"/>
            <p14:sldId id="2058"/>
            <p14:sldId id="2059"/>
            <p14:sldId id="2060"/>
            <p14:sldId id="2061"/>
            <p14:sldId id="2062"/>
            <p14:sldId id="2063"/>
            <p14:sldId id="2064"/>
            <p14:sldId id="2065"/>
            <p14:sldId id="2066"/>
            <p14:sldId id="20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varScale="1">
        <p:scale>
          <a:sx n="72" d="100"/>
          <a:sy n="72" d="100"/>
        </p:scale>
        <p:origin x="1344" y="54"/>
      </p:cViewPr>
      <p:guideLst>
        <p:guide orient="horz" pos="2160"/>
        <p:guide pos="2880"/>
      </p:guideLst>
    </p:cSldViewPr>
  </p:slideViewPr>
  <p:notesTextViewPr>
    <p:cViewPr>
      <p:scale>
        <a:sx n="1" d="1"/>
        <a:sy n="1" d="1"/>
      </p:scale>
      <p:origin x="0" y="0"/>
    </p:cViewPr>
  </p:notesTextViewPr>
  <p:sorterViewPr>
    <p:cViewPr>
      <p:scale>
        <a:sx n="100" d="100"/>
        <a:sy n="100" d="100"/>
      </p:scale>
      <p:origin x="0" y="-19668"/>
    </p:cViewPr>
  </p:sorterViewPr>
  <p:notesViewPr>
    <p:cSldViewPr snapToGrid="0">
      <p:cViewPr varScale="1">
        <p:scale>
          <a:sx n="51" d="100"/>
          <a:sy n="51" d="100"/>
        </p:scale>
        <p:origin x="2712"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764" Type="http://schemas.openxmlformats.org/officeDocument/2006/relationships/slide" Target="slides/slide763.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428" Type="http://schemas.openxmlformats.org/officeDocument/2006/relationships/slide" Target="slides/slide427.xml"/><Relationship Id="rId635" Type="http://schemas.openxmlformats.org/officeDocument/2006/relationships/slide" Target="slides/slide634.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786" Type="http://schemas.openxmlformats.org/officeDocument/2006/relationships/slide" Target="slides/slide785.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492" Type="http://schemas.openxmlformats.org/officeDocument/2006/relationships/slide" Target="slides/slide491.xml"/><Relationship Id="rId713" Type="http://schemas.openxmlformats.org/officeDocument/2006/relationships/slide" Target="slides/slide712.xml"/><Relationship Id="rId797" Type="http://schemas.openxmlformats.org/officeDocument/2006/relationships/slide" Target="slides/slide796.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80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78" Type="http://schemas.openxmlformats.org/officeDocument/2006/relationships/slide" Target="slides/slide177.xml"/><Relationship Id="rId301" Type="http://schemas.openxmlformats.org/officeDocument/2006/relationships/slide" Target="slides/slide300.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245" Type="http://schemas.openxmlformats.org/officeDocument/2006/relationships/slide" Target="slides/slide244.xml"/><Relationship Id="rId452" Type="http://schemas.openxmlformats.org/officeDocument/2006/relationships/slide" Target="slides/slide451.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slide" Target="slides/slide756.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20" Type="http://schemas.openxmlformats.org/officeDocument/2006/relationships/slide" Target="slides/slide19.xml"/><Relationship Id="rId628" Type="http://schemas.openxmlformats.org/officeDocument/2006/relationships/slide" Target="slides/slide627.xml"/><Relationship Id="rId267" Type="http://schemas.openxmlformats.org/officeDocument/2006/relationships/slide" Target="slides/slide266.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79" Type="http://schemas.openxmlformats.org/officeDocument/2006/relationships/slide" Target="slides/slide778.xml"/><Relationship Id="rId31" Type="http://schemas.openxmlformats.org/officeDocument/2006/relationships/slide" Target="slides/slide30.xml"/><Relationship Id="rId334" Type="http://schemas.openxmlformats.org/officeDocument/2006/relationships/slide" Target="slides/slide333.xml"/><Relationship Id="rId541" Type="http://schemas.openxmlformats.org/officeDocument/2006/relationships/slide" Target="slides/slide540.xml"/><Relationship Id="rId639" Type="http://schemas.openxmlformats.org/officeDocument/2006/relationships/slide" Target="slides/slide638.xml"/><Relationship Id="rId180" Type="http://schemas.openxmlformats.org/officeDocument/2006/relationships/slide" Target="slides/slide179.xml"/><Relationship Id="rId278" Type="http://schemas.openxmlformats.org/officeDocument/2006/relationships/slide" Target="slides/slide277.xml"/><Relationship Id="rId401" Type="http://schemas.openxmlformats.org/officeDocument/2006/relationships/slide" Target="slides/slide400.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42" Type="http://schemas.openxmlformats.org/officeDocument/2006/relationships/slide" Target="slides/slide41.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412" Type="http://schemas.openxmlformats.org/officeDocument/2006/relationships/slide" Target="slides/slide411.xml"/><Relationship Id="rId289" Type="http://schemas.openxmlformats.org/officeDocument/2006/relationships/slide" Target="slides/slide288.xml"/><Relationship Id="rId496" Type="http://schemas.openxmlformats.org/officeDocument/2006/relationships/slide" Target="slides/slide495.xml"/><Relationship Id="rId717" Type="http://schemas.openxmlformats.org/officeDocument/2006/relationships/slide" Target="slides/slide716.xml"/><Relationship Id="rId53" Type="http://schemas.openxmlformats.org/officeDocument/2006/relationships/slide" Target="slides/slide52.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216" Type="http://schemas.openxmlformats.org/officeDocument/2006/relationships/slide" Target="slides/slide215.xml"/><Relationship Id="rId423" Type="http://schemas.openxmlformats.org/officeDocument/2006/relationships/slide" Target="slides/slide422.xml"/><Relationship Id="rId630" Type="http://schemas.openxmlformats.org/officeDocument/2006/relationships/slide" Target="slides/slide629.xml"/><Relationship Id="rId728" Type="http://schemas.openxmlformats.org/officeDocument/2006/relationships/slide" Target="slides/slide727.xml"/><Relationship Id="rId64" Type="http://schemas.openxmlformats.org/officeDocument/2006/relationships/slide" Target="slides/slide63.xml"/><Relationship Id="rId367" Type="http://schemas.openxmlformats.org/officeDocument/2006/relationships/slide" Target="slides/slide366.xml"/><Relationship Id="rId574" Type="http://schemas.openxmlformats.org/officeDocument/2006/relationships/slide" Target="slides/slide573.xml"/><Relationship Id="rId227" Type="http://schemas.openxmlformats.org/officeDocument/2006/relationships/slide" Target="slides/slide226.xml"/><Relationship Id="rId781" Type="http://schemas.openxmlformats.org/officeDocument/2006/relationships/slide" Target="slides/slide780.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683" Type="http://schemas.openxmlformats.org/officeDocument/2006/relationships/slide" Target="slides/slide682.xml"/><Relationship Id="rId739" Type="http://schemas.openxmlformats.org/officeDocument/2006/relationships/slide" Target="slides/slide73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750" Type="http://schemas.openxmlformats.org/officeDocument/2006/relationships/slide" Target="slides/slide749.xml"/><Relationship Id="rId792" Type="http://schemas.openxmlformats.org/officeDocument/2006/relationships/slide" Target="slides/slide791.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652" Type="http://schemas.openxmlformats.org/officeDocument/2006/relationships/slide" Target="slides/slide651.xml"/><Relationship Id="rId694" Type="http://schemas.openxmlformats.org/officeDocument/2006/relationships/slide" Target="slides/slide693.xml"/><Relationship Id="rId708" Type="http://schemas.openxmlformats.org/officeDocument/2006/relationships/slide" Target="slides/slide70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761" Type="http://schemas.openxmlformats.org/officeDocument/2006/relationships/slide" Target="slides/slide76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719" Type="http://schemas.openxmlformats.org/officeDocument/2006/relationships/slide" Target="slides/slide718.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30" Type="http://schemas.openxmlformats.org/officeDocument/2006/relationships/slide" Target="slides/slide729.xml"/><Relationship Id="rId772" Type="http://schemas.openxmlformats.org/officeDocument/2006/relationships/slide" Target="slides/slide771.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783" Type="http://schemas.openxmlformats.org/officeDocument/2006/relationships/slide" Target="slides/slide782.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752" Type="http://schemas.openxmlformats.org/officeDocument/2006/relationships/slide" Target="slides/slide751.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794" Type="http://schemas.openxmlformats.org/officeDocument/2006/relationships/slide" Target="slides/slide793.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763" Type="http://schemas.openxmlformats.org/officeDocument/2006/relationships/slide" Target="slides/slide762.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774" Type="http://schemas.openxmlformats.org/officeDocument/2006/relationships/slide" Target="slides/slide773.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785" Type="http://schemas.openxmlformats.org/officeDocument/2006/relationships/slide" Target="slides/slide784.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796" Type="http://schemas.openxmlformats.org/officeDocument/2006/relationships/slide" Target="slides/slide795.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765" Type="http://schemas.openxmlformats.org/officeDocument/2006/relationships/slide" Target="slides/slide764.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76" Type="http://schemas.openxmlformats.org/officeDocument/2006/relationships/slide" Target="slides/slide775.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801" Type="http://schemas.openxmlformats.org/officeDocument/2006/relationships/viewProps" Target="viewProps.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787" Type="http://schemas.openxmlformats.org/officeDocument/2006/relationships/slide" Target="slides/slide786.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slide" Target="slides/slide755.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798" Type="http://schemas.openxmlformats.org/officeDocument/2006/relationships/notesMaster" Target="notesMasters/notesMaster1.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767" Type="http://schemas.openxmlformats.org/officeDocument/2006/relationships/slide" Target="slides/slide766.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803" Type="http://schemas.openxmlformats.org/officeDocument/2006/relationships/tableStyles" Target="tableStyles.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789" Type="http://schemas.openxmlformats.org/officeDocument/2006/relationships/slide" Target="slides/slide788.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slide" Target="slides/slide757.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38" Type="http://schemas.openxmlformats.org/officeDocument/2006/relationships/slide" Target="slides/slide73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784" Type="http://schemas.openxmlformats.org/officeDocument/2006/relationships/slide" Target="slides/slide783.xml"/><Relationship Id="rId437" Type="http://schemas.openxmlformats.org/officeDocument/2006/relationships/slide" Target="slides/slide436.xml"/><Relationship Id="rId644" Type="http://schemas.openxmlformats.org/officeDocument/2006/relationships/slide" Target="slides/slide643.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800" Type="http://schemas.openxmlformats.org/officeDocument/2006/relationships/presProps" Target="presProps.xml"/><Relationship Id="rId232" Type="http://schemas.openxmlformats.org/officeDocument/2006/relationships/slide" Target="slides/slide231.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637" Type="http://schemas.openxmlformats.org/officeDocument/2006/relationships/slide" Target="slides/slide636.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203" Type="http://schemas.openxmlformats.org/officeDocument/2006/relationships/slide" Target="slides/slide202.xml"/><Relationship Id="rId648" Type="http://schemas.openxmlformats.org/officeDocument/2006/relationships/slide" Target="slides/slide647.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handoutMaster" Target="handoutMasters/handoutMaster1.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432" Type="http://schemas.openxmlformats.org/officeDocument/2006/relationships/slide" Target="slides/slide431.xml"/><Relationship Id="rId737" Type="http://schemas.openxmlformats.org/officeDocument/2006/relationships/slide" Target="slides/slide736.xml"/><Relationship Id="rId73" Type="http://schemas.openxmlformats.org/officeDocument/2006/relationships/slide" Target="slides/slide72.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748" Type="http://schemas.openxmlformats.org/officeDocument/2006/relationships/slide" Target="slides/slide747.xml"/><Relationship Id="rId84" Type="http://schemas.openxmlformats.org/officeDocument/2006/relationships/slide" Target="slides/slide83.xml"/><Relationship Id="rId387" Type="http://schemas.openxmlformats.org/officeDocument/2006/relationships/slide" Target="slides/slide386.xml"/><Relationship Id="rId510" Type="http://schemas.openxmlformats.org/officeDocument/2006/relationships/slide" Target="slides/slide509.xml"/><Relationship Id="rId594" Type="http://schemas.openxmlformats.org/officeDocument/2006/relationships/slide" Target="slides/slide593.xml"/><Relationship Id="rId608" Type="http://schemas.openxmlformats.org/officeDocument/2006/relationships/slide" Target="slides/slide607.xml"/><Relationship Id="rId247" Type="http://schemas.openxmlformats.org/officeDocument/2006/relationships/slide" Target="slides/slide246.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11" Type="http://schemas.openxmlformats.org/officeDocument/2006/relationships/slide" Target="slides/slide10.xml"/><Relationship Id="rId314" Type="http://schemas.openxmlformats.org/officeDocument/2006/relationships/slide" Target="slides/slide313.xml"/><Relationship Id="rId398" Type="http://schemas.openxmlformats.org/officeDocument/2006/relationships/slide" Target="slides/slide397.xml"/><Relationship Id="rId521" Type="http://schemas.openxmlformats.org/officeDocument/2006/relationships/slide" Target="slides/slide520.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22" Type="http://schemas.openxmlformats.org/officeDocument/2006/relationships/slide" Target="slides/slide21.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171" Type="http://schemas.openxmlformats.org/officeDocument/2006/relationships/slide" Target="slides/slide1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10-Apr-23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10-Apr-23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7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78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78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78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79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79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79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79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79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79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7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234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743</a:t>
            </a:fld>
            <a:endParaRPr lang="ar-EG"/>
          </a:p>
        </p:txBody>
      </p:sp>
    </p:spTree>
    <p:extLst>
      <p:ext uri="{BB962C8B-B14F-4D97-AF65-F5344CB8AC3E}">
        <p14:creationId xmlns:p14="http://schemas.microsoft.com/office/powerpoint/2010/main" val="92874907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744</a:t>
            </a:fld>
            <a:endParaRPr lang="ar-EG"/>
          </a:p>
        </p:txBody>
      </p:sp>
    </p:spTree>
    <p:extLst>
      <p:ext uri="{BB962C8B-B14F-4D97-AF65-F5344CB8AC3E}">
        <p14:creationId xmlns:p14="http://schemas.microsoft.com/office/powerpoint/2010/main" val="14772611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745</a:t>
            </a:fld>
            <a:endParaRPr lang="ar-EG"/>
          </a:p>
        </p:txBody>
      </p:sp>
    </p:spTree>
    <p:extLst>
      <p:ext uri="{BB962C8B-B14F-4D97-AF65-F5344CB8AC3E}">
        <p14:creationId xmlns:p14="http://schemas.microsoft.com/office/powerpoint/2010/main" val="1544408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746</a:t>
            </a:fld>
            <a:endParaRPr lang="ar-EG"/>
          </a:p>
        </p:txBody>
      </p:sp>
    </p:spTree>
    <p:extLst>
      <p:ext uri="{BB962C8B-B14F-4D97-AF65-F5344CB8AC3E}">
        <p14:creationId xmlns:p14="http://schemas.microsoft.com/office/powerpoint/2010/main" val="4081997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747</a:t>
            </a:fld>
            <a:endParaRPr lang="ar-EG"/>
          </a:p>
        </p:txBody>
      </p:sp>
    </p:spTree>
    <p:extLst>
      <p:ext uri="{BB962C8B-B14F-4D97-AF65-F5344CB8AC3E}">
        <p14:creationId xmlns:p14="http://schemas.microsoft.com/office/powerpoint/2010/main" val="12350853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748</a:t>
            </a:fld>
            <a:endParaRPr lang="ar-EG"/>
          </a:p>
        </p:txBody>
      </p:sp>
    </p:spTree>
    <p:extLst>
      <p:ext uri="{BB962C8B-B14F-4D97-AF65-F5344CB8AC3E}">
        <p14:creationId xmlns:p14="http://schemas.microsoft.com/office/powerpoint/2010/main" val="4506758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749</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751</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753</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754</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755</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756</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757</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758</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759</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760</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761</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762</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763</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764</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336</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765</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766</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767</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768</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769</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770</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771</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772</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773</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774</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337</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775</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776</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777</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778</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779</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780</a:t>
            </a:fld>
            <a:endParaRPr lang="ar-EG"/>
          </a:p>
        </p:txBody>
      </p:sp>
    </p:spTree>
    <p:extLst>
      <p:ext uri="{BB962C8B-B14F-4D97-AF65-F5344CB8AC3E}">
        <p14:creationId xmlns:p14="http://schemas.microsoft.com/office/powerpoint/2010/main" val="324502620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782</a:t>
            </a:fld>
            <a:endParaRPr lang="ar-EG"/>
          </a:p>
        </p:txBody>
      </p:sp>
    </p:spTree>
    <p:extLst>
      <p:ext uri="{BB962C8B-B14F-4D97-AF65-F5344CB8AC3E}">
        <p14:creationId xmlns:p14="http://schemas.microsoft.com/office/powerpoint/2010/main" val="404349713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784</a:t>
            </a:fld>
            <a:endParaRPr lang="ar-EG"/>
          </a:p>
        </p:txBody>
      </p:sp>
    </p:spTree>
    <p:extLst>
      <p:ext uri="{BB962C8B-B14F-4D97-AF65-F5344CB8AC3E}">
        <p14:creationId xmlns:p14="http://schemas.microsoft.com/office/powerpoint/2010/main" val="320531246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785</a:t>
            </a:fld>
            <a:endParaRPr lang="ar-EG"/>
          </a:p>
        </p:txBody>
      </p:sp>
    </p:spTree>
    <p:extLst>
      <p:ext uri="{BB962C8B-B14F-4D97-AF65-F5344CB8AC3E}">
        <p14:creationId xmlns:p14="http://schemas.microsoft.com/office/powerpoint/2010/main" val="70204071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786</a:t>
            </a:fld>
            <a:endParaRPr lang="ar-EG"/>
          </a:p>
        </p:txBody>
      </p:sp>
    </p:spTree>
    <p:extLst>
      <p:ext uri="{BB962C8B-B14F-4D97-AF65-F5344CB8AC3E}">
        <p14:creationId xmlns:p14="http://schemas.microsoft.com/office/powerpoint/2010/main" val="19264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338</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787</a:t>
            </a:fld>
            <a:endParaRPr lang="ar-EG"/>
          </a:p>
        </p:txBody>
      </p:sp>
    </p:spTree>
    <p:extLst>
      <p:ext uri="{BB962C8B-B14F-4D97-AF65-F5344CB8AC3E}">
        <p14:creationId xmlns:p14="http://schemas.microsoft.com/office/powerpoint/2010/main" val="26934473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788</a:t>
            </a:fld>
            <a:endParaRPr lang="ar-EG"/>
          </a:p>
        </p:txBody>
      </p:sp>
    </p:spTree>
    <p:extLst>
      <p:ext uri="{BB962C8B-B14F-4D97-AF65-F5344CB8AC3E}">
        <p14:creationId xmlns:p14="http://schemas.microsoft.com/office/powerpoint/2010/main" val="332786081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789</a:t>
            </a:fld>
            <a:endParaRPr lang="ar-EG"/>
          </a:p>
        </p:txBody>
      </p:sp>
    </p:spTree>
    <p:extLst>
      <p:ext uri="{BB962C8B-B14F-4D97-AF65-F5344CB8AC3E}">
        <p14:creationId xmlns:p14="http://schemas.microsoft.com/office/powerpoint/2010/main" val="374705242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790</a:t>
            </a:fld>
            <a:endParaRPr lang="ar-EG"/>
          </a:p>
        </p:txBody>
      </p:sp>
    </p:spTree>
    <p:extLst>
      <p:ext uri="{BB962C8B-B14F-4D97-AF65-F5344CB8AC3E}">
        <p14:creationId xmlns:p14="http://schemas.microsoft.com/office/powerpoint/2010/main" val="278555360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791</a:t>
            </a:fld>
            <a:endParaRPr lang="ar-EG"/>
          </a:p>
        </p:txBody>
      </p:sp>
    </p:spTree>
    <p:extLst>
      <p:ext uri="{BB962C8B-B14F-4D97-AF65-F5344CB8AC3E}">
        <p14:creationId xmlns:p14="http://schemas.microsoft.com/office/powerpoint/2010/main" val="186000026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792</a:t>
            </a:fld>
            <a:endParaRPr lang="ar-EG"/>
          </a:p>
        </p:txBody>
      </p:sp>
    </p:spTree>
    <p:extLst>
      <p:ext uri="{BB962C8B-B14F-4D97-AF65-F5344CB8AC3E}">
        <p14:creationId xmlns:p14="http://schemas.microsoft.com/office/powerpoint/2010/main" val="188195458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793</a:t>
            </a:fld>
            <a:endParaRPr lang="ar-EG"/>
          </a:p>
        </p:txBody>
      </p:sp>
    </p:spTree>
    <p:extLst>
      <p:ext uri="{BB962C8B-B14F-4D97-AF65-F5344CB8AC3E}">
        <p14:creationId xmlns:p14="http://schemas.microsoft.com/office/powerpoint/2010/main" val="27981527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794</a:t>
            </a:fld>
            <a:endParaRPr lang="ar-EG"/>
          </a:p>
        </p:txBody>
      </p:sp>
    </p:spTree>
    <p:extLst>
      <p:ext uri="{BB962C8B-B14F-4D97-AF65-F5344CB8AC3E}">
        <p14:creationId xmlns:p14="http://schemas.microsoft.com/office/powerpoint/2010/main" val="177467991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795</a:t>
            </a:fld>
            <a:endParaRPr lang="ar-EG"/>
          </a:p>
        </p:txBody>
      </p:sp>
    </p:spTree>
    <p:extLst>
      <p:ext uri="{BB962C8B-B14F-4D97-AF65-F5344CB8AC3E}">
        <p14:creationId xmlns:p14="http://schemas.microsoft.com/office/powerpoint/2010/main" val="222051810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796</a:t>
            </a:fld>
            <a:endParaRPr lang="ar-EG"/>
          </a:p>
        </p:txBody>
      </p:sp>
    </p:spTree>
    <p:extLst>
      <p:ext uri="{BB962C8B-B14F-4D97-AF65-F5344CB8AC3E}">
        <p14:creationId xmlns:p14="http://schemas.microsoft.com/office/powerpoint/2010/main" val="309027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339</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110</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565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566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567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568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663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663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664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664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665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665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666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666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111</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673</a:t>
            </a:fld>
            <a:endParaRPr lang="ar-EG"/>
          </a:p>
        </p:txBody>
      </p:sp>
    </p:spTree>
    <p:extLst>
      <p:ext uri="{BB962C8B-B14F-4D97-AF65-F5344CB8AC3E}">
        <p14:creationId xmlns:p14="http://schemas.microsoft.com/office/powerpoint/2010/main" val="2927315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674</a:t>
            </a:fld>
            <a:endParaRPr lang="ar-EG"/>
          </a:p>
        </p:txBody>
      </p:sp>
    </p:spTree>
    <p:extLst>
      <p:ext uri="{BB962C8B-B14F-4D97-AF65-F5344CB8AC3E}">
        <p14:creationId xmlns:p14="http://schemas.microsoft.com/office/powerpoint/2010/main" val="4174845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675</a:t>
            </a:fld>
            <a:endParaRPr lang="ar-EG"/>
          </a:p>
        </p:txBody>
      </p:sp>
    </p:spTree>
    <p:extLst>
      <p:ext uri="{BB962C8B-B14F-4D97-AF65-F5344CB8AC3E}">
        <p14:creationId xmlns:p14="http://schemas.microsoft.com/office/powerpoint/2010/main" val="3253214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676</a:t>
            </a:fld>
            <a:endParaRPr lang="ar-EG"/>
          </a:p>
        </p:txBody>
      </p:sp>
    </p:spTree>
    <p:extLst>
      <p:ext uri="{BB962C8B-B14F-4D97-AF65-F5344CB8AC3E}">
        <p14:creationId xmlns:p14="http://schemas.microsoft.com/office/powerpoint/2010/main" val="2939929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677</a:t>
            </a:fld>
            <a:endParaRPr lang="ar-EG"/>
          </a:p>
        </p:txBody>
      </p:sp>
    </p:spTree>
    <p:extLst>
      <p:ext uri="{BB962C8B-B14F-4D97-AF65-F5344CB8AC3E}">
        <p14:creationId xmlns:p14="http://schemas.microsoft.com/office/powerpoint/2010/main" val="4249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678</a:t>
            </a:fld>
            <a:endParaRPr lang="ar-EG"/>
          </a:p>
        </p:txBody>
      </p:sp>
    </p:spTree>
    <p:extLst>
      <p:ext uri="{BB962C8B-B14F-4D97-AF65-F5344CB8AC3E}">
        <p14:creationId xmlns:p14="http://schemas.microsoft.com/office/powerpoint/2010/main" val="3578028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679</a:t>
            </a:fld>
            <a:endParaRPr lang="ar-EG"/>
          </a:p>
        </p:txBody>
      </p:sp>
    </p:spTree>
    <p:extLst>
      <p:ext uri="{BB962C8B-B14F-4D97-AF65-F5344CB8AC3E}">
        <p14:creationId xmlns:p14="http://schemas.microsoft.com/office/powerpoint/2010/main" val="488531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680</a:t>
            </a:fld>
            <a:endParaRPr lang="ar-EG"/>
          </a:p>
        </p:txBody>
      </p:sp>
    </p:spTree>
    <p:extLst>
      <p:ext uri="{BB962C8B-B14F-4D97-AF65-F5344CB8AC3E}">
        <p14:creationId xmlns:p14="http://schemas.microsoft.com/office/powerpoint/2010/main" val="1476422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681</a:t>
            </a:fld>
            <a:endParaRPr lang="ar-EG"/>
          </a:p>
        </p:txBody>
      </p:sp>
    </p:spTree>
    <p:extLst>
      <p:ext uri="{BB962C8B-B14F-4D97-AF65-F5344CB8AC3E}">
        <p14:creationId xmlns:p14="http://schemas.microsoft.com/office/powerpoint/2010/main" val="1689985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682</a:t>
            </a:fld>
            <a:endParaRPr lang="ar-EG"/>
          </a:p>
        </p:txBody>
      </p:sp>
    </p:spTree>
    <p:extLst>
      <p:ext uri="{BB962C8B-B14F-4D97-AF65-F5344CB8AC3E}">
        <p14:creationId xmlns:p14="http://schemas.microsoft.com/office/powerpoint/2010/main" val="107827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112</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683</a:t>
            </a:fld>
            <a:endParaRPr lang="ar-EG"/>
          </a:p>
        </p:txBody>
      </p:sp>
    </p:spTree>
    <p:extLst>
      <p:ext uri="{BB962C8B-B14F-4D97-AF65-F5344CB8AC3E}">
        <p14:creationId xmlns:p14="http://schemas.microsoft.com/office/powerpoint/2010/main" val="1303386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684</a:t>
            </a:fld>
            <a:endParaRPr lang="ar-EG"/>
          </a:p>
        </p:txBody>
      </p:sp>
    </p:spTree>
    <p:extLst>
      <p:ext uri="{BB962C8B-B14F-4D97-AF65-F5344CB8AC3E}">
        <p14:creationId xmlns:p14="http://schemas.microsoft.com/office/powerpoint/2010/main" val="8449652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685</a:t>
            </a:fld>
            <a:endParaRPr lang="ar-EG"/>
          </a:p>
        </p:txBody>
      </p:sp>
    </p:spTree>
    <p:extLst>
      <p:ext uri="{BB962C8B-B14F-4D97-AF65-F5344CB8AC3E}">
        <p14:creationId xmlns:p14="http://schemas.microsoft.com/office/powerpoint/2010/main" val="38305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686</a:t>
            </a:fld>
            <a:endParaRPr lang="ar-EG"/>
          </a:p>
        </p:txBody>
      </p:sp>
    </p:spTree>
    <p:extLst>
      <p:ext uri="{BB962C8B-B14F-4D97-AF65-F5344CB8AC3E}">
        <p14:creationId xmlns:p14="http://schemas.microsoft.com/office/powerpoint/2010/main" val="21987146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687</a:t>
            </a:fld>
            <a:endParaRPr lang="ar-EG"/>
          </a:p>
        </p:txBody>
      </p:sp>
    </p:spTree>
    <p:extLst>
      <p:ext uri="{BB962C8B-B14F-4D97-AF65-F5344CB8AC3E}">
        <p14:creationId xmlns:p14="http://schemas.microsoft.com/office/powerpoint/2010/main" val="3793599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688</a:t>
            </a:fld>
            <a:endParaRPr lang="ar-EG"/>
          </a:p>
        </p:txBody>
      </p:sp>
    </p:spTree>
    <p:extLst>
      <p:ext uri="{BB962C8B-B14F-4D97-AF65-F5344CB8AC3E}">
        <p14:creationId xmlns:p14="http://schemas.microsoft.com/office/powerpoint/2010/main" val="2675786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689</a:t>
            </a:fld>
            <a:endParaRPr lang="ar-EG"/>
          </a:p>
        </p:txBody>
      </p:sp>
    </p:spTree>
    <p:extLst>
      <p:ext uri="{BB962C8B-B14F-4D97-AF65-F5344CB8AC3E}">
        <p14:creationId xmlns:p14="http://schemas.microsoft.com/office/powerpoint/2010/main" val="20058592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690</a:t>
            </a:fld>
            <a:endParaRPr lang="ar-EG"/>
          </a:p>
        </p:txBody>
      </p:sp>
    </p:spTree>
    <p:extLst>
      <p:ext uri="{BB962C8B-B14F-4D97-AF65-F5344CB8AC3E}">
        <p14:creationId xmlns:p14="http://schemas.microsoft.com/office/powerpoint/2010/main" val="34097526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691</a:t>
            </a:fld>
            <a:endParaRPr lang="ar-EG"/>
          </a:p>
        </p:txBody>
      </p:sp>
    </p:spTree>
    <p:extLst>
      <p:ext uri="{BB962C8B-B14F-4D97-AF65-F5344CB8AC3E}">
        <p14:creationId xmlns:p14="http://schemas.microsoft.com/office/powerpoint/2010/main" val="1937309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692</a:t>
            </a:fld>
            <a:endParaRPr lang="ar-EG"/>
          </a:p>
        </p:txBody>
      </p:sp>
    </p:spTree>
    <p:extLst>
      <p:ext uri="{BB962C8B-B14F-4D97-AF65-F5344CB8AC3E}">
        <p14:creationId xmlns:p14="http://schemas.microsoft.com/office/powerpoint/2010/main" val="4228640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113</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693</a:t>
            </a:fld>
            <a:endParaRPr lang="ar-EG"/>
          </a:p>
        </p:txBody>
      </p:sp>
    </p:spTree>
    <p:extLst>
      <p:ext uri="{BB962C8B-B14F-4D97-AF65-F5344CB8AC3E}">
        <p14:creationId xmlns:p14="http://schemas.microsoft.com/office/powerpoint/2010/main" val="2834262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694</a:t>
            </a:fld>
            <a:endParaRPr lang="ar-EG"/>
          </a:p>
        </p:txBody>
      </p:sp>
    </p:spTree>
    <p:extLst>
      <p:ext uri="{BB962C8B-B14F-4D97-AF65-F5344CB8AC3E}">
        <p14:creationId xmlns:p14="http://schemas.microsoft.com/office/powerpoint/2010/main" val="31924167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695</a:t>
            </a:fld>
            <a:endParaRPr lang="ar-EG"/>
          </a:p>
        </p:txBody>
      </p:sp>
    </p:spTree>
    <p:extLst>
      <p:ext uri="{BB962C8B-B14F-4D97-AF65-F5344CB8AC3E}">
        <p14:creationId xmlns:p14="http://schemas.microsoft.com/office/powerpoint/2010/main" val="2389649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696</a:t>
            </a:fld>
            <a:endParaRPr lang="ar-EG"/>
          </a:p>
        </p:txBody>
      </p:sp>
    </p:spTree>
    <p:extLst>
      <p:ext uri="{BB962C8B-B14F-4D97-AF65-F5344CB8AC3E}">
        <p14:creationId xmlns:p14="http://schemas.microsoft.com/office/powerpoint/2010/main" val="3643552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697</a:t>
            </a:fld>
            <a:endParaRPr lang="ar-EG"/>
          </a:p>
        </p:txBody>
      </p:sp>
    </p:spTree>
    <p:extLst>
      <p:ext uri="{BB962C8B-B14F-4D97-AF65-F5344CB8AC3E}">
        <p14:creationId xmlns:p14="http://schemas.microsoft.com/office/powerpoint/2010/main" val="5672452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698</a:t>
            </a:fld>
            <a:endParaRPr lang="ar-EG"/>
          </a:p>
        </p:txBody>
      </p:sp>
    </p:spTree>
    <p:extLst>
      <p:ext uri="{BB962C8B-B14F-4D97-AF65-F5344CB8AC3E}">
        <p14:creationId xmlns:p14="http://schemas.microsoft.com/office/powerpoint/2010/main" val="39012932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699</a:t>
            </a:fld>
            <a:endParaRPr lang="ar-EG"/>
          </a:p>
        </p:txBody>
      </p:sp>
    </p:spTree>
    <p:extLst>
      <p:ext uri="{BB962C8B-B14F-4D97-AF65-F5344CB8AC3E}">
        <p14:creationId xmlns:p14="http://schemas.microsoft.com/office/powerpoint/2010/main" val="2142661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700</a:t>
            </a:fld>
            <a:endParaRPr lang="ar-EG"/>
          </a:p>
        </p:txBody>
      </p:sp>
    </p:spTree>
    <p:extLst>
      <p:ext uri="{BB962C8B-B14F-4D97-AF65-F5344CB8AC3E}">
        <p14:creationId xmlns:p14="http://schemas.microsoft.com/office/powerpoint/2010/main" val="3888513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701</a:t>
            </a:fld>
            <a:endParaRPr lang="ar-EG"/>
          </a:p>
        </p:txBody>
      </p:sp>
    </p:spTree>
    <p:extLst>
      <p:ext uri="{BB962C8B-B14F-4D97-AF65-F5344CB8AC3E}">
        <p14:creationId xmlns:p14="http://schemas.microsoft.com/office/powerpoint/2010/main" val="10173027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702</a:t>
            </a:fld>
            <a:endParaRPr lang="ar-EG"/>
          </a:p>
        </p:txBody>
      </p:sp>
    </p:spTree>
    <p:extLst>
      <p:ext uri="{BB962C8B-B14F-4D97-AF65-F5344CB8AC3E}">
        <p14:creationId xmlns:p14="http://schemas.microsoft.com/office/powerpoint/2010/main" val="426717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703</a:t>
            </a:fld>
            <a:endParaRPr lang="ar-EG"/>
          </a:p>
        </p:txBody>
      </p:sp>
    </p:spTree>
    <p:extLst>
      <p:ext uri="{BB962C8B-B14F-4D97-AF65-F5344CB8AC3E}">
        <p14:creationId xmlns:p14="http://schemas.microsoft.com/office/powerpoint/2010/main" val="9473590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704</a:t>
            </a:fld>
            <a:endParaRPr lang="ar-EG"/>
          </a:p>
        </p:txBody>
      </p:sp>
    </p:spTree>
    <p:extLst>
      <p:ext uri="{BB962C8B-B14F-4D97-AF65-F5344CB8AC3E}">
        <p14:creationId xmlns:p14="http://schemas.microsoft.com/office/powerpoint/2010/main" val="694110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705</a:t>
            </a:fld>
            <a:endParaRPr lang="ar-EG"/>
          </a:p>
        </p:txBody>
      </p:sp>
    </p:spTree>
    <p:extLst>
      <p:ext uri="{BB962C8B-B14F-4D97-AF65-F5344CB8AC3E}">
        <p14:creationId xmlns:p14="http://schemas.microsoft.com/office/powerpoint/2010/main" val="3440915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706</a:t>
            </a:fld>
            <a:endParaRPr lang="ar-EG"/>
          </a:p>
        </p:txBody>
      </p:sp>
    </p:spTree>
    <p:extLst>
      <p:ext uri="{BB962C8B-B14F-4D97-AF65-F5344CB8AC3E}">
        <p14:creationId xmlns:p14="http://schemas.microsoft.com/office/powerpoint/2010/main" val="29187005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707</a:t>
            </a:fld>
            <a:endParaRPr lang="ar-EG"/>
          </a:p>
        </p:txBody>
      </p:sp>
    </p:spTree>
    <p:extLst>
      <p:ext uri="{BB962C8B-B14F-4D97-AF65-F5344CB8AC3E}">
        <p14:creationId xmlns:p14="http://schemas.microsoft.com/office/powerpoint/2010/main" val="3110492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708</a:t>
            </a:fld>
            <a:endParaRPr lang="ar-EG"/>
          </a:p>
        </p:txBody>
      </p:sp>
    </p:spTree>
    <p:extLst>
      <p:ext uri="{BB962C8B-B14F-4D97-AF65-F5344CB8AC3E}">
        <p14:creationId xmlns:p14="http://schemas.microsoft.com/office/powerpoint/2010/main" val="30519762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709</a:t>
            </a:fld>
            <a:endParaRPr lang="ar-EG"/>
          </a:p>
        </p:txBody>
      </p:sp>
    </p:spTree>
    <p:extLst>
      <p:ext uri="{BB962C8B-B14F-4D97-AF65-F5344CB8AC3E}">
        <p14:creationId xmlns:p14="http://schemas.microsoft.com/office/powerpoint/2010/main" val="9466547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710</a:t>
            </a:fld>
            <a:endParaRPr lang="ar-EG"/>
          </a:p>
        </p:txBody>
      </p:sp>
    </p:spTree>
    <p:extLst>
      <p:ext uri="{BB962C8B-B14F-4D97-AF65-F5344CB8AC3E}">
        <p14:creationId xmlns:p14="http://schemas.microsoft.com/office/powerpoint/2010/main" val="820888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711</a:t>
            </a:fld>
            <a:endParaRPr lang="ar-EG"/>
          </a:p>
        </p:txBody>
      </p:sp>
    </p:spTree>
    <p:extLst>
      <p:ext uri="{BB962C8B-B14F-4D97-AF65-F5344CB8AC3E}">
        <p14:creationId xmlns:p14="http://schemas.microsoft.com/office/powerpoint/2010/main" val="37443679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712</a:t>
            </a:fld>
            <a:endParaRPr lang="ar-EG"/>
          </a:p>
        </p:txBody>
      </p:sp>
    </p:spTree>
    <p:extLst>
      <p:ext uri="{BB962C8B-B14F-4D97-AF65-F5344CB8AC3E}">
        <p14:creationId xmlns:p14="http://schemas.microsoft.com/office/powerpoint/2010/main" val="376246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231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713</a:t>
            </a:fld>
            <a:endParaRPr lang="ar-EG"/>
          </a:p>
        </p:txBody>
      </p:sp>
    </p:spTree>
    <p:extLst>
      <p:ext uri="{BB962C8B-B14F-4D97-AF65-F5344CB8AC3E}">
        <p14:creationId xmlns:p14="http://schemas.microsoft.com/office/powerpoint/2010/main" val="12978439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714</a:t>
            </a:fld>
            <a:endParaRPr lang="ar-EG"/>
          </a:p>
        </p:txBody>
      </p:sp>
    </p:spTree>
    <p:extLst>
      <p:ext uri="{BB962C8B-B14F-4D97-AF65-F5344CB8AC3E}">
        <p14:creationId xmlns:p14="http://schemas.microsoft.com/office/powerpoint/2010/main" val="756098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715</a:t>
            </a:fld>
            <a:endParaRPr lang="ar-EG"/>
          </a:p>
        </p:txBody>
      </p:sp>
    </p:spTree>
    <p:extLst>
      <p:ext uri="{BB962C8B-B14F-4D97-AF65-F5344CB8AC3E}">
        <p14:creationId xmlns:p14="http://schemas.microsoft.com/office/powerpoint/2010/main" val="8754983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716</a:t>
            </a:fld>
            <a:endParaRPr lang="ar-EG"/>
          </a:p>
        </p:txBody>
      </p:sp>
    </p:spTree>
    <p:extLst>
      <p:ext uri="{BB962C8B-B14F-4D97-AF65-F5344CB8AC3E}">
        <p14:creationId xmlns:p14="http://schemas.microsoft.com/office/powerpoint/2010/main" val="2151599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717</a:t>
            </a:fld>
            <a:endParaRPr lang="ar-EG"/>
          </a:p>
        </p:txBody>
      </p:sp>
    </p:spTree>
    <p:extLst>
      <p:ext uri="{BB962C8B-B14F-4D97-AF65-F5344CB8AC3E}">
        <p14:creationId xmlns:p14="http://schemas.microsoft.com/office/powerpoint/2010/main" val="33762485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718</a:t>
            </a:fld>
            <a:endParaRPr lang="ar-EG"/>
          </a:p>
        </p:txBody>
      </p:sp>
    </p:spTree>
    <p:extLst>
      <p:ext uri="{BB962C8B-B14F-4D97-AF65-F5344CB8AC3E}">
        <p14:creationId xmlns:p14="http://schemas.microsoft.com/office/powerpoint/2010/main" val="39388322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719</a:t>
            </a:fld>
            <a:endParaRPr lang="ar-EG"/>
          </a:p>
        </p:txBody>
      </p:sp>
    </p:spTree>
    <p:extLst>
      <p:ext uri="{BB962C8B-B14F-4D97-AF65-F5344CB8AC3E}">
        <p14:creationId xmlns:p14="http://schemas.microsoft.com/office/powerpoint/2010/main" val="2403034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720</a:t>
            </a:fld>
            <a:endParaRPr lang="ar-EG"/>
          </a:p>
        </p:txBody>
      </p:sp>
    </p:spTree>
    <p:extLst>
      <p:ext uri="{BB962C8B-B14F-4D97-AF65-F5344CB8AC3E}">
        <p14:creationId xmlns:p14="http://schemas.microsoft.com/office/powerpoint/2010/main" val="12954861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721</a:t>
            </a:fld>
            <a:endParaRPr lang="ar-EG"/>
          </a:p>
        </p:txBody>
      </p:sp>
    </p:spTree>
    <p:extLst>
      <p:ext uri="{BB962C8B-B14F-4D97-AF65-F5344CB8AC3E}">
        <p14:creationId xmlns:p14="http://schemas.microsoft.com/office/powerpoint/2010/main" val="33598996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722</a:t>
            </a:fld>
            <a:endParaRPr lang="ar-EG"/>
          </a:p>
        </p:txBody>
      </p:sp>
    </p:spTree>
    <p:extLst>
      <p:ext uri="{BB962C8B-B14F-4D97-AF65-F5344CB8AC3E}">
        <p14:creationId xmlns:p14="http://schemas.microsoft.com/office/powerpoint/2010/main" val="27768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232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723</a:t>
            </a:fld>
            <a:endParaRPr lang="ar-EG"/>
          </a:p>
        </p:txBody>
      </p:sp>
    </p:spTree>
    <p:extLst>
      <p:ext uri="{BB962C8B-B14F-4D97-AF65-F5344CB8AC3E}">
        <p14:creationId xmlns:p14="http://schemas.microsoft.com/office/powerpoint/2010/main" val="9303554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724</a:t>
            </a:fld>
            <a:endParaRPr lang="ar-EG"/>
          </a:p>
        </p:txBody>
      </p:sp>
    </p:spTree>
    <p:extLst>
      <p:ext uri="{BB962C8B-B14F-4D97-AF65-F5344CB8AC3E}">
        <p14:creationId xmlns:p14="http://schemas.microsoft.com/office/powerpoint/2010/main" val="10731108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725</a:t>
            </a:fld>
            <a:endParaRPr lang="ar-EG"/>
          </a:p>
        </p:txBody>
      </p:sp>
    </p:spTree>
    <p:extLst>
      <p:ext uri="{BB962C8B-B14F-4D97-AF65-F5344CB8AC3E}">
        <p14:creationId xmlns:p14="http://schemas.microsoft.com/office/powerpoint/2010/main" val="11960065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726</a:t>
            </a:fld>
            <a:endParaRPr lang="ar-EG"/>
          </a:p>
        </p:txBody>
      </p:sp>
    </p:spTree>
    <p:extLst>
      <p:ext uri="{BB962C8B-B14F-4D97-AF65-F5344CB8AC3E}">
        <p14:creationId xmlns:p14="http://schemas.microsoft.com/office/powerpoint/2010/main" val="32407998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727</a:t>
            </a:fld>
            <a:endParaRPr lang="ar-EG"/>
          </a:p>
        </p:txBody>
      </p:sp>
    </p:spTree>
    <p:extLst>
      <p:ext uri="{BB962C8B-B14F-4D97-AF65-F5344CB8AC3E}">
        <p14:creationId xmlns:p14="http://schemas.microsoft.com/office/powerpoint/2010/main" val="38568511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728</a:t>
            </a:fld>
            <a:endParaRPr lang="ar-EG"/>
          </a:p>
        </p:txBody>
      </p:sp>
    </p:spTree>
    <p:extLst>
      <p:ext uri="{BB962C8B-B14F-4D97-AF65-F5344CB8AC3E}">
        <p14:creationId xmlns:p14="http://schemas.microsoft.com/office/powerpoint/2010/main" val="30731082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729</a:t>
            </a:fld>
            <a:endParaRPr lang="ar-EG"/>
          </a:p>
        </p:txBody>
      </p:sp>
    </p:spTree>
    <p:extLst>
      <p:ext uri="{BB962C8B-B14F-4D97-AF65-F5344CB8AC3E}">
        <p14:creationId xmlns:p14="http://schemas.microsoft.com/office/powerpoint/2010/main" val="16833248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730</a:t>
            </a:fld>
            <a:endParaRPr lang="ar-EG"/>
          </a:p>
        </p:txBody>
      </p:sp>
    </p:spTree>
    <p:extLst>
      <p:ext uri="{BB962C8B-B14F-4D97-AF65-F5344CB8AC3E}">
        <p14:creationId xmlns:p14="http://schemas.microsoft.com/office/powerpoint/2010/main" val="22670125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731</a:t>
            </a:fld>
            <a:endParaRPr lang="ar-EG"/>
          </a:p>
        </p:txBody>
      </p:sp>
    </p:spTree>
    <p:extLst>
      <p:ext uri="{BB962C8B-B14F-4D97-AF65-F5344CB8AC3E}">
        <p14:creationId xmlns:p14="http://schemas.microsoft.com/office/powerpoint/2010/main" val="36153947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732</a:t>
            </a:fld>
            <a:endParaRPr lang="ar-EG"/>
          </a:p>
        </p:txBody>
      </p:sp>
    </p:spTree>
    <p:extLst>
      <p:ext uri="{BB962C8B-B14F-4D97-AF65-F5344CB8AC3E}">
        <p14:creationId xmlns:p14="http://schemas.microsoft.com/office/powerpoint/2010/main" val="388254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233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733</a:t>
            </a:fld>
            <a:endParaRPr lang="ar-EG"/>
          </a:p>
        </p:txBody>
      </p:sp>
    </p:spTree>
    <p:extLst>
      <p:ext uri="{BB962C8B-B14F-4D97-AF65-F5344CB8AC3E}">
        <p14:creationId xmlns:p14="http://schemas.microsoft.com/office/powerpoint/2010/main" val="21823916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734</a:t>
            </a:fld>
            <a:endParaRPr lang="ar-EG"/>
          </a:p>
        </p:txBody>
      </p:sp>
    </p:spTree>
    <p:extLst>
      <p:ext uri="{BB962C8B-B14F-4D97-AF65-F5344CB8AC3E}">
        <p14:creationId xmlns:p14="http://schemas.microsoft.com/office/powerpoint/2010/main" val="23951438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735</a:t>
            </a:fld>
            <a:endParaRPr lang="ar-EG"/>
          </a:p>
        </p:txBody>
      </p:sp>
    </p:spTree>
    <p:extLst>
      <p:ext uri="{BB962C8B-B14F-4D97-AF65-F5344CB8AC3E}">
        <p14:creationId xmlns:p14="http://schemas.microsoft.com/office/powerpoint/2010/main" val="21644009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736</a:t>
            </a:fld>
            <a:endParaRPr lang="ar-EG"/>
          </a:p>
        </p:txBody>
      </p:sp>
    </p:spTree>
    <p:extLst>
      <p:ext uri="{BB962C8B-B14F-4D97-AF65-F5344CB8AC3E}">
        <p14:creationId xmlns:p14="http://schemas.microsoft.com/office/powerpoint/2010/main" val="7055059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737</a:t>
            </a:fld>
            <a:endParaRPr lang="ar-EG"/>
          </a:p>
        </p:txBody>
      </p:sp>
    </p:spTree>
    <p:extLst>
      <p:ext uri="{BB962C8B-B14F-4D97-AF65-F5344CB8AC3E}">
        <p14:creationId xmlns:p14="http://schemas.microsoft.com/office/powerpoint/2010/main" val="7038757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738</a:t>
            </a:fld>
            <a:endParaRPr lang="ar-EG"/>
          </a:p>
        </p:txBody>
      </p:sp>
    </p:spTree>
    <p:extLst>
      <p:ext uri="{BB962C8B-B14F-4D97-AF65-F5344CB8AC3E}">
        <p14:creationId xmlns:p14="http://schemas.microsoft.com/office/powerpoint/2010/main" val="40286233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739</a:t>
            </a:fld>
            <a:endParaRPr lang="ar-EG"/>
          </a:p>
        </p:txBody>
      </p:sp>
    </p:spTree>
    <p:extLst>
      <p:ext uri="{BB962C8B-B14F-4D97-AF65-F5344CB8AC3E}">
        <p14:creationId xmlns:p14="http://schemas.microsoft.com/office/powerpoint/2010/main" val="34640179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740</a:t>
            </a:fld>
            <a:endParaRPr lang="ar-EG"/>
          </a:p>
        </p:txBody>
      </p:sp>
    </p:spTree>
    <p:extLst>
      <p:ext uri="{BB962C8B-B14F-4D97-AF65-F5344CB8AC3E}">
        <p14:creationId xmlns:p14="http://schemas.microsoft.com/office/powerpoint/2010/main" val="14376029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741</a:t>
            </a:fld>
            <a:endParaRPr lang="ar-EG"/>
          </a:p>
        </p:txBody>
      </p:sp>
    </p:spTree>
    <p:extLst>
      <p:ext uri="{BB962C8B-B14F-4D97-AF65-F5344CB8AC3E}">
        <p14:creationId xmlns:p14="http://schemas.microsoft.com/office/powerpoint/2010/main" val="14477998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742</a:t>
            </a:fld>
            <a:endParaRPr lang="ar-EG"/>
          </a:p>
        </p:txBody>
      </p:sp>
    </p:spTree>
    <p:extLst>
      <p:ext uri="{BB962C8B-B14F-4D97-AF65-F5344CB8AC3E}">
        <p14:creationId xmlns:p14="http://schemas.microsoft.com/office/powerpoint/2010/main" val="9695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slide" Target="../slides/slide611.xml"/><Relationship Id="rId2" Type="http://schemas.openxmlformats.org/officeDocument/2006/relationships/slide" Target="../slides/slide603.xml"/><Relationship Id="rId1" Type="http://schemas.openxmlformats.org/officeDocument/2006/relationships/slideMaster" Target="../slideMasters/slideMaster1.xml"/><Relationship Id="rId6" Type="http://schemas.openxmlformats.org/officeDocument/2006/relationships/slide" Target="../slides/slide655.xml"/><Relationship Id="rId5" Type="http://schemas.openxmlformats.org/officeDocument/2006/relationships/slide" Target="../slides/slide624.xml"/><Relationship Id="rId4" Type="http://schemas.openxmlformats.org/officeDocument/2006/relationships/slide" Target="../slides/slide61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800" b="1" i="0" u="none" strike="noStrike" cap="none" spc="0" normalizeH="0" baseline="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800" b="1" i="0" u="none" strike="noStrike" cap="none" spc="0" normalizeH="0" baseline="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038622" y="181931"/>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800" b="1" i="0" u="none" strike="noStrike" cap="none" spc="0" normalizeH="0" baseline="0" noProof="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3181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الثالثة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65233" y="181931"/>
            <a:ext cx="2518117"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4817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07433" y="181931"/>
            <a:ext cx="2475914"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281263" y="3891105"/>
            <a:ext cx="862737" cy="477054"/>
          </a:xfrm>
          <a:prstGeom prst="rect">
            <a:avLst/>
          </a:prstGeom>
        </p:spPr>
        <p:txBody>
          <a:bodyPr wrap="none">
            <a:spAutoFit/>
          </a:bodyPr>
          <a:lstStyle/>
          <a:p>
            <a:pPr lvl="0" algn="ctr" defTabSz="914400"/>
            <a:r>
              <a:rPr lang="ar-EG" sz="2500" dirty="0">
                <a:solidFill>
                  <a:srgbClr val="FFC000"/>
                </a:solidFill>
                <a:latin typeface="Times New Roman" panose="02020603050405020304" pitchFamily="18" charset="0"/>
                <a:ea typeface="+mj-ea"/>
                <a:cs typeface="Al-Mujahed Al-Anbobi" pitchFamily="2" charset="-78"/>
              </a:rPr>
              <a:t>ختام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641528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12010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الثالثة</a:t>
            </a:r>
          </a:p>
        </p:txBody>
      </p:sp>
      <p:sp>
        <p:nvSpPr>
          <p:cNvPr id="5" name="Rectangle 4">
            <a:hlinkClick r:id="rId2" action="ppaction://hlinksldjump"/>
          </p:cNvPr>
          <p:cNvSpPr/>
          <p:nvPr userDrawn="1"/>
        </p:nvSpPr>
        <p:spPr>
          <a:xfrm>
            <a:off x="8281263" y="3923496"/>
            <a:ext cx="862737" cy="477054"/>
          </a:xfrm>
          <a:prstGeom prst="rect">
            <a:avLst/>
          </a:prstGeom>
        </p:spPr>
        <p:txBody>
          <a:bodyPr wrap="none">
            <a:spAutoFit/>
          </a:bodyPr>
          <a:lstStyle/>
          <a:p>
            <a:pPr lvl="0" algn="ctr" defTabSz="914400"/>
            <a:r>
              <a:rPr lang="ar-EG" sz="2500" dirty="0">
                <a:solidFill>
                  <a:srgbClr val="FFC000"/>
                </a:solidFill>
                <a:latin typeface="Times New Roman" panose="02020603050405020304" pitchFamily="18" charset="0"/>
                <a:ea typeface="+mj-ea"/>
                <a:cs typeface="Al-Mujahed Al-Anbobi" pitchFamily="2" charset="-78"/>
              </a:rPr>
              <a:t>ختام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2857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51163" y="181931"/>
            <a:ext cx="2504049"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281263" y="3923496"/>
            <a:ext cx="862737" cy="477054"/>
          </a:xfrm>
          <a:prstGeom prst="rect">
            <a:avLst/>
          </a:prstGeom>
        </p:spPr>
        <p:txBody>
          <a:bodyPr wrap="none">
            <a:spAutoFit/>
          </a:bodyPr>
          <a:lstStyle/>
          <a:p>
            <a:pPr lvl="0" algn="ctr" defTabSz="914400"/>
            <a:r>
              <a:rPr lang="ar-EG" sz="2500" dirty="0">
                <a:solidFill>
                  <a:srgbClr val="FFC000"/>
                </a:solidFill>
                <a:latin typeface="Times New Roman" panose="02020603050405020304" pitchFamily="18" charset="0"/>
                <a:ea typeface="+mj-ea"/>
                <a:cs typeface="Al-Mujahed Al-Anbobi" pitchFamily="2" charset="-78"/>
              </a:rPr>
              <a:t>ختام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39" y="181931"/>
            <a:ext cx="2433711"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281263" y="3904446"/>
            <a:ext cx="862737" cy="477054"/>
          </a:xfrm>
          <a:prstGeom prst="rect">
            <a:avLst/>
          </a:prstGeom>
        </p:spPr>
        <p:txBody>
          <a:bodyPr wrap="none">
            <a:spAutoFit/>
          </a:bodyPr>
          <a:lstStyle/>
          <a:p>
            <a:pPr lvl="0" algn="ctr" defTabSz="914400"/>
            <a:r>
              <a:rPr lang="ar-EG" sz="2500" dirty="0">
                <a:solidFill>
                  <a:srgbClr val="FFC000"/>
                </a:solidFill>
                <a:latin typeface="Times New Roman" panose="02020603050405020304" pitchFamily="18" charset="0"/>
                <a:ea typeface="+mj-ea"/>
                <a:cs typeface="Al-Mujahed Al-Anbobi" pitchFamily="2" charset="-78"/>
              </a:rPr>
              <a:t>ختام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2070"/>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281263" y="3855016"/>
            <a:ext cx="862737" cy="477054"/>
          </a:xfrm>
          <a:prstGeom prst="rect">
            <a:avLst/>
          </a:prstGeom>
        </p:spPr>
        <p:txBody>
          <a:bodyPr wrap="none">
            <a:spAutoFit/>
          </a:bodyPr>
          <a:lstStyle/>
          <a:p>
            <a:pPr lvl="0" algn="ctr" defTabSz="914400"/>
            <a:r>
              <a:rPr lang="ar-EG" sz="2500" dirty="0">
                <a:solidFill>
                  <a:srgbClr val="FFC000"/>
                </a:solidFill>
                <a:latin typeface="Times New Roman" panose="02020603050405020304" pitchFamily="18" charset="0"/>
                <a:ea typeface="+mj-ea"/>
                <a:cs typeface="Al-Mujahed Al-Anbobi" pitchFamily="2" charset="-78"/>
              </a:rPr>
              <a:t>ختام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الثالثة</a:t>
            </a:r>
          </a:p>
        </p:txBody>
      </p:sp>
    </p:spTree>
    <p:extLst>
      <p:ext uri="{BB962C8B-B14F-4D97-AF65-F5344CB8AC3E}">
        <p14:creationId xmlns:p14="http://schemas.microsoft.com/office/powerpoint/2010/main" val="3621102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3350" y="4535215"/>
            <a:ext cx="927735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5200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12754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23540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الطلبة المسائية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54644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الثالثة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495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44723"/>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825101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72859"/>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308241" y="3985769"/>
            <a:ext cx="1835759"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مقدمة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674133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مزمور الاولي">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458923" y="3924800"/>
            <a:ext cx="1685077"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ختام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5984784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dirty="0"/>
              <a:t>من عاموس النبي ص 5 : 18 إلخ</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لابينا القديس أنبا شنودة رئيس المتوحدين </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64791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ct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شنودة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610489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17949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18762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63867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36393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021423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6357301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73858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5558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8697378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0" y="5008103"/>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387339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8089061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7963790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993006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242628"/>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75961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51610" y="254502"/>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217478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327074"/>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الاولي</a:t>
            </a:r>
          </a:p>
        </p:txBody>
      </p:sp>
    </p:spTree>
    <p:extLst>
      <p:ext uri="{BB962C8B-B14F-4D97-AF65-F5344CB8AC3E}">
        <p14:creationId xmlns:p14="http://schemas.microsoft.com/office/powerpoint/2010/main" val="1746405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الثالثة</a:t>
            </a:r>
          </a:p>
        </p:txBody>
      </p:sp>
    </p:spTree>
    <p:extLst>
      <p:ext uri="{BB962C8B-B14F-4D97-AF65-F5344CB8AC3E}">
        <p14:creationId xmlns:p14="http://schemas.microsoft.com/office/powerpoint/2010/main" val="37333070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65231" y="181931"/>
            <a:ext cx="2405575"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السادسة</a:t>
            </a:r>
          </a:p>
        </p:txBody>
      </p:sp>
    </p:spTree>
    <p:extLst>
      <p:ext uri="{BB962C8B-B14F-4D97-AF65-F5344CB8AC3E}">
        <p14:creationId xmlns:p14="http://schemas.microsoft.com/office/powerpoint/2010/main" val="93344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77326" y="312560"/>
            <a:ext cx="2363372"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التاسعة</a:t>
            </a:r>
          </a:p>
        </p:txBody>
      </p:sp>
    </p:spTree>
    <p:extLst>
      <p:ext uri="{BB962C8B-B14F-4D97-AF65-F5344CB8AC3E}">
        <p14:creationId xmlns:p14="http://schemas.microsoft.com/office/powerpoint/2010/main" val="27831680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78220" y="352976"/>
            <a:ext cx="2278966" cy="677108"/>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الحادية عشر</a:t>
            </a:r>
          </a:p>
        </p:txBody>
      </p:sp>
    </p:spTree>
    <p:extLst>
      <p:ext uri="{BB962C8B-B14F-4D97-AF65-F5344CB8AC3E}">
        <p14:creationId xmlns:p14="http://schemas.microsoft.com/office/powerpoint/2010/main" val="19388167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18" name="Rectangle 17"/>
          <p:cNvSpPr/>
          <p:nvPr userDrawn="1"/>
        </p:nvSpPr>
        <p:spPr>
          <a:xfrm>
            <a:off x="3607484" y="667496"/>
            <a:ext cx="1600216" cy="41265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 مقدمة الطرح </a:t>
            </a:r>
          </a:p>
        </p:txBody>
      </p:sp>
      <p:graphicFrame>
        <p:nvGraphicFramePr>
          <p:cNvPr id="19" name="Table 18"/>
          <p:cNvGraphicFramePr>
            <a:graphicFrameLocks noGrp="1"/>
          </p:cNvGraphicFramePr>
          <p:nvPr userDrawn="1">
            <p:extLst>
              <p:ext uri="{D42A27DB-BD31-4B8C-83A1-F6EECF244321}">
                <p14:modId xmlns:p14="http://schemas.microsoft.com/office/powerpoint/2010/main" val="2046256002"/>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3" name="Rectangle 22"/>
          <p:cNvSpPr/>
          <p:nvPr userDrawn="1"/>
        </p:nvSpPr>
        <p:spPr>
          <a:xfrm>
            <a:off x="1931579" y="623811"/>
            <a:ext cx="5638800"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           مقدمة الطرح </a:t>
            </a:r>
          </a:p>
        </p:txBody>
      </p:sp>
      <p:sp>
        <p:nvSpPr>
          <p:cNvPr id="24" name="Rectangle 23">
            <a:hlinkClick r:id="rId2" action="ppaction://hlinksldjump"/>
          </p:cNvPr>
          <p:cNvSpPr/>
          <p:nvPr userDrawn="1"/>
        </p:nvSpPr>
        <p:spPr>
          <a:xfrm>
            <a:off x="8241188" y="3995199"/>
            <a:ext cx="902812"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اولي</a:t>
            </a:r>
            <a:endParaRPr lang="en-US" sz="2500" dirty="0">
              <a:solidFill>
                <a:srgbClr val="FFC000"/>
              </a:solidFill>
              <a:latin typeface="Times New Roman" panose="02020603050405020304" pitchFamily="18" charset="0"/>
              <a:ea typeface="+mj-ea"/>
              <a:cs typeface="Al-Mujahed Al-Anbobi" pitchFamily="2" charset="-78"/>
            </a:endParaRPr>
          </a:p>
        </p:txBody>
      </p:sp>
      <p:sp>
        <p:nvSpPr>
          <p:cNvPr id="25" name="Rectangle 24">
            <a:hlinkClick r:id="rId3" action="ppaction://hlinksldjump"/>
          </p:cNvPr>
          <p:cNvSpPr/>
          <p:nvPr userDrawn="1"/>
        </p:nvSpPr>
        <p:spPr>
          <a:xfrm>
            <a:off x="6789282" y="3995199"/>
            <a:ext cx="750526"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ثالثة</a:t>
            </a:r>
            <a:endParaRPr lang="en-US" sz="2500" dirty="0">
              <a:solidFill>
                <a:srgbClr val="FFC000"/>
              </a:solidFill>
              <a:latin typeface="Times New Roman" panose="02020603050405020304" pitchFamily="18" charset="0"/>
              <a:ea typeface="+mj-ea"/>
              <a:cs typeface="Al-Mujahed Al-Anbobi" pitchFamily="2" charset="-78"/>
            </a:endParaRPr>
          </a:p>
        </p:txBody>
      </p:sp>
      <p:sp>
        <p:nvSpPr>
          <p:cNvPr id="26" name="Rectangle 25">
            <a:hlinkClick r:id="rId4" action="ppaction://hlinksldjump"/>
          </p:cNvPr>
          <p:cNvSpPr/>
          <p:nvPr userDrawn="1"/>
        </p:nvSpPr>
        <p:spPr>
          <a:xfrm>
            <a:off x="4798139" y="3995199"/>
            <a:ext cx="1136850"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سادسة</a:t>
            </a:r>
            <a:endParaRPr lang="en-US" sz="2500" dirty="0">
              <a:solidFill>
                <a:srgbClr val="FFC000"/>
              </a:solidFill>
              <a:latin typeface="Times New Roman" panose="02020603050405020304" pitchFamily="18" charset="0"/>
              <a:ea typeface="+mj-ea"/>
              <a:cs typeface="Al-Mujahed Al-Anbobi" pitchFamily="2" charset="-78"/>
            </a:endParaRPr>
          </a:p>
        </p:txBody>
      </p:sp>
      <p:sp>
        <p:nvSpPr>
          <p:cNvPr id="27" name="Rectangle 26">
            <a:hlinkClick r:id="rId5" action="ppaction://hlinksldjump"/>
          </p:cNvPr>
          <p:cNvSpPr/>
          <p:nvPr userDrawn="1"/>
        </p:nvSpPr>
        <p:spPr>
          <a:xfrm>
            <a:off x="2456738" y="3995199"/>
            <a:ext cx="962123"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تاسعة</a:t>
            </a:r>
            <a:endParaRPr lang="en-US" sz="2500" dirty="0">
              <a:solidFill>
                <a:srgbClr val="FFC000"/>
              </a:solidFill>
              <a:latin typeface="Times New Roman" panose="02020603050405020304" pitchFamily="18" charset="0"/>
              <a:ea typeface="+mj-ea"/>
              <a:cs typeface="Al-Mujahed Al-Anbobi" pitchFamily="2" charset="-78"/>
            </a:endParaRPr>
          </a:p>
        </p:txBody>
      </p:sp>
      <p:sp>
        <p:nvSpPr>
          <p:cNvPr id="28" name="Rectangle 27">
            <a:hlinkClick r:id="rId6" action="ppaction://hlinksldjump"/>
          </p:cNvPr>
          <p:cNvSpPr/>
          <p:nvPr userDrawn="1"/>
        </p:nvSpPr>
        <p:spPr>
          <a:xfrm>
            <a:off x="0" y="3976149"/>
            <a:ext cx="1550425"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حادية عشر</a:t>
            </a:r>
            <a:endParaRPr lang="en-US" sz="2500" dirty="0">
              <a:solidFill>
                <a:srgbClr val="FFC000"/>
              </a:solidFill>
              <a:latin typeface="Times New Roman" panose="02020603050405020304" pitchFamily="18" charset="0"/>
              <a:ea typeface="+mj-ea"/>
              <a:cs typeface="Al-Mujahed Al-Anbobi" pitchFamily="2" charset="-78"/>
            </a:endParaRPr>
          </a:p>
        </p:txBody>
      </p:sp>
      <p:graphicFrame>
        <p:nvGraphicFramePr>
          <p:cNvPr id="2" name="Table 2">
            <a:extLst>
              <a:ext uri="{FF2B5EF4-FFF2-40B4-BE49-F238E27FC236}">
                <a16:creationId xmlns:a16="http://schemas.microsoft.com/office/drawing/2014/main" id="{BE1BF3C1-7F80-8900-675E-217E873F124C}"/>
              </a:ext>
            </a:extLst>
          </p:cNvPr>
          <p:cNvGraphicFramePr>
            <a:graphicFrameLocks noGrp="1"/>
          </p:cNvGraphicFramePr>
          <p:nvPr userDrawn="1">
            <p:extLst>
              <p:ext uri="{D42A27DB-BD31-4B8C-83A1-F6EECF244321}">
                <p14:modId xmlns:p14="http://schemas.microsoft.com/office/powerpoint/2010/main" val="1307573296"/>
              </p:ext>
            </p:extLst>
          </p:nvPr>
        </p:nvGraphicFramePr>
        <p:xfrm>
          <a:off x="0" y="4472253"/>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31833609"/>
                    </a:ext>
                  </a:extLst>
                </a:gridCol>
                <a:gridCol w="4572000">
                  <a:extLst>
                    <a:ext uri="{9D8B030D-6E8A-4147-A177-3AD203B41FA5}">
                      <a16:colId xmlns:a16="http://schemas.microsoft.com/office/drawing/2014/main" val="849664707"/>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بى أؤوينى إنتا افمى: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ڨى ايت اير اؤوينى: ايرومى نيڨين:</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اثنيو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يبى كوزموس.</a:t>
                      </a: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يها النور الحقيقى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الذى ينير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لكل انسان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آ</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 الى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العالم. </a:t>
                      </a:r>
                    </a:p>
                    <a:p>
                      <a:endParaRPr lang="en-US" dirty="0"/>
                    </a:p>
                  </a:txBody>
                  <a:tcPr>
                    <a:noFill/>
                  </a:tcPr>
                </a:tc>
                <a:extLst>
                  <a:ext uri="{0D108BD9-81ED-4DB2-BD59-A6C34878D82A}">
                    <a16:rowId xmlns:a16="http://schemas.microsoft.com/office/drawing/2014/main" val="204984149"/>
                  </a:ext>
                </a:extLst>
              </a:tr>
            </a:tbl>
          </a:graphicData>
        </a:graphic>
      </p:graphicFrame>
    </p:spTree>
    <p:extLst>
      <p:ext uri="{BB962C8B-B14F-4D97-AF65-F5344CB8AC3E}">
        <p14:creationId xmlns:p14="http://schemas.microsoft.com/office/powerpoint/2010/main" val="34038729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يوم الاثنين</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يوم الاثنين</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يوم الاثنين</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2500169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يوم الاثنين</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يوم الاثنين</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237126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ختام 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946400" y="196446"/>
            <a:ext cx="29115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800" b="1" i="0" u="none" strike="noStrike" cap="none" spc="0" normalizeH="0" baseline="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693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14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937022" y="239988"/>
            <a:ext cx="304286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800" b="1" i="0" u="none" strike="noStrike" cap="none" spc="0" normalizeH="0" baseline="0" dirty="0">
              <a:ln>
                <a:noFill/>
              </a:ln>
              <a:solidFill>
                <a:srgbClr val="FFC000"/>
              </a:solidFill>
              <a:effectLst/>
              <a:uLnTx/>
              <a:uFillTx/>
              <a:cs typeface="AGA Sindibad Regular" pitchFamily="2" charset="-78"/>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1124533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10-Apr-23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يوم الاثنين</a:t>
            </a:r>
          </a:p>
        </p:txBody>
      </p:sp>
      <p:pic>
        <p:nvPicPr>
          <p:cNvPr id="11" name="Picture 10">
            <a:extLst>
              <a:ext uri="{FF2B5EF4-FFF2-40B4-BE49-F238E27FC236}">
                <a16:creationId xmlns:a16="http://schemas.microsoft.com/office/drawing/2014/main" id="{541BD3C9-9EB7-0E0B-D40D-A224804B9B07}"/>
              </a:ext>
            </a:extLst>
          </p:cNvPr>
          <p:cNvPicPr>
            <a:picLocks noChangeAspect="1"/>
          </p:cNvPicPr>
          <p:nvPr userDrawn="1"/>
        </p:nvPicPr>
        <p:blipFill>
          <a:blip r:embed="rId83"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13" r:id="rId13"/>
    <p:sldLayoutId id="2147483714" r:id="rId14"/>
    <p:sldLayoutId id="2147483715" r:id="rId15"/>
    <p:sldLayoutId id="2147483716" r:id="rId16"/>
    <p:sldLayoutId id="2147483692" r:id="rId17"/>
    <p:sldLayoutId id="2147483717" r:id="rId18"/>
    <p:sldLayoutId id="2147483718" r:id="rId19"/>
    <p:sldLayoutId id="2147483719" r:id="rId20"/>
    <p:sldLayoutId id="2147483720" r:id="rId21"/>
    <p:sldLayoutId id="2147483721" r:id="rId22"/>
    <p:sldLayoutId id="2147483727" r:id="rId23"/>
    <p:sldLayoutId id="2147483728" r:id="rId24"/>
    <p:sldLayoutId id="2147483729" r:id="rId25"/>
    <p:sldLayoutId id="2147483730" r:id="rId26"/>
    <p:sldLayoutId id="2147483731" r:id="rId27"/>
    <p:sldLayoutId id="2147483733" r:id="rId28"/>
    <p:sldLayoutId id="2147483735" r:id="rId29"/>
    <p:sldLayoutId id="2147483724" r:id="rId30"/>
    <p:sldLayoutId id="2147483723" r:id="rId31"/>
    <p:sldLayoutId id="2147483695" r:id="rId32"/>
    <p:sldLayoutId id="2147483696" r:id="rId33"/>
    <p:sldLayoutId id="2147483697" r:id="rId34"/>
    <p:sldLayoutId id="2147483698" r:id="rId35"/>
    <p:sldLayoutId id="2147483722" r:id="rId36"/>
    <p:sldLayoutId id="2147483700" r:id="rId37"/>
    <p:sldLayoutId id="2147483693" r:id="rId38"/>
    <p:sldLayoutId id="2147483701" r:id="rId39"/>
    <p:sldLayoutId id="2147483702" r:id="rId40"/>
    <p:sldLayoutId id="2147483703" r:id="rId41"/>
    <p:sldLayoutId id="2147483673" r:id="rId42"/>
    <p:sldLayoutId id="2147483674" r:id="rId43"/>
    <p:sldLayoutId id="2147483691" r:id="rId44"/>
    <p:sldLayoutId id="2147483690" r:id="rId45"/>
    <p:sldLayoutId id="2147483726" r:id="rId46"/>
    <p:sldLayoutId id="2147483732" r:id="rId47"/>
    <p:sldLayoutId id="2147483991" r:id="rId48"/>
    <p:sldLayoutId id="2147484014" r:id="rId49"/>
    <p:sldLayoutId id="2147484015" r:id="rId50"/>
    <p:sldLayoutId id="2147483992" r:id="rId51"/>
    <p:sldLayoutId id="2147483737" r:id="rId52"/>
    <p:sldLayoutId id="2147483738" r:id="rId53"/>
    <p:sldLayoutId id="2147483739" r:id="rId54"/>
    <p:sldLayoutId id="2147483740" r:id="rId55"/>
    <p:sldLayoutId id="2147483741" r:id="rId56"/>
    <p:sldLayoutId id="2147483742" r:id="rId57"/>
    <p:sldLayoutId id="2147483743" r:id="rId58"/>
    <p:sldLayoutId id="2147483744" r:id="rId59"/>
    <p:sldLayoutId id="2147483745" r:id="rId60"/>
    <p:sldLayoutId id="2147483746" r:id="rId61"/>
    <p:sldLayoutId id="2147483747" r:id="rId62"/>
    <p:sldLayoutId id="2147483748" r:id="rId63"/>
    <p:sldLayoutId id="2147483749" r:id="rId64"/>
    <p:sldLayoutId id="2147483750" r:id="rId65"/>
    <p:sldLayoutId id="2147483751" r:id="rId66"/>
    <p:sldLayoutId id="2147484004" r:id="rId67"/>
    <p:sldLayoutId id="2147484003" r:id="rId68"/>
    <p:sldLayoutId id="2147483999" r:id="rId69"/>
    <p:sldLayoutId id="2147484000" r:id="rId70"/>
    <p:sldLayoutId id="2147484001" r:id="rId71"/>
    <p:sldLayoutId id="2147484005" r:id="rId72"/>
    <p:sldLayoutId id="2147484006" r:id="rId73"/>
    <p:sldLayoutId id="2147484007" r:id="rId74"/>
    <p:sldLayoutId id="2147484008" r:id="rId75"/>
    <p:sldLayoutId id="2147484009" r:id="rId76"/>
    <p:sldLayoutId id="2147484011" r:id="rId77"/>
    <p:sldLayoutId id="2147484010" r:id="rId78"/>
    <p:sldLayoutId id="2147484013" r:id="rId79"/>
    <p:sldLayoutId id="2147484016" r:id="rId80"/>
    <p:sldLayoutId id="2147484017" r:id="rId8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9.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9.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4.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0.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5.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0.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4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49.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7.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0.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9.xml.rels><?xml version="1.0" encoding="UTF-8" standalone="yes"?>
<Relationships xmlns="http://schemas.openxmlformats.org/package/2006/relationships"><Relationship Id="rId2" Type="http://schemas.openxmlformats.org/officeDocument/2006/relationships/slide" Target="slide509.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2" Type="http://schemas.openxmlformats.org/officeDocument/2006/relationships/slide" Target="slide509.xml"/><Relationship Id="rId1" Type="http://schemas.openxmlformats.org/officeDocument/2006/relationships/slideLayout" Target="../slideLayouts/slideLayout49.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5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9.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9.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9.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0.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0.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0.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0.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0.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0.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0.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0.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0.xml"/></Relationships>
</file>

<file path=ppt/slides/_rels/slide6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0.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0.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0.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0.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0.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0.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0.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0.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0.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0.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0.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0.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0.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0.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0.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0.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0.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0.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0.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0.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0.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0.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0.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0.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0.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0.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0.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0.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0.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0.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0.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0.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0.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0.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0.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0.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0.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0.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0.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0.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0.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0.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0.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0.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0.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0.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0.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0.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0.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0.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0.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0.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0.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0.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0.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0.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0.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0.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0.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0.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1.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1.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1.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1.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1.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1.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1.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1.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1.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1.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1.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51.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1.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1.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51.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1.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51.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51.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51.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51.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51.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51.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51.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51.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51.xml"/></Relationships>
</file>

<file path=ppt/slides/_rels/slide779.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notesSlide" Target="../notesSlides/notesSlide134.xml"/><Relationship Id="rId1" Type="http://schemas.openxmlformats.org/officeDocument/2006/relationships/slideLayout" Target="../slideLayouts/slideLayout51.xml"/><Relationship Id="rId6" Type="http://schemas.openxmlformats.org/officeDocument/2006/relationships/slide" Target="slide487.xml"/><Relationship Id="rId5" Type="http://schemas.openxmlformats.org/officeDocument/2006/relationships/slide" Target="slide365.xml"/><Relationship Id="rId4" Type="http://schemas.openxmlformats.org/officeDocument/2006/relationships/slide" Target="slide26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1.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1.xml"/></Relationships>
</file>

<file path=ppt/slides/_rels/slide78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1.xml"/></Relationships>
</file>

<file path=ppt/slides/_rels/slide78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1.xml"/></Relationships>
</file>

<file path=ppt/slides/_rels/slide78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1.xml"/></Relationships>
</file>

<file path=ppt/slides/_rels/slide78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8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9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1.xml"/></Relationships>
</file>

<file path=ppt/slides/_rels/slide79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1.xml"/></Relationships>
</file>

<file path=ppt/slides/_rels/slide79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1.xml"/></Relationships>
</file>

<file path=ppt/slides/_rels/slide79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1.xml"/></Relationships>
</file>

<file path=ppt/slides/_rels/slide79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1.xml"/></Relationships>
</file>

<file path=ppt/slides/_rels/slide79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1.xml"/></Relationships>
</file>

<file path=ppt/slides/_rels/slide796.xml.rels><?xml version="1.0" encoding="UTF-8" standalone="yes"?>
<Relationships xmlns="http://schemas.openxmlformats.org/package/2006/relationships"><Relationship Id="rId3" Type="http://schemas.openxmlformats.org/officeDocument/2006/relationships/slide" Target="slide149.xml"/><Relationship Id="rId2" Type="http://schemas.openxmlformats.org/officeDocument/2006/relationships/notesSlide" Target="../notesSlides/notesSlide149.xml"/><Relationship Id="rId1" Type="http://schemas.openxmlformats.org/officeDocument/2006/relationships/slideLayout" Target="../slideLayouts/slideLayout81.xml"/><Relationship Id="rId6" Type="http://schemas.openxmlformats.org/officeDocument/2006/relationships/slide" Target="slide487.xml"/><Relationship Id="rId5" Type="http://schemas.openxmlformats.org/officeDocument/2006/relationships/slide" Target="slide365.xml"/><Relationship Id="rId4" Type="http://schemas.openxmlformats.org/officeDocument/2006/relationships/slide" Target="slide2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الاولي من يوم الاثنين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تكون لآيات و أوقات و أيام و سنين . و تكون أنوار فى جلد السماء لتضئ على الأرض . فكان كذلك . فخلق الله النيرين العظيمين . النور الأكبر لسلطان الـنهار . </a:t>
            </a:r>
          </a:p>
        </p:txBody>
      </p:sp>
    </p:spTree>
    <p:extLst>
      <p:ext uri="{BB962C8B-B14F-4D97-AF65-F5344CB8AC3E}">
        <p14:creationId xmlns:p14="http://schemas.microsoft.com/office/powerpoint/2010/main" val="4289439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و النـور الأصغر لسلطان الليل مع النجوم . و جعلها الله فى جلد السما لتضئ عـلى الأرض . و تتسـلط على النهـار و الليل و لتفصل بين النور و الظلام . و رآى الله ذلك حسن .</a:t>
            </a:r>
          </a:p>
        </p:txBody>
      </p:sp>
    </p:spTree>
    <p:extLst>
      <p:ext uri="{BB962C8B-B14F-4D97-AF65-F5344CB8AC3E}">
        <p14:creationId xmlns:p14="http://schemas.microsoft.com/office/powerpoint/2010/main" val="4157571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مبارك الرب إله إسرائيل :</a:t>
            </a:r>
            <a:endParaRPr lang="en-US" dirty="0"/>
          </a:p>
        </p:txBody>
      </p:sp>
      <p:sp>
        <p:nvSpPr>
          <p:cNvPr id="11" name="Text Placeholder 10"/>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إف إسمارؤوت إنجيه إبشويس إفنو</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تي إم بيسرائيل :</a:t>
            </a:r>
          </a:p>
        </p:txBody>
      </p:sp>
      <p:sp>
        <p:nvSpPr>
          <p:cNvPr id="12" name="Text Placeholder 11"/>
          <p:cNvSpPr>
            <a:spLocks noGrp="1"/>
          </p:cNvSpPr>
          <p:nvPr>
            <p:ph type="body" sz="quarter" idx="3"/>
          </p:nvPr>
        </p:nvSpPr>
        <p:spPr/>
        <p:txBody>
          <a:bodyPr/>
          <a:lstStyle/>
          <a:p>
            <a:pPr lvl="0"/>
            <a:r>
              <a:rPr lang="pt-BR" sz="3200" spc="300" dirty="0">
                <a:latin typeface="Avva_Marcos" pitchFamily="82" charset="0"/>
              </a:rPr>
              <a:t>$</a:t>
            </a:r>
            <a:r>
              <a:rPr lang="pt-BR" dirty="0"/>
              <a:t>`cmarwout   `nje   P_   V;   `m`pIc/l/</a:t>
            </a:r>
          </a:p>
        </p:txBody>
      </p:sp>
    </p:spTree>
    <p:extLst>
      <p:ext uri="{BB962C8B-B14F-4D97-AF65-F5344CB8AC3E}">
        <p14:creationId xmlns:p14="http://schemas.microsoft.com/office/powerpoint/2010/main" val="12388700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الصانع العجائب</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وحده</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dirty="0"/>
          </a:p>
        </p:txBody>
      </p:sp>
      <p:sp>
        <p:nvSpPr>
          <p:cNvPr id="3" name="Text Placeholder 2"/>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في إت إيري إنهان إشفيري إممافاتف :</a:t>
            </a:r>
          </a:p>
        </p:txBody>
      </p:sp>
      <p:sp>
        <p:nvSpPr>
          <p:cNvPr id="4" name="Text Placeholder 3"/>
          <p:cNvSpPr>
            <a:spLocks noGrp="1"/>
          </p:cNvSpPr>
          <p:nvPr>
            <p:ph type="body" sz="quarter" idx="3"/>
          </p:nvPr>
        </p:nvSpPr>
        <p:spPr/>
        <p:txBody>
          <a:bodyPr/>
          <a:lstStyle/>
          <a:p>
            <a:pPr lvl="0"/>
            <a:r>
              <a:rPr lang="pt-BR" dirty="0"/>
              <a:t>vhet`iri   `n\an-`]vhri   `mma-uatf   &gt;</a:t>
            </a:r>
          </a:p>
        </p:txBody>
      </p:sp>
    </p:spTree>
    <p:extLst>
      <p:ext uri="{BB962C8B-B14F-4D97-AF65-F5344CB8AC3E}">
        <p14:creationId xmlns:p14="http://schemas.microsoft.com/office/powerpoint/2010/main" val="4049448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مبارك اسم مجده القدوس إلى الأبد :</a:t>
            </a:r>
            <a:endParaRPr lang="en-US" dirty="0"/>
          </a:p>
        </p:txBody>
      </p:sp>
      <p:sp>
        <p:nvSpPr>
          <p:cNvPr id="3" name="Text Placeholder 2"/>
          <p:cNvSpPr>
            <a:spLocks noGrp="1"/>
          </p:cNvSpPr>
          <p:nvPr>
            <p:ph type="body" idx="1"/>
          </p:nvPr>
        </p:nvSpPr>
        <p:spPr/>
        <p:txBody>
          <a:bodyPr/>
          <a:lstStyle/>
          <a:p>
            <a:pPr lvl="0"/>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إف إسمارؤوت إنجيه</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بي ران إثؤواب إنتيه</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بيف أو أوو شا إينيه</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 :</a:t>
            </a:r>
          </a:p>
        </p:txBody>
      </p:sp>
      <p:sp>
        <p:nvSpPr>
          <p:cNvPr id="4" name="Text Placeholder 3"/>
          <p:cNvSpPr>
            <a:spLocks noGrp="1"/>
          </p:cNvSpPr>
          <p:nvPr>
            <p:ph type="body" sz="quarter" idx="3"/>
          </p:nvPr>
        </p:nvSpPr>
        <p:spPr/>
        <p:txBody>
          <a:bodyPr/>
          <a:lstStyle/>
          <a:p>
            <a:pPr lvl="0"/>
            <a:r>
              <a:rPr lang="en-US" sz="3600" dirty="0"/>
              <a:t>`</a:t>
            </a:r>
            <a:r>
              <a:rPr lang="pt-BR" sz="3600" dirty="0"/>
              <a:t>f`cmarwout   `nje   piran  eq?u?   `nte   pef`wou   ]a   `ene\   &gt;</a:t>
            </a:r>
          </a:p>
        </p:txBody>
      </p:sp>
    </p:spTree>
    <p:extLst>
      <p:ext uri="{BB962C8B-B14F-4D97-AF65-F5344CB8AC3E}">
        <p14:creationId xmlns:p14="http://schemas.microsoft.com/office/powerpoint/2010/main" val="273325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كان مساء و كان صباح يوماً رابعاً . و قال الله لتفض المياه زحافات ذات أنفس حية و طيوراً تطير فوق الأرض على وجه جلد السماء و كان كذلك .</a:t>
            </a:r>
          </a:p>
        </p:txBody>
      </p:sp>
    </p:spTree>
    <p:extLst>
      <p:ext uri="{BB962C8B-B14F-4D97-AF65-F5344CB8AC3E}">
        <p14:creationId xmlns:p14="http://schemas.microsoft.com/office/powerpoint/2010/main" val="2233341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إس إيه شوبي  إس إيه شوبي.</a:t>
            </a:r>
            <a:endParaRPr lang="en-US" dirty="0"/>
          </a:p>
        </p:txBody>
      </p:sp>
      <p:sp>
        <p:nvSpPr>
          <p:cNvPr id="3" name="Text Placeholder 2"/>
          <p:cNvSpPr>
            <a:spLocks noGrp="1"/>
          </p:cNvSpPr>
          <p:nvPr>
            <p:ph type="body" idx="1"/>
          </p:nvPr>
        </p:nvSpPr>
        <p:spPr/>
        <p:txBody>
          <a:bodyPr/>
          <a:lstStyle/>
          <a:p>
            <a:r>
              <a:rPr lang="ar-EG" dirty="0"/>
              <a:t>إس إيه شوبي  إس إيه شوبي.</a:t>
            </a:r>
          </a:p>
        </p:txBody>
      </p:sp>
      <p:sp>
        <p:nvSpPr>
          <p:cNvPr id="4" name="Text Placeholder 3"/>
          <p:cNvSpPr>
            <a:spLocks noGrp="1"/>
          </p:cNvSpPr>
          <p:nvPr>
            <p:ph type="body" sz="quarter" idx="3"/>
          </p:nvPr>
        </p:nvSpPr>
        <p:spPr/>
        <p:txBody>
          <a:bodyPr/>
          <a:lstStyle/>
          <a:p>
            <a:r>
              <a:rPr lang="en-US" dirty="0" err="1"/>
              <a:t>ec`e</a:t>
            </a:r>
            <a:r>
              <a:rPr lang="en-US" dirty="0"/>
              <a:t>]</a:t>
            </a:r>
            <a:r>
              <a:rPr lang="en-US" dirty="0" err="1"/>
              <a:t>wpi</a:t>
            </a:r>
            <a:r>
              <a:rPr lang="en-US" dirty="0"/>
              <a:t>   </a:t>
            </a:r>
            <a:r>
              <a:rPr lang="en-US" dirty="0" err="1"/>
              <a:t>ec`e</a:t>
            </a:r>
            <a:r>
              <a:rPr lang="en-US" dirty="0"/>
              <a:t>]</a:t>
            </a:r>
            <a:r>
              <a:rPr lang="en-US" dirty="0" err="1"/>
              <a:t>wpi</a:t>
            </a:r>
            <a:r>
              <a:rPr lang="en-US" dirty="0"/>
              <a:t>.</a:t>
            </a:r>
          </a:p>
        </p:txBody>
      </p:sp>
    </p:spTree>
    <p:extLst>
      <p:ext uri="{BB962C8B-B14F-4D97-AF65-F5344CB8AC3E}">
        <p14:creationId xmlns:p14="http://schemas.microsoft.com/office/powerpoint/2010/main" val="25249492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اووه ابيفراستى ايطافئى ايفول خين ابيت انبا افئهكو: اووه ايطاف ناف إأووفو إنكبنته هيفووى إ أووؤن هان جوفى هيتوس افئى ذيه هارا أفناجيم إهلى هيوتس أووه إيطافئى إيجوس</a:t>
            </a:r>
            <a:endParaRPr lang="en-US" dirty="0"/>
          </a:p>
        </p:txBody>
      </p:sp>
    </p:spTree>
    <p:extLst>
      <p:ext uri="{BB962C8B-B14F-4D97-AF65-F5344CB8AC3E}">
        <p14:creationId xmlns:p14="http://schemas.microsoft.com/office/powerpoint/2010/main" val="23044483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r>
              <a:rPr lang="ar-EG" dirty="0"/>
              <a:t>إمبيفجيم إهلى إيفيل إهان جوفى نيه إبسيوو غار إنكبنتيه آن بيه: أووهإيطافئرووأو أنجيه إيسوس بيجاف ناس جيه انتيه إهلى جيه أوويم أووطاه هيوتى شا إينيه أووه ناف صوتيم إنجيه نيف ماثيتس. </a:t>
            </a:r>
            <a:endParaRPr lang="en-US" dirty="0"/>
          </a:p>
        </p:txBody>
      </p:sp>
    </p:spTree>
    <p:extLst>
      <p:ext uri="{BB962C8B-B14F-4D97-AF65-F5344CB8AC3E}">
        <p14:creationId xmlns:p14="http://schemas.microsoft.com/office/powerpoint/2010/main" val="30884955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r>
              <a:rPr lang="ar-EG" sz="3600" dirty="0"/>
              <a:t>أووه أفئى إيروساليم أووه إيطافئى إيخون إنجى إيسوس إبى إرفيى أفئرهتس إنهيؤوى إيفول إننى تيروو إنتى إيفول نيم نى إتشوب خين بى إرفيى أووه نى إترابيزا إنتيه نى كوليفيستيس نيم نى كاتيدرا إنتيه نى إتتى تشرومبى إيفول</a:t>
            </a:r>
            <a:endParaRPr lang="en-US" sz="3600" dirty="0"/>
          </a:p>
        </p:txBody>
      </p:sp>
    </p:spTree>
    <p:extLst>
      <p:ext uri="{BB962C8B-B14F-4D97-AF65-F5344CB8AC3E}">
        <p14:creationId xmlns:p14="http://schemas.microsoft.com/office/powerpoint/2010/main" val="3299424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r>
              <a:rPr lang="ar-EG" dirty="0"/>
              <a:t>أفصوصو أووه نافجوإن إهلى آن بيه هينا إنتيفئن أوو إسكيفوس إيفول هيتين بى إرفى:أووه نافتى إسفو أووه نافجو إمموس ذو أوو جيه إس إسخيووت جيه بائى إيفئمووتى إيروف جيه أووئى إم بروس إيفشى إننى</a:t>
            </a:r>
            <a:endParaRPr lang="en-US" dirty="0"/>
          </a:p>
        </p:txBody>
      </p:sp>
    </p:spTree>
    <p:extLst>
      <p:ext uri="{BB962C8B-B14F-4D97-AF65-F5344CB8AC3E}">
        <p14:creationId xmlns:p14="http://schemas.microsoft.com/office/powerpoint/2010/main" val="191717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فخلق الله الحيتان العظام . و كل ذى نفس حية من الهوام التي فاضت بها المياه كأجناسها . و كل طائر ذى جناح كجنسه . و رآى الله ذلك أنه حسن </a:t>
            </a:r>
          </a:p>
        </p:txBody>
      </p:sp>
    </p:spTree>
    <p:extLst>
      <p:ext uri="{BB962C8B-B14F-4D97-AF65-F5344CB8AC3E}">
        <p14:creationId xmlns:p14="http://schemas.microsoft.com/office/powerpoint/2010/main" val="15879723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pPr rtl="1"/>
            <a:r>
              <a:rPr lang="ar-EG" sz="3600" dirty="0"/>
              <a:t> إثنوس تيروو</a:t>
            </a:r>
            <a:r>
              <a:rPr lang="en-US" sz="3600" dirty="0"/>
              <a:t> </a:t>
            </a:r>
            <a:r>
              <a:rPr lang="ar-EG" sz="3600" dirty="0"/>
              <a:t>إنثوتين ذيه أريتين أيف إمفيب إنصونى أووه افصوتيم إنجيه نى أرشى إريفس نيم نى صاخ أووه نافكوتى جيه أفنااكوف إن أش إنريتى : نافئرهوتى غار بيه خا تيفهى بى ميش غار تيرف نافئر إشفيرى إيجين تيف</a:t>
            </a:r>
            <a:endParaRPr lang="en-US" sz="3600" dirty="0"/>
          </a:p>
        </p:txBody>
      </p:sp>
    </p:spTree>
    <p:extLst>
      <p:ext uri="{BB962C8B-B14F-4D97-AF65-F5344CB8AC3E}">
        <p14:creationId xmlns:p14="http://schemas.microsoft.com/office/powerpoint/2010/main" val="4729821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pPr rtl="1"/>
            <a:r>
              <a:rPr lang="ar-EG" sz="3600" dirty="0"/>
              <a:t> إسفو:أووه إشوب إنتيه رووهى شوبى نافهيلى صافولإنتى فاكى: اواوو  إفسينى أوأوو إنهان أطوؤوى أفناف إتى فو إنكينتيه إأسشوؤوى هى تيسنوونى . أووه إيطافئر إفميفى إنجيه بيتروس بجاف ناف جيه رابى إس تى فو </a:t>
            </a:r>
            <a:endParaRPr lang="en-US" sz="3600" dirty="0"/>
          </a:p>
        </p:txBody>
      </p:sp>
    </p:spTree>
    <p:extLst>
      <p:ext uri="{BB962C8B-B14F-4D97-AF65-F5344CB8AC3E}">
        <p14:creationId xmlns:p14="http://schemas.microsoft.com/office/powerpoint/2010/main" val="26440994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r>
              <a:rPr lang="ar-EG" dirty="0"/>
              <a:t>إنكينتيه إيطاك صاهوى إروس أسشوؤوى : أووه إيطافئر أوواو إنجيه إيسوس بيجاف نوأووجيه كا أوو ناهتى إنتييه إفنوتى إنتين ثينوو:آمين غار تى جو  إمموس جيه فى إثناجوس إمباى طوأوو جيه فيتك</a:t>
            </a:r>
            <a:endParaRPr lang="en-US" dirty="0"/>
          </a:p>
        </p:txBody>
      </p:sp>
    </p:spTree>
    <p:extLst>
      <p:ext uri="{BB962C8B-B14F-4D97-AF65-F5344CB8AC3E}">
        <p14:creationId xmlns:p14="http://schemas.microsoft.com/office/powerpoint/2010/main" val="11387133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أووه هيتك إإفيوم أووه إنتيف إشتيم تشيصانيس خين بيف هيت الا إنتيف</a:t>
            </a:r>
            <a:br>
              <a:rPr lang="en-US" dirty="0"/>
            </a:br>
            <a:r>
              <a:rPr lang="ar-EG" dirty="0"/>
              <a:t>ناهتى جيه فى إتيفجو إمموف إفناشوبى إف إشوبى ناف .إثفيه فاى تيجو إمموس</a:t>
            </a:r>
          </a:p>
        </p:txBody>
      </p:sp>
    </p:spTree>
    <p:extLst>
      <p:ext uri="{BB962C8B-B14F-4D97-AF65-F5344CB8AC3E}">
        <p14:creationId xmlns:p14="http://schemas.microsoft.com/office/powerpoint/2010/main" val="13079527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pPr rtl="1"/>
            <a:r>
              <a:rPr lang="ar-EG" dirty="0"/>
              <a:t>نوتين جيه هوب نيفين إتيتيننا إريتين إمموف خين أوو إبروس إقشى ناهتى جيه أريتين نشى أووه إس إشوبى نوتين.</a:t>
            </a:r>
            <a:br>
              <a:rPr lang="ar-EG" dirty="0"/>
            </a:br>
            <a:r>
              <a:rPr lang="ar-EG" dirty="0"/>
              <a:t> أووأوشت إمبى إيف أنجيليون إثؤواب.</a:t>
            </a:r>
            <a:endParaRPr lang="en-US" dirty="0"/>
          </a:p>
        </p:txBody>
      </p:sp>
    </p:spTree>
    <p:extLst>
      <p:ext uri="{BB962C8B-B14F-4D97-AF65-F5344CB8AC3E}">
        <p14:creationId xmlns:p14="http://schemas.microsoft.com/office/powerpoint/2010/main" val="23513476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مبارك الرب أله أسرائيل الصانع العجائب وحده . مبارك أسم مجده القدوس إلى الأبد يكون يكون.</a:t>
            </a:r>
            <a:endParaRPr lang="en-US" dirty="0"/>
          </a:p>
        </p:txBody>
      </p:sp>
    </p:spTree>
    <p:extLst>
      <p:ext uri="{BB962C8B-B14F-4D97-AF65-F5344CB8AC3E}">
        <p14:creationId xmlns:p14="http://schemas.microsoft.com/office/powerpoint/2010/main" val="29146514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باركها الله قائلاً : أنمى و أكثرى و املأى المياه فى البحار و ليكثر الطير على الأرض .و كان مساء و كان صباح يوماً خامساً .</a:t>
            </a:r>
          </a:p>
        </p:txBody>
      </p:sp>
    </p:spTree>
    <p:extLst>
      <p:ext uri="{BB962C8B-B14F-4D97-AF65-F5344CB8AC3E}">
        <p14:creationId xmlns:p14="http://schemas.microsoft.com/office/powerpoint/2010/main" val="41224507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وفى الغد لما خرجوا من بيت عنيا جاع . فرأى شجرة تين عن بعد و كان عليها ورق . فجاء إليها لعله يجد فيها شيئا . فلما جاء إليها لم يجد شيئا الا ورقا لأنه لم يكن وقت التين .</a:t>
            </a:r>
          </a:p>
        </p:txBody>
      </p:sp>
    </p:spTree>
    <p:extLst>
      <p:ext uri="{BB962C8B-B14F-4D97-AF65-F5344CB8AC3E}">
        <p14:creationId xmlns:p14="http://schemas.microsoft.com/office/powerpoint/2010/main" val="23046433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فأجاب يسوع و قال لها لا يأكل أحد منك ثمرة بعد إلى الأبد . و كان تلاميذه يسمعون . و جاءوا إلى أورشليم و لما دخل يسوع الهيكل أبتدأ يخرج الذين كانوا يبيعون و يشترون فى الهيكل . </a:t>
            </a:r>
          </a:p>
        </p:txBody>
      </p:sp>
    </p:spTree>
    <p:extLst>
      <p:ext uri="{BB962C8B-B14F-4D97-AF65-F5344CB8AC3E}">
        <p14:creationId xmlns:p14="http://schemas.microsoft.com/office/powerpoint/2010/main" val="6449165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قلب موائد الصيارفة و كراسى باعة الحمام . ولم يدع أحداً يجتاز الهيكل بمتاع . و كان يعلم قائلاً لهم اليس مكتوباً أن بيتى بيت الصلاة يدعى لجميع الأمم . و أنتم جعلتموه مغارة للصوص .</a:t>
            </a:r>
          </a:p>
        </p:txBody>
      </p:sp>
    </p:spTree>
    <p:extLst>
      <p:ext uri="{BB962C8B-B14F-4D97-AF65-F5344CB8AC3E}">
        <p14:creationId xmlns:p14="http://schemas.microsoft.com/office/powerpoint/2010/main" val="30540569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سمع رؤساء الكهنة و الكتبة و كانوا يطلبون بأى نوع يهلكونه لأنهم كانو يخافونه لأن الجمع كله كان يتعجب من تعليمه . و إذا كان المساء خرج إلى خارج المدينة . </a:t>
            </a:r>
          </a:p>
        </p:txBody>
      </p:sp>
    </p:spTree>
    <p:extLst>
      <p:ext uri="{BB962C8B-B14F-4D97-AF65-F5344CB8AC3E}">
        <p14:creationId xmlns:p14="http://schemas.microsoft.com/office/powerpoint/2010/main" val="31663435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وفى الصباح إذ كانوا مجتازين رأوا التينة قد يبست من أصلها . فتذكر بطرس و قال له . ربى ها أن التينة التي لعنتها قد يبست .</a:t>
            </a:r>
          </a:p>
        </p:txBody>
      </p:sp>
    </p:spTree>
    <p:extLst>
      <p:ext uri="{BB962C8B-B14F-4D97-AF65-F5344CB8AC3E}">
        <p14:creationId xmlns:p14="http://schemas.microsoft.com/office/powerpoint/2010/main" val="16860326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فأجاب يسوع و قال لهم ليكن لكم إيمان بالله . لأنى الحق أقول لكم أن من يقول لهذا الجبل أنتقل و أنطرح فى البحر وهو لا يشك فى قلبه بل يؤمن بأن ما يقوله يكون فأنه يكون له .</a:t>
            </a:r>
          </a:p>
        </p:txBody>
      </p:sp>
    </p:spTree>
    <p:extLst>
      <p:ext uri="{BB962C8B-B14F-4D97-AF65-F5344CB8AC3E}">
        <p14:creationId xmlns:p14="http://schemas.microsoft.com/office/powerpoint/2010/main" val="3016690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فلأجل ذلك أقول لكم أن كل شئ تسألونه فى الصلاة آمنوا أنكم تنالونه فيكون لكم . </a:t>
            </a:r>
          </a:p>
        </p:txBody>
      </p:sp>
    </p:spTree>
    <p:extLst>
      <p:ext uri="{BB962C8B-B14F-4D97-AF65-F5344CB8AC3E}">
        <p14:creationId xmlns:p14="http://schemas.microsoft.com/office/powerpoint/2010/main" val="390630830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يوم الاثنين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36F430B0-3364-34D4-F525-6356AADB4701}"/>
              </a:ext>
            </a:extLst>
          </p:cNvPr>
          <p:cNvSpPr/>
          <p:nvPr/>
        </p:nvSpPr>
        <p:spPr>
          <a:xfrm>
            <a:off x="7308241" y="3985769"/>
            <a:ext cx="1835759"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مقدمة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56840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وقال الله لتخرج الأرض أنفس حية ذوات أربع و هوام و وحوش الأرض كأجناسها و كل دبابات الأرض كأجناسها . و البهائم كأجناسها .</a:t>
            </a:r>
          </a:p>
        </p:txBody>
      </p:sp>
    </p:spTree>
    <p:extLst>
      <p:ext uri="{BB962C8B-B14F-4D97-AF65-F5344CB8AC3E}">
        <p14:creationId xmlns:p14="http://schemas.microsoft.com/office/powerpoint/2010/main" val="19678076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أشعياء النبي  ص 5 – 20 ألخ</a:t>
            </a:r>
            <a:endParaRPr lang="en-US" dirty="0"/>
          </a:p>
        </p:txBody>
      </p:sp>
    </p:spTree>
    <p:extLst>
      <p:ext uri="{BB962C8B-B14F-4D97-AF65-F5344CB8AC3E}">
        <p14:creationId xmlns:p14="http://schemas.microsoft.com/office/powerpoint/2010/main" val="31606183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ويل للقائلين للخير شراً و للشر خيراً . الجاعلين الظلام نوراً و النور ظلاماً . القائلين عن الحلو مراً و المر حلواً . ويل للحكماء الذين هم فى أعين أنفسهم </a:t>
            </a:r>
          </a:p>
        </p:txBody>
      </p:sp>
    </p:spTree>
    <p:extLst>
      <p:ext uri="{BB962C8B-B14F-4D97-AF65-F5344CB8AC3E}">
        <p14:creationId xmlns:p14="http://schemas.microsoft.com/office/powerpoint/2010/main" val="22938731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الفهماء عند ذاوتهم . ويل للأقوياء الذين يشربون الخمر . و للأبطال الذين يمزجون المسكر . الذين يبررون المنافق لأجل الرشوة . و ينزعون حق البار .</a:t>
            </a:r>
          </a:p>
        </p:txBody>
      </p:sp>
    </p:spTree>
    <p:extLst>
      <p:ext uri="{BB962C8B-B14F-4D97-AF65-F5344CB8AC3E}">
        <p14:creationId xmlns:p14="http://schemas.microsoft.com/office/powerpoint/2010/main" val="20468660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فلذلك كما يحترق البروبى ( القش ) بجمر النار . و يلتهب بلهيبه المشتعل . فهكذا يكون أصلهم كالغبار و زهرهم كالهشيم لأنهم رذلوا شريعة الله رب الجنود . و أغضبوا و أستهانوا بكلمة قدوس أسرائيل . </a:t>
            </a:r>
          </a:p>
        </p:txBody>
      </p:sp>
    </p:spTree>
    <p:extLst>
      <p:ext uri="{BB962C8B-B14F-4D97-AF65-F5344CB8AC3E}">
        <p14:creationId xmlns:p14="http://schemas.microsoft.com/office/powerpoint/2010/main" val="714097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فحمى غضب رب الصباؤوت على شعبه . و رفع يده عليهم ليضربهم . و سخط على الجبال و صارت جثث موتاهم مثل الزبل فى وسط الطريق .</a:t>
            </a:r>
          </a:p>
        </p:txBody>
      </p:sp>
    </p:spTree>
    <p:extLst>
      <p:ext uri="{BB962C8B-B14F-4D97-AF65-F5344CB8AC3E}">
        <p14:creationId xmlns:p14="http://schemas.microsoft.com/office/powerpoint/2010/main" val="10516232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ومع هذا كله لم يرتد غضبه . بل يده لم تزل عالية ممدودة من أجل ذلك يرفع علامة للأمم من بعيد و يجتذبهم من </a:t>
            </a:r>
            <a:r>
              <a:rPr lang="ar-EG" dirty="0" err="1"/>
              <a:t>أقاصى</a:t>
            </a:r>
            <a:r>
              <a:rPr lang="ar-EG" dirty="0"/>
              <a:t> الأرض فأذا هم يأتون سريعاً بخفة .</a:t>
            </a:r>
          </a:p>
        </p:txBody>
      </p:sp>
    </p:spTree>
    <p:extLst>
      <p:ext uri="{BB962C8B-B14F-4D97-AF65-F5344CB8AC3E}">
        <p14:creationId xmlns:p14="http://schemas.microsoft.com/office/powerpoint/2010/main" val="1659459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    لا يجوعون ولا يتعبون . ولا ينعسون . ولا ينامون . ولا يحلون مناطقهم من أوساطهم . ولا تنقطع سيور أحذيتهم .</a:t>
            </a:r>
          </a:p>
        </p:txBody>
      </p:sp>
    </p:spTree>
    <p:extLst>
      <p:ext uri="{BB962C8B-B14F-4D97-AF65-F5344CB8AC3E}">
        <p14:creationId xmlns:p14="http://schemas.microsoft.com/office/powerpoint/2010/main" val="17644699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هـؤلاء الذين سهامهم مسنونة و قسيهم مشدودة ( موترة ) حوافر خيولهم كصخرة صلبة . و بكرات مـراكبهم كالعاصف . يتقدمون كالأسد .و يمسك و يصيح كوحش و يطرح و ليس من يخلص . </a:t>
            </a:r>
          </a:p>
        </p:txBody>
      </p:sp>
    </p:spTree>
    <p:extLst>
      <p:ext uri="{BB962C8B-B14F-4D97-AF65-F5344CB8AC3E}">
        <p14:creationId xmlns:p14="http://schemas.microsoft.com/office/powerpoint/2010/main" val="272995251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يـصرخ عليهم فى ذلك الـيوم كصوت البحر المتموح ( الخضم ) . و ينظرون إلى علو السماء و إلى أسـفل الأرض فـيجدوا ظـلاماً شديداً . و ظلمة مدلهمة .</a:t>
            </a:r>
            <a:endParaRPr lang="ar-EG" dirty="0">
              <a:solidFill>
                <a:srgbClr val="FFC000"/>
              </a:solidFill>
            </a:endParaRPr>
          </a:p>
        </p:txBody>
      </p:sp>
      <p:sp>
        <p:nvSpPr>
          <p:cNvPr id="4" name="TextBox 3">
            <a:hlinkClick r:id="rId2" action="ppaction://hlinksldjump"/>
            <a:extLst>
              <a:ext uri="{FF2B5EF4-FFF2-40B4-BE49-F238E27FC236}">
                <a16:creationId xmlns:a16="http://schemas.microsoft.com/office/drawing/2014/main" id="{409F72B4-E873-25EF-E9C7-150C0076C31E}"/>
              </a:ext>
            </a:extLst>
          </p:cNvPr>
          <p:cNvSpPr txBox="1"/>
          <p:nvPr/>
        </p:nvSpPr>
        <p:spPr>
          <a:xfrm>
            <a:off x="4286250" y="3950440"/>
            <a:ext cx="4857750" cy="584775"/>
          </a:xfrm>
          <a:prstGeom prst="rect">
            <a:avLst/>
          </a:prstGeom>
          <a:noFill/>
        </p:spPr>
        <p:txBody>
          <a:bodyPr wrap="square">
            <a:spAutoFit/>
          </a:bodyPr>
          <a:lstStyle/>
          <a:p>
            <a:pPr algn="r"/>
            <a:r>
              <a:rPr lang="ar-EG" sz="3200" dirty="0">
                <a:solidFill>
                  <a:srgbClr val="FFC000"/>
                </a:solidFill>
              </a:rPr>
              <a:t>ويل للقائلين للخير </a:t>
            </a:r>
            <a:endParaRPr lang="en-US" sz="3200" dirty="0">
              <a:solidFill>
                <a:srgbClr val="FFC000"/>
              </a:solidFill>
            </a:endParaRPr>
          </a:p>
        </p:txBody>
      </p:sp>
    </p:spTree>
    <p:extLst>
      <p:ext uri="{BB962C8B-B14F-4D97-AF65-F5344CB8AC3E}">
        <p14:creationId xmlns:p14="http://schemas.microsoft.com/office/powerpoint/2010/main" val="203749303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أرميا النبي  ص 9 : 12 – 19</a:t>
            </a:r>
            <a:endParaRPr lang="en-US" dirty="0"/>
          </a:p>
        </p:txBody>
      </p:sp>
    </p:spTree>
    <p:extLst>
      <p:ext uri="{BB962C8B-B14F-4D97-AF65-F5344CB8AC3E}">
        <p14:creationId xmlns:p14="http://schemas.microsoft.com/office/powerpoint/2010/main" val="66828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كل دبابات الأرض كأجناسها . و رآى الله ذلك أنه حسن . و قال الله لنخلق أنساناً على صورتنا و كمثالنا . و ليتسلط على سمك البحر و طير السماء .</a:t>
            </a:r>
          </a:p>
        </p:txBody>
      </p:sp>
    </p:spTree>
    <p:extLst>
      <p:ext uri="{BB962C8B-B14F-4D97-AF65-F5344CB8AC3E}">
        <p14:creationId xmlns:p14="http://schemas.microsoft.com/office/powerpoint/2010/main" val="38279837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ويل للقائلين للخير شراً و للشر خيراً . الجاعلين الظلام نوراً و النور ظلاماً . القائلين عن الحلو مراً و المر حلواً . ويل للحكماء الذين هم فى أعين أنفسهم </a:t>
            </a:r>
          </a:p>
        </p:txBody>
      </p:sp>
    </p:spTree>
    <p:extLst>
      <p:ext uri="{BB962C8B-B14F-4D97-AF65-F5344CB8AC3E}">
        <p14:creationId xmlns:p14="http://schemas.microsoft.com/office/powerpoint/2010/main" val="36430355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الفهماء عند ذاوتهم . ويل للأقوياء الذين يشربون الخمر . و للأبطال الذين يمزجون المسكر . الذين يبررون المنافق لأجل الرشوة . و ينزعون حق البار .</a:t>
            </a:r>
          </a:p>
        </p:txBody>
      </p:sp>
    </p:spTree>
    <p:extLst>
      <p:ext uri="{BB962C8B-B14F-4D97-AF65-F5344CB8AC3E}">
        <p14:creationId xmlns:p14="http://schemas.microsoft.com/office/powerpoint/2010/main" val="4000227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فلذلك كما يحترق البروبى ( القش ) بجمر النار . و يلتهب بلهيبه المشتعل . فهكذا يكون أصلهم كالغبار و زهرهم كالهشيم لأنهم رذلوا شريعة الله رب الجنود . و أغضبوا و أستهانوا بكلمة قدوس أسرائيل . </a:t>
            </a:r>
          </a:p>
        </p:txBody>
      </p:sp>
    </p:spTree>
    <p:extLst>
      <p:ext uri="{BB962C8B-B14F-4D97-AF65-F5344CB8AC3E}">
        <p14:creationId xmlns:p14="http://schemas.microsoft.com/office/powerpoint/2010/main" val="21301551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فحمى غضب رب الصباؤوت على شعبه . و رفع يده عليهم ليضربهم . و سخط على الجبال و صارت جثث موتاهم مثل الزبل فى وسط الطريق .</a:t>
            </a:r>
          </a:p>
        </p:txBody>
      </p:sp>
    </p:spTree>
    <p:extLst>
      <p:ext uri="{BB962C8B-B14F-4D97-AF65-F5344CB8AC3E}">
        <p14:creationId xmlns:p14="http://schemas.microsoft.com/office/powerpoint/2010/main" val="30027617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ومع هذا كله لم يرتد غضبه . بل يده لم تزل عالية ممدودة من أجل ذلك يرفع علامة للأمم من بعيد و يجتذبهم من </a:t>
            </a:r>
            <a:r>
              <a:rPr lang="ar-EG" dirty="0" err="1"/>
              <a:t>أقاصى</a:t>
            </a:r>
            <a:r>
              <a:rPr lang="ar-EG" dirty="0"/>
              <a:t> الأرض فأذا هم يأتون سريعاً بخفة .</a:t>
            </a:r>
          </a:p>
        </p:txBody>
      </p:sp>
    </p:spTree>
    <p:extLst>
      <p:ext uri="{BB962C8B-B14F-4D97-AF65-F5344CB8AC3E}">
        <p14:creationId xmlns:p14="http://schemas.microsoft.com/office/powerpoint/2010/main" val="9251396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    لا يجوعون ولا يتعبون . ولا ينعسون . ولا ينامون . ولا يحلون مناطقهم من أوساطهم . ولا تنقطع سيور أحذيتهم .</a:t>
            </a:r>
          </a:p>
        </p:txBody>
      </p:sp>
    </p:spTree>
    <p:extLst>
      <p:ext uri="{BB962C8B-B14F-4D97-AF65-F5344CB8AC3E}">
        <p14:creationId xmlns:p14="http://schemas.microsoft.com/office/powerpoint/2010/main" val="386238590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هـؤلاء الذين سهامهم مسنونة و قسيهم مشدودة ( موترة ) حوافر خيولهم كصخرة صلبة . و بكرات مـراكبهم كالعاصف . يتقدمون كالأسد .و يمسك و يصيح كوحش و يطرح و ليس من يخلص . </a:t>
            </a:r>
          </a:p>
        </p:txBody>
      </p:sp>
    </p:spTree>
    <p:extLst>
      <p:ext uri="{BB962C8B-B14F-4D97-AF65-F5344CB8AC3E}">
        <p14:creationId xmlns:p14="http://schemas.microsoft.com/office/powerpoint/2010/main" val="37110255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يـصرخ عليهم فى ذلك الـيوم كصوت البحر المتموح ( الخضم ) . و ينظرون إلى علو السماء و إلى أسـفل الأرض فـيجدوا ظـلاماً شديداً . و ظلمة مدلهمة .</a:t>
            </a:r>
            <a:endParaRPr lang="ar-EG" dirty="0">
              <a:solidFill>
                <a:srgbClr val="FFC000"/>
              </a:solidFill>
            </a:endParaRPr>
          </a:p>
        </p:txBody>
      </p:sp>
    </p:spTree>
    <p:extLst>
      <p:ext uri="{BB962C8B-B14F-4D97-AF65-F5344CB8AC3E}">
        <p14:creationId xmlns:p14="http://schemas.microsoft.com/office/powerpoint/2010/main" val="3736385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7691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أرميا النبي  ص 9 : 12 – 19</a:t>
            </a:r>
            <a:endParaRPr lang="en-US" dirty="0"/>
          </a:p>
        </p:txBody>
      </p:sp>
      <p:sp>
        <p:nvSpPr>
          <p:cNvPr id="2" name="TextBox 1">
            <a:hlinkClick r:id="rId2" action="ppaction://hlinksldjump"/>
            <a:extLst>
              <a:ext uri="{FF2B5EF4-FFF2-40B4-BE49-F238E27FC236}">
                <a16:creationId xmlns:a16="http://schemas.microsoft.com/office/drawing/2014/main" id="{2A718D05-B10E-6727-B196-25967C2B2624}"/>
              </a:ext>
            </a:extLst>
          </p:cNvPr>
          <p:cNvSpPr txBox="1"/>
          <p:nvPr/>
        </p:nvSpPr>
        <p:spPr>
          <a:xfrm>
            <a:off x="4286250" y="3950440"/>
            <a:ext cx="4857750" cy="584775"/>
          </a:xfrm>
          <a:prstGeom prst="rect">
            <a:avLst/>
          </a:prstGeom>
          <a:noFill/>
        </p:spPr>
        <p:txBody>
          <a:bodyPr wrap="square">
            <a:spAutoFit/>
          </a:bodyPr>
          <a:lstStyle/>
          <a:p>
            <a:pPr algn="r"/>
            <a:r>
              <a:rPr lang="ar-EG" sz="3200" dirty="0">
                <a:solidFill>
                  <a:srgbClr val="FFC000"/>
                </a:solidFill>
              </a:rPr>
              <a:t>ويل للقائلين للخير </a:t>
            </a:r>
            <a:endParaRPr lang="en-US" sz="3200" dirty="0">
              <a:solidFill>
                <a:srgbClr val="FFC000"/>
              </a:solidFill>
            </a:endParaRPr>
          </a:p>
        </p:txBody>
      </p:sp>
    </p:spTree>
    <p:extLst>
      <p:ext uri="{BB962C8B-B14F-4D97-AF65-F5344CB8AC3E}">
        <p14:creationId xmlns:p14="http://schemas.microsoft.com/office/powerpoint/2010/main" val="192701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البهائم و على جميع الأرض . وكلما يدب و يتحرك على الأرض . فخلق الله الأنسان على صورته على صورة الله خلقه . ذكراً و أنثى خلقهم . و باركهم الله قائلاً :</a:t>
            </a:r>
          </a:p>
        </p:txBody>
      </p:sp>
    </p:spTree>
    <p:extLst>
      <p:ext uri="{BB962C8B-B14F-4D97-AF65-F5344CB8AC3E}">
        <p14:creationId xmlns:p14="http://schemas.microsoft.com/office/powerpoint/2010/main" val="316567865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من هو الأنسان الحكيم فليفهم هذا . و الذى عنده كلام فم الرب فليخبركم . لماذا هلكت الأرض و أحترقت و صارت كبرية بلا عابر . فقال لى الرب .</a:t>
            </a:r>
          </a:p>
        </p:txBody>
      </p:sp>
      <p:sp>
        <p:nvSpPr>
          <p:cNvPr id="2" name="TextBox 1">
            <a:hlinkClick r:id="rId2" action="ppaction://hlinksldjump"/>
            <a:extLst>
              <a:ext uri="{FF2B5EF4-FFF2-40B4-BE49-F238E27FC236}">
                <a16:creationId xmlns:a16="http://schemas.microsoft.com/office/drawing/2014/main" id="{10A671DD-BD8F-86EF-F22E-A57FAE09840F}"/>
              </a:ext>
            </a:extLst>
          </p:cNvPr>
          <p:cNvSpPr txBox="1"/>
          <p:nvPr/>
        </p:nvSpPr>
        <p:spPr>
          <a:xfrm>
            <a:off x="4286250" y="3950440"/>
            <a:ext cx="4857750" cy="584775"/>
          </a:xfrm>
          <a:prstGeom prst="rect">
            <a:avLst/>
          </a:prstGeom>
          <a:noFill/>
        </p:spPr>
        <p:txBody>
          <a:bodyPr wrap="square">
            <a:spAutoFit/>
          </a:bodyPr>
          <a:lstStyle/>
          <a:p>
            <a:pPr algn="r"/>
            <a:r>
              <a:rPr lang="ar-EG" sz="3200" dirty="0">
                <a:solidFill>
                  <a:srgbClr val="FFC000"/>
                </a:solidFill>
              </a:rPr>
              <a:t>ويل للقائلين للخير </a:t>
            </a:r>
            <a:endParaRPr lang="en-US" sz="3200" dirty="0">
              <a:solidFill>
                <a:srgbClr val="FFC000"/>
              </a:solidFill>
            </a:endParaRPr>
          </a:p>
        </p:txBody>
      </p:sp>
    </p:spTree>
    <p:extLst>
      <p:ext uri="{BB962C8B-B14F-4D97-AF65-F5344CB8AC3E}">
        <p14:creationId xmlns:p14="http://schemas.microsoft.com/office/powerpoint/2010/main" val="41169586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لأنهم تركوا </a:t>
            </a:r>
            <a:r>
              <a:rPr lang="ar-EG" dirty="0" err="1"/>
              <a:t>ناموسى</a:t>
            </a:r>
            <a:r>
              <a:rPr lang="ar-EG" dirty="0"/>
              <a:t> عنهم الذى جعلته أمامهم . ولم يسمعوا </a:t>
            </a:r>
            <a:r>
              <a:rPr lang="ar-EG" dirty="0" err="1"/>
              <a:t>لصوتى</a:t>
            </a:r>
            <a:r>
              <a:rPr lang="ar-EG" dirty="0"/>
              <a:t> . بل ساروا وراء عناد قلوبهم الشريرة . و سلكوا وراء الأصنام . التي عامهم </a:t>
            </a:r>
            <a:r>
              <a:rPr lang="ar-EG" dirty="0" err="1"/>
              <a:t>أياها</a:t>
            </a:r>
            <a:r>
              <a:rPr lang="ar-EG" dirty="0"/>
              <a:t> </a:t>
            </a:r>
            <a:r>
              <a:rPr lang="ar-EG" dirty="0" err="1"/>
              <a:t>أباؤهم</a:t>
            </a:r>
            <a:r>
              <a:rPr lang="ar-EG" dirty="0"/>
              <a:t> لذلك قال الرب أله إسرائيل .</a:t>
            </a:r>
          </a:p>
        </p:txBody>
      </p:sp>
    </p:spTree>
    <p:extLst>
      <p:ext uri="{BB962C8B-B14F-4D97-AF65-F5344CB8AC3E}">
        <p14:creationId xmlns:p14="http://schemas.microsoft.com/office/powerpoint/2010/main" val="2421648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a:t>
            </a:r>
            <a:r>
              <a:rPr lang="ar-EG" dirty="0" err="1"/>
              <a:t>هأنذا</a:t>
            </a:r>
            <a:r>
              <a:rPr lang="ar-EG" dirty="0"/>
              <a:t> أطعمهم خبز الضيق و أسقيهم العلقم . و أشتتهم فى الأمم التي لم يعرفوها هم ولا </a:t>
            </a:r>
            <a:r>
              <a:rPr lang="ar-EG" dirty="0" err="1"/>
              <a:t>أباؤهم</a:t>
            </a:r>
            <a:r>
              <a:rPr lang="ar-EG" dirty="0"/>
              <a:t> . و أرسل عليهم سيفاً حتى أفنيهم به . هذا ما يقوله الرب . أدعوا النساء النائحات ليأتين و أرسلوا</a:t>
            </a:r>
          </a:p>
        </p:txBody>
      </p:sp>
    </p:spTree>
    <p:extLst>
      <p:ext uri="{BB962C8B-B14F-4D97-AF65-F5344CB8AC3E}">
        <p14:creationId xmlns:p14="http://schemas.microsoft.com/office/powerpoint/2010/main" val="19092648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إلى الحكيمات ليفتحن أفواههن بالكلام لينشدن عليكم نوحاً . و لتسكب عيونكم دموعاً . و لتفض أجفانكم ماء . لأنه قد سمع صوت النوح فى صهيون . </a:t>
            </a:r>
            <a:endParaRPr lang="ar-EG" dirty="0">
              <a:solidFill>
                <a:srgbClr val="FFC000"/>
              </a:solidFill>
            </a:endParaRPr>
          </a:p>
        </p:txBody>
      </p:sp>
    </p:spTree>
    <p:extLst>
      <p:ext uri="{BB962C8B-B14F-4D97-AF65-F5344CB8AC3E}">
        <p14:creationId xmlns:p14="http://schemas.microsoft.com/office/powerpoint/2010/main" val="39050730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5395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238458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الثالثة من يوم الاثنين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أنموا و أكثروا و أملأوا الأرض و سودوا عليها و تسلطوا على سمك البحر و طير السماء و جميع البهائم و سائر الأرض . </a:t>
            </a:r>
          </a:p>
        </p:txBody>
      </p:sp>
    </p:spTree>
    <p:extLst>
      <p:ext uri="{BB962C8B-B14F-4D97-AF65-F5344CB8AC3E}">
        <p14:creationId xmlns:p14="http://schemas.microsoft.com/office/powerpoint/2010/main" val="34547822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كل الهوام التي تدب على الأرض . و قال الله : ها قد أعطيتكم كل عشب مزروع يبزر بزراً على وجه الأرض كلها . و كل شجرة فيه ثمر يبزر بزراً يكون لكم طعاماً .</a:t>
            </a:r>
          </a:p>
        </p:txBody>
      </p:sp>
    </p:spTree>
    <p:extLst>
      <p:ext uri="{BB962C8B-B14F-4D97-AF65-F5344CB8AC3E}">
        <p14:creationId xmlns:p14="http://schemas.microsoft.com/office/powerpoint/2010/main" val="6508765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noAutofit/>
          </a:bodyPr>
          <a:lstStyle/>
          <a:p>
            <a:r>
              <a:rPr lang="ar-EG" sz="4000" dirty="0"/>
              <a:t>( بدء سفر التكوين لموسى النبي  ص 1 : 1 – ألخ و ص 2 : 1 – 3 )</a:t>
            </a:r>
            <a:endParaRPr lang="en-US" sz="4000"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لجميع وحوش الأرض و كل طير السماء . و كلما يدب و يتحرك على الأرض . مما فيه نفس حية . أعطيت كل عشـب أخضر طعاماً . و كان كذلك . و رآى الله جميع ما خلقه فأذا هو حسن جداً .</a:t>
            </a:r>
          </a:p>
        </p:txBody>
      </p:sp>
    </p:spTree>
    <p:extLst>
      <p:ext uri="{BB962C8B-B14F-4D97-AF65-F5344CB8AC3E}">
        <p14:creationId xmlns:p14="http://schemas.microsoft.com/office/powerpoint/2010/main" val="256857567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كان مساء و كان صباح يوماً سادساً . فأكملت السماء و الأرض و كل زينتها . و أكمل الله أعماله التي خلقها فى اليوم السادس . و أستراح فى اليوم السابع من جميع أعماله التي صنعها</a:t>
            </a:r>
          </a:p>
        </p:txBody>
      </p:sp>
    </p:spTree>
    <p:extLst>
      <p:ext uri="{BB962C8B-B14F-4D97-AF65-F5344CB8AC3E}">
        <p14:creationId xmlns:p14="http://schemas.microsoft.com/office/powerpoint/2010/main" val="9917319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rtl="1"/>
            <a:r>
              <a:rPr lang="ar-EG" dirty="0"/>
              <a:t>    و بارك الله اليوم السابع و قدسه . لأن فيه أستراح من جميع أعماله التي أبتدأ الله بخلقتها</a:t>
            </a:r>
            <a:r>
              <a:rPr lang="ar-EG" dirty="0">
                <a:solidFill>
                  <a:schemeClr val="bg1"/>
                </a:solidFill>
              </a:rPr>
              <a:t>.</a:t>
            </a:r>
          </a:p>
        </p:txBody>
      </p:sp>
    </p:spTree>
    <p:extLst>
      <p:ext uri="{BB962C8B-B14F-4D97-AF65-F5344CB8AC3E}">
        <p14:creationId xmlns:p14="http://schemas.microsoft.com/office/powerpoint/2010/main" val="333078148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7476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فرحت بالقائلين لي :</a:t>
            </a:r>
            <a:endParaRPr lang="en-US" dirty="0"/>
          </a:p>
        </p:txBody>
      </p:sp>
      <p:sp>
        <p:nvSpPr>
          <p:cNvPr id="6" name="Text Placeholder 5"/>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أي أوو نوف إيجين</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ني إيطاف جوس ني :</a:t>
            </a:r>
          </a:p>
        </p:txBody>
      </p:sp>
      <p:sp>
        <p:nvSpPr>
          <p:cNvPr id="7" name="Text Placeholder 6"/>
          <p:cNvSpPr>
            <a:spLocks noGrp="1"/>
          </p:cNvSpPr>
          <p:nvPr>
            <p:ph type="body" sz="quarter" idx="3"/>
          </p:nvPr>
        </p:nvSpPr>
        <p:spPr/>
        <p:txBody>
          <a:bodyPr/>
          <a:lstStyle/>
          <a:p>
            <a:pPr lvl="0"/>
            <a:r>
              <a:rPr lang="pt-BR" sz="3200" spc="300" dirty="0">
                <a:latin typeface="Avva_Marcos" pitchFamily="82" charset="0"/>
              </a:rPr>
              <a:t>A</a:t>
            </a:r>
            <a:r>
              <a:rPr lang="pt-BR" dirty="0"/>
              <a:t>iounof   `ejen   nh`etaujoc   nhi   &gt;</a:t>
            </a:r>
          </a:p>
        </p:txBody>
      </p:sp>
    </p:spTree>
    <p:extLst>
      <p:ext uri="{BB962C8B-B14F-4D97-AF65-F5344CB8AC3E}">
        <p14:creationId xmlns:p14="http://schemas.microsoft.com/office/powerpoint/2010/main" val="178253513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إلى بيت الرب نذهب. </a:t>
            </a:r>
            <a:endParaRPr lang="en-US" dirty="0"/>
          </a:p>
        </p:txBody>
      </p:sp>
      <p:sp>
        <p:nvSpPr>
          <p:cNvPr id="6" name="Text Placeholder 5"/>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جيه تين نا</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شيه نان إيه إب إي</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إم إبشويس. </a:t>
            </a:r>
            <a:endParaRPr lang="ar-EG"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a:r>
              <a:rPr lang="pt-BR" dirty="0"/>
              <a:t>je   tenna</a:t>
            </a:r>
            <a:r>
              <a:rPr lang="en-US" dirty="0"/>
              <a:t>-</a:t>
            </a:r>
            <a:r>
              <a:rPr lang="pt-BR" dirty="0"/>
              <a:t>]enan   `e`phi   `mP_. </a:t>
            </a:r>
          </a:p>
        </p:txBody>
      </p:sp>
    </p:spTree>
    <p:extLst>
      <p:ext uri="{BB962C8B-B14F-4D97-AF65-F5344CB8AC3E}">
        <p14:creationId xmlns:p14="http://schemas.microsoft.com/office/powerpoint/2010/main" val="27401723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EG" dirty="0"/>
              <a:t>( من أشعيا النبي  ص 5 : 1 – 9 )</a:t>
            </a:r>
            <a:endParaRPr lang="en-US" dirty="0"/>
          </a:p>
        </p:txBody>
      </p:sp>
    </p:spTree>
    <p:extLst>
      <p:ext uri="{BB962C8B-B14F-4D97-AF65-F5344CB8AC3E}">
        <p14:creationId xmlns:p14="http://schemas.microsoft.com/office/powerpoint/2010/main" val="213754072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وقفت أرجلنا :في ديار أورشليم.</a:t>
            </a:r>
            <a:br>
              <a:rPr lang="ar-KW" dirty="0">
                <a:solidFill>
                  <a:srgbClr val="FFFFFF"/>
                </a:solidFill>
                <a:effectLst>
                  <a:outerShdw blurRad="38100" dist="38100" dir="2700000" algn="tl">
                    <a:srgbClr val="000000">
                      <a:alpha val="43137"/>
                    </a:srgbClr>
                  </a:outerShdw>
                </a:effectLst>
                <a:latin typeface="Arial" charset="0"/>
                <a:cs typeface="AL-Mateen" pitchFamily="2" charset="-78"/>
              </a:rPr>
            </a:br>
            <a:endParaRPr lang="en-US" dirty="0"/>
          </a:p>
        </p:txBody>
      </p:sp>
      <p:sp>
        <p:nvSpPr>
          <p:cNvPr id="6" name="Text Placeholder 5"/>
          <p:cNvSpPr>
            <a:spLocks noGrp="1"/>
          </p:cNvSpPr>
          <p:nvPr>
            <p:ph type="body" idx="1"/>
          </p:nvPr>
        </p:nvSpPr>
        <p:spPr/>
        <p:txBody>
          <a:bodyPr/>
          <a:lstStyle/>
          <a:p>
            <a:pPr lvl="0"/>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نين تشالافج </a:t>
            </a:r>
            <a:r>
              <a:rPr lang="ar-EG"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أف أوهي إيه راتوو :</a:t>
            </a:r>
            <a:r>
              <a:rPr lang="en-US"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sz="3600" dirty="0">
                <a:solidFill>
                  <a:srgbClr val="FFFFFF"/>
                </a:solidFill>
                <a:effectLst>
                  <a:outerShdw blurRad="38100" dist="38100" dir="2700000" algn="tl">
                    <a:srgbClr val="000000">
                      <a:alpha val="43137"/>
                    </a:srgbClr>
                  </a:outerShdw>
                </a:effectLst>
                <a:latin typeface="Arial" charset="0"/>
                <a:cs typeface="AL-Mateen" pitchFamily="2" charset="-78"/>
              </a:rPr>
              <a:t>خين ني أفليوو  إنتيه يروساليم.</a:t>
            </a:r>
          </a:p>
        </p:txBody>
      </p:sp>
      <p:sp>
        <p:nvSpPr>
          <p:cNvPr id="7" name="Text Placeholder 6"/>
          <p:cNvSpPr>
            <a:spLocks noGrp="1"/>
          </p:cNvSpPr>
          <p:nvPr>
            <p:ph type="body" sz="quarter" idx="3"/>
          </p:nvPr>
        </p:nvSpPr>
        <p:spPr>
          <a:xfrm>
            <a:off x="0" y="5474749"/>
            <a:ext cx="9144000" cy="682357"/>
          </a:xfrm>
        </p:spPr>
        <p:txBody>
          <a:bodyPr/>
          <a:lstStyle/>
          <a:p>
            <a:pPr lvl="0"/>
            <a:r>
              <a:rPr lang="pt-BR" dirty="0"/>
              <a:t>Nensalauj   au`o\i   `eratou   &gt;   'en   niaulhou   `nte   Ieroucalhm.</a:t>
            </a:r>
          </a:p>
        </p:txBody>
      </p:sp>
    </p:spTree>
    <p:extLst>
      <p:ext uri="{BB962C8B-B14F-4D97-AF65-F5344CB8AC3E}">
        <p14:creationId xmlns:p14="http://schemas.microsoft.com/office/powerpoint/2010/main" val="234542116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r>
              <a:rPr lang="ar-EG" dirty="0"/>
              <a:t>أووه إيطافئى إنجى إيسوس إيريوساليم إيخوون إبى إرفيى أووه إطاف رووهى هى ذى شوبى إنته تى أوونو أفئى إيفول إبيت أنبا نيم بى ميت إسناف : أووه إبيفراستى إييطافى إيفول خين بيت أنبا أفئهكو إيطاف</a:t>
            </a:r>
            <a:endParaRPr lang="en-US" dirty="0"/>
          </a:p>
        </p:txBody>
      </p:sp>
    </p:spTree>
    <p:extLst>
      <p:ext uri="{BB962C8B-B14F-4D97-AF65-F5344CB8AC3E}">
        <p14:creationId xmlns:p14="http://schemas.microsoft.com/office/powerpoint/2010/main" val="224913465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Autofit/>
          </a:bodyPr>
          <a:lstStyle/>
          <a:p>
            <a:pPr rtl="1"/>
            <a:r>
              <a:rPr lang="ar-EG" sz="3600" dirty="0"/>
              <a:t> ناف إ أووفو إنكنتيه هيفوى إ أووؤن هان جوفى هيوتس أفئى ذيه هارا أفناجيم إهلى هيوتس أووه إطافئى إجوس إمبفجيم إهلى إيفيل إهان جوفى نيه إبسيوو غار إنكينتيه آن بيه.</a:t>
            </a:r>
            <a:r>
              <a:rPr lang="en-US" sz="3600" dirty="0"/>
              <a:t> </a:t>
            </a:r>
            <a:r>
              <a:rPr lang="ar-EG" sz="3600" dirty="0"/>
              <a:t>أووه إيطافئر أووأو بيجاف ناس</a:t>
            </a:r>
            <a:endParaRPr lang="en-US" sz="3600" dirty="0"/>
          </a:p>
        </p:txBody>
      </p:sp>
    </p:spTree>
    <p:extLst>
      <p:ext uri="{BB962C8B-B14F-4D97-AF65-F5344CB8AC3E}">
        <p14:creationId xmlns:p14="http://schemas.microsoft.com/office/powerpoint/2010/main" val="170562955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51692" y="4459015"/>
            <a:ext cx="8539088" cy="2203210"/>
          </a:xfrm>
        </p:spPr>
        <p:txBody>
          <a:bodyPr>
            <a:noAutofit/>
          </a:bodyPr>
          <a:lstStyle/>
          <a:p>
            <a:pPr rtl="1"/>
            <a:r>
              <a:rPr lang="ar-EG" sz="4000" dirty="0"/>
              <a:t>جى إنتيه إهلى جى أوويم أووطاه هيوتى شا إينيه أووه ناف صوتيم إنجيه نيف ماثيتيس.</a:t>
            </a:r>
            <a:r>
              <a:rPr lang="ar-SA" sz="4000" dirty="0"/>
              <a:t> </a:t>
            </a:r>
            <a:r>
              <a:rPr lang="ar-EG" sz="4000" dirty="0"/>
              <a:t>أووه أفئى إيروساليم أووه إيطافئى إيخوون إبى إرفيى أفئرهيتس إنهيؤوى إيفول إنتى تيروو إتتى إيفول نيم نى إتشوب خين بى</a:t>
            </a:r>
            <a:endParaRPr lang="en-US" sz="4000" dirty="0"/>
          </a:p>
        </p:txBody>
      </p:sp>
    </p:spTree>
    <p:extLst>
      <p:ext uri="{BB962C8B-B14F-4D97-AF65-F5344CB8AC3E}">
        <p14:creationId xmlns:p14="http://schemas.microsoft.com/office/powerpoint/2010/main" val="18999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4535215"/>
            <a:ext cx="9144000" cy="2203210"/>
          </a:xfrm>
        </p:spPr>
        <p:txBody>
          <a:bodyPr>
            <a:noAutofit/>
          </a:bodyPr>
          <a:lstStyle/>
          <a:p>
            <a:pPr rtl="1"/>
            <a:r>
              <a:rPr lang="ar-EG" sz="3600" dirty="0"/>
              <a:t> إرفيى أووه نى إترابيزا إنتيه نى كوليفيستيس نيم نى كاتيدرا إنتيه نى إتتى تشرومبى إيفول أفصوصوو. أووه نافكو إن إهلى آن بيه هينا إنتيفئن أووه إسكيفوس إيفول هيتين بى إرفيى. أووه نافتى إسفو أووه نافجو إمموس نوأوو جيه</a:t>
            </a:r>
            <a:endParaRPr lang="en-US" sz="3600" dirty="0"/>
          </a:p>
        </p:txBody>
      </p:sp>
    </p:spTree>
    <p:extLst>
      <p:ext uri="{BB962C8B-B14F-4D97-AF65-F5344CB8AC3E}">
        <p14:creationId xmlns:p14="http://schemas.microsoft.com/office/powerpoint/2010/main" val="2004551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أمجد الذى أحبه بنشيد حبيب هذا الكرم . كان للحبيب كرم فى رابية . فى موضع خصب . فاحطت به سياجاً و رفعته على القصب و غرست كرماً فى سورق</a:t>
            </a:r>
          </a:p>
        </p:txBody>
      </p:sp>
    </p:spTree>
    <p:extLst>
      <p:ext uri="{BB962C8B-B14F-4D97-AF65-F5344CB8AC3E}">
        <p14:creationId xmlns:p14="http://schemas.microsoft.com/office/powerpoint/2010/main" val="229601170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4535215"/>
            <a:ext cx="9144000" cy="2203210"/>
          </a:xfrm>
        </p:spPr>
        <p:txBody>
          <a:bodyPr>
            <a:noAutofit/>
          </a:bodyPr>
          <a:lstStyle/>
          <a:p>
            <a:pPr rtl="1"/>
            <a:r>
              <a:rPr lang="ar-EG" sz="3600" dirty="0"/>
              <a:t> إس إسخيوت جيه بائى إفئمووتى إروف جيه أووئى إمبروس إفشى إننى إثنوس تيروو إنثوتين أيف إمفيب إنصونى أووه إيطاف صوتيم إنجيه نى أرشى إرفس نيم نى صاخ أووه نافكوتى جيه أفناطاكوف إن أش إنريتى  نافئرهوتى غاريه</a:t>
            </a:r>
            <a:endParaRPr lang="en-US" sz="3600" dirty="0"/>
          </a:p>
        </p:txBody>
      </p:sp>
    </p:spTree>
    <p:extLst>
      <p:ext uri="{BB962C8B-B14F-4D97-AF65-F5344CB8AC3E}">
        <p14:creationId xmlns:p14="http://schemas.microsoft.com/office/powerpoint/2010/main" val="100734349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خاتيفهى بى ميش غار تيرف نافئر إشفيرى إيجين تيف إسفو:أووه إشوب إنتيه روهى شوبى نافهيل صافول إنتى فاكى.</a:t>
            </a:r>
            <a:r>
              <a:rPr lang="en-US" dirty="0"/>
              <a:t> </a:t>
            </a:r>
            <a:r>
              <a:rPr lang="ar-EG" dirty="0"/>
              <a:t>أووأوشت إمبى أنجيليون إثؤواب.</a:t>
            </a:r>
          </a:p>
        </p:txBody>
      </p:sp>
    </p:spTree>
    <p:extLst>
      <p:ext uri="{BB962C8B-B14F-4D97-AF65-F5344CB8AC3E}">
        <p14:creationId xmlns:p14="http://schemas.microsoft.com/office/powerpoint/2010/main" val="325936665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a:t>فرحت بالقائلين لى إلى بيت الرب نذهب .</a:t>
            </a:r>
            <a:br>
              <a:rPr lang="ar-EG"/>
            </a:br>
            <a:r>
              <a:rPr lang="ar-EG"/>
              <a:t>وقفت أرجلنا فى ديار أورشليم .</a:t>
            </a:r>
            <a:endParaRPr lang="en-US"/>
          </a:p>
        </p:txBody>
      </p:sp>
    </p:spTree>
    <p:extLst>
      <p:ext uri="{BB962C8B-B14F-4D97-AF65-F5344CB8AC3E}">
        <p14:creationId xmlns:p14="http://schemas.microsoft.com/office/powerpoint/2010/main" val="166095691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ولما جاء يسوع إلى أورشليم دخل الهيكل و نظر الجمع . و إذ كان المساء فى تلك </a:t>
            </a:r>
            <a:r>
              <a:rPr lang="ar-EG" dirty="0" err="1"/>
              <a:t>االساعة</a:t>
            </a:r>
            <a:r>
              <a:rPr lang="ar-EG" dirty="0"/>
              <a:t> خرج إلى بيت عنيا مع </a:t>
            </a:r>
            <a:r>
              <a:rPr lang="ar-EG" dirty="0" err="1"/>
              <a:t>الأثنى</a:t>
            </a:r>
            <a:r>
              <a:rPr lang="ar-EG" dirty="0"/>
              <a:t> عشر . وفى الغد لما خرجوا من بيت عنيا جاع . </a:t>
            </a:r>
          </a:p>
        </p:txBody>
      </p:sp>
    </p:spTree>
    <p:extLst>
      <p:ext uri="{BB962C8B-B14F-4D97-AF65-F5344CB8AC3E}">
        <p14:creationId xmlns:p14="http://schemas.microsoft.com/office/powerpoint/2010/main" val="14233755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فرأى شجرة تين عن بعد . وكان عليها ورق فجاء إليها لعله يجد فيها شيئاً . فلما جاء إليها لم يجد شيئا الا ورقاً لأنه لم يكن أوان التين فأجاب و قال لها لا يأكل أحد منك ثمرة</a:t>
            </a:r>
          </a:p>
        </p:txBody>
      </p:sp>
    </p:spTree>
    <p:extLst>
      <p:ext uri="{BB962C8B-B14F-4D97-AF65-F5344CB8AC3E}">
        <p14:creationId xmlns:p14="http://schemas.microsoft.com/office/powerpoint/2010/main" val="239977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بنيت فيه برجاً فى وسطه . و حفرت فيه معصرة . و أنتظرت أن يخرج عنباً فأخرج شوكاً . و الآن يا رجال يهوذا و سكان أورشليم . أحكموا بينى و بين كرمى أى شئ يصنع لكرمى و أنا لم أصنعه به . </a:t>
            </a:r>
          </a:p>
        </p:txBody>
      </p:sp>
    </p:spTree>
    <p:extLst>
      <p:ext uri="{BB962C8B-B14F-4D97-AF65-F5344CB8AC3E}">
        <p14:creationId xmlns:p14="http://schemas.microsoft.com/office/powerpoint/2010/main" val="304245567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إلى الأبد و كان تلاميذه يسمعون . و جاءوا إلى أورشليم . ولما دخل إلى الهيكل أبتدأ يخرج جميع الذين كانوا يبيعون و يشترون فى الهيكل</a:t>
            </a:r>
            <a:r>
              <a:rPr lang="en-US" dirty="0"/>
              <a:t> . </a:t>
            </a:r>
          </a:p>
        </p:txBody>
      </p:sp>
    </p:spTree>
    <p:extLst>
      <p:ext uri="{BB962C8B-B14F-4D97-AF65-F5344CB8AC3E}">
        <p14:creationId xmlns:p14="http://schemas.microsoft.com/office/powerpoint/2010/main" val="340364908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قلب موائد الصيارفة و كراسى باعة الحمام . ولم يدع أحد ينقل متاعاً إلى الهيكل . و كان يعلم قائلاً لهم أليس مكتوباً أن بيتى بيت صلاة يدعى لجميع الأمم .</a:t>
            </a:r>
          </a:p>
        </p:txBody>
      </p:sp>
    </p:spTree>
    <p:extLst>
      <p:ext uri="{BB962C8B-B14F-4D97-AF65-F5344CB8AC3E}">
        <p14:creationId xmlns:p14="http://schemas.microsoft.com/office/powerpoint/2010/main" val="399088156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أنتم جعلتموه مغارة للصوص . فلما سمع رؤساء الكهنة و الكتبة كانوا يطلبون بأى نوع يهلكونه . لأنهم كانوا يخافونه . إذ الجمع كله كان يتعجب من تعليمه . ولما صار المساء خرج إلى خارج المدينة.</a:t>
            </a:r>
          </a:p>
        </p:txBody>
      </p:sp>
    </p:spTree>
    <p:extLst>
      <p:ext uri="{BB962C8B-B14F-4D97-AF65-F5344CB8AC3E}">
        <p14:creationId xmlns:p14="http://schemas.microsoft.com/office/powerpoint/2010/main" val="42830920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السادسة من يوم الاثنين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F46FCB53-48A7-7B80-BC31-9583F18B3F77}"/>
              </a:ext>
            </a:extLst>
          </p:cNvPr>
          <p:cNvSpPr/>
          <p:nvPr/>
        </p:nvSpPr>
        <p:spPr>
          <a:xfrm>
            <a:off x="7308241" y="3985769"/>
            <a:ext cx="1835759"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مقدمة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84067584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من سفر الخروج لموسى النبي </a:t>
            </a:r>
            <a:br>
              <a:rPr lang="ar-EG" dirty="0"/>
            </a:br>
            <a:r>
              <a:rPr lang="ar-EG" dirty="0"/>
              <a:t> ص 32 : 7 – 15</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كلم الرب موسى قائلاً : أمضى مسرعاً من هنا و أنزل لأنه قد أثم شعبك الذى أخرجته من أرض مصر . وقد زاغوا سريعاً عن الطريق الذى أوصيتهم به .</a:t>
            </a:r>
          </a:p>
        </p:txBody>
      </p:sp>
    </p:spTree>
    <p:extLst>
      <p:ext uri="{BB962C8B-B14F-4D97-AF65-F5344CB8AC3E}">
        <p14:creationId xmlns:p14="http://schemas.microsoft.com/office/powerpoint/2010/main" val="354223732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صنعوا لهم عجلاً . ( مسبوكاً ) و سجدوا له و ذبحوا ذبائح لصنعة أيديهم . قائلين هذه هى آلهتك يا </a:t>
            </a:r>
            <a:r>
              <a:rPr lang="ar-EG" dirty="0" err="1"/>
              <a:t>أسرائيل</a:t>
            </a:r>
            <a:r>
              <a:rPr lang="ar-EG" dirty="0"/>
              <a:t> التي أخرجتك من أرض مصر .</a:t>
            </a:r>
            <a:endParaRPr lang="en-US" dirty="0"/>
          </a:p>
        </p:txBody>
      </p:sp>
    </p:spTree>
    <p:extLst>
      <p:ext uri="{BB962C8B-B14F-4D97-AF65-F5344CB8AC3E}">
        <p14:creationId xmlns:p14="http://schemas.microsoft.com/office/powerpoint/2010/main" val="78904282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 الآن دعنى أغضب عليهم بحنق و أبيدهم و أجعلك لأمة أعظم . فتضرع موسى أمام الرب الاله قائلاً : لماذا يارب تغضب غضباً على شعبك الذى أخرجته </a:t>
            </a:r>
          </a:p>
        </p:txBody>
      </p:sp>
    </p:spTree>
    <p:extLst>
      <p:ext uri="{BB962C8B-B14F-4D97-AF65-F5344CB8AC3E}">
        <p14:creationId xmlns:p14="http://schemas.microsoft.com/office/powerpoint/2010/main" val="205893830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من أرض مصر بقوتك العظيمة و ذراعك الرفيعة . لئلا يقول المصريون أنك أخرجتهم بكيد لتقتلهم فى الجبال و تفنيهم عن وجه الأرض . </a:t>
            </a:r>
          </a:p>
        </p:txBody>
      </p:sp>
    </p:spTree>
    <p:extLst>
      <p:ext uri="{BB962C8B-B14F-4D97-AF65-F5344CB8AC3E}">
        <p14:creationId xmlns:p14="http://schemas.microsoft.com/office/powerpoint/2010/main" val="3155667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لأنى رجوت أن يخرج عنباً فأخرج شوكاً . فالآن أعلمكم ماذا أفعل بكرمى . أقلع سياجه فيصير للنهب . و أهدم جوسقه فيكون مدوساً . و أهمل هذا الكرم لا يقضب ولا يفلح و ينبت فيه الشوك مثل السلا .</a:t>
            </a:r>
          </a:p>
        </p:txBody>
      </p:sp>
    </p:spTree>
    <p:extLst>
      <p:ext uri="{BB962C8B-B14F-4D97-AF65-F5344CB8AC3E}">
        <p14:creationId xmlns:p14="http://schemas.microsoft.com/office/powerpoint/2010/main" val="185468975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أرجع </a:t>
            </a:r>
            <a:r>
              <a:rPr lang="ar-EG" dirty="0" err="1"/>
              <a:t>يارب</a:t>
            </a:r>
            <a:r>
              <a:rPr lang="ar-EG" dirty="0"/>
              <a:t> عن حمو غضبك و أغفر شر شعبك . و أذكر إبراهيم و أسحق و يعقوب الذين أقسمت لهم بذاتك و قلت لهم أنى أكثر نسلكم جداً كنجوم السماء فى كثرتها . و كل هذه الأرض التي قلت عنها</a:t>
            </a:r>
          </a:p>
        </p:txBody>
      </p:sp>
    </p:spTree>
    <p:extLst>
      <p:ext uri="{BB962C8B-B14F-4D97-AF65-F5344CB8AC3E}">
        <p14:creationId xmlns:p14="http://schemas.microsoft.com/office/powerpoint/2010/main" val="364948206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أن تعطيها لنسلهم فيرثوها إلى الأبد . فصفح الرب عن شر شعبه . ثم رجع موسى و نزل من الجبل و لوحا الشهادة فى يديه وهما لوحان من حجارة مكتوبان من الوجهين من هنا ومن هنا .</a:t>
            </a:r>
            <a:endParaRPr lang="ar-EG" dirty="0">
              <a:solidFill>
                <a:srgbClr val="FFC000"/>
              </a:solidFill>
            </a:endParaRPr>
          </a:p>
        </p:txBody>
      </p:sp>
    </p:spTree>
    <p:extLst>
      <p:ext uri="{BB962C8B-B14F-4D97-AF65-F5344CB8AC3E}">
        <p14:creationId xmlns:p14="http://schemas.microsoft.com/office/powerpoint/2010/main" val="259344210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43017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بدء حكمة سليمان  ص 1 : 1 – 9</a:t>
            </a:r>
            <a:endParaRPr lang="en-US" dirty="0"/>
          </a:p>
        </p:txBody>
      </p:sp>
    </p:spTree>
    <p:extLst>
      <p:ext uri="{BB962C8B-B14F-4D97-AF65-F5344CB8AC3E}">
        <p14:creationId xmlns:p14="http://schemas.microsoft.com/office/powerpoint/2010/main" val="139249405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أحبوا العدل يا قضاة الأرض . أذكروا الرب بالصلاح . أطلبوه ببساطة قلوبكم فانما يجده الذين لا يجربونه . و يتحلى للذين لا يكفرون به </a:t>
            </a:r>
            <a:r>
              <a:rPr lang="en-US"/>
              <a:t>.</a:t>
            </a:r>
          </a:p>
        </p:txBody>
      </p:sp>
    </p:spTree>
    <p:extLst>
      <p:ext uri="{BB962C8B-B14F-4D97-AF65-F5344CB8AC3E}">
        <p14:creationId xmlns:p14="http://schemas.microsoft.com/office/powerpoint/2010/main" val="124248550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لأن الفكر الشرير يبعدهم عن الله . و قوته الظاهرة تبكت الجهال . لأن الحكمة لا تدخل فى نفس شريرة . ولا تحل فى جسم خاطئ . </a:t>
            </a:r>
          </a:p>
        </p:txBody>
      </p:sp>
    </p:spTree>
    <p:extLst>
      <p:ext uri="{BB962C8B-B14F-4D97-AF65-F5344CB8AC3E}">
        <p14:creationId xmlns:p14="http://schemas.microsoft.com/office/powerpoint/2010/main" val="232365578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لأن روح الحكمة الطاهرة يهرب من كل غش . و يبتعد عن أفكار الجهال و يبكت الظالم إذا أقبل . لأن روح الحكمة محب للبشر .</a:t>
            </a:r>
          </a:p>
        </p:txBody>
      </p:sp>
    </p:spTree>
    <p:extLst>
      <p:ext uri="{BB962C8B-B14F-4D97-AF65-F5344CB8AC3E}">
        <p14:creationId xmlns:p14="http://schemas.microsoft.com/office/powerpoint/2010/main" val="19653579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فلا يبرئ المجدف بشفتيه . لأن شاهد كليتيه هو الله وهو الفاحص الحقيقى لقلبه و السامع للسانه . لأن روح الرب ملأ المسكونة و بقية الكل وهو يعرف أصواتهم فلذلك لا يستطيع أحد يخفى كلامه</a:t>
            </a:r>
          </a:p>
        </p:txBody>
      </p:sp>
    </p:spTree>
    <p:extLst>
      <p:ext uri="{BB962C8B-B14F-4D97-AF65-F5344CB8AC3E}">
        <p14:creationId xmlns:p14="http://schemas.microsoft.com/office/powerpoint/2010/main" val="127686048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بالظلم ولا ينجو من الدينونة الآتية .لأنه يفحص بمشورة المنافق . و الرب لا يسمع لكلامه حتى آثامه</a:t>
            </a:r>
            <a:r>
              <a:rPr lang="ar-EG"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76795419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944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و أوصى السحاب ألا تمطر عليه مطراً . لأن كرم رب الصباؤوت هو بيت إسرائيل . و رجال يهوذا الغرس الجديد المحبوب . رجوت أن يصنع إنصافاً فصنع إثماً . </a:t>
            </a:r>
          </a:p>
        </p:txBody>
      </p:sp>
    </p:spTree>
    <p:extLst>
      <p:ext uri="{BB962C8B-B14F-4D97-AF65-F5344CB8AC3E}">
        <p14:creationId xmlns:p14="http://schemas.microsoft.com/office/powerpoint/2010/main" val="398974151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983111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السادسة من يوم الاثنين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عدلاً فاذا صراخ . ويل للذين يصلون بيتاً ببيت . و يقرنون حقلاً بحقل . لكى يسلبوا أصحابهم . إدن أنتم تسكنون الأرض وحدكم . قد سمع هذا فى مسامع رب الصباؤوت</a:t>
            </a:r>
            <a:r>
              <a:rPr lang="ar-EG" dirty="0">
                <a:solidFill>
                  <a:srgbClr val="FFC000"/>
                </a:solidFill>
              </a:rPr>
              <a:t> .</a:t>
            </a:r>
          </a:p>
        </p:txBody>
      </p:sp>
    </p:spTree>
    <p:extLst>
      <p:ext uri="{BB962C8B-B14F-4D97-AF65-F5344CB8AC3E}">
        <p14:creationId xmlns:p14="http://schemas.microsoft.com/office/powerpoint/2010/main" val="377080246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فى البدء خلق الله السماء و الأرض . و كانت الأرض غير مرئية و غير مستعدة و على وجه الغمر ظلام و روح الله يرف على وجه المياه . و قال الله ليكن نور فكان نور . و رأى الله النور أنه حسن .</a:t>
            </a:r>
            <a:endParaRPr lang="en-US" dirty="0"/>
          </a:p>
        </p:txBody>
      </p:sp>
    </p:spTree>
    <p:extLst>
      <p:ext uri="{BB962C8B-B14F-4D97-AF65-F5344CB8AC3E}">
        <p14:creationId xmlns:p14="http://schemas.microsoft.com/office/powerpoint/2010/main" val="22837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30806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من أشعيا النبي  ص 5 : 1 – 9 )</a:t>
            </a:r>
            <a:endParaRPr lang="en-US" dirty="0"/>
          </a:p>
        </p:txBody>
      </p:sp>
    </p:spTree>
    <p:extLst>
      <p:ext uri="{BB962C8B-B14F-4D97-AF65-F5344CB8AC3E}">
        <p14:creationId xmlns:p14="http://schemas.microsoft.com/office/powerpoint/2010/main" val="340458369"/>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أمجد الذى أحبه بنشيد حبيب هذا الكرم . كان للحبيب كرم فى رابية . فى موضع خصب . فاحطت به سياجاً و رفعته على القصب و غرست كرماً فى سورق</a:t>
            </a:r>
          </a:p>
        </p:txBody>
      </p:sp>
    </p:spTree>
    <p:extLst>
      <p:ext uri="{BB962C8B-B14F-4D97-AF65-F5344CB8AC3E}">
        <p14:creationId xmlns:p14="http://schemas.microsoft.com/office/powerpoint/2010/main" val="57669763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بنيت فيه برجاً فى وسطه . و حفرت فيه معصرة . و أنتظرت أن يخرج عنباً فأخرج شوكاً . و الآن يا رجال يهوذا و سكان أورشليم . أحكموا بينى و بين كرمى أى شئ يصنع لكرمى و أنا لم أصنعه به . </a:t>
            </a:r>
          </a:p>
        </p:txBody>
      </p:sp>
    </p:spTree>
    <p:extLst>
      <p:ext uri="{BB962C8B-B14F-4D97-AF65-F5344CB8AC3E}">
        <p14:creationId xmlns:p14="http://schemas.microsoft.com/office/powerpoint/2010/main" val="31322749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لأنى رجوت أن يخرج عنباً فأخرج شوكاً . فالآن أعلمكم ماذا أفعل بكرمى . أقلع سياجه فيصير للنهب . و أهدم جوسقه فيكون مدوساً . و أهمل هذا الكرم لا يقضب ولا يفلح و ينبت فيه الشوك مثل السلا .</a:t>
            </a:r>
          </a:p>
        </p:txBody>
      </p:sp>
    </p:spTree>
    <p:extLst>
      <p:ext uri="{BB962C8B-B14F-4D97-AF65-F5344CB8AC3E}">
        <p14:creationId xmlns:p14="http://schemas.microsoft.com/office/powerpoint/2010/main" val="265343416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لأنه هناك :</a:t>
            </a:r>
            <a:endParaRPr lang="en-US" dirty="0"/>
          </a:p>
        </p:txBody>
      </p:sp>
      <p:sp>
        <p:nvSpPr>
          <p:cNvPr id="3" name="Text Placeholder 2"/>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إيطاف شيه نو أوو</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ة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غار إيه إبشوي :</a:t>
            </a:r>
          </a:p>
        </p:txBody>
      </p:sp>
      <p:sp>
        <p:nvSpPr>
          <p:cNvPr id="4" name="Text Placeholder 3"/>
          <p:cNvSpPr>
            <a:spLocks noGrp="1"/>
          </p:cNvSpPr>
          <p:nvPr>
            <p:ph type="body" sz="quarter" idx="3"/>
          </p:nvPr>
        </p:nvSpPr>
        <p:spPr/>
        <p:txBody>
          <a:bodyPr/>
          <a:lstStyle/>
          <a:p>
            <a:pPr lvl="0"/>
            <a:r>
              <a:rPr lang="pt-BR" sz="3200" spc="300" dirty="0">
                <a:latin typeface="Avva_Marcos" pitchFamily="82" charset="0"/>
              </a:rPr>
              <a:t>E</a:t>
            </a:r>
            <a:r>
              <a:rPr lang="pt-BR" dirty="0"/>
              <a:t>tau]enwou   gar   `e`p]wi   &gt;</a:t>
            </a:r>
          </a:p>
        </p:txBody>
      </p:sp>
    </p:spTree>
    <p:extLst>
      <p:ext uri="{BB962C8B-B14F-4D97-AF65-F5344CB8AC3E}">
        <p14:creationId xmlns:p14="http://schemas.microsoft.com/office/powerpoint/2010/main" val="2222678428"/>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صعدت القبائل :</a:t>
            </a:r>
            <a:endParaRPr lang="en-US" dirty="0"/>
          </a:p>
        </p:txBody>
      </p:sp>
      <p:sp>
        <p:nvSpPr>
          <p:cNvPr id="3" name="Text Placeholder 2"/>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إيه ماف إنجيه ني فيلي :</a:t>
            </a:r>
          </a:p>
        </p:txBody>
      </p:sp>
      <p:sp>
        <p:nvSpPr>
          <p:cNvPr id="4" name="Text Placeholder 3"/>
          <p:cNvSpPr>
            <a:spLocks noGrp="1"/>
          </p:cNvSpPr>
          <p:nvPr>
            <p:ph type="body" sz="quarter" idx="3"/>
          </p:nvPr>
        </p:nvSpPr>
        <p:spPr/>
        <p:txBody>
          <a:bodyPr/>
          <a:lstStyle/>
          <a:p>
            <a:pPr lvl="0"/>
            <a:r>
              <a:rPr lang="pt-BR" dirty="0"/>
              <a:t>emau   `nje   nivulh   &gt;</a:t>
            </a:r>
          </a:p>
        </p:txBody>
      </p:sp>
    </p:spTree>
    <p:extLst>
      <p:ext uri="{BB962C8B-B14F-4D97-AF65-F5344CB8AC3E}">
        <p14:creationId xmlns:p14="http://schemas.microsoft.com/office/powerpoint/2010/main" val="111396841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قبائل الرب شهادة لإسرائيل :</a:t>
            </a:r>
            <a:endParaRPr lang="en-US" dirty="0"/>
          </a:p>
        </p:txBody>
      </p:sp>
      <p:sp>
        <p:nvSpPr>
          <p:cNvPr id="3" name="Text Placeholder 2"/>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ني فيلي إنتيه إبشويس إف ميت ميثريه إم إب إسرائيل :</a:t>
            </a:r>
          </a:p>
        </p:txBody>
      </p:sp>
      <p:sp>
        <p:nvSpPr>
          <p:cNvPr id="4" name="Text Placeholder 3"/>
          <p:cNvSpPr>
            <a:spLocks noGrp="1"/>
          </p:cNvSpPr>
          <p:nvPr>
            <p:ph type="body" sz="quarter" idx="3"/>
          </p:nvPr>
        </p:nvSpPr>
        <p:spPr/>
        <p:txBody>
          <a:bodyPr/>
          <a:lstStyle/>
          <a:p>
            <a:pPr lvl="0"/>
            <a:r>
              <a:rPr lang="pt-BR" dirty="0"/>
              <a:t>nivulh   `nte   P_</a:t>
            </a:r>
            <a:r>
              <a:rPr lang="ar-EG" dirty="0"/>
              <a:t> </a:t>
            </a:r>
            <a:r>
              <a:rPr lang="pt-BR" dirty="0"/>
              <a:t>eumetmeqre   `m-`pIcra`hl   &gt;</a:t>
            </a:r>
          </a:p>
        </p:txBody>
      </p:sp>
    </p:spTree>
    <p:extLst>
      <p:ext uri="{BB962C8B-B14F-4D97-AF65-F5344CB8AC3E}">
        <p14:creationId xmlns:p14="http://schemas.microsoft.com/office/powerpoint/2010/main" val="337916950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إف أوو أونه إيفول إم إفران إم إبشويس.</a:t>
            </a:r>
            <a:endParaRPr lang="en-US" dirty="0"/>
          </a:p>
        </p:txBody>
      </p:sp>
      <p:sp>
        <p:nvSpPr>
          <p:cNvPr id="3" name="Text Placeholder 2"/>
          <p:cNvSpPr>
            <a:spLocks noGrp="1"/>
          </p:cNvSpPr>
          <p:nvPr>
            <p:ph type="body" idx="1"/>
          </p:nvPr>
        </p:nvSpPr>
        <p:spPr/>
        <p:txBody>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يعترفون لاسم الرب.</a:t>
            </a:r>
          </a:p>
        </p:txBody>
      </p:sp>
      <p:sp>
        <p:nvSpPr>
          <p:cNvPr id="4" name="Text Placeholder 3"/>
          <p:cNvSpPr>
            <a:spLocks noGrp="1"/>
          </p:cNvSpPr>
          <p:nvPr>
            <p:ph type="body" sz="quarter" idx="3"/>
          </p:nvPr>
        </p:nvSpPr>
        <p:spPr/>
        <p:txBody>
          <a:bodyPr/>
          <a:lstStyle/>
          <a:p>
            <a:pPr lvl="0"/>
            <a:r>
              <a:rPr lang="en-US" dirty="0" err="1"/>
              <a:t>euouwn</a:t>
            </a:r>
            <a:r>
              <a:rPr lang="en-US" dirty="0"/>
              <a:t>\   `</a:t>
            </a:r>
            <a:r>
              <a:rPr lang="en-US" dirty="0" err="1"/>
              <a:t>ebol</a:t>
            </a:r>
            <a:r>
              <a:rPr lang="en-US" dirty="0"/>
              <a:t>   `</a:t>
            </a:r>
            <a:r>
              <a:rPr lang="en-US" dirty="0" err="1"/>
              <a:t>m~Vran</a:t>
            </a:r>
            <a:r>
              <a:rPr lang="en-US" dirty="0"/>
              <a:t>   `</a:t>
            </a:r>
            <a:r>
              <a:rPr lang="en-US" dirty="0" err="1"/>
              <a:t>mP</a:t>
            </a:r>
            <a:r>
              <a:rPr lang="en-US" dirty="0"/>
              <a:t>_.</a:t>
            </a:r>
            <a:endParaRPr lang="pt-BR" dirty="0"/>
          </a:p>
        </p:txBody>
      </p:sp>
    </p:spTree>
    <p:extLst>
      <p:ext uri="{BB962C8B-B14F-4D97-AF65-F5344CB8AC3E}">
        <p14:creationId xmlns:p14="http://schemas.microsoft.com/office/powerpoint/2010/main" val="427328193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أوصى السحاب ألا تمطر عليه مطراً . لأن كرم رب الصباؤوت هو بيت إسرائيل . و رجال يهوذا الغرس الجديد المحبوب . رجوت أن يصنع إنصافاً فصنع إثماً . </a:t>
            </a:r>
          </a:p>
        </p:txBody>
      </p:sp>
    </p:spTree>
    <p:extLst>
      <p:ext uri="{BB962C8B-B14F-4D97-AF65-F5344CB8AC3E}">
        <p14:creationId xmlns:p14="http://schemas.microsoft.com/office/powerpoint/2010/main" val="186041593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r>
              <a:rPr lang="ar-EG" dirty="0"/>
              <a:t>أووه إيطافئيى إنجيه إيسوس إإهرى إيروساليم : أووه أفجيمى خين بى إرفيى إننى إتتى إيهه إيفول نيم إصوؤو نيم تشرومبى نيم نى فاى كيرما إفهيمسى أووه أفثاميو إنوو</a:t>
            </a:r>
            <a:endParaRPr lang="en-US" dirty="0"/>
          </a:p>
        </p:txBody>
      </p:sp>
    </p:spTree>
    <p:extLst>
      <p:ext uri="{BB962C8B-B14F-4D97-AF65-F5344CB8AC3E}">
        <p14:creationId xmlns:p14="http://schemas.microsoft.com/office/powerpoint/2010/main" val="383005990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ormAutofit fontScale="90000"/>
          </a:bodyPr>
          <a:lstStyle/>
          <a:p>
            <a:pPr algn="ctr"/>
            <a:r>
              <a:rPr lang="ar-EG"/>
              <a:t>إفراجيليون إيفول خين هان نوه أفهيطوو تيروو إيفول خين بى إرفيى نى إبصوؤو نيم نى إيهوأوو أووه نى كيرما إنتيه نى فاى كيرما أففونوو إيفول أووه نوو إترابيزا أففونجوو</a:t>
            </a:r>
            <a:endParaRPr lang="en-US" dirty="0"/>
          </a:p>
        </p:txBody>
      </p:sp>
    </p:spTree>
    <p:extLst>
      <p:ext uri="{BB962C8B-B14F-4D97-AF65-F5344CB8AC3E}">
        <p14:creationId xmlns:p14="http://schemas.microsoft.com/office/powerpoint/2010/main" val="387483077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algn="ctr"/>
            <a:r>
              <a:rPr lang="ar-EG" dirty="0"/>
              <a:t>أووه بيجاف إننى إتتى تشرومبى إيفول جيه أليؤوى إنناى إيفول طاى إمبير إبئى إميايوت إنؤوائى إنشوت : أفئر</a:t>
            </a:r>
            <a:endParaRPr lang="en-US" dirty="0"/>
          </a:p>
        </p:txBody>
      </p:sp>
    </p:spTree>
    <p:extLst>
      <p:ext uri="{BB962C8B-B14F-4D97-AF65-F5344CB8AC3E}">
        <p14:creationId xmlns:p14="http://schemas.microsoft.com/office/powerpoint/2010/main" val="71506994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ar-EG" dirty="0"/>
              <a:t>إفميفى نيف ماثيتيس جيه إبكوه إمبيكئى بيطاف أووأومت .أووأوشت إمبى إيف أنجيليون إثؤواب.</a:t>
            </a:r>
            <a:endParaRPr lang="en-US" dirty="0"/>
          </a:p>
        </p:txBody>
      </p:sp>
    </p:spTree>
    <p:extLst>
      <p:ext uri="{BB962C8B-B14F-4D97-AF65-F5344CB8AC3E}">
        <p14:creationId xmlns:p14="http://schemas.microsoft.com/office/powerpoint/2010/main" val="391111855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82060399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1692" y="4535215"/>
            <a:ext cx="8539088" cy="2203210"/>
          </a:xfrm>
        </p:spPr>
        <p:txBody>
          <a:bodyPr/>
          <a:lstStyle/>
          <a:p>
            <a:r>
              <a:rPr lang="ar-EG" dirty="0"/>
              <a:t>لأنه هناك صعدت القبائل قبائل الرب شهادة لأسرائيل يعترفون لأسم الرب.</a:t>
            </a:r>
          </a:p>
        </p:txBody>
      </p:sp>
    </p:spTree>
    <p:extLst>
      <p:ext uri="{BB962C8B-B14F-4D97-AF65-F5344CB8AC3E}">
        <p14:creationId xmlns:p14="http://schemas.microsoft.com/office/powerpoint/2010/main" val="2587318536"/>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عدلاً فاذا صراخ . ويل للذين يصلون بيتاً ببيت . و يقرنون حقلاً بحقل . لكى يسلبوا أصحابهم . إدن أنتم تسكنون الأرض وحدكم . قد سمع هذا فى مسامع رب الصباؤوت</a:t>
            </a:r>
            <a:r>
              <a:rPr lang="ar-EG" dirty="0">
                <a:solidFill>
                  <a:schemeClr val="bg1"/>
                </a:solidFill>
              </a:rPr>
              <a:t>.</a:t>
            </a:r>
          </a:p>
        </p:txBody>
      </p:sp>
    </p:spTree>
    <p:extLst>
      <p:ext uri="{BB962C8B-B14F-4D97-AF65-F5344CB8AC3E}">
        <p14:creationId xmlns:p14="http://schemas.microsoft.com/office/powerpoint/2010/main" val="282648075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وصعد يسوع إلى أورشليم فوجد فى الهيكل باعة البقر و الغنم و الحمام و الصيارفة جلوساً فصنع مخصرة ( سوطاً ) من حبال و طرد الجميع من الهيكل الغنم</a:t>
            </a:r>
          </a:p>
        </p:txBody>
      </p:sp>
    </p:spTree>
    <p:extLst>
      <p:ext uri="{BB962C8B-B14F-4D97-AF65-F5344CB8AC3E}">
        <p14:creationId xmlns:p14="http://schemas.microsoft.com/office/powerpoint/2010/main" val="508704523"/>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البقر و نثر دراهم الصيارف و قلب موائدهم . و قال لباعة الحمام أرفعوا هذه من هنا ولا تصيروا بيت أبى بيت تجارة . فتذكر تلاميذه أنه مكتوب غيرة بيتك أكلتنى.</a:t>
            </a:r>
          </a:p>
        </p:txBody>
      </p:sp>
    </p:spTree>
    <p:extLst>
      <p:ext uri="{BB962C8B-B14F-4D97-AF65-F5344CB8AC3E}">
        <p14:creationId xmlns:p14="http://schemas.microsoft.com/office/powerpoint/2010/main" val="373055259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التاسعة من يوم الاثنين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1C3E2AFA-659F-49BE-979A-105D8B40240E}"/>
              </a:ext>
            </a:extLst>
          </p:cNvPr>
          <p:cNvSpPr/>
          <p:nvPr/>
        </p:nvSpPr>
        <p:spPr>
          <a:xfrm>
            <a:off x="7308241" y="3985769"/>
            <a:ext cx="1835759"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مقدمة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99949421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4000" dirty="0"/>
              <a:t>من سفر التكوين لموسى النبي </a:t>
            </a:r>
            <a:br>
              <a:rPr lang="ar-EG" sz="4000" dirty="0"/>
            </a:br>
            <a:r>
              <a:rPr lang="ar-EG" sz="4000" dirty="0"/>
              <a:t>ص 2 : 15 ألخ و ص 3 : 1 ألخ</a:t>
            </a:r>
            <a:endParaRPr lang="en-US" sz="4000" dirty="0"/>
          </a:p>
        </p:txBody>
      </p:sp>
    </p:spTree>
    <p:extLst>
      <p:ext uri="{BB962C8B-B14F-4D97-AF65-F5344CB8AC3E}">
        <p14:creationId xmlns:p14="http://schemas.microsoft.com/office/powerpoint/2010/main" val="89751916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أخذ الرب </a:t>
            </a:r>
            <a:r>
              <a:rPr lang="ar-EG" dirty="0" err="1"/>
              <a:t>الأله</a:t>
            </a:r>
            <a:r>
              <a:rPr lang="ar-EG" dirty="0"/>
              <a:t> الأنسان الذى خلقه . و وضعه فى فردوس النعيم ليفلحه و يحفظه . و أمر الرب </a:t>
            </a:r>
            <a:r>
              <a:rPr lang="ar-EG" dirty="0" err="1"/>
              <a:t>الأله</a:t>
            </a:r>
            <a:r>
              <a:rPr lang="ar-EG" dirty="0"/>
              <a:t> آدم قائلاً : من جميع الأشجار التي فى الفردوس تأكل أكلاً .</a:t>
            </a:r>
          </a:p>
        </p:txBody>
      </p:sp>
    </p:spTree>
    <p:extLst>
      <p:ext uri="{BB962C8B-B14F-4D97-AF65-F5344CB8AC3E}">
        <p14:creationId xmlns:p14="http://schemas.microsoft.com/office/powerpoint/2010/main" val="128903758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أما شجرة معرفة </a:t>
            </a:r>
            <a:r>
              <a:rPr lang="ar-EG" dirty="0" err="1"/>
              <a:t>أبتدال</a:t>
            </a:r>
            <a:r>
              <a:rPr lang="ar-EG" dirty="0"/>
              <a:t> الخير و الشر فلا تأكل منها . فأنك فى اليوم الذى تأكل منها </a:t>
            </a:r>
            <a:r>
              <a:rPr lang="ar-EG" dirty="0" err="1"/>
              <a:t>موتأ</a:t>
            </a:r>
            <a:r>
              <a:rPr lang="ar-EG" dirty="0"/>
              <a:t> تموت . وقال الرب </a:t>
            </a:r>
            <a:r>
              <a:rPr lang="ar-EG" dirty="0" err="1"/>
              <a:t>الأله</a:t>
            </a:r>
            <a:r>
              <a:rPr lang="ar-EG" dirty="0"/>
              <a:t> لا يحسن أن يكون الأنسان وحده فلنصنع له معيناً مثله .</a:t>
            </a:r>
          </a:p>
        </p:txBody>
      </p:sp>
    </p:spTree>
    <p:extLst>
      <p:ext uri="{BB962C8B-B14F-4D97-AF65-F5344CB8AC3E}">
        <p14:creationId xmlns:p14="http://schemas.microsoft.com/office/powerpoint/2010/main" val="273873887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جبل الرب الأله من الأرض جميع وحوش البرية و جميع طيور السماء . و أحضرها إلى آدم ليرى ماذا يسميها فكل ما سماه به آدم من نفس حية فهو أسمها .</a:t>
            </a:r>
          </a:p>
        </p:txBody>
      </p:sp>
    </p:spTree>
    <p:extLst>
      <p:ext uri="{BB962C8B-B14F-4D97-AF65-F5344CB8AC3E}">
        <p14:creationId xmlns:p14="http://schemas.microsoft.com/office/powerpoint/2010/main" val="3973305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9397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وسمى آدم جميع البهائم و طيور السماء و جميع وحوش البرية . و أما آدم فلم يجد له معيناً يشبهه فألقى الله على آدم سباتاً فنام و أخذ ضلعاً من جنبه </a:t>
            </a:r>
          </a:p>
        </p:txBody>
      </p:sp>
    </p:spTree>
    <p:extLst>
      <p:ext uri="{BB962C8B-B14F-4D97-AF65-F5344CB8AC3E}">
        <p14:creationId xmlns:p14="http://schemas.microsoft.com/office/powerpoint/2010/main" val="172647922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 ملأ موضعها لحماً و بنى الرب </a:t>
            </a:r>
            <a:r>
              <a:rPr lang="ar-EG" dirty="0" err="1"/>
              <a:t>الأله</a:t>
            </a:r>
            <a:r>
              <a:rPr lang="ar-EG" dirty="0"/>
              <a:t> الضلع التي أخذها من آدم </a:t>
            </a:r>
            <a:r>
              <a:rPr lang="ar-EG" dirty="0" err="1"/>
              <a:t>إمرأة</a:t>
            </a:r>
            <a:r>
              <a:rPr lang="ar-EG" dirty="0"/>
              <a:t> و أحضرها إلى آدم . فقال آدم هذه الآن عظم من </a:t>
            </a:r>
            <a:r>
              <a:rPr lang="ar-EG" dirty="0" err="1"/>
              <a:t>عظامى</a:t>
            </a:r>
            <a:r>
              <a:rPr lang="ar-EG" dirty="0"/>
              <a:t> . ولحم من لحمى هذه تدعى </a:t>
            </a:r>
            <a:r>
              <a:rPr lang="ar-EG" dirty="0" err="1"/>
              <a:t>أمرأة</a:t>
            </a:r>
            <a:r>
              <a:rPr lang="ar-EG" dirty="0"/>
              <a:t> </a:t>
            </a:r>
          </a:p>
        </p:txBody>
      </p:sp>
    </p:spTree>
    <p:extLst>
      <p:ext uri="{BB962C8B-B14F-4D97-AF65-F5344CB8AC3E}">
        <p14:creationId xmlns:p14="http://schemas.microsoft.com/office/powerpoint/2010/main" val="310454392"/>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لأنها من أمرء أخذت . لذلك يترك الرجل أباه و أمه و يلتصق بأمرأته . و يكونان كلاهما جسداً واحداً . و كانا كلاهما عريانين معاً . آدم و أمرأته . </a:t>
            </a:r>
          </a:p>
        </p:txBody>
      </p:sp>
    </p:spTree>
    <p:extLst>
      <p:ext uri="{BB962C8B-B14F-4D97-AF65-F5344CB8AC3E}">
        <p14:creationId xmlns:p14="http://schemas.microsoft.com/office/powerpoint/2010/main" val="283726383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وهما لا يخجلان . و كانت الحية أحكم جميع الوحوش التي خلقها الرب </a:t>
            </a:r>
            <a:r>
              <a:rPr lang="ar-EG" dirty="0" err="1"/>
              <a:t>الأله</a:t>
            </a:r>
            <a:r>
              <a:rPr lang="ar-EG" dirty="0"/>
              <a:t> على الأرض . فقالت الحية للمرأة . لماذا قال الله لكما أن لا تأكلا من جميع شجر الفردوس .</a:t>
            </a:r>
          </a:p>
        </p:txBody>
      </p:sp>
    </p:spTree>
    <p:extLst>
      <p:ext uri="{BB962C8B-B14F-4D97-AF65-F5344CB8AC3E}">
        <p14:creationId xmlns:p14="http://schemas.microsoft.com/office/powerpoint/2010/main" val="1478050169"/>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فقالت المرأة للحية : أن من جميع ثمار شجر الفردوس نأكل و أما ثمر الشجرة التي فى وسط الفردوس فقال الله لا تأكلا منه ولا تمساه لئلا تموتا . </a:t>
            </a:r>
          </a:p>
        </p:txBody>
      </p:sp>
    </p:spTree>
    <p:extLst>
      <p:ext uri="{BB962C8B-B14F-4D97-AF65-F5344CB8AC3E}">
        <p14:creationId xmlns:p14="http://schemas.microsoft.com/office/powerpoint/2010/main" val="420002074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فقالت الحية للمرأة لن تموتا موتاً . أنما الله عالم أنكما فى اليوم الذى تأكلان منه تنفتح أعينكما . و تصيران كآلهة عار فى الخير و الشر.</a:t>
            </a:r>
          </a:p>
        </p:txBody>
      </p:sp>
    </p:spTree>
    <p:extLst>
      <p:ext uri="{BB962C8B-B14F-4D97-AF65-F5344CB8AC3E}">
        <p14:creationId xmlns:p14="http://schemas.microsoft.com/office/powerpoint/2010/main" val="301742829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فرأت المرأة أن الشجرة جيدة للأكل و مبهجة للنظر حسنة التأمل أليها فأخذت من ثمرها و أكلت . و أعطت بعلها أيضاً معها فأكل . فأنفتحت أعينهما كلاهما و علما أنهما عريانان </a:t>
            </a:r>
          </a:p>
        </p:txBody>
      </p:sp>
    </p:spTree>
    <p:extLst>
      <p:ext uri="{BB962C8B-B14F-4D97-AF65-F5344CB8AC3E}">
        <p14:creationId xmlns:p14="http://schemas.microsoft.com/office/powerpoint/2010/main" val="357579614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890780" cy="2203210"/>
          </a:xfrm>
        </p:spPr>
        <p:txBody>
          <a:bodyPr>
            <a:noAutofit/>
          </a:bodyPr>
          <a:lstStyle/>
          <a:p>
            <a:r>
              <a:rPr lang="ar-EG" sz="4000" dirty="0"/>
              <a:t>فحاطا من ورق التين و صنعا لهما مآزر . فسمعا صوت الرب الأله ماشياً فى الفردوس وقت المساء . فأختفيا آدم و زوجته من وجه الرب الأله فى وسط شجر الفردوس . فنادى الرب الأله و قال له . أين أنت يا آدم . </a:t>
            </a:r>
          </a:p>
        </p:txBody>
      </p:sp>
    </p:spTree>
    <p:extLst>
      <p:ext uri="{BB962C8B-B14F-4D97-AF65-F5344CB8AC3E}">
        <p14:creationId xmlns:p14="http://schemas.microsoft.com/office/powerpoint/2010/main" val="2064279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فقال له سمعت صوتك ماشياً فى الفردوس فخفت . لأنى عريان </a:t>
            </a:r>
            <a:r>
              <a:rPr lang="ar-EG" dirty="0" err="1"/>
              <a:t>فأختبأت</a:t>
            </a:r>
            <a:r>
              <a:rPr lang="ar-EG" dirty="0"/>
              <a:t> . فقال له ومن أعلمك أنك عريان إلا أنك أكلت من الشجرة التي أوصيتك أن</a:t>
            </a:r>
          </a:p>
        </p:txBody>
      </p:sp>
    </p:spTree>
    <p:extLst>
      <p:ext uri="{BB962C8B-B14F-4D97-AF65-F5344CB8AC3E}">
        <p14:creationId xmlns:p14="http://schemas.microsoft.com/office/powerpoint/2010/main" val="306020840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لا تأكل منها وحدها . فأكلت منها . فقال آدم أن المرأة التي أعطيتها </a:t>
            </a:r>
            <a:r>
              <a:rPr lang="ar-EG" dirty="0" err="1"/>
              <a:t>لى</a:t>
            </a:r>
            <a:r>
              <a:rPr lang="ar-EG" dirty="0"/>
              <a:t> هى التي </a:t>
            </a:r>
            <a:r>
              <a:rPr lang="ar-EG" dirty="0" err="1"/>
              <a:t>أعطتنى</a:t>
            </a:r>
            <a:r>
              <a:rPr lang="ar-EG" dirty="0"/>
              <a:t> من الشجرة فأكلت . فقال الرب </a:t>
            </a:r>
            <a:r>
              <a:rPr lang="ar-EG" dirty="0" err="1"/>
              <a:t>الأله</a:t>
            </a:r>
            <a:r>
              <a:rPr lang="ar-EG" dirty="0"/>
              <a:t> للمرأة . لما فعلت هذا . </a:t>
            </a:r>
          </a:p>
        </p:txBody>
      </p:sp>
    </p:spTree>
    <p:extLst>
      <p:ext uri="{BB962C8B-B14F-4D97-AF65-F5344CB8AC3E}">
        <p14:creationId xmlns:p14="http://schemas.microsoft.com/office/powerpoint/2010/main" val="215243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بدء يشوع أبن سيراخ  </a:t>
            </a:r>
            <a:br>
              <a:rPr lang="ar-EG" dirty="0"/>
            </a:br>
            <a:r>
              <a:rPr lang="ar-EG" dirty="0"/>
              <a:t>: ص  1 : 1 – 19</a:t>
            </a:r>
            <a:endParaRPr lang="en-US" dirty="0"/>
          </a:p>
        </p:txBody>
      </p:sp>
    </p:spTree>
    <p:extLst>
      <p:ext uri="{BB962C8B-B14F-4D97-AF65-F5344CB8AC3E}">
        <p14:creationId xmlns:p14="http://schemas.microsoft.com/office/powerpoint/2010/main" val="36615167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فقالت المرأة الحية </a:t>
            </a:r>
            <a:r>
              <a:rPr lang="ar-EG" dirty="0" err="1"/>
              <a:t>أغوتنى</a:t>
            </a:r>
            <a:r>
              <a:rPr lang="ar-EG" dirty="0"/>
              <a:t> فأكلت . فقال الرب </a:t>
            </a:r>
            <a:r>
              <a:rPr lang="ar-EG" dirty="0" err="1"/>
              <a:t>الأله</a:t>
            </a:r>
            <a:r>
              <a:rPr lang="ar-EG" dirty="0"/>
              <a:t> للحية . لأنك فعلت هذا . فملعونة أنت من بين جميع البهائم . و جميع الوحوش التي على وجه الأرض </a:t>
            </a:r>
          </a:p>
        </p:txBody>
      </p:sp>
    </p:spTree>
    <p:extLst>
      <p:ext uri="{BB962C8B-B14F-4D97-AF65-F5344CB8AC3E}">
        <p14:creationId xmlns:p14="http://schemas.microsoft.com/office/powerpoint/2010/main" val="317393415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تدبين على صدرك و بطنك . و تأكلين تراباً طول أيام حياتك . و أضع عداوة بينك و بين المرأة . و بين نسلك و نسلها . فهو يسحق رأسك و أنت ترصدين عقبه .</a:t>
            </a:r>
          </a:p>
        </p:txBody>
      </p:sp>
    </p:spTree>
    <p:extLst>
      <p:ext uri="{BB962C8B-B14F-4D97-AF65-F5344CB8AC3E}">
        <p14:creationId xmlns:p14="http://schemas.microsoft.com/office/powerpoint/2010/main" val="24403550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rtl="1"/>
            <a:r>
              <a:rPr lang="ar-EG" dirty="0"/>
              <a:t>   وقال للمرأة . تكثيراً أكثر أحزان قلبك و تنهدك . و بالأحزان ( بالأوجاع ) تلدين البنين . وإلى بعلك يكون رجوعك وهو يسود عليك .</a:t>
            </a:r>
          </a:p>
        </p:txBody>
      </p:sp>
    </p:spTree>
    <p:extLst>
      <p:ext uri="{BB962C8B-B14F-4D97-AF65-F5344CB8AC3E}">
        <p14:creationId xmlns:p14="http://schemas.microsoft.com/office/powerpoint/2010/main" val="316364741"/>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وقال لآدم . بما أنك أطعت </a:t>
            </a:r>
            <a:r>
              <a:rPr lang="ar-EG" dirty="0" err="1"/>
              <a:t>إمرأتك</a:t>
            </a:r>
            <a:r>
              <a:rPr lang="ar-EG" dirty="0"/>
              <a:t> . و أكلت من الشجرة التي أوصيتك قائلاً : هذه وحدها لا تأكل منها . فملعونة الأرض بسبب أعمالك .</a:t>
            </a:r>
          </a:p>
        </p:txBody>
      </p:sp>
    </p:spTree>
    <p:extLst>
      <p:ext uri="{BB962C8B-B14F-4D97-AF65-F5344CB8AC3E}">
        <p14:creationId xmlns:p14="http://schemas.microsoft.com/office/powerpoint/2010/main" val="52614189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بالمشقة تأكل منها كل أيام حياتك . و شوكاً و حسكاً تنبت لك . و تأكل عشب الأرض و بعرق وجهك تأكل خبزك . حتى تعود إلى الأرض التي أخذت منها . لأنك تراب وإلى التراب تعود .</a:t>
            </a:r>
          </a:p>
        </p:txBody>
      </p:sp>
    </p:spTree>
    <p:extLst>
      <p:ext uri="{BB962C8B-B14F-4D97-AF65-F5344CB8AC3E}">
        <p14:creationId xmlns:p14="http://schemas.microsoft.com/office/powerpoint/2010/main" val="3587129615"/>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ودعا آدم أسم أمراته حواء . لأنها أم كل حي . و صنع الرب الأله لآدم و أمرأته أقمصة من جلد و كساهما و قال الرب الأله . هوذا آدم قد صار كواحد منا </a:t>
            </a:r>
          </a:p>
        </p:txBody>
      </p:sp>
    </p:spTree>
    <p:extLst>
      <p:ext uri="{BB962C8B-B14F-4D97-AF65-F5344CB8AC3E}">
        <p14:creationId xmlns:p14="http://schemas.microsoft.com/office/powerpoint/2010/main" val="43619976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يعرف الخير و الشر و الآن لعله يمد يده إلى شجرة الحياة فيأكل منها و يحيا إلى الأبد فأخرجه الرب </a:t>
            </a:r>
            <a:r>
              <a:rPr lang="ar-EG" dirty="0" err="1"/>
              <a:t>الأله</a:t>
            </a:r>
            <a:r>
              <a:rPr lang="ar-EG" dirty="0"/>
              <a:t> من فردوس النعيم . ليعمل فى الأرض التي أخذ منها .</a:t>
            </a:r>
          </a:p>
        </p:txBody>
      </p:sp>
    </p:spTree>
    <p:extLst>
      <p:ext uri="{BB962C8B-B14F-4D97-AF65-F5344CB8AC3E}">
        <p14:creationId xmlns:p14="http://schemas.microsoft.com/office/powerpoint/2010/main" val="22487344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فأخرج آدم فسكن أمام فردوس النعيم . و جعل الكاروبيم و سيفأ نارياً متقلباً لحراسة طريق شجرة الحياة . </a:t>
            </a:r>
            <a:endParaRPr lang="ar-EG" dirty="0">
              <a:solidFill>
                <a:srgbClr val="FFC000"/>
              </a:solidFill>
            </a:endParaRPr>
          </a:p>
        </p:txBody>
      </p:sp>
    </p:spTree>
    <p:extLst>
      <p:ext uri="{BB962C8B-B14F-4D97-AF65-F5344CB8AC3E}">
        <p14:creationId xmlns:p14="http://schemas.microsoft.com/office/powerpoint/2010/main" val="338874964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208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من أشعيا النبي  </a:t>
            </a:r>
            <a:br>
              <a:rPr lang="ar-EG" dirty="0"/>
            </a:br>
            <a:r>
              <a:rPr lang="ar-EG" dirty="0"/>
              <a:t>ص 40 : 1 – 5</a:t>
            </a:r>
          </a:p>
        </p:txBody>
      </p:sp>
    </p:spTree>
    <p:extLst>
      <p:ext uri="{BB962C8B-B14F-4D97-AF65-F5344CB8AC3E}">
        <p14:creationId xmlns:p14="http://schemas.microsoft.com/office/powerpoint/2010/main" val="45651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كل الحكمة فهى من قبل الرب . وهى دائمة معه إلي الأبد . من يقدر أن يحصى رمل البحر . و قطرات المطر و أيام الدهور . من يستطيع أن يمسح علو السماء . </a:t>
            </a:r>
          </a:p>
        </p:txBody>
      </p:sp>
    </p:spTree>
    <p:extLst>
      <p:ext uri="{BB962C8B-B14F-4D97-AF65-F5344CB8AC3E}">
        <p14:creationId xmlns:p14="http://schemas.microsoft.com/office/powerpoint/2010/main" val="99555984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عزوا </a:t>
            </a:r>
            <a:r>
              <a:rPr lang="ar-EG" dirty="0" err="1"/>
              <a:t>عزوا</a:t>
            </a:r>
            <a:r>
              <a:rPr lang="ar-EG" dirty="0"/>
              <a:t> </a:t>
            </a:r>
            <a:r>
              <a:rPr lang="ar-EG" dirty="0" err="1"/>
              <a:t>شعبى</a:t>
            </a:r>
            <a:r>
              <a:rPr lang="ar-EG" dirty="0"/>
              <a:t> أيها الكهنة قال الله . تكلموا فى قلب أورشليم . عزوها لأنه قد كثر ذلها . و أنحلت خطيتها . و قبلت من يد الرب ضعفين عن خطاياها صوت صارخ فى البرية .</a:t>
            </a:r>
          </a:p>
        </p:txBody>
      </p:sp>
    </p:spTree>
    <p:extLst>
      <p:ext uri="{BB962C8B-B14F-4D97-AF65-F5344CB8AC3E}">
        <p14:creationId xmlns:p14="http://schemas.microsoft.com/office/powerpoint/2010/main" val="92199286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أعدوا طريق الرب و مهدوا سبل ألهنا . كل جبل و كل تل ينخفض . و يصير الموعوج مستقيماً . و الطرق الوعرة لينة . و يظهر يوم الرب . و كل ذى جسد يعاين مجد الله . لأن الرب تكلم .</a:t>
            </a:r>
          </a:p>
        </p:txBody>
      </p:sp>
    </p:spTree>
    <p:extLst>
      <p:ext uri="{BB962C8B-B14F-4D97-AF65-F5344CB8AC3E}">
        <p14:creationId xmlns:p14="http://schemas.microsoft.com/office/powerpoint/2010/main" val="1867447080"/>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562942"/>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بدء أمثال سليمان  ص 1 : 1 – 9</a:t>
            </a:r>
          </a:p>
        </p:txBody>
      </p:sp>
    </p:spTree>
    <p:extLst>
      <p:ext uri="{BB962C8B-B14F-4D97-AF65-F5344CB8AC3E}">
        <p14:creationId xmlns:p14="http://schemas.microsoft.com/office/powerpoint/2010/main" val="357904314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أمثال سليمان بن داود الملك . الذى ملك على أسرائيل لمعرفة الحكمة و الأدب . لأدراك أقوال الفطنة . لقبول تدرب الكلام . لتعليم العدل الحقيقى .</a:t>
            </a:r>
          </a:p>
        </p:txBody>
      </p:sp>
    </p:spTree>
    <p:extLst>
      <p:ext uri="{BB962C8B-B14F-4D97-AF65-F5344CB8AC3E}">
        <p14:creationId xmlns:p14="http://schemas.microsoft.com/office/powerpoint/2010/main" val="3574046096"/>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و الحكم المستقيم . لكى تعطى لمن لا شر فيهم حكمة . و عقلا و فهما للشاب الحدث . لأن الحكيم إذا سمع هذه فيزداد حكمة . و الفهيم يكتسب تدبيراً .</a:t>
            </a:r>
          </a:p>
        </p:txBody>
      </p:sp>
    </p:spTree>
    <p:extLst>
      <p:ext uri="{BB962C8B-B14F-4D97-AF65-F5344CB8AC3E}">
        <p14:creationId xmlns:p14="http://schemas.microsoft.com/office/powerpoint/2010/main" val="222021832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فيفهم المثل و الكلام العويص و أقوال الحكماء و </a:t>
            </a:r>
            <a:r>
              <a:rPr lang="ar-EG" dirty="0" err="1"/>
              <a:t>غوامضهم</a:t>
            </a:r>
            <a:r>
              <a:rPr lang="ar-EG" dirty="0"/>
              <a:t> . رأس الحكمة مخافة الرب . و الفهم صالح لكل من يعمل به . و تقوى الله هى بدء الفهم .</a:t>
            </a:r>
          </a:p>
        </p:txBody>
      </p:sp>
    </p:spTree>
    <p:extLst>
      <p:ext uri="{BB962C8B-B14F-4D97-AF65-F5344CB8AC3E}">
        <p14:creationId xmlns:p14="http://schemas.microsoft.com/office/powerpoint/2010/main" val="263878339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الحكمة و الأدب يحتقرها المنافقون . أسمع يا أبنى تأديب أبيك . ولا ترفض مشورة أمك . فأنهما أكليل نعمة لرأسك وقلادة ذهب لعنقك . </a:t>
            </a:r>
          </a:p>
        </p:txBody>
      </p:sp>
    </p:spTree>
    <p:extLst>
      <p:ext uri="{BB962C8B-B14F-4D97-AF65-F5344CB8AC3E}">
        <p14:creationId xmlns:p14="http://schemas.microsoft.com/office/powerpoint/2010/main" val="27202839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960594"/>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29726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التاسعة من يوم الاثنين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فصل الله بين النور و الظلام . ودعا الله النور نهاراً و الظلام دعاه ليلاً و كان مساء و كان صباح يوماً أولاً . و قال الله ليكن جلد متوسط بين المياه و ليكن فاصل بين مياه و مياه فكان كذلك . </a:t>
            </a:r>
          </a:p>
        </p:txBody>
      </p:sp>
    </p:spTree>
    <p:extLst>
      <p:ext uri="{BB962C8B-B14F-4D97-AF65-F5344CB8AC3E}">
        <p14:creationId xmlns:p14="http://schemas.microsoft.com/office/powerpoint/2010/main" val="3364874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رحب الأرض و عمق الغمر و الحكمة . قبل كل شئ حيزت الحكمة . و منذ الأزل الفهم و الفطنة ينبوع الحكمة كلمة الله فى العلا . و طرقها الوصايا الأزلية .</a:t>
            </a:r>
          </a:p>
        </p:txBody>
      </p:sp>
    </p:spTree>
    <p:extLst>
      <p:ext uri="{BB962C8B-B14F-4D97-AF65-F5344CB8AC3E}">
        <p14:creationId xmlns:p14="http://schemas.microsoft.com/office/powerpoint/2010/main" val="100538750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لمن أستعلن أصل الحكمة . ومن عرف خفاياها لمن تجلت معرفة الحكمة . ومن أدرك كثرة خبرتها . واحد هو حكيم عظيم المهابة جالس على عرشه</a:t>
            </a:r>
            <a:endParaRPr lang="en-US" dirty="0"/>
          </a:p>
        </p:txBody>
      </p:sp>
    </p:spTree>
    <p:extLst>
      <p:ext uri="{BB962C8B-B14F-4D97-AF65-F5344CB8AC3E}">
        <p14:creationId xmlns:p14="http://schemas.microsoft.com/office/powerpoint/2010/main" val="393847154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 الرب هو الذى حازها و رآها و أحصاها . و أفاضها على جميع أعمالها . فهى مع كل ذى جسد على حسب عطيته . وقد منحها لمحبيه . مخافة الرب هى مجد و فخر . و سرور و أكليل فرح . مخافة الرب تبهج القـلب .</a:t>
            </a:r>
          </a:p>
        </p:txBody>
      </p:sp>
    </p:spTree>
    <p:extLst>
      <p:ext uri="{BB962C8B-B14F-4D97-AF65-F5344CB8AC3E}">
        <p14:creationId xmlns:p14="http://schemas.microsoft.com/office/powerpoint/2010/main" val="2889231746"/>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تـعطى فرحاً و سروراً و طول أيام . المتقى الـرب يكون لـه الخير فى آخرته . و ينـال حظـوة فـى مـوته . رأس الحكمة مخافة الرب .</a:t>
            </a:r>
          </a:p>
        </p:txBody>
      </p:sp>
    </p:spTree>
    <p:extLst>
      <p:ext uri="{BB962C8B-B14F-4D97-AF65-F5344CB8AC3E}">
        <p14:creationId xmlns:p14="http://schemas.microsoft.com/office/powerpoint/2010/main" val="3210614434"/>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أنها تولدت فى الرحم مع المؤمنين و تأسست مع البشر مدى الدهر . وهى تثبت مع نسلهم . كمـال الـحكمة مخافة الرب . و الفـرح من ثمارها . تملأ كل بيتها من المختارين . و ترويهم مـن عصيرها .</a:t>
            </a:r>
          </a:p>
        </p:txBody>
      </p:sp>
    </p:spTree>
    <p:extLst>
      <p:ext uri="{BB962C8B-B14F-4D97-AF65-F5344CB8AC3E}">
        <p14:creationId xmlns:p14="http://schemas.microsoft.com/office/powerpoint/2010/main" val="4136669911"/>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تاج الحكمة مخافـة الله . وهى تنشئ زهرة و نعمة الشفاء . قد رآها و أحصاها و أفاض الفهم و المعرفة و العلم . ورفع مجد المتمسك بها </a:t>
            </a:r>
            <a:r>
              <a:rPr lang="ar-EG" dirty="0">
                <a:solidFill>
                  <a:schemeClr val="bg1"/>
                </a:solidFill>
              </a:rPr>
              <a:t>.</a:t>
            </a:r>
          </a:p>
        </p:txBody>
      </p:sp>
    </p:spTree>
    <p:extLst>
      <p:ext uri="{BB962C8B-B14F-4D97-AF65-F5344CB8AC3E}">
        <p14:creationId xmlns:p14="http://schemas.microsoft.com/office/powerpoint/2010/main" val="3352656930"/>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4A050633-4475-E1FA-8E47-79CDF7507D75}"/>
              </a:ext>
            </a:extLst>
          </p:cNvPr>
          <p:cNvSpPr txBox="1"/>
          <p:nvPr/>
        </p:nvSpPr>
        <p:spPr>
          <a:xfrm>
            <a:off x="4128054" y="4022544"/>
            <a:ext cx="5015946" cy="461665"/>
          </a:xfrm>
          <a:prstGeom prst="rect">
            <a:avLst/>
          </a:prstGeom>
          <a:noFill/>
        </p:spPr>
        <p:txBody>
          <a:bodyPr wrap="square">
            <a:spAutoFit/>
          </a:bodyPr>
          <a:lstStyle/>
          <a:p>
            <a:pPr algn="r"/>
            <a:r>
              <a:rPr kumimoji="0" lang="ar-EG" sz="2400" b="1" i="0" u="none" strike="noStrike" kern="10" cap="none" spc="0" normalizeH="0" baseline="0" noProof="0" dirty="0">
                <a:ln w="9525">
                  <a:noFill/>
                  <a:round/>
                  <a:headEnd/>
                  <a:tailEnd/>
                </a:ln>
                <a:solidFill>
                  <a:srgbClr val="FFC000"/>
                </a:solidFill>
                <a:effectLst/>
                <a:uLnTx/>
                <a:uFillTx/>
                <a:latin typeface="Times New Roman"/>
                <a:ea typeface="+mn-ea"/>
                <a:cs typeface="Arial" panose="020B0604020202020204" pitchFamily="34" charset="0"/>
              </a:rPr>
              <a:t>التسبحة</a:t>
            </a:r>
            <a:endParaRPr lang="en-US" sz="900" dirty="0"/>
          </a:p>
        </p:txBody>
      </p:sp>
    </p:spTree>
    <p:extLst>
      <p:ext uri="{BB962C8B-B14F-4D97-AF65-F5344CB8AC3E}">
        <p14:creationId xmlns:p14="http://schemas.microsoft.com/office/powerpoint/2010/main" val="828796838"/>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fontAlgn="base">
              <a:lnSpc>
                <a:spcPct val="100000"/>
              </a:lnSpc>
              <a:spcBef>
                <a:spcPct val="20000"/>
              </a:spcBef>
              <a:spcAft>
                <a:spcPct val="0"/>
              </a:spcAft>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استجب لنا يا الله مخلصنا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fontAlgn="base">
              <a:lnSpc>
                <a:spcPct val="100000"/>
              </a:lnSpc>
              <a:spcBef>
                <a:spcPct val="2000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سوتيم إيه رون</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إفنووتي بين سوتير :</a:t>
            </a:r>
          </a:p>
        </p:txBody>
      </p:sp>
      <p:sp>
        <p:nvSpPr>
          <p:cNvPr id="12" name="Text Placeholder 11"/>
          <p:cNvSpPr>
            <a:spLocks noGrp="1"/>
          </p:cNvSpPr>
          <p:nvPr>
            <p:ph type="body" sz="quarter" idx="3"/>
          </p:nvPr>
        </p:nvSpPr>
        <p:spPr/>
        <p:txBody>
          <a:bodyPr/>
          <a:lstStyle/>
          <a:p>
            <a:pPr fontAlgn="base">
              <a:lnSpc>
                <a:spcPct val="100000"/>
              </a:lnSpc>
              <a:spcBef>
                <a:spcPct val="20000"/>
              </a:spcBef>
              <a:spcAft>
                <a:spcPct val="0"/>
              </a:spcAft>
              <a:defRPr/>
            </a:pPr>
            <a:r>
              <a:rPr lang="pt-BR" sz="3200" spc="300" dirty="0">
                <a:latin typeface="Avva_Marcos" pitchFamily="82" charset="0"/>
              </a:rPr>
              <a:t>C</a:t>
            </a:r>
            <a:r>
              <a:rPr lang="pt-BR" dirty="0"/>
              <a:t>wtem   `eron   V;   Pencwthr   &gt;</a:t>
            </a:r>
          </a:p>
        </p:txBody>
      </p:sp>
    </p:spTree>
    <p:extLst>
      <p:ext uri="{BB962C8B-B14F-4D97-AF65-F5344CB8AC3E}">
        <p14:creationId xmlns:p14="http://schemas.microsoft.com/office/powerpoint/2010/main" val="1253104225"/>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rt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يا رجاء أقطار الأرض.</a:t>
            </a:r>
          </a:p>
        </p:txBody>
      </p:sp>
      <p:sp>
        <p:nvSpPr>
          <p:cNvPr id="11" name="Text Placeholder 10"/>
          <p:cNvSpPr>
            <a:spLocks noGrp="1"/>
          </p:cNvSpPr>
          <p:nvPr>
            <p:ph type="body" idx="1"/>
          </p:nvPr>
        </p:nvSpPr>
        <p:spPr/>
        <p:txBody>
          <a:bodyPr/>
          <a:lstStyle/>
          <a:p>
            <a:pPr lvl="0" rt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تي هيلبيس إنتيه أف ريجف إم إبكاهي تيرف. </a:t>
            </a:r>
          </a:p>
        </p:txBody>
      </p:sp>
      <p:sp>
        <p:nvSpPr>
          <p:cNvPr id="12" name="Text Placeholder 11"/>
          <p:cNvSpPr>
            <a:spLocks noGrp="1"/>
          </p:cNvSpPr>
          <p:nvPr>
            <p:ph type="body" sz="quarter" idx="3"/>
          </p:nvPr>
        </p:nvSpPr>
        <p:spPr>
          <a:xfrm>
            <a:off x="0" y="5317586"/>
            <a:ext cx="9144000" cy="682357"/>
          </a:xfrm>
        </p:spPr>
        <p:txBody>
          <a:bodyPr/>
          <a:lstStyle/>
          <a:p>
            <a:pPr fontAlgn="base">
              <a:lnSpc>
                <a:spcPct val="100000"/>
              </a:lnSpc>
              <a:spcBef>
                <a:spcPct val="20000"/>
              </a:spcBef>
              <a:spcAft>
                <a:spcPct val="0"/>
              </a:spcAft>
              <a:defRPr/>
            </a:pPr>
            <a:r>
              <a:rPr lang="pt-BR" sz="4800" dirty="0"/>
              <a:t>;\elpic   `nte   aurhjf   `m`pka\i   thrf. </a:t>
            </a:r>
          </a:p>
        </p:txBody>
      </p:sp>
    </p:spTree>
    <p:extLst>
      <p:ext uri="{BB962C8B-B14F-4D97-AF65-F5344CB8AC3E}">
        <p14:creationId xmlns:p14="http://schemas.microsoft.com/office/powerpoint/2010/main" val="118019804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0107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طوبى لمن اخترته وقبلته :</a:t>
            </a:r>
            <a:endParaRPr lang="en-US" dirty="0"/>
          </a:p>
        </p:txBody>
      </p:sp>
      <p:sp>
        <p:nvSpPr>
          <p:cNvPr id="8" name="Text Placeholder 7"/>
          <p:cNvSpPr>
            <a:spLocks noGrp="1"/>
          </p:cNvSpPr>
          <p:nvPr>
            <p:ph type="body" idx="1"/>
          </p:nvPr>
        </p:nvSpPr>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أو أوو نياتف إم في إيطاك سوتبف أووه أك شوبف إيروك :</a:t>
            </a:r>
          </a:p>
        </p:txBody>
      </p:sp>
      <p:sp>
        <p:nvSpPr>
          <p:cNvPr id="9" name="Text Placeholder 8"/>
          <p:cNvSpPr>
            <a:spLocks noGrp="1"/>
          </p:cNvSpPr>
          <p:nvPr>
            <p:ph type="body" sz="quarter" idx="3"/>
          </p:nvPr>
        </p:nvSpPr>
        <p:spPr/>
        <p:txBody>
          <a:bodyPr/>
          <a:lstStyle/>
          <a:p>
            <a:pPr lvl="0" fontAlgn="base">
              <a:lnSpc>
                <a:spcPct val="100000"/>
              </a:lnSpc>
              <a:spcBef>
                <a:spcPts val="0"/>
              </a:spcBef>
              <a:spcAft>
                <a:spcPct val="0"/>
              </a:spcAft>
              <a:defRPr/>
            </a:pPr>
            <a:r>
              <a:rPr lang="pt-BR" sz="3600" dirty="0"/>
              <a:t>~Wouniatf   `mvh-`etakcotpf   ouo\   ak]opf   `erok   &gt;</a:t>
            </a:r>
          </a:p>
        </p:txBody>
      </p:sp>
    </p:spTree>
    <p:extLst>
      <p:ext uri="{BB962C8B-B14F-4D97-AF65-F5344CB8AC3E}">
        <p14:creationId xmlns:p14="http://schemas.microsoft.com/office/powerpoint/2010/main" val="2470535691"/>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ليسكن في ديارك إلى الأبد.</a:t>
            </a:r>
          </a:p>
        </p:txBody>
      </p:sp>
      <p:sp>
        <p:nvSpPr>
          <p:cNvPr id="3" name="Text Placeholder 2"/>
          <p:cNvSpPr>
            <a:spLocks noGrp="1"/>
          </p:cNvSpPr>
          <p:nvPr>
            <p:ph type="body" idx="1"/>
          </p:nvPr>
        </p:nvSpPr>
        <p:spPr/>
        <p:txBody>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إف إيه شوبي خين نيك أفليوو شا إينيه.</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dirty="0"/>
              <a:t>ef`e]wpi   'en   nekaulhou   ]a   `ene\.</a:t>
            </a:r>
          </a:p>
        </p:txBody>
      </p:sp>
    </p:spTree>
    <p:extLst>
      <p:ext uri="{BB962C8B-B14F-4D97-AF65-F5344CB8AC3E}">
        <p14:creationId xmlns:p14="http://schemas.microsoft.com/office/powerpoint/2010/main" val="276270686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235916"/>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لابينا القديس أنبا شنودة رئيس المتوحدين </a:t>
            </a:r>
            <a:endParaRPr lang="en-US" dirty="0"/>
          </a:p>
        </p:txBody>
      </p:sp>
      <p:sp>
        <p:nvSpPr>
          <p:cNvPr id="6" name="TextBox 5">
            <a:hlinkClick r:id="rId2" action="ppaction://hlinksldjump"/>
            <a:extLst>
              <a:ext uri="{FF2B5EF4-FFF2-40B4-BE49-F238E27FC236}">
                <a16:creationId xmlns:a16="http://schemas.microsoft.com/office/drawing/2014/main" id="{0FD7A168-2198-13F6-CAFE-595A665CE54B}"/>
              </a:ext>
            </a:extLst>
          </p:cNvPr>
          <p:cNvSpPr txBox="1"/>
          <p:nvPr/>
        </p:nvSpPr>
        <p:spPr>
          <a:xfrm>
            <a:off x="4128054" y="4022544"/>
            <a:ext cx="5015946" cy="461665"/>
          </a:xfrm>
          <a:prstGeom prst="rect">
            <a:avLst/>
          </a:prstGeom>
          <a:noFill/>
        </p:spPr>
        <p:txBody>
          <a:bodyPr wrap="square">
            <a:spAutoFit/>
          </a:bodyPr>
          <a:lstStyle/>
          <a:p>
            <a:pPr algn="r"/>
            <a:r>
              <a:rPr kumimoji="0" lang="ar-EG" sz="2400" b="1" i="0" u="none" strike="noStrike" kern="10" cap="none" spc="0" normalizeH="0" baseline="0" noProof="0" dirty="0">
                <a:ln w="9525">
                  <a:noFill/>
                  <a:round/>
                  <a:headEnd/>
                  <a:tailEnd/>
                </a:ln>
                <a:solidFill>
                  <a:srgbClr val="FFC000"/>
                </a:solidFill>
                <a:effectLst/>
                <a:uLnTx/>
                <a:uFillTx/>
                <a:latin typeface="Times New Roman"/>
                <a:ea typeface="+mn-ea"/>
                <a:cs typeface="Arial" panose="020B0604020202020204" pitchFamily="34" charset="0"/>
              </a:rPr>
              <a:t>التسبحة</a:t>
            </a:r>
            <a:endParaRPr lang="en-US" sz="900" dirty="0"/>
          </a:p>
        </p:txBody>
      </p:sp>
    </p:spTree>
    <p:extLst>
      <p:ext uri="{BB962C8B-B14F-4D97-AF65-F5344CB8AC3E}">
        <p14:creationId xmlns:p14="http://schemas.microsoft.com/office/powerpoint/2010/main" val="3885252400"/>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pPr algn="ctr"/>
            <a:r>
              <a:rPr lang="ar-EG" sz="3600" dirty="0"/>
              <a:t>أوه إيطافئى إيخون إبى إرفيى أفئى هاروف إفتى إسفو إنجيه نى أرشى إريفس نيم نى إبريسفيتيروس إنتيه بى لاؤس إفجو إمموس: جيه أكئرى إنناى خين أش إنئرشيش : أووه نيم بيطافتى إمباى إرشيشى ناك .</a:t>
            </a:r>
            <a:endParaRPr lang="en-US" sz="3600" dirty="0"/>
          </a:p>
        </p:txBody>
      </p:sp>
    </p:spTree>
    <p:extLst>
      <p:ext uri="{BB962C8B-B14F-4D97-AF65-F5344CB8AC3E}">
        <p14:creationId xmlns:p14="http://schemas.microsoft.com/office/powerpoint/2010/main" val="784004929"/>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Autofit/>
          </a:bodyPr>
          <a:lstStyle/>
          <a:p>
            <a:pPr algn="ctr"/>
            <a:r>
              <a:rPr lang="ar-EG" sz="4000" dirty="0"/>
              <a:t>أفئر أووأو ذيه إنجيه إيسوس بيجاف نوأوو:جيه تينا شين ثيينوو هو </a:t>
            </a:r>
            <a:r>
              <a:rPr lang="ar-EG" sz="4000" dirty="0" err="1"/>
              <a:t>إى</a:t>
            </a:r>
            <a:r>
              <a:rPr lang="ar-EG" sz="4000" dirty="0"/>
              <a:t> أووصاجى : إشوب أريتين شان طاموى إروف: أنوك هو تينا طاموتين جيه أى إرى إنناى خين أش إنئرشيشى</a:t>
            </a:r>
            <a:endParaRPr lang="en-US" sz="4000" dirty="0"/>
          </a:p>
        </p:txBody>
      </p:sp>
    </p:spTree>
    <p:extLst>
      <p:ext uri="{BB962C8B-B14F-4D97-AF65-F5344CB8AC3E}">
        <p14:creationId xmlns:p14="http://schemas.microsoft.com/office/powerpoint/2010/main" val="216294566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4363765"/>
            <a:ext cx="9144000" cy="2203210"/>
          </a:xfrm>
        </p:spPr>
        <p:txBody>
          <a:bodyPr>
            <a:noAutofit/>
          </a:bodyPr>
          <a:lstStyle/>
          <a:p>
            <a:pPr algn="r"/>
            <a:r>
              <a:rPr lang="ar-EG" dirty="0"/>
              <a:t>بى أومس إنتيه يوأنيس نيه أووإيفول ثون بيه : أووه إيفول خين إتفيه بيه شان أوو إيفول خين نى رومى بيه : إنثوأوو ذيه ناف موك ميك إن إخرى إنخيطوو إيفجو إمموس: جيه إشوب</a:t>
            </a:r>
            <a:endParaRPr lang="en-US" dirty="0"/>
          </a:p>
        </p:txBody>
      </p:sp>
    </p:spTree>
    <p:extLst>
      <p:ext uri="{BB962C8B-B14F-4D97-AF65-F5344CB8AC3E}">
        <p14:creationId xmlns:p14="http://schemas.microsoft.com/office/powerpoint/2010/main" val="3837289580"/>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r>
              <a:rPr lang="ar-EG" dirty="0"/>
              <a:t>أنشان جوس جيه أوو إيفول خين إتفيه بيه إفنا جوس نان جيه إثفيه أوو إمبيتين ناهتى إروف . إشوب ذيه أنشان جوس جيه أوو إيفول خين نى رومى بيتين إرهوتى خا إتهى إمبى ميش</a:t>
            </a:r>
            <a:endParaRPr lang="en-US" dirty="0"/>
          </a:p>
        </p:txBody>
      </p:sp>
    </p:spTree>
    <p:extLst>
      <p:ext uri="{BB962C8B-B14F-4D97-AF65-F5344CB8AC3E}">
        <p14:creationId xmlns:p14="http://schemas.microsoft.com/office/powerpoint/2010/main" val="2886010566"/>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4363765"/>
            <a:ext cx="9144000" cy="2203210"/>
          </a:xfrm>
        </p:spPr>
        <p:txBody>
          <a:bodyPr>
            <a:noAutofit/>
          </a:bodyPr>
          <a:lstStyle/>
          <a:p>
            <a:r>
              <a:rPr lang="ar-EG" dirty="0"/>
              <a:t>يوأنييس غار إنطوطوو هوس أوو إبروفيتس . </a:t>
            </a:r>
            <a:br>
              <a:rPr lang="ar-EG" dirty="0"/>
            </a:br>
            <a:r>
              <a:rPr lang="ar-EG" dirty="0"/>
              <a:t>أووه أفئر أووأو بيجوؤو إن إيسوس جيه تين إيمى آن :بيجاف ذيه نوأوو جيه أوو ذيه أنوك هو إنتينا طاموتين آن جيه أى</a:t>
            </a:r>
            <a:endParaRPr lang="en-US" dirty="0"/>
          </a:p>
        </p:txBody>
      </p:sp>
    </p:spTree>
    <p:extLst>
      <p:ext uri="{BB962C8B-B14F-4D97-AF65-F5344CB8AC3E}">
        <p14:creationId xmlns:p14="http://schemas.microsoft.com/office/powerpoint/2010/main" val="1867899897"/>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ar-EG" dirty="0"/>
              <a:t>إرى إنناى خين أش إنئرشيشى.</a:t>
            </a:r>
            <a:br>
              <a:rPr lang="ar-EG" dirty="0"/>
            </a:br>
            <a:r>
              <a:rPr lang="ar-EG" dirty="0"/>
              <a:t>أووأوشت إمبى إيف أنجيليون إثؤواب.</a:t>
            </a:r>
            <a:endParaRPr lang="en-US" dirty="0"/>
          </a:p>
        </p:txBody>
      </p:sp>
    </p:spTree>
    <p:extLst>
      <p:ext uri="{BB962C8B-B14F-4D97-AF65-F5344CB8AC3E}">
        <p14:creationId xmlns:p14="http://schemas.microsoft.com/office/powerpoint/2010/main" val="99108210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أستجب لنا يا الله مخلصنا يا رجاء جميع أقطار الأرض .طوبى لمن أخترته و قبلته ليسكن فى ديارك إلى الأبد.</a:t>
            </a:r>
          </a:p>
        </p:txBody>
      </p:sp>
    </p:spTree>
    <p:extLst>
      <p:ext uri="{BB962C8B-B14F-4D97-AF65-F5344CB8AC3E}">
        <p14:creationId xmlns:p14="http://schemas.microsoft.com/office/powerpoint/2010/main" val="3094733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يا أخوة . إن كنا نريد الآن أن نفلت من يدى عقاب الله . و نجد رحمة أمامه . فلنجلس بالعشاء كل يوم منفردين وحدنا عند كمال النهار . </a:t>
            </a:r>
            <a:endParaRPr lang="en-US" dirty="0"/>
          </a:p>
        </p:txBody>
      </p:sp>
    </p:spTree>
    <p:extLst>
      <p:ext uri="{BB962C8B-B14F-4D97-AF65-F5344CB8AC3E}">
        <p14:creationId xmlns:p14="http://schemas.microsoft.com/office/powerpoint/2010/main" val="1746256955"/>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ولما دخل إلى الهيكل تقدم إليه رؤساء الكهنة و شيوخ الشعب يعلم وهو قائلين له . بأى سلطان تفعل هذا . ومن أعطاك هذا السلطان . فأجاب يسوع و قال لهم .</a:t>
            </a:r>
          </a:p>
        </p:txBody>
      </p:sp>
    </p:spTree>
    <p:extLst>
      <p:ext uri="{BB962C8B-B14F-4D97-AF65-F5344CB8AC3E}">
        <p14:creationId xmlns:p14="http://schemas.microsoft.com/office/powerpoint/2010/main" val="2244687668"/>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أنا أيضاً أسألكم كلمة . فأن </a:t>
            </a:r>
            <a:r>
              <a:rPr lang="ar-EG" dirty="0" err="1"/>
              <a:t>أعلمتمونى</a:t>
            </a:r>
            <a:r>
              <a:rPr lang="ar-EG" dirty="0"/>
              <a:t> عنها أعلمكم أنا أيضاً بأى سلطان فعلت هذا . معمودية يوحنا من أين كانت من السماء أم من الناس . أما هم فكانوا يفكرون فى أنفسهم قائلين . </a:t>
            </a:r>
          </a:p>
        </p:txBody>
      </p:sp>
    </p:spTree>
    <p:extLst>
      <p:ext uri="{BB962C8B-B14F-4D97-AF65-F5344CB8AC3E}">
        <p14:creationId xmlns:p14="http://schemas.microsoft.com/office/powerpoint/2010/main" val="1678359381"/>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pPr rtl="1"/>
            <a:r>
              <a:rPr lang="ar-EG" dirty="0"/>
              <a:t>أن قلنا من السماء يقول لنا فلماذا لم تؤمنوا به . فأنا نخاف من الجمع لأن يوحنا كان عندهم مثل نبي . فـأجابوا و قالوا ليسوع ل نعلم . فقال لهم هو أيضاً ولا أنا أعلمكم بأى سلطان فعلت هذا .</a:t>
            </a:r>
          </a:p>
        </p:txBody>
      </p:sp>
    </p:spTree>
    <p:extLst>
      <p:ext uri="{BB962C8B-B14F-4D97-AF65-F5344CB8AC3E}">
        <p14:creationId xmlns:p14="http://schemas.microsoft.com/office/powerpoint/2010/main" val="197904636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الحادية عشر من يوم </a:t>
            </a:r>
            <a:r>
              <a:rPr lang="en-US" sz="4400" b="1" kern="10" dirty="0">
                <a:ln w="9525">
                  <a:noFill/>
                  <a:round/>
                  <a:headEnd/>
                  <a:tailEnd/>
                </a:ln>
                <a:solidFill>
                  <a:srgbClr val="FFC000"/>
                </a:solidFill>
                <a:latin typeface="Times New Roman"/>
                <a:cs typeface="Times New Roman"/>
              </a:rPr>
              <a:t> </a:t>
            </a:r>
            <a:r>
              <a:rPr lang="ar-EG" sz="4400" b="1" kern="10" dirty="0">
                <a:ln w="9525">
                  <a:noFill/>
                  <a:round/>
                  <a:headEnd/>
                  <a:tailEnd/>
                </a:ln>
                <a:solidFill>
                  <a:srgbClr val="FFC000"/>
                </a:solidFill>
                <a:latin typeface="Times New Roman"/>
                <a:cs typeface="Times New Roman"/>
              </a:rPr>
              <a:t>الاثنين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CD5C1E48-E134-A548-5B86-3268FE1E7F64}"/>
              </a:ext>
            </a:extLst>
          </p:cNvPr>
          <p:cNvSpPr/>
          <p:nvPr/>
        </p:nvSpPr>
        <p:spPr>
          <a:xfrm>
            <a:off x="7308241" y="3985769"/>
            <a:ext cx="1835759" cy="477054"/>
          </a:xfrm>
          <a:prstGeom prst="rect">
            <a:avLst/>
          </a:prstGeom>
        </p:spPr>
        <p:txBody>
          <a:bodyPr wrap="none">
            <a:spAutoFit/>
          </a:bodyPr>
          <a:lstStyle/>
          <a:p>
            <a:pPr lvl="0" algn="ctr" defTabSz="914400"/>
            <a:r>
              <a:rPr lang="ar-EG" sz="2500" noProof="0" dirty="0">
                <a:solidFill>
                  <a:srgbClr val="FFC000"/>
                </a:solidFill>
                <a:latin typeface="Times New Roman" panose="02020603050405020304" pitchFamily="18" charset="0"/>
                <a:ea typeface="+mj-ea"/>
                <a:cs typeface="Al-Mujahed Al-Anbobi" pitchFamily="2" charset="-78"/>
              </a:rPr>
              <a:t>مقدمة الطرح</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695772604"/>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أشعياء النبي  ص 50 : 1 – 3</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هكذا يقول الرب . أين هو كتاب طلاق أمكم الذى طلقتها به أو إلى أى غريم أسلمتكم </a:t>
            </a:r>
            <a:r>
              <a:rPr lang="ar-EG" dirty="0" err="1"/>
              <a:t>هوذا</a:t>
            </a:r>
            <a:r>
              <a:rPr lang="ar-EG" dirty="0"/>
              <a:t> من أجل خطايا كم قد بعتكم . و بسبب </a:t>
            </a:r>
            <a:r>
              <a:rPr lang="ar-EG" dirty="0" err="1"/>
              <a:t>أثامكم</a:t>
            </a:r>
            <a:r>
              <a:rPr lang="ar-EG" dirty="0"/>
              <a:t> طلقت أمكم . </a:t>
            </a:r>
          </a:p>
        </p:txBody>
      </p:sp>
    </p:spTree>
    <p:extLst>
      <p:ext uri="{BB962C8B-B14F-4D97-AF65-F5344CB8AC3E}">
        <p14:creationId xmlns:p14="http://schemas.microsoft.com/office/powerpoint/2010/main" val="2992571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و نفتش ذواتنا عما قدمناه للملاك الذى يخدمنا ( الملازم لنا ) ليصعده إلى الرب . و أيضاً إذا أنقضى الليل و طلع النهار ( و أشرق النور ) نفتش ذواتنا وحدنا و نعلم ما الذى قدمناه للملاك الموكل بنا ليصعده إلى الله .</a:t>
            </a:r>
          </a:p>
        </p:txBody>
      </p:sp>
    </p:spTree>
    <p:extLst>
      <p:ext uri="{BB962C8B-B14F-4D97-AF65-F5344CB8AC3E}">
        <p14:creationId xmlns:p14="http://schemas.microsoft.com/office/powerpoint/2010/main" val="162704289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لماذا أتيت ولم يكن إنسان دعوت و ليس من مجيب . قصرت يدى عن أن تخلص . أثقلت أذنى عن السماع . إنما خطايا كم قائمة بينكم وبين الله لأجل ذنوبكم صرف </a:t>
            </a:r>
          </a:p>
        </p:txBody>
      </p:sp>
    </p:spTree>
    <p:extLst>
      <p:ext uri="{BB962C8B-B14F-4D97-AF65-F5344CB8AC3E}">
        <p14:creationId xmlns:p14="http://schemas.microsoft.com/office/powerpoint/2010/main" val="187498623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وجهه عنكم لكى لا يرحمكم . هل ليس لى قوة على لاصكم . هوذا بغضبى أنشف البحر و أصير الأنهار قفاراً فييبس سمكها مـن عدم الماء .</a:t>
            </a:r>
          </a:p>
        </p:txBody>
      </p:sp>
    </p:spTree>
    <p:extLst>
      <p:ext uri="{BB962C8B-B14F-4D97-AF65-F5344CB8AC3E}">
        <p14:creationId xmlns:p14="http://schemas.microsoft.com/office/powerpoint/2010/main" val="2412289071"/>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يـموت من العطش . و ألبس السماء ظلاماً و أجعل المسح غطاءها .</a:t>
            </a:r>
            <a:endParaRPr lang="ar-EG" dirty="0">
              <a:solidFill>
                <a:srgbClr val="FFC000"/>
              </a:solidFill>
            </a:endParaRPr>
          </a:p>
        </p:txBody>
      </p:sp>
    </p:spTree>
    <p:extLst>
      <p:ext uri="{BB962C8B-B14F-4D97-AF65-F5344CB8AC3E}">
        <p14:creationId xmlns:p14="http://schemas.microsoft.com/office/powerpoint/2010/main" val="60139083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801317"/>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800" dirty="0"/>
              <a:t>من يشوع بن سيراخ ص 1 : 25 ألخ</a:t>
            </a:r>
          </a:p>
        </p:txBody>
      </p:sp>
    </p:spTree>
    <p:extLst>
      <p:ext uri="{BB962C8B-B14F-4D97-AF65-F5344CB8AC3E}">
        <p14:creationId xmlns:p14="http://schemas.microsoft.com/office/powerpoint/2010/main" val="3433905288"/>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أصل الحكمة هى مخافة الرب . و أغصانها كثرة الأيام و الغضوب لا يمكن أن يتبرر . لأن ميله للغضب يسقطه . الطويل الروح يصبر إلى حين ثم يعاوده السرور . </a:t>
            </a:r>
          </a:p>
        </p:txBody>
      </p:sp>
    </p:spTree>
    <p:extLst>
      <p:ext uri="{BB962C8B-B14F-4D97-AF65-F5344CB8AC3E}">
        <p14:creationId xmlns:p14="http://schemas.microsoft.com/office/powerpoint/2010/main" val="1179911126"/>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يكتم كلامه إلى حين و شفاه الكثيرين تنطق بحكمة أمثال التعليم كائنة فى كنوز الحكمة أما عند الخاطئ فعبادة الله رجس . أن </a:t>
            </a:r>
            <a:r>
              <a:rPr lang="ar-EG" dirty="0" err="1"/>
              <a:t>أشتهيت</a:t>
            </a:r>
            <a:r>
              <a:rPr lang="ar-EG" dirty="0"/>
              <a:t> الحكمة فأحفظ الوصايا .</a:t>
            </a:r>
          </a:p>
        </p:txBody>
      </p:sp>
    </p:spTree>
    <p:extLst>
      <p:ext uri="{BB962C8B-B14F-4D97-AF65-F5344CB8AC3E}">
        <p14:creationId xmlns:p14="http://schemas.microsoft.com/office/powerpoint/2010/main" val="3686932656"/>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فيهبها لك الرب . فأن الحكمة و الأدب هما مخافة الرب . و الذى يرضيه هو الأيمان و الوداعة لا تكن مخالفاً لمخافة الرب ولا تتقدم إليه بقلبين .لا تكن مرائياً قدام الناس </a:t>
            </a:r>
          </a:p>
        </p:txBody>
      </p:sp>
    </p:spTree>
    <p:extLst>
      <p:ext uri="{BB962C8B-B14F-4D97-AF65-F5344CB8AC3E}">
        <p14:creationId xmlns:p14="http://schemas.microsoft.com/office/powerpoint/2010/main" val="41932443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أحفظ فمك و شفتيك لا تترفع لئلا تسقط . فتجلب على نفسك الهوان . و يكشف الرب خفاياك . و يصرعك فى وسط الجماعة . لأنك لم تتقدم إلى مخافة الرب . و قلبك ممتلئ غشاً</a:t>
            </a:r>
            <a:r>
              <a:rPr lang="ar-EG" dirty="0">
                <a:solidFill>
                  <a:schemeClr val="bg1"/>
                </a:solidFill>
              </a:rPr>
              <a:t>.</a:t>
            </a:r>
          </a:p>
        </p:txBody>
      </p:sp>
    </p:spTree>
    <p:extLst>
      <p:ext uri="{BB962C8B-B14F-4D97-AF65-F5344CB8AC3E}">
        <p14:creationId xmlns:p14="http://schemas.microsoft.com/office/powerpoint/2010/main" val="1548904873"/>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AFBC53EF-E1BF-1DE4-A7C5-36470BF6E082}"/>
              </a:ext>
            </a:extLst>
          </p:cNvPr>
          <p:cNvSpPr txBox="1"/>
          <p:nvPr/>
        </p:nvSpPr>
        <p:spPr>
          <a:xfrm>
            <a:off x="4094922" y="3909373"/>
            <a:ext cx="5049078" cy="584775"/>
          </a:xfrm>
          <a:prstGeom prst="rect">
            <a:avLst/>
          </a:prstGeom>
          <a:noFill/>
        </p:spPr>
        <p:txBody>
          <a:bodyPr wrap="square">
            <a:spAutoFit/>
          </a:bodyPr>
          <a:lstStyle/>
          <a:p>
            <a:pPr algn="r"/>
            <a:r>
              <a:rPr lang="ar-EG" sz="3200" b="1" kern="10" dirty="0">
                <a:ln w="9525">
                  <a:noFill/>
                  <a:round/>
                  <a:headEnd/>
                  <a:tailEnd/>
                </a:ln>
                <a:solidFill>
                  <a:srgbClr val="FFC000"/>
                </a:solidFill>
                <a:latin typeface="Times New Roman"/>
                <a:cs typeface="Arial" panose="020B0604020202020204" pitchFamily="34" charset="0"/>
              </a:rPr>
              <a:t>التسبحة</a:t>
            </a:r>
            <a:endParaRPr lang="en-US" sz="1050" dirty="0"/>
          </a:p>
        </p:txBody>
      </p:sp>
    </p:spTree>
    <p:extLst>
      <p:ext uri="{BB962C8B-B14F-4D97-AF65-F5344CB8AC3E}">
        <p14:creationId xmlns:p14="http://schemas.microsoft.com/office/powerpoint/2010/main" val="83977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فخلق الله الجلد فى وسط المياه و فصل الله بين المياه التي تحت الجلد و المياه التي فوق الجلد . ودعا الله الجلد سماء . و رأى الله أن ذلك حسن . و كان مساء و كان صباح يوماً ثانياً . </a:t>
            </a:r>
          </a:p>
        </p:txBody>
      </p:sp>
    </p:spTree>
    <p:extLst>
      <p:ext uri="{BB962C8B-B14F-4D97-AF65-F5344CB8AC3E}">
        <p14:creationId xmlns:p14="http://schemas.microsoft.com/office/powerpoint/2010/main" val="2300276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ولا نشك البتة لأن كل أنسان ذكراً كان أو أنثى صغيراً أو كبيراً . قد أعتمد بأسم الآب و الأبن و الروح القدس قد جعل الله له ملاكاً موكلاً به إلى يوم وفاته . </a:t>
            </a:r>
          </a:p>
        </p:txBody>
      </p:sp>
    </p:spTree>
    <p:extLst>
      <p:ext uri="{BB962C8B-B14F-4D97-AF65-F5344CB8AC3E}">
        <p14:creationId xmlns:p14="http://schemas.microsoft.com/office/powerpoint/2010/main" val="2495187549"/>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لأبينا القديس أنبا شنودة</a:t>
            </a:r>
            <a:endParaRPr lang="en-US" dirty="0"/>
          </a:p>
        </p:txBody>
      </p:sp>
      <p:sp>
        <p:nvSpPr>
          <p:cNvPr id="6" name="TextBox 5">
            <a:hlinkClick r:id="rId2" action="ppaction://hlinksldjump"/>
            <a:extLst>
              <a:ext uri="{FF2B5EF4-FFF2-40B4-BE49-F238E27FC236}">
                <a16:creationId xmlns:a16="http://schemas.microsoft.com/office/drawing/2014/main" id="{AA4BA7BF-E889-CB56-D1E0-74FE70CB5DAE}"/>
              </a:ext>
            </a:extLst>
          </p:cNvPr>
          <p:cNvSpPr txBox="1"/>
          <p:nvPr/>
        </p:nvSpPr>
        <p:spPr>
          <a:xfrm>
            <a:off x="4094922" y="3909373"/>
            <a:ext cx="5049078" cy="584775"/>
          </a:xfrm>
          <a:prstGeom prst="rect">
            <a:avLst/>
          </a:prstGeom>
          <a:noFill/>
        </p:spPr>
        <p:txBody>
          <a:bodyPr wrap="square">
            <a:spAutoFit/>
          </a:bodyPr>
          <a:lstStyle/>
          <a:p>
            <a:pPr algn="r"/>
            <a:r>
              <a:rPr lang="ar-EG" sz="3200" b="1" kern="10" dirty="0">
                <a:ln w="9525">
                  <a:noFill/>
                  <a:round/>
                  <a:headEnd/>
                  <a:tailEnd/>
                </a:ln>
                <a:solidFill>
                  <a:srgbClr val="FFC000"/>
                </a:solidFill>
                <a:latin typeface="Times New Roman"/>
                <a:cs typeface="Arial" panose="020B0604020202020204" pitchFamily="34" charset="0"/>
              </a:rPr>
              <a:t>التسبحة</a:t>
            </a:r>
            <a:endParaRPr lang="en-US" sz="1050" dirty="0"/>
          </a:p>
        </p:txBody>
      </p:sp>
    </p:spTree>
    <p:extLst>
      <p:ext uri="{BB962C8B-B14F-4D97-AF65-F5344CB8AC3E}">
        <p14:creationId xmlns:p14="http://schemas.microsoft.com/office/powerpoint/2010/main" val="226804796"/>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قد توجد أعمال نخالها أنها صالحة . و لكنها رديئة عند الله . و ذلك إننا نتغاضى عن بعضنا بعضاً فنخطئ فى المواضع المقدسة . لأن الرب لم يغرس فى </a:t>
            </a:r>
          </a:p>
        </p:txBody>
      </p:sp>
    </p:spTree>
    <p:extLst>
      <p:ext uri="{BB962C8B-B14F-4D97-AF65-F5344CB8AC3E}">
        <p14:creationId xmlns:p14="http://schemas.microsoft.com/office/powerpoint/2010/main" val="3526748852"/>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الفردوس للأشجار الصالحة و الغير الصالحة بل غرسه من الأشجار الصالحة فقط . ولم يغرس فيه أشجاراً غير مثمرة أو رديئة الثمر . و ليس هذا فقط .</a:t>
            </a:r>
          </a:p>
        </p:txBody>
      </p:sp>
    </p:spTree>
    <p:extLst>
      <p:ext uri="{BB962C8B-B14F-4D97-AF65-F5344CB8AC3E}">
        <p14:creationId xmlns:p14="http://schemas.microsoft.com/office/powerpoint/2010/main" val="1401235755"/>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بل و الناس أنفسهم الذين جعلهم هناك . عند ما خالفوا لم يحتملهم بل أخرجهم منه . فمن هذا إعلموا أيها الأخوة الأحباء أنه لا يجب أن نملأ مساكن الله المقدسة</a:t>
            </a:r>
          </a:p>
        </p:txBody>
      </p:sp>
    </p:spTree>
    <p:extLst>
      <p:ext uri="{BB962C8B-B14F-4D97-AF65-F5344CB8AC3E}">
        <p14:creationId xmlns:p14="http://schemas.microsoft.com/office/powerpoint/2010/main" val="1438528213"/>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من الناس الأشرار و الصالحين . كما فى العالم المملوء من </a:t>
            </a:r>
            <a:r>
              <a:rPr lang="ar-EG" dirty="0" err="1"/>
              <a:t>الخطاة</a:t>
            </a:r>
            <a:r>
              <a:rPr lang="ar-EG" dirty="0"/>
              <a:t> و الظالمين و القديسين و الأنجاس . و لكن الذين يخطئون لا يتركهم فيها بل يخرجهم . </a:t>
            </a:r>
          </a:p>
        </p:txBody>
      </p:sp>
    </p:spTree>
    <p:extLst>
      <p:ext uri="{BB962C8B-B14F-4D97-AF65-F5344CB8AC3E}">
        <p14:creationId xmlns:p14="http://schemas.microsoft.com/office/powerpoint/2010/main" val="366599157"/>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أنا أعرف أن الأرض كلها هى للرب . فاذا كان بيته </a:t>
            </a:r>
            <a:r>
              <a:rPr lang="ar-EG" dirty="0" err="1"/>
              <a:t>كباقى</a:t>
            </a:r>
            <a:r>
              <a:rPr lang="ar-EG" dirty="0"/>
              <a:t> الأرض . فما هى ميزته إذن على غيره . فأن كنت و أنا الكاهن أعمل الشر كما يعمله الأشرار على الارض</a:t>
            </a:r>
          </a:p>
        </p:txBody>
      </p:sp>
    </p:spTree>
    <p:extLst>
      <p:ext uri="{BB962C8B-B14F-4D97-AF65-F5344CB8AC3E}">
        <p14:creationId xmlns:p14="http://schemas.microsoft.com/office/powerpoint/2010/main" val="2445407399"/>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فلا يحق </a:t>
            </a:r>
            <a:r>
              <a:rPr lang="ar-EG" dirty="0" err="1"/>
              <a:t>لى</a:t>
            </a:r>
            <a:r>
              <a:rPr lang="ar-EG" dirty="0"/>
              <a:t> أن أدعى كاهناً لأنه مراراً كثيرة نخطئ ولا نعرف كيف يدين أنفسنا بما نقول . لا يتجرأ أحد أن يملأ بيتك قذارة إلا إذا رأى منك التهاون</a:t>
            </a:r>
          </a:p>
        </p:txBody>
      </p:sp>
    </p:spTree>
    <p:extLst>
      <p:ext uri="{BB962C8B-B14F-4D97-AF65-F5344CB8AC3E}">
        <p14:creationId xmlns:p14="http://schemas.microsoft.com/office/powerpoint/2010/main" val="872549074"/>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ولا حجاب الملك يتجرأون أن يدخلوا بكل إنسان إلى بيته من الحافظين مراسيمه و المخالفين لها الإ بأمره . ومتى عملوا بخلاف ذلك يعاقبون . فلنختم موعظة أبينا …</a:t>
            </a:r>
          </a:p>
        </p:txBody>
      </p:sp>
    </p:spTree>
    <p:extLst>
      <p:ext uri="{BB962C8B-B14F-4D97-AF65-F5344CB8AC3E}">
        <p14:creationId xmlns:p14="http://schemas.microsoft.com/office/powerpoint/2010/main" val="53664205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616301"/>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44002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الحادية عشر من يوم الاثنين</a:t>
                      </a:r>
                      <a:r>
                        <a:rPr lang="en-US" sz="3600" b="1" kern="10" dirty="0">
                          <a:ln w="9525">
                            <a:noFill/>
                            <a:round/>
                            <a:headEnd/>
                            <a:tailEnd/>
                          </a:ln>
                          <a:solidFill>
                            <a:srgbClr val="FFC000"/>
                          </a:solidFill>
                          <a:effectLst/>
                          <a:latin typeface="Times New Roman"/>
                          <a:ea typeface="+mn-ea"/>
                          <a:cs typeface="Times New Roman"/>
                        </a:rPr>
                        <a:t> </a:t>
                      </a:r>
                      <a:r>
                        <a:rPr lang="ar-EG" sz="3600" b="1" kern="10" dirty="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و ليصعد إليه كل يوم أعمال الأنسان الموكل به ( الليلية و النهارية ) ليس لأن الله غير عارف بأعمالنا . حاشا . بل هو عارف بها أكثر .</a:t>
            </a:r>
            <a:endParaRPr lang="en-US" dirty="0"/>
          </a:p>
        </p:txBody>
      </p:sp>
    </p:spTree>
    <p:extLst>
      <p:ext uri="{BB962C8B-B14F-4D97-AF65-F5344CB8AC3E}">
        <p14:creationId xmlns:p14="http://schemas.microsoft.com/office/powerpoint/2010/main" val="955304582"/>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كما هو مكتوب أن عينى الرب ناظرة كل حين فى كل مكان على صانعى الشر و فاعلى الخير أنما الملائكة هم خدام قد أقامهم خالق الكل . من أجل المزمعين لوراثة الخلاص</a:t>
            </a:r>
          </a:p>
        </p:txBody>
      </p:sp>
    </p:spTree>
    <p:extLst>
      <p:ext uri="{BB962C8B-B14F-4D97-AF65-F5344CB8AC3E}">
        <p14:creationId xmlns:p14="http://schemas.microsoft.com/office/powerpoint/2010/main" val="3506246119"/>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323177"/>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66245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a:ln w="9525">
                            <a:noFill/>
                            <a:round/>
                            <a:headEnd/>
                            <a:tailEnd/>
                          </a:ln>
                          <a:solidFill>
                            <a:srgbClr val="FFC000"/>
                          </a:solidFill>
                          <a:effectLst/>
                          <a:latin typeface="Times New Roman"/>
                          <a:ea typeface="+mn-ea"/>
                          <a:cs typeface="Times New Roman"/>
                        </a:rPr>
                        <a:t>صلاة الساعة الاولي من يوم الاثنين من البصخة المقدسة التي لمخلصنا الصالح بركاتها على جميعنا آمين</a:t>
                      </a:r>
                      <a:endParaRPr lang="en-US" sz="44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انظر واستجب لي يا</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KW" dirty="0">
                <a:solidFill>
                  <a:srgbClr val="FFFFFF"/>
                </a:solidFill>
                <a:effectLst>
                  <a:outerShdw blurRad="38100" dist="38100" dir="2700000" algn="tl">
                    <a:srgbClr val="000000">
                      <a:alpha val="43137"/>
                    </a:srgbClr>
                  </a:outerShdw>
                </a:effectLst>
                <a:latin typeface="Arial" charset="0"/>
                <a:cs typeface="AL-Mateen" pitchFamily="2" charset="-78"/>
              </a:rPr>
              <a:t>ربي وإلهي :</a:t>
            </a:r>
            <a:endParaRPr lang="en-US" dirty="0"/>
          </a:p>
        </p:txBody>
      </p:sp>
      <p:sp>
        <p:nvSpPr>
          <p:cNvPr id="6" name="Text Placeholder 5"/>
          <p:cNvSpPr>
            <a:spLocks noGrp="1"/>
          </p:cNvSpPr>
          <p:nvPr>
            <p:ph type="body" idx="1"/>
          </p:nvPr>
        </p:nvSpPr>
        <p:spPr/>
        <p:txBody>
          <a:bodyPr/>
          <a:lstStyle/>
          <a:p>
            <a:pPr lvl="0" rt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سومس سوتيم إيه روي إبشويس بانووتي:</a:t>
            </a: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sz="3200" spc="300" dirty="0">
                <a:latin typeface="Avva_Marcos" pitchFamily="82" charset="0"/>
              </a:rPr>
              <a:t>C</a:t>
            </a:r>
            <a:r>
              <a:rPr lang="pt-BR" dirty="0"/>
              <a:t>omc   cwtem   `eroi   ~Psoic   Panou; </a:t>
            </a:r>
          </a:p>
        </p:txBody>
      </p:sp>
    </p:spTree>
    <p:extLst>
      <p:ext uri="{BB962C8B-B14F-4D97-AF65-F5344CB8AC3E}">
        <p14:creationId xmlns:p14="http://schemas.microsoft.com/office/powerpoint/2010/main" val="1128414487"/>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أنر عيني لئلا أنام في الموت :</a:t>
            </a:r>
          </a:p>
        </p:txBody>
      </p:sp>
      <p:sp>
        <p:nvSpPr>
          <p:cNvPr id="6" name="Text Placeholder 5"/>
          <p:cNvSpPr>
            <a:spLocks noGrp="1"/>
          </p:cNvSpPr>
          <p:nvPr>
            <p:ph type="body" idx="1"/>
          </p:nvPr>
        </p:nvSpPr>
        <p:spPr/>
        <p:txBody>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ما إف أوو أويني إن نا فال ميبوس إنطا هورب خين إفموو :</a:t>
            </a:r>
          </a:p>
        </p:txBody>
      </p:sp>
      <p:sp>
        <p:nvSpPr>
          <p:cNvPr id="7" name="Text Placeholder 6"/>
          <p:cNvSpPr>
            <a:spLocks noGrp="1"/>
          </p:cNvSpPr>
          <p:nvPr>
            <p:ph type="body" sz="quarter" idx="3"/>
          </p:nvPr>
        </p:nvSpPr>
        <p:spPr/>
        <p:txBody>
          <a:bodyPr/>
          <a:lstStyle/>
          <a:p>
            <a:pPr lvl="0" fontAlgn="base">
              <a:lnSpc>
                <a:spcPct val="100000"/>
              </a:lnSpc>
              <a:spcBef>
                <a:spcPts val="0"/>
              </a:spcBef>
              <a:spcAft>
                <a:spcPct val="0"/>
              </a:spcAft>
              <a:defRPr/>
            </a:pPr>
            <a:r>
              <a:rPr lang="pt-BR" sz="3600" dirty="0"/>
              <a:t>ma`vouwini   `n-nabal   mhpwc   `nta\wrp   'en   `vmou   &gt;</a:t>
            </a:r>
          </a:p>
        </p:txBody>
      </p:sp>
    </p:spTree>
    <p:extLst>
      <p:ext uri="{BB962C8B-B14F-4D97-AF65-F5344CB8AC3E}">
        <p14:creationId xmlns:p14="http://schemas.microsoft.com/office/powerpoint/2010/main" val="1459842151"/>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768448"/>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لئلا يقول عدوي :</a:t>
            </a:r>
            <a:r>
              <a:rPr lang="en-US"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KW" dirty="0">
                <a:solidFill>
                  <a:srgbClr val="FFFFFF"/>
                </a:solidFill>
                <a:effectLst>
                  <a:outerShdw blurRad="38100" dist="38100" dir="2700000" algn="tl">
                    <a:srgbClr val="000000">
                      <a:alpha val="43137"/>
                    </a:srgbClr>
                  </a:outerShdw>
                </a:effectLst>
                <a:latin typeface="Arial" charset="0"/>
                <a:cs typeface="AL-Mateen" pitchFamily="2" charset="-78"/>
              </a:rPr>
              <a:t>أني قد قويت عليه. </a:t>
            </a:r>
          </a:p>
        </p:txBody>
      </p:sp>
      <p:sp>
        <p:nvSpPr>
          <p:cNvPr id="6" name="Text Placeholder 5"/>
          <p:cNvSpPr>
            <a:spLocks noGrp="1"/>
          </p:cNvSpPr>
          <p:nvPr>
            <p:ph type="body" idx="1"/>
          </p:nvPr>
        </p:nvSpPr>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مي بوتيه إنتيه </a:t>
            </a:r>
            <a:r>
              <a:rPr lang="en-US"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با جاجي جوس :</a:t>
            </a:r>
            <a:r>
              <a:rPr lang="en-US"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جيه أي جيم جوم </a:t>
            </a:r>
            <a:r>
              <a:rPr lang="en-US"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أوو فيف.</a:t>
            </a:r>
          </a:p>
        </p:txBody>
      </p:sp>
      <p:sp>
        <p:nvSpPr>
          <p:cNvPr id="7" name="Text Placeholder 6"/>
          <p:cNvSpPr>
            <a:spLocks noGrp="1"/>
          </p:cNvSpPr>
          <p:nvPr>
            <p:ph type="body" sz="quarter" idx="3"/>
          </p:nvPr>
        </p:nvSpPr>
        <p:spPr>
          <a:xfrm>
            <a:off x="0" y="5207606"/>
            <a:ext cx="9144000" cy="682357"/>
          </a:xfrm>
        </p:spPr>
        <p:txBody>
          <a:bodyPr/>
          <a:lstStyle/>
          <a:p>
            <a:pPr lvl="0" fontAlgn="base">
              <a:lnSpc>
                <a:spcPct val="100000"/>
              </a:lnSpc>
              <a:spcBef>
                <a:spcPts val="0"/>
              </a:spcBef>
              <a:spcAft>
                <a:spcPct val="0"/>
              </a:spcAft>
              <a:defRPr/>
            </a:pPr>
            <a:r>
              <a:rPr lang="pt-BR" sz="3600" dirty="0"/>
              <a:t>mhpote   `nte   pajaji   joc   &gt; je   aijemjom   oubhf.</a:t>
            </a:r>
          </a:p>
        </p:txBody>
      </p:sp>
    </p:spTree>
    <p:extLst>
      <p:ext uri="{BB962C8B-B14F-4D97-AF65-F5344CB8AC3E}">
        <p14:creationId xmlns:p14="http://schemas.microsoft.com/office/powerpoint/2010/main" val="3883380900"/>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Autofit/>
          </a:bodyPr>
          <a:lstStyle/>
          <a:p>
            <a:r>
              <a:rPr lang="ar-EG" dirty="0"/>
              <a:t>آمين آمين تى جو إمموس نوتين جيه إشوب أريه شان أوواى أريه إباصاجى إنتيف ناف إإفموو شا إينيه : بيجيه نى يووداى ناف جيه تينوو أنئيمى جيه أووؤن أوو ذيمون</a:t>
            </a:r>
            <a:endParaRPr lang="en-US" dirty="0"/>
          </a:p>
        </p:txBody>
      </p:sp>
    </p:spTree>
    <p:extLst>
      <p:ext uri="{BB962C8B-B14F-4D97-AF65-F5344CB8AC3E}">
        <p14:creationId xmlns:p14="http://schemas.microsoft.com/office/powerpoint/2010/main" val="807227936"/>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Autofit/>
          </a:bodyPr>
          <a:lstStyle/>
          <a:p>
            <a:r>
              <a:rPr lang="ar-EG" dirty="0"/>
              <a:t>نيماك: أبراآم أفموو نيم نى كيه إبروفيتيس أووه إنثوك إكجو إمموس جيه فى إثنا أريه إباصاجى إننييف جيمتيبى إمفوو شا إينيه : مى إنثوك أوو نيشتى إنثوك إبين يوت</a:t>
            </a:r>
            <a:endParaRPr lang="en-US" dirty="0"/>
          </a:p>
        </p:txBody>
      </p:sp>
    </p:spTree>
    <p:extLst>
      <p:ext uri="{BB962C8B-B14F-4D97-AF65-F5344CB8AC3E}">
        <p14:creationId xmlns:p14="http://schemas.microsoft.com/office/powerpoint/2010/main" val="2818811312"/>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ar-EG" dirty="0"/>
              <a:t>أبراآم فى إيطافموو نيم نى كيه إبروفيتيس أفموو إكئرى إمموك إننيم . أفئر أووأو إنجيه إيسوس إفجو إمموس جيه إشوب أنوك</a:t>
            </a:r>
            <a:endParaRPr lang="en-US" dirty="0"/>
          </a:p>
        </p:txBody>
      </p:sp>
    </p:spTree>
    <p:extLst>
      <p:ext uri="{BB962C8B-B14F-4D97-AF65-F5344CB8AC3E}">
        <p14:creationId xmlns:p14="http://schemas.microsoft.com/office/powerpoint/2010/main" val="1283347139"/>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r>
              <a:rPr lang="ar-EG" dirty="0"/>
              <a:t>أى شان تى أوأوو نى إممافات با أوأوو إهلى آن بيه . إفشوب إنجيه بايوت إثنا تى أوأوو نى : فى إنثوتين إتيتين جو إمموس جيه بيتين نووتى بيه : أووه إمبيتين صووأونف أنوك ذيه تى صوأون </a:t>
            </a:r>
            <a:endParaRPr lang="en-US" dirty="0"/>
          </a:p>
        </p:txBody>
      </p:sp>
    </p:spTree>
    <p:extLst>
      <p:ext uri="{BB962C8B-B14F-4D97-AF65-F5344CB8AC3E}">
        <p14:creationId xmlns:p14="http://schemas.microsoft.com/office/powerpoint/2010/main" val="3721022583"/>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fontScale="90000"/>
          </a:bodyPr>
          <a:lstStyle/>
          <a:p>
            <a:pPr algn="r"/>
            <a:r>
              <a:rPr lang="ar-EG" dirty="0"/>
              <a:t>إمموف إشوب ذيه أى شان جوس جيه تى صوأوون إمموف آن </a:t>
            </a:r>
            <a:r>
              <a:rPr lang="ar-EG" dirty="0" err="1"/>
              <a:t>إى</a:t>
            </a:r>
            <a:r>
              <a:rPr lang="ar-EG" dirty="0"/>
              <a:t> إشوب إيؤنى إمموتين إنصا ميث نووج ألا تى صوأوون إمموف أووه بيف صاجى تى أريه إروف: أبراآم بيتين يوت ناف ثيلى بيه</a:t>
            </a:r>
            <a:endParaRPr lang="en-US" dirty="0"/>
          </a:p>
        </p:txBody>
      </p:sp>
    </p:spTree>
    <p:extLst>
      <p:ext uri="{BB962C8B-B14F-4D97-AF65-F5344CB8AC3E}">
        <p14:creationId xmlns:p14="http://schemas.microsoft.com/office/powerpoint/2010/main" val="741227989"/>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ar-EG" dirty="0"/>
              <a:t>إفؤوأوش إيه ناف إيه إيهوؤو إنتى أووه أفناف أفراشى. بيجيه نى يووداى أوون ناف جيه إمباتيكئر تيفى إنرومبى أوو أكناف إ أبراآم . بيجيه نوأوو جيه آمين آمين تيجو إمموس نوتين جيه أمباتيه</a:t>
            </a:r>
            <a:endParaRPr lang="en-US" dirty="0"/>
          </a:p>
        </p:txBody>
      </p:sp>
    </p:spTree>
    <p:extLst>
      <p:ext uri="{BB962C8B-B14F-4D97-AF65-F5344CB8AC3E}">
        <p14:creationId xmlns:p14="http://schemas.microsoft.com/office/powerpoint/2010/main" val="2398812311"/>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Autofit/>
          </a:bodyPr>
          <a:lstStyle/>
          <a:p>
            <a:r>
              <a:rPr lang="ar-EG" dirty="0"/>
              <a:t>أبراآم شوبى أنوك بيه: أفئل أونى أوون إنجيه نى يووداى هينا إنسيه هيؤوى إيجوف: إيسوس ذيه أفكويف أووه أفئى إيفول خين بى إرفيى</a:t>
            </a:r>
            <a:endParaRPr lang="en-US" dirty="0"/>
          </a:p>
        </p:txBody>
      </p:sp>
    </p:spTree>
    <p:extLst>
      <p:ext uri="{BB962C8B-B14F-4D97-AF65-F5344CB8AC3E}">
        <p14:creationId xmlns:p14="http://schemas.microsoft.com/office/powerpoint/2010/main" val="1960098756"/>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ar-EG" dirty="0"/>
              <a:t>أووه أفسينى نافموشى بيه خين طوو ميتى أووه نافسينى أوأوو أمباى ريتى.</a:t>
            </a:r>
            <a:br>
              <a:rPr lang="ar-EG" dirty="0"/>
            </a:br>
            <a:r>
              <a:rPr lang="ar-EG" dirty="0"/>
              <a:t>أووأوشت إمبى إيف أنجيليون إثؤواب.</a:t>
            </a:r>
            <a:endParaRPr lang="en-US" dirty="0"/>
          </a:p>
        </p:txBody>
      </p:sp>
    </p:spTree>
    <p:extLst>
      <p:ext uri="{BB962C8B-B14F-4D97-AF65-F5344CB8AC3E}">
        <p14:creationId xmlns:p14="http://schemas.microsoft.com/office/powerpoint/2010/main" val="368874203"/>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أنظر و أستجب لى ياربي و ألهى أنر عينى لئلا أنام فى الموت . لئلا يقول عدوى أنى قد قويت عليه.</a:t>
            </a:r>
          </a:p>
        </p:txBody>
      </p:sp>
    </p:spTree>
    <p:extLst>
      <p:ext uri="{BB962C8B-B14F-4D97-AF65-F5344CB8AC3E}">
        <p14:creationId xmlns:p14="http://schemas.microsoft.com/office/powerpoint/2010/main" val="702033694"/>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   الحق الحق أقول لكم أن كان أحد يحفظ كلامى فلن يرى الموت إلى الأبد . فقال له اليهود . الأن علمنا أن بك شيطاناً . قد مات إبراهيم و الأنبياء</a:t>
            </a:r>
          </a:p>
        </p:txBody>
      </p:sp>
    </p:spTree>
    <p:extLst>
      <p:ext uri="{BB962C8B-B14F-4D97-AF65-F5344CB8AC3E}">
        <p14:creationId xmlns:p14="http://schemas.microsoft.com/office/powerpoint/2010/main" val="2665507040"/>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a:t>    و أنت تقول أن كان أحد يحفظ كلامى فلن يذوق الموت إلى الأبد . العلك أنت أعظم من أبينا إبراهيم الذى مات و الأنبياء قد ماتوا أيضاً من تجعل نفسك .</a:t>
            </a:r>
          </a:p>
        </p:txBody>
      </p:sp>
    </p:spTree>
    <p:extLst>
      <p:ext uri="{BB962C8B-B14F-4D97-AF65-F5344CB8AC3E}">
        <p14:creationId xmlns:p14="http://schemas.microsoft.com/office/powerpoint/2010/main" val="2778254104"/>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أجاب يسوع قائلاً . أن كنت أنا أمجد نفسى وحدى فليس مجدى شيئاً . أبى هو الذى يمجدنى . الذى تقولون أنتم أنه الهكم .و لستم تعرفونه و أما أنا فأعرفه </a:t>
            </a:r>
          </a:p>
        </p:txBody>
      </p:sp>
    </p:spTree>
    <p:extLst>
      <p:ext uri="{BB962C8B-B14F-4D97-AF65-F5344CB8AC3E}">
        <p14:creationId xmlns:p14="http://schemas.microsoft.com/office/powerpoint/2010/main" val="872331712"/>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   و أن قلت أنى لست أعرفه صرت كاذباً مثلكم لكننى أعرفه و أحفظ كلامه أبراهيم أبوكم تهلل مشتهيا أن يرى يومى فرأى و فرح .</a:t>
            </a:r>
          </a:p>
        </p:txBody>
      </p:sp>
    </p:spTree>
    <p:extLst>
      <p:ext uri="{BB962C8B-B14F-4D97-AF65-F5344CB8AC3E}">
        <p14:creationId xmlns:p14="http://schemas.microsoft.com/office/powerpoint/2010/main" val="1056594234"/>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   فقال له اليهود ليس لك خمسون سنة بعد وقد رأيت أبراهيم . فقال لهم يسوع الحق الحق أقول لكم . قبل أن يكون إبراهيم أنا كائن .</a:t>
            </a:r>
          </a:p>
        </p:txBody>
      </p:sp>
    </p:spTree>
    <p:extLst>
      <p:ext uri="{BB962C8B-B14F-4D97-AF65-F5344CB8AC3E}">
        <p14:creationId xmlns:p14="http://schemas.microsoft.com/office/powerpoint/2010/main" val="2314539049"/>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    فأخذ اليهود حجارة ليرجموه فتوارى</a:t>
            </a:r>
            <a:br>
              <a:rPr lang="ar-EG" dirty="0"/>
            </a:br>
            <a:r>
              <a:rPr lang="ar-EG" dirty="0"/>
              <a:t> يسوع و خرج من الهيكل مجتازاً فى وسطهم و مضى هكذا.</a:t>
            </a:r>
          </a:p>
        </p:txBody>
      </p:sp>
    </p:spTree>
    <p:extLst>
      <p:ext uri="{BB962C8B-B14F-4D97-AF65-F5344CB8AC3E}">
        <p14:creationId xmlns:p14="http://schemas.microsoft.com/office/powerpoint/2010/main" val="227694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 قال الله لتجتمع المياه التي تحت السماء إلى مجمع واحد و ليظهر اليبس . و كان كذلك . فاجتمعت المياه التي تحت السماء مجمعاً واحداً . و ظهر اليبس ودعا الله اليبس أرضاً .</a:t>
            </a:r>
          </a:p>
        </p:txBody>
      </p:sp>
    </p:spTree>
    <p:extLst>
      <p:ext uri="{BB962C8B-B14F-4D97-AF65-F5344CB8AC3E}">
        <p14:creationId xmlns:p14="http://schemas.microsoft.com/office/powerpoint/2010/main" val="1125753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فى البدء خلق الله السماء و الأرض و زينها هكذا بروح فيه و غطى الظلمة و أخرج النور و فرق بينهما بأسماء جديدة . و دعا النور نهاراً و دعا الظلمة ليلاً .</a:t>
            </a:r>
          </a:p>
        </p:txBody>
      </p:sp>
    </p:spTree>
    <p:extLst>
      <p:ext uri="{BB962C8B-B14F-4D97-AF65-F5344CB8AC3E}">
        <p14:creationId xmlns:p14="http://schemas.microsoft.com/office/powerpoint/2010/main" val="1055495474"/>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وفى ذلك اليوم خلق هذه جميعها بحكمة وفهم رفيع . وفى اليوم الثانى خلق الله جلد السماء و فصل بين مياه و مياه . وبعد هذا ثبت الله الماء العلوى و أسماه سماء .</a:t>
            </a:r>
          </a:p>
        </p:txBody>
      </p:sp>
    </p:spTree>
    <p:extLst>
      <p:ext uri="{BB962C8B-B14F-4D97-AF65-F5344CB8AC3E}">
        <p14:creationId xmlns:p14="http://schemas.microsoft.com/office/powerpoint/2010/main" val="3143599378"/>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dirty="0"/>
              <a:t>وفى اليوم الثالث جمع المياه و ثبت الأرض فوق المياه و الشمس و القمر و كثرة النجوم خلقها الله فى اليوم الرابع . و الهوام و الطير و الحيتان الكبار و</a:t>
            </a:r>
          </a:p>
        </p:txBody>
      </p:sp>
    </p:spTree>
    <p:extLst>
      <p:ext uri="{BB962C8B-B14F-4D97-AF65-F5344CB8AC3E}">
        <p14:creationId xmlns:p14="http://schemas.microsoft.com/office/powerpoint/2010/main" val="2382181599"/>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حيوانات الحقل فى اليوم الخامس . و أجناس الشجر و زرع الحقل و العشب المزروع المثمر . وفى اليوم السادس خلق الحيوان العظيم آدم أول البشر و معينة له</a:t>
            </a:r>
          </a:p>
        </p:txBody>
      </p:sp>
    </p:spTree>
    <p:extLst>
      <p:ext uri="{BB962C8B-B14F-4D97-AF65-F5344CB8AC3E}">
        <p14:creationId xmlns:p14="http://schemas.microsoft.com/office/powerpoint/2010/main" val="1655345982"/>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dirty="0"/>
              <a:t>من جسده ذكراً و أنثى كالتدبير . هذان جعلهما رؤساء على جميع أعماله التي خلقها الخالق . و أستراح فى اليوم السابع لأن فيه أكمل جميع أعماله . </a:t>
            </a:r>
          </a:p>
        </p:txBody>
      </p:sp>
    </p:spTree>
    <p:extLst>
      <p:ext uri="{BB962C8B-B14F-4D97-AF65-F5344CB8AC3E}">
        <p14:creationId xmlns:p14="http://schemas.microsoft.com/office/powerpoint/2010/main" val="660114243"/>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هذا تدبير الخالق و مؤسس كل الموجودات . فلنمجده و نرفع أسمه لأنه صنع معنا كعظيم رحمته .</a:t>
            </a:r>
          </a:p>
        </p:txBody>
      </p:sp>
    </p:spTree>
    <p:extLst>
      <p:ext uri="{BB962C8B-B14F-4D97-AF65-F5344CB8AC3E}">
        <p14:creationId xmlns:p14="http://schemas.microsoft.com/office/powerpoint/2010/main" val="4091714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dirty="0"/>
              <a:t>فى عشية يوم الشعانين أتى خارج المدينة مع </a:t>
            </a:r>
            <a:r>
              <a:rPr lang="ar-EG" dirty="0" err="1"/>
              <a:t>تلآميذه</a:t>
            </a:r>
            <a:r>
              <a:rPr lang="ar-EG" dirty="0"/>
              <a:t> . أعنى المسيح إلهنا يسوع المخلص فجاع و قال أطلب طعاماً . فرأى شجرة تين من بعيد فأتى إليها</a:t>
            </a:r>
          </a:p>
        </p:txBody>
      </p:sp>
    </p:spTree>
    <p:extLst>
      <p:ext uri="{BB962C8B-B14F-4D97-AF65-F5344CB8AC3E}">
        <p14:creationId xmlns:p14="http://schemas.microsoft.com/office/powerpoint/2010/main" val="2145619717"/>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dirty="0"/>
              <a:t> يطلب ثمراً فيها فوجد ورقاً بغير ثمر فلعنها فيبست من أصلها . فتعجب جميع تلاميذه وقالوا للرب : أن شجرة التين يبست . ضعوا الإيمان فى قلوبكم</a:t>
            </a:r>
          </a:p>
        </p:txBody>
      </p:sp>
    </p:spTree>
    <p:extLst>
      <p:ext uri="{BB962C8B-B14F-4D97-AF65-F5344CB8AC3E}">
        <p14:creationId xmlns:p14="http://schemas.microsoft.com/office/powerpoint/2010/main" val="3501916533"/>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dirty="0"/>
              <a:t> و كل شئ يسمع منكم ولا تتعجبوا من شجرة التين هذه أنها بكلمة واحدة يبست من أصلها . فإذا كان فى قلوبكم أيمان لنقلتم هذا الجبل من مكانه .</a:t>
            </a:r>
          </a:p>
        </p:txBody>
      </p:sp>
    </p:spTree>
    <p:extLst>
      <p:ext uri="{BB962C8B-B14F-4D97-AF65-F5344CB8AC3E}">
        <p14:creationId xmlns:p14="http://schemas.microsoft.com/office/powerpoint/2010/main" val="4016809171"/>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تعالوا و أنظروا أيها الناس الجهال ما كان من شجرة التين هذه ، و أصنعوا ثمره صالحة للرب لكى تخلصوا من الشرير ، و أصنعوا توبة أيها الكسالى لكى تنالوا الغفران ،</a:t>
            </a:r>
          </a:p>
        </p:txBody>
      </p:sp>
    </p:spTree>
    <p:extLst>
      <p:ext uri="{BB962C8B-B14F-4D97-AF65-F5344CB8AC3E}">
        <p14:creationId xmlns:p14="http://schemas.microsoft.com/office/powerpoint/2010/main" val="4056773594"/>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ar-EG" dirty="0"/>
              <a:t>و أغسلوا وجوهكم بدموع غزيره فإن الدموع تمحى الآثام ، و أوقدوا مصابيحكم بالفضائل لتضئ عليكم فى الحكم . </a:t>
            </a:r>
            <a:r>
              <a:rPr lang="ar-EG" dirty="0" err="1"/>
              <a:t>تالم</a:t>
            </a:r>
            <a:r>
              <a:rPr lang="ar-EG" dirty="0"/>
              <a:t> مع أخيك و أنظر الرب كيف تألم عنا حتى خلصنا .</a:t>
            </a:r>
          </a:p>
        </p:txBody>
      </p:sp>
    </p:spTree>
    <p:extLst>
      <p:ext uri="{BB962C8B-B14F-4D97-AF65-F5344CB8AC3E}">
        <p14:creationId xmlns:p14="http://schemas.microsoft.com/office/powerpoint/2010/main" val="2809104390"/>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يا لهذه الجسارة التي صنعتها يا شعب </a:t>
            </a:r>
            <a:r>
              <a:rPr lang="ar-EG" dirty="0" err="1"/>
              <a:t>أسرائيل</a:t>
            </a:r>
            <a:r>
              <a:rPr lang="ar-EG" dirty="0"/>
              <a:t> أول ميلاد الله . وهذه البلادة التي من كهنتك إذ موضع الغفران صار موضع الخطية و بيت الصلاة و موضع الطلبة صيرتموه .</a:t>
            </a:r>
          </a:p>
        </p:txBody>
      </p:sp>
    </p:spTree>
    <p:extLst>
      <p:ext uri="{BB962C8B-B14F-4D97-AF65-F5344CB8AC3E}">
        <p14:creationId xmlns:p14="http://schemas.microsoft.com/office/powerpoint/2010/main" val="2725993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rtl="1"/>
            <a:r>
              <a:rPr lang="ar-EG" dirty="0"/>
              <a:t> مسكناً للصوص و مجمعاً للعجول .و الخراف . و لباعة الحمام . و الصيارف . ما هو هذا الربح المملوء من كل نجس و هذا الظلم الذى صنعتموه . لما نظر أبن الله بيت أبيه و هذه كلها تصنع فيه . </a:t>
            </a:r>
          </a:p>
        </p:txBody>
      </p:sp>
    </p:spTree>
    <p:extLst>
      <p:ext uri="{BB962C8B-B14F-4D97-AF65-F5344CB8AC3E}">
        <p14:creationId xmlns:p14="http://schemas.microsoft.com/office/powerpoint/2010/main" val="1189398230"/>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فإنهم صيروه مسكناً للصوص الخاطفين و الظلمة و بيت التجارة ، فأخرج البقر و الغنم معها كراسى باعة الحمام و موائد الصيارف قلبها و بدد دراهمهم . فلما نظر تلاميذه إلى هذا </a:t>
            </a:r>
          </a:p>
        </p:txBody>
      </p:sp>
    </p:spTree>
    <p:extLst>
      <p:ext uri="{BB962C8B-B14F-4D97-AF65-F5344CB8AC3E}">
        <p14:creationId xmlns:p14="http://schemas.microsoft.com/office/powerpoint/2010/main" val="204724881"/>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علموا أنه هكذا هو مكتوب لأجله أن غيرة بيتك </a:t>
            </a:r>
            <a:r>
              <a:rPr lang="ar-EG" dirty="0" err="1"/>
              <a:t>أكلتنى</a:t>
            </a:r>
            <a:r>
              <a:rPr lang="ar-EG" dirty="0"/>
              <a:t> فلهذا صنع هكذا بغير خوف . سلطانك دائم فى السماء و على الأرض و خوفك </a:t>
            </a:r>
            <a:r>
              <a:rPr lang="ar-EG" dirty="0" err="1"/>
              <a:t>يارب</a:t>
            </a:r>
            <a:r>
              <a:rPr lang="ar-EG" dirty="0"/>
              <a:t> زعزع الجبال . أما </a:t>
            </a:r>
            <a:r>
              <a:rPr lang="ar-EG" dirty="0" err="1"/>
              <a:t>أسرائيل</a:t>
            </a:r>
            <a:r>
              <a:rPr lang="ar-EG" dirty="0"/>
              <a:t> فقد جهل فلذلك </a:t>
            </a:r>
            <a:r>
              <a:rPr lang="ar-EG" dirty="0" err="1"/>
              <a:t>أستترت</a:t>
            </a:r>
            <a:r>
              <a:rPr lang="ar-EG" dirty="0"/>
              <a:t> عنه معونته .</a:t>
            </a:r>
          </a:p>
        </p:txBody>
      </p:sp>
    </p:spTree>
    <p:extLst>
      <p:ext uri="{BB962C8B-B14F-4D97-AF65-F5344CB8AC3E}">
        <p14:creationId xmlns:p14="http://schemas.microsoft.com/office/powerpoint/2010/main" val="3962101411"/>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بيديك اللتين بلاعيب يارب خلقتنى و زينتنى مضيئاً كالقرمصى و وهبت لى نعيم الفردوس و ثمر الأشجار أطيته لى أنعاماً . منحتنى عزة سلطانك على كل الخليقة</a:t>
            </a:r>
          </a:p>
        </p:txBody>
      </p:sp>
    </p:spTree>
    <p:extLst>
      <p:ext uri="{BB962C8B-B14F-4D97-AF65-F5344CB8AC3E}">
        <p14:creationId xmlns:p14="http://schemas.microsoft.com/office/powerpoint/2010/main" val="4267153605"/>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التي تحت السماء و جعلت سائر الأشياء دون جنس الهوام و الوحوش . ولم تعوزنى شيئاً من الكرامة و جعلت كل شئ يخضع لى . و أوصيتنى وصية فخالفتها ياربى و إلهى .</a:t>
            </a:r>
          </a:p>
        </p:txBody>
      </p:sp>
    </p:spTree>
    <p:extLst>
      <p:ext uri="{BB962C8B-B14F-4D97-AF65-F5344CB8AC3E}">
        <p14:creationId xmlns:p14="http://schemas.microsoft.com/office/powerpoint/2010/main" val="1002169293"/>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2604483194"/>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رأيتك يا آدم كائناً وحدك و كل شئ غير مفرد فجبلت لك واحدة من عظامك كشبهك و مثالك ، و قلت لا يحسن أن تكون وحدك ،</a:t>
            </a:r>
          </a:p>
        </p:txBody>
      </p:sp>
    </p:spTree>
    <p:extLst>
      <p:ext uri="{BB962C8B-B14F-4D97-AF65-F5344CB8AC3E}">
        <p14:creationId xmlns:p14="http://schemas.microsoft.com/office/powerpoint/2010/main" val="3976554537"/>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فأهئممت بك و فعلت لك هذا و سلطتك عليها وعلى جميع المسكونة كى تكون تحت سلطانك فاطعمتها و تركت أوامرى و رفضت قولى و وصاياى .</a:t>
            </a:r>
          </a:p>
        </p:txBody>
      </p:sp>
    </p:spTree>
    <p:extLst>
      <p:ext uri="{BB962C8B-B14F-4D97-AF65-F5344CB8AC3E}">
        <p14:creationId xmlns:p14="http://schemas.microsoft.com/office/powerpoint/2010/main" val="19301793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2998994515"/>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a:t>
            </a:r>
            <a:r>
              <a:rPr lang="ar-EG" dirty="0" err="1"/>
              <a:t>أذكرنى</a:t>
            </a:r>
            <a:r>
              <a:rPr lang="ar-EG" dirty="0"/>
              <a:t> </a:t>
            </a:r>
            <a:r>
              <a:rPr lang="ar-EG" dirty="0" err="1"/>
              <a:t>يارب</a:t>
            </a:r>
            <a:r>
              <a:rPr lang="ar-EG" dirty="0"/>
              <a:t> </a:t>
            </a:r>
            <a:r>
              <a:rPr lang="ar-EG" dirty="0" err="1"/>
              <a:t>أننى</a:t>
            </a:r>
            <a:r>
              <a:rPr lang="ar-EG" dirty="0"/>
              <a:t> تراب و كمثل العشب الذى فى الحقل </a:t>
            </a:r>
            <a:r>
              <a:rPr lang="ar-EG" dirty="0" err="1"/>
              <a:t>أعطيتنى</a:t>
            </a:r>
            <a:r>
              <a:rPr lang="ar-EG" dirty="0"/>
              <a:t> </a:t>
            </a:r>
            <a:r>
              <a:rPr lang="ar-EG" dirty="0" err="1"/>
              <a:t>ياربى</a:t>
            </a:r>
            <a:r>
              <a:rPr lang="ar-EG" dirty="0"/>
              <a:t> عزة قوتك فتناقصت </a:t>
            </a:r>
            <a:r>
              <a:rPr lang="ar-EG" dirty="0" err="1"/>
              <a:t>حقارتى</a:t>
            </a:r>
            <a:r>
              <a:rPr lang="ar-EG" dirty="0"/>
              <a:t> . شجرة واحدة أوصيتك عنها فكيف صرت مخالفاً </a:t>
            </a:r>
            <a:r>
              <a:rPr lang="ar-EG" dirty="0" err="1"/>
              <a:t>لوصيتى</a:t>
            </a:r>
            <a:r>
              <a:rPr lang="ar-EG" dirty="0"/>
              <a:t> .</a:t>
            </a:r>
          </a:p>
        </p:txBody>
      </p:sp>
    </p:spTree>
    <p:extLst>
      <p:ext uri="{BB962C8B-B14F-4D97-AF65-F5344CB8AC3E}">
        <p14:creationId xmlns:p14="http://schemas.microsoft.com/office/powerpoint/2010/main" val="3003982036"/>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a:t>
            </a:r>
            <a:r>
              <a:rPr lang="ar-EG" dirty="0" err="1"/>
              <a:t>أستظلمت</a:t>
            </a:r>
            <a:r>
              <a:rPr lang="ar-EG" dirty="0"/>
              <a:t> المرأة هذه التي لم أوصها مثلك ، فأطعمتها و رفضت </a:t>
            </a:r>
            <a:r>
              <a:rPr lang="ar-EG" dirty="0" err="1"/>
              <a:t>كلامى</a:t>
            </a:r>
            <a:r>
              <a:rPr lang="ar-EG" dirty="0"/>
              <a:t> و </a:t>
            </a:r>
            <a:r>
              <a:rPr lang="ar-EG" dirty="0" err="1"/>
              <a:t>أختفيت</a:t>
            </a:r>
            <a:r>
              <a:rPr lang="ar-EG" dirty="0"/>
              <a:t> فى الشجر كيلا أراك .</a:t>
            </a:r>
          </a:p>
        </p:txBody>
      </p:sp>
    </p:spTree>
    <p:extLst>
      <p:ext uri="{BB962C8B-B14F-4D97-AF65-F5344CB8AC3E}">
        <p14:creationId xmlns:p14="http://schemas.microsoft.com/office/powerpoint/2010/main" val="1435877877"/>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p>
        </p:txBody>
      </p:sp>
    </p:spTree>
    <p:extLst>
      <p:ext uri="{BB962C8B-B14F-4D97-AF65-F5344CB8AC3E}">
        <p14:creationId xmlns:p14="http://schemas.microsoft.com/office/powerpoint/2010/main" val="2199325816"/>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فكرت فى العلويات أعنى الألوهية و أنك تصير خالقاً مثل سيدك . و بثمرة الشجرة علمت الخير و الشر لتصير إلهاً يا آدم أين هو المجد الذى كان لك ، تعريت من الحلة التي ألبستك </a:t>
            </a:r>
            <a:r>
              <a:rPr lang="ar-EG" dirty="0" err="1"/>
              <a:t>أياها</a:t>
            </a:r>
            <a:r>
              <a:rPr lang="ar-EG" dirty="0"/>
              <a:t> ، </a:t>
            </a:r>
          </a:p>
        </p:txBody>
      </p:sp>
    </p:spTree>
    <p:extLst>
      <p:ext uri="{BB962C8B-B14F-4D97-AF65-F5344CB8AC3E}">
        <p14:creationId xmlns:p14="http://schemas.microsoft.com/office/powerpoint/2010/main" val="4025801096"/>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أخذت الورق من الشجر و سترت عورتك من وجهك . أعلمتك إننى خلقتك و عرفتك قبل أن تكون .</a:t>
            </a:r>
          </a:p>
        </p:txBody>
      </p:sp>
    </p:spTree>
    <p:extLst>
      <p:ext uri="{BB962C8B-B14F-4D97-AF65-F5344CB8AC3E}">
        <p14:creationId xmlns:p14="http://schemas.microsoft.com/office/powerpoint/2010/main" val="1088105946"/>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3679594258"/>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سبقت </a:t>
            </a:r>
            <a:r>
              <a:rPr lang="ar-EG" dirty="0" err="1"/>
              <a:t>فأخترتك</a:t>
            </a:r>
            <a:r>
              <a:rPr lang="ar-EG" dirty="0"/>
              <a:t> من أول الأمر ، سلمت إليك كلام </a:t>
            </a:r>
            <a:r>
              <a:rPr lang="ar-EG" dirty="0" err="1"/>
              <a:t>وصاياى</a:t>
            </a:r>
            <a:r>
              <a:rPr lang="ar-EG" dirty="0"/>
              <a:t> . و هكذا أعلمتك عن هذه الشجرة من دون جميع الشجر الذى فى الفردوس ، </a:t>
            </a:r>
          </a:p>
        </p:txBody>
      </p:sp>
    </p:spTree>
    <p:extLst>
      <p:ext uri="{BB962C8B-B14F-4D97-AF65-F5344CB8AC3E}">
        <p14:creationId xmlns:p14="http://schemas.microsoft.com/office/powerpoint/2010/main" val="2194653397"/>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هذه التي فى ثمرتها مرارة الموت و إنك إن أكلت منها فموتاً تموت ، و أنا لم أدعك جاهلاً بل أعلمتك قبل أن يكون هذا . فأملت سمعك و أطعتها كذلك سأجلب عليك العقوبة .</a:t>
            </a:r>
          </a:p>
        </p:txBody>
      </p:sp>
    </p:spTree>
    <p:extLst>
      <p:ext uri="{BB962C8B-B14F-4D97-AF65-F5344CB8AC3E}">
        <p14:creationId xmlns:p14="http://schemas.microsoft.com/office/powerpoint/2010/main" val="3465237927"/>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373997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يا آدم أنت تراب و ساردك إلى التراب عوض الأعمال التي تجاسرت عليها ، و أنت يا حواء لماذا صنعت هكذا و خالفت </a:t>
            </a:r>
            <a:r>
              <a:rPr lang="ar-EG" dirty="0" err="1"/>
              <a:t>وصاياى</a:t>
            </a:r>
            <a:r>
              <a:rPr lang="ar-EG" dirty="0"/>
              <a:t> ؟ </a:t>
            </a:r>
          </a:p>
        </p:txBody>
      </p:sp>
    </p:spTree>
    <p:extLst>
      <p:ext uri="{BB962C8B-B14F-4D97-AF65-F5344CB8AC3E}">
        <p14:creationId xmlns:p14="http://schemas.microsoft.com/office/powerpoint/2010/main" val="4192031898"/>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ليس ملاك تكلم معك ولا طائر من الجو . بل وحش ثعبان بطبيعته فسمعت منه مشورته . فكثيرة هى الأحزان التي تكون لك و </a:t>
            </a:r>
            <a:r>
              <a:rPr lang="ar-EG" dirty="0" err="1"/>
              <a:t>التنهيد</a:t>
            </a:r>
            <a:r>
              <a:rPr lang="ar-EG" dirty="0"/>
              <a:t> و النوح العظيمان و سأقيم عداوة بينك و بين الحية </a:t>
            </a:r>
          </a:p>
        </p:txBody>
      </p:sp>
    </p:spTree>
    <p:extLst>
      <p:ext uri="{BB962C8B-B14F-4D97-AF65-F5344CB8AC3E}">
        <p14:creationId xmlns:p14="http://schemas.microsoft.com/office/powerpoint/2010/main" val="3908130615"/>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بين نسلك و نسلها إلى أنقضاء الدهور . فهو يرصد عقب نسلك و نسلك يسحق رأسه .</a:t>
            </a:r>
          </a:p>
        </p:txBody>
      </p:sp>
    </p:spTree>
    <p:extLst>
      <p:ext uri="{BB962C8B-B14F-4D97-AF65-F5344CB8AC3E}">
        <p14:creationId xmlns:p14="http://schemas.microsoft.com/office/powerpoint/2010/main" val="4018261258"/>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3731048621"/>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   ثم دعا المخلص الحية و لعنها مع طبيعتها ، و قال ملعونة أنت من بين جميع الوحوش وعلى بطنك تسعين و تراب الأرض يكون لك طعاماً</a:t>
            </a:r>
          </a:p>
        </p:txBody>
      </p:sp>
    </p:spTree>
    <p:extLst>
      <p:ext uri="{BB962C8B-B14F-4D97-AF65-F5344CB8AC3E}">
        <p14:creationId xmlns:p14="http://schemas.microsoft.com/office/powerpoint/2010/main" val="116504372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من أجل أنك صرت شكا ، فوجد العدو مسكناً فيك و صرت بيتأ للشرير ومن أجل أن الرجل أمال سمعه إليك فالأرض كلها ملعونة معه .</a:t>
            </a:r>
          </a:p>
        </p:txBody>
      </p:sp>
    </p:spTree>
    <p:extLst>
      <p:ext uri="{BB962C8B-B14F-4D97-AF65-F5344CB8AC3E}">
        <p14:creationId xmlns:p14="http://schemas.microsoft.com/office/powerpoint/2010/main" val="1538608728"/>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16669508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pPr rtl="1"/>
            <a:br>
              <a:rPr lang="ar-EG" dirty="0"/>
            </a:br>
            <a:r>
              <a:rPr lang="ar-EG" dirty="0"/>
              <a:t> و أمـا الـرجل الذى هو آدم أول من سكن فى الفردوس . فقال له من أجل أنك سمعت لإمـرأتك لعنت الأرض بأعمالك . و تعيش يا آدم حزين القلب و الأرض تنبت لك</a:t>
            </a:r>
          </a:p>
        </p:txBody>
      </p:sp>
    </p:spTree>
    <p:extLst>
      <p:ext uri="{BB962C8B-B14F-4D97-AF65-F5344CB8AC3E}">
        <p14:creationId xmlns:p14="http://schemas.microsoft.com/office/powerpoint/2010/main" val="1648964606"/>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rtl="1"/>
            <a:r>
              <a:rPr lang="ar-EG" dirty="0"/>
              <a:t>حسكاً و شوكـاً ثم قال لحواء ستلدين البنين بالأحزان و الـتنهد . و تـرجعين إلى بعلك وهو يتسلط عليك ولا تكون لك راحة فى حياتك .</a:t>
            </a:r>
          </a:p>
        </p:txBody>
      </p:sp>
    </p:spTree>
    <p:extLst>
      <p:ext uri="{BB962C8B-B14F-4D97-AF65-F5344CB8AC3E}">
        <p14:creationId xmlns:p14="http://schemas.microsoft.com/office/powerpoint/2010/main" val="2365415374"/>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322358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    ثم قال الرب </a:t>
            </a:r>
            <a:r>
              <a:rPr lang="ar-EG" sz="3600" dirty="0" err="1"/>
              <a:t>هوذا</a:t>
            </a:r>
            <a:r>
              <a:rPr lang="ar-EG" sz="3600" dirty="0"/>
              <a:t> آدم صار كواحد منا يعرف الخير و الشر فلا أتركه فى الفردوس لئلا يمد يمينه و يأكل من شجرة الحياة . فأخرج آدم و أمرأته معه من فردوس النعيم و جعل </a:t>
            </a:r>
            <a:r>
              <a:rPr lang="ar-EG" sz="3600" dirty="0" err="1"/>
              <a:t>كاروبيم</a:t>
            </a:r>
            <a:r>
              <a:rPr lang="ar-EG" sz="3600" dirty="0"/>
              <a:t> و سيف نار لحراسة باب الفردوس .</a:t>
            </a:r>
          </a:p>
        </p:txBody>
      </p:sp>
    </p:spTree>
    <p:extLst>
      <p:ext uri="{BB962C8B-B14F-4D97-AF65-F5344CB8AC3E}">
        <p14:creationId xmlns:p14="http://schemas.microsoft.com/office/powerpoint/2010/main" val="2848526315"/>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solidFill>
                  <a:srgbClr val="FFC000"/>
                </a:solidFill>
              </a:rPr>
              <a:t> أسألك أيها الصالح أن تصنع معى </a:t>
            </a:r>
            <a:br>
              <a:rPr lang="ar-EG" dirty="0">
                <a:solidFill>
                  <a:srgbClr val="FFC000"/>
                </a:solidFill>
              </a:rPr>
            </a:br>
            <a:r>
              <a:rPr lang="ar-EG" dirty="0">
                <a:solidFill>
                  <a:srgbClr val="FFC000"/>
                </a:solidFill>
              </a:rPr>
              <a:t>رحمة كعظيم رحمتك</a:t>
            </a:r>
            <a:endParaRPr lang="ar-EG" dirty="0"/>
          </a:p>
        </p:txBody>
      </p:sp>
    </p:spTree>
    <p:extLst>
      <p:ext uri="{BB962C8B-B14F-4D97-AF65-F5344CB8AC3E}">
        <p14:creationId xmlns:p14="http://schemas.microsoft.com/office/powerpoint/2010/main" val="2433411545"/>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   إلى أين أذهب من روحك و إلى أين أهرب من وجهك إن صعدت إلى أعلا السموات أو إلى الأماكن السفلية أجدك هناك . فمضى آدم إلى مكان أسفل أمام باب الفردوس ليحرث فى الأرض </a:t>
            </a:r>
          </a:p>
        </p:txBody>
      </p:sp>
    </p:spTree>
    <p:extLst>
      <p:ext uri="{BB962C8B-B14F-4D97-AF65-F5344CB8AC3E}">
        <p14:creationId xmlns:p14="http://schemas.microsoft.com/office/powerpoint/2010/main" val="3003165211"/>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يأكل ثمرتها عندما كان فى خديعة المضل . و كتب على آدم و حواء كتاب رق العبودية لأنه تبع هواءه هو و بنوه كلهم إلى كمال الدهور </a:t>
            </a:r>
            <a:r>
              <a:rPr lang="en-US" dirty="0"/>
              <a:t>.</a:t>
            </a:r>
          </a:p>
        </p:txBody>
      </p:sp>
    </p:spTree>
    <p:extLst>
      <p:ext uri="{BB962C8B-B14F-4D97-AF65-F5344CB8AC3E}">
        <p14:creationId xmlns:p14="http://schemas.microsoft.com/office/powerpoint/2010/main" val="716728692"/>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أيها النور </a:t>
            </a:r>
            <a:r>
              <a:rPr lang="ar-EG" dirty="0" err="1"/>
              <a:t>الحقيقى</a:t>
            </a:r>
            <a:r>
              <a:rPr lang="ar-EG" dirty="0"/>
              <a:t> الذى يضئ المالئ كل مكان فى المسكونة أعنى يسوع النور </a:t>
            </a:r>
            <a:r>
              <a:rPr lang="ar-EG" dirty="0" err="1"/>
              <a:t>الحقيقى</a:t>
            </a:r>
            <a:r>
              <a:rPr lang="ar-EG" dirty="0"/>
              <a:t> الذى يضئ لجميع الأمم ما خلا اليهود فأنهم لم يقتربوا من هذا النور </a:t>
            </a:r>
            <a:r>
              <a:rPr lang="ar-EG" dirty="0" err="1"/>
              <a:t>ليتاملوه</a:t>
            </a:r>
            <a:r>
              <a:rPr lang="ar-EG" dirty="0"/>
              <a:t> .</a:t>
            </a:r>
          </a:p>
        </p:txBody>
      </p:sp>
    </p:spTree>
    <p:extLst>
      <p:ext uri="{BB962C8B-B14F-4D97-AF65-F5344CB8AC3E}">
        <p14:creationId xmlns:p14="http://schemas.microsoft.com/office/powerpoint/2010/main" val="4278023746"/>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أظهر فيهم سره قائلاً أن من يؤمن به لن يموت إلى الأبد . أسمعوا كيف أن الجهال و مخالفى الناموس قالوا أن معه شيطان يخرج الشياطين</a:t>
            </a:r>
            <a:r>
              <a:rPr lang="en-US" dirty="0"/>
              <a:t> </a:t>
            </a:r>
          </a:p>
        </p:txBody>
      </p:sp>
    </p:spTree>
    <p:extLst>
      <p:ext uri="{BB962C8B-B14F-4D97-AF65-F5344CB8AC3E}">
        <p14:creationId xmlns:p14="http://schemas.microsoft.com/office/powerpoint/2010/main" val="2813907046"/>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إبراهيم مات و الأنبياء أيضاً فكيف لا يموت الذى يؤمن بك ، إن أنا مجدت نفسى فليس مجدى شيئاً . لى من يمجدنى . ألعلك أعظم من أبينا إبراهيم ومن نسله الذين ذاقوه الموت .</a:t>
            </a:r>
          </a:p>
        </p:txBody>
      </p:sp>
    </p:spTree>
    <p:extLst>
      <p:ext uri="{BB962C8B-B14F-4D97-AF65-F5344CB8AC3E}">
        <p14:creationId xmlns:p14="http://schemas.microsoft.com/office/powerpoint/2010/main" val="1068760528"/>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لم يكن لك خمسون سنة من الزمان فهل رأيت إبراهيم من يصدقك ؟ قال المخلص الحق أنه كائن من قبل أن يكون إبراهيم . فنحن أيضاً نؤمن معشر الشعوب الجديدة</a:t>
            </a:r>
          </a:p>
        </p:txBody>
      </p:sp>
    </p:spTree>
    <p:extLst>
      <p:ext uri="{BB962C8B-B14F-4D97-AF65-F5344CB8AC3E}">
        <p14:creationId xmlns:p14="http://schemas.microsoft.com/office/powerpoint/2010/main" val="24558491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نواظب على وصاياه فى أفواهنا و نعترف من عمق قلوبنا بالكلمة </a:t>
            </a:r>
            <a:r>
              <a:rPr lang="ar-EG" dirty="0" err="1"/>
              <a:t>الحقيقى</a:t>
            </a:r>
            <a:r>
              <a:rPr lang="ar-EG" dirty="0"/>
              <a:t> الذى لضابط الكل أن الصالح كائن منذ البدء مع الروح القدس المعزى . </a:t>
            </a:r>
          </a:p>
        </p:txBody>
      </p:sp>
    </p:spTree>
    <p:extLst>
      <p:ext uri="{BB962C8B-B14F-4D97-AF65-F5344CB8AC3E}">
        <p14:creationId xmlns:p14="http://schemas.microsoft.com/office/powerpoint/2010/main" val="568039043"/>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لم يزل يخبر الجهال المملوئين أثماً المخالفين الأبناء المرذولين ، فجحدوا ولم يقبلوه و رفضوه و صاروا بغير إله .</a:t>
            </a:r>
          </a:p>
        </p:txBody>
      </p:sp>
    </p:spTree>
    <p:extLst>
      <p:ext uri="{BB962C8B-B14F-4D97-AF65-F5344CB8AC3E}">
        <p14:creationId xmlns:p14="http://schemas.microsoft.com/office/powerpoint/2010/main" val="3076471618"/>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endParaRPr lang="en-US" dirty="0"/>
          </a:p>
        </p:txBody>
      </p:sp>
      <p:sp>
        <p:nvSpPr>
          <p:cNvPr id="3" name="Text Placeholder 2"/>
          <p:cNvSpPr>
            <a:spLocks noGrp="1"/>
          </p:cNvSpPr>
          <p:nvPr>
            <p:ph type="body" idx="1"/>
          </p:nvPr>
        </p:nvSpPr>
        <p:spPr/>
        <p:txBody>
          <a:bodyPr/>
          <a:lstStyle/>
          <a:p>
            <a:r>
              <a:rPr lang="ar-EG" dirty="0"/>
              <a:t>بي إخرستوس بين سوتير : أف إي أفشيب إم كافه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&gt; af`i   af]ep`mkau\   &gt;</a:t>
            </a:r>
            <a:endParaRPr lang="en-US" dirty="0"/>
          </a:p>
        </p:txBody>
      </p:sp>
    </p:spTree>
    <p:extLst>
      <p:ext uri="{BB962C8B-B14F-4D97-AF65-F5344CB8AC3E}">
        <p14:creationId xmlns:p14="http://schemas.microsoft.com/office/powerpoint/2010/main" val="1272302712"/>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endParaRPr lang="en-US" dirty="0"/>
          </a:p>
        </p:txBody>
      </p:sp>
      <p:sp>
        <p:nvSpPr>
          <p:cNvPr id="3" name="Text Placeholder 2"/>
          <p:cNvSpPr>
            <a:spLocks noGrp="1"/>
          </p:cNvSpPr>
          <p:nvPr>
            <p:ph type="body" idx="1"/>
          </p:nvPr>
        </p:nvSpPr>
        <p:spPr/>
        <p:txBody>
          <a:bodyPr/>
          <a:lstStyle/>
          <a:p>
            <a:r>
              <a:rPr lang="ar-EG" dirty="0"/>
              <a:t>هينا خين نيف إم كافه : 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&gt;`ntef-cw;   `mmon.</a:t>
            </a:r>
            <a:endParaRPr lang="pt-BR" dirty="0"/>
          </a:p>
        </p:txBody>
      </p:sp>
    </p:spTree>
    <p:extLst>
      <p:ext uri="{BB962C8B-B14F-4D97-AF65-F5344CB8AC3E}">
        <p14:creationId xmlns:p14="http://schemas.microsoft.com/office/powerpoint/2010/main" val="1509366380"/>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endParaRPr lang="en-US" dirty="0"/>
          </a:p>
        </p:txBody>
      </p:sp>
      <p:sp>
        <p:nvSpPr>
          <p:cNvPr id="3" name="Text Placeholder 2"/>
          <p:cNvSpPr>
            <a:spLocks noGrp="1"/>
          </p:cNvSpPr>
          <p:nvPr>
            <p:ph type="body" idx="1"/>
          </p:nvPr>
        </p:nvSpPr>
        <p:spPr/>
        <p:txBody>
          <a:bodyPr/>
          <a:lstStyle/>
          <a:p>
            <a:r>
              <a:rPr lang="ar-EG" dirty="0"/>
              <a:t>مارين تي أو أوو ناف :تين تشيسي إم بيف ران :</a:t>
            </a:r>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err="1"/>
              <a:t>tensici</a:t>
            </a:r>
            <a:r>
              <a:rPr lang="en-US" dirty="0"/>
              <a:t>   `</a:t>
            </a:r>
            <a:r>
              <a:rPr lang="en-US" dirty="0" err="1"/>
              <a:t>mPefran</a:t>
            </a:r>
            <a:r>
              <a:rPr lang="en-US" dirty="0"/>
              <a:t>   &gt;</a:t>
            </a:r>
          </a:p>
        </p:txBody>
      </p:sp>
    </p:spTree>
    <p:extLst>
      <p:ext uri="{BB962C8B-B14F-4D97-AF65-F5344CB8AC3E}">
        <p14:creationId xmlns:p14="http://schemas.microsoft.com/office/powerpoint/2010/main" val="2779017794"/>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 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&gt;   kata   </a:t>
            </a:r>
            <a:r>
              <a:rPr lang="en-US" dirty="0" err="1"/>
              <a:t>pefni</a:t>
            </a:r>
            <a:r>
              <a:rPr lang="en-US" dirty="0"/>
              <a:t>];   `</a:t>
            </a:r>
            <a:r>
              <a:rPr lang="en-US" dirty="0" err="1"/>
              <a:t>nnai</a:t>
            </a:r>
            <a:r>
              <a:rPr lang="en-US" dirty="0"/>
              <a:t>.</a:t>
            </a:r>
          </a:p>
        </p:txBody>
      </p:sp>
    </p:spTree>
    <p:extLst>
      <p:ext uri="{BB962C8B-B14F-4D97-AF65-F5344CB8AC3E}">
        <p14:creationId xmlns:p14="http://schemas.microsoft.com/office/powerpoint/2010/main" val="1828246377"/>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40096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dirty="0">
                          <a:solidFill>
                            <a:schemeClr val="bg1"/>
                          </a:solidFill>
                          <a:latin typeface="Garamond" pitchFamily="18" charset="0"/>
                          <a:cs typeface="Arial" pitchFamily="34" charset="0"/>
                        </a:rPr>
                        <a:t>نحنى ركبنا</a:t>
                      </a:r>
                      <a:endParaRPr lang="ar-EG" sz="2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dirty="0" err="1">
                          <a:solidFill>
                            <a:srgbClr val="FFC000"/>
                          </a:solidFill>
                          <a:latin typeface="Avva_Shenouda" pitchFamily="34" charset="2"/>
                          <a:cs typeface="Mudir MT" pitchFamily="2" charset="-78"/>
                        </a:rPr>
                        <a:t>Klinwmen</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ta</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jonata</a:t>
                      </a:r>
                      <a:endParaRPr lang="ar-EG" sz="48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Garamond" pitchFamily="18" charset="0"/>
                          <a:cs typeface="Arial" pitchFamily="34" charset="0"/>
                        </a:rPr>
                        <a:t>اكلينومين طاغناطا</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8809145"/>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93674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ارحمنا يا الله الاب ضابط الكل</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r>
                        <a:rPr lang="en-US" sz="4000" b="0" dirty="0" err="1">
                          <a:solidFill>
                            <a:srgbClr val="FFC000"/>
                          </a:solidFill>
                          <a:latin typeface="Avva_Shenouda" pitchFamily="34" charset="2"/>
                          <a:cs typeface="Mudir MT" pitchFamily="2" charset="-78"/>
                        </a:rPr>
                        <a:t>Fiwt</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pipantokratwr</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ناى افنوتى افيوت بى باندوكراطور</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136728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5469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08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21729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ارحمنا يا الله مخلصنا</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dirty="0" err="1">
                          <a:solidFill>
                            <a:srgbClr val="FFC000"/>
                          </a:solidFill>
                          <a:latin typeface="Avva_Shenouda" pitchFamily="34" charset="2"/>
                          <a:cs typeface="Mudir MT" pitchFamily="2" charset="-78"/>
                        </a:rPr>
                        <a:t>Nai</a:t>
                      </a:r>
                      <a:r>
                        <a:rPr lang="en-US" sz="3600" b="0" dirty="0">
                          <a:solidFill>
                            <a:srgbClr val="FFC000"/>
                          </a:solidFill>
                          <a:latin typeface="Avva_Shenouda" pitchFamily="34" charset="2"/>
                          <a:cs typeface="Mudir MT" pitchFamily="2" charset="-78"/>
                        </a:rPr>
                        <a:t> </a:t>
                      </a:r>
                      <a:r>
                        <a:rPr lang="en-US" sz="3600" b="0" dirty="0" err="1">
                          <a:solidFill>
                            <a:srgbClr val="FFC000"/>
                          </a:solidFill>
                          <a:latin typeface="Avva_Shenouda" pitchFamily="34" charset="2"/>
                          <a:cs typeface="Mudir MT" pitchFamily="2" charset="-78"/>
                        </a:rPr>
                        <a:t>nan</a:t>
                      </a:r>
                      <a:r>
                        <a:rPr lang="en-US" sz="3600" b="0" dirty="0">
                          <a:solidFill>
                            <a:srgbClr val="FFC000"/>
                          </a:solidFill>
                          <a:latin typeface="Avva_Shenouda" pitchFamily="34" charset="2"/>
                          <a:cs typeface="Mudir MT" pitchFamily="2" charset="-78"/>
                        </a:rPr>
                        <a:t> F5 Pencwt3r</a:t>
                      </a:r>
                      <a:endParaRPr lang="ar-EG" sz="36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ناى افنوتى  بنسوتير</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795289"/>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94983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ثم 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Ke</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كى 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3525253"/>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36284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latin typeface="Garamond" pitchFamily="18" charset="0"/>
                          <a:cs typeface="Arial" pitchFamily="34" charset="0"/>
                        </a:rPr>
                        <a:t>ارحمنا يا الله ثم ارحمنا</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p>
                    <a:p>
                      <a:pPr algn="ctr" rtl="0"/>
                      <a:r>
                        <a:rPr lang="en-US" sz="4000" b="0" dirty="0" err="1">
                          <a:solidFill>
                            <a:srgbClr val="FFC000"/>
                          </a:solidFill>
                          <a:latin typeface="Avva_Shenouda" pitchFamily="34" charset="2"/>
                          <a:cs typeface="Mudir MT" pitchFamily="2" charset="-78"/>
                        </a:rPr>
                        <a:t>ovoh</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ناى افنوتى أووه ناى نان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6054764"/>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اطلبوا لكي يرحمنا الله و يتراءف علينا و يسمعنا و يعيننا</a:t>
                      </a:r>
                      <a:endParaRPr lang="ar-SA"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0627491"/>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يقبل سؤلات و طلبات قديسيه منهم بالصلاح عنا في كل حين, و يغفر لنا خطايانا</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2726460"/>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421859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2171870"/>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سلام الكنيسة الواحدة الوحيدة المقدسة الجامعة الرسولية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7553706"/>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خلاص الله في الشعوب و الطمانينة بكل موضع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8772544"/>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60200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9513405"/>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أبائنا و اخواتنا المرضي بكل الأمراض في هذا الموضع و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9853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كي ينعم الرب الهنا عليهم و علينا بالعافية و الشفاء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6933361"/>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0305711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6454186"/>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المسافرين و الذين أضمروا السفر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1283115"/>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ليسهل الرب طرقهم جميعا أن كانوا في البحار أو الأنهار أو الينابيع أو الطرق المسلوكة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6974513"/>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الذين جعلوا سفرهم بكل وسيلة لكي يرشدهم الرب الهنا و يردهم الي مساكنهم بسلام, و يغفر لنا خطاينا</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0330360"/>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074134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1875142"/>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 اطلبوا عن أهوية السماء و ثمرات الأرض و الأشجار و الكروم و كل شجرة مثمرة في المسكونة كلها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5792145"/>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المسيح الهنا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0666613"/>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69084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875957"/>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لكي يعطينا الله رحمة و رأفة أمام الرؤساء الأقوياء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5187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يعطف قلوب المتولين علينا بالصلاح في كل حين و يغفر لنا خطايانا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9376949"/>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6979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9463768"/>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الذين رقدوا و تنيحوا في الايمان بالمسيح منذ البدء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6252474"/>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أبائنا البطاركة و أبائنا الأساقفة و أبائنا القمامصة و أبائنا القسوس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7287448"/>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أخوتنا الشمامسة و أبائنا الرهبان و أخوتنا العلمانيين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6211185"/>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عن الذين رقدوا من المسيحيين لكي ينيح الرب الهنا نفوسهم أجمعين, و يغفر لنا خطاينا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7275004"/>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5383217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1324448"/>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المهتمين بالصعائد و القرابين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7974688"/>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الخمر و الزيت و البخور و الستور و كتب القراءة و كل أواني المذبح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6039285"/>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يعوضهم الرب إلهنا عن أتعابهم في أورشليم السمائية,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802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 مجتمع المياه سماه بحاراً .ورآى الله ذلك أنه حسن و قال الله لتنبت الأرض نباتاً عشباً يبزر بزراً كجنسه و شكله و شجراً ذا ثمر يخرج ثمراً كجنسه بزرة فيه على الأرض . </a:t>
            </a:r>
          </a:p>
        </p:txBody>
      </p:sp>
    </p:spTree>
    <p:extLst>
      <p:ext uri="{BB962C8B-B14F-4D97-AF65-F5344CB8AC3E}">
        <p14:creationId xmlns:p14="http://schemas.microsoft.com/office/powerpoint/2010/main" val="3917536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11803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99297818"/>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موعظي شعبنا لكي يباركهم الرب إلهنا و يفتح عيون قلوبهم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6685871"/>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يثبتهم في الإيمان الأرثوذكسي إلي النفس الأخير,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6859482"/>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2038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1643117"/>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الكنيسة و كل الكنائس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5262687"/>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كل أديرة الشعوب الأرثوذكسية في البراري و الشيوخ السكان فيها و عن طمأنينة كل العالم معاً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02327"/>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يحفظنا الرب إلهنا من كل سوء و من كل شر,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6238833"/>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3837869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0861802"/>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حياة و قيام أبينا المكرم رئيس الأساقفة الأب البطريرك الأنبا ( تاوضروس</a:t>
                      </a:r>
                      <a:r>
                        <a:rPr lang="ar-EG" sz="4400" b="1" i="0" kern="1200" baseline="0" dirty="0">
                          <a:solidFill>
                            <a:schemeClr val="lt1"/>
                          </a:solidFill>
                          <a:latin typeface="+mn-lt"/>
                          <a:ea typeface="+mn-ea"/>
                          <a:cs typeface="+mn-cs"/>
                        </a:rPr>
                        <a:t> الثانى</a:t>
                      </a:r>
                      <a:r>
                        <a:rPr lang="ar-EG" sz="4400" b="1" i="0" kern="1200" dirty="0">
                          <a:solidFill>
                            <a:schemeClr val="lt1"/>
                          </a:solidFill>
                          <a:latin typeface="+mn-lt"/>
                          <a:ea typeface="+mn-ea"/>
                          <a:cs typeface="+mn-cs"/>
                        </a:rPr>
                        <a:t>)</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07693989"/>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39225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كذلك</a:t>
                      </a:r>
                      <a:r>
                        <a:rPr lang="ar-EG" sz="4400" b="1" i="0" kern="1200" baseline="0" dirty="0">
                          <a:solidFill>
                            <a:schemeClr val="lt1"/>
                          </a:solidFill>
                          <a:latin typeface="+mn-lt"/>
                          <a:ea typeface="+mn-ea"/>
                          <a:cs typeface="+mn-cs"/>
                        </a:rPr>
                        <a:t> شريكه فى الخدمة الرسولية أبينا المطران المكرم الأنبا دانيال</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65863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لكي يحفظ الرب لنا حياتهما</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و يثبتهما علي كراسيهم</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سنين عديدة و أزمنة سالمة هادئة مديدة, و يغفر لنا خطايانا</a:t>
                      </a:r>
                      <a:endParaRPr lang="ar-SA"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0029436"/>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681359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1564654"/>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آبائنا المطارنة و الأساقفة الأرثوذكسيين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8537762"/>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القمامصة و القسوس و الشمامسة و كل طغمات الكنيسة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0056263"/>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يحفظهم المسيح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92135188"/>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01246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5731601"/>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اجتماعنا هذا و كل اجتماعات الشعوب الأرثوذكسية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035470"/>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الرب إلهنا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020740"/>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01020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6676816"/>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مدبري الكنيسة المقدسة و كل رتب الكهنوت</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96951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يباركهم الرب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502315"/>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5023534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5011198"/>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كل نفس لها تعب في الكنيسة المقدسة و مع الشعب الأرثوذكسي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2895932"/>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يصنع الرب إلهنا معهم رحمة,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8379063"/>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72530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4675152"/>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الرؤساء محبي المسيح الذين أوصنا أن نذكرهم بأسمائهم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2748782"/>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لكي يباركهم الرب إلهنا و يذكرهم بالرحمة و يعطيهم النعمة أمام الرؤساء الأقوياء, و يغفر لنا خطايانا </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9563912"/>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96496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557504"/>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المساكين و الفلاحين و الضعفاء و كل نفس متضايقة بأي نوع</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7145930"/>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يتراءف الرب إلهنا عليهم و علينا, و يغفلر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3836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0662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0318597"/>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المتضايقين الذين في السجون و المطابق و الذين في النفي و السبي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6604487"/>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المربوطين من جهة رباطات الشياطين لكي يعتقهم الرب إلهنا من متاعبهم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234119"/>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298967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9614994"/>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كل النفوس المجتمعة معنا اليوم في هذا الموضع يطلبون الرحمة لنفوسهم</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4279367"/>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تدركنا مراحم الرب إلهنا و أياهم,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9662339"/>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55928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7093070"/>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الذين أوصونا أن نذكرهم كل واحد باسمه</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1662729"/>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يذكرهم الرب إلهنا بالصلاح في كل حين,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7590509"/>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7322386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7901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صعود مياه الأنهار في هذه السنة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8810098"/>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كي يباركها المسيح إلهنا و يصعدها كمقدارها, و يفرح وجه الأرض بالنيل و يعولنا نحن البشر</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96020116"/>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يعطي النجاة للإنسان و الحيوان, و يرفع عن العالم الموت و الغلاء و الوباء و الفناء و سيف الأعداء</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149416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يجعل الهدوء و السلام و الطمأنينة في الكنيسة المقدسة</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1434419"/>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يرفع شأن المسيحيين في كل مكان و في كل المسكونة إلي النفس الأخير,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8010279"/>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6588474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721017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البصخة المقدسة التي لمخلصنا الصالح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0362186"/>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لكي يكملها لنا بسلام و يرينا بهجة قيامته المقدسة و نحن جميعا سالمين,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07678591"/>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30974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873487"/>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90516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هلليلويا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a:solidFill>
                            <a:srgbClr val="FFC000"/>
                          </a:solidFill>
                          <a:latin typeface="Avva_Shenouda" pitchFamily="34" charset="2"/>
                          <a:ea typeface="+mn-ea"/>
                          <a:cs typeface="+mn-cs"/>
                        </a:rPr>
                        <a:t>am3n ==a=l </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الليلويا</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المجد للاب والابن والروح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C000"/>
                          </a:solidFill>
                          <a:latin typeface="Avva_Shenouda" pitchFamily="34" charset="2"/>
                          <a:ea typeface="+mn-ea"/>
                          <a:cs typeface="+mn-cs"/>
                        </a:rPr>
                        <a:t>do7a patri ke `Viw ke `ajiw Pnevmati</a:t>
                      </a:r>
                      <a:endParaRPr lang="en-US" sz="6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nvn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a`I</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ictovc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ew`nac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twn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ewnwn</a:t>
                      </a:r>
                      <a:r>
                        <a:rPr lang="en-US" sz="2800" b="0" kern="1200" dirty="0">
                          <a:solidFill>
                            <a:srgbClr val="FFC000"/>
                          </a:solidFill>
                          <a:latin typeface="Avva_Shenouda" pitchFamily="34" charset="2"/>
                          <a:ea typeface="+mn-ea"/>
                          <a:cs typeface="+mn-cs"/>
                        </a:rPr>
                        <a:t> am3n ==a=l </a:t>
                      </a:r>
                      <a:endParaRPr lang="en-US" sz="5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C000"/>
                          </a:solidFill>
                          <a:latin typeface="Avva_Shenouda"/>
                        </a:rPr>
                        <a:t>ten w2 ebol engw `mmoc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ge</a:t>
                      </a:r>
                      <a:r>
                        <a:rPr lang="en-US" sz="3600" b="0" i="0" dirty="0">
                          <a:solidFill>
                            <a:srgbClr val="FFC000"/>
                          </a:solidFill>
                          <a:latin typeface="Avva_Shenouda"/>
                        </a:rPr>
                        <a:t> w </a:t>
                      </a:r>
                      <a:r>
                        <a:rPr lang="en-US" sz="3600" b="0" i="0" dirty="0" err="1">
                          <a:solidFill>
                            <a:srgbClr val="FFC000"/>
                          </a:solidFill>
                          <a:latin typeface="Avva_Shenouda"/>
                        </a:rPr>
                        <a:t>Pensoic</a:t>
                      </a:r>
                      <a:r>
                        <a:rPr lang="en-US" sz="3600" b="0" i="0" dirty="0">
                          <a:solidFill>
                            <a:srgbClr val="FFC000"/>
                          </a:solidFill>
                          <a:latin typeface="Avva_Shenouda"/>
                        </a:rPr>
                        <a:t> I3covc </a:t>
                      </a:r>
                      <a:r>
                        <a:rPr lang="en-US" sz="3600" b="0" i="0" dirty="0" err="1">
                          <a:solidFill>
                            <a:srgbClr val="FFC000"/>
                          </a:solidFill>
                          <a:latin typeface="Avva_Shenouda"/>
                        </a:rPr>
                        <a:t>Pixrictoc</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C000"/>
                          </a:solidFill>
                          <a:latin typeface="Avva_Shenouda"/>
                        </a:rPr>
                        <a:t>f3etava24 `</a:t>
                      </a:r>
                      <a:r>
                        <a:rPr lang="en-US" sz="4000" b="0" i="0" dirty="0" err="1">
                          <a:solidFill>
                            <a:srgbClr val="FFC000"/>
                          </a:solidFill>
                          <a:latin typeface="Avva_Shenouda"/>
                        </a:rPr>
                        <a:t>epi`ctavroc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C000"/>
                          </a:solidFill>
                          <a:latin typeface="Avva_Shenouda"/>
                        </a:rPr>
                        <a:t>ek`eqomqem</a:t>
                      </a:r>
                      <a:r>
                        <a:rPr lang="en-US" sz="3200" b="0" i="0" dirty="0">
                          <a:solidFill>
                            <a:srgbClr val="FFC000"/>
                          </a:solidFill>
                          <a:latin typeface="Avva_Shenouda"/>
                        </a:rPr>
                        <a:t> `</a:t>
                      </a:r>
                      <a:r>
                        <a:rPr lang="en-US" sz="3200" b="0" i="0" dirty="0" err="1">
                          <a:solidFill>
                            <a:srgbClr val="FFC000"/>
                          </a:solidFill>
                          <a:latin typeface="Avva_Shenouda"/>
                        </a:rPr>
                        <a:t>m`pcatanac</a:t>
                      </a:r>
                      <a:r>
                        <a:rPr lang="en-US" sz="3200" b="0" i="0" dirty="0">
                          <a:solidFill>
                            <a:srgbClr val="FFC000"/>
                          </a:solidFill>
                          <a:latin typeface="Avva_Shenouda"/>
                        </a:rPr>
                        <a:t> : capec3t </a:t>
                      </a:r>
                      <a:r>
                        <a:rPr lang="en-US" sz="2800" b="0" i="0" dirty="0">
                          <a:solidFill>
                            <a:srgbClr val="FFC000"/>
                          </a:solidFill>
                          <a:latin typeface="Avva_Shenouda"/>
                        </a:rPr>
                        <a:t>`</a:t>
                      </a:r>
                      <a:r>
                        <a:rPr lang="en-US" sz="2800" b="0" i="0" dirty="0" err="1">
                          <a:solidFill>
                            <a:srgbClr val="FFC000"/>
                          </a:solidFill>
                          <a:latin typeface="Avva_Shenouda"/>
                        </a:rPr>
                        <a:t>nnensalavg</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64869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C000"/>
                          </a:solidFill>
                          <a:latin typeface="Avva_Shenouda"/>
                        </a:rPr>
                        <a:t>cw5 `mmon ovoh nai nan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C000"/>
                          </a:solidFill>
                          <a:latin typeface="Avva_Shenouda"/>
                        </a:rPr>
                        <a:t>k=e =k=e Kvrie evloj3con am3n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 </a:t>
                      </a:r>
                      <a:r>
                        <a:rPr lang="en-US" sz="3600" b="0" i="0" dirty="0" err="1">
                          <a:solidFill>
                            <a:srgbClr val="FFC000"/>
                          </a:solidFill>
                          <a:latin typeface="Avva_Shenouda"/>
                        </a:rPr>
                        <a:t>ic</a:t>
                      </a:r>
                      <a:r>
                        <a:rPr lang="en-US" sz="3600" b="0" i="0" dirty="0">
                          <a:solidFill>
                            <a:srgbClr val="FFC000"/>
                          </a:solidFill>
                          <a:latin typeface="Avva_Shenouda"/>
                        </a:rPr>
                        <a:t> 5metanoia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C000"/>
                          </a:solidFill>
                          <a:latin typeface="Avva_Shenouda"/>
                        </a:rPr>
                        <a:t>xw n3i ebol : gw `mpi`cmov</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Pi`xrictoc</a:t>
                      </a:r>
                      <a:r>
                        <a:rPr lang="en-US" sz="4000" b="0" i="0" dirty="0">
                          <a:solidFill>
                            <a:srgbClr val="FFC000"/>
                          </a:solidFill>
                          <a:latin typeface="Avva_Shenouda"/>
                        </a:rPr>
                        <a:t> Pennov5 </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C000"/>
                          </a:solidFill>
                          <a:latin typeface="Avva_Shenouda"/>
                        </a:rPr>
                        <a:t>am3n ece2wpi</a:t>
                      </a:r>
                      <a:endParaRPr lang="en-US" sz="4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0832759"/>
              </p:ext>
            </p:extLst>
          </p:nvPr>
        </p:nvGraphicFramePr>
        <p:xfrm>
          <a:off x="0" y="455887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281263" y="392043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6" name="Rectangle 5">
            <a:hlinkClick r:id="rId4" action="ppaction://hlinksldjump"/>
          </p:cNvPr>
          <p:cNvSpPr/>
          <p:nvPr/>
        </p:nvSpPr>
        <p:spPr>
          <a:xfrm>
            <a:off x="5974483" y="3953747"/>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8" name="Rectangle 7">
            <a:hlinkClick r:id="rId5" action="ppaction://hlinksldjump"/>
          </p:cNvPr>
          <p:cNvSpPr/>
          <p:nvPr/>
        </p:nvSpPr>
        <p:spPr>
          <a:xfrm>
            <a:off x="3169518" y="3920435"/>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p:cNvPr>
          <p:cNvSpPr/>
          <p:nvPr/>
        </p:nvSpPr>
        <p:spPr>
          <a:xfrm>
            <a:off x="0" y="392043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55055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7831767"/>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7049197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8013127"/>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34911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5552903"/>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5687656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0561418"/>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453587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96366"/>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70644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1119548"/>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4396782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802224"/>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08700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2385847"/>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69848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2694759"/>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41760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7309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4485380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071508"/>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282889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1012798"/>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129200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35019899"/>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50961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9015038"/>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68496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33944924"/>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011590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902744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86121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Rectangle 1">
            <a:hlinkClick r:id="rId3" action="ppaction://hlinksldjump"/>
            <a:extLst>
              <a:ext uri="{FF2B5EF4-FFF2-40B4-BE49-F238E27FC236}">
                <a16:creationId xmlns:a16="http://schemas.microsoft.com/office/drawing/2014/main" id="{D89CBD38-887A-79D4-60B0-1026A903112C}"/>
              </a:ext>
            </a:extLst>
          </p:cNvPr>
          <p:cNvSpPr/>
          <p:nvPr/>
        </p:nvSpPr>
        <p:spPr>
          <a:xfrm>
            <a:off x="8281263" y="392043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8" name="Rectangle 7">
            <a:hlinkClick r:id="rId4" action="ppaction://hlinksldjump"/>
            <a:extLst>
              <a:ext uri="{FF2B5EF4-FFF2-40B4-BE49-F238E27FC236}">
                <a16:creationId xmlns:a16="http://schemas.microsoft.com/office/drawing/2014/main" id="{AC68C060-F968-21FD-8D94-0D39019DB35B}"/>
              </a:ext>
            </a:extLst>
          </p:cNvPr>
          <p:cNvSpPr/>
          <p:nvPr/>
        </p:nvSpPr>
        <p:spPr>
          <a:xfrm>
            <a:off x="5974483" y="3953747"/>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9" name="Rectangle 8">
            <a:hlinkClick r:id="rId5" action="ppaction://hlinksldjump"/>
            <a:extLst>
              <a:ext uri="{FF2B5EF4-FFF2-40B4-BE49-F238E27FC236}">
                <a16:creationId xmlns:a16="http://schemas.microsoft.com/office/drawing/2014/main" id="{99F4A036-E78C-9DCF-9976-38EA763C3890}"/>
              </a:ext>
            </a:extLst>
          </p:cNvPr>
          <p:cNvSpPr/>
          <p:nvPr/>
        </p:nvSpPr>
        <p:spPr>
          <a:xfrm>
            <a:off x="3169518" y="3920435"/>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a:extLst>
              <a:ext uri="{FF2B5EF4-FFF2-40B4-BE49-F238E27FC236}">
                <a16:creationId xmlns:a16="http://schemas.microsoft.com/office/drawing/2014/main" id="{B4C6EEFB-D190-E633-C807-7B3718516CF8}"/>
              </a:ext>
            </a:extLst>
          </p:cNvPr>
          <p:cNvSpPr/>
          <p:nvPr/>
        </p:nvSpPr>
        <p:spPr>
          <a:xfrm>
            <a:off x="0" y="392043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346615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و كان كذلك . فأخرجت الأرض نباتاً عشباً يبزر بزراً كجنسه و شجراً مثمراً يعمل ثمراً بزرة فيه كجنسه على الأرض و رآى الله ذلك أنه حسن .</a:t>
            </a:r>
          </a:p>
        </p:txBody>
      </p:sp>
    </p:spTree>
    <p:extLst>
      <p:ext uri="{BB962C8B-B14F-4D97-AF65-F5344CB8AC3E}">
        <p14:creationId xmlns:p14="http://schemas.microsoft.com/office/powerpoint/2010/main" val="1910286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 كان مساء و كان صباح يوماً ثالثاً . وقال الله لتكن أنوار فى جلد السماء لتنير على الأرض و لتفصل بين النهار و الليل . </a:t>
            </a:r>
          </a:p>
        </p:txBody>
      </p:sp>
    </p:spTree>
    <p:extLst>
      <p:ext uri="{BB962C8B-B14F-4D97-AF65-F5344CB8AC3E}">
        <p14:creationId xmlns:p14="http://schemas.microsoft.com/office/powerpoint/2010/main" val="483187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TotalTime>
  <Words>10669</Words>
  <Application>Microsoft Office PowerPoint</Application>
  <PresentationFormat>On-screen Show (4:3)</PresentationFormat>
  <Paragraphs>1187</Paragraphs>
  <Slides>796</Slides>
  <Notes>149</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796</vt:i4>
      </vt:variant>
    </vt:vector>
  </HeadingPairs>
  <TitlesOfParts>
    <vt:vector size="806" baseType="lpstr">
      <vt:lpstr>Arial</vt:lpstr>
      <vt:lpstr>Athanasius</vt:lpstr>
      <vt:lpstr>Avva_Marcos</vt:lpstr>
      <vt:lpstr>Avva_Shenouda</vt:lpstr>
      <vt:lpstr>Calibri</vt:lpstr>
      <vt:lpstr>CS New Athanasius</vt:lpstr>
      <vt:lpstr>Garamond</vt:lpstr>
      <vt:lpstr>Tahoma</vt:lpstr>
      <vt:lpstr>Times New Roman</vt:lpstr>
      <vt:lpstr>Custom Design</vt:lpstr>
      <vt:lpstr>PowerPoint Presentation</vt:lpstr>
      <vt:lpstr>( بدء سفر التكوين لموسى النبي  ص 1 : 1 – ألخ و ص 2 : 1 – 3 )</vt:lpstr>
      <vt:lpstr>فى البدء خلق الله السماء و الأرض . و كانت الأرض غير مرئية و غير مستعدة و على وجه الغمر ظلام و روح الله يرف على وجه المياه . و قال الله ليكن نور فكان نور . و رأى الله النور أنه حسن .</vt:lpstr>
      <vt:lpstr> و فصل الله بين النور و الظلام . ودعا الله النور نهاراً و الظلام دعاه ليلاً و كان مساء و كان صباح يوماً أولاً . و قال الله ليكن جلد متوسط بين المياه و ليكن فاصل بين مياه و مياه فكان كذلك . </vt:lpstr>
      <vt:lpstr>فخلق الله الجلد فى وسط المياه و فصل الله بين المياه التي تحت الجلد و المياه التي فوق الجلد . ودعا الله الجلد سماء . و رأى الله أن ذلك حسن . و كان مساء و كان صباح يوماً ثانياً . </vt:lpstr>
      <vt:lpstr>و قال الله لتجتمع المياه التي تحت السماء إلى مجمع واحد و ليظهر اليبس . و كان كذلك . فاجتمعت المياه التي تحت السماء مجمعاً واحداً . و ظهر اليبس ودعا الله اليبس أرضاً .</vt:lpstr>
      <vt:lpstr>و مجتمع المياه سماه بحاراً .ورآى الله ذلك أنه حسن و قال الله لتنبت الأرض نباتاً عشباً يبزر بزراً كجنسه و شكله و شجراً ذا ثمر يخرج ثمراً كجنسه بزرة فيه على الأرض . </vt:lpstr>
      <vt:lpstr>و كان كذلك . فأخرجت الأرض نباتاً عشباً يبزر بزراً كجنسه و شجراً مثمراً يعمل ثمراً بزرة فيه كجنسه على الأرض و رآى الله ذلك أنه حسن .</vt:lpstr>
      <vt:lpstr>   و كان مساء و كان صباح يوماً ثالثاً . وقال الله لتكن أنوار فى جلد السماء لتنير على الأرض و لتفصل بين النهار و الليل . </vt:lpstr>
      <vt:lpstr>   و تكون لآيات و أوقات و أيام و سنين . و تكون أنوار فى جلد السماء لتضئ على الأرض . فكان كذلك . فخلق الله النيرين العظيمين . النور الأكبر لسلطان الـنهار . </vt:lpstr>
      <vt:lpstr>   و النـور الأصغر لسلطان الليل مع النجوم . و جعلها الله فى جلد السما لتضئ عـلى الأرض . و تتسـلط على النهـار و الليل و لتفصل بين النور و الظلام . و رآى الله ذلك حسن .</vt:lpstr>
      <vt:lpstr>   و كان مساء و كان صباح يوماً رابعاً . و قال الله لتفض المياه زحافات ذات أنفس حية و طيوراً تطير فوق الأرض على وجه جلد السماء و كان كذلك .</vt:lpstr>
      <vt:lpstr>    فخلق الله الحيتان العظام . و كل ذى نفس حية من الهوام التي فاضت بها المياه كأجناسها . و كل طائر ذى جناح كجنسه . و رآى الله ذلك أنه حسن </vt:lpstr>
      <vt:lpstr>   و باركها الله قائلاً : أنمى و أكثرى و املأى المياه فى البحار و ليكثر الطير على الأرض .و كان مساء و كان صباح يوماً خامساً .</vt:lpstr>
      <vt:lpstr>    وقال الله لتخرج الأرض أنفس حية ذوات أربع و هوام و وحوش الأرض كأجناسها و كل دبابات الأرض كأجناسها . و البهائم كأجناسها .</vt:lpstr>
      <vt:lpstr>    و كل دبابات الأرض كأجناسها . و رآى الله ذلك أنه حسن . و قال الله لنخلق أنساناً على صورتنا و كمثالنا . و ليتسلط على سمك البحر و طير السماء .</vt:lpstr>
      <vt:lpstr>    و البهائم و على جميع الأرض . وكلما يدب و يتحرك على الأرض . فخلق الله الأنسان على صورته على صورة الله خلقه . ذكراً و أنثى خلقهم . و باركهم الله قائلاً :</vt:lpstr>
      <vt:lpstr>   أنموا و أكثروا و أملأوا الأرض و سودوا عليها و تسلطوا على سمك البحر و طير السماء و جميع البهائم و سائر الأرض . </vt:lpstr>
      <vt:lpstr>   و كل الهوام التي تدب على الأرض . و قال الله : ها قد أعطيتكم كل عشب مزروع يبزر بزراً على وجه الأرض كلها . و كل شجرة فيه ثمر يبزر بزراً يكون لكم طعاماً .</vt:lpstr>
      <vt:lpstr>   و لجميع وحوش الأرض و كل طير السماء . و كلما يدب و يتحرك على الأرض . مما فيه نفس حية . أعطيت كل عشـب أخضر طعاماً . و كان كذلك . و رآى الله جميع ما خلقه فأذا هو حسن جداً .</vt:lpstr>
      <vt:lpstr>   و كان مساء و كان صباح يوماً سادساً . فأكملت السماء و الأرض و كل زينتها . و أكمل الله أعماله التي خلقها فى اليوم السادس . و أستراح فى اليوم السابع من جميع أعماله التي صنعها</vt:lpstr>
      <vt:lpstr>    و بارك الله اليوم السابع و قدسه . لأن فيه أستراح من جميع أعماله التي أبتدأ الله بخلقتها.</vt:lpstr>
      <vt:lpstr>PowerPoint Presentation</vt:lpstr>
      <vt:lpstr>( من أشعيا النبي  ص 5 : 1 – 9 )</vt:lpstr>
      <vt:lpstr>أمجد الذى أحبه بنشيد حبيب هذا الكرم . كان للحبيب كرم فى رابية . فى موضع خصب . فاحطت به سياجاً و رفعته على القصب و غرست كرماً فى سورق</vt:lpstr>
      <vt:lpstr> و بنيت فيه برجاً فى وسطه . و حفرت فيه معصرة . و أنتظرت أن يخرج عنباً فأخرج شوكاً . و الآن يا رجال يهوذا و سكان أورشليم . أحكموا بينى و بين كرمى أى شئ يصنع لكرمى و أنا لم أصنعه به . </vt:lpstr>
      <vt:lpstr>لأنى رجوت أن يخرج عنباً فأخرج شوكاً . فالآن أعلمكم ماذا أفعل بكرمى . أقلع سياجه فيصير للنهب . و أهدم جوسقه فيكون مدوساً . و أهمل هذا الكرم لا يقضب ولا يفلح و ينبت فيه الشوك مثل السلا .</vt:lpstr>
      <vt:lpstr>   و أوصى السحاب ألا تمطر عليه مطراً . لأن كرم رب الصباؤوت هو بيت إسرائيل . و رجال يهوذا الغرس الجديد المحبوب . رجوت أن يصنع إنصافاً فصنع إثماً . </vt:lpstr>
      <vt:lpstr>   و عدلاً فاذا صراخ . ويل للذين يصلون بيتاً ببيت . و يقرنون حقلاً بحقل . لكى يسلبوا أصحابهم . إدن أنتم تسكنون الأرض وحدكم . قد سمع هذا فى مسامع رب الصباؤوت .</vt:lpstr>
      <vt:lpstr>PowerPoint Presentation</vt:lpstr>
      <vt:lpstr>( من أشعيا النبي  ص 5 : 1 – 9 )</vt:lpstr>
      <vt:lpstr>أمجد الذى أحبه بنشيد حبيب هذا الكرم . كان للحبيب كرم فى رابية . فى موضع خصب . فاحطت به سياجاً و رفعته على القصب و غرست كرماً فى سورق</vt:lpstr>
      <vt:lpstr> و بنيت فيه برجاً فى وسطه . و حفرت فيه معصرة . و أنتظرت أن يخرج عنباً فأخرج شوكاً . و الآن يا رجال يهوذا و سكان أورشليم . أحكموا بينى و بين كرمى أى شئ يصنع لكرمى و أنا لم أصنعه به . </vt:lpstr>
      <vt:lpstr>لأنى رجوت أن يخرج عنباً فأخرج شوكاً . فالآن أعلمكم ماذا أفعل بكرمى . أقلع سياجه فيصير للنهب . و أهدم جوسقه فيكون مدوساً . و أهمل هذا الكرم لا يقضب ولا يفلح و ينبت فيه الشوك مثل السلا .</vt:lpstr>
      <vt:lpstr>   و أوصى السحاب ألا تمطر عليه مطراً . لأن كرم رب الصباؤوت هو بيت إسرائيل . و رجال يهوذا الغرس الجديد المحبوب . رجوت أن يصنع إنصافاً فصنع إثماً . </vt:lpstr>
      <vt:lpstr>   و عدلاً فاذا صراخ . ويل للذين يصلون بيتاً ببيت . و يقرنون حقلاً بحقل . لكى يسلبوا أصحابهم . إدن أنتم تسكنون الأرض وحدكم . قد سمع هذا فى مسامع رب الصباؤوت.</vt:lpstr>
      <vt:lpstr>PowerPoint Presentation</vt:lpstr>
      <vt:lpstr> بدء يشوع أبن سيراخ   : ص  1 : 1 – 19</vt:lpstr>
      <vt:lpstr>كل الحكمة فهى من قبل الرب . وهى دائمة معه إلي الأبد . من يقدر أن يحصى رمل البحر . و قطرات المطر و أيام الدهور . من يستطيع أن يمسح علو السماء . </vt:lpstr>
      <vt:lpstr>و رحب الأرض و عمق الغمر و الحكمة . قبل كل شئ حيزت الحكمة . و منذ الأزل الفهم و الفطنة ينبوع الحكمة كلمة الله فى العلا . و طرقها الوصايا الأزلية .</vt:lpstr>
      <vt:lpstr>لمن أستعلن أصل الحكمة . ومن عرف خفاياها لمن تجلت معرفة الحكمة . ومن أدرك كثرة خبرتها . واحد هو حكيم عظيم المهابة جالس على عرشه</vt:lpstr>
      <vt:lpstr> الرب هو الذى حازها و رآها و أحصاها . و أفاضها على جميع أعمالها . فهى مع كل ذى جسد على حسب عطيته . وقد منحها لمحبيه . مخافة الرب هى مجد و فخر . و سرور و أكليل فرح . مخافة الرب تبهج القـلب .</vt:lpstr>
      <vt:lpstr> و تـعطى فرحاً و سروراً و طول أيام . المتقى الـرب يكون لـه الخير فى آخرته . و ينـال حظـوة فـى مـوته . رأس الحكمة مخافة الرب .</vt:lpstr>
      <vt:lpstr>   أنها تولدت فى الرحم مع المؤمنين و تأسست مع البشر مدى الدهر . وهى تثبت مع نسلهم . كمـال الـحكمة مخافة الرب . و الفـرح من ثمارها . تملأ كل بيتها من المختارين . و ترويهم مـن عصيرها .</vt:lpstr>
      <vt:lpstr>   تاج الحكمة مخافـة الله . وهى تنشئ زهرة و نعمة الشفاء . قد رآها و أحصاها و أفاض الفهم و المعرفة و العلم . ورفع مجد المتمسك بها .</vt:lpstr>
      <vt:lpstr>PowerPoint Presentation</vt:lpstr>
      <vt:lpstr>لابينا القديس أنبا شنودة رئيس المتوحدين </vt:lpstr>
      <vt:lpstr>يا أخوة . إن كنا نريد الآن أن نفلت من يدى عقاب الله . و نجد رحمة أمامه . فلنجلس بالعشاء كل يوم منفردين وحدنا عند كمال النهار . </vt:lpstr>
      <vt:lpstr>و نفتش ذواتنا عما قدمناه للملاك الذى يخدمنا ( الملازم لنا ) ليصعده إلى الرب . و أيضاً إذا أنقضى الليل و طلع النهار ( و أشرق النور ) نفتش ذواتنا وحدنا و نعلم ما الذى قدمناه للملاك الموكل بنا ليصعده إلى الله .</vt:lpstr>
      <vt:lpstr> ولا نشك البتة لأن كل أنسان ذكراً كان أو أنثى صغيراً أو كبيراً . قد أعتمد بأسم الآب و الأبن و الروح القدس قد جعل الله له ملاكاً موكلاً به إلى يوم وفاته . </vt:lpstr>
      <vt:lpstr>و ليصعد إليه كل يوم أعمال الأنسان الموكل به ( الليلية و النهارية ) ليس لأن الله غير عارف بأعمالنا . حاشا . بل هو عارف بها أكثر .</vt:lpstr>
      <vt:lpstr>   كما هو مكتوب أن عينى الرب ناظرة كل حين فى كل مكان على صانعى الشر و فاعلى الخير أنما الملائكة هم خدام قد أقامهم خالق الكل . من أجل المزمعين لوراثة الخلاص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الرب إله إسرائيل :</vt:lpstr>
      <vt:lpstr>PowerPoint Presentation</vt:lpstr>
      <vt:lpstr>الصانع العجائب وحده :</vt:lpstr>
      <vt:lpstr>PowerPoint Presentation</vt:lpstr>
      <vt:lpstr>مبارك اسم مجده القدوس إلى الأبد :</vt:lpstr>
      <vt:lpstr>إس إيه شوبي  إس إيه شوبي.</vt:lpstr>
      <vt:lpstr>PowerPoint Presentation</vt:lpstr>
      <vt:lpstr>PowerPoint Presentation</vt:lpstr>
      <vt:lpstr>PowerPoint Presentation</vt:lpstr>
      <vt:lpstr>PowerPoint Presentation</vt:lpstr>
      <vt:lpstr>PowerPoint Presentation</vt:lpstr>
      <vt:lpstr>اووه ابيفراستى ايطافئى ايفول خين ابيت انبا افئهكو: اووه ايطاف ناف إأووفو إنكبنته هيفووى إ أووؤن هان جوفى هيتوس افئى ذيه هارا أفناجيم إهلى هيوتس أووه إيطافئى إيجوس</vt:lpstr>
      <vt:lpstr>إمبيفجيم إهلى إيفيل إهان جوفى نيه إبسيوو غار إنكبنتيه آن بيه: أووهإيطافئرووأو أنجيه إيسوس بيجاف ناس جيه انتيه إهلى جيه أوويم أووطاه هيوتى شا إينيه أووه ناف صوتيم إنجيه نيف ماثيتس. </vt:lpstr>
      <vt:lpstr>أووه أفئى إيروساليم أووه إيطافئى إيخون إنجى إيسوس إبى إرفيى أفئرهتس إنهيؤوى إيفول إننى تيروو إنتى إيفول نيم نى إتشوب خين بى إرفيى أووه نى إترابيزا إنتيه نى كوليفيستيس نيم نى كاتيدرا إنتيه نى إتتى تشرومبى إيفول</vt:lpstr>
      <vt:lpstr>أفصوصو أووه نافجوإن إهلى آن بيه هينا إنتيفئن أوو إسكيفوس إيفول هيتين بى إرفى:أووه نافتى إسفو أووه نافجو إمموس ذو أوو جيه إس إسخيووت جيه بائى إيفئمووتى إيروف جيه أووئى إم بروس إيفشى إننى</vt:lpstr>
      <vt:lpstr> إثنوس تيروو إنثوتين ذيه أريتين أيف إمفيب إنصونى أووه افصوتيم إنجيه نى أرشى إريفس نيم نى صاخ أووه نافكوتى جيه أفنااكوف إن أش إنريتى : نافئرهوتى غار بيه خا تيفهى بى ميش غار تيرف نافئر إشفيرى إيجين تيف</vt:lpstr>
      <vt:lpstr> إسفو:أووه إشوب إنتيه رووهى شوبى نافهيلى صافولإنتى فاكى: اواوو  إفسينى أوأوو إنهان أطوؤوى أفناف إتى فو إنكينتيه إأسشوؤوى هى تيسنوونى . أووه إيطافئر إفميفى إنجيه بيتروس بجاف ناف جيه رابى إس تى فو </vt:lpstr>
      <vt:lpstr>إنكينتيه إيطاك صاهوى إروس أسشوؤوى : أووه إيطافئر أوواو إنجيه إيسوس بيجاف نوأووجيه كا أوو ناهتى إنتييه إفنوتى إنتين ثينوو:آمين غار تى جو  إمموس جيه فى إثناجوس إمباى طوأوو جيه فيتك</vt:lpstr>
      <vt:lpstr>أووه هيتك إإفيوم أووه إنتيف إشتيم تشيصانيس خين بيف هيت الا إنتيف ناهتى جيه فى إتيفجو إمموف إفناشوبى إف إشوبى ناف .إثفيه فاى تيجو إمموس</vt:lpstr>
      <vt:lpstr>نوتين جيه هوب نيفين إتيتيننا إريتين إمموف خين أوو إبروس إقشى ناهتى جيه أريتين نشى أووه إس إشوبى نوتين.  أووأوشت إمبى إيف أنجيليون إثؤواب.</vt:lpstr>
      <vt:lpstr>PowerPoint Presentation</vt:lpstr>
      <vt:lpstr>PowerPoint Presentation</vt:lpstr>
      <vt:lpstr> مبارك الرب أله أسرائيل الصانع العجائب وحده . مبارك أسم مجده القدوس إلى الأبد يكون يكون.</vt:lpstr>
      <vt:lpstr>PowerPoint Presentation</vt:lpstr>
      <vt:lpstr>PowerPoint Presentation</vt:lpstr>
      <vt:lpstr>PowerPoint Presentation</vt:lpstr>
      <vt:lpstr>وفى الغد لما خرجوا من بيت عنيا جاع . فرأى شجرة تين عن بعد و كان عليها ورق . فجاء إليها لعله يجد فيها شيئا . فلما جاء إليها لم يجد شيئا الا ورقا لأنه لم يكن وقت التين .</vt:lpstr>
      <vt:lpstr> فأجاب يسوع و قال لها لا يأكل أحد منك ثمرة بعد إلى الأبد . و كان تلاميذه يسمعون . و جاءوا إلى أورشليم و لما دخل يسوع الهيكل أبتدأ يخرج الذين كانوا يبيعون و يشترون فى الهيكل . </vt:lpstr>
      <vt:lpstr>و قلب موائد الصيارفة و كراسى باعة الحمام . ولم يدع أحداً يجتاز الهيكل بمتاع . و كان يعلم قائلاً لهم اليس مكتوباً أن بيتى بيت الصلاة يدعى لجميع الأمم . و أنتم جعلتموه مغارة للصوص .</vt:lpstr>
      <vt:lpstr>   و سمع رؤساء الكهنة و الكتبة و كانوا يطلبون بأى نوع يهلكونه لأنهم كانو يخافونه لأن الجمع كله كان يتعجب من تعليمه . و إذا كان المساء خرج إلى خارج المدينة . </vt:lpstr>
      <vt:lpstr>   وفى الصباح إذ كانوا مجتازين رأوا التينة قد يبست من أصلها . فتذكر بطرس و قال له . ربى ها أن التينة التي لعنتها قد يبست .</vt:lpstr>
      <vt:lpstr>   فأجاب يسوع و قال لهم ليكن لكم إيمان بالله . لأنى الحق أقول لكم أن من يقول لهذا الجبل أنتقل و أنطرح فى البحر وهو لا يشك فى قلبه بل يؤمن بأن ما يقوله يكون فأنه يكون له .</vt:lpstr>
      <vt:lpstr>   فلأجل ذلك أقول لكم أن كل شئ تسألونه فى الصلاة آمنوا أنكم تنالونه فيكون لكم . </vt:lpstr>
      <vt:lpstr>PowerPoint Presentation</vt:lpstr>
      <vt:lpstr>PowerPoint Presentation</vt:lpstr>
      <vt:lpstr>من أشعياء النبي  ص 5 – 20 ألخ</vt:lpstr>
      <vt:lpstr>ويل للقائلين للخير شراً و للشر خيراً . الجاعلين الظلام نوراً و النور ظلاماً . القائلين عن الحلو مراً و المر حلواً . ويل للحكماء الذين هم فى أعين أنفسهم </vt:lpstr>
      <vt:lpstr>و الفهماء عند ذاوتهم . ويل للأقوياء الذين يشربون الخمر . و للأبطال الذين يمزجون المسكر . الذين يبررون المنافق لأجل الرشوة . و ينزعون حق البار .</vt:lpstr>
      <vt:lpstr>   فلذلك كما يحترق البروبى ( القش ) بجمر النار . و يلتهب بلهيبه المشتعل . فهكذا يكون أصلهم كالغبار و زهرهم كالهشيم لأنهم رذلوا شريعة الله رب الجنود . و أغضبوا و أستهانوا بكلمة قدوس أسرائيل . </vt:lpstr>
      <vt:lpstr>   فحمى غضب رب الصباؤوت على شعبه . و رفع يده عليهم ليضربهم . و سخط على الجبال و صارت جثث موتاهم مثل الزبل فى وسط الطريق .</vt:lpstr>
      <vt:lpstr>   ومع هذا كله لم يرتد غضبه . بل يده لم تزل عالية ممدودة من أجل ذلك يرفع علامة للأمم من بعيد و يجتذبهم من أقاصى الأرض فأذا هم يأتون سريعاً بخفة .</vt:lpstr>
      <vt:lpstr>    لا يجوعون ولا يتعبون . ولا ينعسون . ولا ينامون . ولا يحلون مناطقهم من أوساطهم . ولا تنقطع سيور أحذيتهم .</vt:lpstr>
      <vt:lpstr>   هـؤلاء الذين سهامهم مسنونة و قسيهم مشدودة ( موترة ) حوافر خيولهم كصخرة صلبة . و بكرات مـراكبهم كالعاصف . يتقدمون كالأسد .و يمسك و يصيح كوحش و يطرح و ليس من يخلص . </vt:lpstr>
      <vt:lpstr>   و يـصرخ عليهم فى ذلك الـيوم كصوت البحر المتموح ( الخضم ) . و ينظرون إلى علو السماء و إلى أسـفل الأرض فـيجدوا ظـلاماً شديداً . و ظلمة مدلهمة .</vt:lpstr>
      <vt:lpstr>من أرميا النبي  ص 9 : 12 – 19</vt:lpstr>
      <vt:lpstr>ويل للقائلين للخير شراً و للشر خيراً . الجاعلين الظلام نوراً و النور ظلاماً . القائلين عن الحلو مراً و المر حلواً . ويل للحكماء الذين هم فى أعين أنفسهم </vt:lpstr>
      <vt:lpstr>و الفهماء عند ذاوتهم . ويل للأقوياء الذين يشربون الخمر . و للأبطال الذين يمزجون المسكر . الذين يبررون المنافق لأجل الرشوة . و ينزعون حق البار .</vt:lpstr>
      <vt:lpstr>   فلذلك كما يحترق البروبى ( القش ) بجمر النار . و يلتهب بلهيبه المشتعل . فهكذا يكون أصلهم كالغبار و زهرهم كالهشيم لأنهم رذلوا شريعة الله رب الجنود . و أغضبوا و أستهانوا بكلمة قدوس أسرائيل . </vt:lpstr>
      <vt:lpstr>   فحمى غضب رب الصباؤوت على شعبه . و رفع يده عليهم ليضربهم . و سخط على الجبال و صارت جثث موتاهم مثل الزبل فى وسط الطريق .</vt:lpstr>
      <vt:lpstr>   ومع هذا كله لم يرتد غضبه . بل يده لم تزل عالية ممدودة من أجل ذلك يرفع علامة للأمم من بعيد و يجتذبهم من أقاصى الأرض فأذا هم يأتون سريعاً بخفة .</vt:lpstr>
      <vt:lpstr>    لا يجوعون ولا يتعبون . ولا ينعسون . ولا ينامون . ولا يحلون مناطقهم من أوساطهم . ولا تنقطع سيور أحذيتهم .</vt:lpstr>
      <vt:lpstr>   هـؤلاء الذين سهامهم مسنونة و قسيهم مشدودة ( موترة ) حوافر خيولهم كصخرة صلبة . و بكرات مـراكبهم كالعاصف . يتقدمون كالأسد .و يمسك و يصيح كوحش و يطرح و ليس من يخلص . </vt:lpstr>
      <vt:lpstr>   و يـصرخ عليهم فى ذلك الـيوم كصوت البحر المتموح ( الخضم ) . و ينظرون إلى علو السماء و إلى أسـفل الأرض فـيجدوا ظـلاماً شديداً . و ظلمة مدلهمة .</vt:lpstr>
      <vt:lpstr>PowerPoint Presentation</vt:lpstr>
      <vt:lpstr>من أرميا النبي  ص 9 : 12 – 19</vt:lpstr>
      <vt:lpstr>من هو الأنسان الحكيم فليفهم هذا . و الذى عنده كلام فم الرب فليخبركم . لماذا هلكت الأرض و أحترقت و صارت كبرية بلا عابر . فقال لى الرب .</vt:lpstr>
      <vt:lpstr> لأنهم تركوا ناموسى عنهم الذى جعلته أمامهم . ولم يسمعوا لصوتى . بل ساروا وراء عناد قلوبهم الشريرة . و سلكوا وراء الأصنام . التي عامهم أياها أباؤهم لذلك قال الرب أله إسرائيل .</vt:lpstr>
      <vt:lpstr>   هأنذا أطعمهم خبز الضيق و أسقيهم العلقم . و أشتتهم فى الأمم التي لم يعرفوها هم ولا أباؤهم . و أرسل عليهم سيفاً حتى أفنيهم به . هذا ما يقوله الرب . أدعوا النساء النائحات ليأتين و أرسلوا</vt:lpstr>
      <vt:lpstr>   إلى الحكيمات ليفتحن أفواههن بالكلام لينشدن عليكم نوحاً . و لتسكب عيونكم دموعاً . و لتفض أجفانكم ماء . لأنه قد سمع صوت النوح فى صهيون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فرحت بالقائلين لي :</vt:lpstr>
      <vt:lpstr>PowerPoint Presentation</vt:lpstr>
      <vt:lpstr>إلى بيت الرب نذهب. </vt:lpstr>
      <vt:lpstr>PowerPoint Presentation</vt:lpstr>
      <vt:lpstr>وقفت أرجلنا :في ديار أورشليم. </vt:lpstr>
      <vt:lpstr>PowerPoint Presentation</vt:lpstr>
      <vt:lpstr>PowerPoint Presentation</vt:lpstr>
      <vt:lpstr>PowerPoint Presentation</vt:lpstr>
      <vt:lpstr>PowerPoint Presentation</vt:lpstr>
      <vt:lpstr>PowerPoint Presentation</vt:lpstr>
      <vt:lpstr>أووه إيطافئى إنجى إيسوس إيريوساليم إيخوون إبى إرفيى أووه إطاف رووهى هى ذى شوبى إنته تى أوونو أفئى إيفول إبيت أنبا نيم بى ميت إسناف : أووه إبيفراستى إييطافى إيفول خين بيت أنبا أفئهكو إيطاف</vt:lpstr>
      <vt:lpstr> ناف إ أووفو إنكنتيه هيفوى إ أووؤن هان جوفى هيوتس أفئى ذيه هارا أفناجيم إهلى هيوتس أووه إطافئى إجوس إمبفجيم إهلى إيفيل إهان جوفى نيه إبسيوو غار إنكينتيه آن بيه. أووه إيطافئر أووأو بيجاف ناس</vt:lpstr>
      <vt:lpstr>جى إنتيه إهلى جى أوويم أووطاه هيوتى شا إينيه أووه ناف صوتيم إنجيه نيف ماثيتيس. أووه أفئى إيروساليم أووه إيطافئى إيخوون إبى إرفيى أفئرهيتس إنهيؤوى إيفول إنتى تيروو إتتى إيفول نيم نى إتشوب خين بى</vt:lpstr>
      <vt:lpstr> إرفيى أووه نى إترابيزا إنتيه نى كوليفيستيس نيم نى كاتيدرا إنتيه نى إتتى تشرومبى إيفول أفصوصوو. أووه نافكو إن إهلى آن بيه هينا إنتيفئن أووه إسكيفوس إيفول هيتين بى إرفيى. أووه نافتى إسفو أووه نافجو إمموس نوأوو جيه</vt:lpstr>
      <vt:lpstr> إس إسخيوت جيه بائى إفئمووتى إروف جيه أووئى إمبروس إفشى إننى إثنوس تيروو إنثوتين أيف إمفيب إنصونى أووه إيطاف صوتيم إنجيه نى أرشى إرفس نيم نى صاخ أووه نافكوتى جيه أفناطاكوف إن أش إنريتى  نافئرهوتى غاريه</vt:lpstr>
      <vt:lpstr> خاتيفهى بى ميش غار تيرف نافئر إشفيرى إيجين تيف إسفو:أووه إشوب إنتيه روهى شوبى نافهيل صافول إنتى فاكى. أووأوشت إمبى أنجيليون إثؤواب.</vt:lpstr>
      <vt:lpstr>PowerPoint Presentation</vt:lpstr>
      <vt:lpstr>PowerPoint Presentation</vt:lpstr>
      <vt:lpstr>فرحت بالقائلين لى إلى بيت الرب نذهب . وقفت أرجلنا فى ديار أورشليم .</vt:lpstr>
      <vt:lpstr>PowerPoint Presentation</vt:lpstr>
      <vt:lpstr>PowerPoint Presentation</vt:lpstr>
      <vt:lpstr>PowerPoint Presentation</vt:lpstr>
      <vt:lpstr>ولما جاء يسوع إلى أورشليم دخل الهيكل و نظر الجمع . و إذ كان المساء فى تلك االساعة خرج إلى بيت عنيا مع الأثنى عشر . وفى الغد لما خرجوا من بيت عنيا جاع . </vt:lpstr>
      <vt:lpstr>فرأى شجرة تين عن بعد . وكان عليها ورق فجاء إليها لعله يجد فيها شيئاً . فلما جاء إليها لم يجد شيئا الا ورقاً لأنه لم يكن أوان التين فأجاب و قال لها لا يأكل أحد منك ثمرة</vt:lpstr>
      <vt:lpstr>إلى الأبد و كان تلاميذه يسمعون . و جاءوا إلى أورشليم . ولما دخل إلى الهيكل أبتدأ يخرج جميع الذين كانوا يبيعون و يشترون فى الهيكل . </vt:lpstr>
      <vt:lpstr>و قلب موائد الصيارفة و كراسى باعة الحمام . ولم يدع أحد ينقل متاعاً إلى الهيكل . و كان يعلم قائلاً لهم أليس مكتوباً أن بيتى بيت صلاة يدعى لجميع الأمم .</vt:lpstr>
      <vt:lpstr> و أنتم جعلتموه مغارة للصوص . فلما سمع رؤساء الكهنة و الكتبة كانوا يطلبون بأى نوع يهلكونه . لأنهم كانوا يخافونه . إذ الجمع كله كان يتعجب من تعليمه . ولما صار المساء خرج إلى خارج المدينة.</vt:lpstr>
      <vt:lpstr>PowerPoint Presentation</vt:lpstr>
      <vt:lpstr>PowerPoint Presentation</vt:lpstr>
      <vt:lpstr>من سفر الخروج لموسى النبي   ص 32 : 7 – 15</vt:lpstr>
      <vt:lpstr>و كلم الرب موسى قائلاً : أمضى مسرعاً من هنا و أنزل لأنه قد أثم شعبك الذى أخرجته من أرض مصر . وقد زاغوا سريعاً عن الطريق الذى أوصيتهم به .</vt:lpstr>
      <vt:lpstr> و صنعوا لهم عجلاً . ( مسبوكاً ) و سجدوا له و ذبحوا ذبائح لصنعة أيديهم . قائلين هذه هى آلهتك يا أسرائيل التي أخرجتك من أرض مصر .</vt:lpstr>
      <vt:lpstr>   و الآن دعنى أغضب عليهم بحنق و أبيدهم و أجعلك لأمة أعظم . فتضرع موسى أمام الرب الاله قائلاً : لماذا يارب تغضب غضباً على شعبك الذى أخرجته </vt:lpstr>
      <vt:lpstr>   من أرض مصر بقوتك العظيمة و ذراعك الرفيعة . لئلا يقول المصريون أنك أخرجتهم بكيد لتقتلهم فى الجبال و تفنيهم عن وجه الأرض . </vt:lpstr>
      <vt:lpstr>   أرجع يارب عن حمو غضبك و أغفر شر شعبك . و أذكر إبراهيم و أسحق و يعقوب الذين أقسمت لهم بذاتك و قلت لهم أنى أكثر نسلكم جداً كنجوم السماء فى كثرتها . و كل هذه الأرض التي قلت عنها</vt:lpstr>
      <vt:lpstr>    أن تعطيها لنسلهم فيرثوها إلى الأبد . فصفح الرب عن شر شعبه . ثم رجع موسى و نزل من الجبل و لوحا الشهادة فى يديه وهما لوحان من حجارة مكتوبان من الوجهين من هنا ومن هنا .</vt:lpstr>
      <vt:lpstr>PowerPoint Presentation</vt:lpstr>
      <vt:lpstr>بدء حكمة سليمان  ص 1 : 1 – 9</vt:lpstr>
      <vt:lpstr>أحبوا العدل يا قضاة الأرض . أذكروا الرب بالصلاح . أطلبوه ببساطة قلوبكم فانما يجده الذين لا يجربونه . و يتحلى للذين لا يكفرون به .</vt:lpstr>
      <vt:lpstr> لأن الفكر الشرير يبعدهم عن الله . و قوته الظاهرة تبكت الجهال . لأن الحكمة لا تدخل فى نفس شريرة . ولا تحل فى جسم خاطئ . </vt:lpstr>
      <vt:lpstr>لأن روح الحكمة الطاهرة يهرب من كل غش . و يبتعد عن أفكار الجهال و يبكت الظالم إذا أقبل . لأن روح الحكمة محب للبشر .</vt:lpstr>
      <vt:lpstr>   فلا يبرئ المجدف بشفتيه . لأن شاهد كليتيه هو الله وهو الفاحص الحقيقى لقلبه و السامع للسانه . لأن روح الرب ملأ المسكونة و بقية الكل وهو يعرف أصواتهم فلذلك لا يستطيع أحد يخفى كلامه</vt:lpstr>
      <vt:lpstr>   بالظلم ولا ينجو من الدينونة الآتية .لأنه يفحص بمشورة المنافق . و الرب لا يسمع لكلامه حتى آثامه.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لأنه هناك :</vt:lpstr>
      <vt:lpstr>PowerPoint Presentation</vt:lpstr>
      <vt:lpstr>صعدت القبائل :</vt:lpstr>
      <vt:lpstr>PowerPoint Presentation</vt:lpstr>
      <vt:lpstr>قبائل الرب شهادة لإسرائيل :</vt:lpstr>
      <vt:lpstr>إف أوو أونه إيفول إم إفران إم إبشويس.</vt:lpstr>
      <vt:lpstr>PowerPoint Presentation</vt:lpstr>
      <vt:lpstr>PowerPoint Presentation</vt:lpstr>
      <vt:lpstr>PowerPoint Presentation</vt:lpstr>
      <vt:lpstr>PowerPoint Presentation</vt:lpstr>
      <vt:lpstr>PowerPoint Presentation</vt:lpstr>
      <vt:lpstr>أووه إيطافئيى إنجيه إيسوس إإهرى إيروساليم : أووه أفجيمى خين بى إرفيى إننى إتتى إيهه إيفول نيم إصوؤو نيم تشرومبى نيم نى فاى كيرما إفهيمسى أووه أفثاميو إنوو</vt:lpstr>
      <vt:lpstr>إفراجيليون إيفول خين هان نوه أفهيطوو تيروو إيفول خين بى إرفيى نى إبصوؤو نيم نى إيهوأوو أووه نى كيرما إنتيه نى فاى كيرما أففونوو إيفول أووه نوو إترابيزا أففونجوو</vt:lpstr>
      <vt:lpstr>أووه بيجاف إننى إتتى تشرومبى إيفول جيه أليؤوى إنناى إيفول طاى إمبير إبئى إميايوت إنؤوائى إنشوت : أفئر</vt:lpstr>
      <vt:lpstr>إفميفى نيف ماثيتيس جيه إبكوه إمبيكئى بيطاف أووأومت .أووأوشت إمبى إيف أنجيليون إثؤواب.</vt:lpstr>
      <vt:lpstr>PowerPoint Presentation</vt:lpstr>
      <vt:lpstr>PowerPoint Presentation</vt:lpstr>
      <vt:lpstr>لأنه هناك صعدت القبائل قبائل الرب شهادة لأسرائيل يعترفون لأسم الرب.</vt:lpstr>
      <vt:lpstr>PowerPoint Presentation</vt:lpstr>
      <vt:lpstr>PowerPoint Presentation</vt:lpstr>
      <vt:lpstr>PowerPoint Presentation</vt:lpstr>
      <vt:lpstr>وصعد يسوع إلى أورشليم فوجد فى الهيكل باعة البقر و الغنم و الحمام و الصيارفة جلوساً فصنع مخصرة ( سوطاً ) من حبال و طرد الجميع من الهيكل الغنم</vt:lpstr>
      <vt:lpstr> و البقر و نثر دراهم الصيارف و قلب موائدهم . و قال لباعة الحمام أرفعوا هذه من هنا ولا تصيروا بيت أبى بيت تجارة . فتذكر تلاميذه أنه مكتوب غيرة بيتك أكلتنى.</vt:lpstr>
      <vt:lpstr>PowerPoint Presentation</vt:lpstr>
      <vt:lpstr>PowerPoint Presentation</vt:lpstr>
      <vt:lpstr>من سفر التكوين لموسى النبي  ص 2 : 15 ألخ و ص 3 : 1 ألخ</vt:lpstr>
      <vt:lpstr>و أخذ الرب الأله الأنسان الذى خلقه . و وضعه فى فردوس النعيم ليفلحه و يحفظه . و أمر الرب الأله آدم قائلاً : من جميع الأشجار التي فى الفردوس تأكل أكلاً .</vt:lpstr>
      <vt:lpstr> و أما شجرة معرفة أبتدال الخير و الشر فلا تأكل منها . فأنك فى اليوم الذى تأكل منها موتأ تموت . وقال الرب الأله لا يحسن أن يكون الأنسان وحده فلنصنع له معيناً مثله .</vt:lpstr>
      <vt:lpstr>و جبل الرب الأله من الأرض جميع وحوش البرية و جميع طيور السماء . و أحضرها إلى آدم ليرى ماذا يسميها فكل ما سماه به آدم من نفس حية فهو أسمها .</vt:lpstr>
      <vt:lpstr> وسمى آدم جميع البهائم و طيور السماء و جميع وحوش البرية . و أما آدم فلم يجد له معيناً يشبهه فألقى الله على آدم سباتاً فنام و أخذ ضلعاً من جنبه </vt:lpstr>
      <vt:lpstr>و ملأ موضعها لحماً و بنى الرب الأله الضلع التي أخذها من آدم إمرأة و أحضرها إلى آدم . فقال آدم هذه الآن عظم من عظامى . ولحم من لحمى هذه تدعى أمرأة </vt:lpstr>
      <vt:lpstr>لأنها من أمرء أخذت . لذلك يترك الرجل أباه و أمه و يلتصق بأمرأته . و يكونان كلاهما جسداً واحداً . و كانا كلاهما عريانين معاً . آدم و أمرأته . </vt:lpstr>
      <vt:lpstr>وهما لا يخجلان . و كانت الحية أحكم جميع الوحوش التي خلقها الرب الأله على الأرض . فقالت الحية للمرأة . لماذا قال الله لكما أن لا تأكلا من جميع شجر الفردوس .</vt:lpstr>
      <vt:lpstr>فقالت المرأة للحية : أن من جميع ثمار شجر الفردوس نأكل و أما ثمر الشجرة التي فى وسط الفردوس فقال الله لا تأكلا منه ولا تمساه لئلا تموتا . </vt:lpstr>
      <vt:lpstr>فقالت الحية للمرأة لن تموتا موتاً . أنما الله عالم أنكما فى اليوم الذى تأكلان منه تنفتح أعينكما . و تصيران كآلهة عار فى الخير و الشر.</vt:lpstr>
      <vt:lpstr> فرأت المرأة أن الشجرة جيدة للأكل و مبهجة للنظر حسنة التأمل أليها فأخذت من ثمرها و أكلت . و أعطت بعلها أيضاً معها فأكل . فأنفتحت أعينهما كلاهما و علما أنهما عريانان </vt:lpstr>
      <vt:lpstr>فحاطا من ورق التين و صنعا لهما مآزر . فسمعا صوت الرب الأله ماشياً فى الفردوس وقت المساء . فأختفيا آدم و زوجته من وجه الرب الأله فى وسط شجر الفردوس . فنادى الرب الأله و قال له . أين أنت يا آدم . </vt:lpstr>
      <vt:lpstr>فقال له سمعت صوتك ماشياً فى الفردوس فخفت . لأنى عريان فأختبأت . فقال له ومن أعلمك أنك عريان إلا أنك أكلت من الشجرة التي أوصيتك أن</vt:lpstr>
      <vt:lpstr> لا تأكل منها وحدها . فأكلت منها . فقال آدم أن المرأة التي أعطيتها لى هى التي أعطتنى من الشجرة فأكلت . فقال الرب الأله للمرأة . لما فعلت هذا . </vt:lpstr>
      <vt:lpstr>فقالت المرأة الحية أغوتنى فأكلت . فقال الرب الأله للحية . لأنك فعلت هذا . فملعونة أنت من بين جميع البهائم . و جميع الوحوش التي على وجه الأرض </vt:lpstr>
      <vt:lpstr>و تدبين على صدرك و بطنك . و تأكلين تراباً طول أيام حياتك . و أضع عداوة بينك و بين المرأة . و بين نسلك و نسلها . فهو يسحق رأسك و أنت ترصدين عقبه .</vt:lpstr>
      <vt:lpstr>   وقال للمرأة . تكثيراً أكثر أحزان قلبك و تنهدك . و بالأحزان ( بالأوجاع ) تلدين البنين . وإلى بعلك يكون رجوعك وهو يسود عليك .</vt:lpstr>
      <vt:lpstr>   وقال لآدم . بما أنك أطعت إمرأتك . و أكلت من الشجرة التي أوصيتك قائلاً : هذه وحدها لا تأكل منها . فملعونة الأرض بسبب أعمالك .</vt:lpstr>
      <vt:lpstr>   بالمشقة تأكل منها كل أيام حياتك . و شوكاً و حسكاً تنبت لك . و تأكل عشب الأرض و بعرق وجهك تأكل خبزك . حتى تعود إلى الأرض التي أخذت منها . لأنك تراب وإلى التراب تعود .</vt:lpstr>
      <vt:lpstr>   ودعا آدم أسم أمراته حواء . لأنها أم كل حي . و صنع الرب الأله لآدم و أمرأته أقمصة من جلد و كساهما و قال الرب الأله . هوذا آدم قد صار كواحد منا </vt:lpstr>
      <vt:lpstr>   يعرف الخير و الشر و الآن لعله يمد يده إلى شجرة الحياة فيأكل منها و يحيا إلى الأبد فأخرجه الرب الأله من فردوس النعيم . ليعمل فى الأرض التي أخذ منها .</vt:lpstr>
      <vt:lpstr>   فأخرج آدم فسكن أمام فردوس النعيم . و جعل الكاروبيم و سيفأ نارياً متقلباً لحراسة طريق شجرة الحياة . </vt:lpstr>
      <vt:lpstr>PowerPoint Presentation</vt:lpstr>
      <vt:lpstr>من أشعيا النبي   ص 40 : 1 – 5</vt:lpstr>
      <vt:lpstr>عزوا عزوا شعبى أيها الكهنة قال الله . تكلموا فى قلب أورشليم . عزوها لأنه قد كثر ذلها . و أنحلت خطيتها . و قبلت من يد الرب ضعفين عن خطاياها صوت صارخ فى البرية .</vt:lpstr>
      <vt:lpstr>   أعدوا طريق الرب و مهدوا سبل ألهنا . كل جبل و كل تل ينخفض . و يصير الموعوج مستقيماً . و الطرق الوعرة لينة . و يظهر يوم الرب . و كل ذى جسد يعاين مجد الله . لأن الرب تكلم .</vt:lpstr>
      <vt:lpstr>PowerPoint Presentation</vt:lpstr>
      <vt:lpstr>بدء أمثال سليمان  ص 1 : 1 – 9</vt:lpstr>
      <vt:lpstr>أمثال سليمان بن داود الملك . الذى ملك على أسرائيل لمعرفة الحكمة و الأدب . لأدراك أقوال الفطنة . لقبول تدرب الكلام . لتعليم العدل الحقيقى .</vt:lpstr>
      <vt:lpstr> و الحكم المستقيم . لكى تعطى لمن لا شر فيهم حكمة . و عقلا و فهما للشاب الحدث . لأن الحكيم إذا سمع هذه فيزداد حكمة . و الفهيم يكتسب تدبيراً .</vt:lpstr>
      <vt:lpstr>   فيفهم المثل و الكلام العويص و أقوال الحكماء و غوامضهم . رأس الحكمة مخافة الرب . و الفهم صالح لكل من يعمل به . و تقوى الله هى بدء الفهم .</vt:lpstr>
      <vt:lpstr>    الحكمة و الأدب يحتقرها المنافقون . أسمع يا أبنى تأديب أبيك . ولا ترفض مشورة أمك . فأنهما أكليل نعمة لرأسك وقلادة ذهب لعنقك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استجب لنا يا الله مخلصنا :</vt:lpstr>
      <vt:lpstr>PowerPoint Presentation</vt:lpstr>
      <vt:lpstr>يا رجاء أقطار الأرض.</vt:lpstr>
      <vt:lpstr>PowerPoint Presentation</vt:lpstr>
      <vt:lpstr>طوبى لمن اخترته وقبلته :</vt:lpstr>
      <vt:lpstr>ليسكن في ديارك إلى الأبد.</vt:lpstr>
      <vt:lpstr>PowerPoint Presentation</vt:lpstr>
      <vt:lpstr>PowerPoint Presentation</vt:lpstr>
      <vt:lpstr>PowerPoint Presentation</vt:lpstr>
      <vt:lpstr>PowerPoint Presentation</vt:lpstr>
      <vt:lpstr>PowerPoint Presentation</vt:lpstr>
      <vt:lpstr>أوه إيطافئى إيخون إبى إرفيى أفئى هاروف إفتى إسفو إنجيه نى أرشى إريفس نيم نى إبريسفيتيروس إنتيه بى لاؤس إفجو إمموس: جيه أكئرى إنناى خين أش إنئرشيش : أووه نيم بيطافتى إمباى إرشيشى ناك .</vt:lpstr>
      <vt:lpstr>أفئر أووأو ذيه إنجيه إيسوس بيجاف نوأوو:جيه تينا شين ثيينوو هو إى أووصاجى : إشوب أريتين شان طاموى إروف: أنوك هو تينا طاموتين جيه أى إرى إنناى خين أش إنئرشيشى</vt:lpstr>
      <vt:lpstr>بى أومس إنتيه يوأنيس نيه أووإيفول ثون بيه : أووه إيفول خين إتفيه بيه شان أوو إيفول خين نى رومى بيه : إنثوأوو ذيه ناف موك ميك إن إخرى إنخيطوو إيفجو إمموس: جيه إشوب</vt:lpstr>
      <vt:lpstr>أنشان جوس جيه أوو إيفول خين إتفيه بيه إفنا جوس نان جيه إثفيه أوو إمبيتين ناهتى إروف . إشوب ذيه أنشان جوس جيه أوو إيفول خين نى رومى بيتين إرهوتى خا إتهى إمبى ميش</vt:lpstr>
      <vt:lpstr>يوأنييس غار إنطوطوو هوس أوو إبروفيتس .  أووه أفئر أووأو بيجوؤو إن إيسوس جيه تين إيمى آن :بيجاف ذيه نوأوو جيه أوو ذيه أنوك هو إنتينا طاموتين آن جيه أى</vt:lpstr>
      <vt:lpstr>إرى إنناى خين أش إنئرشيشى. أووأوشت إمبى إيف أنجيليون إثؤواب.</vt:lpstr>
      <vt:lpstr>PowerPoint Presentation</vt:lpstr>
      <vt:lpstr>PowerPoint Presentation</vt:lpstr>
      <vt:lpstr>أستجب لنا يا الله مخلصنا يا رجاء جميع أقطار الأرض .طوبى لمن أخترته و قبلته ليسكن فى ديارك إلى الأبد.</vt:lpstr>
      <vt:lpstr>PowerPoint Presentation</vt:lpstr>
      <vt:lpstr>PowerPoint Presentation</vt:lpstr>
      <vt:lpstr>PowerPoint Presentation</vt:lpstr>
      <vt:lpstr>ولما دخل إلى الهيكل تقدم إليه رؤساء الكهنة و شيوخ الشعب يعلم وهو قائلين له . بأى سلطان تفعل هذا . ومن أعطاك هذا السلطان . فأجاب يسوع و قال لهم .</vt:lpstr>
      <vt:lpstr> و أنا أيضاً أسألكم كلمة . فأن أعلمتمونى عنها أعلمكم أنا أيضاً بأى سلطان فعلت هذا . معمودية يوحنا من أين كانت من السماء أم من الناس . أما هم فكانوا يفكرون فى أنفسهم قائلين . </vt:lpstr>
      <vt:lpstr>أن قلنا من السماء يقول لنا فلماذا لم تؤمنوا به . فأنا نخاف من الجمع لأن يوحنا كان عندهم مثل نبي . فـأجابوا و قالوا ليسوع ل نعلم . فقال لهم هو أيضاً ولا أنا أعلمكم بأى سلطان فعلت هذا .</vt:lpstr>
      <vt:lpstr>PowerPoint Presentation</vt:lpstr>
      <vt:lpstr>PowerPoint Presentation</vt:lpstr>
      <vt:lpstr>من أشعياء النبي  ص 50 : 1 – 3</vt:lpstr>
      <vt:lpstr>هكذا يقول الرب . أين هو كتاب طلاق أمكم الذى طلقتها به أو إلى أى غريم أسلمتكم هوذا من أجل خطايا كم قد بعتكم . و بسبب أثامكم طلقت أمكم . </vt:lpstr>
      <vt:lpstr>لماذا أتيت ولم يكن إنسان دعوت و ليس من مجيب . قصرت يدى عن أن تخلص . أثقلت أذنى عن السماع . إنما خطايا كم قائمة بينكم وبين الله لأجل ذنوبكم صرف </vt:lpstr>
      <vt:lpstr>وجهه عنكم لكى لا يرحمكم . هل ليس لى قوة على لاصكم . هوذا بغضبى أنشف البحر و أصير الأنهار قفاراً فييبس سمكها مـن عدم الماء .</vt:lpstr>
      <vt:lpstr> و يـموت من العطش . و ألبس السماء ظلاماً و أجعل المسح غطاءها .</vt:lpstr>
      <vt:lpstr>PowerPoint Presentation</vt:lpstr>
      <vt:lpstr>من يشوع بن سيراخ ص 1 : 25 ألخ</vt:lpstr>
      <vt:lpstr>أصل الحكمة هى مخافة الرب . و أغصانها كثرة الأيام و الغضوب لا يمكن أن يتبرر . لأن ميله للغضب يسقطه . الطويل الروح يصبر إلى حين ثم يعاوده السرور . </vt:lpstr>
      <vt:lpstr>يكتم كلامه إلى حين و شفاه الكثيرين تنطق بحكمة أمثال التعليم كائنة فى كنوز الحكمة أما عند الخاطئ فعبادة الله رجس . أن أشتهيت الحكمة فأحفظ الوصايا .</vt:lpstr>
      <vt:lpstr> فيهبها لك الرب . فأن الحكمة و الأدب هما مخافة الرب . و الذى يرضيه هو الأيمان و الوداعة لا تكن مخالفاً لمخافة الرب ولا تتقدم إليه بقلبين .لا تكن مرائياً قدام الناس </vt:lpstr>
      <vt:lpstr>و أحفظ فمك و شفتيك لا تترفع لئلا تسقط . فتجلب على نفسك الهوان . و يكشف الرب خفاياك . و يصرعك فى وسط الجماعة . لأنك لم تتقدم إلى مخافة الرب . و قلبك ممتلئ غشاً.</vt:lpstr>
      <vt:lpstr>PowerPoint Presentation</vt:lpstr>
      <vt:lpstr>لأبينا القديس أنبا شنودة</vt:lpstr>
      <vt:lpstr>قد توجد أعمال نخالها أنها صالحة . و لكنها رديئة عند الله . و ذلك إننا نتغاضى عن بعضنا بعضاً فنخطئ فى المواضع المقدسة . لأن الرب لم يغرس فى </vt:lpstr>
      <vt:lpstr>الفردوس للأشجار الصالحة و الغير الصالحة بل غرسه من الأشجار الصالحة فقط . ولم يغرس فيه أشجاراً غير مثمرة أو رديئة الثمر . و ليس هذا فقط .</vt:lpstr>
      <vt:lpstr> بل و الناس أنفسهم الذين جعلهم هناك . عند ما خالفوا لم يحتملهم بل أخرجهم منه . فمن هذا إعلموا أيها الأخوة الأحباء أنه لا يجب أن نملأ مساكن الله المقدسة</vt:lpstr>
      <vt:lpstr> من الناس الأشرار و الصالحين . كما فى العالم المملوء من الخطاة و الظالمين و القديسين و الأنجاس . و لكن الذين يخطئون لا يتركهم فيها بل يخرجهم . </vt:lpstr>
      <vt:lpstr>أنا أعرف أن الأرض كلها هى للرب . فاذا كان بيته كباقى الأرض . فما هى ميزته إذن على غيره . فأن كنت و أنا الكاهن أعمل الشر كما يعمله الأشرار على الارض</vt:lpstr>
      <vt:lpstr> فلا يحق لى أن أدعى كاهناً لأنه مراراً كثيرة نخطئ ولا نعرف كيف يدين أنفسنا بما نقول . لا يتجرأ أحد أن يملأ بيتك قذارة إلا إذا رأى منك التهاون</vt:lpstr>
      <vt:lpstr> ولا حجاب الملك يتجرأون أن يدخلوا بكل إنسان إلى بيته من الحافظين مراسيمه و المخالفين لها الإ بأمره . ومتى عملوا بخلاف ذلك يعاقبون . فلنختم موعظة أبينا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انظر واستجب لي يا ربي وإلهي :</vt:lpstr>
      <vt:lpstr>PowerPoint Presentation</vt:lpstr>
      <vt:lpstr>أنر عيني لئلا أنام في الموت :</vt:lpstr>
      <vt:lpstr>PowerPoint Presentation</vt:lpstr>
      <vt:lpstr>لئلا يقول عدوي : أني قد قويت عليه. </vt:lpstr>
      <vt:lpstr>PowerPoint Presentation</vt:lpstr>
      <vt:lpstr>PowerPoint Presentation</vt:lpstr>
      <vt:lpstr>PowerPoint Presentation</vt:lpstr>
      <vt:lpstr>PowerPoint Presentation</vt:lpstr>
      <vt:lpstr>PowerPoint Presentation</vt:lpstr>
      <vt:lpstr>آمين آمين تى جو إمموس نوتين جيه إشوب أريه شان أوواى أريه إباصاجى إنتيف ناف إإفموو شا إينيه : بيجيه نى يووداى ناف جيه تينوو أنئيمى جيه أووؤن أوو ذيمون</vt:lpstr>
      <vt:lpstr>نيماك: أبراآم أفموو نيم نى كيه إبروفيتيس أووه إنثوك إكجو إمموس جيه فى إثنا أريه إباصاجى إننييف جيمتيبى إمفوو شا إينيه : مى إنثوك أوو نيشتى إنثوك إبين يوت</vt:lpstr>
      <vt:lpstr>أبراآم فى إيطافموو نيم نى كيه إبروفيتيس أفموو إكئرى إمموك إننيم . أفئر أووأو إنجيه إيسوس إفجو إمموس جيه إشوب أنوك</vt:lpstr>
      <vt:lpstr>أى شان تى أوأوو نى إممافات با أوأوو إهلى آن بيه . إفشوب إنجيه بايوت إثنا تى أوأوو نى : فى إنثوتين إتيتين جو إمموس جيه بيتين نووتى بيه : أووه إمبيتين صووأونف أنوك ذيه تى صوأون </vt:lpstr>
      <vt:lpstr>إمموف إشوب ذيه أى شان جوس جيه تى صوأوون إمموف آن إى إشوب إيؤنى إمموتين إنصا ميث نووج ألا تى صوأوون إمموف أووه بيف صاجى تى أريه إروف: أبراآم بيتين يوت ناف ثيلى بيه</vt:lpstr>
      <vt:lpstr>إفؤوأوش إيه ناف إيه إيهوؤو إنتى أووه أفناف أفراشى. بيجيه نى يووداى أوون ناف جيه إمباتيكئر تيفى إنرومبى أوو أكناف إ أبراآم . بيجيه نوأوو جيه آمين آمين تيجو إمموس نوتين جيه أمباتيه</vt:lpstr>
      <vt:lpstr>أبراآم شوبى أنوك بيه: أفئل أونى أوون إنجيه نى يووداى هينا إنسيه هيؤوى إيجوف: إيسوس ذيه أفكويف أووه أفئى إيفول خين بى إرفيى</vt:lpstr>
      <vt:lpstr>أووه أفسينى نافموشى بيه خين طوو ميتى أووه نافسينى أوأوو أمباى ريتى. أووأوشت إمبى إيف أنجيليون إثؤواب.</vt:lpstr>
      <vt:lpstr>PowerPoint Presentation</vt:lpstr>
      <vt:lpstr>PowerPoint Presentation</vt:lpstr>
      <vt:lpstr>   أنظر و أستجب لى ياربي و ألهى أنر عينى لئلا أنام فى الموت . لئلا يقول عدوى أنى قد قويت عليه.</vt:lpstr>
      <vt:lpstr>PowerPoint Presentation</vt:lpstr>
      <vt:lpstr>PowerPoint Presentation</vt:lpstr>
      <vt:lpstr>PowerPoint Presentation</vt:lpstr>
      <vt:lpstr>   الحق الحق أقول لكم أن كان أحد يحفظ كلامى فلن يرى الموت إلى الأبد . فقال له اليهود . الأن علمنا أن بك شيطاناً . قد مات إبراهيم و الأنبياء</vt:lpstr>
      <vt:lpstr>    و أنت تقول أن كان أحد يحفظ كلامى فلن يذوق الموت إلى الأبد . العلك أنت أعظم من أبينا إبراهيم الذى مات و الأنبياء قد ماتوا أيضاً من تجعل نفسك .</vt:lpstr>
      <vt:lpstr>   أجاب يسوع قائلاً . أن كنت أنا أمجد نفسى وحدى فليس مجدى شيئاً . أبى هو الذى يمجدنى . الذى تقولون أنتم أنه الهكم .و لستم تعرفونه و أما أنا فأعرفه </vt:lpstr>
      <vt:lpstr>   و أن قلت أنى لست أعرفه صرت كاذباً مثلكم لكننى أعرفه و أحفظ كلامه أبراهيم أبوكم تهلل مشتهيا أن يرى يومى فرأى و فرح .</vt:lpstr>
      <vt:lpstr>   فقال له اليهود ليس لك خمسون سنة بعد وقد رأيت أبراهيم . فقال لهم يسوع الحق الحق أقول لكم . قبل أن يكون إبراهيم أنا كائن .</vt:lpstr>
      <vt:lpstr>    فأخذ اليهود حجارة ليرجموه فتوارى  يسوع و خرج من الهيكل مجتازاً فى وسطهم و مضى هكذا.</vt:lpstr>
      <vt:lpstr>PowerPoint Presentation</vt:lpstr>
      <vt:lpstr>PowerPoint Presentation</vt:lpstr>
      <vt:lpstr>PowerPoint Presentation</vt:lpstr>
      <vt:lpstr>PowerPoint Presentation</vt:lpstr>
      <vt:lpstr>فى البدء خلق الله السماء و الأرض و زينها هكذا بروح فيه و غطى الظلمة و أخرج النور و فرق بينهما بأسماء جديدة . و دعا النور نهاراً و دعا الظلمة ليلاً .</vt:lpstr>
      <vt:lpstr> وفى ذلك اليوم خلق هذه جميعها بحكمة وفهم رفيع . وفى اليوم الثانى خلق الله جلد السماء و فصل بين مياه و مياه . وبعد هذا ثبت الله الماء العلوى و أسماه سماء .</vt:lpstr>
      <vt:lpstr>وفى اليوم الثالث جمع المياه و ثبت الأرض فوق المياه و الشمس و القمر و كثرة النجوم خلقها الله فى اليوم الرابع . و الهوام و الطير و الحيتان الكبار و</vt:lpstr>
      <vt:lpstr> حيوانات الحقل فى اليوم الخامس . و أجناس الشجر و زرع الحقل و العشب المزروع المثمر . وفى اليوم السادس خلق الحيوان العظيم آدم أول البشر و معينة له</vt:lpstr>
      <vt:lpstr>من جسده ذكراً و أنثى كالتدبير . هذان جعلهما رؤساء على جميع أعماله التي خلقها الخالق . و أستراح فى اليوم السابع لأن فيه أكمل جميع أعماله . </vt:lpstr>
      <vt:lpstr>هذا تدبير الخالق و مؤسس كل الموجودات . فلنمجده و نرفع أسمه لأنه صنع معنا كعظيم رحمته .</vt:lpstr>
      <vt:lpstr>PowerPoint Presentation</vt:lpstr>
      <vt:lpstr>PowerPoint Presentation</vt:lpstr>
      <vt:lpstr>فى عشية يوم الشعانين أتى خارج المدينة مع تلآميذه . أعنى المسيح إلهنا يسوع المخلص فجاع و قال أطلب طعاماً . فرأى شجرة تين من بعيد فأتى إليها</vt:lpstr>
      <vt:lpstr> يطلب ثمراً فيها فوجد ورقاً بغير ثمر فلعنها فيبست من أصلها . فتعجب جميع تلاميذه وقالوا للرب : أن شجرة التين يبست . ضعوا الإيمان فى قلوبكم</vt:lpstr>
      <vt:lpstr> و كل شئ يسمع منكم ولا تتعجبوا من شجرة التين هذه أنها بكلمة واحدة يبست من أصلها . فإذا كان فى قلوبكم أيمان لنقلتم هذا الجبل من مكانه .</vt:lpstr>
      <vt:lpstr> تعالوا و أنظروا أيها الناس الجهال ما كان من شجرة التين هذه ، و أصنعوا ثمره صالحة للرب لكى تخلصوا من الشرير ، و أصنعوا توبة أيها الكسالى لكى تنالوا الغفران ،</vt:lpstr>
      <vt:lpstr>و أغسلوا وجوهكم بدموع غزيره فإن الدموع تمحى الآثام ، و أوقدوا مصابيحكم بالفضائل لتضئ عليكم فى الحكم . تالم مع أخيك و أنظر الرب كيف تألم عنا حتى خلصنا .</vt:lpstr>
      <vt:lpstr>PowerPoint Presentation</vt:lpstr>
      <vt:lpstr>PowerPoint Presentation</vt:lpstr>
      <vt:lpstr>يا لهذه الجسارة التي صنعتها يا شعب أسرائيل أول ميلاد الله . وهذه البلادة التي من كهنتك إذ موضع الغفران صار موضع الخطية و بيت الصلاة و موضع الطلبة صيرتموه .</vt:lpstr>
      <vt:lpstr> مسكناً للصوص و مجمعاً للعجول .و الخراف . و لباعة الحمام . و الصيارف . ما هو هذا الربح المملوء من كل نجس و هذا الظلم الذى صنعتموه . لما نظر أبن الله بيت أبيه و هذه كلها تصنع فيه . </vt:lpstr>
      <vt:lpstr>فإنهم صيروه مسكناً للصوص الخاطفين و الظلمة و بيت التجارة ، فأخرج البقر و الغنم معها كراسى باعة الحمام و موائد الصيارف قلبها و بدد دراهمهم . فلما نظر تلاميذه إلى هذا </vt:lpstr>
      <vt:lpstr>علموا أنه هكذا هو مكتوب لأجله أن غيرة بيتك أكلتنى فلهذا صنع هكذا بغير خوف . سلطانك دائم فى السماء و على الأرض و خوفك يارب زعزع الجبال . أما أسرائيل فقد جهل فلذلك أستترت عنه معونته .</vt:lpstr>
      <vt:lpstr>PowerPoint Presentation</vt:lpstr>
      <vt:lpstr>PowerPoint Presentation</vt:lpstr>
      <vt:lpstr>   بيديك اللتين بلاعيب يارب خلقتنى و زينتنى مضيئاً كالقرمصى و وهبت لى نعيم الفردوس و ثمر الأشجار أطيته لى أنعاماً . منحتنى عزة سلطانك على كل الخليقة</vt:lpstr>
      <vt:lpstr>   التي تحت السماء و جعلت سائر الأشياء دون جنس الهوام و الوحوش . ولم تعوزنى شيئاً من الكرامة و جعلت كل شئ يخضع لى . و أوصيتنى وصية فخالفتها ياربى و إلهى .</vt:lpstr>
      <vt:lpstr> أسألك أيها الصالح أن تصنع معى  رحمة كعظيم رحمتك</vt:lpstr>
      <vt:lpstr>   رأيتك يا آدم كائناً وحدك و كل شئ غير مفرد فجبلت لك واحدة من عظامك كشبهك و مثالك ، و قلت لا يحسن أن تكون وحدك ،</vt:lpstr>
      <vt:lpstr>    فأهئممت بك و فعلت لك هذا و سلطتك عليها وعلى جميع المسكونة كى تكون تحت سلطانك فاطعمتها و تركت أوامرى و رفضت قولى و وصاياى .</vt:lpstr>
      <vt:lpstr> أسألك أيها الصالح أن تصنع معى  رحمة كعظيم رحمتك</vt:lpstr>
      <vt:lpstr>   أذكرنى يارب أننى تراب و كمثل العشب الذى فى الحقل أعطيتنى ياربى عزة قوتك فتناقصت حقارتى . شجرة واحدة أوصيتك عنها فكيف صرت مخالفاً لوصيتى .</vt:lpstr>
      <vt:lpstr>   و أستظلمت المرأة هذه التي لم أوصها مثلك ، فأطعمتها و رفضت كلامى و أختفيت فى الشجر كيلا أراك .</vt:lpstr>
      <vt:lpstr>   أسألك أيها الصالح أن تصنع معى  رحمة كعظيم رحمتك</vt:lpstr>
      <vt:lpstr>    و فكرت فى العلويات أعنى الألوهية و أنك تصير خالقاً مثل سيدك . و بثمرة الشجرة علمت الخير و الشر لتصير إلهاً يا آدم أين هو المجد الذى كان لك ، تعريت من الحلة التي ألبستك أياها ، </vt:lpstr>
      <vt:lpstr>   و أخذت الورق من الشجر و سترت عورتك من وجهك . أعلمتك إننى خلقتك و عرفتك قبل أن تكون .</vt:lpstr>
      <vt:lpstr> أسألك أيها الصالح أن تصنع معى  رحمة كعظيم رحمتك</vt:lpstr>
      <vt:lpstr>   سبقت فأخترتك من أول الأمر ، سلمت إليك كلام وصاياى . و هكذا أعلمتك عن هذه الشجرة من دون جميع الشجر الذى فى الفردوس ، </vt:lpstr>
      <vt:lpstr>   هذه التي فى ثمرتها مرارة الموت و إنك إن أكلت منها فموتاً تموت ، و أنا لم أدعك جاهلاً بل أعلمتك قبل أن يكون هذا . فأملت سمعك و أطعتها كذلك سأجلب عليك العقوبة .</vt:lpstr>
      <vt:lpstr> أسألك أيها الصالح أن تصنع معى  رحمة كعظيم رحمتك</vt:lpstr>
      <vt:lpstr>    يا آدم أنت تراب و ساردك إلى التراب عوض الأعمال التي تجاسرت عليها ، و أنت يا حواء لماذا صنعت هكذا و خالفت وصاياى ؟ </vt:lpstr>
      <vt:lpstr>   ليس ملاك تكلم معك ولا طائر من الجو . بل وحش ثعبان بطبيعته فسمعت منه مشورته . فكثيرة هى الأحزان التي تكون لك و التنهيد و النوح العظيمان و سأقيم عداوة بينك و بين الحية </vt:lpstr>
      <vt:lpstr>   و بين نسلك و نسلها إلى أنقضاء الدهور . فهو يرصد عقب نسلك و نسلك يسحق رأسه .</vt:lpstr>
      <vt:lpstr> أسألك أيها الصالح أن تصنع معى  رحمة كعظيم رحمتك</vt:lpstr>
      <vt:lpstr>   ثم دعا المخلص الحية و لعنها مع طبيعتها ، و قال ملعونة أنت من بين جميع الوحوش وعلى بطنك تسعين و تراب الأرض يكون لك طعاماً</vt:lpstr>
      <vt:lpstr>    من أجل أنك صرت شكا ، فوجد العدو مسكناً فيك و صرت بيتأ للشرير ومن أجل أن الرجل أمال سمعه إليك فالأرض كلها ملعونة معه .</vt:lpstr>
      <vt:lpstr> أسألك أيها الصالح أن تصنع معى  رحمة كعظيم رحمتك</vt:lpstr>
      <vt:lpstr>  و أمـا الـرجل الذى هو آدم أول من سكن فى الفردوس . فقال له من أجل أنك سمعت لإمـرأتك لعنت الأرض بأعمالك . و تعيش يا آدم حزين القلب و الأرض تنبت لك</vt:lpstr>
      <vt:lpstr>حسكاً و شوكـاً ثم قال لحواء ستلدين البنين بالأحزان و الـتنهد . و تـرجعين إلى بعلك وهو يتسلط عليك ولا تكون لك راحة فى حياتك .</vt:lpstr>
      <vt:lpstr> أسألك أيها الصالح أن تصنع معى  رحمة كعظيم رحمتك</vt:lpstr>
      <vt:lpstr>    ثم قال الرب هوذا آدم صار كواحد منا يعرف الخير و الشر فلا أتركه فى الفردوس لئلا يمد يمينه و يأكل من شجرة الحياة . فأخرج آدم و أمرأته معه من فردوس النعيم و جعل كاروبيم و سيف نار لحراسة باب الفردوس .</vt:lpstr>
      <vt:lpstr> أسألك أيها الصالح أن تصنع معى  رحمة كعظيم رحمتك</vt:lpstr>
      <vt:lpstr>   إلى أين أذهب من روحك و إلى أين أهرب من وجهك إن صعدت إلى أعلا السموات أو إلى الأماكن السفلية أجدك هناك . فمضى آدم إلى مكان أسفل أمام باب الفردوس ليحرث فى الأرض </vt:lpstr>
      <vt:lpstr>   و يأكل ثمرتها عندما كان فى خديعة المضل . و كتب على آدم و حواء كتاب رق العبودية لأنه تبع هواءه هو و بنوه كلهم إلى كمال الدهور .</vt:lpstr>
      <vt:lpstr>PowerPoint Presentation</vt:lpstr>
      <vt:lpstr>PowerPoint Presentation</vt:lpstr>
      <vt:lpstr>أيها النور الحقيقى الذى يضئ المالئ كل مكان فى المسكونة أعنى يسوع النور الحقيقى الذى يضئ لجميع الأمم ما خلا اليهود فأنهم لم يقتربوا من هذا النور ليتاملوه .</vt:lpstr>
      <vt:lpstr> و أظهر فيهم سره قائلاً أن من يؤمن به لن يموت إلى الأبد . أسمعوا كيف أن الجهال و مخالفى الناموس قالوا أن معه شيطان يخرج الشياطين </vt:lpstr>
      <vt:lpstr>إبراهيم مات و الأنبياء أيضاً فكيف لا يموت الذى يؤمن بك ، إن أنا مجدت نفسى فليس مجدى شيئاً . لى من يمجدنى . ألعلك أعظم من أبينا إبراهيم ومن نسله الذين ذاقوه الموت .</vt:lpstr>
      <vt:lpstr> لم يكن لك خمسون سنة من الزمان فهل رأيت إبراهيم من يصدقك ؟ قال المخلص الحق أنه كائن من قبل أن يكون إبراهيم . فنحن أيضاً نؤمن معشر الشعوب الجديدة</vt:lpstr>
      <vt:lpstr> و نواظب على وصاياه فى أفواهنا و نعترف من عمق قلوبنا بالكلمة الحقيقى الذى لضابط الكل أن الصالح كائن منذ البدء مع الروح القدس المعزى . </vt:lpstr>
      <vt:lpstr>لم يزل يخبر الجهال المملوئين أثماً المخالفين الأبناء المرذولين ، فجحدوا ولم يقبلوه و رفضوه و صاروا بغير إله .</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Matteus.Sawirus</cp:lastModifiedBy>
  <cp:revision>226</cp:revision>
  <dcterms:created xsi:type="dcterms:W3CDTF">2019-04-03T16:21:40Z</dcterms:created>
  <dcterms:modified xsi:type="dcterms:W3CDTF">2023-04-10T00:24:57Z</dcterms:modified>
</cp:coreProperties>
</file>