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835"/>
  </p:notesMasterIdLst>
  <p:handoutMasterIdLst>
    <p:handoutMasterId r:id="rId836"/>
  </p:handoutMasterIdLst>
  <p:sldIdLst>
    <p:sldId id="359" r:id="rId2"/>
    <p:sldId id="360" r:id="rId3"/>
    <p:sldId id="883" r:id="rId4"/>
    <p:sldId id="1405" r:id="rId5"/>
    <p:sldId id="1406" r:id="rId6"/>
    <p:sldId id="1407" r:id="rId7"/>
    <p:sldId id="1408" r:id="rId8"/>
    <p:sldId id="1409" r:id="rId9"/>
    <p:sldId id="1410" r:id="rId10"/>
    <p:sldId id="1411" r:id="rId11"/>
    <p:sldId id="1412" r:id="rId12"/>
    <p:sldId id="1413" r:id="rId13"/>
    <p:sldId id="1417" r:id="rId14"/>
    <p:sldId id="1414" r:id="rId15"/>
    <p:sldId id="1415" r:id="rId16"/>
    <p:sldId id="1416" r:id="rId17"/>
    <p:sldId id="1418" r:id="rId18"/>
    <p:sldId id="1419" r:id="rId19"/>
    <p:sldId id="1420" r:id="rId20"/>
    <p:sldId id="1421" r:id="rId21"/>
    <p:sldId id="1422" r:id="rId22"/>
    <p:sldId id="1423" r:id="rId23"/>
    <p:sldId id="1424" r:id="rId24"/>
    <p:sldId id="1425" r:id="rId25"/>
    <p:sldId id="1975" r:id="rId26"/>
    <p:sldId id="1976" r:id="rId27"/>
    <p:sldId id="1977" r:id="rId28"/>
    <p:sldId id="1978" r:id="rId29"/>
    <p:sldId id="1979" r:id="rId30"/>
    <p:sldId id="1980" r:id="rId31"/>
    <p:sldId id="1981" r:id="rId32"/>
    <p:sldId id="1982" r:id="rId33"/>
    <p:sldId id="1983" r:id="rId34"/>
    <p:sldId id="1984" r:id="rId35"/>
    <p:sldId id="1985" r:id="rId36"/>
    <p:sldId id="1986" r:id="rId37"/>
    <p:sldId id="1987" r:id="rId38"/>
    <p:sldId id="1988" r:id="rId39"/>
    <p:sldId id="1989" r:id="rId40"/>
    <p:sldId id="1990" r:id="rId41"/>
    <p:sldId id="1991" r:id="rId42"/>
    <p:sldId id="1992" r:id="rId43"/>
    <p:sldId id="1993" r:id="rId44"/>
    <p:sldId id="1994" r:id="rId45"/>
    <p:sldId id="1995" r:id="rId46"/>
    <p:sldId id="1996" r:id="rId47"/>
    <p:sldId id="1997" r:id="rId48"/>
    <p:sldId id="1998" r:id="rId49"/>
    <p:sldId id="2000" r:id="rId50"/>
    <p:sldId id="2001" r:id="rId51"/>
    <p:sldId id="2002" r:id="rId52"/>
    <p:sldId id="2003" r:id="rId53"/>
    <p:sldId id="2004" r:id="rId54"/>
    <p:sldId id="2005" r:id="rId55"/>
    <p:sldId id="2006" r:id="rId56"/>
    <p:sldId id="2007" r:id="rId57"/>
    <p:sldId id="2008" r:id="rId58"/>
    <p:sldId id="2009" r:id="rId59"/>
    <p:sldId id="2010" r:id="rId60"/>
    <p:sldId id="2011" r:id="rId61"/>
    <p:sldId id="2012" r:id="rId62"/>
    <p:sldId id="2013" r:id="rId63"/>
    <p:sldId id="2014" r:id="rId64"/>
    <p:sldId id="2015" r:id="rId65"/>
    <p:sldId id="2016" r:id="rId66"/>
    <p:sldId id="2017" r:id="rId67"/>
    <p:sldId id="2018" r:id="rId68"/>
    <p:sldId id="2019" r:id="rId69"/>
    <p:sldId id="2020" r:id="rId70"/>
    <p:sldId id="2021" r:id="rId71"/>
    <p:sldId id="2022" r:id="rId72"/>
    <p:sldId id="2023" r:id="rId73"/>
    <p:sldId id="2025" r:id="rId74"/>
    <p:sldId id="2026" r:id="rId75"/>
    <p:sldId id="2027" r:id="rId76"/>
    <p:sldId id="2028" r:id="rId77"/>
    <p:sldId id="4115" r:id="rId78"/>
    <p:sldId id="282" r:id="rId79"/>
    <p:sldId id="1574" r:id="rId80"/>
    <p:sldId id="1575" r:id="rId81"/>
    <p:sldId id="1576" r:id="rId82"/>
    <p:sldId id="1577" r:id="rId83"/>
    <p:sldId id="1578" r:id="rId84"/>
    <p:sldId id="1579" r:id="rId85"/>
    <p:sldId id="1580" r:id="rId86"/>
    <p:sldId id="1581" r:id="rId87"/>
    <p:sldId id="1582" r:id="rId88"/>
    <p:sldId id="1583" r:id="rId89"/>
    <p:sldId id="1584" r:id="rId90"/>
    <p:sldId id="1585" r:id="rId91"/>
    <p:sldId id="1586" r:id="rId92"/>
    <p:sldId id="1587" r:id="rId93"/>
    <p:sldId id="1588" r:id="rId94"/>
    <p:sldId id="1589" r:id="rId95"/>
    <p:sldId id="1590" r:id="rId96"/>
    <p:sldId id="1591" r:id="rId97"/>
    <p:sldId id="1592" r:id="rId98"/>
    <p:sldId id="1593" r:id="rId99"/>
    <p:sldId id="1594" r:id="rId100"/>
    <p:sldId id="1595" r:id="rId101"/>
    <p:sldId id="1596" r:id="rId102"/>
    <p:sldId id="1597" r:id="rId103"/>
    <p:sldId id="1598" r:id="rId104"/>
    <p:sldId id="1599" r:id="rId105"/>
    <p:sldId id="1600" r:id="rId106"/>
    <p:sldId id="1601" r:id="rId107"/>
    <p:sldId id="1602" r:id="rId108"/>
    <p:sldId id="1603" r:id="rId109"/>
    <p:sldId id="1604" r:id="rId110"/>
    <p:sldId id="1605" r:id="rId111"/>
    <p:sldId id="1606" r:id="rId112"/>
    <p:sldId id="1607" r:id="rId113"/>
    <p:sldId id="1608" r:id="rId114"/>
    <p:sldId id="1609" r:id="rId115"/>
    <p:sldId id="1610" r:id="rId116"/>
    <p:sldId id="1611" r:id="rId117"/>
    <p:sldId id="1612" r:id="rId118"/>
    <p:sldId id="1613" r:id="rId119"/>
    <p:sldId id="1614" r:id="rId120"/>
    <p:sldId id="1615" r:id="rId121"/>
    <p:sldId id="1616" r:id="rId122"/>
    <p:sldId id="1617" r:id="rId123"/>
    <p:sldId id="1618" r:id="rId124"/>
    <p:sldId id="1619" r:id="rId125"/>
    <p:sldId id="1620" r:id="rId126"/>
    <p:sldId id="1621" r:id="rId127"/>
    <p:sldId id="1622" r:id="rId128"/>
    <p:sldId id="1623" r:id="rId129"/>
    <p:sldId id="1624" r:id="rId130"/>
    <p:sldId id="1625" r:id="rId131"/>
    <p:sldId id="1626" r:id="rId132"/>
    <p:sldId id="1627" r:id="rId133"/>
    <p:sldId id="1628" r:id="rId134"/>
    <p:sldId id="1629" r:id="rId135"/>
    <p:sldId id="1630" r:id="rId136"/>
    <p:sldId id="1631" r:id="rId137"/>
    <p:sldId id="1632" r:id="rId138"/>
    <p:sldId id="342" r:id="rId139"/>
    <p:sldId id="265" r:id="rId140"/>
    <p:sldId id="266" r:id="rId141"/>
    <p:sldId id="267" r:id="rId142"/>
    <p:sldId id="268" r:id="rId143"/>
    <p:sldId id="269" r:id="rId144"/>
    <p:sldId id="270" r:id="rId145"/>
    <p:sldId id="271" r:id="rId146"/>
    <p:sldId id="343" r:id="rId147"/>
    <p:sldId id="344" r:id="rId148"/>
    <p:sldId id="345" r:id="rId149"/>
    <p:sldId id="346" r:id="rId150"/>
    <p:sldId id="272" r:id="rId151"/>
    <p:sldId id="1428" r:id="rId152"/>
    <p:sldId id="1429" r:id="rId153"/>
    <p:sldId id="2149" r:id="rId154"/>
    <p:sldId id="2150" r:id="rId155"/>
    <p:sldId id="2151" r:id="rId156"/>
    <p:sldId id="2152" r:id="rId157"/>
    <p:sldId id="2153" r:id="rId158"/>
    <p:sldId id="2154" r:id="rId159"/>
    <p:sldId id="2155" r:id="rId160"/>
    <p:sldId id="2156" r:id="rId161"/>
    <p:sldId id="355" r:id="rId162"/>
    <p:sldId id="356" r:id="rId163"/>
    <p:sldId id="273" r:id="rId164"/>
    <p:sldId id="274" r:id="rId165"/>
    <p:sldId id="275" r:id="rId166"/>
    <p:sldId id="357" r:id="rId167"/>
    <p:sldId id="276" r:id="rId168"/>
    <p:sldId id="1445" r:id="rId169"/>
    <p:sldId id="1446" r:id="rId170"/>
    <p:sldId id="1447" r:id="rId171"/>
    <p:sldId id="2161" r:id="rId172"/>
    <p:sldId id="2162" r:id="rId173"/>
    <p:sldId id="281" r:id="rId174"/>
    <p:sldId id="358" r:id="rId175"/>
    <p:sldId id="362" r:id="rId176"/>
    <p:sldId id="422" r:id="rId177"/>
    <p:sldId id="1464" r:id="rId178"/>
    <p:sldId id="1465" r:id="rId179"/>
    <p:sldId id="1466" r:id="rId180"/>
    <p:sldId id="1467" r:id="rId181"/>
    <p:sldId id="2193" r:id="rId182"/>
    <p:sldId id="2194" r:id="rId183"/>
    <p:sldId id="2195" r:id="rId184"/>
    <p:sldId id="2196" r:id="rId185"/>
    <p:sldId id="2197" r:id="rId186"/>
    <p:sldId id="2198" r:id="rId187"/>
    <p:sldId id="2199" r:id="rId188"/>
    <p:sldId id="2200" r:id="rId189"/>
    <p:sldId id="2201" r:id="rId190"/>
    <p:sldId id="2202" r:id="rId191"/>
    <p:sldId id="2506" r:id="rId192"/>
    <p:sldId id="2507" r:id="rId193"/>
    <p:sldId id="2508" r:id="rId194"/>
    <p:sldId id="2509" r:id="rId195"/>
    <p:sldId id="2510" r:id="rId196"/>
    <p:sldId id="2511" r:id="rId197"/>
    <p:sldId id="2513" r:id="rId198"/>
    <p:sldId id="2514" r:id="rId199"/>
    <p:sldId id="2515" r:id="rId200"/>
    <p:sldId id="2516" r:id="rId201"/>
    <p:sldId id="2517" r:id="rId202"/>
    <p:sldId id="423" r:id="rId203"/>
    <p:sldId id="1633" r:id="rId204"/>
    <p:sldId id="1634" r:id="rId205"/>
    <p:sldId id="1635" r:id="rId206"/>
    <p:sldId id="1636" r:id="rId207"/>
    <p:sldId id="1637" r:id="rId208"/>
    <p:sldId id="1638" r:id="rId209"/>
    <p:sldId id="1639" r:id="rId210"/>
    <p:sldId id="1640" r:id="rId211"/>
    <p:sldId id="1641" r:id="rId212"/>
    <p:sldId id="1642" r:id="rId213"/>
    <p:sldId id="1643" r:id="rId214"/>
    <p:sldId id="1644" r:id="rId215"/>
    <p:sldId id="1645" r:id="rId216"/>
    <p:sldId id="1646" r:id="rId217"/>
    <p:sldId id="1647" r:id="rId218"/>
    <p:sldId id="1648" r:id="rId219"/>
    <p:sldId id="1649" r:id="rId220"/>
    <p:sldId id="1650" r:id="rId221"/>
    <p:sldId id="1651" r:id="rId222"/>
    <p:sldId id="1652" r:id="rId223"/>
    <p:sldId id="1653" r:id="rId224"/>
    <p:sldId id="1654" r:id="rId225"/>
    <p:sldId id="1655" r:id="rId226"/>
    <p:sldId id="1656" r:id="rId227"/>
    <p:sldId id="1657" r:id="rId228"/>
    <p:sldId id="1658" r:id="rId229"/>
    <p:sldId id="1659" r:id="rId230"/>
    <p:sldId id="1660" r:id="rId231"/>
    <p:sldId id="1661" r:id="rId232"/>
    <p:sldId id="1662" r:id="rId233"/>
    <p:sldId id="1663" r:id="rId234"/>
    <p:sldId id="1664" r:id="rId235"/>
    <p:sldId id="1665" r:id="rId236"/>
    <p:sldId id="1666" r:id="rId237"/>
    <p:sldId id="1667" r:id="rId238"/>
    <p:sldId id="1668" r:id="rId239"/>
    <p:sldId id="1669" r:id="rId240"/>
    <p:sldId id="1670" r:id="rId241"/>
    <p:sldId id="1671" r:id="rId242"/>
    <p:sldId id="1672" r:id="rId243"/>
    <p:sldId id="1673" r:id="rId244"/>
    <p:sldId id="1674" r:id="rId245"/>
    <p:sldId id="1675" r:id="rId246"/>
    <p:sldId id="1676" r:id="rId247"/>
    <p:sldId id="1677" r:id="rId248"/>
    <p:sldId id="1678" r:id="rId249"/>
    <p:sldId id="1679" r:id="rId250"/>
    <p:sldId id="1680" r:id="rId251"/>
    <p:sldId id="1681" r:id="rId252"/>
    <p:sldId id="1682" r:id="rId253"/>
    <p:sldId id="1683" r:id="rId254"/>
    <p:sldId id="1684" r:id="rId255"/>
    <p:sldId id="1685" r:id="rId256"/>
    <p:sldId id="1686" r:id="rId257"/>
    <p:sldId id="1687" r:id="rId258"/>
    <p:sldId id="1688" r:id="rId259"/>
    <p:sldId id="1689" r:id="rId260"/>
    <p:sldId id="1690" r:id="rId261"/>
    <p:sldId id="1691" r:id="rId262"/>
    <p:sldId id="367" r:id="rId263"/>
    <p:sldId id="368" r:id="rId264"/>
    <p:sldId id="369" r:id="rId265"/>
    <p:sldId id="891" r:id="rId266"/>
    <p:sldId id="371" r:id="rId267"/>
    <p:sldId id="892" r:id="rId268"/>
    <p:sldId id="1132" r:id="rId269"/>
    <p:sldId id="373" r:id="rId270"/>
    <p:sldId id="374" r:id="rId271"/>
    <p:sldId id="375" r:id="rId272"/>
    <p:sldId id="376" r:id="rId273"/>
    <p:sldId id="377" r:id="rId274"/>
    <p:sldId id="378" r:id="rId275"/>
    <p:sldId id="1476" r:id="rId276"/>
    <p:sldId id="1477" r:id="rId277"/>
    <p:sldId id="1478" r:id="rId278"/>
    <p:sldId id="1479" r:id="rId279"/>
    <p:sldId id="1480" r:id="rId280"/>
    <p:sldId id="1481" r:id="rId281"/>
    <p:sldId id="389" r:id="rId282"/>
    <p:sldId id="390" r:id="rId283"/>
    <p:sldId id="391" r:id="rId284"/>
    <p:sldId id="392" r:id="rId285"/>
    <p:sldId id="393" r:id="rId286"/>
    <p:sldId id="394" r:id="rId287"/>
    <p:sldId id="1487" r:id="rId288"/>
    <p:sldId id="1488" r:id="rId289"/>
    <p:sldId id="401" r:id="rId290"/>
    <p:sldId id="546" r:id="rId291"/>
    <p:sldId id="402" r:id="rId292"/>
    <p:sldId id="1506" r:id="rId293"/>
    <p:sldId id="1507" r:id="rId294"/>
    <p:sldId id="1508" r:id="rId295"/>
    <p:sldId id="1509" r:id="rId296"/>
    <p:sldId id="1510" r:id="rId297"/>
    <p:sldId id="1511" r:id="rId298"/>
    <p:sldId id="1512" r:id="rId299"/>
    <p:sldId id="1513" r:id="rId300"/>
    <p:sldId id="1514" r:id="rId301"/>
    <p:sldId id="1515" r:id="rId302"/>
    <p:sldId id="1516" r:id="rId303"/>
    <p:sldId id="1517" r:id="rId304"/>
    <p:sldId id="1518" r:id="rId305"/>
    <p:sldId id="2268" r:id="rId306"/>
    <p:sldId id="2269" r:id="rId307"/>
    <p:sldId id="2270" r:id="rId308"/>
    <p:sldId id="2271" r:id="rId309"/>
    <p:sldId id="2272" r:id="rId310"/>
    <p:sldId id="2273" r:id="rId311"/>
    <p:sldId id="2274" r:id="rId312"/>
    <p:sldId id="2275" r:id="rId313"/>
    <p:sldId id="547" r:id="rId314"/>
    <p:sldId id="1692" r:id="rId315"/>
    <p:sldId id="1693" r:id="rId316"/>
    <p:sldId id="1694" r:id="rId317"/>
    <p:sldId id="1695" r:id="rId318"/>
    <p:sldId id="1696" r:id="rId319"/>
    <p:sldId id="1697" r:id="rId320"/>
    <p:sldId id="1698" r:id="rId321"/>
    <p:sldId id="1699" r:id="rId322"/>
    <p:sldId id="1700" r:id="rId323"/>
    <p:sldId id="1701" r:id="rId324"/>
    <p:sldId id="1702" r:id="rId325"/>
    <p:sldId id="1703" r:id="rId326"/>
    <p:sldId id="1704" r:id="rId327"/>
    <p:sldId id="1705" r:id="rId328"/>
    <p:sldId id="1706" r:id="rId329"/>
    <p:sldId id="1707" r:id="rId330"/>
    <p:sldId id="1708" r:id="rId331"/>
    <p:sldId id="1709" r:id="rId332"/>
    <p:sldId id="1710" r:id="rId333"/>
    <p:sldId id="1711" r:id="rId334"/>
    <p:sldId id="1712" r:id="rId335"/>
    <p:sldId id="1713" r:id="rId336"/>
    <p:sldId id="1714" r:id="rId337"/>
    <p:sldId id="1715" r:id="rId338"/>
    <p:sldId id="1716" r:id="rId339"/>
    <p:sldId id="1717" r:id="rId340"/>
    <p:sldId id="1718" r:id="rId341"/>
    <p:sldId id="1719" r:id="rId342"/>
    <p:sldId id="1720" r:id="rId343"/>
    <p:sldId id="1721" r:id="rId344"/>
    <p:sldId id="1722" r:id="rId345"/>
    <p:sldId id="1723" r:id="rId346"/>
    <p:sldId id="1724" r:id="rId347"/>
    <p:sldId id="1725" r:id="rId348"/>
    <p:sldId id="1726" r:id="rId349"/>
    <p:sldId id="1727" r:id="rId350"/>
    <p:sldId id="1728" r:id="rId351"/>
    <p:sldId id="1729" r:id="rId352"/>
    <p:sldId id="1730" r:id="rId353"/>
    <p:sldId id="1731" r:id="rId354"/>
    <p:sldId id="1732" r:id="rId355"/>
    <p:sldId id="1733" r:id="rId356"/>
    <p:sldId id="1734" r:id="rId357"/>
    <p:sldId id="1735" r:id="rId358"/>
    <p:sldId id="1736" r:id="rId359"/>
    <p:sldId id="1737" r:id="rId360"/>
    <p:sldId id="1738" r:id="rId361"/>
    <p:sldId id="1739" r:id="rId362"/>
    <p:sldId id="1740" r:id="rId363"/>
    <p:sldId id="1741" r:id="rId364"/>
    <p:sldId id="1742" r:id="rId365"/>
    <p:sldId id="1743" r:id="rId366"/>
    <p:sldId id="1744" r:id="rId367"/>
    <p:sldId id="1745" r:id="rId368"/>
    <p:sldId id="1746" r:id="rId369"/>
    <p:sldId id="1747" r:id="rId370"/>
    <p:sldId id="1748" r:id="rId371"/>
    <p:sldId id="1749" r:id="rId372"/>
    <p:sldId id="1750" r:id="rId373"/>
    <p:sldId id="407" r:id="rId374"/>
    <p:sldId id="408" r:id="rId375"/>
    <p:sldId id="409" r:id="rId376"/>
    <p:sldId id="1198" r:id="rId377"/>
    <p:sldId id="1199" r:id="rId378"/>
    <p:sldId id="410" r:id="rId379"/>
    <p:sldId id="1197" r:id="rId380"/>
    <p:sldId id="411" r:id="rId381"/>
    <p:sldId id="415" r:id="rId382"/>
    <p:sldId id="416" r:id="rId383"/>
    <p:sldId id="417" r:id="rId384"/>
    <p:sldId id="418" r:id="rId385"/>
    <p:sldId id="419" r:id="rId386"/>
    <p:sldId id="1522" r:id="rId387"/>
    <p:sldId id="1523" r:id="rId388"/>
    <p:sldId id="1524" r:id="rId389"/>
    <p:sldId id="1525" r:id="rId390"/>
    <p:sldId id="1526" r:id="rId391"/>
    <p:sldId id="1527" r:id="rId392"/>
    <p:sldId id="1528" r:id="rId393"/>
    <p:sldId id="1529" r:id="rId394"/>
    <p:sldId id="488" r:id="rId395"/>
    <p:sldId id="489" r:id="rId396"/>
    <p:sldId id="490" r:id="rId397"/>
    <p:sldId id="491" r:id="rId398"/>
    <p:sldId id="492" r:id="rId399"/>
    <p:sldId id="922" r:id="rId400"/>
    <p:sldId id="1538" r:id="rId401"/>
    <p:sldId id="1539" r:id="rId402"/>
    <p:sldId id="1540" r:id="rId403"/>
    <p:sldId id="1541" r:id="rId404"/>
    <p:sldId id="498" r:id="rId405"/>
    <p:sldId id="499" r:id="rId406"/>
    <p:sldId id="500" r:id="rId407"/>
    <p:sldId id="1289" r:id="rId408"/>
    <p:sldId id="1290" r:id="rId409"/>
    <p:sldId id="1291" r:id="rId410"/>
    <p:sldId id="1292" r:id="rId411"/>
    <p:sldId id="1293" r:id="rId412"/>
    <p:sldId id="1294" r:id="rId413"/>
    <p:sldId id="1295" r:id="rId414"/>
    <p:sldId id="1296" r:id="rId415"/>
    <p:sldId id="1297" r:id="rId416"/>
    <p:sldId id="1298" r:id="rId417"/>
    <p:sldId id="3279" r:id="rId418"/>
    <p:sldId id="3280" r:id="rId419"/>
    <p:sldId id="3281" r:id="rId420"/>
    <p:sldId id="3282" r:id="rId421"/>
    <p:sldId id="3283" r:id="rId422"/>
    <p:sldId id="3284" r:id="rId423"/>
    <p:sldId id="3285" r:id="rId424"/>
    <p:sldId id="3286" r:id="rId425"/>
    <p:sldId id="3287" r:id="rId426"/>
    <p:sldId id="3288" r:id="rId427"/>
    <p:sldId id="3289" r:id="rId428"/>
    <p:sldId id="3290" r:id="rId429"/>
    <p:sldId id="3291" r:id="rId430"/>
    <p:sldId id="3292" r:id="rId431"/>
    <p:sldId id="3293" r:id="rId432"/>
    <p:sldId id="3294" r:id="rId433"/>
    <p:sldId id="3295" r:id="rId434"/>
    <p:sldId id="3296" r:id="rId435"/>
    <p:sldId id="3297" r:id="rId436"/>
    <p:sldId id="3298" r:id="rId437"/>
    <p:sldId id="3299" r:id="rId438"/>
    <p:sldId id="3300" r:id="rId439"/>
    <p:sldId id="3301" r:id="rId440"/>
    <p:sldId id="3302" r:id="rId441"/>
    <p:sldId id="3303" r:id="rId442"/>
    <p:sldId id="3304" r:id="rId443"/>
    <p:sldId id="3305" r:id="rId444"/>
    <p:sldId id="3306" r:id="rId445"/>
    <p:sldId id="3307" r:id="rId446"/>
    <p:sldId id="3308" r:id="rId447"/>
    <p:sldId id="3309" r:id="rId448"/>
    <p:sldId id="3310" r:id="rId449"/>
    <p:sldId id="3311" r:id="rId450"/>
    <p:sldId id="3312" r:id="rId451"/>
    <p:sldId id="3313" r:id="rId452"/>
    <p:sldId id="3314" r:id="rId453"/>
    <p:sldId id="3316" r:id="rId454"/>
    <p:sldId id="3317" r:id="rId455"/>
    <p:sldId id="3318" r:id="rId456"/>
    <p:sldId id="3319" r:id="rId457"/>
    <p:sldId id="3320" r:id="rId458"/>
    <p:sldId id="607" r:id="rId459"/>
    <p:sldId id="1751" r:id="rId460"/>
    <p:sldId id="1752" r:id="rId461"/>
    <p:sldId id="1753" r:id="rId462"/>
    <p:sldId id="1754" r:id="rId463"/>
    <p:sldId id="1755" r:id="rId464"/>
    <p:sldId id="1756" r:id="rId465"/>
    <p:sldId id="1757" r:id="rId466"/>
    <p:sldId id="1758" r:id="rId467"/>
    <p:sldId id="1759" r:id="rId468"/>
    <p:sldId id="1760" r:id="rId469"/>
    <p:sldId id="1761" r:id="rId470"/>
    <p:sldId id="1762" r:id="rId471"/>
    <p:sldId id="1763" r:id="rId472"/>
    <p:sldId id="1764" r:id="rId473"/>
    <p:sldId id="1765" r:id="rId474"/>
    <p:sldId id="1766" r:id="rId475"/>
    <p:sldId id="1767" r:id="rId476"/>
    <p:sldId id="1768" r:id="rId477"/>
    <p:sldId id="1769" r:id="rId478"/>
    <p:sldId id="1770" r:id="rId479"/>
    <p:sldId id="1771" r:id="rId480"/>
    <p:sldId id="1772" r:id="rId481"/>
    <p:sldId id="1773" r:id="rId482"/>
    <p:sldId id="1774" r:id="rId483"/>
    <p:sldId id="1775" r:id="rId484"/>
    <p:sldId id="1776" r:id="rId485"/>
    <p:sldId id="1777" r:id="rId486"/>
    <p:sldId id="1778" r:id="rId487"/>
    <p:sldId id="1779" r:id="rId488"/>
    <p:sldId id="1780" r:id="rId489"/>
    <p:sldId id="1781" r:id="rId490"/>
    <p:sldId id="1782" r:id="rId491"/>
    <p:sldId id="1783" r:id="rId492"/>
    <p:sldId id="1784" r:id="rId493"/>
    <p:sldId id="1785" r:id="rId494"/>
    <p:sldId id="1786" r:id="rId495"/>
    <p:sldId id="1787" r:id="rId496"/>
    <p:sldId id="1788" r:id="rId497"/>
    <p:sldId id="1789" r:id="rId498"/>
    <p:sldId id="1790" r:id="rId499"/>
    <p:sldId id="1791" r:id="rId500"/>
    <p:sldId id="1792" r:id="rId501"/>
    <p:sldId id="1793" r:id="rId502"/>
    <p:sldId id="1794" r:id="rId503"/>
    <p:sldId id="1795" r:id="rId504"/>
    <p:sldId id="1796" r:id="rId505"/>
    <p:sldId id="1797" r:id="rId506"/>
    <p:sldId id="1798" r:id="rId507"/>
    <p:sldId id="1799" r:id="rId508"/>
    <p:sldId id="1800" r:id="rId509"/>
    <p:sldId id="1801" r:id="rId510"/>
    <p:sldId id="1802" r:id="rId511"/>
    <p:sldId id="1803" r:id="rId512"/>
    <p:sldId id="1804" r:id="rId513"/>
    <p:sldId id="1805" r:id="rId514"/>
    <p:sldId id="1806" r:id="rId515"/>
    <p:sldId id="1807" r:id="rId516"/>
    <p:sldId id="1808" r:id="rId517"/>
    <p:sldId id="1809" r:id="rId518"/>
    <p:sldId id="504" r:id="rId519"/>
    <p:sldId id="505" r:id="rId520"/>
    <p:sldId id="506" r:id="rId521"/>
    <p:sldId id="507" r:id="rId522"/>
    <p:sldId id="508" r:id="rId523"/>
    <p:sldId id="509" r:id="rId524"/>
    <p:sldId id="510" r:id="rId525"/>
    <p:sldId id="511" r:id="rId526"/>
    <p:sldId id="512" r:id="rId527"/>
    <p:sldId id="513" r:id="rId528"/>
    <p:sldId id="514" r:id="rId529"/>
    <p:sldId id="515" r:id="rId530"/>
    <p:sldId id="1556" r:id="rId531"/>
    <p:sldId id="1557" r:id="rId532"/>
    <p:sldId id="1558" r:id="rId533"/>
    <p:sldId id="1559" r:id="rId534"/>
    <p:sldId id="1560" r:id="rId535"/>
    <p:sldId id="1561" r:id="rId536"/>
    <p:sldId id="1562" r:id="rId537"/>
    <p:sldId id="1563" r:id="rId538"/>
    <p:sldId id="1564" r:id="rId539"/>
    <p:sldId id="1565" r:id="rId540"/>
    <p:sldId id="1566" r:id="rId541"/>
    <p:sldId id="523" r:id="rId542"/>
    <p:sldId id="524" r:id="rId543"/>
    <p:sldId id="525" r:id="rId544"/>
    <p:sldId id="526" r:id="rId545"/>
    <p:sldId id="527" r:id="rId546"/>
    <p:sldId id="528" r:id="rId547"/>
    <p:sldId id="1336" r:id="rId548"/>
    <p:sldId id="1337" r:id="rId549"/>
    <p:sldId id="1338" r:id="rId550"/>
    <p:sldId id="1339" r:id="rId551"/>
    <p:sldId id="1340" r:id="rId552"/>
    <p:sldId id="532" r:id="rId553"/>
    <p:sldId id="533" r:id="rId554"/>
    <p:sldId id="534" r:id="rId555"/>
    <p:sldId id="1344" r:id="rId556"/>
    <p:sldId id="1345" r:id="rId557"/>
    <p:sldId id="1346" r:id="rId558"/>
    <p:sldId id="1347" r:id="rId559"/>
    <p:sldId id="1348" r:id="rId560"/>
    <p:sldId id="1349" r:id="rId561"/>
    <p:sldId id="1350" r:id="rId562"/>
    <p:sldId id="3930" r:id="rId563"/>
    <p:sldId id="3931" r:id="rId564"/>
    <p:sldId id="3932" r:id="rId565"/>
    <p:sldId id="3933" r:id="rId566"/>
    <p:sldId id="3934" r:id="rId567"/>
    <p:sldId id="3935" r:id="rId568"/>
    <p:sldId id="3936" r:id="rId569"/>
    <p:sldId id="3937" r:id="rId570"/>
    <p:sldId id="3939" r:id="rId571"/>
    <p:sldId id="3940" r:id="rId572"/>
    <p:sldId id="3941" r:id="rId573"/>
    <p:sldId id="3942" r:id="rId574"/>
    <p:sldId id="3943" r:id="rId575"/>
    <p:sldId id="667" r:id="rId576"/>
    <p:sldId id="1810" r:id="rId577"/>
    <p:sldId id="1811" r:id="rId578"/>
    <p:sldId id="1812" r:id="rId579"/>
    <p:sldId id="1813" r:id="rId580"/>
    <p:sldId id="1814" r:id="rId581"/>
    <p:sldId id="1815" r:id="rId582"/>
    <p:sldId id="1816" r:id="rId583"/>
    <p:sldId id="1817" r:id="rId584"/>
    <p:sldId id="1818" r:id="rId585"/>
    <p:sldId id="1819" r:id="rId586"/>
    <p:sldId id="1820" r:id="rId587"/>
    <p:sldId id="1821" r:id="rId588"/>
    <p:sldId id="1822" r:id="rId589"/>
    <p:sldId id="1823" r:id="rId590"/>
    <p:sldId id="1824" r:id="rId591"/>
    <p:sldId id="1825" r:id="rId592"/>
    <p:sldId id="1826" r:id="rId593"/>
    <p:sldId id="1827" r:id="rId594"/>
    <p:sldId id="1828" r:id="rId595"/>
    <p:sldId id="1829" r:id="rId596"/>
    <p:sldId id="1830" r:id="rId597"/>
    <p:sldId id="1831" r:id="rId598"/>
    <p:sldId id="1832" r:id="rId599"/>
    <p:sldId id="1833" r:id="rId600"/>
    <p:sldId id="1834" r:id="rId601"/>
    <p:sldId id="1835" r:id="rId602"/>
    <p:sldId id="1836" r:id="rId603"/>
    <p:sldId id="1837" r:id="rId604"/>
    <p:sldId id="1838" r:id="rId605"/>
    <p:sldId id="1839" r:id="rId606"/>
    <p:sldId id="1840" r:id="rId607"/>
    <p:sldId id="1841" r:id="rId608"/>
    <p:sldId id="1842" r:id="rId609"/>
    <p:sldId id="1843" r:id="rId610"/>
    <p:sldId id="1844" r:id="rId611"/>
    <p:sldId id="1845" r:id="rId612"/>
    <p:sldId id="1846" r:id="rId613"/>
    <p:sldId id="1847" r:id="rId614"/>
    <p:sldId id="1848" r:id="rId615"/>
    <p:sldId id="1849" r:id="rId616"/>
    <p:sldId id="1850" r:id="rId617"/>
    <p:sldId id="1851" r:id="rId618"/>
    <p:sldId id="1852" r:id="rId619"/>
    <p:sldId id="1853" r:id="rId620"/>
    <p:sldId id="1854" r:id="rId621"/>
    <p:sldId id="1855" r:id="rId622"/>
    <p:sldId id="1856" r:id="rId623"/>
    <p:sldId id="1857" r:id="rId624"/>
    <p:sldId id="1858" r:id="rId625"/>
    <p:sldId id="1859" r:id="rId626"/>
    <p:sldId id="1860" r:id="rId627"/>
    <p:sldId id="1861" r:id="rId628"/>
    <p:sldId id="1862" r:id="rId629"/>
    <p:sldId id="1863" r:id="rId630"/>
    <p:sldId id="1864" r:id="rId631"/>
    <p:sldId id="1865" r:id="rId632"/>
    <p:sldId id="1866" r:id="rId633"/>
    <p:sldId id="1867" r:id="rId634"/>
    <p:sldId id="1868" r:id="rId635"/>
    <p:sldId id="538" r:id="rId636"/>
    <p:sldId id="539" r:id="rId637"/>
    <p:sldId id="540" r:id="rId638"/>
    <p:sldId id="541" r:id="rId639"/>
    <p:sldId id="542" r:id="rId640"/>
    <p:sldId id="543" r:id="rId641"/>
    <p:sldId id="544" r:id="rId642"/>
    <p:sldId id="545" r:id="rId643"/>
    <p:sldId id="727" r:id="rId644"/>
    <p:sldId id="728" r:id="rId645"/>
    <p:sldId id="729" r:id="rId646"/>
    <p:sldId id="730" r:id="rId647"/>
    <p:sldId id="731" r:id="rId648"/>
    <p:sldId id="1351" r:id="rId649"/>
    <p:sldId id="1352" r:id="rId650"/>
    <p:sldId id="1353" r:id="rId651"/>
    <p:sldId id="1354" r:id="rId652"/>
    <p:sldId id="1355" r:id="rId653"/>
    <p:sldId id="1356" r:id="rId654"/>
    <p:sldId id="1357" r:id="rId655"/>
    <p:sldId id="1358" r:id="rId656"/>
    <p:sldId id="4114" r:id="rId657"/>
    <p:sldId id="735" r:id="rId658"/>
    <p:sldId id="736" r:id="rId659"/>
    <p:sldId id="737" r:id="rId660"/>
    <p:sldId id="738" r:id="rId661"/>
    <p:sldId id="739" r:id="rId662"/>
    <p:sldId id="740" r:id="rId663"/>
    <p:sldId id="953" r:id="rId664"/>
    <p:sldId id="1359" r:id="rId665"/>
    <p:sldId id="1360" r:id="rId666"/>
    <p:sldId id="1361" r:id="rId667"/>
    <p:sldId id="1362" r:id="rId668"/>
    <p:sldId id="1869" r:id="rId669"/>
    <p:sldId id="1870" r:id="rId670"/>
    <p:sldId id="743" r:id="rId671"/>
    <p:sldId id="1369" r:id="rId672"/>
    <p:sldId id="1370" r:id="rId673"/>
    <p:sldId id="1371" r:id="rId674"/>
    <p:sldId id="1372" r:id="rId675"/>
    <p:sldId id="1373" r:id="rId676"/>
    <p:sldId id="751" r:id="rId677"/>
    <p:sldId id="1376" r:id="rId678"/>
    <p:sldId id="1377" r:id="rId679"/>
    <p:sldId id="1378" r:id="rId680"/>
    <p:sldId id="1379" r:id="rId681"/>
    <p:sldId id="755" r:id="rId682"/>
    <p:sldId id="1384" r:id="rId683"/>
    <p:sldId id="1385" r:id="rId684"/>
    <p:sldId id="1386" r:id="rId685"/>
    <p:sldId id="1387" r:id="rId686"/>
    <p:sldId id="1388" r:id="rId687"/>
    <p:sldId id="1389" r:id="rId688"/>
    <p:sldId id="760" r:id="rId689"/>
    <p:sldId id="1391" r:id="rId690"/>
    <p:sldId id="1392" r:id="rId691"/>
    <p:sldId id="1393" r:id="rId692"/>
    <p:sldId id="1394" r:id="rId693"/>
    <p:sldId id="1395" r:id="rId694"/>
    <p:sldId id="1396" r:id="rId695"/>
    <p:sldId id="764" r:id="rId696"/>
    <p:sldId id="1398" r:id="rId697"/>
    <p:sldId id="1399" r:id="rId698"/>
    <p:sldId id="1400" r:id="rId699"/>
    <p:sldId id="1401" r:id="rId700"/>
    <p:sldId id="1871" r:id="rId701"/>
    <p:sldId id="1872" r:id="rId702"/>
    <p:sldId id="1873" r:id="rId703"/>
    <p:sldId id="1874" r:id="rId704"/>
    <p:sldId id="1892" r:id="rId705"/>
    <p:sldId id="1893" r:id="rId706"/>
    <p:sldId id="1894" r:id="rId707"/>
    <p:sldId id="1895" r:id="rId708"/>
    <p:sldId id="1896" r:id="rId709"/>
    <p:sldId id="1897" r:id="rId710"/>
    <p:sldId id="1898" r:id="rId711"/>
    <p:sldId id="1899" r:id="rId712"/>
    <p:sldId id="1900" r:id="rId713"/>
    <p:sldId id="1901" r:id="rId714"/>
    <p:sldId id="1902" r:id="rId715"/>
    <p:sldId id="1903" r:id="rId716"/>
    <p:sldId id="1904" r:id="rId717"/>
    <p:sldId id="1905" r:id="rId718"/>
    <p:sldId id="1906" r:id="rId719"/>
    <p:sldId id="1907" r:id="rId720"/>
    <p:sldId id="1908" r:id="rId721"/>
    <p:sldId id="1909" r:id="rId722"/>
    <p:sldId id="1910" r:id="rId723"/>
    <p:sldId id="1911" r:id="rId724"/>
    <p:sldId id="1912" r:id="rId725"/>
    <p:sldId id="1913" r:id="rId726"/>
    <p:sldId id="1914" r:id="rId727"/>
    <p:sldId id="1915" r:id="rId728"/>
    <p:sldId id="1916" r:id="rId729"/>
    <p:sldId id="1917" r:id="rId730"/>
    <p:sldId id="1918" r:id="rId731"/>
    <p:sldId id="1919" r:id="rId732"/>
    <p:sldId id="1920" r:id="rId733"/>
    <p:sldId id="1921" r:id="rId734"/>
    <p:sldId id="1922" r:id="rId735"/>
    <p:sldId id="1923" r:id="rId736"/>
    <p:sldId id="1924" r:id="rId737"/>
    <p:sldId id="1925" r:id="rId738"/>
    <p:sldId id="1926" r:id="rId739"/>
    <p:sldId id="1927" r:id="rId740"/>
    <p:sldId id="1928" r:id="rId741"/>
    <p:sldId id="1929" r:id="rId742"/>
    <p:sldId id="1930" r:id="rId743"/>
    <p:sldId id="1931" r:id="rId744"/>
    <p:sldId id="1932" r:id="rId745"/>
    <p:sldId id="1933" r:id="rId746"/>
    <p:sldId id="1934" r:id="rId747"/>
    <p:sldId id="1935" r:id="rId748"/>
    <p:sldId id="1936" r:id="rId749"/>
    <p:sldId id="1937" r:id="rId750"/>
    <p:sldId id="1938" r:id="rId751"/>
    <p:sldId id="1939" r:id="rId752"/>
    <p:sldId id="1940" r:id="rId753"/>
    <p:sldId id="1941" r:id="rId754"/>
    <p:sldId id="1942" r:id="rId755"/>
    <p:sldId id="1943" r:id="rId756"/>
    <p:sldId id="1944" r:id="rId757"/>
    <p:sldId id="1945" r:id="rId758"/>
    <p:sldId id="1946" r:id="rId759"/>
    <p:sldId id="1947" r:id="rId760"/>
    <p:sldId id="1948" r:id="rId761"/>
    <p:sldId id="1949" r:id="rId762"/>
    <p:sldId id="1950" r:id="rId763"/>
    <p:sldId id="1951" r:id="rId764"/>
    <p:sldId id="1952" r:id="rId765"/>
    <p:sldId id="1953" r:id="rId766"/>
    <p:sldId id="1954" r:id="rId767"/>
    <p:sldId id="1955" r:id="rId768"/>
    <p:sldId id="1956" r:id="rId769"/>
    <p:sldId id="1957" r:id="rId770"/>
    <p:sldId id="1958" r:id="rId771"/>
    <p:sldId id="1959" r:id="rId772"/>
    <p:sldId id="1960" r:id="rId773"/>
    <p:sldId id="1961" r:id="rId774"/>
    <p:sldId id="1962" r:id="rId775"/>
    <p:sldId id="1963" r:id="rId776"/>
    <p:sldId id="1964" r:id="rId777"/>
    <p:sldId id="1965" r:id="rId778"/>
    <p:sldId id="1966" r:id="rId779"/>
    <p:sldId id="1967" r:id="rId780"/>
    <p:sldId id="1968" r:id="rId781"/>
    <p:sldId id="1969" r:id="rId782"/>
    <p:sldId id="1970" r:id="rId783"/>
    <p:sldId id="1971" r:id="rId784"/>
    <p:sldId id="1972" r:id="rId785"/>
    <p:sldId id="1973" r:id="rId786"/>
    <p:sldId id="852" r:id="rId787"/>
    <p:sldId id="853" r:id="rId788"/>
    <p:sldId id="854" r:id="rId789"/>
    <p:sldId id="855" r:id="rId790"/>
    <p:sldId id="856" r:id="rId791"/>
    <p:sldId id="857" r:id="rId792"/>
    <p:sldId id="858" r:id="rId793"/>
    <p:sldId id="859" r:id="rId794"/>
    <p:sldId id="860" r:id="rId795"/>
    <p:sldId id="861" r:id="rId796"/>
    <p:sldId id="862" r:id="rId797"/>
    <p:sldId id="863" r:id="rId798"/>
    <p:sldId id="864" r:id="rId799"/>
    <p:sldId id="865" r:id="rId800"/>
    <p:sldId id="866" r:id="rId801"/>
    <p:sldId id="867" r:id="rId802"/>
    <p:sldId id="868" r:id="rId803"/>
    <p:sldId id="869" r:id="rId804"/>
    <p:sldId id="870" r:id="rId805"/>
    <p:sldId id="871" r:id="rId806"/>
    <p:sldId id="872" r:id="rId807"/>
    <p:sldId id="873" r:id="rId808"/>
    <p:sldId id="874" r:id="rId809"/>
    <p:sldId id="875" r:id="rId810"/>
    <p:sldId id="876" r:id="rId811"/>
    <p:sldId id="877" r:id="rId812"/>
    <p:sldId id="878" r:id="rId813"/>
    <p:sldId id="879" r:id="rId814"/>
    <p:sldId id="880" r:id="rId815"/>
    <p:sldId id="881" r:id="rId816"/>
    <p:sldId id="882" r:id="rId817"/>
    <p:sldId id="1875" r:id="rId818"/>
    <p:sldId id="1876" r:id="rId819"/>
    <p:sldId id="1877" r:id="rId820"/>
    <p:sldId id="1878" r:id="rId821"/>
    <p:sldId id="1879" r:id="rId822"/>
    <p:sldId id="1880" r:id="rId823"/>
    <p:sldId id="1881" r:id="rId824"/>
    <p:sldId id="1882" r:id="rId825"/>
    <p:sldId id="1883" r:id="rId826"/>
    <p:sldId id="1884" r:id="rId827"/>
    <p:sldId id="1885" r:id="rId828"/>
    <p:sldId id="1886" r:id="rId829"/>
    <p:sldId id="1887" r:id="rId830"/>
    <p:sldId id="1888" r:id="rId831"/>
    <p:sldId id="1889" r:id="rId832"/>
    <p:sldId id="1890" r:id="rId833"/>
    <p:sldId id="1891" r:id="rId8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نبوة" id="{5DA773A0-644E-438A-B1E3-A15A3401E674}">
          <p14:sldIdLst>
            <p14:sldId id="359"/>
            <p14:sldId id="360"/>
            <p14:sldId id="883"/>
            <p14:sldId id="1405"/>
            <p14:sldId id="1406"/>
            <p14:sldId id="1407"/>
            <p14:sldId id="1408"/>
          </p14:sldIdLst>
        </p14:section>
        <p14:section name="نبوات 2" id="{7DD9E583-EA20-4B15-B2D7-2AFC2C9D3D7B}">
          <p14:sldIdLst>
            <p14:sldId id="1409"/>
            <p14:sldId id="1410"/>
            <p14:sldId id="1411"/>
            <p14:sldId id="1412"/>
            <p14:sldId id="1413"/>
          </p14:sldIdLst>
        </p14:section>
        <p14:section name="نبوات 3" id="{83415721-A990-49AA-B360-E69A6B505398}">
          <p14:sldIdLst>
            <p14:sldId id="1417"/>
            <p14:sldId id="1414"/>
            <p14:sldId id="1415"/>
            <p14:sldId id="1416"/>
            <p14:sldId id="1418"/>
            <p14:sldId id="1419"/>
            <p14:sldId id="1420"/>
            <p14:sldId id="1421"/>
            <p14:sldId id="1422"/>
            <p14:sldId id="1423"/>
            <p14:sldId id="1424"/>
            <p14:sldId id="1425"/>
            <p14:sldId id="1975"/>
            <p14:sldId id="1976"/>
          </p14:sldIdLst>
        </p14:section>
        <p14:section name="مقدمة العظة قبطي" id="{D3EDD847-461C-4938-9A79-07696747433D}">
          <p14:sldIdLst>
            <p14:sldId id="1977"/>
            <p14:sldId id="1978"/>
            <p14:sldId id="1979"/>
          </p14:sldIdLst>
        </p14:section>
        <p14:section name="العظة ( انبا شنودة )" id="{52827499-56B6-4A2C-ABE7-B594826A93DA}">
          <p14:sldIdLst>
            <p14:sldId id="1980"/>
            <p14:sldId id="1981"/>
            <p14:sldId id="1982"/>
            <p14:sldId id="1983"/>
            <p14:sldId id="1984"/>
          </p14:sldIdLst>
        </p14:section>
        <p14:section name="ختام العظة قبطي" id="{DD94E264-1770-4F53-934E-25C2268A425A}">
          <p14:sldIdLst>
            <p14:sldId id="1985"/>
            <p14:sldId id="1986"/>
            <p14:sldId id="1987"/>
            <p14:sldId id="1988"/>
          </p14:sldIdLst>
        </p14:section>
        <p14:section name="نبوات 4" id="{C0278894-AA4E-44B1-A26A-DAC701F797FB}">
          <p14:sldIdLst>
            <p14:sldId id="1989"/>
            <p14:sldId id="1990"/>
            <p14:sldId id="1991"/>
            <p14:sldId id="1992"/>
            <p14:sldId id="1993"/>
            <p14:sldId id="1994"/>
            <p14:sldId id="1995"/>
            <p14:sldId id="1996"/>
            <p14:sldId id="1997"/>
            <p14:sldId id="1998"/>
            <p14:sldId id="2000"/>
            <p14:sldId id="2001"/>
            <p14:sldId id="2002"/>
            <p14:sldId id="2003"/>
            <p14:sldId id="2004"/>
            <p14:sldId id="2005"/>
            <p14:sldId id="2006"/>
            <p14:sldId id="2007"/>
            <p14:sldId id="2008"/>
            <p14:sldId id="2009"/>
            <p14:sldId id="2010"/>
            <p14:sldId id="2011"/>
            <p14:sldId id="2012"/>
            <p14:sldId id="2013"/>
            <p14:sldId id="2014"/>
            <p14:sldId id="2015"/>
            <p14:sldId id="2016"/>
            <p14:sldId id="2017"/>
            <p14:sldId id="2018"/>
            <p14:sldId id="2019"/>
            <p14:sldId id="2020"/>
            <p14:sldId id="2021"/>
            <p14:sldId id="2022"/>
            <p14:sldId id="2023"/>
            <p14:sldId id="2025"/>
            <p14:sldId id="2026"/>
            <p14:sldId id="2027"/>
            <p14:sldId id="2028"/>
            <p14:sldId id="4115"/>
          </p14:sldIdLst>
        </p14:section>
        <p14:section name="تسبحة البصخة الاولي" id="{10D2D63E-919C-4051-A39A-C25A200F5734}">
          <p14:sldIdLst>
            <p14:sldId id="282"/>
            <p14:sldId id="1574"/>
            <p14:sldId id="1575"/>
            <p14:sldId id="1576"/>
            <p14:sldId id="1577"/>
            <p14:sldId id="1578"/>
            <p14:sldId id="1579"/>
            <p14:sldId id="1580"/>
            <p14:sldId id="1581"/>
            <p14:sldId id="1582"/>
            <p14:sldId id="1583"/>
            <p14:sldId id="1584"/>
            <p14:sldId id="1585"/>
            <p14:sldId id="1586"/>
            <p14:sldId id="1587"/>
            <p14:sldId id="1588"/>
            <p14:sldId id="1589"/>
            <p14:sldId id="1590"/>
            <p14:sldId id="1591"/>
            <p14:sldId id="1592"/>
            <p14:sldId id="1593"/>
            <p14:sldId id="1594"/>
            <p14:sldId id="1595"/>
            <p14:sldId id="1596"/>
            <p14:sldId id="1597"/>
            <p14:sldId id="1598"/>
            <p14:sldId id="1599"/>
            <p14:sldId id="1600"/>
            <p14:sldId id="1601"/>
            <p14:sldId id="1602"/>
            <p14:sldId id="1603"/>
            <p14:sldId id="1604"/>
            <p14:sldId id="1605"/>
            <p14:sldId id="1606"/>
            <p14:sldId id="1607"/>
            <p14:sldId id="1608"/>
            <p14:sldId id="1609"/>
            <p14:sldId id="1610"/>
            <p14:sldId id="1611"/>
            <p14:sldId id="1612"/>
            <p14:sldId id="1613"/>
            <p14:sldId id="1614"/>
            <p14:sldId id="1615"/>
            <p14:sldId id="1616"/>
            <p14:sldId id="1617"/>
            <p14:sldId id="1618"/>
            <p14:sldId id="1619"/>
            <p14:sldId id="1620"/>
            <p14:sldId id="1621"/>
            <p14:sldId id="1622"/>
            <p14:sldId id="1623"/>
            <p14:sldId id="1624"/>
            <p14:sldId id="1625"/>
            <p14:sldId id="1626"/>
            <p14:sldId id="1627"/>
            <p14:sldId id="1628"/>
            <p14:sldId id="1629"/>
            <p14:sldId id="1630"/>
            <p14:sldId id="1631"/>
            <p14:sldId id="1632"/>
          </p14:sldIdLst>
        </p14:section>
        <p14:section name="مزمور قبطي الاولي" id="{F2A876E2-60FD-4822-A9C8-3B46B1C21C83}">
          <p14:sldIdLst>
            <p14:sldId id="342"/>
            <p14:sldId id="265"/>
            <p14:sldId id="266"/>
            <p14:sldId id="267"/>
            <p14:sldId id="268"/>
            <p14:sldId id="269"/>
            <p14:sldId id="270"/>
            <p14:sldId id="271"/>
          </p14:sldIdLst>
        </p14:section>
        <p14:section name="كي ايبرتو الاولي" id="{4FF73E87-A655-42F4-AEC4-A780B4E077C2}">
          <p14:sldIdLst>
            <p14:sldId id="343"/>
            <p14:sldId id="344"/>
            <p14:sldId id="345"/>
            <p14:sldId id="346"/>
          </p14:sldIdLst>
        </p14:section>
        <p14:section name="انجيل قبطي اول الساعة الاولي" id="{25CE99F3-DEB8-4755-AAFA-ABB762EC2F38}">
          <p14:sldIdLst>
            <p14:sldId id="272"/>
            <p14:sldId id="1428"/>
            <p14:sldId id="1429"/>
            <p14:sldId id="2149"/>
            <p14:sldId id="2150"/>
            <p14:sldId id="2151"/>
            <p14:sldId id="2152"/>
            <p14:sldId id="2153"/>
            <p14:sldId id="2154"/>
            <p14:sldId id="2155"/>
            <p14:sldId id="2156"/>
            <p14:sldId id="355"/>
          </p14:sldIdLst>
        </p14:section>
        <p14:section name="انجيل عربي الاولي" id="{008B4A79-4B87-4776-9366-8F1A26535009}">
          <p14:sldIdLst>
            <p14:sldId id="356"/>
            <p14:sldId id="273"/>
            <p14:sldId id="274"/>
            <p14:sldId id="275"/>
            <p14:sldId id="357"/>
            <p14:sldId id="276"/>
            <p14:sldId id="1445"/>
            <p14:sldId id="1446"/>
            <p14:sldId id="1447"/>
            <p14:sldId id="2161"/>
            <p14:sldId id="2162"/>
            <p14:sldId id="281"/>
          </p14:sldIdLst>
        </p14:section>
        <p14:section name="الساعة الثالثة" id="{DC3FC3AA-2025-49E6-B76C-4FE26BD42149}">
          <p14:sldIdLst>
            <p14:sldId id="358"/>
          </p14:sldIdLst>
        </p14:section>
        <p14:section name="نبوة" id="{1258A04B-22F6-4764-86B5-833D40B4C666}">
          <p14:sldIdLst>
            <p14:sldId id="362"/>
            <p14:sldId id="422"/>
            <p14:sldId id="1464"/>
            <p14:sldId id="1465"/>
            <p14:sldId id="1466"/>
          </p14:sldIdLst>
        </p14:section>
        <p14:section name="نبوات 2" id="{C1A72FFC-B38B-4DE3-BC4E-209286497E44}">
          <p14:sldIdLst>
            <p14:sldId id="1467"/>
            <p14:sldId id="2193"/>
            <p14:sldId id="2194"/>
            <p14:sldId id="2195"/>
            <p14:sldId id="2196"/>
            <p14:sldId id="2197"/>
            <p14:sldId id="2198"/>
          </p14:sldIdLst>
        </p14:section>
        <p14:section name="نبوات 3" id="{BA9BCEC3-2158-4665-AA19-D57A1677219B}">
          <p14:sldIdLst>
            <p14:sldId id="2199"/>
            <p14:sldId id="2200"/>
            <p14:sldId id="2201"/>
            <p14:sldId id="2202"/>
          </p14:sldIdLst>
        </p14:section>
        <p14:section name="نبوات 4" id="{BE869672-DF4F-481D-AA6F-26C3AFE99866}">
          <p14:sldIdLst>
            <p14:sldId id="2506"/>
            <p14:sldId id="2507"/>
            <p14:sldId id="2508"/>
            <p14:sldId id="2509"/>
            <p14:sldId id="2510"/>
            <p14:sldId id="2511"/>
            <p14:sldId id="2513"/>
            <p14:sldId id="2514"/>
            <p14:sldId id="2515"/>
            <p14:sldId id="2516"/>
            <p14:sldId id="2517"/>
          </p14:sldIdLst>
        </p14:section>
        <p14:section name="تسبحة البصخة الثالثة" id="{CB0BB168-A2CB-477F-BFF2-B9A947100875}">
          <p14:sldIdLst>
            <p14:sldId id="423"/>
            <p14:sldId id="1633"/>
            <p14:sldId id="1634"/>
            <p14:sldId id="1635"/>
            <p14:sldId id="1636"/>
            <p14:sldId id="1637"/>
            <p14:sldId id="1638"/>
            <p14:sldId id="1639"/>
            <p14:sldId id="1640"/>
            <p14:sldId id="1641"/>
            <p14:sldId id="1642"/>
            <p14:sldId id="1643"/>
            <p14:sldId id="1644"/>
            <p14:sldId id="1645"/>
            <p14:sldId id="1646"/>
            <p14:sldId id="1647"/>
            <p14:sldId id="1648"/>
            <p14:sldId id="1649"/>
            <p14:sldId id="1650"/>
            <p14:sldId id="1651"/>
            <p14:sldId id="1652"/>
            <p14:sldId id="1653"/>
            <p14:sldId id="1654"/>
            <p14:sldId id="1655"/>
            <p14:sldId id="1656"/>
            <p14:sldId id="1657"/>
            <p14:sldId id="1658"/>
            <p14:sldId id="1659"/>
            <p14:sldId id="1660"/>
            <p14:sldId id="1661"/>
            <p14:sldId id="1662"/>
            <p14:sldId id="1663"/>
            <p14:sldId id="1664"/>
            <p14:sldId id="1665"/>
            <p14:sldId id="1666"/>
            <p14:sldId id="1667"/>
            <p14:sldId id="1668"/>
            <p14:sldId id="1669"/>
            <p14:sldId id="1670"/>
            <p14:sldId id="1671"/>
            <p14:sldId id="1672"/>
            <p14:sldId id="1673"/>
            <p14:sldId id="1674"/>
            <p14:sldId id="1675"/>
            <p14:sldId id="1676"/>
            <p14:sldId id="1677"/>
            <p14:sldId id="1678"/>
            <p14:sldId id="1679"/>
            <p14:sldId id="1680"/>
            <p14:sldId id="1681"/>
            <p14:sldId id="1682"/>
            <p14:sldId id="1683"/>
            <p14:sldId id="1684"/>
            <p14:sldId id="1685"/>
            <p14:sldId id="1686"/>
            <p14:sldId id="1687"/>
            <p14:sldId id="1688"/>
            <p14:sldId id="1689"/>
            <p14:sldId id="1690"/>
            <p14:sldId id="1691"/>
          </p14:sldIdLst>
        </p14:section>
        <p14:section name="المزمور الثالثة" id="{53C37AB8-B27B-486F-A3B7-A006B432BF21}">
          <p14:sldIdLst>
            <p14:sldId id="367"/>
            <p14:sldId id="368"/>
            <p14:sldId id="369"/>
            <p14:sldId id="891"/>
            <p14:sldId id="371"/>
            <p14:sldId id="892"/>
            <p14:sldId id="1132"/>
            <p14:sldId id="373"/>
          </p14:sldIdLst>
        </p14:section>
        <p14:section name="كي ايبرتو الثالثة" id="{7E29D51B-5F7D-417E-A0D6-79D6AE35304C}">
          <p14:sldIdLst>
            <p14:sldId id="374"/>
            <p14:sldId id="375"/>
            <p14:sldId id="376"/>
            <p14:sldId id="377"/>
          </p14:sldIdLst>
        </p14:section>
        <p14:section name="الانجيل قبطي الثالثة" id="{97EAF992-7A5C-4C0A-BE2E-E547D93F3D8E}">
          <p14:sldIdLst>
            <p14:sldId id="378"/>
            <p14:sldId id="1476"/>
            <p14:sldId id="1477"/>
            <p14:sldId id="1478"/>
            <p14:sldId id="1479"/>
            <p14:sldId id="1480"/>
            <p14:sldId id="1481"/>
          </p14:sldIdLst>
        </p14:section>
        <p14:section name="الانجيل عربي الثالثة" id="{2223885B-FF35-4E6C-8573-36A3986B047A}">
          <p14:sldIdLst>
            <p14:sldId id="389"/>
            <p14:sldId id="390"/>
            <p14:sldId id="391"/>
            <p14:sldId id="392"/>
            <p14:sldId id="393"/>
            <p14:sldId id="394"/>
            <p14:sldId id="1487"/>
            <p14:sldId id="1488"/>
          </p14:sldIdLst>
        </p14:section>
        <p14:section name="الساعة السادسة" id="{BF697D06-BF92-4B8C-8A38-FCCE9B86379B}">
          <p14:sldIdLst>
            <p14:sldId id="401"/>
          </p14:sldIdLst>
        </p14:section>
        <p14:section name="نبوة" id="{F6F14A26-4225-4C74-92BB-8C472EC35A55}">
          <p14:sldIdLst>
            <p14:sldId id="546"/>
            <p14:sldId id="402"/>
            <p14:sldId id="1506"/>
            <p14:sldId id="1507"/>
            <p14:sldId id="1508"/>
            <p14:sldId id="1509"/>
            <p14:sldId id="1510"/>
            <p14:sldId id="1511"/>
            <p14:sldId id="1512"/>
            <p14:sldId id="1513"/>
            <p14:sldId id="1514"/>
            <p14:sldId id="1515"/>
            <p14:sldId id="1516"/>
          </p14:sldIdLst>
        </p14:section>
        <p14:section name="نبوات 2" id="{2F5E38B2-5C5A-46AA-91A3-4D3E83DB7C71}">
          <p14:sldIdLst>
            <p14:sldId id="1517"/>
            <p14:sldId id="1518"/>
            <p14:sldId id="2268"/>
            <p14:sldId id="2269"/>
          </p14:sldIdLst>
        </p14:section>
        <p14:section name="نبوات 3" id="{5B56B9A3-F6B3-40D2-A57F-FB078F0DE685}">
          <p14:sldIdLst>
            <p14:sldId id="2270"/>
            <p14:sldId id="2271"/>
            <p14:sldId id="2272"/>
            <p14:sldId id="2273"/>
            <p14:sldId id="2274"/>
            <p14:sldId id="2275"/>
          </p14:sldIdLst>
        </p14:section>
        <p14:section name="تسبحة البصخة السادسة" id="{E2CAF2B6-6F42-4433-9B52-18A7D5A11E33}">
          <p14:sldIdLst>
            <p14:sldId id="547"/>
            <p14:sldId id="1692"/>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730"/>
            <p14:sldId id="1731"/>
            <p14:sldId id="1732"/>
            <p14:sldId id="1733"/>
            <p14:sldId id="1734"/>
            <p14:sldId id="1735"/>
            <p14:sldId id="1736"/>
            <p14:sldId id="1737"/>
            <p14:sldId id="1738"/>
            <p14:sldId id="1739"/>
            <p14:sldId id="1740"/>
            <p14:sldId id="1741"/>
            <p14:sldId id="1742"/>
            <p14:sldId id="1743"/>
            <p14:sldId id="1744"/>
            <p14:sldId id="1745"/>
            <p14:sldId id="1746"/>
            <p14:sldId id="1747"/>
            <p14:sldId id="1748"/>
            <p14:sldId id="1749"/>
            <p14:sldId id="1750"/>
          </p14:sldIdLst>
        </p14:section>
        <p14:section name="المزمور قبطي السادسة" id="{CF4D4155-A510-4B0A-9E87-09F5D12ACEA9}">
          <p14:sldIdLst>
            <p14:sldId id="407"/>
            <p14:sldId id="408"/>
            <p14:sldId id="409"/>
            <p14:sldId id="1198"/>
            <p14:sldId id="1199"/>
            <p14:sldId id="410"/>
            <p14:sldId id="1197"/>
            <p14:sldId id="411"/>
          </p14:sldIdLst>
        </p14:section>
        <p14:section name="كي ايبرتو السادسة" id="{56CC31D9-57EC-4555-9DDC-7778D91EDCE8}">
          <p14:sldIdLst>
            <p14:sldId id="415"/>
            <p14:sldId id="416"/>
            <p14:sldId id="417"/>
            <p14:sldId id="418"/>
          </p14:sldIdLst>
        </p14:section>
        <p14:section name="الانجيل قبطي اول السادسة" id="{95CBA92C-2C01-4F74-A008-A07A33DFB8F2}">
          <p14:sldIdLst>
            <p14:sldId id="419"/>
            <p14:sldId id="1522"/>
            <p14:sldId id="1523"/>
            <p14:sldId id="1524"/>
            <p14:sldId id="1525"/>
            <p14:sldId id="1526"/>
            <p14:sldId id="1527"/>
            <p14:sldId id="1528"/>
            <p14:sldId id="1529"/>
          </p14:sldIdLst>
        </p14:section>
        <p14:section name="انجيل عربي اول الساعة السادسة" id="{695B5EB2-4818-49A0-8D41-30BB22BAE187}">
          <p14:sldIdLst>
            <p14:sldId id="488"/>
            <p14:sldId id="489"/>
            <p14:sldId id="490"/>
            <p14:sldId id="491"/>
            <p14:sldId id="492"/>
            <p14:sldId id="922"/>
            <p14:sldId id="1538"/>
            <p14:sldId id="1539"/>
            <p14:sldId id="1540"/>
            <p14:sldId id="1541"/>
          </p14:sldIdLst>
        </p14:section>
        <p14:section name="الساعة التاسعة" id="{01F03FB4-57F1-4717-97F4-96FCAB5BF06B}">
          <p14:sldIdLst>
            <p14:sldId id="498"/>
          </p14:sldIdLst>
        </p14:section>
        <p14:section name="نبوة" id="{331A0213-D2C5-4908-8CCC-F7E99EECAF74}">
          <p14:sldIdLst>
            <p14:sldId id="499"/>
            <p14:sldId id="500"/>
            <p14:sldId id="1289"/>
            <p14:sldId id="1290"/>
            <p14:sldId id="1291"/>
            <p14:sldId id="1292"/>
            <p14:sldId id="1293"/>
            <p14:sldId id="1294"/>
          </p14:sldIdLst>
        </p14:section>
        <p14:section name="Untitled Section" id="{C2AAE95B-0721-4B5E-9963-5DCCB9441373}">
          <p14:sldIdLst>
            <p14:sldId id="1295"/>
            <p14:sldId id="1296"/>
            <p14:sldId id="1297"/>
            <p14:sldId id="1298"/>
            <p14:sldId id="3279"/>
            <p14:sldId id="3280"/>
            <p14:sldId id="3281"/>
            <p14:sldId id="3282"/>
            <p14:sldId id="3283"/>
          </p14:sldIdLst>
        </p14:section>
        <p14:section name="نبوات 3" id="{0BB91CCA-4513-4C9C-B2FC-5F1F02DD1EF6}">
          <p14:sldIdLst>
            <p14:sldId id="3284"/>
            <p14:sldId id="3285"/>
            <p14:sldId id="3286"/>
            <p14:sldId id="3287"/>
            <p14:sldId id="3288"/>
            <p14:sldId id="3289"/>
            <p14:sldId id="3290"/>
            <p14:sldId id="3291"/>
            <p14:sldId id="3292"/>
          </p14:sldIdLst>
        </p14:section>
        <p14:section name="Untitled Section" id="{9936A424-220D-4892-A3A6-54E4A22AC0C6}">
          <p14:sldIdLst>
            <p14:sldId id="3293"/>
            <p14:sldId id="3294"/>
            <p14:sldId id="3295"/>
            <p14:sldId id="3296"/>
            <p14:sldId id="3297"/>
            <p14:sldId id="3298"/>
            <p14:sldId id="3299"/>
            <p14:sldId id="3300"/>
            <p14:sldId id="3301"/>
            <p14:sldId id="3302"/>
          </p14:sldIdLst>
        </p14:section>
        <p14:section name="نبوات 4" id="{7F1E53B2-8079-4FB0-B50D-A8C1EBEF87D0}">
          <p14:sldIdLst>
            <p14:sldId id="3303"/>
            <p14:sldId id="3304"/>
            <p14:sldId id="3305"/>
            <p14:sldId id="3306"/>
          </p14:sldIdLst>
        </p14:section>
        <p14:section name="مقدمة العظة قبطي" id="{FC3C8BF2-7EDC-4683-9F68-8BFCBA93444E}">
          <p14:sldIdLst>
            <p14:sldId id="3307"/>
            <p14:sldId id="3308"/>
            <p14:sldId id="3309"/>
          </p14:sldIdLst>
        </p14:section>
        <p14:section name="العظة" id="{C091977B-2152-4CCC-954B-F685CEF2150F}">
          <p14:sldIdLst>
            <p14:sldId id="3310"/>
            <p14:sldId id="3311"/>
            <p14:sldId id="3312"/>
            <p14:sldId id="3313"/>
            <p14:sldId id="3314"/>
            <p14:sldId id="3316"/>
          </p14:sldIdLst>
        </p14:section>
        <p14:section name="ختام العظة" id="{9C1A8BB5-ED00-4228-9EC0-7EFFC39598B2}">
          <p14:sldIdLst>
            <p14:sldId id="3317"/>
            <p14:sldId id="3318"/>
            <p14:sldId id="3319"/>
            <p14:sldId id="3320"/>
          </p14:sldIdLst>
        </p14:section>
        <p14:section name="تسبحة الساعة التاسعة" id="{0B359959-82DA-486E-BA76-17A91A13BDC8}">
          <p14:sldIdLst>
            <p14:sldId id="607"/>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 id="1771"/>
            <p14:sldId id="1772"/>
            <p14:sldId id="1773"/>
            <p14:sldId id="1774"/>
            <p14:sldId id="1775"/>
            <p14:sldId id="1776"/>
            <p14:sldId id="1777"/>
            <p14:sldId id="1778"/>
            <p14:sldId id="1779"/>
            <p14:sldId id="1780"/>
            <p14:sldId id="1781"/>
            <p14:sldId id="1782"/>
            <p14:sldId id="1783"/>
            <p14:sldId id="1784"/>
            <p14:sldId id="1785"/>
            <p14:sldId id="1786"/>
            <p14:sldId id="1787"/>
            <p14:sldId id="1788"/>
            <p14:sldId id="1789"/>
            <p14:sldId id="1790"/>
            <p14:sldId id="1791"/>
            <p14:sldId id="1792"/>
            <p14:sldId id="1793"/>
            <p14:sldId id="1794"/>
            <p14:sldId id="1795"/>
            <p14:sldId id="1796"/>
            <p14:sldId id="1797"/>
            <p14:sldId id="1798"/>
            <p14:sldId id="1799"/>
            <p14:sldId id="1800"/>
            <p14:sldId id="1801"/>
            <p14:sldId id="1802"/>
            <p14:sldId id="1803"/>
            <p14:sldId id="1804"/>
            <p14:sldId id="1805"/>
            <p14:sldId id="1806"/>
            <p14:sldId id="1807"/>
            <p14:sldId id="1808"/>
            <p14:sldId id="1809"/>
          </p14:sldIdLst>
        </p14:section>
        <p14:section name="مزمور قبطي التاسعة" id="{E4395645-04AB-4B00-9A04-5205E42D9836}">
          <p14:sldIdLst>
            <p14:sldId id="504"/>
            <p14:sldId id="505"/>
            <p14:sldId id="506"/>
            <p14:sldId id="507"/>
            <p14:sldId id="508"/>
            <p14:sldId id="509"/>
            <p14:sldId id="510"/>
            <p14:sldId id="511"/>
          </p14:sldIdLst>
        </p14:section>
        <p14:section name="كي ايبرتو التاسعة" id="{676FB05F-0B23-49C5-8230-B128B6D9A8A4}">
          <p14:sldIdLst>
            <p14:sldId id="512"/>
            <p14:sldId id="513"/>
            <p14:sldId id="514"/>
            <p14:sldId id="515"/>
          </p14:sldIdLst>
        </p14:section>
        <p14:section name="انجيل قبطي التاسعة" id="{4D9D7CA9-C4BA-45B6-8C1A-4365294D63AF}">
          <p14:sldIdLst>
            <p14:sldId id="1556"/>
            <p14:sldId id="1557"/>
            <p14:sldId id="1558"/>
            <p14:sldId id="1559"/>
            <p14:sldId id="1560"/>
            <p14:sldId id="1561"/>
            <p14:sldId id="1562"/>
            <p14:sldId id="1563"/>
            <p14:sldId id="1564"/>
            <p14:sldId id="1565"/>
            <p14:sldId id="1566"/>
          </p14:sldIdLst>
        </p14:section>
        <p14:section name="الانجيل عربي التاسعة" id="{91993730-9A17-4E2A-9213-DE087AD88610}">
          <p14:sldIdLst>
            <p14:sldId id="523"/>
            <p14:sldId id="524"/>
            <p14:sldId id="525"/>
            <p14:sldId id="526"/>
            <p14:sldId id="527"/>
            <p14:sldId id="528"/>
            <p14:sldId id="1336"/>
            <p14:sldId id="1337"/>
            <p14:sldId id="1338"/>
            <p14:sldId id="1339"/>
            <p14:sldId id="1340"/>
          </p14:sldIdLst>
        </p14:section>
        <p14:section name="الساعة الحادية عشر" id="{D57B4325-6D54-4501-99FA-E9CF5D3BE57E}">
          <p14:sldIdLst>
            <p14:sldId id="532"/>
          </p14:sldIdLst>
        </p14:section>
        <p14:section name="نبوات الحادية عشر" id="{2FCF438F-5DF4-4419-AA01-BE00BAB105B4}">
          <p14:sldIdLst>
            <p14:sldId id="533"/>
            <p14:sldId id="534"/>
            <p14:sldId id="1344"/>
            <p14:sldId id="1345"/>
            <p14:sldId id="1346"/>
            <p14:sldId id="1347"/>
            <p14:sldId id="1348"/>
            <p14:sldId id="1349"/>
            <p14:sldId id="1350"/>
          </p14:sldIdLst>
        </p14:section>
        <p14:section name="مقدمة العظة" id="{D8D301E2-EFE0-4550-9B42-9CC10DA75268}">
          <p14:sldIdLst>
            <p14:sldId id="3930"/>
            <p14:sldId id="3931"/>
            <p14:sldId id="3932"/>
          </p14:sldIdLst>
        </p14:section>
        <p14:section name="العظة" id="{F19A9948-A462-4442-B65D-F3CC3B7BAFAC}">
          <p14:sldIdLst>
            <p14:sldId id="3933"/>
            <p14:sldId id="3934"/>
            <p14:sldId id="3935"/>
            <p14:sldId id="3936"/>
            <p14:sldId id="3937"/>
            <p14:sldId id="3939"/>
          </p14:sldIdLst>
        </p14:section>
        <p14:section name="ختام العظة" id="{620AB0AD-28E4-4F34-AB9C-BA14F2149E95}">
          <p14:sldIdLst>
            <p14:sldId id="3940"/>
            <p14:sldId id="3941"/>
            <p14:sldId id="3942"/>
            <p14:sldId id="3943"/>
          </p14:sldIdLst>
        </p14:section>
        <p14:section name="تسبحة البصخة الحادية عشر" id="{6FA3E693-2B93-4F8F-9453-6EE00DBB10FD}">
          <p14:sldIdLst>
            <p14:sldId id="667"/>
            <p14:sldId id="1810"/>
            <p14:sldId id="1811"/>
            <p14:sldId id="1812"/>
            <p14:sldId id="1813"/>
            <p14:sldId id="1814"/>
            <p14:sldId id="1815"/>
            <p14:sldId id="1816"/>
            <p14:sldId id="1817"/>
            <p14:sldId id="1818"/>
            <p14:sldId id="1819"/>
            <p14:sldId id="1820"/>
            <p14:sldId id="1821"/>
            <p14:sldId id="1822"/>
            <p14:sldId id="1823"/>
            <p14:sldId id="1824"/>
            <p14:sldId id="1825"/>
            <p14:sldId id="1826"/>
            <p14:sldId id="1827"/>
            <p14:sldId id="1828"/>
            <p14:sldId id="1829"/>
            <p14:sldId id="1830"/>
            <p14:sldId id="1831"/>
            <p14:sldId id="1832"/>
            <p14:sldId id="1833"/>
            <p14:sldId id="1834"/>
            <p14:sldId id="1835"/>
            <p14:sldId id="1836"/>
            <p14:sldId id="1837"/>
            <p14:sldId id="1838"/>
            <p14:sldId id="1839"/>
            <p14:sldId id="1840"/>
            <p14:sldId id="1841"/>
            <p14:sldId id="1842"/>
            <p14:sldId id="1843"/>
            <p14:sldId id="1844"/>
            <p14:sldId id="1845"/>
            <p14:sldId id="1846"/>
            <p14:sldId id="1847"/>
            <p14:sldId id="1848"/>
            <p14:sldId id="1849"/>
            <p14:sldId id="1850"/>
            <p14:sldId id="1851"/>
            <p14:sldId id="1852"/>
            <p14:sldId id="1853"/>
            <p14:sldId id="1854"/>
            <p14:sldId id="1855"/>
            <p14:sldId id="1856"/>
            <p14:sldId id="1857"/>
            <p14:sldId id="1858"/>
            <p14:sldId id="1859"/>
            <p14:sldId id="1860"/>
            <p14:sldId id="1861"/>
            <p14:sldId id="1862"/>
            <p14:sldId id="1863"/>
            <p14:sldId id="1864"/>
            <p14:sldId id="1865"/>
            <p14:sldId id="1866"/>
            <p14:sldId id="1867"/>
            <p14:sldId id="1868"/>
          </p14:sldIdLst>
        </p14:section>
        <p14:section name="مزمور قبطي الحادية عشر" id="{CF223267-2241-49BB-BC13-4009251513F6}">
          <p14:sldIdLst>
            <p14:sldId id="538"/>
            <p14:sldId id="539"/>
            <p14:sldId id="540"/>
            <p14:sldId id="541"/>
            <p14:sldId id="542"/>
            <p14:sldId id="543"/>
            <p14:sldId id="544"/>
            <p14:sldId id="545"/>
          </p14:sldIdLst>
        </p14:section>
        <p14:section name="كي ايبرتو الحادية عشر" id="{54360638-45B3-4DFB-B928-86AE93E78C5D}">
          <p14:sldIdLst>
            <p14:sldId id="727"/>
            <p14:sldId id="728"/>
            <p14:sldId id="729"/>
            <p14:sldId id="730"/>
          </p14:sldIdLst>
        </p14:section>
        <p14:section name="انجيل قبطي الحادية عشر" id="{BD8DA351-DF53-472E-9051-D3D0AE6E7626}">
          <p14:sldIdLst>
            <p14:sldId id="731"/>
            <p14:sldId id="1351"/>
            <p14:sldId id="1352"/>
            <p14:sldId id="1353"/>
            <p14:sldId id="1354"/>
            <p14:sldId id="1355"/>
            <p14:sldId id="1356"/>
            <p14:sldId id="1357"/>
            <p14:sldId id="1358"/>
            <p14:sldId id="4114"/>
          </p14:sldIdLst>
        </p14:section>
        <p14:section name="الانجيل عربي الحادية عشر" id="{1DD88B0A-DB33-4EE0-BF5E-556110EDC2C1}">
          <p14:sldIdLst>
            <p14:sldId id="735"/>
            <p14:sldId id="736"/>
            <p14:sldId id="737"/>
            <p14:sldId id="738"/>
            <p14:sldId id="739"/>
            <p14:sldId id="740"/>
            <p14:sldId id="953"/>
            <p14:sldId id="1359"/>
            <p14:sldId id="1360"/>
            <p14:sldId id="1361"/>
            <p14:sldId id="1362"/>
          </p14:sldIdLst>
        </p14:section>
        <p14:section name="مقدمة الطرح" id="{C1182C79-03C1-4E15-A62C-C4DD22969F57}">
          <p14:sldIdLst>
            <p14:sldId id="1869"/>
            <p14:sldId id="1870"/>
          </p14:sldIdLst>
        </p14:section>
        <p14:section name="طرح الساعة الاولي" id="{8C80A7F6-092F-4D07-B665-2E7FDBA4D28D}">
          <p14:sldIdLst>
            <p14:sldId id="743"/>
            <p14:sldId id="1369"/>
            <p14:sldId id="1370"/>
            <p14:sldId id="1371"/>
            <p14:sldId id="1372"/>
            <p14:sldId id="1373"/>
          </p14:sldIdLst>
        </p14:section>
        <p14:section name="طرح الساعة الثالثة" id="{4CA88C1B-BE6D-4A0B-B1A9-DA50CDCCAE26}">
          <p14:sldIdLst>
            <p14:sldId id="751"/>
            <p14:sldId id="1376"/>
            <p14:sldId id="1377"/>
            <p14:sldId id="1378"/>
            <p14:sldId id="1379"/>
          </p14:sldIdLst>
        </p14:section>
        <p14:section name="طرح الساعة السادسة" id="{0775DE32-0703-40E4-B942-5B68B9DE1475}">
          <p14:sldIdLst>
            <p14:sldId id="755"/>
            <p14:sldId id="1384"/>
            <p14:sldId id="1385"/>
            <p14:sldId id="1386"/>
            <p14:sldId id="1387"/>
            <p14:sldId id="1388"/>
            <p14:sldId id="1389"/>
          </p14:sldIdLst>
        </p14:section>
        <p14:section name="طرح الساعة التاسعة" id="{76B111F5-A850-4360-A384-D71CE3145D51}">
          <p14:sldIdLst>
            <p14:sldId id="760"/>
            <p14:sldId id="1391"/>
            <p14:sldId id="1392"/>
            <p14:sldId id="1393"/>
            <p14:sldId id="1394"/>
            <p14:sldId id="1395"/>
            <p14:sldId id="1396"/>
          </p14:sldIdLst>
        </p14:section>
        <p14:section name="طرح الحادية عشر" id="{565D54BF-C645-4BCB-B164-D69190C4AC9E}">
          <p14:sldIdLst>
            <p14:sldId id="764"/>
            <p14:sldId id="1398"/>
            <p14:sldId id="1399"/>
            <p14:sldId id="1400"/>
            <p14:sldId id="1401"/>
          </p14:sldIdLst>
        </p14:section>
        <p14:section name="ختام الطرح" id="{3E3DDB45-B516-4096-BAC1-7E06EC6B58DB}">
          <p14:sldIdLst>
            <p14:sldId id="1871"/>
            <p14:sldId id="1872"/>
            <p14:sldId id="1873"/>
            <p14:sldId id="1874"/>
          </p14:sldIdLst>
        </p14:section>
        <p14:section name="طلبه النهار" id="{C23268B9-01D2-4355-A1CC-1516F27F357B}">
          <p14:sldIdLst>
            <p14:sldId id="1892"/>
            <p14:sldId id="1893"/>
            <p14:sldId id="1894"/>
            <p14:sldId id="1895"/>
            <p14:sldId id="1896"/>
            <p14:sldId id="1897"/>
            <p14:sldId id="1898"/>
            <p14:sldId id="1899"/>
            <p14:sldId id="1900"/>
            <p14:sldId id="1901"/>
            <p14:sldId id="1902"/>
            <p14:sldId id="1903"/>
            <p14:sldId id="1904"/>
            <p14:sldId id="1905"/>
            <p14:sldId id="1906"/>
            <p14:sldId id="1907"/>
            <p14:sldId id="1908"/>
            <p14:sldId id="1909"/>
            <p14:sldId id="1910"/>
            <p14:sldId id="1911"/>
            <p14:sldId id="1912"/>
            <p14:sldId id="1913"/>
            <p14:sldId id="1914"/>
            <p14:sldId id="1915"/>
            <p14:sldId id="1916"/>
            <p14:sldId id="1917"/>
            <p14:sldId id="1918"/>
            <p14:sldId id="1919"/>
            <p14:sldId id="1920"/>
            <p14:sldId id="1921"/>
            <p14:sldId id="1922"/>
            <p14:sldId id="1923"/>
            <p14:sldId id="1924"/>
            <p14:sldId id="1925"/>
            <p14:sldId id="1926"/>
            <p14:sldId id="1927"/>
            <p14:sldId id="1928"/>
            <p14:sldId id="1929"/>
            <p14:sldId id="1930"/>
            <p14:sldId id="1931"/>
            <p14:sldId id="1932"/>
            <p14:sldId id="1933"/>
            <p14:sldId id="1934"/>
            <p14:sldId id="1935"/>
            <p14:sldId id="1936"/>
            <p14:sldId id="1937"/>
            <p14:sldId id="1938"/>
            <p14:sldId id="1939"/>
            <p14:sldId id="1940"/>
            <p14:sldId id="1941"/>
            <p14:sldId id="1942"/>
            <p14:sldId id="1943"/>
            <p14:sldId id="1944"/>
            <p14:sldId id="1945"/>
            <p14:sldId id="1946"/>
            <p14:sldId id="1947"/>
            <p14:sldId id="1948"/>
            <p14:sldId id="1949"/>
            <p14:sldId id="1950"/>
            <p14:sldId id="1951"/>
            <p14:sldId id="1952"/>
            <p14:sldId id="1953"/>
            <p14:sldId id="1954"/>
            <p14:sldId id="1955"/>
            <p14:sldId id="1956"/>
            <p14:sldId id="1957"/>
            <p14:sldId id="1958"/>
            <p14:sldId id="1959"/>
            <p14:sldId id="1960"/>
            <p14:sldId id="1961"/>
            <p14:sldId id="1962"/>
            <p14:sldId id="1963"/>
            <p14:sldId id="1964"/>
            <p14:sldId id="1965"/>
            <p14:sldId id="1966"/>
            <p14:sldId id="1967"/>
            <p14:sldId id="1968"/>
            <p14:sldId id="1969"/>
            <p14:sldId id="1970"/>
            <p14:sldId id="1971"/>
            <p14:sldId id="1972"/>
            <p14:sldId id="1973"/>
          </p14:sldIdLst>
        </p14:section>
        <p14:section name="افنوتي ناي نان" id="{961CD7BD-0F1E-4BBC-8490-8EFC66DFC228}">
          <p14:sldIdLst>
            <p14:sldId id="852"/>
            <p14:sldId id="853"/>
            <p14:sldId id="854"/>
            <p14:sldId id="855"/>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 id="876"/>
            <p14:sldId id="877"/>
            <p14:sldId id="878"/>
            <p14:sldId id="879"/>
            <p14:sldId id="880"/>
            <p14:sldId id="881"/>
            <p14:sldId id="882"/>
          </p14:sldIdLst>
        </p14:section>
        <p14:section name="ختام" id="{FA17CE22-8308-4FBB-A015-1DC6EC2047BE}">
          <p14:sldIdLst>
            <p14:sldId id="1875"/>
            <p14:sldId id="1876"/>
            <p14:sldId id="1877"/>
            <p14:sldId id="1878"/>
            <p14:sldId id="1879"/>
            <p14:sldId id="1880"/>
            <p14:sldId id="1881"/>
            <p14:sldId id="1882"/>
            <p14:sldId id="1883"/>
            <p14:sldId id="1884"/>
            <p14:sldId id="1885"/>
            <p14:sldId id="1886"/>
            <p14:sldId id="1887"/>
            <p14:sldId id="1888"/>
            <p14:sldId id="1889"/>
            <p14:sldId id="1890"/>
            <p14:sldId id="18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559" autoAdjust="0"/>
    <p:restoredTop sz="94660"/>
  </p:normalViewPr>
  <p:slideViewPr>
    <p:cSldViewPr snapToGrid="0">
      <p:cViewPr varScale="1">
        <p:scale>
          <a:sx n="116" d="100"/>
          <a:sy n="116" d="100"/>
        </p:scale>
        <p:origin x="1644" y="84"/>
      </p:cViewPr>
      <p:guideLst>
        <p:guide orient="horz" pos="2160"/>
        <p:guide pos="2880"/>
      </p:guideLst>
    </p:cSldViewPr>
  </p:slideViewPr>
  <p:notesTextViewPr>
    <p:cViewPr>
      <p:scale>
        <a:sx n="3" d="2"/>
        <a:sy n="3" d="2"/>
      </p:scale>
      <p:origin x="0" y="0"/>
    </p:cViewPr>
  </p:notesTextViewPr>
  <p:sorterViewPr>
    <p:cViewPr>
      <p:scale>
        <a:sx n="100" d="100"/>
        <a:sy n="100" d="100"/>
      </p:scale>
      <p:origin x="0" y="-19668"/>
    </p:cViewPr>
  </p:sorterViewPr>
  <p:notesViewPr>
    <p:cSldViewPr snapToGrid="0">
      <p:cViewPr varScale="1">
        <p:scale>
          <a:sx n="51" d="100"/>
          <a:sy n="51"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671" Type="http://schemas.openxmlformats.org/officeDocument/2006/relationships/slide" Target="slides/slide670.xml"/><Relationship Id="rId769" Type="http://schemas.openxmlformats.org/officeDocument/2006/relationships/slide" Target="slides/slide768.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629" Type="http://schemas.openxmlformats.org/officeDocument/2006/relationships/slide" Target="slides/slide628.xml"/><Relationship Id="rId170" Type="http://schemas.openxmlformats.org/officeDocument/2006/relationships/slide" Target="slides/slide169.xml"/><Relationship Id="rId836" Type="http://schemas.openxmlformats.org/officeDocument/2006/relationships/handoutMaster" Target="handoutMasters/handoutMaster1.xml"/><Relationship Id="rId268" Type="http://schemas.openxmlformats.org/officeDocument/2006/relationships/slide" Target="slides/slide267.xml"/><Relationship Id="rId475" Type="http://schemas.openxmlformats.org/officeDocument/2006/relationships/slide" Target="slides/slide474.xml"/><Relationship Id="rId682" Type="http://schemas.openxmlformats.org/officeDocument/2006/relationships/slide" Target="slides/slide681.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279" Type="http://schemas.openxmlformats.org/officeDocument/2006/relationships/slide" Target="slides/slide278.xml"/><Relationship Id="rId486" Type="http://schemas.openxmlformats.org/officeDocument/2006/relationships/slide" Target="slides/slide485.xml"/><Relationship Id="rId693" Type="http://schemas.openxmlformats.org/officeDocument/2006/relationships/slide" Target="slides/slide692.xml"/><Relationship Id="rId707" Type="http://schemas.openxmlformats.org/officeDocument/2006/relationships/slide" Target="slides/slide706.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760" Type="http://schemas.openxmlformats.org/officeDocument/2006/relationships/slide" Target="slides/slide75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497" Type="http://schemas.openxmlformats.org/officeDocument/2006/relationships/slide" Target="slides/slide496.xml"/><Relationship Id="rId620" Type="http://schemas.openxmlformats.org/officeDocument/2006/relationships/slide" Target="slides/slide619.xml"/><Relationship Id="rId718" Type="http://schemas.openxmlformats.org/officeDocument/2006/relationships/slide" Target="slides/slide717.xml"/><Relationship Id="rId357" Type="http://schemas.openxmlformats.org/officeDocument/2006/relationships/slide" Target="slides/slide356.xml"/><Relationship Id="rId54" Type="http://schemas.openxmlformats.org/officeDocument/2006/relationships/slide" Target="slides/slide53.xml"/><Relationship Id="rId217" Type="http://schemas.openxmlformats.org/officeDocument/2006/relationships/slide" Target="slides/slide216.xml"/><Relationship Id="rId564" Type="http://schemas.openxmlformats.org/officeDocument/2006/relationships/slide" Target="slides/slide563.xml"/><Relationship Id="rId771" Type="http://schemas.openxmlformats.org/officeDocument/2006/relationships/slide" Target="slides/slide770.xml"/><Relationship Id="rId424" Type="http://schemas.openxmlformats.org/officeDocument/2006/relationships/slide" Target="slides/slide423.xml"/><Relationship Id="rId631" Type="http://schemas.openxmlformats.org/officeDocument/2006/relationships/slide" Target="slides/slide630.xml"/><Relationship Id="rId729" Type="http://schemas.openxmlformats.org/officeDocument/2006/relationships/slide" Target="slides/slide72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782" Type="http://schemas.openxmlformats.org/officeDocument/2006/relationships/slide" Target="slides/slide781.xml"/><Relationship Id="rId228" Type="http://schemas.openxmlformats.org/officeDocument/2006/relationships/slide" Target="slides/slide227.xml"/><Relationship Id="rId435" Type="http://schemas.openxmlformats.org/officeDocument/2006/relationships/slide" Target="slides/slide434.xml"/><Relationship Id="rId642" Type="http://schemas.openxmlformats.org/officeDocument/2006/relationships/slide" Target="slides/slide641.xml"/><Relationship Id="rId281" Type="http://schemas.openxmlformats.org/officeDocument/2006/relationships/slide" Target="slides/slide280.xml"/><Relationship Id="rId502" Type="http://schemas.openxmlformats.org/officeDocument/2006/relationships/slide" Target="slides/slide501.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86" Type="http://schemas.openxmlformats.org/officeDocument/2006/relationships/slide" Target="slides/slide585.xml"/><Relationship Id="rId793" Type="http://schemas.openxmlformats.org/officeDocument/2006/relationships/slide" Target="slides/slide792.xml"/><Relationship Id="rId807" Type="http://schemas.openxmlformats.org/officeDocument/2006/relationships/slide" Target="slides/slide806.xml"/><Relationship Id="rId7" Type="http://schemas.openxmlformats.org/officeDocument/2006/relationships/slide" Target="slides/slide6.xml"/><Relationship Id="rId239" Type="http://schemas.openxmlformats.org/officeDocument/2006/relationships/slide" Target="slides/slide238.xml"/><Relationship Id="rId446" Type="http://schemas.openxmlformats.org/officeDocument/2006/relationships/slide" Target="slides/slide445.xml"/><Relationship Id="rId653" Type="http://schemas.openxmlformats.org/officeDocument/2006/relationships/slide" Target="slides/slide652.xml"/><Relationship Id="rId292" Type="http://schemas.openxmlformats.org/officeDocument/2006/relationships/slide" Target="slides/slide291.xml"/><Relationship Id="rId306" Type="http://schemas.openxmlformats.org/officeDocument/2006/relationships/slide" Target="slides/slide305.xml"/><Relationship Id="rId87" Type="http://schemas.openxmlformats.org/officeDocument/2006/relationships/slide" Target="slides/slide86.xml"/><Relationship Id="rId513" Type="http://schemas.openxmlformats.org/officeDocument/2006/relationships/slide" Target="slides/slide512.xml"/><Relationship Id="rId597" Type="http://schemas.openxmlformats.org/officeDocument/2006/relationships/slide" Target="slides/slide596.xml"/><Relationship Id="rId720" Type="http://schemas.openxmlformats.org/officeDocument/2006/relationships/slide" Target="slides/slide719.xml"/><Relationship Id="rId818" Type="http://schemas.openxmlformats.org/officeDocument/2006/relationships/slide" Target="slides/slide817.xml"/><Relationship Id="rId152" Type="http://schemas.openxmlformats.org/officeDocument/2006/relationships/slide" Target="slides/slide151.xml"/><Relationship Id="rId457" Type="http://schemas.openxmlformats.org/officeDocument/2006/relationships/slide" Target="slides/slide456.xml"/><Relationship Id="rId664" Type="http://schemas.openxmlformats.org/officeDocument/2006/relationships/slide" Target="slides/slide663.xml"/><Relationship Id="rId14" Type="http://schemas.openxmlformats.org/officeDocument/2006/relationships/slide" Target="slides/slide13.xml"/><Relationship Id="rId317" Type="http://schemas.openxmlformats.org/officeDocument/2006/relationships/slide" Target="slides/slide316.xml"/><Relationship Id="rId524" Type="http://schemas.openxmlformats.org/officeDocument/2006/relationships/slide" Target="slides/slide523.xml"/><Relationship Id="rId731" Type="http://schemas.openxmlformats.org/officeDocument/2006/relationships/slide" Target="slides/slide730.xml"/><Relationship Id="rId98" Type="http://schemas.openxmlformats.org/officeDocument/2006/relationships/slide" Target="slides/slide97.xml"/><Relationship Id="rId163" Type="http://schemas.openxmlformats.org/officeDocument/2006/relationships/slide" Target="slides/slide162.xml"/><Relationship Id="rId370" Type="http://schemas.openxmlformats.org/officeDocument/2006/relationships/slide" Target="slides/slide369.xml"/><Relationship Id="rId829" Type="http://schemas.openxmlformats.org/officeDocument/2006/relationships/slide" Target="slides/slide828.xml"/><Relationship Id="rId230" Type="http://schemas.openxmlformats.org/officeDocument/2006/relationships/slide" Target="slides/slide229.xml"/><Relationship Id="rId468" Type="http://schemas.openxmlformats.org/officeDocument/2006/relationships/slide" Target="slides/slide467.xml"/><Relationship Id="rId675" Type="http://schemas.openxmlformats.org/officeDocument/2006/relationships/slide" Target="slides/slide674.xml"/><Relationship Id="rId25" Type="http://schemas.openxmlformats.org/officeDocument/2006/relationships/slide" Target="slides/slide24.xml"/><Relationship Id="rId328" Type="http://schemas.openxmlformats.org/officeDocument/2006/relationships/slide" Target="slides/slide327.xml"/><Relationship Id="rId535" Type="http://schemas.openxmlformats.org/officeDocument/2006/relationships/slide" Target="slides/slide534.xml"/><Relationship Id="rId742" Type="http://schemas.openxmlformats.org/officeDocument/2006/relationships/slide" Target="slides/slide741.xml"/><Relationship Id="rId174" Type="http://schemas.openxmlformats.org/officeDocument/2006/relationships/slide" Target="slides/slide173.xml"/><Relationship Id="rId381" Type="http://schemas.openxmlformats.org/officeDocument/2006/relationships/slide" Target="slides/slide380.xml"/><Relationship Id="rId602" Type="http://schemas.openxmlformats.org/officeDocument/2006/relationships/slide" Target="slides/slide601.xml"/><Relationship Id="rId241" Type="http://schemas.openxmlformats.org/officeDocument/2006/relationships/slide" Target="slides/slide240.xml"/><Relationship Id="rId479" Type="http://schemas.openxmlformats.org/officeDocument/2006/relationships/slide" Target="slides/slide478.xml"/><Relationship Id="rId686" Type="http://schemas.openxmlformats.org/officeDocument/2006/relationships/slide" Target="slides/slide685.xml"/><Relationship Id="rId36" Type="http://schemas.openxmlformats.org/officeDocument/2006/relationships/slide" Target="slides/slide35.xml"/><Relationship Id="rId339" Type="http://schemas.openxmlformats.org/officeDocument/2006/relationships/slide" Target="slides/slide338.xml"/><Relationship Id="rId546" Type="http://schemas.openxmlformats.org/officeDocument/2006/relationships/slide" Target="slides/slide545.xml"/><Relationship Id="rId753" Type="http://schemas.openxmlformats.org/officeDocument/2006/relationships/slide" Target="slides/slide752.xml"/><Relationship Id="rId101" Type="http://schemas.openxmlformats.org/officeDocument/2006/relationships/slide" Target="slides/slide100.xml"/><Relationship Id="rId185" Type="http://schemas.openxmlformats.org/officeDocument/2006/relationships/slide" Target="slides/slide184.xml"/><Relationship Id="rId406" Type="http://schemas.openxmlformats.org/officeDocument/2006/relationships/slide" Target="slides/slide405.xml"/><Relationship Id="rId392" Type="http://schemas.openxmlformats.org/officeDocument/2006/relationships/slide" Target="slides/slide391.xml"/><Relationship Id="rId613" Type="http://schemas.openxmlformats.org/officeDocument/2006/relationships/slide" Target="slides/slide612.xml"/><Relationship Id="rId697" Type="http://schemas.openxmlformats.org/officeDocument/2006/relationships/slide" Target="slides/slide696.xml"/><Relationship Id="rId820" Type="http://schemas.openxmlformats.org/officeDocument/2006/relationships/slide" Target="slides/slide819.xml"/><Relationship Id="rId252" Type="http://schemas.openxmlformats.org/officeDocument/2006/relationships/slide" Target="slides/slide251.xml"/><Relationship Id="rId47" Type="http://schemas.openxmlformats.org/officeDocument/2006/relationships/slide" Target="slides/slide46.xml"/><Relationship Id="rId112" Type="http://schemas.openxmlformats.org/officeDocument/2006/relationships/slide" Target="slides/slide111.xml"/><Relationship Id="rId557" Type="http://schemas.openxmlformats.org/officeDocument/2006/relationships/slide" Target="slides/slide556.xml"/><Relationship Id="rId764" Type="http://schemas.openxmlformats.org/officeDocument/2006/relationships/slide" Target="slides/slide763.xml"/><Relationship Id="rId196" Type="http://schemas.openxmlformats.org/officeDocument/2006/relationships/slide" Target="slides/slide195.xml"/><Relationship Id="rId417" Type="http://schemas.openxmlformats.org/officeDocument/2006/relationships/slide" Target="slides/slide416.xml"/><Relationship Id="rId624" Type="http://schemas.openxmlformats.org/officeDocument/2006/relationships/slide" Target="slides/slide623.xml"/><Relationship Id="rId831" Type="http://schemas.openxmlformats.org/officeDocument/2006/relationships/slide" Target="slides/slide830.xml"/><Relationship Id="rId263" Type="http://schemas.openxmlformats.org/officeDocument/2006/relationships/slide" Target="slides/slide262.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775" Type="http://schemas.openxmlformats.org/officeDocument/2006/relationships/slide" Target="slides/slide774.xml"/><Relationship Id="rId428" Type="http://schemas.openxmlformats.org/officeDocument/2006/relationships/slide" Target="slides/slide427.xml"/><Relationship Id="rId635" Type="http://schemas.openxmlformats.org/officeDocument/2006/relationships/slide" Target="slides/slide634.xml"/><Relationship Id="rId274" Type="http://schemas.openxmlformats.org/officeDocument/2006/relationships/slide" Target="slides/slide273.xml"/><Relationship Id="rId481" Type="http://schemas.openxmlformats.org/officeDocument/2006/relationships/slide" Target="slides/slide480.xml"/><Relationship Id="rId702" Type="http://schemas.openxmlformats.org/officeDocument/2006/relationships/slide" Target="slides/slide701.xml"/><Relationship Id="rId69" Type="http://schemas.openxmlformats.org/officeDocument/2006/relationships/slide" Target="slides/slide68.xml"/><Relationship Id="rId134" Type="http://schemas.openxmlformats.org/officeDocument/2006/relationships/slide" Target="slides/slide133.xml"/><Relationship Id="rId579" Type="http://schemas.openxmlformats.org/officeDocument/2006/relationships/slide" Target="slides/slide578.xml"/><Relationship Id="rId786" Type="http://schemas.openxmlformats.org/officeDocument/2006/relationships/slide" Target="slides/slide785.xml"/><Relationship Id="rId341" Type="http://schemas.openxmlformats.org/officeDocument/2006/relationships/slide" Target="slides/slide340.xml"/><Relationship Id="rId439" Type="http://schemas.openxmlformats.org/officeDocument/2006/relationships/slide" Target="slides/slide438.xml"/><Relationship Id="rId646" Type="http://schemas.openxmlformats.org/officeDocument/2006/relationships/slide" Target="slides/slide645.xml"/><Relationship Id="rId201" Type="http://schemas.openxmlformats.org/officeDocument/2006/relationships/slide" Target="slides/slide200.xml"/><Relationship Id="rId285" Type="http://schemas.openxmlformats.org/officeDocument/2006/relationships/slide" Target="slides/slide284.xml"/><Relationship Id="rId506" Type="http://schemas.openxmlformats.org/officeDocument/2006/relationships/slide" Target="slides/slide505.xml"/><Relationship Id="rId492" Type="http://schemas.openxmlformats.org/officeDocument/2006/relationships/slide" Target="slides/slide491.xml"/><Relationship Id="rId713" Type="http://schemas.openxmlformats.org/officeDocument/2006/relationships/slide" Target="slides/slide712.xml"/><Relationship Id="rId797" Type="http://schemas.openxmlformats.org/officeDocument/2006/relationships/slide" Target="slides/slide796.xml"/><Relationship Id="rId145" Type="http://schemas.openxmlformats.org/officeDocument/2006/relationships/slide" Target="slides/slide144.xml"/><Relationship Id="rId352" Type="http://schemas.openxmlformats.org/officeDocument/2006/relationships/slide" Target="slides/slide351.xml"/><Relationship Id="rId212" Type="http://schemas.openxmlformats.org/officeDocument/2006/relationships/slide" Target="slides/slide211.xml"/><Relationship Id="rId657" Type="http://schemas.openxmlformats.org/officeDocument/2006/relationships/slide" Target="slides/slide656.xml"/><Relationship Id="rId296" Type="http://schemas.openxmlformats.org/officeDocument/2006/relationships/slide" Target="slides/slide295.xml"/><Relationship Id="rId517" Type="http://schemas.openxmlformats.org/officeDocument/2006/relationships/slide" Target="slides/slide516.xml"/><Relationship Id="rId724" Type="http://schemas.openxmlformats.org/officeDocument/2006/relationships/slide" Target="slides/slide723.xml"/><Relationship Id="rId60" Type="http://schemas.openxmlformats.org/officeDocument/2006/relationships/slide" Target="slides/slide59.xml"/><Relationship Id="rId156" Type="http://schemas.openxmlformats.org/officeDocument/2006/relationships/slide" Target="slides/slide155.xml"/><Relationship Id="rId363" Type="http://schemas.openxmlformats.org/officeDocument/2006/relationships/slide" Target="slides/slide362.xml"/><Relationship Id="rId570" Type="http://schemas.openxmlformats.org/officeDocument/2006/relationships/slide" Target="slides/slide569.xml"/><Relationship Id="rId223" Type="http://schemas.openxmlformats.org/officeDocument/2006/relationships/slide" Target="slides/slide222.xml"/><Relationship Id="rId430" Type="http://schemas.openxmlformats.org/officeDocument/2006/relationships/slide" Target="slides/slide429.xml"/><Relationship Id="rId668" Type="http://schemas.openxmlformats.org/officeDocument/2006/relationships/slide" Target="slides/slide667.xml"/><Relationship Id="rId18" Type="http://schemas.openxmlformats.org/officeDocument/2006/relationships/slide" Target="slides/slide17.xml"/><Relationship Id="rId528" Type="http://schemas.openxmlformats.org/officeDocument/2006/relationships/slide" Target="slides/slide527.xml"/><Relationship Id="rId735" Type="http://schemas.openxmlformats.org/officeDocument/2006/relationships/slide" Target="slides/slide734.xml"/><Relationship Id="rId167" Type="http://schemas.openxmlformats.org/officeDocument/2006/relationships/slide" Target="slides/slide166.xml"/><Relationship Id="rId374" Type="http://schemas.openxmlformats.org/officeDocument/2006/relationships/slide" Target="slides/slide373.xml"/><Relationship Id="rId581" Type="http://schemas.openxmlformats.org/officeDocument/2006/relationships/slide" Target="slides/slide580.xml"/><Relationship Id="rId71" Type="http://schemas.openxmlformats.org/officeDocument/2006/relationships/slide" Target="slides/slide70.xml"/><Relationship Id="rId234" Type="http://schemas.openxmlformats.org/officeDocument/2006/relationships/slide" Target="slides/slide233.xml"/><Relationship Id="rId679" Type="http://schemas.openxmlformats.org/officeDocument/2006/relationships/slide" Target="slides/slide678.xml"/><Relationship Id="rId802" Type="http://schemas.openxmlformats.org/officeDocument/2006/relationships/slide" Target="slides/slide801.xml"/><Relationship Id="rId2" Type="http://schemas.openxmlformats.org/officeDocument/2006/relationships/slide" Target="slides/slide1.xml"/><Relationship Id="rId29" Type="http://schemas.openxmlformats.org/officeDocument/2006/relationships/slide" Target="slides/slide28.xml"/><Relationship Id="rId441" Type="http://schemas.openxmlformats.org/officeDocument/2006/relationships/slide" Target="slides/slide440.xml"/><Relationship Id="rId539" Type="http://schemas.openxmlformats.org/officeDocument/2006/relationships/slide" Target="slides/slide538.xml"/><Relationship Id="rId746" Type="http://schemas.openxmlformats.org/officeDocument/2006/relationships/slide" Target="slides/slide745.xml"/><Relationship Id="rId178" Type="http://schemas.openxmlformats.org/officeDocument/2006/relationships/slide" Target="slides/slide177.xml"/><Relationship Id="rId301" Type="http://schemas.openxmlformats.org/officeDocument/2006/relationships/slide" Target="slides/slide300.xml"/><Relationship Id="rId82" Type="http://schemas.openxmlformats.org/officeDocument/2006/relationships/slide" Target="slides/slide81.xml"/><Relationship Id="rId385" Type="http://schemas.openxmlformats.org/officeDocument/2006/relationships/slide" Target="slides/slide384.xml"/><Relationship Id="rId592" Type="http://schemas.openxmlformats.org/officeDocument/2006/relationships/slide" Target="slides/slide591.xml"/><Relationship Id="rId606" Type="http://schemas.openxmlformats.org/officeDocument/2006/relationships/slide" Target="slides/slide605.xml"/><Relationship Id="rId813" Type="http://schemas.openxmlformats.org/officeDocument/2006/relationships/slide" Target="slides/slide812.xml"/><Relationship Id="rId245" Type="http://schemas.openxmlformats.org/officeDocument/2006/relationships/slide" Target="slides/slide244.xml"/><Relationship Id="rId452" Type="http://schemas.openxmlformats.org/officeDocument/2006/relationships/slide" Target="slides/slide451.xml"/><Relationship Id="rId105" Type="http://schemas.openxmlformats.org/officeDocument/2006/relationships/slide" Target="slides/slide104.xml"/><Relationship Id="rId312" Type="http://schemas.openxmlformats.org/officeDocument/2006/relationships/slide" Target="slides/slide311.xml"/><Relationship Id="rId757" Type="http://schemas.openxmlformats.org/officeDocument/2006/relationships/slide" Target="slides/slide756.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617" Type="http://schemas.openxmlformats.org/officeDocument/2006/relationships/slide" Target="slides/slide616.xml"/><Relationship Id="rId824" Type="http://schemas.openxmlformats.org/officeDocument/2006/relationships/slide" Target="slides/slide823.xml"/><Relationship Id="rId256" Type="http://schemas.openxmlformats.org/officeDocument/2006/relationships/slide" Target="slides/slide255.xml"/><Relationship Id="rId463" Type="http://schemas.openxmlformats.org/officeDocument/2006/relationships/slide" Target="slides/slide462.xml"/><Relationship Id="rId670" Type="http://schemas.openxmlformats.org/officeDocument/2006/relationships/slide" Target="slides/slide669.xml"/><Relationship Id="rId116" Type="http://schemas.openxmlformats.org/officeDocument/2006/relationships/slide" Target="slides/slide115.xml"/><Relationship Id="rId323" Type="http://schemas.openxmlformats.org/officeDocument/2006/relationships/slide" Target="slides/slide322.xml"/><Relationship Id="rId530" Type="http://schemas.openxmlformats.org/officeDocument/2006/relationships/slide" Target="slides/slide529.xml"/><Relationship Id="rId768" Type="http://schemas.openxmlformats.org/officeDocument/2006/relationships/slide" Target="slides/slide767.xml"/><Relationship Id="rId20" Type="http://schemas.openxmlformats.org/officeDocument/2006/relationships/slide" Target="slides/slide19.xml"/><Relationship Id="rId628" Type="http://schemas.openxmlformats.org/officeDocument/2006/relationships/slide" Target="slides/slide627.xml"/><Relationship Id="rId835" Type="http://schemas.openxmlformats.org/officeDocument/2006/relationships/notesMaster" Target="notesMasters/notesMaster1.xml"/><Relationship Id="rId267" Type="http://schemas.openxmlformats.org/officeDocument/2006/relationships/slide" Target="slides/slide266.xml"/><Relationship Id="rId474" Type="http://schemas.openxmlformats.org/officeDocument/2006/relationships/slide" Target="slides/slide473.xml"/><Relationship Id="rId127" Type="http://schemas.openxmlformats.org/officeDocument/2006/relationships/slide" Target="slides/slide126.xml"/><Relationship Id="rId681" Type="http://schemas.openxmlformats.org/officeDocument/2006/relationships/slide" Target="slides/slide680.xml"/><Relationship Id="rId779" Type="http://schemas.openxmlformats.org/officeDocument/2006/relationships/slide" Target="slides/slide778.xml"/><Relationship Id="rId31" Type="http://schemas.openxmlformats.org/officeDocument/2006/relationships/slide" Target="slides/slide30.xml"/><Relationship Id="rId334" Type="http://schemas.openxmlformats.org/officeDocument/2006/relationships/slide" Target="slides/slide333.xml"/><Relationship Id="rId541" Type="http://schemas.openxmlformats.org/officeDocument/2006/relationships/slide" Target="slides/slide540.xml"/><Relationship Id="rId639" Type="http://schemas.openxmlformats.org/officeDocument/2006/relationships/slide" Target="slides/slide638.xml"/><Relationship Id="rId180" Type="http://schemas.openxmlformats.org/officeDocument/2006/relationships/slide" Target="slides/slide179.xml"/><Relationship Id="rId278" Type="http://schemas.openxmlformats.org/officeDocument/2006/relationships/slide" Target="slides/slide277.xml"/><Relationship Id="rId401" Type="http://schemas.openxmlformats.org/officeDocument/2006/relationships/slide" Target="slides/slide400.xml"/><Relationship Id="rId485" Type="http://schemas.openxmlformats.org/officeDocument/2006/relationships/slide" Target="slides/slide484.xml"/><Relationship Id="rId692" Type="http://schemas.openxmlformats.org/officeDocument/2006/relationships/slide" Target="slides/slide691.xml"/><Relationship Id="rId706" Type="http://schemas.openxmlformats.org/officeDocument/2006/relationships/slide" Target="slides/slide705.xml"/><Relationship Id="rId42" Type="http://schemas.openxmlformats.org/officeDocument/2006/relationships/slide" Target="slides/slide41.xml"/><Relationship Id="rId138" Type="http://schemas.openxmlformats.org/officeDocument/2006/relationships/slide" Target="slides/slide137.xml"/><Relationship Id="rId345" Type="http://schemas.openxmlformats.org/officeDocument/2006/relationships/slide" Target="slides/slide344.xml"/><Relationship Id="rId552" Type="http://schemas.openxmlformats.org/officeDocument/2006/relationships/slide" Target="slides/slide551.xml"/><Relationship Id="rId191" Type="http://schemas.openxmlformats.org/officeDocument/2006/relationships/slide" Target="slides/slide190.xml"/><Relationship Id="rId205" Type="http://schemas.openxmlformats.org/officeDocument/2006/relationships/slide" Target="slides/slide204.xml"/><Relationship Id="rId412" Type="http://schemas.openxmlformats.org/officeDocument/2006/relationships/slide" Target="slides/slide411.xml"/><Relationship Id="rId289" Type="http://schemas.openxmlformats.org/officeDocument/2006/relationships/slide" Target="slides/slide288.xml"/><Relationship Id="rId496" Type="http://schemas.openxmlformats.org/officeDocument/2006/relationships/slide" Target="slides/slide495.xml"/><Relationship Id="rId717" Type="http://schemas.openxmlformats.org/officeDocument/2006/relationships/slide" Target="slides/slide716.xml"/><Relationship Id="rId53" Type="http://schemas.openxmlformats.org/officeDocument/2006/relationships/slide" Target="slides/slide52.xml"/><Relationship Id="rId149" Type="http://schemas.openxmlformats.org/officeDocument/2006/relationships/slide" Target="slides/slide148.xml"/><Relationship Id="rId356" Type="http://schemas.openxmlformats.org/officeDocument/2006/relationships/slide" Target="slides/slide355.xml"/><Relationship Id="rId563" Type="http://schemas.openxmlformats.org/officeDocument/2006/relationships/slide" Target="slides/slide562.xml"/><Relationship Id="rId770" Type="http://schemas.openxmlformats.org/officeDocument/2006/relationships/slide" Target="slides/slide769.xml"/><Relationship Id="rId216" Type="http://schemas.openxmlformats.org/officeDocument/2006/relationships/slide" Target="slides/slide215.xml"/><Relationship Id="rId423" Type="http://schemas.openxmlformats.org/officeDocument/2006/relationships/slide" Target="slides/slide422.xml"/><Relationship Id="rId630" Type="http://schemas.openxmlformats.org/officeDocument/2006/relationships/slide" Target="slides/slide629.xml"/><Relationship Id="rId728" Type="http://schemas.openxmlformats.org/officeDocument/2006/relationships/slide" Target="slides/slide727.xml"/><Relationship Id="rId64" Type="http://schemas.openxmlformats.org/officeDocument/2006/relationships/slide" Target="slides/slide63.xml"/><Relationship Id="rId367" Type="http://schemas.openxmlformats.org/officeDocument/2006/relationships/slide" Target="slides/slide366.xml"/><Relationship Id="rId574" Type="http://schemas.openxmlformats.org/officeDocument/2006/relationships/slide" Target="slides/slide573.xml"/><Relationship Id="rId227" Type="http://schemas.openxmlformats.org/officeDocument/2006/relationships/slide" Target="slides/slide226.xml"/><Relationship Id="rId781" Type="http://schemas.openxmlformats.org/officeDocument/2006/relationships/slide" Target="slides/slide780.xml"/><Relationship Id="rId434" Type="http://schemas.openxmlformats.org/officeDocument/2006/relationships/slide" Target="slides/slide433.xml"/><Relationship Id="rId641" Type="http://schemas.openxmlformats.org/officeDocument/2006/relationships/slide" Target="slides/slide640.xml"/><Relationship Id="rId739" Type="http://schemas.openxmlformats.org/officeDocument/2006/relationships/slide" Target="slides/slide738.xml"/><Relationship Id="rId280" Type="http://schemas.openxmlformats.org/officeDocument/2006/relationships/slide" Target="slides/slide279.xml"/><Relationship Id="rId501" Type="http://schemas.openxmlformats.org/officeDocument/2006/relationships/slide" Target="slides/slide500.xml"/><Relationship Id="rId75" Type="http://schemas.openxmlformats.org/officeDocument/2006/relationships/slide" Target="slides/slide74.xml"/><Relationship Id="rId140" Type="http://schemas.openxmlformats.org/officeDocument/2006/relationships/slide" Target="slides/slide139.xml"/><Relationship Id="rId378" Type="http://schemas.openxmlformats.org/officeDocument/2006/relationships/slide" Target="slides/slide377.xml"/><Relationship Id="rId585" Type="http://schemas.openxmlformats.org/officeDocument/2006/relationships/slide" Target="slides/slide584.xml"/><Relationship Id="rId792" Type="http://schemas.openxmlformats.org/officeDocument/2006/relationships/slide" Target="slides/slide791.xml"/><Relationship Id="rId806" Type="http://schemas.openxmlformats.org/officeDocument/2006/relationships/slide" Target="slides/slide805.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652" Type="http://schemas.openxmlformats.org/officeDocument/2006/relationships/slide" Target="slides/slide651.xml"/><Relationship Id="rId291" Type="http://schemas.openxmlformats.org/officeDocument/2006/relationships/slide" Target="slides/slide290.xml"/><Relationship Id="rId305" Type="http://schemas.openxmlformats.org/officeDocument/2006/relationships/slide" Target="slides/slide304.xml"/><Relationship Id="rId512" Type="http://schemas.openxmlformats.org/officeDocument/2006/relationships/slide" Target="slides/slide511.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96" Type="http://schemas.openxmlformats.org/officeDocument/2006/relationships/slide" Target="slides/slide595.xml"/><Relationship Id="rId817" Type="http://schemas.openxmlformats.org/officeDocument/2006/relationships/slide" Target="slides/slide816.xml"/><Relationship Id="rId249" Type="http://schemas.openxmlformats.org/officeDocument/2006/relationships/slide" Target="slides/slide248.xml"/><Relationship Id="rId456" Type="http://schemas.openxmlformats.org/officeDocument/2006/relationships/slide" Target="slides/slide455.xml"/><Relationship Id="rId663" Type="http://schemas.openxmlformats.org/officeDocument/2006/relationships/slide" Target="slides/slide662.xml"/><Relationship Id="rId13" Type="http://schemas.openxmlformats.org/officeDocument/2006/relationships/slide" Target="slides/slide12.xml"/><Relationship Id="rId109" Type="http://schemas.openxmlformats.org/officeDocument/2006/relationships/slide" Target="slides/slide108.xml"/><Relationship Id="rId316" Type="http://schemas.openxmlformats.org/officeDocument/2006/relationships/slide" Target="slides/slide315.xml"/><Relationship Id="rId523" Type="http://schemas.openxmlformats.org/officeDocument/2006/relationships/slide" Target="slides/slide522.xml"/><Relationship Id="rId97" Type="http://schemas.openxmlformats.org/officeDocument/2006/relationships/slide" Target="slides/slide96.xml"/><Relationship Id="rId730" Type="http://schemas.openxmlformats.org/officeDocument/2006/relationships/slide" Target="slides/slide729.xml"/><Relationship Id="rId828" Type="http://schemas.openxmlformats.org/officeDocument/2006/relationships/slide" Target="slides/slide82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632" Type="http://schemas.openxmlformats.org/officeDocument/2006/relationships/slide" Target="slides/slide631.xml"/><Relationship Id="rId271" Type="http://schemas.openxmlformats.org/officeDocument/2006/relationships/slide" Target="slides/slide270.xml"/><Relationship Id="rId674" Type="http://schemas.openxmlformats.org/officeDocument/2006/relationships/slide" Target="slides/slide673.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741" Type="http://schemas.openxmlformats.org/officeDocument/2006/relationships/slide" Target="slides/slide740.xml"/><Relationship Id="rId783" Type="http://schemas.openxmlformats.org/officeDocument/2006/relationships/slide" Target="slides/slide782.xml"/><Relationship Id="rId839" Type="http://schemas.openxmlformats.org/officeDocument/2006/relationships/theme" Target="theme/theme1.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601" Type="http://schemas.openxmlformats.org/officeDocument/2006/relationships/slide" Target="slides/slide600.xml"/><Relationship Id="rId643" Type="http://schemas.openxmlformats.org/officeDocument/2006/relationships/slide" Target="slides/slide642.xml"/><Relationship Id="rId240" Type="http://schemas.openxmlformats.org/officeDocument/2006/relationships/slide" Target="slides/slide239.xml"/><Relationship Id="rId478" Type="http://schemas.openxmlformats.org/officeDocument/2006/relationships/slide" Target="slides/slide477.xml"/><Relationship Id="rId685" Type="http://schemas.openxmlformats.org/officeDocument/2006/relationships/slide" Target="slides/slide684.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587" Type="http://schemas.openxmlformats.org/officeDocument/2006/relationships/slide" Target="slides/slide586.xml"/><Relationship Id="rId710" Type="http://schemas.openxmlformats.org/officeDocument/2006/relationships/slide" Target="slides/slide709.xml"/><Relationship Id="rId752" Type="http://schemas.openxmlformats.org/officeDocument/2006/relationships/slide" Target="slides/slide751.xml"/><Relationship Id="rId808" Type="http://schemas.openxmlformats.org/officeDocument/2006/relationships/slide" Target="slides/slide80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612" Type="http://schemas.openxmlformats.org/officeDocument/2006/relationships/slide" Target="slides/slide611.xml"/><Relationship Id="rId794" Type="http://schemas.openxmlformats.org/officeDocument/2006/relationships/slide" Target="slides/slide793.xml"/><Relationship Id="rId251" Type="http://schemas.openxmlformats.org/officeDocument/2006/relationships/slide" Target="slides/slide250.xml"/><Relationship Id="rId489" Type="http://schemas.openxmlformats.org/officeDocument/2006/relationships/slide" Target="slides/slide488.xml"/><Relationship Id="rId654" Type="http://schemas.openxmlformats.org/officeDocument/2006/relationships/slide" Target="slides/slide653.xml"/><Relationship Id="rId696" Type="http://schemas.openxmlformats.org/officeDocument/2006/relationships/slide" Target="slides/slide695.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721" Type="http://schemas.openxmlformats.org/officeDocument/2006/relationships/slide" Target="slides/slide720.xml"/><Relationship Id="rId763" Type="http://schemas.openxmlformats.org/officeDocument/2006/relationships/slide" Target="slides/slide762.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598" Type="http://schemas.openxmlformats.org/officeDocument/2006/relationships/slide" Target="slides/slide597.xml"/><Relationship Id="rId819" Type="http://schemas.openxmlformats.org/officeDocument/2006/relationships/slide" Target="slides/slide818.xml"/><Relationship Id="rId220" Type="http://schemas.openxmlformats.org/officeDocument/2006/relationships/slide" Target="slides/slide219.xml"/><Relationship Id="rId458" Type="http://schemas.openxmlformats.org/officeDocument/2006/relationships/slide" Target="slides/slide457.xml"/><Relationship Id="rId623" Type="http://schemas.openxmlformats.org/officeDocument/2006/relationships/slide" Target="slides/slide622.xml"/><Relationship Id="rId665" Type="http://schemas.openxmlformats.org/officeDocument/2006/relationships/slide" Target="slides/slide664.xml"/><Relationship Id="rId830" Type="http://schemas.openxmlformats.org/officeDocument/2006/relationships/slide" Target="slides/slide82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732" Type="http://schemas.openxmlformats.org/officeDocument/2006/relationships/slide" Target="slides/slide731.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774" Type="http://schemas.openxmlformats.org/officeDocument/2006/relationships/slide" Target="slides/slide773.xml"/><Relationship Id="rId427" Type="http://schemas.openxmlformats.org/officeDocument/2006/relationships/slide" Target="slides/slide426.xml"/><Relationship Id="rId469" Type="http://schemas.openxmlformats.org/officeDocument/2006/relationships/slide" Target="slides/slide468.xml"/><Relationship Id="rId634" Type="http://schemas.openxmlformats.org/officeDocument/2006/relationships/slide" Target="slides/slide633.xml"/><Relationship Id="rId676" Type="http://schemas.openxmlformats.org/officeDocument/2006/relationships/slide" Target="slides/slide675.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701" Type="http://schemas.openxmlformats.org/officeDocument/2006/relationships/slide" Target="slides/slide700.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slide" Target="slides/slide577.xml"/><Relationship Id="rId743" Type="http://schemas.openxmlformats.org/officeDocument/2006/relationships/slide" Target="slides/slide742.xml"/><Relationship Id="rId785" Type="http://schemas.openxmlformats.org/officeDocument/2006/relationships/slide" Target="slides/slide784.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603" Type="http://schemas.openxmlformats.org/officeDocument/2006/relationships/slide" Target="slides/slide602.xml"/><Relationship Id="rId645" Type="http://schemas.openxmlformats.org/officeDocument/2006/relationships/slide" Target="slides/slide644.xml"/><Relationship Id="rId687" Type="http://schemas.openxmlformats.org/officeDocument/2006/relationships/slide" Target="slides/slide686.xml"/><Relationship Id="rId810" Type="http://schemas.openxmlformats.org/officeDocument/2006/relationships/slide" Target="slides/slide809.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712" Type="http://schemas.openxmlformats.org/officeDocument/2006/relationships/slide" Target="slides/slide711.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589" Type="http://schemas.openxmlformats.org/officeDocument/2006/relationships/slide" Target="slides/slide588.xml"/><Relationship Id="rId754" Type="http://schemas.openxmlformats.org/officeDocument/2006/relationships/slide" Target="slides/slide753.xml"/><Relationship Id="rId796" Type="http://schemas.openxmlformats.org/officeDocument/2006/relationships/slide" Target="slides/slide795.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614" Type="http://schemas.openxmlformats.org/officeDocument/2006/relationships/slide" Target="slides/slide613.xml"/><Relationship Id="rId656" Type="http://schemas.openxmlformats.org/officeDocument/2006/relationships/slide" Target="slides/slide655.xml"/><Relationship Id="rId821" Type="http://schemas.openxmlformats.org/officeDocument/2006/relationships/slide" Target="slides/slide820.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698" Type="http://schemas.openxmlformats.org/officeDocument/2006/relationships/slide" Target="slides/slide697.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723" Type="http://schemas.openxmlformats.org/officeDocument/2006/relationships/slide" Target="slides/slide722.xml"/><Relationship Id="rId765" Type="http://schemas.openxmlformats.org/officeDocument/2006/relationships/slide" Target="slides/slide764.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625" Type="http://schemas.openxmlformats.org/officeDocument/2006/relationships/slide" Target="slides/slide624.xml"/><Relationship Id="rId832" Type="http://schemas.openxmlformats.org/officeDocument/2006/relationships/slide" Target="slides/slide831.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667" Type="http://schemas.openxmlformats.org/officeDocument/2006/relationships/slide" Target="slides/slide666.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34" Type="http://schemas.openxmlformats.org/officeDocument/2006/relationships/slide" Target="slides/slide733.xml"/><Relationship Id="rId776" Type="http://schemas.openxmlformats.org/officeDocument/2006/relationships/slide" Target="slides/slide775.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slide" Target="slides/slide579.xml"/><Relationship Id="rId636" Type="http://schemas.openxmlformats.org/officeDocument/2006/relationships/slide" Target="slides/slide635.xml"/><Relationship Id="rId801" Type="http://schemas.openxmlformats.org/officeDocument/2006/relationships/slide" Target="slides/slide800.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678" Type="http://schemas.openxmlformats.org/officeDocument/2006/relationships/slide" Target="slides/slide677.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703" Type="http://schemas.openxmlformats.org/officeDocument/2006/relationships/slide" Target="slides/slide702.xml"/><Relationship Id="rId745" Type="http://schemas.openxmlformats.org/officeDocument/2006/relationships/slide" Target="slides/slide744.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591" Type="http://schemas.openxmlformats.org/officeDocument/2006/relationships/slide" Target="slides/slide590.xml"/><Relationship Id="rId605" Type="http://schemas.openxmlformats.org/officeDocument/2006/relationships/slide" Target="slides/slide604.xml"/><Relationship Id="rId787" Type="http://schemas.openxmlformats.org/officeDocument/2006/relationships/slide" Target="slides/slide786.xml"/><Relationship Id="rId812" Type="http://schemas.openxmlformats.org/officeDocument/2006/relationships/slide" Target="slides/slide811.xml"/><Relationship Id="rId202" Type="http://schemas.openxmlformats.org/officeDocument/2006/relationships/slide" Target="slides/slide201.xml"/><Relationship Id="rId244" Type="http://schemas.openxmlformats.org/officeDocument/2006/relationships/slide" Target="slides/slide243.xml"/><Relationship Id="rId647" Type="http://schemas.openxmlformats.org/officeDocument/2006/relationships/slide" Target="slides/slide646.xml"/><Relationship Id="rId689" Type="http://schemas.openxmlformats.org/officeDocument/2006/relationships/slide" Target="slides/slide688.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slide" Target="slides/slide548.xml"/><Relationship Id="rId714" Type="http://schemas.openxmlformats.org/officeDocument/2006/relationships/slide" Target="slides/slide713.xml"/><Relationship Id="rId756" Type="http://schemas.openxmlformats.org/officeDocument/2006/relationships/slide" Target="slides/slide755.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798" Type="http://schemas.openxmlformats.org/officeDocument/2006/relationships/slide" Target="slides/slide797.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616" Type="http://schemas.openxmlformats.org/officeDocument/2006/relationships/slide" Target="slides/slide615.xml"/><Relationship Id="rId658" Type="http://schemas.openxmlformats.org/officeDocument/2006/relationships/slide" Target="slides/slide657.xml"/><Relationship Id="rId823" Type="http://schemas.openxmlformats.org/officeDocument/2006/relationships/slide" Target="slides/slide822.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725" Type="http://schemas.openxmlformats.org/officeDocument/2006/relationships/slide" Target="slides/slide724.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767" Type="http://schemas.openxmlformats.org/officeDocument/2006/relationships/slide" Target="slides/slide766.xml"/><Relationship Id="rId61" Type="http://schemas.openxmlformats.org/officeDocument/2006/relationships/slide" Target="slides/slide60.xml"/><Relationship Id="rId199" Type="http://schemas.openxmlformats.org/officeDocument/2006/relationships/slide" Target="slides/slide198.xml"/><Relationship Id="rId571" Type="http://schemas.openxmlformats.org/officeDocument/2006/relationships/slide" Target="slides/slide570.xml"/><Relationship Id="rId627" Type="http://schemas.openxmlformats.org/officeDocument/2006/relationships/slide" Target="slides/slide626.xml"/><Relationship Id="rId669" Type="http://schemas.openxmlformats.org/officeDocument/2006/relationships/slide" Target="slides/slide668.xml"/><Relationship Id="rId834" Type="http://schemas.openxmlformats.org/officeDocument/2006/relationships/slide" Target="slides/slide833.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680" Type="http://schemas.openxmlformats.org/officeDocument/2006/relationships/slide" Target="slides/slide679.xml"/><Relationship Id="rId736" Type="http://schemas.openxmlformats.org/officeDocument/2006/relationships/slide" Target="slides/slide735.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78" Type="http://schemas.openxmlformats.org/officeDocument/2006/relationships/slide" Target="slides/slide777.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slide" Target="slides/slide581.xml"/><Relationship Id="rId638" Type="http://schemas.openxmlformats.org/officeDocument/2006/relationships/slide" Target="slides/slide637.xml"/><Relationship Id="rId803" Type="http://schemas.openxmlformats.org/officeDocument/2006/relationships/slide" Target="slides/slide802.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705" Type="http://schemas.openxmlformats.org/officeDocument/2006/relationships/slide" Target="slides/slide704.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691" Type="http://schemas.openxmlformats.org/officeDocument/2006/relationships/slide" Target="slides/slide690.xml"/><Relationship Id="rId747" Type="http://schemas.openxmlformats.org/officeDocument/2006/relationships/slide" Target="slides/slide746.xml"/><Relationship Id="rId789" Type="http://schemas.openxmlformats.org/officeDocument/2006/relationships/slide" Target="slides/slide788.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slide" Target="slides/slide550.xml"/><Relationship Id="rId593" Type="http://schemas.openxmlformats.org/officeDocument/2006/relationships/slide" Target="slides/slide592.xml"/><Relationship Id="rId607" Type="http://schemas.openxmlformats.org/officeDocument/2006/relationships/slide" Target="slides/slide606.xml"/><Relationship Id="rId649" Type="http://schemas.openxmlformats.org/officeDocument/2006/relationships/slide" Target="slides/slide648.xml"/><Relationship Id="rId814" Type="http://schemas.openxmlformats.org/officeDocument/2006/relationships/slide" Target="slides/slide813.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660" Type="http://schemas.openxmlformats.org/officeDocument/2006/relationships/slide" Target="slides/slide659.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716" Type="http://schemas.openxmlformats.org/officeDocument/2006/relationships/slide" Target="slides/slide715.xml"/><Relationship Id="rId758" Type="http://schemas.openxmlformats.org/officeDocument/2006/relationships/slide" Target="slides/slide757.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562" Type="http://schemas.openxmlformats.org/officeDocument/2006/relationships/slide" Target="slides/slide561.xml"/><Relationship Id="rId618" Type="http://schemas.openxmlformats.org/officeDocument/2006/relationships/slide" Target="slides/slide617.xml"/><Relationship Id="rId825" Type="http://schemas.openxmlformats.org/officeDocument/2006/relationships/slide" Target="slides/slide824.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727" Type="http://schemas.openxmlformats.org/officeDocument/2006/relationships/slide" Target="slides/slide726.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780" Type="http://schemas.openxmlformats.org/officeDocument/2006/relationships/slide" Target="slides/slide779.xml"/><Relationship Id="rId226" Type="http://schemas.openxmlformats.org/officeDocument/2006/relationships/slide" Target="slides/slide225.xml"/><Relationship Id="rId433" Type="http://schemas.openxmlformats.org/officeDocument/2006/relationships/slide" Target="slides/slide432.xml"/><Relationship Id="rId640" Type="http://schemas.openxmlformats.org/officeDocument/2006/relationships/slide" Target="slides/slide639.xml"/><Relationship Id="rId738" Type="http://schemas.openxmlformats.org/officeDocument/2006/relationships/slide" Target="slides/slide737.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84" Type="http://schemas.openxmlformats.org/officeDocument/2006/relationships/slide" Target="slides/slide583.xml"/><Relationship Id="rId805" Type="http://schemas.openxmlformats.org/officeDocument/2006/relationships/slide" Target="slides/slide804.xml"/><Relationship Id="rId5" Type="http://schemas.openxmlformats.org/officeDocument/2006/relationships/slide" Target="slides/slide4.xml"/><Relationship Id="rId237" Type="http://schemas.openxmlformats.org/officeDocument/2006/relationships/slide" Target="slides/slide236.xml"/><Relationship Id="rId791" Type="http://schemas.openxmlformats.org/officeDocument/2006/relationships/slide" Target="slides/slide790.xml"/><Relationship Id="rId444" Type="http://schemas.openxmlformats.org/officeDocument/2006/relationships/slide" Target="slides/slide443.xml"/><Relationship Id="rId651" Type="http://schemas.openxmlformats.org/officeDocument/2006/relationships/slide" Target="slides/slide650.xml"/><Relationship Id="rId749" Type="http://schemas.openxmlformats.org/officeDocument/2006/relationships/slide" Target="slides/slide748.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609" Type="http://schemas.openxmlformats.org/officeDocument/2006/relationships/slide" Target="slides/slide608.xml"/><Relationship Id="rId85" Type="http://schemas.openxmlformats.org/officeDocument/2006/relationships/slide" Target="slides/slide84.xml"/><Relationship Id="rId150" Type="http://schemas.openxmlformats.org/officeDocument/2006/relationships/slide" Target="slides/slide149.xml"/><Relationship Id="rId595" Type="http://schemas.openxmlformats.org/officeDocument/2006/relationships/slide" Target="slides/slide594.xml"/><Relationship Id="rId816" Type="http://schemas.openxmlformats.org/officeDocument/2006/relationships/slide" Target="slides/slide815.xml"/><Relationship Id="rId248" Type="http://schemas.openxmlformats.org/officeDocument/2006/relationships/slide" Target="slides/slide247.xml"/><Relationship Id="rId455" Type="http://schemas.openxmlformats.org/officeDocument/2006/relationships/slide" Target="slides/slide454.xml"/><Relationship Id="rId662" Type="http://schemas.openxmlformats.org/officeDocument/2006/relationships/slide" Target="slides/slide661.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827" Type="http://schemas.openxmlformats.org/officeDocument/2006/relationships/slide" Target="slides/slide826.xml"/><Relationship Id="rId259" Type="http://schemas.openxmlformats.org/officeDocument/2006/relationships/slide" Target="slides/slide258.xml"/><Relationship Id="rId466" Type="http://schemas.openxmlformats.org/officeDocument/2006/relationships/slide" Target="slides/slide465.xml"/><Relationship Id="rId673" Type="http://schemas.openxmlformats.org/officeDocument/2006/relationships/slide" Target="slides/slide672.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740" Type="http://schemas.openxmlformats.org/officeDocument/2006/relationships/slide" Target="slides/slide739.xml"/><Relationship Id="rId838" Type="http://schemas.openxmlformats.org/officeDocument/2006/relationships/viewProps" Target="viewProps.xml"/><Relationship Id="rId172" Type="http://schemas.openxmlformats.org/officeDocument/2006/relationships/slide" Target="slides/slide171.xml"/><Relationship Id="rId477" Type="http://schemas.openxmlformats.org/officeDocument/2006/relationships/slide" Target="slides/slide476.xml"/><Relationship Id="rId600" Type="http://schemas.openxmlformats.org/officeDocument/2006/relationships/slide" Target="slides/slide599.xml"/><Relationship Id="rId684" Type="http://schemas.openxmlformats.org/officeDocument/2006/relationships/slide" Target="slides/slide683.xml"/><Relationship Id="rId337" Type="http://schemas.openxmlformats.org/officeDocument/2006/relationships/slide" Target="slides/slide336.xml"/><Relationship Id="rId34" Type="http://schemas.openxmlformats.org/officeDocument/2006/relationships/slide" Target="slides/slide33.xml"/><Relationship Id="rId544" Type="http://schemas.openxmlformats.org/officeDocument/2006/relationships/slide" Target="slides/slide543.xml"/><Relationship Id="rId751" Type="http://schemas.openxmlformats.org/officeDocument/2006/relationships/slide" Target="slides/slide750.xml"/><Relationship Id="rId183" Type="http://schemas.openxmlformats.org/officeDocument/2006/relationships/slide" Target="slides/slide182.xml"/><Relationship Id="rId390" Type="http://schemas.openxmlformats.org/officeDocument/2006/relationships/slide" Target="slides/slide389.xml"/><Relationship Id="rId404" Type="http://schemas.openxmlformats.org/officeDocument/2006/relationships/slide" Target="slides/slide403.xml"/><Relationship Id="rId611" Type="http://schemas.openxmlformats.org/officeDocument/2006/relationships/slide" Target="slides/slide610.xml"/><Relationship Id="rId250" Type="http://schemas.openxmlformats.org/officeDocument/2006/relationships/slide" Target="slides/slide249.xml"/><Relationship Id="rId488" Type="http://schemas.openxmlformats.org/officeDocument/2006/relationships/slide" Target="slides/slide487.xml"/><Relationship Id="rId695" Type="http://schemas.openxmlformats.org/officeDocument/2006/relationships/slide" Target="slides/slide694.xml"/><Relationship Id="rId709" Type="http://schemas.openxmlformats.org/officeDocument/2006/relationships/slide" Target="slides/slide708.xml"/><Relationship Id="rId45" Type="http://schemas.openxmlformats.org/officeDocument/2006/relationships/slide" Target="slides/slide44.xml"/><Relationship Id="rId110" Type="http://schemas.openxmlformats.org/officeDocument/2006/relationships/slide" Target="slides/slide109.xml"/><Relationship Id="rId348" Type="http://schemas.openxmlformats.org/officeDocument/2006/relationships/slide" Target="slides/slide347.xml"/><Relationship Id="rId555" Type="http://schemas.openxmlformats.org/officeDocument/2006/relationships/slide" Target="slides/slide554.xml"/><Relationship Id="rId762" Type="http://schemas.openxmlformats.org/officeDocument/2006/relationships/slide" Target="slides/slide76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622" Type="http://schemas.openxmlformats.org/officeDocument/2006/relationships/slide" Target="slides/slide621.xml"/><Relationship Id="rId261" Type="http://schemas.openxmlformats.org/officeDocument/2006/relationships/slide" Target="slides/slide260.xml"/><Relationship Id="rId499" Type="http://schemas.openxmlformats.org/officeDocument/2006/relationships/slide" Target="slides/slide498.xml"/><Relationship Id="rId56" Type="http://schemas.openxmlformats.org/officeDocument/2006/relationships/slide" Target="slides/slide55.xml"/><Relationship Id="rId359" Type="http://schemas.openxmlformats.org/officeDocument/2006/relationships/slide" Target="slides/slide358.xml"/><Relationship Id="rId566" Type="http://schemas.openxmlformats.org/officeDocument/2006/relationships/slide" Target="slides/slide565.xml"/><Relationship Id="rId773" Type="http://schemas.openxmlformats.org/officeDocument/2006/relationships/slide" Target="slides/slide772.xml"/><Relationship Id="rId121" Type="http://schemas.openxmlformats.org/officeDocument/2006/relationships/slide" Target="slides/slide120.xml"/><Relationship Id="rId219" Type="http://schemas.openxmlformats.org/officeDocument/2006/relationships/slide" Target="slides/slide218.xml"/><Relationship Id="rId426" Type="http://schemas.openxmlformats.org/officeDocument/2006/relationships/slide" Target="slides/slide425.xml"/><Relationship Id="rId633" Type="http://schemas.openxmlformats.org/officeDocument/2006/relationships/slide" Target="slides/slide632.xml"/><Relationship Id="rId840" Type="http://schemas.openxmlformats.org/officeDocument/2006/relationships/tableStyles" Target="tableStyles.xml"/><Relationship Id="rId67" Type="http://schemas.openxmlformats.org/officeDocument/2006/relationships/slide" Target="slides/slide66.xml"/><Relationship Id="rId272" Type="http://schemas.openxmlformats.org/officeDocument/2006/relationships/slide" Target="slides/slide271.xml"/><Relationship Id="rId577" Type="http://schemas.openxmlformats.org/officeDocument/2006/relationships/slide" Target="slides/slide576.xml"/><Relationship Id="rId700" Type="http://schemas.openxmlformats.org/officeDocument/2006/relationships/slide" Target="slides/slide699.xml"/><Relationship Id="rId132" Type="http://schemas.openxmlformats.org/officeDocument/2006/relationships/slide" Target="slides/slide131.xml"/><Relationship Id="rId784" Type="http://schemas.openxmlformats.org/officeDocument/2006/relationships/slide" Target="slides/slide783.xml"/><Relationship Id="rId437" Type="http://schemas.openxmlformats.org/officeDocument/2006/relationships/slide" Target="slides/slide436.xml"/><Relationship Id="rId644" Type="http://schemas.openxmlformats.org/officeDocument/2006/relationships/slide" Target="slides/slide643.xml"/><Relationship Id="rId283" Type="http://schemas.openxmlformats.org/officeDocument/2006/relationships/slide" Target="slides/slide282.xml"/><Relationship Id="rId490" Type="http://schemas.openxmlformats.org/officeDocument/2006/relationships/slide" Target="slides/slide489.xml"/><Relationship Id="rId504" Type="http://schemas.openxmlformats.org/officeDocument/2006/relationships/slide" Target="slides/slide503.xml"/><Relationship Id="rId711" Type="http://schemas.openxmlformats.org/officeDocument/2006/relationships/slide" Target="slides/slide710.xml"/><Relationship Id="rId78" Type="http://schemas.openxmlformats.org/officeDocument/2006/relationships/slide" Target="slides/slide77.xml"/><Relationship Id="rId143" Type="http://schemas.openxmlformats.org/officeDocument/2006/relationships/slide" Target="slides/slide142.xml"/><Relationship Id="rId350" Type="http://schemas.openxmlformats.org/officeDocument/2006/relationships/slide" Target="slides/slide349.xml"/><Relationship Id="rId588" Type="http://schemas.openxmlformats.org/officeDocument/2006/relationships/slide" Target="slides/slide587.xml"/><Relationship Id="rId795" Type="http://schemas.openxmlformats.org/officeDocument/2006/relationships/slide" Target="slides/slide794.xml"/><Relationship Id="rId809" Type="http://schemas.openxmlformats.org/officeDocument/2006/relationships/slide" Target="slides/slide808.xml"/><Relationship Id="rId9" Type="http://schemas.openxmlformats.org/officeDocument/2006/relationships/slide" Target="slides/slide8.xml"/><Relationship Id="rId210" Type="http://schemas.openxmlformats.org/officeDocument/2006/relationships/slide" Target="slides/slide209.xml"/><Relationship Id="rId448" Type="http://schemas.openxmlformats.org/officeDocument/2006/relationships/slide" Target="slides/slide447.xml"/><Relationship Id="rId655" Type="http://schemas.openxmlformats.org/officeDocument/2006/relationships/slide" Target="slides/slide654.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722" Type="http://schemas.openxmlformats.org/officeDocument/2006/relationships/slide" Target="slides/slide721.xml"/><Relationship Id="rId89" Type="http://schemas.openxmlformats.org/officeDocument/2006/relationships/slide" Target="slides/slide88.xml"/><Relationship Id="rId154" Type="http://schemas.openxmlformats.org/officeDocument/2006/relationships/slide" Target="slides/slide153.xml"/><Relationship Id="rId361" Type="http://schemas.openxmlformats.org/officeDocument/2006/relationships/slide" Target="slides/slide360.xml"/><Relationship Id="rId599" Type="http://schemas.openxmlformats.org/officeDocument/2006/relationships/slide" Target="slides/slide598.xml"/><Relationship Id="rId459" Type="http://schemas.openxmlformats.org/officeDocument/2006/relationships/slide" Target="slides/slide458.xml"/><Relationship Id="rId666" Type="http://schemas.openxmlformats.org/officeDocument/2006/relationships/slide" Target="slides/slide665.xml"/><Relationship Id="rId16" Type="http://schemas.openxmlformats.org/officeDocument/2006/relationships/slide" Target="slides/slide15.xml"/><Relationship Id="rId221" Type="http://schemas.openxmlformats.org/officeDocument/2006/relationships/slide" Target="slides/slide220.xml"/><Relationship Id="rId319" Type="http://schemas.openxmlformats.org/officeDocument/2006/relationships/slide" Target="slides/slide318.xml"/><Relationship Id="rId526" Type="http://schemas.openxmlformats.org/officeDocument/2006/relationships/slide" Target="slides/slide525.xml"/><Relationship Id="rId733" Type="http://schemas.openxmlformats.org/officeDocument/2006/relationships/slide" Target="slides/slide732.xml"/><Relationship Id="rId165" Type="http://schemas.openxmlformats.org/officeDocument/2006/relationships/slide" Target="slides/slide164.xml"/><Relationship Id="rId372" Type="http://schemas.openxmlformats.org/officeDocument/2006/relationships/slide" Target="slides/slide371.xml"/><Relationship Id="rId677" Type="http://schemas.openxmlformats.org/officeDocument/2006/relationships/slide" Target="slides/slide676.xml"/><Relationship Id="rId800" Type="http://schemas.openxmlformats.org/officeDocument/2006/relationships/slide" Target="slides/slide799.xml"/><Relationship Id="rId232" Type="http://schemas.openxmlformats.org/officeDocument/2006/relationships/slide" Target="slides/slide231.xml"/><Relationship Id="rId27" Type="http://schemas.openxmlformats.org/officeDocument/2006/relationships/slide" Target="slides/slide26.xml"/><Relationship Id="rId537" Type="http://schemas.openxmlformats.org/officeDocument/2006/relationships/slide" Target="slides/slide536.xml"/><Relationship Id="rId744" Type="http://schemas.openxmlformats.org/officeDocument/2006/relationships/slide" Target="slides/slide743.xml"/><Relationship Id="rId80" Type="http://schemas.openxmlformats.org/officeDocument/2006/relationships/slide" Target="slides/slide79.xml"/><Relationship Id="rId176" Type="http://schemas.openxmlformats.org/officeDocument/2006/relationships/slide" Target="slides/slide175.xml"/><Relationship Id="rId383" Type="http://schemas.openxmlformats.org/officeDocument/2006/relationships/slide" Target="slides/slide382.xml"/><Relationship Id="rId590" Type="http://schemas.openxmlformats.org/officeDocument/2006/relationships/slide" Target="slides/slide589.xml"/><Relationship Id="rId604" Type="http://schemas.openxmlformats.org/officeDocument/2006/relationships/slide" Target="slides/slide603.xml"/><Relationship Id="rId811" Type="http://schemas.openxmlformats.org/officeDocument/2006/relationships/slide" Target="slides/slide810.xml"/><Relationship Id="rId243" Type="http://schemas.openxmlformats.org/officeDocument/2006/relationships/slide" Target="slides/slide242.xml"/><Relationship Id="rId450" Type="http://schemas.openxmlformats.org/officeDocument/2006/relationships/slide" Target="slides/slide449.xml"/><Relationship Id="rId688" Type="http://schemas.openxmlformats.org/officeDocument/2006/relationships/slide" Target="slides/slide687.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548" Type="http://schemas.openxmlformats.org/officeDocument/2006/relationships/slide" Target="slides/slide547.xml"/><Relationship Id="rId755" Type="http://schemas.openxmlformats.org/officeDocument/2006/relationships/slide" Target="slides/slide754.xml"/><Relationship Id="rId91" Type="http://schemas.openxmlformats.org/officeDocument/2006/relationships/slide" Target="slides/slide90.xml"/><Relationship Id="rId187" Type="http://schemas.openxmlformats.org/officeDocument/2006/relationships/slide" Target="slides/slide186.xml"/><Relationship Id="rId394" Type="http://schemas.openxmlformats.org/officeDocument/2006/relationships/slide" Target="slides/slide393.xml"/><Relationship Id="rId408" Type="http://schemas.openxmlformats.org/officeDocument/2006/relationships/slide" Target="slides/slide407.xml"/><Relationship Id="rId615" Type="http://schemas.openxmlformats.org/officeDocument/2006/relationships/slide" Target="slides/slide614.xml"/><Relationship Id="rId822" Type="http://schemas.openxmlformats.org/officeDocument/2006/relationships/slide" Target="slides/slide821.xml"/><Relationship Id="rId254" Type="http://schemas.openxmlformats.org/officeDocument/2006/relationships/slide" Target="slides/slide253.xml"/><Relationship Id="rId699" Type="http://schemas.openxmlformats.org/officeDocument/2006/relationships/slide" Target="slides/slide698.xml"/><Relationship Id="rId49" Type="http://schemas.openxmlformats.org/officeDocument/2006/relationships/slide" Target="slides/slide48.xml"/><Relationship Id="rId114" Type="http://schemas.openxmlformats.org/officeDocument/2006/relationships/slide" Target="slides/slide113.xml"/><Relationship Id="rId461" Type="http://schemas.openxmlformats.org/officeDocument/2006/relationships/slide" Target="slides/slide460.xml"/><Relationship Id="rId559" Type="http://schemas.openxmlformats.org/officeDocument/2006/relationships/slide" Target="slides/slide558.xml"/><Relationship Id="rId766" Type="http://schemas.openxmlformats.org/officeDocument/2006/relationships/slide" Target="slides/slide765.xml"/><Relationship Id="rId198" Type="http://schemas.openxmlformats.org/officeDocument/2006/relationships/slide" Target="slides/slide197.xml"/><Relationship Id="rId321" Type="http://schemas.openxmlformats.org/officeDocument/2006/relationships/slide" Target="slides/slide320.xml"/><Relationship Id="rId419" Type="http://schemas.openxmlformats.org/officeDocument/2006/relationships/slide" Target="slides/slide418.xml"/><Relationship Id="rId626" Type="http://schemas.openxmlformats.org/officeDocument/2006/relationships/slide" Target="slides/slide625.xml"/><Relationship Id="rId833" Type="http://schemas.openxmlformats.org/officeDocument/2006/relationships/slide" Target="slides/slide832.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332" Type="http://schemas.openxmlformats.org/officeDocument/2006/relationships/slide" Target="slides/slide331.xml"/><Relationship Id="rId777" Type="http://schemas.openxmlformats.org/officeDocument/2006/relationships/slide" Target="slides/slide776.xml"/><Relationship Id="rId637" Type="http://schemas.openxmlformats.org/officeDocument/2006/relationships/slide" Target="slides/slide636.xml"/><Relationship Id="rId276" Type="http://schemas.openxmlformats.org/officeDocument/2006/relationships/slide" Target="slides/slide275.xml"/><Relationship Id="rId483" Type="http://schemas.openxmlformats.org/officeDocument/2006/relationships/slide" Target="slides/slide482.xml"/><Relationship Id="rId690" Type="http://schemas.openxmlformats.org/officeDocument/2006/relationships/slide" Target="slides/slide689.xml"/><Relationship Id="rId704" Type="http://schemas.openxmlformats.org/officeDocument/2006/relationships/slide" Target="slides/slide703.xml"/><Relationship Id="rId40" Type="http://schemas.openxmlformats.org/officeDocument/2006/relationships/slide" Target="slides/slide39.xml"/><Relationship Id="rId136" Type="http://schemas.openxmlformats.org/officeDocument/2006/relationships/slide" Target="slides/slide135.xml"/><Relationship Id="rId343" Type="http://schemas.openxmlformats.org/officeDocument/2006/relationships/slide" Target="slides/slide342.xml"/><Relationship Id="rId550" Type="http://schemas.openxmlformats.org/officeDocument/2006/relationships/slide" Target="slides/slide549.xml"/><Relationship Id="rId788" Type="http://schemas.openxmlformats.org/officeDocument/2006/relationships/slide" Target="slides/slide787.xml"/><Relationship Id="rId203" Type="http://schemas.openxmlformats.org/officeDocument/2006/relationships/slide" Target="slides/slide202.xml"/><Relationship Id="rId648" Type="http://schemas.openxmlformats.org/officeDocument/2006/relationships/slide" Target="slides/slide647.xml"/><Relationship Id="rId287" Type="http://schemas.openxmlformats.org/officeDocument/2006/relationships/slide" Target="slides/slide286.xml"/><Relationship Id="rId410" Type="http://schemas.openxmlformats.org/officeDocument/2006/relationships/slide" Target="slides/slide409.xml"/><Relationship Id="rId494" Type="http://schemas.openxmlformats.org/officeDocument/2006/relationships/slide" Target="slides/slide493.xml"/><Relationship Id="rId508" Type="http://schemas.openxmlformats.org/officeDocument/2006/relationships/slide" Target="slides/slide507.xml"/><Relationship Id="rId715" Type="http://schemas.openxmlformats.org/officeDocument/2006/relationships/slide" Target="slides/slide714.xml"/><Relationship Id="rId147" Type="http://schemas.openxmlformats.org/officeDocument/2006/relationships/slide" Target="slides/slide146.xml"/><Relationship Id="rId354" Type="http://schemas.openxmlformats.org/officeDocument/2006/relationships/slide" Target="slides/slide353.xml"/><Relationship Id="rId799" Type="http://schemas.openxmlformats.org/officeDocument/2006/relationships/slide" Target="slides/slide798.xml"/><Relationship Id="rId51" Type="http://schemas.openxmlformats.org/officeDocument/2006/relationships/slide" Target="slides/slide50.xml"/><Relationship Id="rId561" Type="http://schemas.openxmlformats.org/officeDocument/2006/relationships/slide" Target="slides/slide560.xml"/><Relationship Id="rId659" Type="http://schemas.openxmlformats.org/officeDocument/2006/relationships/slide" Target="slides/slide658.xml"/><Relationship Id="rId214" Type="http://schemas.openxmlformats.org/officeDocument/2006/relationships/slide" Target="slides/slide213.xml"/><Relationship Id="rId298" Type="http://schemas.openxmlformats.org/officeDocument/2006/relationships/slide" Target="slides/slide297.xml"/><Relationship Id="rId421" Type="http://schemas.openxmlformats.org/officeDocument/2006/relationships/slide" Target="slides/slide420.xml"/><Relationship Id="rId519" Type="http://schemas.openxmlformats.org/officeDocument/2006/relationships/slide" Target="slides/slide518.xml"/><Relationship Id="rId158" Type="http://schemas.openxmlformats.org/officeDocument/2006/relationships/slide" Target="slides/slide157.xml"/><Relationship Id="rId726" Type="http://schemas.openxmlformats.org/officeDocument/2006/relationships/slide" Target="slides/slide725.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225" Type="http://schemas.openxmlformats.org/officeDocument/2006/relationships/slide" Target="slides/slide224.xml"/><Relationship Id="rId432" Type="http://schemas.openxmlformats.org/officeDocument/2006/relationships/slide" Target="slides/slide431.xml"/><Relationship Id="rId737" Type="http://schemas.openxmlformats.org/officeDocument/2006/relationships/slide" Target="slides/slide736.xml"/><Relationship Id="rId73" Type="http://schemas.openxmlformats.org/officeDocument/2006/relationships/slide" Target="slides/slide72.xml"/><Relationship Id="rId169" Type="http://schemas.openxmlformats.org/officeDocument/2006/relationships/slide" Target="slides/slide168.xml"/><Relationship Id="rId376" Type="http://schemas.openxmlformats.org/officeDocument/2006/relationships/slide" Target="slides/slide375.xml"/><Relationship Id="rId583" Type="http://schemas.openxmlformats.org/officeDocument/2006/relationships/slide" Target="slides/slide582.xml"/><Relationship Id="rId790" Type="http://schemas.openxmlformats.org/officeDocument/2006/relationships/slide" Target="slides/slide789.xml"/><Relationship Id="rId804" Type="http://schemas.openxmlformats.org/officeDocument/2006/relationships/slide" Target="slides/slide803.xml"/><Relationship Id="rId4" Type="http://schemas.openxmlformats.org/officeDocument/2006/relationships/slide" Target="slides/slide3.xml"/><Relationship Id="rId236" Type="http://schemas.openxmlformats.org/officeDocument/2006/relationships/slide" Target="slides/slide235.xml"/><Relationship Id="rId443" Type="http://schemas.openxmlformats.org/officeDocument/2006/relationships/slide" Target="slides/slide442.xml"/><Relationship Id="rId650" Type="http://schemas.openxmlformats.org/officeDocument/2006/relationships/slide" Target="slides/slide649.xml"/><Relationship Id="rId303" Type="http://schemas.openxmlformats.org/officeDocument/2006/relationships/slide" Target="slides/slide302.xml"/><Relationship Id="rId748" Type="http://schemas.openxmlformats.org/officeDocument/2006/relationships/slide" Target="slides/slide747.xml"/><Relationship Id="rId84" Type="http://schemas.openxmlformats.org/officeDocument/2006/relationships/slide" Target="slides/slide83.xml"/><Relationship Id="rId387" Type="http://schemas.openxmlformats.org/officeDocument/2006/relationships/slide" Target="slides/slide386.xml"/><Relationship Id="rId510" Type="http://schemas.openxmlformats.org/officeDocument/2006/relationships/slide" Target="slides/slide509.xml"/><Relationship Id="rId594" Type="http://schemas.openxmlformats.org/officeDocument/2006/relationships/slide" Target="slides/slide593.xml"/><Relationship Id="rId608" Type="http://schemas.openxmlformats.org/officeDocument/2006/relationships/slide" Target="slides/slide607.xml"/><Relationship Id="rId815" Type="http://schemas.openxmlformats.org/officeDocument/2006/relationships/slide" Target="slides/slide814.xml"/><Relationship Id="rId247" Type="http://schemas.openxmlformats.org/officeDocument/2006/relationships/slide" Target="slides/slide246.xml"/><Relationship Id="rId107" Type="http://schemas.openxmlformats.org/officeDocument/2006/relationships/slide" Target="slides/slide106.xml"/><Relationship Id="rId454" Type="http://schemas.openxmlformats.org/officeDocument/2006/relationships/slide" Target="slides/slide453.xml"/><Relationship Id="rId661" Type="http://schemas.openxmlformats.org/officeDocument/2006/relationships/slide" Target="slides/slide660.xml"/><Relationship Id="rId759" Type="http://schemas.openxmlformats.org/officeDocument/2006/relationships/slide" Target="slides/slide758.xml"/><Relationship Id="rId11" Type="http://schemas.openxmlformats.org/officeDocument/2006/relationships/slide" Target="slides/slide10.xml"/><Relationship Id="rId314" Type="http://schemas.openxmlformats.org/officeDocument/2006/relationships/slide" Target="slides/slide313.xml"/><Relationship Id="rId398" Type="http://schemas.openxmlformats.org/officeDocument/2006/relationships/slide" Target="slides/slide397.xml"/><Relationship Id="rId521" Type="http://schemas.openxmlformats.org/officeDocument/2006/relationships/slide" Target="slides/slide520.xml"/><Relationship Id="rId619" Type="http://schemas.openxmlformats.org/officeDocument/2006/relationships/slide" Target="slides/slide618.xml"/><Relationship Id="rId95" Type="http://schemas.openxmlformats.org/officeDocument/2006/relationships/slide" Target="slides/slide94.xml"/><Relationship Id="rId160" Type="http://schemas.openxmlformats.org/officeDocument/2006/relationships/slide" Target="slides/slide159.xml"/><Relationship Id="rId826" Type="http://schemas.openxmlformats.org/officeDocument/2006/relationships/slide" Target="slides/slide825.xml"/><Relationship Id="rId258" Type="http://schemas.openxmlformats.org/officeDocument/2006/relationships/slide" Target="slides/slide257.xml"/><Relationship Id="rId465" Type="http://schemas.openxmlformats.org/officeDocument/2006/relationships/slide" Target="slides/slide464.xml"/><Relationship Id="rId672" Type="http://schemas.openxmlformats.org/officeDocument/2006/relationships/slide" Target="slides/slide671.xml"/><Relationship Id="rId22" Type="http://schemas.openxmlformats.org/officeDocument/2006/relationships/slide" Target="slides/slide21.xml"/><Relationship Id="rId118" Type="http://schemas.openxmlformats.org/officeDocument/2006/relationships/slide" Target="slides/slide117.xml"/><Relationship Id="rId325" Type="http://schemas.openxmlformats.org/officeDocument/2006/relationships/slide" Target="slides/slide324.xml"/><Relationship Id="rId532" Type="http://schemas.openxmlformats.org/officeDocument/2006/relationships/slide" Target="slides/slide531.xml"/><Relationship Id="rId171" Type="http://schemas.openxmlformats.org/officeDocument/2006/relationships/slide" Target="slides/slide170.xml"/><Relationship Id="rId837" Type="http://schemas.openxmlformats.org/officeDocument/2006/relationships/presProps" Target="presProps.xml"/><Relationship Id="rId269" Type="http://schemas.openxmlformats.org/officeDocument/2006/relationships/slide" Target="slides/slide268.xml"/><Relationship Id="rId476" Type="http://schemas.openxmlformats.org/officeDocument/2006/relationships/slide" Target="slides/slide475.xml"/><Relationship Id="rId683" Type="http://schemas.openxmlformats.org/officeDocument/2006/relationships/slide" Target="slides/slide682.xml"/><Relationship Id="rId33" Type="http://schemas.openxmlformats.org/officeDocument/2006/relationships/slide" Target="slides/slide32.xml"/><Relationship Id="rId129" Type="http://schemas.openxmlformats.org/officeDocument/2006/relationships/slide" Target="slides/slide128.xml"/><Relationship Id="rId336" Type="http://schemas.openxmlformats.org/officeDocument/2006/relationships/slide" Target="slides/slide335.xml"/><Relationship Id="rId543" Type="http://schemas.openxmlformats.org/officeDocument/2006/relationships/slide" Target="slides/slide542.xml"/><Relationship Id="rId182" Type="http://schemas.openxmlformats.org/officeDocument/2006/relationships/slide" Target="slides/slide181.xml"/><Relationship Id="rId403" Type="http://schemas.openxmlformats.org/officeDocument/2006/relationships/slide" Target="slides/slide402.xml"/><Relationship Id="rId750" Type="http://schemas.openxmlformats.org/officeDocument/2006/relationships/slide" Target="slides/slide749.xml"/><Relationship Id="rId487" Type="http://schemas.openxmlformats.org/officeDocument/2006/relationships/slide" Target="slides/slide486.xml"/><Relationship Id="rId610" Type="http://schemas.openxmlformats.org/officeDocument/2006/relationships/slide" Target="slides/slide609.xml"/><Relationship Id="rId694" Type="http://schemas.openxmlformats.org/officeDocument/2006/relationships/slide" Target="slides/slide693.xml"/><Relationship Id="rId708" Type="http://schemas.openxmlformats.org/officeDocument/2006/relationships/slide" Target="slides/slide707.xml"/><Relationship Id="rId347" Type="http://schemas.openxmlformats.org/officeDocument/2006/relationships/slide" Target="slides/slide346.xml"/><Relationship Id="rId44" Type="http://schemas.openxmlformats.org/officeDocument/2006/relationships/slide" Target="slides/slide43.xml"/><Relationship Id="rId554" Type="http://schemas.openxmlformats.org/officeDocument/2006/relationships/slide" Target="slides/slide553.xml"/><Relationship Id="rId761" Type="http://schemas.openxmlformats.org/officeDocument/2006/relationships/slide" Target="slides/slide760.xml"/><Relationship Id="rId193" Type="http://schemas.openxmlformats.org/officeDocument/2006/relationships/slide" Target="slides/slide192.xml"/><Relationship Id="rId207" Type="http://schemas.openxmlformats.org/officeDocument/2006/relationships/slide" Target="slides/slide206.xml"/><Relationship Id="rId414" Type="http://schemas.openxmlformats.org/officeDocument/2006/relationships/slide" Target="slides/slide413.xml"/><Relationship Id="rId498" Type="http://schemas.openxmlformats.org/officeDocument/2006/relationships/slide" Target="slides/slide497.xml"/><Relationship Id="rId621" Type="http://schemas.openxmlformats.org/officeDocument/2006/relationships/slide" Target="slides/slide620.xml"/><Relationship Id="rId260" Type="http://schemas.openxmlformats.org/officeDocument/2006/relationships/slide" Target="slides/slide259.xml"/><Relationship Id="rId719" Type="http://schemas.openxmlformats.org/officeDocument/2006/relationships/slide" Target="slides/slide718.xml"/><Relationship Id="rId55" Type="http://schemas.openxmlformats.org/officeDocument/2006/relationships/slide" Target="slides/slide54.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772" Type="http://schemas.openxmlformats.org/officeDocument/2006/relationships/slide" Target="slides/slide77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498103-7610-4E7F-B0C4-B46D3DF75CD5}" type="datetimeFigureOut">
              <a:rPr lang="en-US" smtClean="0"/>
              <a:t>4/12/2023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B2302B-7B78-4A34-BF9E-AF0FF6F0E549}" type="slidenum">
              <a:rPr lang="en-US" smtClean="0"/>
              <a:t>‹#›</a:t>
            </a:fld>
            <a:endParaRPr lang="en-US"/>
          </a:p>
        </p:txBody>
      </p:sp>
    </p:spTree>
    <p:extLst>
      <p:ext uri="{BB962C8B-B14F-4D97-AF65-F5344CB8AC3E}">
        <p14:creationId xmlns:p14="http://schemas.microsoft.com/office/powerpoint/2010/main" val="2802653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D058D-F6A0-4152-A8F4-06E770AFCCB0}" type="datetimeFigureOut">
              <a:rPr lang="en-US" smtClean="0"/>
              <a:t>4/12/2023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36663-05AA-4556-A480-D8B742BFE186}" type="slidenum">
              <a:rPr lang="en-US" smtClean="0"/>
              <a:t>‹#›</a:t>
            </a:fld>
            <a:endParaRPr lang="en-US"/>
          </a:p>
        </p:txBody>
      </p:sp>
    </p:spTree>
    <p:extLst>
      <p:ext uri="{BB962C8B-B14F-4D97-AF65-F5344CB8AC3E}">
        <p14:creationId xmlns:p14="http://schemas.microsoft.com/office/powerpoint/2010/main" val="3441695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78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78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78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78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78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78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78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78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79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79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79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79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79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79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79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79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79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79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80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80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80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80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80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80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80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80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80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80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81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81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81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81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81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81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81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81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81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82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82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8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82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82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82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82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82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82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83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83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832.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8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2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5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5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5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76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76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76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76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76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76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76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76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76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7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77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77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77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77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77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77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77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77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77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7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a:t>
            </a:fld>
            <a:endParaRPr lang="ar-EG"/>
          </a:p>
        </p:txBody>
      </p:sp>
    </p:spTree>
    <p:extLst>
      <p:ext uri="{BB962C8B-B14F-4D97-AF65-F5344CB8AC3E}">
        <p14:creationId xmlns:p14="http://schemas.microsoft.com/office/powerpoint/2010/main" val="393287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261</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780</a:t>
            </a:fld>
            <a:endParaRPr lang="ar-EG"/>
          </a:p>
        </p:txBody>
      </p:sp>
    </p:spTree>
    <p:extLst>
      <p:ext uri="{BB962C8B-B14F-4D97-AF65-F5344CB8AC3E}">
        <p14:creationId xmlns:p14="http://schemas.microsoft.com/office/powerpoint/2010/main" val="282873151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781</a:t>
            </a:fld>
            <a:endParaRPr lang="ar-EG"/>
          </a:p>
        </p:txBody>
      </p:sp>
    </p:spTree>
    <p:extLst>
      <p:ext uri="{BB962C8B-B14F-4D97-AF65-F5344CB8AC3E}">
        <p14:creationId xmlns:p14="http://schemas.microsoft.com/office/powerpoint/2010/main" val="227906355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782</a:t>
            </a:fld>
            <a:endParaRPr lang="ar-EG"/>
          </a:p>
        </p:txBody>
      </p:sp>
    </p:spTree>
    <p:extLst>
      <p:ext uri="{BB962C8B-B14F-4D97-AF65-F5344CB8AC3E}">
        <p14:creationId xmlns:p14="http://schemas.microsoft.com/office/powerpoint/2010/main" val="416721735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783</a:t>
            </a:fld>
            <a:endParaRPr lang="ar-EG"/>
          </a:p>
        </p:txBody>
      </p:sp>
    </p:spTree>
    <p:extLst>
      <p:ext uri="{BB962C8B-B14F-4D97-AF65-F5344CB8AC3E}">
        <p14:creationId xmlns:p14="http://schemas.microsoft.com/office/powerpoint/2010/main" val="90003675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784</a:t>
            </a:fld>
            <a:endParaRPr lang="ar-EG"/>
          </a:p>
        </p:txBody>
      </p:sp>
    </p:spTree>
    <p:extLst>
      <p:ext uri="{BB962C8B-B14F-4D97-AF65-F5344CB8AC3E}">
        <p14:creationId xmlns:p14="http://schemas.microsoft.com/office/powerpoint/2010/main" val="4246114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785</a:t>
            </a:fld>
            <a:endParaRPr lang="ar-EG"/>
          </a:p>
        </p:txBody>
      </p:sp>
    </p:spTree>
    <p:extLst>
      <p:ext uri="{BB962C8B-B14F-4D97-AF65-F5344CB8AC3E}">
        <p14:creationId xmlns:p14="http://schemas.microsoft.com/office/powerpoint/2010/main" val="40650849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786</a:t>
            </a:fld>
            <a:endParaRPr lang="ar-EG"/>
          </a:p>
        </p:txBody>
      </p:sp>
    </p:spTree>
    <p:extLst>
      <p:ext uri="{BB962C8B-B14F-4D97-AF65-F5344CB8AC3E}">
        <p14:creationId xmlns:p14="http://schemas.microsoft.com/office/powerpoint/2010/main" val="83841462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788</a:t>
            </a:fld>
            <a:endParaRPr lang="ar-EG"/>
          </a:p>
        </p:txBody>
      </p:sp>
    </p:spTree>
    <p:extLst>
      <p:ext uri="{BB962C8B-B14F-4D97-AF65-F5344CB8AC3E}">
        <p14:creationId xmlns:p14="http://schemas.microsoft.com/office/powerpoint/2010/main" val="85511342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790</a:t>
            </a:fld>
            <a:endParaRPr lang="ar-EG"/>
          </a:p>
        </p:txBody>
      </p:sp>
    </p:spTree>
    <p:extLst>
      <p:ext uri="{BB962C8B-B14F-4D97-AF65-F5344CB8AC3E}">
        <p14:creationId xmlns:p14="http://schemas.microsoft.com/office/powerpoint/2010/main" val="92899779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791</a:t>
            </a:fld>
            <a:endParaRPr lang="ar-EG"/>
          </a:p>
        </p:txBody>
      </p:sp>
    </p:spTree>
    <p:extLst>
      <p:ext uri="{BB962C8B-B14F-4D97-AF65-F5344CB8AC3E}">
        <p14:creationId xmlns:p14="http://schemas.microsoft.com/office/powerpoint/2010/main" val="3844257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313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108315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792</a:t>
            </a:fld>
            <a:endParaRPr lang="ar-EG"/>
          </a:p>
        </p:txBody>
      </p:sp>
    </p:spTree>
    <p:extLst>
      <p:ext uri="{BB962C8B-B14F-4D97-AF65-F5344CB8AC3E}">
        <p14:creationId xmlns:p14="http://schemas.microsoft.com/office/powerpoint/2010/main" val="39984766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793</a:t>
            </a:fld>
            <a:endParaRPr lang="ar-EG"/>
          </a:p>
        </p:txBody>
      </p:sp>
    </p:spTree>
    <p:extLst>
      <p:ext uri="{BB962C8B-B14F-4D97-AF65-F5344CB8AC3E}">
        <p14:creationId xmlns:p14="http://schemas.microsoft.com/office/powerpoint/2010/main" val="244167858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794</a:t>
            </a:fld>
            <a:endParaRPr lang="ar-EG"/>
          </a:p>
        </p:txBody>
      </p:sp>
    </p:spTree>
    <p:extLst>
      <p:ext uri="{BB962C8B-B14F-4D97-AF65-F5344CB8AC3E}">
        <p14:creationId xmlns:p14="http://schemas.microsoft.com/office/powerpoint/2010/main" val="344000006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795</a:t>
            </a:fld>
            <a:endParaRPr lang="ar-EG"/>
          </a:p>
        </p:txBody>
      </p:sp>
    </p:spTree>
    <p:extLst>
      <p:ext uri="{BB962C8B-B14F-4D97-AF65-F5344CB8AC3E}">
        <p14:creationId xmlns:p14="http://schemas.microsoft.com/office/powerpoint/2010/main" val="16966216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796</a:t>
            </a:fld>
            <a:endParaRPr lang="ar-EG"/>
          </a:p>
        </p:txBody>
      </p:sp>
    </p:spTree>
    <p:extLst>
      <p:ext uri="{BB962C8B-B14F-4D97-AF65-F5344CB8AC3E}">
        <p14:creationId xmlns:p14="http://schemas.microsoft.com/office/powerpoint/2010/main" val="349177341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797</a:t>
            </a:fld>
            <a:endParaRPr lang="ar-EG"/>
          </a:p>
        </p:txBody>
      </p:sp>
    </p:spTree>
    <p:extLst>
      <p:ext uri="{BB962C8B-B14F-4D97-AF65-F5344CB8AC3E}">
        <p14:creationId xmlns:p14="http://schemas.microsoft.com/office/powerpoint/2010/main" val="389861391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798</a:t>
            </a:fld>
            <a:endParaRPr lang="ar-EG"/>
          </a:p>
        </p:txBody>
      </p:sp>
    </p:spTree>
    <p:extLst>
      <p:ext uri="{BB962C8B-B14F-4D97-AF65-F5344CB8AC3E}">
        <p14:creationId xmlns:p14="http://schemas.microsoft.com/office/powerpoint/2010/main" val="283362036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799</a:t>
            </a:fld>
            <a:endParaRPr lang="ar-EG"/>
          </a:p>
        </p:txBody>
      </p:sp>
    </p:spTree>
    <p:extLst>
      <p:ext uri="{BB962C8B-B14F-4D97-AF65-F5344CB8AC3E}">
        <p14:creationId xmlns:p14="http://schemas.microsoft.com/office/powerpoint/2010/main" val="14010925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800</a:t>
            </a:fld>
            <a:endParaRPr lang="ar-EG"/>
          </a:p>
        </p:txBody>
      </p:sp>
    </p:spTree>
    <p:extLst>
      <p:ext uri="{BB962C8B-B14F-4D97-AF65-F5344CB8AC3E}">
        <p14:creationId xmlns:p14="http://schemas.microsoft.com/office/powerpoint/2010/main" val="378277093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801</a:t>
            </a:fld>
            <a:endParaRPr lang="ar-EG"/>
          </a:p>
        </p:txBody>
      </p:sp>
    </p:spTree>
    <p:extLst>
      <p:ext uri="{BB962C8B-B14F-4D97-AF65-F5344CB8AC3E}">
        <p14:creationId xmlns:p14="http://schemas.microsoft.com/office/powerpoint/2010/main" val="4140325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369</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802</a:t>
            </a:fld>
            <a:endParaRPr lang="ar-EG"/>
          </a:p>
        </p:txBody>
      </p:sp>
    </p:spTree>
    <p:extLst>
      <p:ext uri="{BB962C8B-B14F-4D97-AF65-F5344CB8AC3E}">
        <p14:creationId xmlns:p14="http://schemas.microsoft.com/office/powerpoint/2010/main" val="207995833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803</a:t>
            </a:fld>
            <a:endParaRPr lang="ar-EG"/>
          </a:p>
        </p:txBody>
      </p:sp>
    </p:spTree>
    <p:extLst>
      <p:ext uri="{BB962C8B-B14F-4D97-AF65-F5344CB8AC3E}">
        <p14:creationId xmlns:p14="http://schemas.microsoft.com/office/powerpoint/2010/main" val="196661660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804</a:t>
            </a:fld>
            <a:endParaRPr lang="ar-EG"/>
          </a:p>
        </p:txBody>
      </p:sp>
    </p:spTree>
    <p:extLst>
      <p:ext uri="{BB962C8B-B14F-4D97-AF65-F5344CB8AC3E}">
        <p14:creationId xmlns:p14="http://schemas.microsoft.com/office/powerpoint/2010/main" val="280197798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805</a:t>
            </a:fld>
            <a:endParaRPr lang="ar-EG"/>
          </a:p>
        </p:txBody>
      </p:sp>
    </p:spTree>
    <p:extLst>
      <p:ext uri="{BB962C8B-B14F-4D97-AF65-F5344CB8AC3E}">
        <p14:creationId xmlns:p14="http://schemas.microsoft.com/office/powerpoint/2010/main" val="263004488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806</a:t>
            </a:fld>
            <a:endParaRPr lang="ar-EG"/>
          </a:p>
        </p:txBody>
      </p:sp>
    </p:spTree>
    <p:extLst>
      <p:ext uri="{BB962C8B-B14F-4D97-AF65-F5344CB8AC3E}">
        <p14:creationId xmlns:p14="http://schemas.microsoft.com/office/powerpoint/2010/main" val="51166967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807</a:t>
            </a:fld>
            <a:endParaRPr lang="ar-EG"/>
          </a:p>
        </p:txBody>
      </p:sp>
    </p:spTree>
    <p:extLst>
      <p:ext uri="{BB962C8B-B14F-4D97-AF65-F5344CB8AC3E}">
        <p14:creationId xmlns:p14="http://schemas.microsoft.com/office/powerpoint/2010/main" val="188227126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808</a:t>
            </a:fld>
            <a:endParaRPr lang="ar-EG"/>
          </a:p>
        </p:txBody>
      </p:sp>
    </p:spTree>
    <p:extLst>
      <p:ext uri="{BB962C8B-B14F-4D97-AF65-F5344CB8AC3E}">
        <p14:creationId xmlns:p14="http://schemas.microsoft.com/office/powerpoint/2010/main" val="157814653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809</a:t>
            </a:fld>
            <a:endParaRPr lang="ar-EG"/>
          </a:p>
        </p:txBody>
      </p:sp>
    </p:spTree>
    <p:extLst>
      <p:ext uri="{BB962C8B-B14F-4D97-AF65-F5344CB8AC3E}">
        <p14:creationId xmlns:p14="http://schemas.microsoft.com/office/powerpoint/2010/main" val="129752097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810</a:t>
            </a:fld>
            <a:endParaRPr lang="ar-EG"/>
          </a:p>
        </p:txBody>
      </p:sp>
    </p:spTree>
    <p:extLst>
      <p:ext uri="{BB962C8B-B14F-4D97-AF65-F5344CB8AC3E}">
        <p14:creationId xmlns:p14="http://schemas.microsoft.com/office/powerpoint/2010/main" val="298901248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811</a:t>
            </a:fld>
            <a:endParaRPr lang="ar-EG"/>
          </a:p>
        </p:txBody>
      </p:sp>
    </p:spTree>
    <p:extLst>
      <p:ext uri="{BB962C8B-B14F-4D97-AF65-F5344CB8AC3E}">
        <p14:creationId xmlns:p14="http://schemas.microsoft.com/office/powerpoint/2010/main" val="2350486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370</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812</a:t>
            </a:fld>
            <a:endParaRPr lang="ar-EG"/>
          </a:p>
        </p:txBody>
      </p:sp>
    </p:spTree>
    <p:extLst>
      <p:ext uri="{BB962C8B-B14F-4D97-AF65-F5344CB8AC3E}">
        <p14:creationId xmlns:p14="http://schemas.microsoft.com/office/powerpoint/2010/main" val="348834844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813</a:t>
            </a:fld>
            <a:endParaRPr lang="ar-EG"/>
          </a:p>
        </p:txBody>
      </p:sp>
    </p:spTree>
    <p:extLst>
      <p:ext uri="{BB962C8B-B14F-4D97-AF65-F5344CB8AC3E}">
        <p14:creationId xmlns:p14="http://schemas.microsoft.com/office/powerpoint/2010/main" val="299734951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814</a:t>
            </a:fld>
            <a:endParaRPr lang="ar-EG"/>
          </a:p>
        </p:txBody>
      </p:sp>
    </p:spTree>
    <p:extLst>
      <p:ext uri="{BB962C8B-B14F-4D97-AF65-F5344CB8AC3E}">
        <p14:creationId xmlns:p14="http://schemas.microsoft.com/office/powerpoint/2010/main" val="58477495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815</a:t>
            </a:fld>
            <a:endParaRPr lang="ar-EG"/>
          </a:p>
        </p:txBody>
      </p:sp>
    </p:spTree>
    <p:extLst>
      <p:ext uri="{BB962C8B-B14F-4D97-AF65-F5344CB8AC3E}">
        <p14:creationId xmlns:p14="http://schemas.microsoft.com/office/powerpoint/2010/main" val="81438396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8AB8207E-788A-411A-94E8-C2D45EB88DAE}" type="slidenum">
              <a:rPr lang="ar-EG" smtClean="0"/>
              <a:pPr/>
              <a:t>816</a:t>
            </a:fld>
            <a:endParaRPr lang="ar-EG"/>
          </a:p>
        </p:txBody>
      </p:sp>
    </p:spTree>
    <p:extLst>
      <p:ext uri="{BB962C8B-B14F-4D97-AF65-F5344CB8AC3E}">
        <p14:creationId xmlns:p14="http://schemas.microsoft.com/office/powerpoint/2010/main" val="57915020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817</a:t>
            </a:fld>
            <a:endParaRPr lang="ar-EG"/>
          </a:p>
        </p:txBody>
      </p:sp>
    </p:spTree>
    <p:extLst>
      <p:ext uri="{BB962C8B-B14F-4D97-AF65-F5344CB8AC3E}">
        <p14:creationId xmlns:p14="http://schemas.microsoft.com/office/powerpoint/2010/main" val="396622696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819</a:t>
            </a:fld>
            <a:endParaRPr lang="ar-EG"/>
          </a:p>
        </p:txBody>
      </p:sp>
    </p:spTree>
    <p:extLst>
      <p:ext uri="{BB962C8B-B14F-4D97-AF65-F5344CB8AC3E}">
        <p14:creationId xmlns:p14="http://schemas.microsoft.com/office/powerpoint/2010/main" val="338530634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821</a:t>
            </a:fld>
            <a:endParaRPr lang="ar-EG"/>
          </a:p>
        </p:txBody>
      </p:sp>
    </p:spTree>
    <p:extLst>
      <p:ext uri="{BB962C8B-B14F-4D97-AF65-F5344CB8AC3E}">
        <p14:creationId xmlns:p14="http://schemas.microsoft.com/office/powerpoint/2010/main" val="236198192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822</a:t>
            </a:fld>
            <a:endParaRPr lang="ar-EG"/>
          </a:p>
        </p:txBody>
      </p:sp>
    </p:spTree>
    <p:extLst>
      <p:ext uri="{BB962C8B-B14F-4D97-AF65-F5344CB8AC3E}">
        <p14:creationId xmlns:p14="http://schemas.microsoft.com/office/powerpoint/2010/main" val="236305762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823</a:t>
            </a:fld>
            <a:endParaRPr lang="ar-EG"/>
          </a:p>
        </p:txBody>
      </p:sp>
    </p:spTree>
    <p:extLst>
      <p:ext uri="{BB962C8B-B14F-4D97-AF65-F5344CB8AC3E}">
        <p14:creationId xmlns:p14="http://schemas.microsoft.com/office/powerpoint/2010/main" val="2023137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371</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824</a:t>
            </a:fld>
            <a:endParaRPr lang="ar-EG"/>
          </a:p>
        </p:txBody>
      </p:sp>
    </p:spTree>
    <p:extLst>
      <p:ext uri="{BB962C8B-B14F-4D97-AF65-F5344CB8AC3E}">
        <p14:creationId xmlns:p14="http://schemas.microsoft.com/office/powerpoint/2010/main" val="89685707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825</a:t>
            </a:fld>
            <a:endParaRPr lang="ar-EG"/>
          </a:p>
        </p:txBody>
      </p:sp>
    </p:spTree>
    <p:extLst>
      <p:ext uri="{BB962C8B-B14F-4D97-AF65-F5344CB8AC3E}">
        <p14:creationId xmlns:p14="http://schemas.microsoft.com/office/powerpoint/2010/main" val="95452593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826</a:t>
            </a:fld>
            <a:endParaRPr lang="ar-EG"/>
          </a:p>
        </p:txBody>
      </p:sp>
    </p:spTree>
    <p:extLst>
      <p:ext uri="{BB962C8B-B14F-4D97-AF65-F5344CB8AC3E}">
        <p14:creationId xmlns:p14="http://schemas.microsoft.com/office/powerpoint/2010/main" val="173502103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827</a:t>
            </a:fld>
            <a:endParaRPr lang="ar-EG"/>
          </a:p>
        </p:txBody>
      </p:sp>
    </p:spTree>
    <p:extLst>
      <p:ext uri="{BB962C8B-B14F-4D97-AF65-F5344CB8AC3E}">
        <p14:creationId xmlns:p14="http://schemas.microsoft.com/office/powerpoint/2010/main" val="1372214453"/>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828</a:t>
            </a:fld>
            <a:endParaRPr lang="ar-EG"/>
          </a:p>
        </p:txBody>
      </p:sp>
    </p:spTree>
    <p:extLst>
      <p:ext uri="{BB962C8B-B14F-4D97-AF65-F5344CB8AC3E}">
        <p14:creationId xmlns:p14="http://schemas.microsoft.com/office/powerpoint/2010/main" val="313797421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829</a:t>
            </a:fld>
            <a:endParaRPr lang="ar-EG"/>
          </a:p>
        </p:txBody>
      </p:sp>
    </p:spTree>
    <p:extLst>
      <p:ext uri="{BB962C8B-B14F-4D97-AF65-F5344CB8AC3E}">
        <p14:creationId xmlns:p14="http://schemas.microsoft.com/office/powerpoint/2010/main" val="332500356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830</a:t>
            </a:fld>
            <a:endParaRPr lang="ar-EG"/>
          </a:p>
        </p:txBody>
      </p:sp>
    </p:spTree>
    <p:extLst>
      <p:ext uri="{BB962C8B-B14F-4D97-AF65-F5344CB8AC3E}">
        <p14:creationId xmlns:p14="http://schemas.microsoft.com/office/powerpoint/2010/main" val="2808879037"/>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831</a:t>
            </a:fld>
            <a:endParaRPr lang="ar-EG"/>
          </a:p>
        </p:txBody>
      </p:sp>
    </p:spTree>
    <p:extLst>
      <p:ext uri="{BB962C8B-B14F-4D97-AF65-F5344CB8AC3E}">
        <p14:creationId xmlns:p14="http://schemas.microsoft.com/office/powerpoint/2010/main" val="359602595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832</a:t>
            </a:fld>
            <a:endParaRPr lang="ar-EG"/>
          </a:p>
        </p:txBody>
      </p:sp>
    </p:spTree>
    <p:extLst>
      <p:ext uri="{BB962C8B-B14F-4D97-AF65-F5344CB8AC3E}">
        <p14:creationId xmlns:p14="http://schemas.microsoft.com/office/powerpoint/2010/main" val="243911960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833</a:t>
            </a:fld>
            <a:endParaRPr lang="ar-EG"/>
          </a:p>
        </p:txBody>
      </p:sp>
    </p:spTree>
    <p:extLst>
      <p:ext uri="{BB962C8B-B14F-4D97-AF65-F5344CB8AC3E}">
        <p14:creationId xmlns:p14="http://schemas.microsoft.com/office/powerpoint/2010/main" val="1834793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372</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458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58619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514</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515</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516</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134</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517</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575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1734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631</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632</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633</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634</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700</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700</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476706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701</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701</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816915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702</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702</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380038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703</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703</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6488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135</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710</a:t>
            </a:fld>
            <a:endParaRPr lang="ar-EG"/>
          </a:p>
        </p:txBody>
      </p:sp>
    </p:spTree>
    <p:extLst>
      <p:ext uri="{BB962C8B-B14F-4D97-AF65-F5344CB8AC3E}">
        <p14:creationId xmlns:p14="http://schemas.microsoft.com/office/powerpoint/2010/main" val="2193768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711</a:t>
            </a:fld>
            <a:endParaRPr lang="ar-EG"/>
          </a:p>
        </p:txBody>
      </p:sp>
    </p:spTree>
    <p:extLst>
      <p:ext uri="{BB962C8B-B14F-4D97-AF65-F5344CB8AC3E}">
        <p14:creationId xmlns:p14="http://schemas.microsoft.com/office/powerpoint/2010/main" val="2906893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712</a:t>
            </a:fld>
            <a:endParaRPr lang="ar-EG"/>
          </a:p>
        </p:txBody>
      </p:sp>
    </p:spTree>
    <p:extLst>
      <p:ext uri="{BB962C8B-B14F-4D97-AF65-F5344CB8AC3E}">
        <p14:creationId xmlns:p14="http://schemas.microsoft.com/office/powerpoint/2010/main" val="3582580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713</a:t>
            </a:fld>
            <a:endParaRPr lang="ar-EG"/>
          </a:p>
        </p:txBody>
      </p:sp>
    </p:spTree>
    <p:extLst>
      <p:ext uri="{BB962C8B-B14F-4D97-AF65-F5344CB8AC3E}">
        <p14:creationId xmlns:p14="http://schemas.microsoft.com/office/powerpoint/2010/main" val="556508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714</a:t>
            </a:fld>
            <a:endParaRPr lang="ar-EG"/>
          </a:p>
        </p:txBody>
      </p:sp>
    </p:spTree>
    <p:extLst>
      <p:ext uri="{BB962C8B-B14F-4D97-AF65-F5344CB8AC3E}">
        <p14:creationId xmlns:p14="http://schemas.microsoft.com/office/powerpoint/2010/main" val="42211911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715</a:t>
            </a:fld>
            <a:endParaRPr lang="ar-EG"/>
          </a:p>
        </p:txBody>
      </p:sp>
    </p:spTree>
    <p:extLst>
      <p:ext uri="{BB962C8B-B14F-4D97-AF65-F5344CB8AC3E}">
        <p14:creationId xmlns:p14="http://schemas.microsoft.com/office/powerpoint/2010/main" val="1726609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716</a:t>
            </a:fld>
            <a:endParaRPr lang="ar-EG"/>
          </a:p>
        </p:txBody>
      </p:sp>
    </p:spTree>
    <p:extLst>
      <p:ext uri="{BB962C8B-B14F-4D97-AF65-F5344CB8AC3E}">
        <p14:creationId xmlns:p14="http://schemas.microsoft.com/office/powerpoint/2010/main" val="31331906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717</a:t>
            </a:fld>
            <a:endParaRPr lang="ar-EG"/>
          </a:p>
        </p:txBody>
      </p:sp>
    </p:spTree>
    <p:extLst>
      <p:ext uri="{BB962C8B-B14F-4D97-AF65-F5344CB8AC3E}">
        <p14:creationId xmlns:p14="http://schemas.microsoft.com/office/powerpoint/2010/main" val="13650706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718</a:t>
            </a:fld>
            <a:endParaRPr lang="ar-EG"/>
          </a:p>
        </p:txBody>
      </p:sp>
    </p:spTree>
    <p:extLst>
      <p:ext uri="{BB962C8B-B14F-4D97-AF65-F5344CB8AC3E}">
        <p14:creationId xmlns:p14="http://schemas.microsoft.com/office/powerpoint/2010/main" val="5010148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719</a:t>
            </a:fld>
            <a:endParaRPr lang="ar-EG"/>
          </a:p>
        </p:txBody>
      </p:sp>
    </p:spTree>
    <p:extLst>
      <p:ext uri="{BB962C8B-B14F-4D97-AF65-F5344CB8AC3E}">
        <p14:creationId xmlns:p14="http://schemas.microsoft.com/office/powerpoint/2010/main" val="3986289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136</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720</a:t>
            </a:fld>
            <a:endParaRPr lang="ar-EG"/>
          </a:p>
        </p:txBody>
      </p:sp>
    </p:spTree>
    <p:extLst>
      <p:ext uri="{BB962C8B-B14F-4D97-AF65-F5344CB8AC3E}">
        <p14:creationId xmlns:p14="http://schemas.microsoft.com/office/powerpoint/2010/main" val="29643400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721</a:t>
            </a:fld>
            <a:endParaRPr lang="ar-EG"/>
          </a:p>
        </p:txBody>
      </p:sp>
    </p:spTree>
    <p:extLst>
      <p:ext uri="{BB962C8B-B14F-4D97-AF65-F5344CB8AC3E}">
        <p14:creationId xmlns:p14="http://schemas.microsoft.com/office/powerpoint/2010/main" val="15276797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722</a:t>
            </a:fld>
            <a:endParaRPr lang="ar-EG"/>
          </a:p>
        </p:txBody>
      </p:sp>
    </p:spTree>
    <p:extLst>
      <p:ext uri="{BB962C8B-B14F-4D97-AF65-F5344CB8AC3E}">
        <p14:creationId xmlns:p14="http://schemas.microsoft.com/office/powerpoint/2010/main" val="11852989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723</a:t>
            </a:fld>
            <a:endParaRPr lang="ar-EG"/>
          </a:p>
        </p:txBody>
      </p:sp>
    </p:spTree>
    <p:extLst>
      <p:ext uri="{BB962C8B-B14F-4D97-AF65-F5344CB8AC3E}">
        <p14:creationId xmlns:p14="http://schemas.microsoft.com/office/powerpoint/2010/main" val="434249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724</a:t>
            </a:fld>
            <a:endParaRPr lang="ar-EG"/>
          </a:p>
        </p:txBody>
      </p:sp>
    </p:spTree>
    <p:extLst>
      <p:ext uri="{BB962C8B-B14F-4D97-AF65-F5344CB8AC3E}">
        <p14:creationId xmlns:p14="http://schemas.microsoft.com/office/powerpoint/2010/main" val="30954107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725</a:t>
            </a:fld>
            <a:endParaRPr lang="ar-EG"/>
          </a:p>
        </p:txBody>
      </p:sp>
    </p:spTree>
    <p:extLst>
      <p:ext uri="{BB962C8B-B14F-4D97-AF65-F5344CB8AC3E}">
        <p14:creationId xmlns:p14="http://schemas.microsoft.com/office/powerpoint/2010/main" val="41063702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726</a:t>
            </a:fld>
            <a:endParaRPr lang="ar-EG"/>
          </a:p>
        </p:txBody>
      </p:sp>
    </p:spTree>
    <p:extLst>
      <p:ext uri="{BB962C8B-B14F-4D97-AF65-F5344CB8AC3E}">
        <p14:creationId xmlns:p14="http://schemas.microsoft.com/office/powerpoint/2010/main" val="17707417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727</a:t>
            </a:fld>
            <a:endParaRPr lang="ar-EG"/>
          </a:p>
        </p:txBody>
      </p:sp>
    </p:spTree>
    <p:extLst>
      <p:ext uri="{BB962C8B-B14F-4D97-AF65-F5344CB8AC3E}">
        <p14:creationId xmlns:p14="http://schemas.microsoft.com/office/powerpoint/2010/main" val="20305830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728</a:t>
            </a:fld>
            <a:endParaRPr lang="ar-EG"/>
          </a:p>
        </p:txBody>
      </p:sp>
    </p:spTree>
    <p:extLst>
      <p:ext uri="{BB962C8B-B14F-4D97-AF65-F5344CB8AC3E}">
        <p14:creationId xmlns:p14="http://schemas.microsoft.com/office/powerpoint/2010/main" val="41753412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729</a:t>
            </a:fld>
            <a:endParaRPr lang="ar-EG"/>
          </a:p>
        </p:txBody>
      </p:sp>
    </p:spTree>
    <p:extLst>
      <p:ext uri="{BB962C8B-B14F-4D97-AF65-F5344CB8AC3E}">
        <p14:creationId xmlns:p14="http://schemas.microsoft.com/office/powerpoint/2010/main" val="2932231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137</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730</a:t>
            </a:fld>
            <a:endParaRPr lang="ar-EG"/>
          </a:p>
        </p:txBody>
      </p:sp>
    </p:spTree>
    <p:extLst>
      <p:ext uri="{BB962C8B-B14F-4D97-AF65-F5344CB8AC3E}">
        <p14:creationId xmlns:p14="http://schemas.microsoft.com/office/powerpoint/2010/main" val="11196334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731</a:t>
            </a:fld>
            <a:endParaRPr lang="ar-EG"/>
          </a:p>
        </p:txBody>
      </p:sp>
    </p:spTree>
    <p:extLst>
      <p:ext uri="{BB962C8B-B14F-4D97-AF65-F5344CB8AC3E}">
        <p14:creationId xmlns:p14="http://schemas.microsoft.com/office/powerpoint/2010/main" val="35960570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732</a:t>
            </a:fld>
            <a:endParaRPr lang="ar-EG"/>
          </a:p>
        </p:txBody>
      </p:sp>
    </p:spTree>
    <p:extLst>
      <p:ext uri="{BB962C8B-B14F-4D97-AF65-F5344CB8AC3E}">
        <p14:creationId xmlns:p14="http://schemas.microsoft.com/office/powerpoint/2010/main" val="41204111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733</a:t>
            </a:fld>
            <a:endParaRPr lang="ar-EG"/>
          </a:p>
        </p:txBody>
      </p:sp>
    </p:spTree>
    <p:extLst>
      <p:ext uri="{BB962C8B-B14F-4D97-AF65-F5344CB8AC3E}">
        <p14:creationId xmlns:p14="http://schemas.microsoft.com/office/powerpoint/2010/main" val="7455718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734</a:t>
            </a:fld>
            <a:endParaRPr lang="ar-EG"/>
          </a:p>
        </p:txBody>
      </p:sp>
    </p:spTree>
    <p:extLst>
      <p:ext uri="{BB962C8B-B14F-4D97-AF65-F5344CB8AC3E}">
        <p14:creationId xmlns:p14="http://schemas.microsoft.com/office/powerpoint/2010/main" val="18465858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735</a:t>
            </a:fld>
            <a:endParaRPr lang="ar-EG"/>
          </a:p>
        </p:txBody>
      </p:sp>
    </p:spTree>
    <p:extLst>
      <p:ext uri="{BB962C8B-B14F-4D97-AF65-F5344CB8AC3E}">
        <p14:creationId xmlns:p14="http://schemas.microsoft.com/office/powerpoint/2010/main" val="33275470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736</a:t>
            </a:fld>
            <a:endParaRPr lang="ar-EG"/>
          </a:p>
        </p:txBody>
      </p:sp>
    </p:spTree>
    <p:extLst>
      <p:ext uri="{BB962C8B-B14F-4D97-AF65-F5344CB8AC3E}">
        <p14:creationId xmlns:p14="http://schemas.microsoft.com/office/powerpoint/2010/main" val="26174560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737</a:t>
            </a:fld>
            <a:endParaRPr lang="ar-EG"/>
          </a:p>
        </p:txBody>
      </p:sp>
    </p:spTree>
    <p:extLst>
      <p:ext uri="{BB962C8B-B14F-4D97-AF65-F5344CB8AC3E}">
        <p14:creationId xmlns:p14="http://schemas.microsoft.com/office/powerpoint/2010/main" val="16540198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738</a:t>
            </a:fld>
            <a:endParaRPr lang="ar-EG"/>
          </a:p>
        </p:txBody>
      </p:sp>
    </p:spTree>
    <p:extLst>
      <p:ext uri="{BB962C8B-B14F-4D97-AF65-F5344CB8AC3E}">
        <p14:creationId xmlns:p14="http://schemas.microsoft.com/office/powerpoint/2010/main" val="36813226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739</a:t>
            </a:fld>
            <a:endParaRPr lang="ar-EG"/>
          </a:p>
        </p:txBody>
      </p:sp>
    </p:spTree>
    <p:extLst>
      <p:ext uri="{BB962C8B-B14F-4D97-AF65-F5344CB8AC3E}">
        <p14:creationId xmlns:p14="http://schemas.microsoft.com/office/powerpoint/2010/main" val="492130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202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353533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740</a:t>
            </a:fld>
            <a:endParaRPr lang="ar-EG"/>
          </a:p>
        </p:txBody>
      </p:sp>
    </p:spTree>
    <p:extLst>
      <p:ext uri="{BB962C8B-B14F-4D97-AF65-F5344CB8AC3E}">
        <p14:creationId xmlns:p14="http://schemas.microsoft.com/office/powerpoint/2010/main" val="2371396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741</a:t>
            </a:fld>
            <a:endParaRPr lang="ar-EG"/>
          </a:p>
        </p:txBody>
      </p:sp>
    </p:spTree>
    <p:extLst>
      <p:ext uri="{BB962C8B-B14F-4D97-AF65-F5344CB8AC3E}">
        <p14:creationId xmlns:p14="http://schemas.microsoft.com/office/powerpoint/2010/main" val="24473809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742</a:t>
            </a:fld>
            <a:endParaRPr lang="ar-EG"/>
          </a:p>
        </p:txBody>
      </p:sp>
    </p:spTree>
    <p:extLst>
      <p:ext uri="{BB962C8B-B14F-4D97-AF65-F5344CB8AC3E}">
        <p14:creationId xmlns:p14="http://schemas.microsoft.com/office/powerpoint/2010/main" val="927263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743</a:t>
            </a:fld>
            <a:endParaRPr lang="ar-EG"/>
          </a:p>
        </p:txBody>
      </p:sp>
    </p:spTree>
    <p:extLst>
      <p:ext uri="{BB962C8B-B14F-4D97-AF65-F5344CB8AC3E}">
        <p14:creationId xmlns:p14="http://schemas.microsoft.com/office/powerpoint/2010/main" val="40190695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744</a:t>
            </a:fld>
            <a:endParaRPr lang="ar-EG"/>
          </a:p>
        </p:txBody>
      </p:sp>
    </p:spTree>
    <p:extLst>
      <p:ext uri="{BB962C8B-B14F-4D97-AF65-F5344CB8AC3E}">
        <p14:creationId xmlns:p14="http://schemas.microsoft.com/office/powerpoint/2010/main" val="13200545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745</a:t>
            </a:fld>
            <a:endParaRPr lang="ar-EG"/>
          </a:p>
        </p:txBody>
      </p:sp>
    </p:spTree>
    <p:extLst>
      <p:ext uri="{BB962C8B-B14F-4D97-AF65-F5344CB8AC3E}">
        <p14:creationId xmlns:p14="http://schemas.microsoft.com/office/powerpoint/2010/main" val="27636494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746</a:t>
            </a:fld>
            <a:endParaRPr lang="ar-EG"/>
          </a:p>
        </p:txBody>
      </p:sp>
    </p:spTree>
    <p:extLst>
      <p:ext uri="{BB962C8B-B14F-4D97-AF65-F5344CB8AC3E}">
        <p14:creationId xmlns:p14="http://schemas.microsoft.com/office/powerpoint/2010/main" val="10667588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747</a:t>
            </a:fld>
            <a:endParaRPr lang="ar-EG"/>
          </a:p>
        </p:txBody>
      </p:sp>
    </p:spTree>
    <p:extLst>
      <p:ext uri="{BB962C8B-B14F-4D97-AF65-F5344CB8AC3E}">
        <p14:creationId xmlns:p14="http://schemas.microsoft.com/office/powerpoint/2010/main" val="29088162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748</a:t>
            </a:fld>
            <a:endParaRPr lang="ar-EG"/>
          </a:p>
        </p:txBody>
      </p:sp>
    </p:spTree>
    <p:extLst>
      <p:ext uri="{BB962C8B-B14F-4D97-AF65-F5344CB8AC3E}">
        <p14:creationId xmlns:p14="http://schemas.microsoft.com/office/powerpoint/2010/main" val="2490636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749</a:t>
            </a:fld>
            <a:endParaRPr lang="ar-EG"/>
          </a:p>
        </p:txBody>
      </p:sp>
    </p:spTree>
    <p:extLst>
      <p:ext uri="{BB962C8B-B14F-4D97-AF65-F5344CB8AC3E}">
        <p14:creationId xmlns:p14="http://schemas.microsoft.com/office/powerpoint/2010/main" val="21827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258</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750</a:t>
            </a:fld>
            <a:endParaRPr lang="ar-EG"/>
          </a:p>
        </p:txBody>
      </p:sp>
    </p:spTree>
    <p:extLst>
      <p:ext uri="{BB962C8B-B14F-4D97-AF65-F5344CB8AC3E}">
        <p14:creationId xmlns:p14="http://schemas.microsoft.com/office/powerpoint/2010/main" val="8519549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751</a:t>
            </a:fld>
            <a:endParaRPr lang="ar-EG"/>
          </a:p>
        </p:txBody>
      </p:sp>
    </p:spTree>
    <p:extLst>
      <p:ext uri="{BB962C8B-B14F-4D97-AF65-F5344CB8AC3E}">
        <p14:creationId xmlns:p14="http://schemas.microsoft.com/office/powerpoint/2010/main" val="31202244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752</a:t>
            </a:fld>
            <a:endParaRPr lang="ar-EG"/>
          </a:p>
        </p:txBody>
      </p:sp>
    </p:spTree>
    <p:extLst>
      <p:ext uri="{BB962C8B-B14F-4D97-AF65-F5344CB8AC3E}">
        <p14:creationId xmlns:p14="http://schemas.microsoft.com/office/powerpoint/2010/main" val="3769966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753</a:t>
            </a:fld>
            <a:endParaRPr lang="ar-EG"/>
          </a:p>
        </p:txBody>
      </p:sp>
    </p:spTree>
    <p:extLst>
      <p:ext uri="{BB962C8B-B14F-4D97-AF65-F5344CB8AC3E}">
        <p14:creationId xmlns:p14="http://schemas.microsoft.com/office/powerpoint/2010/main" val="21501524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754</a:t>
            </a:fld>
            <a:endParaRPr lang="ar-EG"/>
          </a:p>
        </p:txBody>
      </p:sp>
    </p:spTree>
    <p:extLst>
      <p:ext uri="{BB962C8B-B14F-4D97-AF65-F5344CB8AC3E}">
        <p14:creationId xmlns:p14="http://schemas.microsoft.com/office/powerpoint/2010/main" val="27113710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755</a:t>
            </a:fld>
            <a:endParaRPr lang="ar-EG"/>
          </a:p>
        </p:txBody>
      </p:sp>
    </p:spTree>
    <p:extLst>
      <p:ext uri="{BB962C8B-B14F-4D97-AF65-F5344CB8AC3E}">
        <p14:creationId xmlns:p14="http://schemas.microsoft.com/office/powerpoint/2010/main" val="1932840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756</a:t>
            </a:fld>
            <a:endParaRPr lang="ar-EG"/>
          </a:p>
        </p:txBody>
      </p:sp>
    </p:spTree>
    <p:extLst>
      <p:ext uri="{BB962C8B-B14F-4D97-AF65-F5344CB8AC3E}">
        <p14:creationId xmlns:p14="http://schemas.microsoft.com/office/powerpoint/2010/main" val="191374481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757</a:t>
            </a:fld>
            <a:endParaRPr lang="ar-EG"/>
          </a:p>
        </p:txBody>
      </p:sp>
    </p:spTree>
    <p:extLst>
      <p:ext uri="{BB962C8B-B14F-4D97-AF65-F5344CB8AC3E}">
        <p14:creationId xmlns:p14="http://schemas.microsoft.com/office/powerpoint/2010/main" val="23262836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758</a:t>
            </a:fld>
            <a:endParaRPr lang="ar-EG"/>
          </a:p>
        </p:txBody>
      </p:sp>
    </p:spTree>
    <p:extLst>
      <p:ext uri="{BB962C8B-B14F-4D97-AF65-F5344CB8AC3E}">
        <p14:creationId xmlns:p14="http://schemas.microsoft.com/office/powerpoint/2010/main" val="20028165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759</a:t>
            </a:fld>
            <a:endParaRPr lang="ar-EG"/>
          </a:p>
        </p:txBody>
      </p:sp>
    </p:spTree>
    <p:extLst>
      <p:ext uri="{BB962C8B-B14F-4D97-AF65-F5344CB8AC3E}">
        <p14:creationId xmlns:p14="http://schemas.microsoft.com/office/powerpoint/2010/main" val="233941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259</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760</a:t>
            </a:fld>
            <a:endParaRPr lang="ar-EG"/>
          </a:p>
        </p:txBody>
      </p:sp>
    </p:spTree>
    <p:extLst>
      <p:ext uri="{BB962C8B-B14F-4D97-AF65-F5344CB8AC3E}">
        <p14:creationId xmlns:p14="http://schemas.microsoft.com/office/powerpoint/2010/main" val="4036586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761</a:t>
            </a:fld>
            <a:endParaRPr lang="ar-EG"/>
          </a:p>
        </p:txBody>
      </p:sp>
    </p:spTree>
    <p:extLst>
      <p:ext uri="{BB962C8B-B14F-4D97-AF65-F5344CB8AC3E}">
        <p14:creationId xmlns:p14="http://schemas.microsoft.com/office/powerpoint/2010/main" val="389247835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762</a:t>
            </a:fld>
            <a:endParaRPr lang="ar-EG"/>
          </a:p>
        </p:txBody>
      </p:sp>
    </p:spTree>
    <p:extLst>
      <p:ext uri="{BB962C8B-B14F-4D97-AF65-F5344CB8AC3E}">
        <p14:creationId xmlns:p14="http://schemas.microsoft.com/office/powerpoint/2010/main" val="35518244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763</a:t>
            </a:fld>
            <a:endParaRPr lang="ar-EG"/>
          </a:p>
        </p:txBody>
      </p:sp>
    </p:spTree>
    <p:extLst>
      <p:ext uri="{BB962C8B-B14F-4D97-AF65-F5344CB8AC3E}">
        <p14:creationId xmlns:p14="http://schemas.microsoft.com/office/powerpoint/2010/main" val="25157701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764</a:t>
            </a:fld>
            <a:endParaRPr lang="ar-EG"/>
          </a:p>
        </p:txBody>
      </p:sp>
    </p:spTree>
    <p:extLst>
      <p:ext uri="{BB962C8B-B14F-4D97-AF65-F5344CB8AC3E}">
        <p14:creationId xmlns:p14="http://schemas.microsoft.com/office/powerpoint/2010/main" val="1052096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765</a:t>
            </a:fld>
            <a:endParaRPr lang="ar-EG"/>
          </a:p>
        </p:txBody>
      </p:sp>
    </p:spTree>
    <p:extLst>
      <p:ext uri="{BB962C8B-B14F-4D97-AF65-F5344CB8AC3E}">
        <p14:creationId xmlns:p14="http://schemas.microsoft.com/office/powerpoint/2010/main" val="163988465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766</a:t>
            </a:fld>
            <a:endParaRPr lang="ar-EG"/>
          </a:p>
        </p:txBody>
      </p:sp>
    </p:spTree>
    <p:extLst>
      <p:ext uri="{BB962C8B-B14F-4D97-AF65-F5344CB8AC3E}">
        <p14:creationId xmlns:p14="http://schemas.microsoft.com/office/powerpoint/2010/main" val="257020544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767</a:t>
            </a:fld>
            <a:endParaRPr lang="ar-EG"/>
          </a:p>
        </p:txBody>
      </p:sp>
    </p:spTree>
    <p:extLst>
      <p:ext uri="{BB962C8B-B14F-4D97-AF65-F5344CB8AC3E}">
        <p14:creationId xmlns:p14="http://schemas.microsoft.com/office/powerpoint/2010/main" val="26359464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768</a:t>
            </a:fld>
            <a:endParaRPr lang="ar-EG"/>
          </a:p>
        </p:txBody>
      </p:sp>
    </p:spTree>
    <p:extLst>
      <p:ext uri="{BB962C8B-B14F-4D97-AF65-F5344CB8AC3E}">
        <p14:creationId xmlns:p14="http://schemas.microsoft.com/office/powerpoint/2010/main" val="322908819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769</a:t>
            </a:fld>
            <a:endParaRPr lang="ar-EG"/>
          </a:p>
        </p:txBody>
      </p:sp>
    </p:spTree>
    <p:extLst>
      <p:ext uri="{BB962C8B-B14F-4D97-AF65-F5344CB8AC3E}">
        <p14:creationId xmlns:p14="http://schemas.microsoft.com/office/powerpoint/2010/main" val="3831276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260</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770</a:t>
            </a:fld>
            <a:endParaRPr lang="ar-EG"/>
          </a:p>
        </p:txBody>
      </p:sp>
    </p:spTree>
    <p:extLst>
      <p:ext uri="{BB962C8B-B14F-4D97-AF65-F5344CB8AC3E}">
        <p14:creationId xmlns:p14="http://schemas.microsoft.com/office/powerpoint/2010/main" val="278854657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771</a:t>
            </a:fld>
            <a:endParaRPr lang="ar-EG"/>
          </a:p>
        </p:txBody>
      </p:sp>
    </p:spTree>
    <p:extLst>
      <p:ext uri="{BB962C8B-B14F-4D97-AF65-F5344CB8AC3E}">
        <p14:creationId xmlns:p14="http://schemas.microsoft.com/office/powerpoint/2010/main" val="68302755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772</a:t>
            </a:fld>
            <a:endParaRPr lang="ar-EG"/>
          </a:p>
        </p:txBody>
      </p:sp>
    </p:spTree>
    <p:extLst>
      <p:ext uri="{BB962C8B-B14F-4D97-AF65-F5344CB8AC3E}">
        <p14:creationId xmlns:p14="http://schemas.microsoft.com/office/powerpoint/2010/main" val="27338531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773</a:t>
            </a:fld>
            <a:endParaRPr lang="ar-EG"/>
          </a:p>
        </p:txBody>
      </p:sp>
    </p:spTree>
    <p:extLst>
      <p:ext uri="{BB962C8B-B14F-4D97-AF65-F5344CB8AC3E}">
        <p14:creationId xmlns:p14="http://schemas.microsoft.com/office/powerpoint/2010/main" val="320442879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774</a:t>
            </a:fld>
            <a:endParaRPr lang="ar-EG"/>
          </a:p>
        </p:txBody>
      </p:sp>
    </p:spTree>
    <p:extLst>
      <p:ext uri="{BB962C8B-B14F-4D97-AF65-F5344CB8AC3E}">
        <p14:creationId xmlns:p14="http://schemas.microsoft.com/office/powerpoint/2010/main" val="74563699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775</a:t>
            </a:fld>
            <a:endParaRPr lang="ar-EG"/>
          </a:p>
        </p:txBody>
      </p:sp>
    </p:spTree>
    <p:extLst>
      <p:ext uri="{BB962C8B-B14F-4D97-AF65-F5344CB8AC3E}">
        <p14:creationId xmlns:p14="http://schemas.microsoft.com/office/powerpoint/2010/main" val="41268629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776</a:t>
            </a:fld>
            <a:endParaRPr lang="ar-EG"/>
          </a:p>
        </p:txBody>
      </p:sp>
    </p:spTree>
    <p:extLst>
      <p:ext uri="{BB962C8B-B14F-4D97-AF65-F5344CB8AC3E}">
        <p14:creationId xmlns:p14="http://schemas.microsoft.com/office/powerpoint/2010/main" val="208150054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777</a:t>
            </a:fld>
            <a:endParaRPr lang="ar-EG"/>
          </a:p>
        </p:txBody>
      </p:sp>
    </p:spTree>
    <p:extLst>
      <p:ext uri="{BB962C8B-B14F-4D97-AF65-F5344CB8AC3E}">
        <p14:creationId xmlns:p14="http://schemas.microsoft.com/office/powerpoint/2010/main" val="312616794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778</a:t>
            </a:fld>
            <a:endParaRPr lang="ar-EG"/>
          </a:p>
        </p:txBody>
      </p:sp>
    </p:spTree>
    <p:extLst>
      <p:ext uri="{BB962C8B-B14F-4D97-AF65-F5344CB8AC3E}">
        <p14:creationId xmlns:p14="http://schemas.microsoft.com/office/powerpoint/2010/main" val="218194503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779</a:t>
            </a:fld>
            <a:endParaRPr lang="ar-EG"/>
          </a:p>
        </p:txBody>
      </p:sp>
    </p:spTree>
    <p:extLst>
      <p:ext uri="{BB962C8B-B14F-4D97-AF65-F5344CB8AC3E}">
        <p14:creationId xmlns:p14="http://schemas.microsoft.com/office/powerpoint/2010/main" val="714972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 Target="../slides/slide540.xm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slide" Target="../slides/slide656.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slide" Target="../slides/slide668.xml"/><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slide" Target="../slides/slide700.xml"/><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slide" Target="../slides/slide676.xml"/><Relationship Id="rId2" Type="http://schemas.openxmlformats.org/officeDocument/2006/relationships/slide" Target="../slides/slide670.xml"/><Relationship Id="rId1" Type="http://schemas.openxmlformats.org/officeDocument/2006/relationships/slideMaster" Target="../slideMasters/slideMaster1.xml"/><Relationship Id="rId6" Type="http://schemas.openxmlformats.org/officeDocument/2006/relationships/slide" Target="../slides/slide695.xml"/><Relationship Id="rId5" Type="http://schemas.openxmlformats.org/officeDocument/2006/relationships/slide" Target="../slides/slide688.xml"/><Relationship Id="rId4" Type="http://schemas.openxmlformats.org/officeDocument/2006/relationships/slide" Target="../slides/slide68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042400" cy="220321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3" name="Rectangle 2"/>
          <p:cNvSpPr/>
          <p:nvPr userDrawn="1"/>
        </p:nvSpPr>
        <p:spPr>
          <a:xfrm>
            <a:off x="3291840" y="181931"/>
            <a:ext cx="2278966"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000" b="1" i="0" u="none" strike="noStrike" cap="none" spc="0" normalizeH="0" baseline="0" dirty="0">
                <a:ln>
                  <a:noFill/>
                </a:ln>
                <a:solidFill>
                  <a:srgbClr val="FFC000"/>
                </a:solidFill>
                <a:effectLst/>
                <a:uLnTx/>
                <a:uFillTx/>
                <a:cs typeface="AGA Sindibad Regular" pitchFamily="2" charset="-78"/>
              </a:rPr>
              <a:t>نبوات الساعة الاولي</a:t>
            </a:r>
            <a:endParaRPr kumimoji="0" lang="en-US" sz="2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8355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038622" y="139727"/>
            <a:ext cx="2630658" cy="892552"/>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68843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31652"/>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94082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مزمور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مزمور الساعة الاولي</a:t>
            </a:r>
            <a:endParaRPr kumimoji="0" lang="en-US" sz="2400" b="1" i="0" u="none" strike="noStrike" cap="none" spc="0" normalizeH="0" baseline="0" noProof="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31810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84379"/>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99943"/>
            <a:ext cx="9146199"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الثالثة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349554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الثالثة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31944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65233" y="181931"/>
            <a:ext cx="251811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48178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07433" y="181931"/>
            <a:ext cx="2475914"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649084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51163" y="181931"/>
            <a:ext cx="2532185"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3301467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انجيل الاولي قبطي قبط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459197" y="3833955"/>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3641528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انجيل الثالثة قبط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الثالثة</a:t>
            </a:r>
          </a:p>
        </p:txBody>
      </p:sp>
      <p:sp>
        <p:nvSpPr>
          <p:cNvPr id="5" name="Rectangle 4">
            <a:hlinkClick r:id="rId2" action="ppaction://hlinksldjump"/>
          </p:cNvPr>
          <p:cNvSpPr/>
          <p:nvPr userDrawn="1"/>
        </p:nvSpPr>
        <p:spPr>
          <a:xfrm>
            <a:off x="8459197" y="3853005"/>
            <a:ext cx="684803" cy="523220"/>
          </a:xfrm>
          <a:prstGeom prst="rect">
            <a:avLst/>
          </a:prstGeom>
        </p:spPr>
        <p:txBody>
          <a:bodyPr wrap="squar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228574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77609"/>
            <a:ext cx="9144000" cy="220321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الثالثة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75634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انجيل السادسة  قبط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51163" y="181931"/>
            <a:ext cx="2504049"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459197" y="3872055"/>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1635643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انجيل التاسعة  قبط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39" y="181931"/>
            <a:ext cx="2433711"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459197" y="3853005"/>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1295581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قبط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2851345" y="277181"/>
            <a:ext cx="3073205"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382001" y="3848100"/>
            <a:ext cx="761999" cy="523220"/>
          </a:xfrm>
          <a:prstGeom prst="rect">
            <a:avLst/>
          </a:prstGeom>
        </p:spPr>
        <p:txBody>
          <a:bodyPr wrap="squar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1783260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انجيل عربي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انجيل الساعة الاولي</a:t>
            </a:r>
          </a:p>
        </p:txBody>
      </p:sp>
    </p:spTree>
    <p:extLst>
      <p:ext uri="{BB962C8B-B14F-4D97-AF65-F5344CB8AC3E}">
        <p14:creationId xmlns:p14="http://schemas.microsoft.com/office/powerpoint/2010/main" val="17464054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انجيل عربي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انجيل الساعة الثالثة</a:t>
            </a:r>
          </a:p>
        </p:txBody>
      </p:sp>
    </p:spTree>
    <p:extLst>
      <p:ext uri="{BB962C8B-B14F-4D97-AF65-F5344CB8AC3E}">
        <p14:creationId xmlns:p14="http://schemas.microsoft.com/office/powerpoint/2010/main" val="37333070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انجيل السادسة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65231" y="181931"/>
            <a:ext cx="2405575"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انجيل الساعة السادسة</a:t>
            </a:r>
          </a:p>
        </p:txBody>
      </p:sp>
    </p:spTree>
    <p:extLst>
      <p:ext uri="{BB962C8B-B14F-4D97-AF65-F5344CB8AC3E}">
        <p14:creationId xmlns:p14="http://schemas.microsoft.com/office/powerpoint/2010/main" val="9334471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انجيل التاسعة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40" y="181931"/>
            <a:ext cx="2363372"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انجيل الساعة التاسعة</a:t>
            </a:r>
          </a:p>
        </p:txBody>
      </p:sp>
    </p:spTree>
    <p:extLst>
      <p:ext uri="{BB962C8B-B14F-4D97-AF65-F5344CB8AC3E}">
        <p14:creationId xmlns:p14="http://schemas.microsoft.com/office/powerpoint/2010/main" val="27831680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63705" y="280405"/>
            <a:ext cx="2278966" cy="64633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انجيل الساعة الحادية عشر</a:t>
            </a:r>
          </a:p>
        </p:txBody>
      </p:sp>
    </p:spTree>
    <p:extLst>
      <p:ext uri="{BB962C8B-B14F-4D97-AF65-F5344CB8AC3E}">
        <p14:creationId xmlns:p14="http://schemas.microsoft.com/office/powerpoint/2010/main" val="1938816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8653795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الثالثة</a:t>
            </a:r>
          </a:p>
        </p:txBody>
      </p:sp>
    </p:spTree>
    <p:extLst>
      <p:ext uri="{BB962C8B-B14F-4D97-AF65-F5344CB8AC3E}">
        <p14:creationId xmlns:p14="http://schemas.microsoft.com/office/powerpoint/2010/main" val="362110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179299" y="210067"/>
            <a:ext cx="244777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879635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السادسة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520049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127540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235402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طلبه مسائ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11695" y="245431"/>
            <a:ext cx="2546253" cy="707886"/>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الطلبة المسائية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5464486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9756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مزمور لداود">
    <p:spTree>
      <p:nvGrpSpPr>
        <p:cNvPr id="1" name=""/>
        <p:cNvGrpSpPr/>
        <p:nvPr/>
      </p:nvGrpSpPr>
      <p:grpSpPr>
        <a:xfrm>
          <a:off x="0" y="0"/>
          <a:ext cx="0" cy="0"/>
          <a:chOff x="0" y="0"/>
          <a:chExt cx="0" cy="0"/>
        </a:xfrm>
      </p:grpSpPr>
      <p:sp>
        <p:nvSpPr>
          <p:cNvPr id="4" name="TextBox 3"/>
          <p:cNvSpPr txBox="1"/>
          <p:nvPr userDrawn="1"/>
        </p:nvSpPr>
        <p:spPr>
          <a:xfrm>
            <a:off x="1638885" y="4544653"/>
            <a:ext cx="5528603" cy="923330"/>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6000" b="1" kern="1200" noProof="0" dirty="0">
                <a:solidFill>
                  <a:schemeClr val="bg1"/>
                </a:solidFill>
                <a:latin typeface="Times New Roman" panose="02020603050405020304" pitchFamily="18" charset="0"/>
                <a:ea typeface="+mj-ea"/>
                <a:cs typeface="+mj-cs"/>
              </a:rPr>
              <a:t>مزمور لداود</a:t>
            </a:r>
            <a:endParaRPr lang="en-US" sz="6000" b="1" kern="1200" dirty="0">
              <a:solidFill>
                <a:schemeClr val="bg1"/>
              </a:solidFill>
              <a:latin typeface="Times New Roman" panose="02020603050405020304" pitchFamily="18" charset="0"/>
              <a:ea typeface="+mj-ea"/>
              <a:cs typeface="+mj-cs"/>
            </a:endParaRPr>
          </a:p>
        </p:txBody>
      </p:sp>
      <p:sp>
        <p:nvSpPr>
          <p:cNvPr id="7" name="TextBox 6"/>
          <p:cNvSpPr txBox="1"/>
          <p:nvPr userDrawn="1"/>
        </p:nvSpPr>
        <p:spPr>
          <a:xfrm>
            <a:off x="970671" y="5634182"/>
            <a:ext cx="7413673" cy="861005"/>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Yalmoc</a:t>
            </a:r>
            <a:r>
              <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tw</a:t>
            </a:r>
            <a:r>
              <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Dauid</a:t>
            </a:r>
            <a:endPar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p:txBody>
      </p:sp>
    </p:spTree>
    <p:extLst>
      <p:ext uri="{BB962C8B-B14F-4D97-AF65-F5344CB8AC3E}">
        <p14:creationId xmlns:p14="http://schemas.microsoft.com/office/powerpoint/2010/main" val="25093946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كى إيبرتو 1">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لكي نكون مستحقين </a:t>
            </a: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Kai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vpertov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kata </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7iw 03ne </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3mac</a:t>
            </a:r>
          </a:p>
        </p:txBody>
      </p:sp>
      <p:sp>
        <p:nvSpPr>
          <p:cNvPr id="5" name="TextBox 4"/>
          <p:cNvSpPr txBox="1"/>
          <p:nvPr userDrawn="1"/>
        </p:nvSpPr>
        <p:spPr>
          <a:xfrm>
            <a:off x="534571" y="5887270"/>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كى إيبرتو كاطا كسيو </a:t>
            </a:r>
            <a:r>
              <a:rPr lang="ar-EG" sz="4400" b="1" kern="1200" noProof="0" dirty="0" smtClean="0">
                <a:solidFill>
                  <a:schemeClr val="bg1"/>
                </a:solidFill>
                <a:latin typeface="Times New Roman" panose="02020603050405020304" pitchFamily="18" charset="0"/>
                <a:ea typeface="+mj-ea"/>
                <a:cs typeface="+mj-cs"/>
              </a:rPr>
              <a:t>ثينى </a:t>
            </a:r>
            <a:r>
              <a:rPr lang="ar-EG" sz="4400" b="1" kern="1200" noProof="0" dirty="0">
                <a:solidFill>
                  <a:schemeClr val="bg1"/>
                </a:solidFill>
                <a:latin typeface="Times New Roman" panose="02020603050405020304" pitchFamily="18" charset="0"/>
                <a:ea typeface="+mj-ea"/>
                <a:cs typeface="+mj-cs"/>
              </a:rPr>
              <a:t>إيماس</a:t>
            </a:r>
          </a:p>
        </p:txBody>
      </p:sp>
    </p:spTree>
    <p:extLst>
      <p:ext uri="{BB962C8B-B14F-4D97-AF65-F5344CB8AC3E}">
        <p14:creationId xmlns:p14="http://schemas.microsoft.com/office/powerpoint/2010/main" val="40848460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كى إيبرتو  2">
    <p:spTree>
      <p:nvGrpSpPr>
        <p:cNvPr id="1" name=""/>
        <p:cNvGrpSpPr/>
        <p:nvPr/>
      </p:nvGrpSpPr>
      <p:grpSpPr>
        <a:xfrm>
          <a:off x="0" y="0"/>
          <a:ext cx="0" cy="0"/>
          <a:chOff x="0" y="0"/>
          <a:chExt cx="0" cy="0"/>
        </a:xfrm>
      </p:grpSpPr>
      <p:sp>
        <p:nvSpPr>
          <p:cNvPr id="4" name="TextBox 3"/>
          <p:cNvSpPr txBox="1"/>
          <p:nvPr userDrawn="1"/>
        </p:nvSpPr>
        <p:spPr>
          <a:xfrm>
            <a:off x="393895" y="4361773"/>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لسماع الإنجيل المقدس</a:t>
            </a:r>
            <a:endParaRPr lang="ar-SA" sz="4400" b="1" kern="1200" dirty="0">
              <a:solidFill>
                <a:schemeClr val="bg1"/>
              </a:solidFill>
              <a:latin typeface="Times New Roman" panose="02020603050405020304" pitchFamily="18" charset="0"/>
              <a:ea typeface="+mj-ea"/>
              <a:cs typeface="+mj-cs"/>
            </a:endParaRP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t3c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akroacewc</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tov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evajjeliov</a:t>
            </a:r>
            <a:endPar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534571" y="5887270"/>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تيس أكروأسيؤس طو أجيو إﭫ أنجيليو</a:t>
            </a:r>
          </a:p>
        </p:txBody>
      </p:sp>
    </p:spTree>
    <p:extLst>
      <p:ext uri="{BB962C8B-B14F-4D97-AF65-F5344CB8AC3E}">
        <p14:creationId xmlns:p14="http://schemas.microsoft.com/office/powerpoint/2010/main" val="40912206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كى إيبرتو 3">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نتوسل من ربنا وإلهنا</a:t>
            </a:r>
          </a:p>
        </p:txBody>
      </p:sp>
      <p:sp>
        <p:nvSpPr>
          <p:cNvPr id="7" name="TextBox 6"/>
          <p:cNvSpPr txBox="1"/>
          <p:nvPr userDrawn="1"/>
        </p:nvSpPr>
        <p:spPr>
          <a:xfrm>
            <a:off x="970671" y="5282489"/>
            <a:ext cx="7413673" cy="60478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6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Kvrion</a:t>
            </a:r>
            <a:r>
              <a:rPr kumimoji="0" lang="en-US"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6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ke</a:t>
            </a:r>
            <a:r>
              <a:rPr kumimoji="0" lang="en-US"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Ton </a:t>
            </a:r>
            <a:r>
              <a:rPr kumimoji="0" lang="en-US" sz="36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0eon 3mwn</a:t>
            </a:r>
          </a:p>
        </p:txBody>
      </p:sp>
      <p:sp>
        <p:nvSpPr>
          <p:cNvPr id="5" name="TextBox 4"/>
          <p:cNvSpPr txBox="1"/>
          <p:nvPr userDrawn="1"/>
        </p:nvSpPr>
        <p:spPr>
          <a:xfrm>
            <a:off x="534571" y="5887270"/>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Times New Roman" panose="02020603050405020304" pitchFamily="18" charset="0"/>
                <a:ea typeface="+mj-ea"/>
                <a:cs typeface="+mj-cs"/>
              </a:rPr>
              <a:t>كيريون</a:t>
            </a:r>
            <a:r>
              <a:rPr lang="ar-EG" sz="4400" b="1" kern="1200" baseline="0" dirty="0" smtClean="0">
                <a:solidFill>
                  <a:schemeClr val="bg1"/>
                </a:solidFill>
                <a:latin typeface="Times New Roman" panose="02020603050405020304" pitchFamily="18" charset="0"/>
                <a:ea typeface="+mj-ea"/>
                <a:cs typeface="+mj-cs"/>
              </a:rPr>
              <a:t> كى</a:t>
            </a:r>
            <a:r>
              <a:rPr lang="ar-EG" sz="4400" b="1" kern="1200" dirty="0">
                <a:solidFill>
                  <a:schemeClr val="bg1"/>
                </a:solidFill>
                <a:latin typeface="Times New Roman" panose="02020603050405020304" pitchFamily="18" charset="0"/>
                <a:ea typeface="+mj-ea"/>
                <a:cs typeface="+mj-cs"/>
              </a:rPr>
              <a:t> طون ثيؤن إيمون</a:t>
            </a:r>
          </a:p>
        </p:txBody>
      </p:sp>
    </p:spTree>
    <p:extLst>
      <p:ext uri="{BB962C8B-B14F-4D97-AF65-F5344CB8AC3E}">
        <p14:creationId xmlns:p14="http://schemas.microsoft.com/office/powerpoint/2010/main" val="9380671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كى إيبرتو 4">
    <p:spTree>
      <p:nvGrpSpPr>
        <p:cNvPr id="1" name=""/>
        <p:cNvGrpSpPr/>
        <p:nvPr/>
      </p:nvGrpSpPr>
      <p:grpSpPr>
        <a:xfrm>
          <a:off x="0" y="0"/>
          <a:ext cx="0" cy="0"/>
          <a:chOff x="0" y="0"/>
          <a:chExt cx="0" cy="0"/>
        </a:xfrm>
      </p:grpSpPr>
      <p:sp>
        <p:nvSpPr>
          <p:cNvPr id="4" name="TextBox 3"/>
          <p:cNvSpPr txBox="1"/>
          <p:nvPr userDrawn="1"/>
        </p:nvSpPr>
        <p:spPr>
          <a:xfrm>
            <a:off x="370447" y="437194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أصغوا وأنصتوا بحكمة للإنجيل المقدس</a:t>
            </a:r>
          </a:p>
        </p:txBody>
      </p:sp>
      <p:sp>
        <p:nvSpPr>
          <p:cNvPr id="7" name="TextBox 6"/>
          <p:cNvSpPr txBox="1"/>
          <p:nvPr userDrawn="1"/>
        </p:nvSpPr>
        <p:spPr>
          <a:xfrm>
            <a:off x="0" y="5071473"/>
            <a:ext cx="9333915" cy="99104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iketevcwmen</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&gt;</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cofia</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Or0i:akovcwmen </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tov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a:t>
            </a:r>
            <a:endPar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35170" y="6050856"/>
            <a:ext cx="9143999" cy="5355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3200" b="1" kern="1200" noProof="0" dirty="0">
                <a:solidFill>
                  <a:schemeClr val="bg1"/>
                </a:solidFill>
                <a:latin typeface="Times New Roman" panose="02020603050405020304" pitchFamily="18" charset="0"/>
                <a:ea typeface="+mj-ea"/>
                <a:cs typeface="+mj-cs"/>
              </a:rPr>
              <a:t>إيكتيف سومين سوفيا أورثى: أك أوصومين طو أجيو إﭫ </a:t>
            </a:r>
            <a:r>
              <a:rPr lang="ar-EG" sz="3200" b="1" kern="1200" noProof="0" dirty="0" smtClean="0">
                <a:solidFill>
                  <a:schemeClr val="bg1"/>
                </a:solidFill>
                <a:latin typeface="Times New Roman" panose="02020603050405020304" pitchFamily="18" charset="0"/>
                <a:ea typeface="+mj-ea"/>
                <a:cs typeface="+mj-cs"/>
              </a:rPr>
              <a:t>أنجيليو</a:t>
            </a:r>
            <a:endParaRPr lang="ar-EG" sz="3200" b="1" kern="1200" noProof="0" dirty="0">
              <a:solidFill>
                <a:schemeClr val="bg1"/>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84488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291839" y="181931"/>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658289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مقدمة الانجيل قبطي">
    <p:spTree>
      <p:nvGrpSpPr>
        <p:cNvPr id="1" name=""/>
        <p:cNvGrpSpPr/>
        <p:nvPr/>
      </p:nvGrpSpPr>
      <p:grpSpPr>
        <a:xfrm>
          <a:off x="0" y="0"/>
          <a:ext cx="0" cy="0"/>
          <a:chOff x="0" y="0"/>
          <a:chExt cx="0" cy="0"/>
        </a:xfrm>
      </p:grpSpPr>
      <p:sp>
        <p:nvSpPr>
          <p:cNvPr id="4" name="TextBox 3"/>
          <p:cNvSpPr txBox="1"/>
          <p:nvPr userDrawn="1"/>
        </p:nvSpPr>
        <p:spPr>
          <a:xfrm>
            <a:off x="370447" y="4371943"/>
            <a:ext cx="8285871" cy="6463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000" b="1" kern="1200" noProof="0" dirty="0">
                <a:solidFill>
                  <a:schemeClr val="bg1"/>
                </a:solidFill>
                <a:latin typeface="Times New Roman" panose="02020603050405020304" pitchFamily="18" charset="0"/>
                <a:ea typeface="+mj-ea"/>
                <a:cs typeface="+mj-cs"/>
              </a:rPr>
              <a:t>فصل من الأنجيل المقدس  حسب القديس</a:t>
            </a:r>
            <a:r>
              <a:rPr lang="ar-EG" sz="4000" b="1" kern="1200" baseline="0" noProof="0" dirty="0">
                <a:solidFill>
                  <a:schemeClr val="bg1"/>
                </a:solidFill>
                <a:latin typeface="Times New Roman" panose="02020603050405020304" pitchFamily="18" charset="0"/>
                <a:ea typeface="+mj-ea"/>
                <a:cs typeface="+mj-cs"/>
              </a:rPr>
              <a:t> ......</a:t>
            </a:r>
            <a:r>
              <a:rPr lang="ar-EG" sz="4000" b="1" kern="1200" noProof="0" dirty="0">
                <a:solidFill>
                  <a:schemeClr val="bg1"/>
                </a:solidFill>
                <a:latin typeface="Times New Roman" panose="02020603050405020304" pitchFamily="18" charset="0"/>
                <a:ea typeface="+mj-ea"/>
                <a:cs typeface="+mj-cs"/>
              </a:rPr>
              <a:t>.</a:t>
            </a:r>
          </a:p>
        </p:txBody>
      </p:sp>
      <p:sp>
        <p:nvSpPr>
          <p:cNvPr id="7" name="TextBox 6"/>
          <p:cNvSpPr txBox="1"/>
          <p:nvPr userDrawn="1"/>
        </p:nvSpPr>
        <p:spPr>
          <a:xfrm>
            <a:off x="0" y="5071473"/>
            <a:ext cx="9333915"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ebol</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qen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pieuaggelion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e;ouab</a:t>
            </a:r>
            <a:r>
              <a:rPr lang="en-US" sz="3600" b="0" baseline="0" dirty="0">
                <a:solidFill>
                  <a:srgbClr val="FFC000"/>
                </a:solidFill>
                <a:latin typeface="CS New Athanasius" panose="020B0500000000000000" pitchFamily="34" charset="0"/>
                <a:cs typeface="Times New Roman" panose="02020603050405020304" pitchFamily="18" charset="0"/>
              </a:rPr>
              <a:t> kata (</a:t>
            </a:r>
            <a:r>
              <a:rPr lang="ar-EG" sz="3600" b="0" baseline="0" dirty="0">
                <a:solidFill>
                  <a:srgbClr val="FFC000"/>
                </a:solidFill>
                <a:latin typeface="CS New Athanasius" panose="020B0500000000000000" pitchFamily="34" charset="0"/>
                <a:cs typeface="Times New Roman" panose="02020603050405020304" pitchFamily="18" charset="0"/>
              </a:rPr>
              <a:t>.........</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agiou</a:t>
            </a:r>
            <a:r>
              <a:rPr lang="en-US" sz="3600" b="0" baseline="0" dirty="0">
                <a:solidFill>
                  <a:srgbClr val="FFC000"/>
                </a:solidFill>
                <a:latin typeface="CS New Athanasius" panose="020B0500000000000000" pitchFamily="34" charset="0"/>
                <a:cs typeface="Times New Roman" panose="02020603050405020304" pitchFamily="18" charset="0"/>
              </a:rPr>
              <a:t>.</a:t>
            </a:r>
            <a:endParaRPr lang="en-US" sz="3600" b="0" dirty="0">
              <a:solidFill>
                <a:srgbClr val="FFC000"/>
              </a:solidFill>
              <a:latin typeface="CS New Athanasius" panose="020B0500000000000000" pitchFamily="34" charset="0"/>
              <a:cs typeface="Times New Roman" panose="02020603050405020304" pitchFamily="18" charset="0"/>
            </a:endParaRPr>
          </a:p>
        </p:txBody>
      </p:sp>
      <p:sp>
        <p:nvSpPr>
          <p:cNvPr id="5" name="TextBox 4"/>
          <p:cNvSpPr txBox="1"/>
          <p:nvPr userDrawn="1"/>
        </p:nvSpPr>
        <p:spPr>
          <a:xfrm>
            <a:off x="-35170" y="6050856"/>
            <a:ext cx="9143999" cy="553998"/>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000" b="1" dirty="0">
                <a:solidFill>
                  <a:schemeClr val="bg1"/>
                </a:solidFill>
                <a:latin typeface="CS New Athanasius" panose="020B0500000000000000" pitchFamily="34" charset="0"/>
                <a:cs typeface="Times New Roman" panose="02020603050405020304" pitchFamily="18" charset="0"/>
              </a:rPr>
              <a:t>أو </a:t>
            </a:r>
            <a:r>
              <a:rPr lang="ar-EG" sz="3000" b="1" dirty="0">
                <a:solidFill>
                  <a:schemeClr val="bg1"/>
                </a:solidFill>
                <a:latin typeface="CS New Athanasius" panose="020B0500000000000000" pitchFamily="34" charset="0"/>
                <a:cs typeface="Times New Roman" panose="02020603050405020304" pitchFamily="18" charset="0"/>
              </a:rPr>
              <a:t>أ</a:t>
            </a:r>
            <a:r>
              <a:rPr lang="ar-SA" sz="3000" b="1" dirty="0">
                <a:solidFill>
                  <a:schemeClr val="bg1"/>
                </a:solidFill>
                <a:latin typeface="CS New Athanasius" panose="020B0500000000000000" pitchFamily="34" charset="0"/>
                <a:cs typeface="Times New Roman" panose="02020603050405020304" pitchFamily="18" charset="0"/>
              </a:rPr>
              <a:t>ناغنوسيس إي</a:t>
            </a:r>
            <a:r>
              <a:rPr lang="ar-EG" sz="3000" b="1" kern="1200" dirty="0">
                <a:solidFill>
                  <a:schemeClr val="bg1"/>
                </a:solidFill>
                <a:latin typeface="Times New Roman" pitchFamily="18" charset="0"/>
                <a:ea typeface="+mn-ea"/>
                <a:cs typeface="Times New Roman" pitchFamily="18" charset="0"/>
              </a:rPr>
              <a:t>ڤ</a:t>
            </a:r>
            <a:r>
              <a:rPr lang="ar-SA" sz="3000" b="1" dirty="0">
                <a:solidFill>
                  <a:schemeClr val="bg1"/>
                </a:solidFill>
                <a:latin typeface="CS New Athanasius" panose="020B0500000000000000" pitchFamily="34" charset="0"/>
                <a:cs typeface="Times New Roman" panose="02020603050405020304" pitchFamily="18" charset="0"/>
              </a:rPr>
              <a:t>ول خين پى إ</a:t>
            </a:r>
            <a:r>
              <a:rPr lang="ar-EG" sz="3000" b="1" kern="1200" dirty="0">
                <a:solidFill>
                  <a:schemeClr val="bg1"/>
                </a:solidFill>
                <a:latin typeface="Times New Roman" pitchFamily="18" charset="0"/>
                <a:ea typeface="+mn-ea"/>
                <a:cs typeface="Times New Roman" pitchFamily="18" charset="0"/>
              </a:rPr>
              <a:t>ڤ</a:t>
            </a:r>
            <a:r>
              <a:rPr lang="ar-SA" sz="30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000" b="1" dirty="0">
                <a:solidFill>
                  <a:schemeClr val="bg1"/>
                </a:solidFill>
                <a:latin typeface="CS New Athanasius" panose="020B0500000000000000" pitchFamily="34" charset="0"/>
                <a:cs typeface="Times New Roman" panose="02020603050405020304" pitchFamily="18" charset="0"/>
              </a:rPr>
              <a:t>             آ</a:t>
            </a:r>
            <a:r>
              <a:rPr lang="ar-SA" sz="3000" b="1" dirty="0">
                <a:solidFill>
                  <a:schemeClr val="bg1"/>
                </a:solidFill>
                <a:latin typeface="CS New Athanasius" panose="020B0500000000000000" pitchFamily="34" charset="0"/>
                <a:cs typeface="Times New Roman" panose="02020603050405020304" pitchFamily="18" charset="0"/>
              </a:rPr>
              <a:t>جيو</a:t>
            </a:r>
            <a:r>
              <a:rPr lang="ar-EG" sz="3000" b="1" dirty="0">
                <a:solidFill>
                  <a:schemeClr val="bg1"/>
                </a:solidFill>
                <a:latin typeface="CS New Athanasius" panose="020B0500000000000000" pitchFamily="34" charset="0"/>
                <a:cs typeface="Times New Roman" panose="02020603050405020304" pitchFamily="18" charset="0"/>
              </a:rPr>
              <a:t>.</a:t>
            </a:r>
            <a:endParaRPr lang="ar-SA" sz="3000" b="1" dirty="0">
              <a:solidFill>
                <a:schemeClr val="bg1"/>
              </a:solidFill>
              <a:latin typeface="CS New Athanasius" panose="020B0500000000000000" pitchFamily="34" charset="0"/>
              <a:cs typeface="Times New Roman" panose="02020603050405020304" pitchFamily="18" charset="0"/>
            </a:endParaRPr>
          </a:p>
        </p:txBody>
      </p:sp>
      <p:sp>
        <p:nvSpPr>
          <p:cNvPr id="6" name="Title 1"/>
          <p:cNvSpPr>
            <a:spLocks noGrp="1"/>
          </p:cNvSpPr>
          <p:nvPr>
            <p:ph type="title" hasCustomPrompt="1"/>
          </p:nvPr>
        </p:nvSpPr>
        <p:spPr>
          <a:xfrm>
            <a:off x="469899" y="5820484"/>
            <a:ext cx="1446821" cy="1009033"/>
          </a:xfrm>
          <a:prstGeom prst="rect">
            <a:avLst/>
          </a:prstGeom>
        </p:spPr>
        <p:txBody>
          <a:bodyPr>
            <a:normAutofit/>
          </a:bodyPr>
          <a:lstStyle>
            <a:lvl1pPr algn="justLow" rtl="1">
              <a:defRPr lang="en-US" sz="4000" b="1" kern="10" dirty="0">
                <a:ln w="9525">
                  <a:noFill/>
                  <a:round/>
                  <a:headEnd/>
                  <a:tailEnd/>
                </a:ln>
                <a:solidFill>
                  <a:schemeClr val="bg1"/>
                </a:solidFill>
                <a:effectLst/>
                <a:latin typeface="Times New Roman"/>
                <a:ea typeface="+mn-ea"/>
                <a:cs typeface="+mn-cs"/>
              </a:defRPr>
            </a:lvl1pPr>
          </a:lstStyle>
          <a:p>
            <a:r>
              <a:rPr lang="ar-EG" dirty="0"/>
              <a:t>انجيل</a:t>
            </a:r>
            <a:endParaRPr lang="en-US" dirty="0"/>
          </a:p>
        </p:txBody>
      </p:sp>
    </p:spTree>
    <p:extLst>
      <p:ext uri="{BB962C8B-B14F-4D97-AF65-F5344CB8AC3E}">
        <p14:creationId xmlns:p14="http://schemas.microsoft.com/office/powerpoint/2010/main" val="42811030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مزمور عربي">
    <p:spTree>
      <p:nvGrpSpPr>
        <p:cNvPr id="1" name=""/>
        <p:cNvGrpSpPr/>
        <p:nvPr/>
      </p:nvGrpSpPr>
      <p:grpSpPr>
        <a:xfrm>
          <a:off x="0" y="0"/>
          <a:ext cx="0" cy="0"/>
          <a:chOff x="0" y="0"/>
          <a:chExt cx="0" cy="0"/>
        </a:xfrm>
      </p:grpSpPr>
      <p:sp>
        <p:nvSpPr>
          <p:cNvPr id="2" name="TextBox 1"/>
          <p:cNvSpPr txBox="1"/>
          <p:nvPr userDrawn="1"/>
        </p:nvSpPr>
        <p:spPr>
          <a:xfrm>
            <a:off x="309490" y="4670474"/>
            <a:ext cx="8834510" cy="1938992"/>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rgbClr val="FFC000"/>
                </a:solidFill>
                <a:latin typeface="Times New Roman" panose="02020603050405020304" pitchFamily="18" charset="0"/>
                <a:ea typeface="+mj-ea"/>
                <a:cs typeface="+mj-cs"/>
              </a:rPr>
              <a:t>من مزامير أبينا داود النبى براكته على جميعنا</a:t>
            </a:r>
            <a:endParaRPr lang="ar-SA" sz="60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4620128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مقدمة الانجيل">
    <p:spTree>
      <p:nvGrpSpPr>
        <p:cNvPr id="1" name=""/>
        <p:cNvGrpSpPr/>
        <p:nvPr/>
      </p:nvGrpSpPr>
      <p:grpSpPr>
        <a:xfrm>
          <a:off x="0" y="0"/>
          <a:ext cx="0" cy="0"/>
          <a:chOff x="0" y="0"/>
          <a:chExt cx="0" cy="0"/>
        </a:xfrm>
      </p:grpSpPr>
      <p:sp>
        <p:nvSpPr>
          <p:cNvPr id="5" name="TextBox 4"/>
          <p:cNvSpPr txBox="1"/>
          <p:nvPr userDrawn="1"/>
        </p:nvSpPr>
        <p:spPr>
          <a:xfrm>
            <a:off x="337625" y="4821288"/>
            <a:ext cx="8820444" cy="1754326"/>
          </a:xfrm>
          <a:prstGeom prst="rect">
            <a:avLst/>
          </a:prstGeom>
          <a:noFill/>
        </p:spPr>
        <p:txBody>
          <a:bodyPr wrap="square" rtlCol="0">
            <a:spAutoFit/>
          </a:bodyPr>
          <a:lstStyle/>
          <a:p>
            <a:pPr marL="0" algn="ctr" defTabSz="914400" rtl="0" eaLnBrk="1" latinLnBrk="0" hangingPunct="1">
              <a:spcBef>
                <a:spcPct val="50000"/>
              </a:spcBef>
            </a:pPr>
            <a:r>
              <a:rPr lang="ar-EG" sz="5400" b="1" kern="1200" dirty="0">
                <a:solidFill>
                  <a:srgbClr val="FFC000"/>
                </a:solidFill>
                <a:latin typeface="Times New Roman" panose="02020603050405020304" pitchFamily="18" charset="0"/>
                <a:ea typeface="+mj-ea"/>
                <a:cs typeface="+mj-cs"/>
              </a:rPr>
              <a:t>اللهم تراءف علينا وارحمنا واجعلنا مستحقين لسماع إنجيلك المقدس</a:t>
            </a:r>
          </a:p>
        </p:txBody>
      </p:sp>
    </p:spTree>
    <p:extLst>
      <p:ext uri="{BB962C8B-B14F-4D97-AF65-F5344CB8AC3E}">
        <p14:creationId xmlns:p14="http://schemas.microsoft.com/office/powerpoint/2010/main" val="28251019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متي">
    <p:spTree>
      <p:nvGrpSpPr>
        <p:cNvPr id="1" name=""/>
        <p:cNvGrpSpPr/>
        <p:nvPr/>
      </p:nvGrpSpPr>
      <p:grpSpPr>
        <a:xfrm>
          <a:off x="0" y="0"/>
          <a:ext cx="0" cy="0"/>
          <a:chOff x="0" y="0"/>
          <a:chExt cx="0" cy="0"/>
        </a:xfrm>
      </p:grpSpPr>
      <p:sp>
        <p:nvSpPr>
          <p:cNvPr id="4" name="Rectangle 3"/>
          <p:cNvSpPr/>
          <p:nvPr userDrawn="1"/>
        </p:nvSpPr>
        <p:spPr>
          <a:xfrm>
            <a:off x="2841675" y="4797082"/>
            <a:ext cx="6042074" cy="1446550"/>
          </a:xfrm>
          <a:prstGeom prst="rect">
            <a:avLst/>
          </a:prstGeom>
        </p:spPr>
        <p:txBody>
          <a:bodyPr wrap="square">
            <a:spAutoFit/>
          </a:bodyPr>
          <a:lstStyle/>
          <a:p>
            <a:pPr marL="0" algn="ctr" defTabSz="914400" rtl="0" eaLnBrk="1" latinLnBrk="0" hangingPunct="1">
              <a:spcBef>
                <a:spcPct val="50000"/>
              </a:spcBef>
            </a:pPr>
            <a:r>
              <a:rPr lang="ar-SA" sz="4000" b="1" kern="1200" dirty="0">
                <a:solidFill>
                  <a:schemeClr val="bg1"/>
                </a:solidFill>
                <a:latin typeface="Times New Roman" panose="02020603050405020304" pitchFamily="18" charset="0"/>
                <a:ea typeface="+mj-ea"/>
                <a:cs typeface="+mj-cs"/>
              </a:rPr>
              <a:t>فصل </a:t>
            </a:r>
            <a:r>
              <a:rPr lang="ar-EG" sz="4000" b="1" kern="1200" dirty="0">
                <a:solidFill>
                  <a:schemeClr val="bg1"/>
                </a:solidFill>
                <a:latin typeface="Times New Roman" panose="02020603050405020304" pitchFamily="18" charset="0"/>
                <a:ea typeface="+mj-ea"/>
                <a:cs typeface="+mj-cs"/>
              </a:rPr>
              <a:t>من بشارة ال</a:t>
            </a:r>
            <a:r>
              <a:rPr lang="ar-SA" sz="4000" b="1" kern="1200" dirty="0">
                <a:solidFill>
                  <a:schemeClr val="bg1"/>
                </a:solidFill>
                <a:latin typeface="Times New Roman" panose="02020603050405020304" pitchFamily="18" charset="0"/>
                <a:ea typeface="+mj-ea"/>
                <a:cs typeface="+mj-cs"/>
              </a:rPr>
              <a:t>إنجيل لمعلمنا </a:t>
            </a:r>
            <a:r>
              <a:rPr lang="ar-EG" sz="4800" u="sng" kern="1200" dirty="0">
                <a:solidFill>
                  <a:schemeClr val="bg1"/>
                </a:solidFill>
                <a:latin typeface="Times New Roman" panose="02020603050405020304" pitchFamily="18" charset="0"/>
                <a:ea typeface="+mj-ea"/>
                <a:cs typeface="+mj-cs"/>
              </a:rPr>
              <a:t>متى</a:t>
            </a:r>
            <a:r>
              <a:rPr lang="ar-EG" sz="4000" b="1" kern="1200" dirty="0">
                <a:solidFill>
                  <a:schemeClr val="bg1"/>
                </a:solidFill>
                <a:latin typeface="Times New Roman" panose="02020603050405020304" pitchFamily="18" charset="0"/>
                <a:ea typeface="+mj-ea"/>
                <a:cs typeface="+mj-cs"/>
              </a:rPr>
              <a:t> ا</a:t>
            </a:r>
            <a:r>
              <a:rPr lang="ar-SA" sz="4000" b="1" kern="1200" dirty="0">
                <a:solidFill>
                  <a:schemeClr val="bg1"/>
                </a:solidFill>
                <a:latin typeface="Times New Roman" panose="02020603050405020304" pitchFamily="18" charset="0"/>
                <a:ea typeface="+mj-ea"/>
                <a:cs typeface="+mj-cs"/>
              </a:rPr>
              <a:t>لبشير بركاته على جميعنا آمين</a:t>
            </a:r>
            <a:r>
              <a:rPr lang="en-US" sz="4000" b="1" kern="1200" dirty="0">
                <a:solidFill>
                  <a:schemeClr val="bg1"/>
                </a:solidFill>
                <a:latin typeface="Times New Roman" panose="02020603050405020304" pitchFamily="18" charset="0"/>
                <a:ea typeface="+mj-ea"/>
                <a:cs typeface="+mj-cs"/>
              </a:rPr>
              <a:t> </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8349" y="4327916"/>
            <a:ext cx="1787227" cy="2112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7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مرقس">
    <p:spTree>
      <p:nvGrpSpPr>
        <p:cNvPr id="1" name=""/>
        <p:cNvGrpSpPr/>
        <p:nvPr/>
      </p:nvGrpSpPr>
      <p:grpSpPr>
        <a:xfrm>
          <a:off x="0" y="0"/>
          <a:ext cx="0" cy="0"/>
          <a:chOff x="0" y="0"/>
          <a:chExt cx="0" cy="0"/>
        </a:xfrm>
      </p:grpSpPr>
      <p:sp>
        <p:nvSpPr>
          <p:cNvPr id="4" name="Rectangle 3"/>
          <p:cNvSpPr/>
          <p:nvPr userDrawn="1"/>
        </p:nvSpPr>
        <p:spPr>
          <a:xfrm>
            <a:off x="2574387" y="4923690"/>
            <a:ext cx="6231987"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مرقس</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22430"/>
            <a:ext cx="1787227" cy="2118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4831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لوقا">
    <p:spTree>
      <p:nvGrpSpPr>
        <p:cNvPr id="1" name=""/>
        <p:cNvGrpSpPr/>
        <p:nvPr/>
      </p:nvGrpSpPr>
      <p:grpSpPr>
        <a:xfrm>
          <a:off x="0" y="0"/>
          <a:ext cx="0" cy="0"/>
          <a:chOff x="0" y="0"/>
          <a:chExt cx="0" cy="0"/>
        </a:xfrm>
      </p:grpSpPr>
      <p:sp>
        <p:nvSpPr>
          <p:cNvPr id="4" name="Rectangle 3"/>
          <p:cNvSpPr/>
          <p:nvPr userDrawn="1"/>
        </p:nvSpPr>
        <p:spPr>
          <a:xfrm>
            <a:off x="3038621" y="4797082"/>
            <a:ext cx="5816991"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لوقا</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09060"/>
            <a:ext cx="1787227" cy="2131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532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يوحنا">
    <p:spTree>
      <p:nvGrpSpPr>
        <p:cNvPr id="1" name=""/>
        <p:cNvGrpSpPr/>
        <p:nvPr/>
      </p:nvGrpSpPr>
      <p:grpSpPr>
        <a:xfrm>
          <a:off x="0" y="0"/>
          <a:ext cx="0" cy="0"/>
          <a:chOff x="0" y="0"/>
          <a:chExt cx="0" cy="0"/>
        </a:xfrm>
      </p:grpSpPr>
      <p:sp>
        <p:nvSpPr>
          <p:cNvPr id="4" name="Rectangle 3"/>
          <p:cNvSpPr/>
          <p:nvPr userDrawn="1"/>
        </p:nvSpPr>
        <p:spPr>
          <a:xfrm>
            <a:off x="2771336" y="4665552"/>
            <a:ext cx="6126480"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يوحنا</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3257" t="2789"/>
          <a:stretch/>
        </p:blipFill>
        <p:spPr>
          <a:xfrm>
            <a:off x="618348" y="4327916"/>
            <a:ext cx="1787227" cy="2121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738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متي قبطي">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0C6D6-38B9-3A2B-189F-069BFFB6063D}"/>
              </a:ext>
            </a:extLst>
          </p:cNvPr>
          <p:cNvSpPr txBox="1"/>
          <p:nvPr userDrawn="1"/>
        </p:nvSpPr>
        <p:spPr>
          <a:xfrm>
            <a:off x="0" y="4339115"/>
            <a:ext cx="9144000" cy="707886"/>
          </a:xfrm>
          <a:prstGeom prst="rect">
            <a:avLst/>
          </a:prstGeom>
          <a:noFill/>
        </p:spPr>
        <p:txBody>
          <a:bodyPr wrap="square" rtlCol="0">
            <a:spAutoFit/>
          </a:bodyPr>
          <a:lstStyle/>
          <a:p>
            <a:pPr algn="ctr" rtl="1" eaLnBrk="1" hangingPunct="1">
              <a:spcBef>
                <a:spcPct val="20000"/>
              </a:spcBef>
            </a:pPr>
            <a:r>
              <a:rPr lang="ar-SA" sz="4000" b="1" dirty="0">
                <a:solidFill>
                  <a:schemeClr val="bg1"/>
                </a:solidFill>
                <a:latin typeface="CS New Athanasius" panose="020B0500000000000000" pitchFamily="34" charset="0"/>
                <a:cs typeface="Times New Roman" panose="02020603050405020304" pitchFamily="18" charset="0"/>
              </a:rPr>
              <a:t>فصل من الأنجيل المقدس  حسب القديس (</a:t>
            </a:r>
            <a:r>
              <a:rPr lang="ar-EG" sz="4000" b="1" dirty="0">
                <a:solidFill>
                  <a:schemeClr val="bg1"/>
                </a:solidFill>
                <a:latin typeface="CS New Athanasius" panose="020B0500000000000000" pitchFamily="34" charset="0"/>
                <a:cs typeface="Times New Roman" panose="02020603050405020304" pitchFamily="18" charset="0"/>
              </a:rPr>
              <a:t>متى</a:t>
            </a:r>
            <a:r>
              <a:rPr lang="ar-SA" sz="4000" b="1" dirty="0">
                <a:solidFill>
                  <a:schemeClr val="bg1"/>
                </a:solidFill>
                <a:latin typeface="CS New Athanasius" panose="020B0500000000000000" pitchFamily="34" charset="0"/>
                <a:cs typeface="Times New Roman" panose="02020603050405020304" pitchFamily="18" charset="0"/>
              </a:rPr>
              <a:t>)</a:t>
            </a:r>
            <a:r>
              <a:rPr lang="ar-EG" sz="4000" b="1" dirty="0">
                <a:solidFill>
                  <a:schemeClr val="bg1"/>
                </a:solidFill>
                <a:latin typeface="CS New Athanasius" panose="020B0500000000000000" pitchFamily="34" charset="0"/>
                <a:cs typeface="Times New Roman" panose="02020603050405020304" pitchFamily="18" charset="0"/>
              </a:rPr>
              <a:t>.</a:t>
            </a:r>
            <a:endParaRPr lang="ar-SA" sz="4000" b="1" dirty="0">
              <a:solidFill>
                <a:schemeClr val="bg1"/>
              </a:solidFill>
              <a:latin typeface="CS New Athanasius" panose="020B0500000000000000"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AFF048C-2D5C-A751-C7D9-F4A4ED17311B}"/>
              </a:ext>
            </a:extLst>
          </p:cNvPr>
          <p:cNvSpPr txBox="1"/>
          <p:nvPr userDrawn="1"/>
        </p:nvSpPr>
        <p:spPr>
          <a:xfrm>
            <a:off x="0" y="5097721"/>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ebol</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qen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pieuaggelion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e;ouab</a:t>
            </a:r>
            <a:r>
              <a:rPr lang="en-US" sz="3600" b="0" dirty="0">
                <a:solidFill>
                  <a:srgbClr val="FFC000"/>
                </a:solidFill>
                <a:latin typeface="CS New Athanasius" panose="020B0500000000000000" pitchFamily="34" charset="0"/>
                <a:cs typeface="Times New Roman" panose="02020603050405020304" pitchFamily="18" charset="0"/>
              </a:rPr>
              <a:t> kata (</a:t>
            </a:r>
            <a:r>
              <a:rPr lang="en-US" sz="3600" b="0" dirty="0" err="1">
                <a:solidFill>
                  <a:srgbClr val="FFC000"/>
                </a:solidFill>
                <a:latin typeface="CS New Athanasius" panose="020B0500000000000000" pitchFamily="34" charset="0"/>
                <a:cs typeface="Times New Roman" panose="02020603050405020304" pitchFamily="18" charset="0"/>
              </a:rPr>
              <a:t>Mat;eon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agiou</a:t>
            </a:r>
            <a:r>
              <a:rPr lang="en-US" sz="3600" b="0" dirty="0">
                <a:solidFill>
                  <a:srgbClr val="FFC000"/>
                </a:solidFill>
                <a:latin typeface="CS New Athanasius" panose="020B0500000000000000"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7BD3C845-8BED-2D28-2F2D-281E69AAF890}"/>
              </a:ext>
            </a:extLst>
          </p:cNvPr>
          <p:cNvSpPr txBox="1"/>
          <p:nvPr userDrawn="1"/>
        </p:nvSpPr>
        <p:spPr>
          <a:xfrm>
            <a:off x="-581758" y="6273225"/>
            <a:ext cx="9725758" cy="523220"/>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2800" b="1" dirty="0">
                <a:solidFill>
                  <a:schemeClr val="bg1"/>
                </a:solidFill>
                <a:latin typeface="CS New Athanasius" panose="020B0500000000000000" pitchFamily="34" charset="0"/>
                <a:cs typeface="Times New Roman" panose="02020603050405020304" pitchFamily="18" charset="0"/>
              </a:rPr>
              <a:t>أو </a:t>
            </a:r>
            <a:r>
              <a:rPr lang="ar-EG" sz="2800" b="1" dirty="0">
                <a:solidFill>
                  <a:schemeClr val="bg1"/>
                </a:solidFill>
                <a:latin typeface="CS New Athanasius" panose="020B0500000000000000" pitchFamily="34" charset="0"/>
                <a:cs typeface="Times New Roman" panose="02020603050405020304" pitchFamily="18" charset="0"/>
              </a:rPr>
              <a:t>أ</a:t>
            </a:r>
            <a:r>
              <a:rPr lang="ar-SA" sz="2800" b="1" dirty="0">
                <a:solidFill>
                  <a:schemeClr val="bg1"/>
                </a:solidFill>
                <a:latin typeface="CS New Athanasius" panose="020B0500000000000000" pitchFamily="34" charset="0"/>
                <a:cs typeface="Times New Roman" panose="02020603050405020304" pitchFamily="18" charset="0"/>
              </a:rPr>
              <a:t>ناغنوسيس إي</a:t>
            </a:r>
            <a:r>
              <a:rPr lang="ar-EG" sz="2800" b="1" kern="1200" dirty="0">
                <a:solidFill>
                  <a:schemeClr val="bg1"/>
                </a:solidFill>
                <a:latin typeface="Times New Roman" pitchFamily="18" charset="0"/>
                <a:ea typeface="+mn-ea"/>
                <a:cs typeface="Times New Roman" pitchFamily="18" charset="0"/>
              </a:rPr>
              <a:t>ڤ</a:t>
            </a:r>
            <a:r>
              <a:rPr lang="ar-SA" sz="2800" b="1" dirty="0">
                <a:solidFill>
                  <a:schemeClr val="bg1"/>
                </a:solidFill>
                <a:latin typeface="CS New Athanasius" panose="020B0500000000000000" pitchFamily="34" charset="0"/>
                <a:cs typeface="Times New Roman" panose="02020603050405020304" pitchFamily="18" charset="0"/>
              </a:rPr>
              <a:t>ول خين پى إ</a:t>
            </a:r>
            <a:r>
              <a:rPr lang="ar-EG" sz="2800" b="1" kern="1200" dirty="0">
                <a:solidFill>
                  <a:schemeClr val="bg1"/>
                </a:solidFill>
                <a:latin typeface="Times New Roman" pitchFamily="18" charset="0"/>
                <a:ea typeface="+mn-ea"/>
                <a:cs typeface="Times New Roman" pitchFamily="18" charset="0"/>
              </a:rPr>
              <a:t>ڤ</a:t>
            </a:r>
            <a:r>
              <a:rPr lang="ar-SA" sz="28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2800" b="1" dirty="0">
                <a:solidFill>
                  <a:schemeClr val="bg1"/>
                </a:solidFill>
                <a:latin typeface="CS New Athanasius" panose="020B0500000000000000" pitchFamily="34" charset="0"/>
                <a:cs typeface="Times New Roman" panose="02020603050405020304" pitchFamily="18" charset="0"/>
              </a:rPr>
              <a:t>ماتثيه أون</a:t>
            </a:r>
            <a:r>
              <a:rPr lang="ar-SA" sz="2800" b="1" dirty="0">
                <a:solidFill>
                  <a:schemeClr val="bg1"/>
                </a:solidFill>
                <a:latin typeface="CS New Athanasius" panose="020B0500000000000000" pitchFamily="34" charset="0"/>
                <a:cs typeface="Times New Roman" panose="02020603050405020304" pitchFamily="18" charset="0"/>
              </a:rPr>
              <a:t>) أجيو</a:t>
            </a:r>
            <a:r>
              <a:rPr lang="ar-EG" sz="2800" b="1" dirty="0">
                <a:solidFill>
                  <a:schemeClr val="bg1"/>
                </a:solidFill>
                <a:latin typeface="CS New Athanasius" panose="020B0500000000000000" pitchFamily="34" charset="0"/>
                <a:cs typeface="Times New Roman" panose="02020603050405020304" pitchFamily="18" charset="0"/>
              </a:rPr>
              <a:t>.</a:t>
            </a:r>
            <a:endParaRPr lang="ar-SA" sz="2800" b="1" dirty="0">
              <a:solidFill>
                <a:schemeClr val="bg1"/>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36143258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مرقس قبطي">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B9A25D-2DE7-7B4B-1998-422643AFB5D7}"/>
              </a:ext>
            </a:extLst>
          </p:cNvPr>
          <p:cNvSpPr txBox="1"/>
          <p:nvPr userDrawn="1"/>
        </p:nvSpPr>
        <p:spPr>
          <a:xfrm>
            <a:off x="0" y="4339115"/>
            <a:ext cx="9144000" cy="769441"/>
          </a:xfrm>
          <a:prstGeom prst="rect">
            <a:avLst/>
          </a:prstGeom>
          <a:noFill/>
        </p:spPr>
        <p:txBody>
          <a:bodyPr wrap="square" rtlCol="0">
            <a:spAutoFit/>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SA"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فصل من الأنجيل المقدس  حسب القديس (</a:t>
            </a:r>
            <a:r>
              <a:rPr kumimoji="0" lang="ar-EG"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مرقس</a:t>
            </a:r>
            <a:r>
              <a:rPr kumimoji="0" lang="ar-SA"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EG"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endParaRPr kumimoji="0" lang="ar-SA"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74DF7839-35B1-5EA7-55C8-72ADC98BBC6E}"/>
              </a:ext>
            </a:extLst>
          </p:cNvPr>
          <p:cNvSpPr txBox="1"/>
          <p:nvPr userDrawn="1"/>
        </p:nvSpPr>
        <p:spPr>
          <a:xfrm>
            <a:off x="0" y="4969552"/>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ebol</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qen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pieuaggelion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e;ouab</a:t>
            </a:r>
            <a:r>
              <a:rPr lang="en-US" sz="3600" b="0" dirty="0">
                <a:solidFill>
                  <a:srgbClr val="FFC000"/>
                </a:solidFill>
                <a:latin typeface="CS New Athanasius" panose="020B0500000000000000" pitchFamily="34" charset="0"/>
                <a:cs typeface="Times New Roman" panose="02020603050405020304" pitchFamily="18" charset="0"/>
              </a:rPr>
              <a:t> kata (</a:t>
            </a:r>
            <a:r>
              <a:rPr lang="en-US" sz="3600" b="0" dirty="0" err="1">
                <a:solidFill>
                  <a:srgbClr val="FFC000"/>
                </a:solidFill>
                <a:latin typeface="CS New Athanasius" panose="020B0500000000000000" pitchFamily="34" charset="0"/>
                <a:cs typeface="Times New Roman" panose="02020603050405020304" pitchFamily="18" charset="0"/>
              </a:rPr>
              <a:t>Markon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agiou</a:t>
            </a:r>
            <a:r>
              <a:rPr lang="en-US" sz="3600" b="0" dirty="0">
                <a:solidFill>
                  <a:srgbClr val="FFC000"/>
                </a:solidFill>
                <a:latin typeface="CS New Athanasius" panose="020B0500000000000000"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D84E5BD1-3322-12D0-8468-06434B8A1D8F}"/>
              </a:ext>
            </a:extLst>
          </p:cNvPr>
          <p:cNvSpPr txBox="1"/>
          <p:nvPr userDrawn="1"/>
        </p:nvSpPr>
        <p:spPr>
          <a:xfrm>
            <a:off x="0" y="5930325"/>
            <a:ext cx="9144000" cy="1077218"/>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200" b="1" dirty="0">
                <a:solidFill>
                  <a:schemeClr val="bg1"/>
                </a:solidFill>
                <a:latin typeface="CS New Athanasius" panose="020B0500000000000000" pitchFamily="34" charset="0"/>
                <a:cs typeface="Times New Roman" panose="02020603050405020304" pitchFamily="18" charset="0"/>
              </a:rPr>
              <a:t>أو </a:t>
            </a:r>
            <a:r>
              <a:rPr lang="ar-EG" sz="3200" b="1" dirty="0">
                <a:solidFill>
                  <a:schemeClr val="bg1"/>
                </a:solidFill>
                <a:latin typeface="CS New Athanasius" panose="020B0500000000000000" pitchFamily="34" charset="0"/>
                <a:cs typeface="Times New Roman" panose="02020603050405020304" pitchFamily="18" charset="0"/>
              </a:rPr>
              <a:t>أ</a:t>
            </a:r>
            <a:r>
              <a:rPr lang="ar-SA" sz="3200" b="1" dirty="0">
                <a:solidFill>
                  <a:schemeClr val="bg1"/>
                </a:solidFill>
                <a:latin typeface="CS New Athanasius" panose="020B0500000000000000" pitchFamily="34" charset="0"/>
                <a:cs typeface="Times New Roman" panose="02020603050405020304" pitchFamily="18" charset="0"/>
              </a:rPr>
              <a:t>ناغنوسيس إي</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ول خين پى إ</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200" b="1" dirty="0">
                <a:solidFill>
                  <a:schemeClr val="bg1"/>
                </a:solidFill>
                <a:latin typeface="CS New Athanasius" panose="020B0500000000000000" pitchFamily="34" charset="0"/>
                <a:cs typeface="Times New Roman" panose="02020603050405020304" pitchFamily="18" charset="0"/>
              </a:rPr>
              <a:t>ماركون</a:t>
            </a:r>
            <a:r>
              <a:rPr lang="ar-SA" sz="3200" b="1" dirty="0">
                <a:solidFill>
                  <a:schemeClr val="bg1"/>
                </a:solidFill>
                <a:latin typeface="CS New Athanasius" panose="020B0500000000000000" pitchFamily="34" charset="0"/>
                <a:cs typeface="Times New Roman" panose="02020603050405020304" pitchFamily="18" charset="0"/>
              </a:rPr>
              <a:t>) أجيو</a:t>
            </a:r>
            <a:r>
              <a:rPr lang="ar-EG" sz="3200" b="1" dirty="0">
                <a:solidFill>
                  <a:schemeClr val="bg1"/>
                </a:solidFill>
                <a:latin typeface="CS New Athanasius" panose="020B0500000000000000" pitchFamily="34" charset="0"/>
                <a:cs typeface="Times New Roman" panose="02020603050405020304" pitchFamily="18" charset="0"/>
              </a:rPr>
              <a:t>.</a:t>
            </a:r>
            <a:endParaRPr lang="ar-SA" sz="3200" b="1" dirty="0">
              <a:solidFill>
                <a:schemeClr val="bg1"/>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32453320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لوقا قبطي">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023E9D-DD5C-77CE-18E5-BC92E9134B6D}"/>
              </a:ext>
            </a:extLst>
          </p:cNvPr>
          <p:cNvSpPr txBox="1"/>
          <p:nvPr userDrawn="1"/>
        </p:nvSpPr>
        <p:spPr>
          <a:xfrm>
            <a:off x="0" y="4339115"/>
            <a:ext cx="9144000" cy="707886"/>
          </a:xfrm>
          <a:prstGeom prst="rect">
            <a:avLst/>
          </a:prstGeom>
          <a:noFill/>
        </p:spPr>
        <p:txBody>
          <a:bodyPr wrap="square" rtlCol="0">
            <a:spAutoFit/>
          </a:bodyPr>
          <a:lstStyle/>
          <a:p>
            <a:pPr algn="ctr" rtl="1" eaLnBrk="1" hangingPunct="1">
              <a:spcBef>
                <a:spcPct val="20000"/>
              </a:spcBef>
            </a:pPr>
            <a:r>
              <a:rPr lang="ar-SA" sz="4000" b="1" dirty="0">
                <a:solidFill>
                  <a:schemeClr val="bg1"/>
                </a:solidFill>
                <a:latin typeface="CS New Athanasius" panose="020B0500000000000000" pitchFamily="34" charset="0"/>
                <a:cs typeface="Times New Roman" panose="02020603050405020304" pitchFamily="18" charset="0"/>
              </a:rPr>
              <a:t>فصل من الأنجيل المقدس  حسب القديس (</a:t>
            </a:r>
            <a:r>
              <a:rPr lang="ar-EG" sz="4000" b="1" dirty="0">
                <a:solidFill>
                  <a:schemeClr val="bg1"/>
                </a:solidFill>
                <a:latin typeface="CS New Athanasius" panose="020B0500000000000000" pitchFamily="34" charset="0"/>
                <a:cs typeface="Times New Roman" panose="02020603050405020304" pitchFamily="18" charset="0"/>
              </a:rPr>
              <a:t>لوقا</a:t>
            </a:r>
            <a:r>
              <a:rPr lang="ar-SA" sz="4000" b="1" dirty="0">
                <a:solidFill>
                  <a:schemeClr val="bg1"/>
                </a:solidFill>
                <a:latin typeface="CS New Athanasius" panose="020B0500000000000000" pitchFamily="34" charset="0"/>
                <a:cs typeface="Times New Roman" panose="02020603050405020304" pitchFamily="18" charset="0"/>
              </a:rPr>
              <a:t>)</a:t>
            </a:r>
            <a:r>
              <a:rPr lang="ar-EG" sz="4000" b="1" dirty="0">
                <a:solidFill>
                  <a:schemeClr val="bg1"/>
                </a:solidFill>
                <a:latin typeface="CS New Athanasius" panose="020B0500000000000000" pitchFamily="34" charset="0"/>
                <a:cs typeface="Times New Roman" panose="02020603050405020304" pitchFamily="18" charset="0"/>
              </a:rPr>
              <a:t>.</a:t>
            </a:r>
            <a:endParaRPr lang="ar-SA" sz="4000" b="1" dirty="0">
              <a:solidFill>
                <a:schemeClr val="bg1"/>
              </a:solidFill>
              <a:latin typeface="CS New Athanasius" panose="020B0500000000000000"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F5A5314-B7C6-5028-7D2D-46DAC87EA148}"/>
              </a:ext>
            </a:extLst>
          </p:cNvPr>
          <p:cNvSpPr txBox="1"/>
          <p:nvPr userDrawn="1"/>
        </p:nvSpPr>
        <p:spPr>
          <a:xfrm>
            <a:off x="0" y="5097721"/>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ebol</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qen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pieuaggelion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e;ouab</a:t>
            </a:r>
            <a:r>
              <a:rPr lang="en-US" sz="3600" b="0" dirty="0">
                <a:solidFill>
                  <a:srgbClr val="FFC000"/>
                </a:solidFill>
                <a:latin typeface="CS New Athanasius" panose="020B0500000000000000" pitchFamily="34" charset="0"/>
                <a:cs typeface="Times New Roman" panose="02020603050405020304" pitchFamily="18" charset="0"/>
              </a:rPr>
              <a:t> kata (</a:t>
            </a:r>
            <a:r>
              <a:rPr lang="en-US" sz="3600" b="0" dirty="0" err="1">
                <a:solidFill>
                  <a:srgbClr val="FFC000"/>
                </a:solidFill>
                <a:latin typeface="CS New Athanasius" panose="020B0500000000000000" pitchFamily="34" charset="0"/>
                <a:cs typeface="Times New Roman" panose="02020603050405020304" pitchFamily="18" charset="0"/>
              </a:rPr>
              <a:t>Loukan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agiou</a:t>
            </a:r>
            <a:r>
              <a:rPr lang="en-US" sz="3600" b="0" dirty="0">
                <a:solidFill>
                  <a:srgbClr val="FFC000"/>
                </a:solidFill>
                <a:latin typeface="CS New Athanasius" panose="020B0500000000000000"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1B1048A9-72C1-A324-3E46-B095393031EC}"/>
              </a:ext>
            </a:extLst>
          </p:cNvPr>
          <p:cNvSpPr txBox="1"/>
          <p:nvPr userDrawn="1"/>
        </p:nvSpPr>
        <p:spPr>
          <a:xfrm>
            <a:off x="-581758" y="6273225"/>
            <a:ext cx="9725758" cy="584775"/>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200" b="1" dirty="0">
                <a:solidFill>
                  <a:schemeClr val="bg1"/>
                </a:solidFill>
                <a:latin typeface="CS New Athanasius" panose="020B0500000000000000" pitchFamily="34" charset="0"/>
                <a:cs typeface="Times New Roman" panose="02020603050405020304" pitchFamily="18" charset="0"/>
              </a:rPr>
              <a:t>أو </a:t>
            </a:r>
            <a:r>
              <a:rPr lang="ar-EG" sz="3200" b="1" dirty="0">
                <a:solidFill>
                  <a:schemeClr val="bg1"/>
                </a:solidFill>
                <a:latin typeface="CS New Athanasius" panose="020B0500000000000000" pitchFamily="34" charset="0"/>
                <a:cs typeface="Times New Roman" panose="02020603050405020304" pitchFamily="18" charset="0"/>
              </a:rPr>
              <a:t>أ</a:t>
            </a:r>
            <a:r>
              <a:rPr lang="ar-SA" sz="3200" b="1" dirty="0">
                <a:solidFill>
                  <a:schemeClr val="bg1"/>
                </a:solidFill>
                <a:latin typeface="CS New Athanasius" panose="020B0500000000000000" pitchFamily="34" charset="0"/>
                <a:cs typeface="Times New Roman" panose="02020603050405020304" pitchFamily="18" charset="0"/>
              </a:rPr>
              <a:t>ناغنوسيس إي</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ول خين پى إ</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200" b="1" dirty="0">
                <a:solidFill>
                  <a:schemeClr val="bg1"/>
                </a:solidFill>
                <a:latin typeface="CS New Athanasius" panose="020B0500000000000000" pitchFamily="34" charset="0"/>
                <a:cs typeface="Times New Roman" panose="02020603050405020304" pitchFamily="18" charset="0"/>
              </a:rPr>
              <a:t>لوكان</a:t>
            </a:r>
            <a:r>
              <a:rPr lang="ar-SA" sz="3200" b="1" dirty="0">
                <a:solidFill>
                  <a:schemeClr val="bg1"/>
                </a:solidFill>
                <a:latin typeface="CS New Athanasius" panose="020B0500000000000000" pitchFamily="34" charset="0"/>
                <a:cs typeface="Times New Roman" panose="02020603050405020304" pitchFamily="18" charset="0"/>
              </a:rPr>
              <a:t>)أجيو</a:t>
            </a:r>
            <a:r>
              <a:rPr lang="ar-EG" sz="3200" b="1" dirty="0">
                <a:solidFill>
                  <a:schemeClr val="bg1"/>
                </a:solidFill>
                <a:latin typeface="CS New Athanasius" panose="020B0500000000000000" pitchFamily="34" charset="0"/>
                <a:cs typeface="Times New Roman" panose="02020603050405020304" pitchFamily="18" charset="0"/>
              </a:rPr>
              <a:t>.</a:t>
            </a:r>
            <a:endParaRPr lang="ar-SA" sz="3200" b="1" dirty="0">
              <a:solidFill>
                <a:schemeClr val="bg1"/>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230504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2954216" y="224135"/>
            <a:ext cx="2883876"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54271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يوحنا قبطي">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9B98CF-0A3A-0807-1765-4408B3644097}"/>
              </a:ext>
            </a:extLst>
          </p:cNvPr>
          <p:cNvSpPr txBox="1"/>
          <p:nvPr userDrawn="1"/>
        </p:nvSpPr>
        <p:spPr>
          <a:xfrm>
            <a:off x="0" y="4339115"/>
            <a:ext cx="9144000" cy="707886"/>
          </a:xfrm>
          <a:prstGeom prst="rect">
            <a:avLst/>
          </a:prstGeom>
          <a:noFill/>
        </p:spPr>
        <p:txBody>
          <a:bodyPr wrap="square" rtlCol="0">
            <a:spAutoFit/>
          </a:bodyPr>
          <a:lstStyle/>
          <a:p>
            <a:pPr algn="ctr" rtl="1" eaLnBrk="1" hangingPunct="1">
              <a:spcBef>
                <a:spcPct val="20000"/>
              </a:spcBef>
            </a:pPr>
            <a:r>
              <a:rPr lang="ar-SA" sz="4000" b="1" dirty="0">
                <a:solidFill>
                  <a:schemeClr val="bg1"/>
                </a:solidFill>
                <a:latin typeface="CS New Athanasius" panose="020B0500000000000000" pitchFamily="34" charset="0"/>
                <a:cs typeface="Times New Roman" panose="02020603050405020304" pitchFamily="18" charset="0"/>
              </a:rPr>
              <a:t>فصل من الأنجيل المقدس  حسب القديس (يوحنا)</a:t>
            </a:r>
            <a:r>
              <a:rPr lang="ar-EG" sz="4000" b="1" dirty="0">
                <a:solidFill>
                  <a:schemeClr val="bg1"/>
                </a:solidFill>
                <a:latin typeface="CS New Athanasius" panose="020B0500000000000000" pitchFamily="34" charset="0"/>
                <a:cs typeface="Times New Roman" panose="02020603050405020304" pitchFamily="18" charset="0"/>
              </a:rPr>
              <a:t>.</a:t>
            </a:r>
            <a:endParaRPr lang="ar-SA" sz="4000" b="1" dirty="0">
              <a:solidFill>
                <a:schemeClr val="bg1"/>
              </a:solidFill>
              <a:latin typeface="CS New Athanasius" panose="020B0500000000000000"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C0224B-9037-ABB4-1D3E-8BA1BF74D7D2}"/>
              </a:ext>
            </a:extLst>
          </p:cNvPr>
          <p:cNvSpPr txBox="1"/>
          <p:nvPr userDrawn="1"/>
        </p:nvSpPr>
        <p:spPr>
          <a:xfrm>
            <a:off x="0" y="5097721"/>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ebol</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qen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pieuaggelion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e;ouab</a:t>
            </a:r>
            <a:r>
              <a:rPr lang="en-US" sz="3600" b="0" baseline="0" dirty="0">
                <a:solidFill>
                  <a:srgbClr val="FFC000"/>
                </a:solidFill>
                <a:latin typeface="CS New Athanasius" panose="020B0500000000000000" pitchFamily="34" charset="0"/>
                <a:cs typeface="Times New Roman" panose="02020603050405020304" pitchFamily="18" charset="0"/>
              </a:rPr>
              <a:t> kata (</a:t>
            </a:r>
            <a:r>
              <a:rPr lang="en-US" sz="3600" b="0" baseline="0" dirty="0" err="1">
                <a:solidFill>
                  <a:srgbClr val="FFC000"/>
                </a:solidFill>
                <a:latin typeface="CS New Athanasius" panose="020B0500000000000000" pitchFamily="34" charset="0"/>
                <a:cs typeface="Times New Roman" panose="02020603050405020304" pitchFamily="18" charset="0"/>
              </a:rPr>
              <a:t>Iwannyn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agiou</a:t>
            </a:r>
            <a:r>
              <a:rPr lang="en-US" sz="3600" b="0" baseline="0" dirty="0">
                <a:solidFill>
                  <a:srgbClr val="FFC000"/>
                </a:solidFill>
                <a:latin typeface="CS New Athanasius" panose="020B0500000000000000" pitchFamily="34" charset="0"/>
                <a:cs typeface="Times New Roman" panose="02020603050405020304" pitchFamily="18" charset="0"/>
              </a:rPr>
              <a:t>.</a:t>
            </a:r>
            <a:endParaRPr lang="en-US" sz="3600" b="0" dirty="0">
              <a:solidFill>
                <a:srgbClr val="FFC000"/>
              </a:solidFill>
              <a:latin typeface="CS New Athanasius" panose="020B0500000000000000"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5DA2189-F30E-0D8C-5B8B-C314DBD59598}"/>
              </a:ext>
            </a:extLst>
          </p:cNvPr>
          <p:cNvSpPr txBox="1"/>
          <p:nvPr userDrawn="1"/>
        </p:nvSpPr>
        <p:spPr>
          <a:xfrm>
            <a:off x="-581758" y="6273225"/>
            <a:ext cx="9725758" cy="584775"/>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200" b="1" dirty="0">
                <a:solidFill>
                  <a:schemeClr val="bg1"/>
                </a:solidFill>
                <a:latin typeface="CS New Athanasius" panose="020B0500000000000000" pitchFamily="34" charset="0"/>
                <a:cs typeface="Times New Roman" panose="02020603050405020304" pitchFamily="18" charset="0"/>
              </a:rPr>
              <a:t>أو </a:t>
            </a:r>
            <a:r>
              <a:rPr lang="ar-EG" sz="3200" b="1" dirty="0">
                <a:solidFill>
                  <a:schemeClr val="bg1"/>
                </a:solidFill>
                <a:latin typeface="CS New Athanasius" panose="020B0500000000000000" pitchFamily="34" charset="0"/>
                <a:cs typeface="Times New Roman" panose="02020603050405020304" pitchFamily="18" charset="0"/>
              </a:rPr>
              <a:t>أ</a:t>
            </a:r>
            <a:r>
              <a:rPr lang="ar-SA" sz="3200" b="1" dirty="0">
                <a:solidFill>
                  <a:schemeClr val="bg1"/>
                </a:solidFill>
                <a:latin typeface="CS New Athanasius" panose="020B0500000000000000" pitchFamily="34" charset="0"/>
                <a:cs typeface="Times New Roman" panose="02020603050405020304" pitchFamily="18" charset="0"/>
              </a:rPr>
              <a:t>ناغنوسيس إي</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ول خين پى إ</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200" b="1" dirty="0">
                <a:solidFill>
                  <a:schemeClr val="bg1"/>
                </a:solidFill>
                <a:latin typeface="CS New Athanasius" panose="020B0500000000000000" pitchFamily="34" charset="0"/>
                <a:cs typeface="Times New Roman" panose="02020603050405020304" pitchFamily="18" charset="0"/>
              </a:rPr>
              <a:t>يؤنين</a:t>
            </a:r>
            <a:r>
              <a:rPr lang="ar-SA" sz="3200" b="1" dirty="0">
                <a:solidFill>
                  <a:schemeClr val="bg1"/>
                </a:solidFill>
                <a:latin typeface="CS New Athanasius" panose="020B0500000000000000" pitchFamily="34" charset="0"/>
                <a:cs typeface="Times New Roman" panose="02020603050405020304" pitchFamily="18" charset="0"/>
              </a:rPr>
              <a:t>)</a:t>
            </a:r>
            <a:r>
              <a:rPr lang="ar-EG" sz="3200" b="1" dirty="0">
                <a:solidFill>
                  <a:schemeClr val="bg1"/>
                </a:solidFill>
                <a:latin typeface="CS New Athanasius" panose="020B0500000000000000" pitchFamily="34" charset="0"/>
                <a:cs typeface="Times New Roman" panose="02020603050405020304" pitchFamily="18" charset="0"/>
              </a:rPr>
              <a:t>آ</a:t>
            </a:r>
            <a:r>
              <a:rPr lang="ar-SA" sz="3200" b="1" dirty="0">
                <a:solidFill>
                  <a:schemeClr val="bg1"/>
                </a:solidFill>
                <a:latin typeface="CS New Athanasius" panose="020B0500000000000000" pitchFamily="34" charset="0"/>
                <a:cs typeface="Times New Roman" panose="02020603050405020304" pitchFamily="18" charset="0"/>
              </a:rPr>
              <a:t>جيو</a:t>
            </a:r>
          </a:p>
        </p:txBody>
      </p:sp>
    </p:spTree>
    <p:extLst>
      <p:ext uri="{BB962C8B-B14F-4D97-AF65-F5344CB8AC3E}">
        <p14:creationId xmlns:p14="http://schemas.microsoft.com/office/powerpoint/2010/main" val="12505461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مجداً للثالوث الاقدس">
    <p:spTree>
      <p:nvGrpSpPr>
        <p:cNvPr id="1" name=""/>
        <p:cNvGrpSpPr/>
        <p:nvPr/>
      </p:nvGrpSpPr>
      <p:grpSpPr>
        <a:xfrm>
          <a:off x="0" y="0"/>
          <a:ext cx="0" cy="0"/>
          <a:chOff x="0" y="0"/>
          <a:chExt cx="0" cy="0"/>
        </a:xfrm>
      </p:grpSpPr>
      <p:sp>
        <p:nvSpPr>
          <p:cNvPr id="3" name="TextBox 2"/>
          <p:cNvSpPr txBox="1"/>
          <p:nvPr userDrawn="1"/>
        </p:nvSpPr>
        <p:spPr>
          <a:xfrm>
            <a:off x="309490" y="4951828"/>
            <a:ext cx="8834510" cy="1200329"/>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rgbClr val="FFC000"/>
                </a:solidFill>
                <a:latin typeface="Times New Roman" panose="02020603050405020304" pitchFamily="18" charset="0"/>
                <a:ea typeface="+mj-ea"/>
                <a:cs typeface="+mj-cs"/>
              </a:rPr>
              <a:t>مجداً للثالوث الاقدس</a:t>
            </a:r>
            <a:endParaRPr lang="en-US" sz="72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13468240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هللويا">
    <p:spTree>
      <p:nvGrpSpPr>
        <p:cNvPr id="1" name=""/>
        <p:cNvGrpSpPr/>
        <p:nvPr/>
      </p:nvGrpSpPr>
      <p:grpSpPr>
        <a:xfrm>
          <a:off x="0" y="0"/>
          <a:ext cx="0" cy="0"/>
          <a:chOff x="0" y="0"/>
          <a:chExt cx="0" cy="0"/>
        </a:xfrm>
      </p:grpSpPr>
      <p:sp>
        <p:nvSpPr>
          <p:cNvPr id="2" name="TextBox 1"/>
          <p:cNvSpPr txBox="1"/>
          <p:nvPr userDrawn="1"/>
        </p:nvSpPr>
        <p:spPr>
          <a:xfrm>
            <a:off x="309490" y="4670474"/>
            <a:ext cx="8834510" cy="156966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kern="1200" dirty="0">
                <a:solidFill>
                  <a:srgbClr val="FFC000"/>
                </a:solidFill>
                <a:latin typeface="Times New Roman" panose="02020603050405020304" pitchFamily="18" charset="0"/>
                <a:ea typeface="+mj-ea"/>
                <a:cs typeface="+mj-cs"/>
              </a:rPr>
              <a:t>هللويا </a:t>
            </a:r>
            <a:endParaRPr lang="en-US" sz="96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6985375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ذكصاصي كيريي ">
    <p:spTree>
      <p:nvGrpSpPr>
        <p:cNvPr id="1" name=""/>
        <p:cNvGrpSpPr/>
        <p:nvPr/>
      </p:nvGrpSpPr>
      <p:grpSpPr>
        <a:xfrm>
          <a:off x="0" y="0"/>
          <a:ext cx="0" cy="0"/>
          <a:chOff x="0" y="0"/>
          <a:chExt cx="0" cy="0"/>
        </a:xfrm>
      </p:grpSpPr>
      <p:sp>
        <p:nvSpPr>
          <p:cNvPr id="2" name="TextBox 1"/>
          <p:cNvSpPr txBox="1"/>
          <p:nvPr userDrawn="1"/>
        </p:nvSpPr>
        <p:spPr>
          <a:xfrm>
            <a:off x="309490" y="4670474"/>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a:solidFill>
                  <a:srgbClr val="FFC000"/>
                </a:solidFill>
                <a:latin typeface="Times New Roman" panose="02020603050405020304" pitchFamily="18" charset="0"/>
                <a:ea typeface="+mj-ea"/>
                <a:cs typeface="+mj-cs"/>
              </a:rPr>
              <a:t>ذكصاصي كيريي </a:t>
            </a:r>
            <a:endParaRPr lang="en-US" sz="88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8120157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و المجد لله دائماً ">
    <p:spTree>
      <p:nvGrpSpPr>
        <p:cNvPr id="1" name=""/>
        <p:cNvGrpSpPr/>
        <p:nvPr/>
      </p:nvGrpSpPr>
      <p:grpSpPr>
        <a:xfrm>
          <a:off x="0" y="0"/>
          <a:ext cx="0" cy="0"/>
          <a:chOff x="0" y="0"/>
          <a:chExt cx="0" cy="0"/>
        </a:xfrm>
      </p:grpSpPr>
      <p:sp>
        <p:nvSpPr>
          <p:cNvPr id="2" name="TextBox 1"/>
          <p:cNvSpPr txBox="1"/>
          <p:nvPr userDrawn="1"/>
        </p:nvSpPr>
        <p:spPr>
          <a:xfrm>
            <a:off x="154745" y="4920469"/>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a:solidFill>
                  <a:srgbClr val="FFC000"/>
                </a:solidFill>
                <a:latin typeface="Times New Roman" panose="02020603050405020304" pitchFamily="18" charset="0"/>
                <a:ea typeface="+mj-ea"/>
                <a:cs typeface="+mj-cs"/>
              </a:rPr>
              <a:t>و المجد لله دائماً </a:t>
            </a:r>
            <a:endParaRPr lang="en-US" sz="8800" b="1" kern="1200" dirty="0">
              <a:solidFill>
                <a:srgbClr val="FFC000"/>
              </a:solidFill>
              <a:latin typeface="Times New Roman" panose="02020603050405020304" pitchFamily="18" charset="0"/>
              <a:ea typeface="+mj-ea"/>
              <a:cs typeface="+mj-cs"/>
            </a:endParaRPr>
          </a:p>
        </p:txBody>
      </p:sp>
      <p:sp>
        <p:nvSpPr>
          <p:cNvPr id="5" name="Rectangle 4">
            <a:hlinkClick r:id="rId2" action="ppaction://hlinksldjump"/>
          </p:cNvPr>
          <p:cNvSpPr/>
          <p:nvPr userDrawn="1"/>
        </p:nvSpPr>
        <p:spPr>
          <a:xfrm>
            <a:off x="7256945" y="3833994"/>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36741338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كيريه ليسون">
    <p:spTree>
      <p:nvGrpSpPr>
        <p:cNvPr id="1" name=""/>
        <p:cNvGrpSpPr/>
        <p:nvPr/>
      </p:nvGrpSpPr>
      <p:grpSpPr>
        <a:xfrm>
          <a:off x="0" y="0"/>
          <a:ext cx="0" cy="0"/>
          <a:chOff x="0" y="0"/>
          <a:chExt cx="0" cy="0"/>
        </a:xfrm>
      </p:grpSpPr>
      <p:sp>
        <p:nvSpPr>
          <p:cNvPr id="7" name="TextBox 6"/>
          <p:cNvSpPr txBox="1"/>
          <p:nvPr userDrawn="1"/>
        </p:nvSpPr>
        <p:spPr>
          <a:xfrm>
            <a:off x="572608" y="4477476"/>
            <a:ext cx="8117058"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rgbClr val="FFC000"/>
                </a:solidFill>
                <a:latin typeface="Times New Roman" panose="02020603050405020304" pitchFamily="18" charset="0"/>
                <a:ea typeface="+mj-ea"/>
                <a:cs typeface="+mj-cs"/>
              </a:rPr>
              <a:t>نسألك يارب أسمعنا و أرحمنا .</a:t>
            </a:r>
            <a:endParaRPr lang="en-US" sz="4400" b="1" kern="1200" dirty="0">
              <a:solidFill>
                <a:srgbClr val="FFC000"/>
              </a:solidFill>
              <a:latin typeface="Times New Roman" panose="02020603050405020304" pitchFamily="18" charset="0"/>
              <a:ea typeface="+mj-ea"/>
              <a:cs typeface="+mj-cs"/>
            </a:endParaRPr>
          </a:p>
        </p:txBody>
      </p:sp>
      <p:sp>
        <p:nvSpPr>
          <p:cNvPr id="10" name="Rectangle 9"/>
          <p:cNvSpPr/>
          <p:nvPr userDrawn="1"/>
        </p:nvSpPr>
        <p:spPr>
          <a:xfrm>
            <a:off x="5666546" y="5017255"/>
            <a:ext cx="302839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SA" sz="5400" b="1" kern="1200" noProof="0" dirty="0">
                <a:solidFill>
                  <a:schemeClr val="bg1"/>
                </a:solidFill>
                <a:latin typeface="Times New Roman" panose="02020603050405020304" pitchFamily="18" charset="0"/>
                <a:ea typeface="+mj-ea"/>
                <a:cs typeface="+mj-cs"/>
              </a:rPr>
              <a:t>كيري</a:t>
            </a:r>
            <a:r>
              <a:rPr lang="ar-EG" sz="5400" b="1" kern="1200" noProof="0" dirty="0">
                <a:solidFill>
                  <a:schemeClr val="bg1"/>
                </a:solidFill>
                <a:latin typeface="Times New Roman" panose="02020603050405020304" pitchFamily="18" charset="0"/>
                <a:ea typeface="+mj-ea"/>
                <a:cs typeface="+mj-cs"/>
              </a:rPr>
              <a:t>ه</a:t>
            </a:r>
            <a:r>
              <a:rPr lang="ar-SA" sz="5400" b="1" kern="1200" noProof="0" dirty="0">
                <a:solidFill>
                  <a:schemeClr val="bg1"/>
                </a:solidFill>
                <a:latin typeface="Times New Roman" panose="02020603050405020304" pitchFamily="18" charset="0"/>
                <a:ea typeface="+mj-ea"/>
                <a:cs typeface="+mj-cs"/>
              </a:rPr>
              <a:t> ليسون</a:t>
            </a:r>
            <a:endParaRPr lang="en-US" sz="5400" b="1" kern="1200" noProof="0" dirty="0">
              <a:solidFill>
                <a:schemeClr val="bg1"/>
              </a:solidFill>
              <a:latin typeface="Times New Roman" panose="02020603050405020304" pitchFamily="18" charset="0"/>
              <a:ea typeface="+mj-ea"/>
              <a:cs typeface="+mj-cs"/>
            </a:endParaRPr>
          </a:p>
        </p:txBody>
      </p:sp>
      <p:sp>
        <p:nvSpPr>
          <p:cNvPr id="12" name="Rectangle 11"/>
          <p:cNvSpPr/>
          <p:nvPr userDrawn="1"/>
        </p:nvSpPr>
        <p:spPr>
          <a:xfrm>
            <a:off x="567335" y="5138024"/>
            <a:ext cx="3887603" cy="113877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Kurie</a:t>
            </a:r>
            <a: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48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ele`ycon</a:t>
            </a:r>
            <a: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a:t>
            </a:r>
            <a:b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br>
            <a:endParaRPr kumimoji="0" lang="en-US" sz="2000" b="0" i="0" u="none" strike="noStrike" kern="0" cap="none" spc="0" normalizeH="0" baseline="0" noProof="0" dirty="0">
              <a:ln>
                <a:noFill/>
              </a:ln>
              <a:solidFill>
                <a:schemeClr val="bg1"/>
              </a:solidFill>
              <a:effectLst/>
              <a:uLnTx/>
              <a:uFillTx/>
            </a:endParaRPr>
          </a:p>
        </p:txBody>
      </p:sp>
      <p:sp>
        <p:nvSpPr>
          <p:cNvPr id="13" name="Rectangle 12"/>
          <p:cNvSpPr/>
          <p:nvPr userDrawn="1"/>
        </p:nvSpPr>
        <p:spPr>
          <a:xfrm>
            <a:off x="3749609" y="5815132"/>
            <a:ext cx="277191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EG" sz="5400" b="1" kern="1200" noProof="0" dirty="0">
                <a:solidFill>
                  <a:schemeClr val="bg1"/>
                </a:solidFill>
                <a:latin typeface="Times New Roman" panose="02020603050405020304" pitchFamily="18" charset="0"/>
                <a:ea typeface="+mj-ea"/>
                <a:cs typeface="+mj-cs"/>
              </a:rPr>
              <a:t>يا رب ارحم</a:t>
            </a:r>
            <a:endParaRPr lang="en-US" sz="5400" b="1" kern="1200" noProof="0" dirty="0">
              <a:solidFill>
                <a:schemeClr val="bg1"/>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566940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مرد الطرح ">
    <p:spTree>
      <p:nvGrpSpPr>
        <p:cNvPr id="1" name=""/>
        <p:cNvGrpSpPr/>
        <p:nvPr/>
      </p:nvGrpSpPr>
      <p:grpSpPr>
        <a:xfrm>
          <a:off x="0" y="0"/>
          <a:ext cx="0" cy="0"/>
          <a:chOff x="0" y="0"/>
          <a:chExt cx="0" cy="0"/>
        </a:xfrm>
      </p:grpSpPr>
      <p:sp>
        <p:nvSpPr>
          <p:cNvPr id="6" name="Title 2"/>
          <p:cNvSpPr txBox="1">
            <a:spLocks/>
          </p:cNvSpPr>
          <p:nvPr userDrawn="1"/>
        </p:nvSpPr>
        <p:spPr>
          <a:xfrm>
            <a:off x="351692" y="4535215"/>
            <a:ext cx="8539088" cy="2203210"/>
          </a:xfrm>
          <a:prstGeom prst="rect">
            <a:avLst/>
          </a:prstGeom>
        </p:spPr>
        <p:txBody>
          <a:bodyPr vert="horz" lIns="91440" tIns="45720" rIns="91440" bIns="45720" rtlCol="0" anchor="ctr">
            <a:normAutofit fontScale="90000" lnSpcReduction="10000"/>
          </a:bodyPr>
          <a:lstStyle>
            <a:lvl1pPr algn="justLow" defTabSz="914400" rtl="1"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pPr marL="0" marR="0" lvl="0" indent="0" algn="justLow" defTabSz="914400" rtl="1" eaLnBrk="1" fontAlgn="auto" latinLnBrk="0" hangingPunct="1">
              <a:lnSpc>
                <a:spcPct val="90000"/>
              </a:lnSpc>
              <a:spcBef>
                <a:spcPct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مرد بحري</a:t>
            </a: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ateen" pitchFamily="2" charset="-78"/>
              </a:rPr>
              <a:t>(</a:t>
            </a: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ateen" pitchFamily="2" charset="-78"/>
              </a:rPr>
              <a:t/>
            </a:r>
            <a:b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ateen" pitchFamily="2" charset="-78"/>
              </a:rPr>
            </a:br>
            <a:r>
              <a:rPr kumimoji="0" lang="ar-EG" sz="40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المسيح مُخلِّصنا جاءَ وتألَّمَ عَنَّا لكي بآلامِهِ يُخلِّصَنا.</a:t>
            </a:r>
            <a:r>
              <a:rPr kumimoji="0" lang="ar-EG"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
            </a:r>
            <a:br>
              <a:rPr kumimoji="0" lang="ar-EG"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b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othnna" pitchFamily="2" charset="-78"/>
              </a:rPr>
              <a:t>)</a:t>
            </a:r>
            <a:r>
              <a:rPr kumimoji="0" lang="ar-SA"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مرد قبلي</a:t>
            </a: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a:t>
            </a:r>
            <a:r>
              <a:rPr kumimoji="0" lang="ar-SA"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othnna" pitchFamily="2" charset="-78"/>
              </a:rPr>
              <a:t/>
            </a:r>
            <a:br>
              <a:rPr kumimoji="0" lang="ar-SA"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othnna" pitchFamily="2" charset="-78"/>
              </a:rPr>
            </a:br>
            <a:r>
              <a:rPr kumimoji="0" lang="ar-SA"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فلنمجِّدْهُ ونرفعْ اسمَهُ لأنَّهُ صَنعَ مَعَنَا رَحْمَةً كعظيمِ رَحْمَتِهِ.</a:t>
            </a:r>
            <a:endParaRPr kumimoji="0" lang="en-US"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hlinkClick r:id="rId2" action="ppaction://hlinksldjump"/>
          </p:cNvPr>
          <p:cNvSpPr/>
          <p:nvPr userDrawn="1"/>
        </p:nvSpPr>
        <p:spPr>
          <a:xfrm>
            <a:off x="7526249" y="3950440"/>
            <a:ext cx="1617751" cy="584775"/>
          </a:xfrm>
          <a:prstGeom prst="rect">
            <a:avLst/>
          </a:prstGeom>
        </p:spPr>
        <p:txBody>
          <a:bodyPr wrap="none">
            <a:spAutoFit/>
          </a:bodyPr>
          <a:lstStyle/>
          <a:p>
            <a:r>
              <a:rPr kumimoji="0" lang="ar-EG" sz="32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Sayf Bold" pitchFamily="2" charset="-78"/>
              </a:rPr>
              <a:t>ختام الطرح</a:t>
            </a:r>
            <a:endParaRPr lang="en-US" sz="3200" dirty="0"/>
          </a:p>
        </p:txBody>
      </p:sp>
    </p:spTree>
    <p:extLst>
      <p:ext uri="{BB962C8B-B14F-4D97-AF65-F5344CB8AC3E}">
        <p14:creationId xmlns:p14="http://schemas.microsoft.com/office/powerpoint/2010/main" val="259847847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مقدمة النبوات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48" y="4484209"/>
            <a:ext cx="4670474" cy="2203210"/>
          </a:xfrm>
          <a:prstGeom prst="rect">
            <a:avLst/>
          </a:prstGeom>
        </p:spPr>
        <p:txBody>
          <a:bodyPr>
            <a:normAutofit/>
          </a:bodyPr>
          <a:lstStyle>
            <a:lvl1pPr algn="justLow" rtl="1">
              <a:defRPr lang="en-US" sz="4800" b="1" kern="10" dirty="0">
                <a:ln w="9525">
                  <a:noFill/>
                  <a:round/>
                  <a:headEnd/>
                  <a:tailEnd/>
                </a:ln>
                <a:solidFill>
                  <a:srgbClr val="FFC000"/>
                </a:solidFill>
                <a:effectLst/>
                <a:latin typeface="Times New Roman"/>
                <a:ea typeface="+mn-ea"/>
                <a:cs typeface="+mn-cs"/>
              </a:defRPr>
            </a:lvl1pPr>
          </a:lstStyle>
          <a:p>
            <a:r>
              <a:rPr lang="ar-EG" dirty="0"/>
              <a:t>النبوة </a:t>
            </a:r>
            <a:endParaRPr lang="en-US" dirty="0"/>
          </a:p>
        </p:txBody>
      </p:sp>
      <p:sp>
        <p:nvSpPr>
          <p:cNvPr id="3" name="TextBox 2"/>
          <p:cNvSpPr txBox="1"/>
          <p:nvPr userDrawn="1"/>
        </p:nvSpPr>
        <p:spPr>
          <a:xfrm>
            <a:off x="4164038" y="4654790"/>
            <a:ext cx="4979962" cy="1862048"/>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kern="10" dirty="0">
                <a:ln w="9525">
                  <a:noFill/>
                  <a:round/>
                  <a:headEnd/>
                  <a:tailEnd/>
                </a:ln>
                <a:solidFill>
                  <a:srgbClr val="FFC000"/>
                </a:solidFill>
                <a:effectLst/>
                <a:latin typeface="Times New Roman"/>
                <a:ea typeface="+mn-ea"/>
                <a:cs typeface="AGA Sindibad Regular" pitchFamily="2" charset="-78"/>
              </a:rPr>
              <a:t>النبوات </a:t>
            </a:r>
            <a:endParaRPr lang="en-US" sz="11500" b="1" kern="10" dirty="0">
              <a:ln w="9525">
                <a:noFill/>
                <a:round/>
                <a:headEnd/>
                <a:tailEnd/>
              </a:ln>
              <a:solidFill>
                <a:srgbClr val="FFC000"/>
              </a:solidFill>
              <a:effectLst/>
              <a:latin typeface="Times New Roman"/>
              <a:ea typeface="+mn-ea"/>
              <a:cs typeface="AGA Sindibad Regular" pitchFamily="2" charset="-78"/>
            </a:endParaRPr>
          </a:p>
        </p:txBody>
      </p:sp>
    </p:spTree>
    <p:extLst>
      <p:ext uri="{BB962C8B-B14F-4D97-AF65-F5344CB8AC3E}">
        <p14:creationId xmlns:p14="http://schemas.microsoft.com/office/powerpoint/2010/main" val="14589898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مقدمة العظ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48" y="4484209"/>
            <a:ext cx="4670474" cy="2203210"/>
          </a:xfrm>
          <a:prstGeom prst="rect">
            <a:avLst/>
          </a:prstGeom>
        </p:spPr>
        <p:txBody>
          <a:bodyPr/>
          <a:lstStyle>
            <a:lvl1pPr algn="justLow" rtl="1">
              <a:defRPr lang="en-US" sz="5400" b="1" kern="10" dirty="0">
                <a:ln w="9525">
                  <a:noFill/>
                  <a:round/>
                  <a:headEnd/>
                  <a:tailEnd/>
                </a:ln>
                <a:solidFill>
                  <a:srgbClr val="FFC000"/>
                </a:solidFill>
                <a:effectLst/>
                <a:latin typeface="Times New Roman"/>
                <a:ea typeface="+mn-ea"/>
                <a:cs typeface="+mn-cs"/>
              </a:defRPr>
            </a:lvl1pPr>
          </a:lstStyle>
          <a:p>
            <a:r>
              <a:rPr lang="ar-EG" sz="5400" dirty="0"/>
              <a:t>العظة</a:t>
            </a:r>
            <a:endParaRPr lang="en-US" dirty="0"/>
          </a:p>
        </p:txBody>
      </p:sp>
      <p:sp>
        <p:nvSpPr>
          <p:cNvPr id="3" name="TextBox 2"/>
          <p:cNvSpPr txBox="1"/>
          <p:nvPr userDrawn="1"/>
        </p:nvSpPr>
        <p:spPr>
          <a:xfrm>
            <a:off x="4572000" y="4642009"/>
            <a:ext cx="4979962" cy="221599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b="1" kern="10" dirty="0">
                <a:ln w="9525">
                  <a:noFill/>
                  <a:round/>
                  <a:headEnd/>
                  <a:tailEnd/>
                </a:ln>
                <a:solidFill>
                  <a:srgbClr val="FFC000"/>
                </a:solidFill>
                <a:effectLst/>
                <a:latin typeface="Times New Roman"/>
                <a:ea typeface="+mn-ea"/>
                <a:cs typeface="AGA Sindibad Regular" pitchFamily="2" charset="-78"/>
              </a:rPr>
              <a:t>عظة</a:t>
            </a:r>
            <a:r>
              <a:rPr lang="ar-EG" sz="9600" b="1" kern="10" dirty="0">
                <a:ln w="9525">
                  <a:noFill/>
                  <a:round/>
                  <a:headEnd/>
                  <a:tailEnd/>
                </a:ln>
                <a:solidFill>
                  <a:srgbClr val="FFC000"/>
                </a:solidFill>
                <a:effectLst/>
                <a:latin typeface="Times New Roman"/>
                <a:ea typeface="+mn-ea"/>
                <a:cs typeface="AGA Sindibad Regular" pitchFamily="2" charset="-78"/>
              </a:rPr>
              <a:t> </a:t>
            </a:r>
            <a:endParaRPr lang="en-US" sz="9600" b="1" kern="10" dirty="0">
              <a:ln w="9525">
                <a:noFill/>
                <a:round/>
                <a:headEnd/>
                <a:tailEnd/>
              </a:ln>
              <a:solidFill>
                <a:srgbClr val="FFC000"/>
              </a:solidFill>
              <a:effectLst/>
              <a:latin typeface="Times New Roman"/>
              <a:ea typeface="+mn-ea"/>
              <a:cs typeface="AGA Sindibad Regular" pitchFamily="2" charset="-78"/>
            </a:endParaRPr>
          </a:p>
        </p:txBody>
      </p:sp>
    </p:spTree>
    <p:extLst>
      <p:ext uri="{BB962C8B-B14F-4D97-AF65-F5344CB8AC3E}">
        <p14:creationId xmlns:p14="http://schemas.microsoft.com/office/powerpoint/2010/main" val="280394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ختام  العظة">
    <p:spTree>
      <p:nvGrpSpPr>
        <p:cNvPr id="1" name=""/>
        <p:cNvGrpSpPr/>
        <p:nvPr/>
      </p:nvGrpSpPr>
      <p:grpSpPr>
        <a:xfrm>
          <a:off x="0" y="0"/>
          <a:ext cx="0" cy="0"/>
          <a:chOff x="0" y="0"/>
          <a:chExt cx="0" cy="0"/>
        </a:xfrm>
      </p:grpSpPr>
      <p:sp>
        <p:nvSpPr>
          <p:cNvPr id="4" name="TextBox 3"/>
          <p:cNvSpPr txBox="1"/>
          <p:nvPr userDrawn="1"/>
        </p:nvSpPr>
        <p:spPr>
          <a:xfrm>
            <a:off x="274321" y="4592333"/>
            <a:ext cx="8503920" cy="2086725"/>
          </a:xfrm>
          <a:prstGeom prst="rect">
            <a:avLst/>
          </a:prstGeom>
          <a:noFill/>
        </p:spPr>
        <p:txBody>
          <a:bodyPr wrap="square" rtlCol="0">
            <a:spAutoFit/>
          </a:bodyPr>
          <a:lstStyle/>
          <a:p>
            <a:pPr algn="r" defTabSz="914400" rtl="1">
              <a:lnSpc>
                <a:spcPct val="90000"/>
              </a:lnSpc>
              <a:spcBef>
                <a:spcPct val="0"/>
              </a:spcBef>
            </a:pPr>
            <a:r>
              <a:rPr kumimoji="0" lang="ar-EG" sz="48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mj-cs"/>
              </a:rPr>
              <a:t>فلنختم موعظة أبينا القديس أنبا          الذى أنار عقولنا و عيون قلوبنا بأسم الآب و الأبن و الروح القدس الأله الواحد آمين .</a:t>
            </a:r>
            <a:endParaRPr lang="ar-EG" sz="4000" b="1" kern="1200" dirty="0">
              <a:solidFill>
                <a:schemeClr val="bg1"/>
              </a:solidFill>
              <a:latin typeface="Times New Roman" panose="02020603050405020304" pitchFamily="18" charset="0"/>
              <a:ea typeface="+mj-ea"/>
              <a:cs typeface="+mj-cs"/>
            </a:endParaRPr>
          </a:p>
        </p:txBody>
      </p:sp>
      <p:sp>
        <p:nvSpPr>
          <p:cNvPr id="3" name="Title 1"/>
          <p:cNvSpPr>
            <a:spLocks noGrp="1"/>
          </p:cNvSpPr>
          <p:nvPr>
            <p:ph type="title" hasCustomPrompt="1"/>
          </p:nvPr>
        </p:nvSpPr>
        <p:spPr>
          <a:xfrm>
            <a:off x="0" y="4413871"/>
            <a:ext cx="2546252" cy="959988"/>
          </a:xfrm>
          <a:prstGeom prst="rect">
            <a:avLst/>
          </a:prstGeom>
        </p:spPr>
        <p:txBody>
          <a:bodyPr>
            <a:normAutofit/>
          </a:bodyPr>
          <a:lstStyle>
            <a:lvl1pPr algn="justLow" rtl="1">
              <a:defRPr lang="en-US" sz="3200" b="1" kern="10" dirty="0">
                <a:ln w="9525">
                  <a:noFill/>
                  <a:round/>
                  <a:headEnd/>
                  <a:tailEnd/>
                </a:ln>
                <a:solidFill>
                  <a:srgbClr val="FFC000"/>
                </a:solidFill>
                <a:effectLst/>
                <a:latin typeface="Times New Roman"/>
                <a:ea typeface="+mn-ea"/>
                <a:cs typeface="+mn-cs"/>
              </a:defRPr>
            </a:lvl1pPr>
          </a:lstStyle>
          <a:p>
            <a:r>
              <a:rPr lang="ar-EG" sz="5400" dirty="0"/>
              <a:t>العظة</a:t>
            </a:r>
            <a:endParaRPr lang="en-US" dirty="0"/>
          </a:p>
        </p:txBody>
      </p:sp>
    </p:spTree>
    <p:extLst>
      <p:ext uri="{BB962C8B-B14F-4D97-AF65-F5344CB8AC3E}">
        <p14:creationId xmlns:p14="http://schemas.microsoft.com/office/powerpoint/2010/main" val="146633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2738511" y="220031"/>
            <a:ext cx="336217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الاولي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701281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ختام">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089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الساعة الاولي">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8"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3179497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الساعة الاولي2">
    <p:spTree>
      <p:nvGrpSpPr>
        <p:cNvPr id="1" name=""/>
        <p:cNvGrpSpPr/>
        <p:nvPr/>
      </p:nvGrpSpPr>
      <p:grpSpPr>
        <a:xfrm>
          <a:off x="0" y="0"/>
          <a:ext cx="0" cy="0"/>
          <a:chOff x="0" y="0"/>
          <a:chExt cx="0" cy="0"/>
        </a:xfrm>
      </p:grpSpPr>
      <p:sp>
        <p:nvSpPr>
          <p:cNvPr id="4" name="TextBox 3"/>
          <p:cNvSpPr txBox="1"/>
          <p:nvPr userDrawn="1"/>
        </p:nvSpPr>
        <p:spPr>
          <a:xfrm>
            <a:off x="252391" y="4361773"/>
            <a:ext cx="8427375"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463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018762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الساعة الاولي 3">
    <p:spTree>
      <p:nvGrpSpPr>
        <p:cNvPr id="1" name=""/>
        <p:cNvGrpSpPr/>
        <p:nvPr/>
      </p:nvGrpSpPr>
      <p:grpSpPr>
        <a:xfrm>
          <a:off x="0" y="0"/>
          <a:ext cx="0" cy="0"/>
          <a:chOff x="0" y="0"/>
          <a:chExt cx="0" cy="0"/>
        </a:xfrm>
      </p:grpSpPr>
      <p:sp>
        <p:nvSpPr>
          <p:cNvPr id="8" name="TextBox 7"/>
          <p:cNvSpPr txBox="1"/>
          <p:nvPr userDrawn="1"/>
        </p:nvSpPr>
        <p:spPr>
          <a:xfrm>
            <a:off x="393895" y="4361773"/>
            <a:ext cx="8285871" cy="701731"/>
          </a:xfrm>
          <a:prstGeom prst="rect">
            <a:avLst/>
          </a:prstGeom>
          <a:noFill/>
        </p:spPr>
        <p:txBody>
          <a:bodyPr wrap="square" rtlCol="0">
            <a:spAutoFit/>
          </a:body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يا ربى يسوع المسيح مخلصى الصالح</a:t>
            </a:r>
          </a:p>
        </p:txBody>
      </p:sp>
      <p:sp>
        <p:nvSpPr>
          <p:cNvPr id="9" name="TextBox 8"/>
          <p:cNvSpPr txBox="1"/>
          <p:nvPr userDrawn="1"/>
        </p:nvSpPr>
        <p:spPr>
          <a:xfrm>
            <a:off x="-126608" y="5346121"/>
            <a:ext cx="9270608" cy="4801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pacwthr</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n`agaqoc</a:t>
            </a:r>
            <a:endPar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10" name="TextBox 9"/>
          <p:cNvSpPr txBox="1"/>
          <p:nvPr userDrawn="1"/>
        </p:nvSpPr>
        <p:spPr>
          <a:xfrm>
            <a:off x="534571" y="5887270"/>
            <a:ext cx="8285871" cy="66172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 </a:t>
            </a:r>
            <a:r>
              <a:rPr kumimoji="0" lang="ar-EG" sz="4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e_AlMothnna" pitchFamily="34" charset="-78"/>
                <a:ea typeface="+mn-ea"/>
                <a:cs typeface="AL-Mateen" pitchFamily="2" charset="-78"/>
              </a:rPr>
              <a:t>باسوتير إن آغاثوس</a:t>
            </a:r>
            <a:endPar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1" name="Rectangle 10"/>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9638672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الساعة الثلاث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الثالثة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363934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الساعة الثلاث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الثالثة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90214236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الساعة الثلاثة 3">
    <p:spTree>
      <p:nvGrpSpPr>
        <p:cNvPr id="1" name=""/>
        <p:cNvGrpSpPr/>
        <p:nvPr/>
      </p:nvGrpSpPr>
      <p:grpSpPr>
        <a:xfrm>
          <a:off x="0" y="0"/>
          <a:ext cx="0" cy="0"/>
          <a:chOff x="0" y="0"/>
          <a:chExt cx="0" cy="0"/>
        </a:xfrm>
      </p:grpSpPr>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الثالثة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6" name="TextBox 5"/>
          <p:cNvSpPr txBox="1"/>
          <p:nvPr userDrawn="1"/>
        </p:nvSpPr>
        <p:spPr>
          <a:xfrm>
            <a:off x="546295" y="4514173"/>
            <a:ext cx="8285871" cy="701731"/>
          </a:xfrm>
          <a:prstGeom prst="rect">
            <a:avLst/>
          </a:prstGeom>
          <a:noFill/>
        </p:spPr>
        <p:txBody>
          <a:bodyPr wrap="square" rtlCol="0">
            <a:spAutoFit/>
          </a:body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يا ربى يسوع المسيح مخلصى الصالح</a:t>
            </a:r>
          </a:p>
        </p:txBody>
      </p:sp>
      <p:sp>
        <p:nvSpPr>
          <p:cNvPr id="9" name="TextBox 8"/>
          <p:cNvSpPr txBox="1"/>
          <p:nvPr userDrawn="1"/>
        </p:nvSpPr>
        <p:spPr>
          <a:xfrm>
            <a:off x="25792" y="5498521"/>
            <a:ext cx="9270608" cy="4801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pacwthr</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n`agaqoc</a:t>
            </a:r>
            <a:endPar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10" name="TextBox 9"/>
          <p:cNvSpPr txBox="1"/>
          <p:nvPr userDrawn="1"/>
        </p:nvSpPr>
        <p:spPr>
          <a:xfrm>
            <a:off x="686971" y="6039670"/>
            <a:ext cx="8285871" cy="66172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 </a:t>
            </a:r>
            <a:r>
              <a:rPr kumimoji="0" lang="ar-EG" sz="4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e_AlMothnna" pitchFamily="34" charset="-78"/>
                <a:ea typeface="+mn-ea"/>
                <a:cs typeface="AL-Mateen" pitchFamily="2" charset="-78"/>
              </a:rPr>
              <a:t>باسوتير إن آغاثوس</a:t>
            </a:r>
            <a:endPar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3573019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الساعة السادس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84408" y="5121147"/>
            <a:ext cx="9242474"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السادسة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773858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الساعة السادس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السادسة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7555861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الساعة السادسة 3">
    <p:spTree>
      <p:nvGrpSpPr>
        <p:cNvPr id="1" name=""/>
        <p:cNvGrpSpPr/>
        <p:nvPr/>
      </p:nvGrpSpPr>
      <p:grpSpPr>
        <a:xfrm>
          <a:off x="0" y="0"/>
          <a:ext cx="0" cy="0"/>
          <a:chOff x="0" y="0"/>
          <a:chExt cx="0" cy="0"/>
        </a:xfrm>
      </p:grpSpPr>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السادسة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8" name="TextBox 7"/>
          <p:cNvSpPr txBox="1"/>
          <p:nvPr userDrawn="1"/>
        </p:nvSpPr>
        <p:spPr>
          <a:xfrm>
            <a:off x="546295" y="4514173"/>
            <a:ext cx="8285871" cy="701731"/>
          </a:xfrm>
          <a:prstGeom prst="rect">
            <a:avLst/>
          </a:prstGeom>
          <a:noFill/>
        </p:spPr>
        <p:txBody>
          <a:bodyPr wrap="square" rtlCol="0">
            <a:spAutoFit/>
          </a:body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يا ربى يسوع المسيح مخلصى الصالح</a:t>
            </a:r>
          </a:p>
        </p:txBody>
      </p:sp>
      <p:sp>
        <p:nvSpPr>
          <p:cNvPr id="9" name="TextBox 8"/>
          <p:cNvSpPr txBox="1"/>
          <p:nvPr userDrawn="1"/>
        </p:nvSpPr>
        <p:spPr>
          <a:xfrm>
            <a:off x="25792" y="5498521"/>
            <a:ext cx="9270608" cy="4801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pacwthr</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n`agaqoc</a:t>
            </a:r>
            <a:endPar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10" name="TextBox 9"/>
          <p:cNvSpPr txBox="1"/>
          <p:nvPr userDrawn="1"/>
        </p:nvSpPr>
        <p:spPr>
          <a:xfrm>
            <a:off x="686971" y="6039670"/>
            <a:ext cx="8285871" cy="66172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 </a:t>
            </a:r>
            <a:r>
              <a:rPr kumimoji="0" lang="ar-EG" sz="4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e_AlMothnna" pitchFamily="34" charset="-78"/>
                <a:ea typeface="+mn-ea"/>
                <a:cs typeface="AL-Mateen" pitchFamily="2" charset="-78"/>
              </a:rPr>
              <a:t>باسوتير إن آغاثوس</a:t>
            </a:r>
            <a:endPar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6973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2448072" y="200981"/>
            <a:ext cx="393367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الثالثة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6675171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الساعة التاسع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التاسعة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6387339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الساعة التاسع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التاسعة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80890619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الساعة التاسعة 3">
    <p:spTree>
      <p:nvGrpSpPr>
        <p:cNvPr id="1" name=""/>
        <p:cNvGrpSpPr/>
        <p:nvPr/>
      </p:nvGrpSpPr>
      <p:grpSpPr>
        <a:xfrm>
          <a:off x="0" y="0"/>
          <a:ext cx="0" cy="0"/>
          <a:chOff x="0" y="0"/>
          <a:chExt cx="0" cy="0"/>
        </a:xfrm>
      </p:grpSpPr>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8" name="TextBox 7"/>
          <p:cNvSpPr txBox="1"/>
          <p:nvPr userDrawn="1"/>
        </p:nvSpPr>
        <p:spPr>
          <a:xfrm>
            <a:off x="546295" y="4514173"/>
            <a:ext cx="8285871" cy="701731"/>
          </a:xfrm>
          <a:prstGeom prst="rect">
            <a:avLst/>
          </a:prstGeom>
          <a:noFill/>
        </p:spPr>
        <p:txBody>
          <a:bodyPr wrap="square" rtlCol="0">
            <a:spAutoFit/>
          </a:body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يا ربى يسوع المسيح مخلصى الصالح</a:t>
            </a:r>
          </a:p>
        </p:txBody>
      </p:sp>
      <p:sp>
        <p:nvSpPr>
          <p:cNvPr id="9" name="TextBox 8"/>
          <p:cNvSpPr txBox="1"/>
          <p:nvPr userDrawn="1"/>
        </p:nvSpPr>
        <p:spPr>
          <a:xfrm>
            <a:off x="25792" y="5498521"/>
            <a:ext cx="9270608" cy="4801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pacwthr</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n`agaqoc</a:t>
            </a:r>
            <a:endPar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10" name="TextBox 9"/>
          <p:cNvSpPr txBox="1"/>
          <p:nvPr userDrawn="1"/>
        </p:nvSpPr>
        <p:spPr>
          <a:xfrm>
            <a:off x="686971" y="6039670"/>
            <a:ext cx="8285871" cy="66172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 </a:t>
            </a:r>
            <a:r>
              <a:rPr kumimoji="0" lang="ar-EG" sz="4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e_AlMothnna" pitchFamily="34" charset="-78"/>
                <a:ea typeface="+mn-ea"/>
                <a:cs typeface="AL-Mateen" pitchFamily="2" charset="-78"/>
              </a:rPr>
              <a:t>باسوتير إن آغاثوس</a:t>
            </a:r>
            <a:endPar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9637907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الحادية عشر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09930061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الحادية عشر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9759617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الحادية عشر 3">
    <p:spTree>
      <p:nvGrpSpPr>
        <p:cNvPr id="1" name=""/>
        <p:cNvGrpSpPr/>
        <p:nvPr/>
      </p:nvGrpSpPr>
      <p:grpSpPr>
        <a:xfrm>
          <a:off x="0" y="0"/>
          <a:ext cx="0" cy="0"/>
          <a:chOff x="0" y="0"/>
          <a:chExt cx="0" cy="0"/>
        </a:xfrm>
      </p:grpSpPr>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8" name="TextBox 7"/>
          <p:cNvSpPr txBox="1"/>
          <p:nvPr userDrawn="1"/>
        </p:nvSpPr>
        <p:spPr>
          <a:xfrm>
            <a:off x="546295" y="4514173"/>
            <a:ext cx="8285871" cy="701731"/>
          </a:xfrm>
          <a:prstGeom prst="rect">
            <a:avLst/>
          </a:prstGeom>
          <a:noFill/>
        </p:spPr>
        <p:txBody>
          <a:bodyPr wrap="square" rtlCol="0">
            <a:spAutoFit/>
          </a:body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يا ربى يسوع المسيح مخلصى الصالح</a:t>
            </a:r>
          </a:p>
        </p:txBody>
      </p:sp>
      <p:sp>
        <p:nvSpPr>
          <p:cNvPr id="9" name="TextBox 8"/>
          <p:cNvSpPr txBox="1"/>
          <p:nvPr userDrawn="1"/>
        </p:nvSpPr>
        <p:spPr>
          <a:xfrm>
            <a:off x="25792" y="5498521"/>
            <a:ext cx="9270608" cy="4801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pacwthr</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n`agaqoc</a:t>
            </a:r>
            <a:endPar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10" name="TextBox 9"/>
          <p:cNvSpPr txBox="1"/>
          <p:nvPr userDrawn="1"/>
        </p:nvSpPr>
        <p:spPr>
          <a:xfrm>
            <a:off x="686971" y="6039670"/>
            <a:ext cx="8285871" cy="66172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 </a:t>
            </a:r>
            <a:r>
              <a:rPr kumimoji="0" lang="ar-EG" sz="4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e_AlMothnna" pitchFamily="34" charset="-78"/>
                <a:ea typeface="+mn-ea"/>
                <a:cs typeface="AL-Mateen" pitchFamily="2" charset="-78"/>
              </a:rPr>
              <a:t>باسوتير إن آغاثوس</a:t>
            </a:r>
            <a:endPar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174780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مقدمة الطرح 1">
    <p:spTree>
      <p:nvGrpSpPr>
        <p:cNvPr id="1" name=""/>
        <p:cNvGrpSpPr/>
        <p:nvPr/>
      </p:nvGrpSpPr>
      <p:grpSpPr>
        <a:xfrm>
          <a:off x="0" y="0"/>
          <a:ext cx="0" cy="0"/>
          <a:chOff x="0" y="0"/>
          <a:chExt cx="0" cy="0"/>
        </a:xfrm>
      </p:grpSpPr>
      <p:sp>
        <p:nvSpPr>
          <p:cNvPr id="18" name="Rectangle 17"/>
          <p:cNvSpPr/>
          <p:nvPr userDrawn="1"/>
        </p:nvSpPr>
        <p:spPr>
          <a:xfrm>
            <a:off x="3578455" y="580410"/>
            <a:ext cx="1600216" cy="412652"/>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 مقدمة الطرح </a:t>
            </a:r>
          </a:p>
        </p:txBody>
      </p:sp>
      <p:graphicFrame>
        <p:nvGraphicFramePr>
          <p:cNvPr id="19" name="Table 18"/>
          <p:cNvGraphicFramePr>
            <a:graphicFrameLocks noGrp="1"/>
          </p:cNvGraphicFramePr>
          <p:nvPr userDrawn="1">
            <p:extLst>
              <p:ext uri="{D42A27DB-BD31-4B8C-83A1-F6EECF244321}">
                <p14:modId xmlns:p14="http://schemas.microsoft.com/office/powerpoint/2010/main" val="2358320468"/>
              </p:ext>
            </p:extLst>
          </p:nvPr>
        </p:nvGraphicFramePr>
        <p:xfrm>
          <a:off x="0" y="3138316"/>
          <a:ext cx="9144000" cy="4084638"/>
        </p:xfrm>
        <a:graphic>
          <a:graphicData uri="http://schemas.openxmlformats.org/drawingml/2006/table">
            <a:tbl>
              <a:tblPr rtl="1" firstRow="1" bandRow="1">
                <a:tableStyleId>{073A0DAA-6AF3-43AB-8588-CEC1D06C72B9}</a:tableStyleId>
              </a:tblPr>
              <a:tblGrid>
                <a:gridCol w="3877654">
                  <a:extLst>
                    <a:ext uri="{9D8B030D-6E8A-4147-A177-3AD203B41FA5}">
                      <a16:colId xmlns:a16="http://schemas.microsoft.com/office/drawing/2014/main" val="20000"/>
                    </a:ext>
                  </a:extLst>
                </a:gridCol>
                <a:gridCol w="5266346">
                  <a:extLst>
                    <a:ext uri="{9D8B030D-6E8A-4147-A177-3AD203B41FA5}">
                      <a16:colId xmlns:a16="http://schemas.microsoft.com/office/drawing/2014/main" val="20001"/>
                    </a:ext>
                  </a:extLst>
                </a:gridCol>
              </a:tblGrid>
              <a:tr h="1310685">
                <a:tc gridSpan="2">
                  <a:txBody>
                    <a:bodyPr/>
                    <a:lstStyle/>
                    <a:p>
                      <a:pPr marL="0" indent="0" algn="ctr" rtl="0" eaLnBrk="1" hangingPunct="1">
                        <a:spcBef>
                          <a:spcPts val="0"/>
                        </a:spcBef>
                        <a:buFontTx/>
                        <a:buNone/>
                      </a:pPr>
                      <a:endParaRPr lang="pt-BR" sz="3200" b="0" dirty="0">
                        <a:latin typeface="CS New Athanasius" panose="020B0500000000000000" pitchFamily="34" charset="0"/>
                        <a:cs typeface="Times New Roman" panose="02020603050405020304" pitchFamily="18" charset="0"/>
                      </a:endParaRPr>
                    </a:p>
                  </a:txBody>
                  <a:tcPr marT="45647" marB="4564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773953">
                <a:tc>
                  <a:txBody>
                    <a:bodyPr/>
                    <a:lstStyle/>
                    <a:p>
                      <a:pPr algn="justLow" rtl="1" eaLnBrk="1" hangingPunct="1">
                        <a:spcBef>
                          <a:spcPct val="20000"/>
                        </a:spcBef>
                      </a:pPr>
                      <a:r>
                        <a:rPr lang="ar-SA" sz="3600" b="1" dirty="0">
                          <a:solidFill>
                            <a:schemeClr val="bg1"/>
                          </a:solidFill>
                          <a:latin typeface="CS New Athanasius" panose="020B0500000000000000" pitchFamily="34" charset="0"/>
                          <a:cs typeface="Times New Roman" panose="02020603050405020304" pitchFamily="18" charset="0"/>
                        </a:rPr>
                        <a:t>باسم الثالوث</a:t>
                      </a:r>
                      <a:r>
                        <a:rPr lang="ar-EG" sz="3600" b="1" dirty="0">
                          <a:solidFill>
                            <a:schemeClr val="bg1"/>
                          </a:solidFill>
                          <a:latin typeface="CS New Athanasius" panose="020B0500000000000000" pitchFamily="34" charset="0"/>
                          <a:cs typeface="Times New Roman" panose="02020603050405020304" pitchFamily="18" charset="0"/>
                        </a:rPr>
                        <a:t>،</a:t>
                      </a:r>
                      <a:r>
                        <a:rPr lang="ar-SA" sz="3600" b="1" dirty="0">
                          <a:solidFill>
                            <a:schemeClr val="bg1"/>
                          </a:solidFill>
                          <a:latin typeface="CS New Athanasius" panose="020B0500000000000000" pitchFamily="34" charset="0"/>
                          <a:cs typeface="Times New Roman" panose="02020603050405020304" pitchFamily="18" charset="0"/>
                        </a:rPr>
                        <a:t> المساوي</a:t>
                      </a:r>
                      <a:r>
                        <a:rPr lang="ar-EG" sz="3600" b="1" dirty="0">
                          <a:solidFill>
                            <a:schemeClr val="bg1"/>
                          </a:solidFill>
                          <a:latin typeface="CS New Athanasius" panose="020B0500000000000000" pitchFamily="34" charset="0"/>
                          <a:cs typeface="Times New Roman" panose="02020603050405020304" pitchFamily="18" charset="0"/>
                        </a:rPr>
                        <a:t>، </a:t>
                      </a:r>
                      <a:r>
                        <a:rPr lang="ar-SA" sz="3600" b="1" dirty="0">
                          <a:solidFill>
                            <a:schemeClr val="bg1"/>
                          </a:solidFill>
                          <a:latin typeface="CS New Athanasius" panose="020B0500000000000000" pitchFamily="34" charset="0"/>
                          <a:cs typeface="Times New Roman" panose="02020603050405020304" pitchFamily="18" charset="0"/>
                        </a:rPr>
                        <a:t>الآب والابن</a:t>
                      </a:r>
                      <a:r>
                        <a:rPr lang="ar-EG" sz="3600" b="1" dirty="0">
                          <a:solidFill>
                            <a:schemeClr val="bg1"/>
                          </a:solidFill>
                          <a:latin typeface="CS New Athanasius" panose="020B0500000000000000" pitchFamily="34" charset="0"/>
                          <a:cs typeface="Times New Roman" panose="02020603050405020304" pitchFamily="18" charset="0"/>
                        </a:rPr>
                        <a:t>،</a:t>
                      </a:r>
                      <a:r>
                        <a:rPr lang="ar-SA" sz="3600" b="1" dirty="0">
                          <a:solidFill>
                            <a:schemeClr val="bg1"/>
                          </a:solidFill>
                          <a:latin typeface="CS New Athanasius" panose="020B0500000000000000" pitchFamily="34" charset="0"/>
                          <a:cs typeface="Times New Roman" panose="02020603050405020304" pitchFamily="18" charset="0"/>
                        </a:rPr>
                        <a:t> والروح القدس</a:t>
                      </a:r>
                      <a:r>
                        <a:rPr lang="ar-EG" sz="3600" b="1" dirty="0">
                          <a:solidFill>
                            <a:schemeClr val="bg1"/>
                          </a:solidFill>
                          <a:latin typeface="CS New Athanasius" panose="020B0500000000000000" pitchFamily="34" charset="0"/>
                          <a:cs typeface="Times New Roman" panose="02020603050405020304" pitchFamily="18" charset="0"/>
                        </a:rPr>
                        <a:t>.</a:t>
                      </a:r>
                      <a:endParaRPr lang="ar-SA" sz="3600" b="1" dirty="0">
                        <a:solidFill>
                          <a:schemeClr val="bg1"/>
                        </a:solidFill>
                        <a:latin typeface="CS New Athanasius" panose="020B0500000000000000" pitchFamily="34" charset="0"/>
                        <a:cs typeface="Times New Roman" panose="02020603050405020304" pitchFamily="18" charset="0"/>
                      </a:endParaRPr>
                    </a:p>
                  </a:txBody>
                  <a:tcPr marT="45647" marB="45647">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600" b="1" dirty="0">
                          <a:solidFill>
                            <a:schemeClr val="bg1"/>
                          </a:solidFill>
                          <a:latin typeface="CS New Athanasius" panose="020B0500000000000000" pitchFamily="34" charset="0"/>
                          <a:cs typeface="Times New Roman" panose="02020603050405020304" pitchFamily="18" charset="0"/>
                        </a:rPr>
                        <a:t>خين إفران إن تي إترياس:</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إن أومو</a:t>
                      </a:r>
                      <a:r>
                        <a:rPr lang="ar-EG" sz="3600" b="1" dirty="0">
                          <a:solidFill>
                            <a:schemeClr val="bg1"/>
                          </a:solidFill>
                          <a:latin typeface="CS New Athanasius" panose="020B0500000000000000" pitchFamily="34" charset="0"/>
                          <a:cs typeface="Times New Roman" panose="02020603050405020304" pitchFamily="18" charset="0"/>
                        </a:rPr>
                        <a:t> أو</a:t>
                      </a:r>
                      <a:r>
                        <a:rPr lang="ar-SA" sz="3600" b="1" dirty="0">
                          <a:solidFill>
                            <a:schemeClr val="bg1"/>
                          </a:solidFill>
                          <a:latin typeface="CS New Athanasius" panose="020B0500000000000000" pitchFamily="34" charset="0"/>
                          <a:cs typeface="Times New Roman" panose="02020603050405020304" pitchFamily="18" charset="0"/>
                        </a:rPr>
                        <a:t>سيوس:</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إفيوت نيم إبشيري:</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نيم پ</a:t>
                      </a:r>
                      <a:r>
                        <a:rPr lang="ar-EG" sz="3600" b="1" dirty="0">
                          <a:solidFill>
                            <a:schemeClr val="bg1"/>
                          </a:solidFill>
                          <a:latin typeface="CS New Athanasius" panose="020B0500000000000000" pitchFamily="34" charset="0"/>
                          <a:cs typeface="Times New Roman" panose="02020603050405020304" pitchFamily="18" charset="0"/>
                        </a:rPr>
                        <a:t>ى </a:t>
                      </a:r>
                      <a:r>
                        <a:rPr lang="ar-SA" sz="3600" b="1" dirty="0">
                          <a:solidFill>
                            <a:schemeClr val="bg1"/>
                          </a:solidFill>
                          <a:latin typeface="CS New Athanasius" panose="020B0500000000000000" pitchFamily="34" charset="0"/>
                          <a:cs typeface="Times New Roman" panose="02020603050405020304" pitchFamily="18" charset="0"/>
                        </a:rPr>
                        <a:t>پن</a:t>
                      </a:r>
                      <a:r>
                        <a:rPr lang="ar-EG" sz="3600" b="1" dirty="0">
                          <a:solidFill>
                            <a:schemeClr val="bg1"/>
                          </a:solidFill>
                          <a:latin typeface="CS New Athanasius" panose="020B0500000000000000" pitchFamily="34" charset="0"/>
                          <a:cs typeface="Times New Roman" panose="02020603050405020304" pitchFamily="18" charset="0"/>
                        </a:rPr>
                        <a:t>ي</a:t>
                      </a:r>
                      <a:r>
                        <a:rPr lang="ar-SA" sz="3600" b="1" dirty="0">
                          <a:solidFill>
                            <a:schemeClr val="bg1"/>
                          </a:solidFill>
                          <a:latin typeface="CS New Athanasius" panose="020B0500000000000000" pitchFamily="34" charset="0"/>
                          <a:cs typeface="Times New Roman" panose="02020603050405020304" pitchFamily="18" charset="0"/>
                        </a:rPr>
                        <a:t>ڤما إثؤواب</a:t>
                      </a:r>
                      <a:r>
                        <a:rPr lang="ar-EG" sz="3600" b="1" dirty="0">
                          <a:solidFill>
                            <a:schemeClr val="bg1"/>
                          </a:solidFill>
                          <a:latin typeface="CS New Athanasius" panose="020B0500000000000000" pitchFamily="34" charset="0"/>
                          <a:cs typeface="Times New Roman" panose="02020603050405020304" pitchFamily="18" charset="0"/>
                        </a:rPr>
                        <a:t>.</a:t>
                      </a:r>
                      <a:endParaRPr lang="ar-SA" sz="3600" b="1" dirty="0">
                        <a:solidFill>
                          <a:schemeClr val="bg1"/>
                        </a:solidFill>
                        <a:latin typeface="CS New Athanasius" panose="020B0500000000000000" pitchFamily="34" charset="0"/>
                        <a:cs typeface="Times New Roman" panose="02020603050405020304" pitchFamily="18" charset="0"/>
                      </a:endParaRPr>
                    </a:p>
                  </a:txBody>
                  <a:tcPr marT="45647" marB="45647">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1384307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مقدمة الطرح 2">
    <p:spTree>
      <p:nvGrpSpPr>
        <p:cNvPr id="1" name=""/>
        <p:cNvGrpSpPr/>
        <p:nvPr/>
      </p:nvGrpSpPr>
      <p:grpSpPr>
        <a:xfrm>
          <a:off x="0" y="0"/>
          <a:ext cx="0" cy="0"/>
          <a:chOff x="0" y="0"/>
          <a:chExt cx="0" cy="0"/>
        </a:xfrm>
      </p:grpSpPr>
      <p:sp>
        <p:nvSpPr>
          <p:cNvPr id="16" name="Rectangle 15"/>
          <p:cNvSpPr/>
          <p:nvPr userDrawn="1"/>
        </p:nvSpPr>
        <p:spPr>
          <a:xfrm>
            <a:off x="1987060" y="493182"/>
            <a:ext cx="5638800" cy="461665"/>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           مقدمة الطرح </a:t>
            </a:r>
          </a:p>
        </p:txBody>
      </p:sp>
      <p:sp>
        <p:nvSpPr>
          <p:cNvPr id="17" name="Rectangle 16">
            <a:hlinkClick r:id="rId2" action="ppaction://hlinksldjump"/>
          </p:cNvPr>
          <p:cNvSpPr/>
          <p:nvPr userDrawn="1"/>
        </p:nvSpPr>
        <p:spPr>
          <a:xfrm>
            <a:off x="8119990" y="3942082"/>
            <a:ext cx="1024010" cy="523220"/>
          </a:xfrm>
          <a:prstGeom prst="rect">
            <a:avLst/>
          </a:prstGeom>
        </p:spPr>
        <p:txBody>
          <a:bodyPr wrap="square">
            <a:spAutoFit/>
          </a:bodyPr>
          <a:lstStyle/>
          <a:p>
            <a:pPr algn="ctr"/>
            <a:r>
              <a:rPr kumimoji="0" lang="ar-EG" sz="28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اولي</a:t>
            </a:r>
            <a:endParaRPr lang="en-US" sz="1800" b="1" dirty="0"/>
          </a:p>
        </p:txBody>
      </p:sp>
      <p:sp>
        <p:nvSpPr>
          <p:cNvPr id="18" name="Rectangle 17">
            <a:hlinkClick r:id="rId3" action="ppaction://hlinksldjump"/>
          </p:cNvPr>
          <p:cNvSpPr/>
          <p:nvPr userDrawn="1"/>
        </p:nvSpPr>
        <p:spPr>
          <a:xfrm>
            <a:off x="6861073" y="3995101"/>
            <a:ext cx="1024010" cy="523220"/>
          </a:xfrm>
          <a:prstGeom prst="rect">
            <a:avLst/>
          </a:prstGeom>
        </p:spPr>
        <p:txBody>
          <a:bodyPr wrap="square">
            <a:spAutoFit/>
          </a:bodyPr>
          <a:lstStyle/>
          <a:p>
            <a:r>
              <a:rPr kumimoji="0" lang="ar-EG" sz="28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ثالثة</a:t>
            </a:r>
            <a:endParaRPr lang="en-US" sz="1800" b="1" dirty="0"/>
          </a:p>
        </p:txBody>
      </p:sp>
      <p:sp>
        <p:nvSpPr>
          <p:cNvPr id="19" name="Rectangle 18">
            <a:hlinkClick r:id="rId4" action="ppaction://hlinksldjump"/>
          </p:cNvPr>
          <p:cNvSpPr/>
          <p:nvPr userDrawn="1"/>
        </p:nvSpPr>
        <p:spPr>
          <a:xfrm>
            <a:off x="4733193" y="3942082"/>
            <a:ext cx="904415"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سادسة</a:t>
            </a:r>
            <a:endParaRPr lang="en-US" sz="2800" dirty="0"/>
          </a:p>
        </p:txBody>
      </p:sp>
      <p:sp>
        <p:nvSpPr>
          <p:cNvPr id="20" name="Rectangle 19">
            <a:hlinkClick r:id="rId5" action="ppaction://hlinksldjump"/>
          </p:cNvPr>
          <p:cNvSpPr/>
          <p:nvPr userDrawn="1"/>
        </p:nvSpPr>
        <p:spPr>
          <a:xfrm>
            <a:off x="2632053" y="3942082"/>
            <a:ext cx="864339" cy="523220"/>
          </a:xfrm>
          <a:prstGeom prst="rect">
            <a:avLst/>
          </a:prstGeom>
        </p:spPr>
        <p:txBody>
          <a:bodyPr wrap="none">
            <a:spAutoFit/>
          </a:bodyPr>
          <a:lstStyle/>
          <a:p>
            <a:r>
              <a:rPr kumimoji="0" lang="ar-EG" sz="28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تاسعة</a:t>
            </a:r>
            <a:endParaRPr lang="en-US" sz="2800" b="1" dirty="0"/>
          </a:p>
        </p:txBody>
      </p:sp>
      <p:sp>
        <p:nvSpPr>
          <p:cNvPr id="21" name="Rectangle 20">
            <a:hlinkClick r:id="rId6" action="ppaction://hlinksldjump"/>
          </p:cNvPr>
          <p:cNvSpPr/>
          <p:nvPr userDrawn="1"/>
        </p:nvSpPr>
        <p:spPr>
          <a:xfrm>
            <a:off x="-219696" y="3905813"/>
            <a:ext cx="1494320" cy="523220"/>
          </a:xfrm>
          <a:prstGeom prst="rect">
            <a:avLst/>
          </a:prstGeom>
        </p:spPr>
        <p:txBody>
          <a:bodyPr wrap="none">
            <a:spAutoFit/>
          </a:bodyPr>
          <a:lstStyle/>
          <a:p>
            <a:r>
              <a:rPr kumimoji="0" lang="ar-EG" sz="28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حادية عشر</a:t>
            </a:r>
            <a:endParaRPr lang="en-US" sz="2800" b="1" dirty="0"/>
          </a:p>
        </p:txBody>
      </p:sp>
      <p:graphicFrame>
        <p:nvGraphicFramePr>
          <p:cNvPr id="2" name="Table 2">
            <a:extLst>
              <a:ext uri="{FF2B5EF4-FFF2-40B4-BE49-F238E27FC236}">
                <a16:creationId xmlns:a16="http://schemas.microsoft.com/office/drawing/2014/main" id="{DE280D9F-1B05-D207-36C8-AE39EED2E1E9}"/>
              </a:ext>
            </a:extLst>
          </p:cNvPr>
          <p:cNvGraphicFramePr>
            <a:graphicFrameLocks noGrp="1"/>
          </p:cNvGraphicFramePr>
          <p:nvPr userDrawn="1">
            <p:extLst>
              <p:ext uri="{D42A27DB-BD31-4B8C-83A1-F6EECF244321}">
                <p14:modId xmlns:p14="http://schemas.microsoft.com/office/powerpoint/2010/main" val="2393868196"/>
              </p:ext>
            </p:extLst>
          </p:nvPr>
        </p:nvGraphicFramePr>
        <p:xfrm>
          <a:off x="-161192" y="4395277"/>
          <a:ext cx="9144000" cy="256032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1731833609"/>
                    </a:ext>
                  </a:extLst>
                </a:gridCol>
                <a:gridCol w="4572000">
                  <a:extLst>
                    <a:ext uri="{9D8B030D-6E8A-4147-A177-3AD203B41FA5}">
                      <a16:colId xmlns:a16="http://schemas.microsoft.com/office/drawing/2014/main" val="849664707"/>
                    </a:ext>
                  </a:extLst>
                </a:gridCol>
              </a:tblGrid>
              <a:tr h="0">
                <a:tc>
                  <a:txBody>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بى أؤوينى إنتا افمى:</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r>
                      <a:b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ڨى ايت اير اؤوينى: ايرومى نيڨين:</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r>
                      <a:b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اثنيو </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إ</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يبى كوزموس.</a:t>
                      </a:r>
                    </a:p>
                    <a:p>
                      <a:endParaRPr lang="en-US" dirty="0"/>
                    </a:p>
                  </a:txBody>
                  <a:tcPr>
                    <a:noFill/>
                  </a:tcPr>
                </a:tc>
                <a:tc>
                  <a:txBody>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أ</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يها النور الحقيقى</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الذى ينير</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لكل انسان</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آ</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ت الى</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r>
                      <a:b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العالم. </a:t>
                      </a:r>
                    </a:p>
                    <a:p>
                      <a:endParaRPr lang="en-US" dirty="0"/>
                    </a:p>
                  </a:txBody>
                  <a:tcPr>
                    <a:noFill/>
                  </a:tcPr>
                </a:tc>
                <a:extLst>
                  <a:ext uri="{0D108BD9-81ED-4DB2-BD59-A6C34878D82A}">
                    <a16:rowId xmlns:a16="http://schemas.microsoft.com/office/drawing/2014/main" val="204984149"/>
                  </a:ext>
                </a:extLst>
              </a:tr>
            </a:tbl>
          </a:graphicData>
        </a:graphic>
      </p:graphicFrame>
    </p:spTree>
    <p:extLst>
      <p:ext uri="{BB962C8B-B14F-4D97-AF65-F5344CB8AC3E}">
        <p14:creationId xmlns:p14="http://schemas.microsoft.com/office/powerpoint/2010/main" val="34038729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اولي">
    <p:spTree>
      <p:nvGrpSpPr>
        <p:cNvPr id="1" name=""/>
        <p:cNvGrpSpPr/>
        <p:nvPr/>
      </p:nvGrpSpPr>
      <p:grpSpPr>
        <a:xfrm>
          <a:off x="0" y="0"/>
          <a:ext cx="0" cy="0"/>
          <a:chOff x="0" y="0"/>
          <a:chExt cx="0" cy="0"/>
        </a:xfrm>
      </p:grpSpPr>
      <p:sp>
        <p:nvSpPr>
          <p:cNvPr id="7" name="TextBox 6"/>
          <p:cNvSpPr txBox="1"/>
          <p:nvPr userDrawn="1"/>
        </p:nvSpPr>
        <p:spPr>
          <a:xfrm>
            <a:off x="-161779" y="522533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الاولي من يوم الاربع</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9925655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ثالثة">
    <p:spTree>
      <p:nvGrpSpPr>
        <p:cNvPr id="1" name=""/>
        <p:cNvGrpSpPr/>
        <p:nvPr/>
      </p:nvGrpSpPr>
      <p:grpSpPr>
        <a:xfrm>
          <a:off x="0" y="0"/>
          <a:ext cx="0" cy="0"/>
          <a:chOff x="0" y="0"/>
          <a:chExt cx="0" cy="0"/>
        </a:xfrm>
      </p:grpSpPr>
      <p:sp>
        <p:nvSpPr>
          <p:cNvPr id="7" name="TextBox 6"/>
          <p:cNvSpPr txBox="1"/>
          <p:nvPr userDrawn="1"/>
        </p:nvSpPr>
        <p:spPr>
          <a:xfrm>
            <a:off x="-161779" y="520628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الثالثة من يوم الاربع</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الثالثة</a:t>
            </a:r>
          </a:p>
        </p:txBody>
      </p:sp>
    </p:spTree>
    <p:extLst>
      <p:ext uri="{BB962C8B-B14F-4D97-AF65-F5344CB8AC3E}">
        <p14:creationId xmlns:p14="http://schemas.microsoft.com/office/powerpoint/2010/main" val="3752597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2695722" y="181931"/>
            <a:ext cx="341932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السادسة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51274469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سادسة">
    <p:spTree>
      <p:nvGrpSpPr>
        <p:cNvPr id="1" name=""/>
        <p:cNvGrpSpPr/>
        <p:nvPr/>
      </p:nvGrpSpPr>
      <p:grpSpPr>
        <a:xfrm>
          <a:off x="0" y="0"/>
          <a:ext cx="0" cy="0"/>
          <a:chOff x="0" y="0"/>
          <a:chExt cx="0" cy="0"/>
        </a:xfrm>
      </p:grpSpPr>
      <p:sp>
        <p:nvSpPr>
          <p:cNvPr id="7" name="TextBox 6"/>
          <p:cNvSpPr txBox="1"/>
          <p:nvPr userDrawn="1"/>
        </p:nvSpPr>
        <p:spPr>
          <a:xfrm>
            <a:off x="-161779" y="516818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السادسة من يوم الاربع</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2500169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مقدمة طرح الساعة التاسعة ">
    <p:spTree>
      <p:nvGrpSpPr>
        <p:cNvPr id="1" name=""/>
        <p:cNvGrpSpPr/>
        <p:nvPr/>
      </p:nvGrpSpPr>
      <p:grpSpPr>
        <a:xfrm>
          <a:off x="0" y="0"/>
          <a:ext cx="0" cy="0"/>
          <a:chOff x="0" y="0"/>
          <a:chExt cx="0" cy="0"/>
        </a:xfrm>
      </p:grpSpPr>
      <p:sp>
        <p:nvSpPr>
          <p:cNvPr id="7" name="TextBox 6"/>
          <p:cNvSpPr txBox="1"/>
          <p:nvPr userDrawn="1"/>
        </p:nvSpPr>
        <p:spPr>
          <a:xfrm>
            <a:off x="-161779" y="518723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التاسعة من يوم الاربع</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التاسعة</a:t>
            </a:r>
          </a:p>
        </p:txBody>
      </p:sp>
    </p:spTree>
    <p:extLst>
      <p:ext uri="{BB962C8B-B14F-4D97-AF65-F5344CB8AC3E}">
        <p14:creationId xmlns:p14="http://schemas.microsoft.com/office/powerpoint/2010/main" val="304638050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حادية عشر">
    <p:spTree>
      <p:nvGrpSpPr>
        <p:cNvPr id="1" name=""/>
        <p:cNvGrpSpPr/>
        <p:nvPr/>
      </p:nvGrpSpPr>
      <p:grpSpPr>
        <a:xfrm>
          <a:off x="0" y="0"/>
          <a:ext cx="0" cy="0"/>
          <a:chOff x="0" y="0"/>
          <a:chExt cx="0" cy="0"/>
        </a:xfrm>
      </p:grpSpPr>
      <p:sp>
        <p:nvSpPr>
          <p:cNvPr id="7" name="TextBox 6"/>
          <p:cNvSpPr txBox="1"/>
          <p:nvPr userDrawn="1"/>
        </p:nvSpPr>
        <p:spPr>
          <a:xfrm>
            <a:off x="0" y="4934607"/>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الحادية عشر من يوم الاربع</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23712699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ختام الطرح">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096179" cy="733207"/>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096179" cy="60593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ختام الطرح</a:t>
            </a:r>
          </a:p>
        </p:txBody>
      </p:sp>
    </p:spTree>
    <p:extLst>
      <p:ext uri="{BB962C8B-B14F-4D97-AF65-F5344CB8AC3E}">
        <p14:creationId xmlns:p14="http://schemas.microsoft.com/office/powerpoint/2010/main" val="35950015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591310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2432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 مقدمة العظة قبطي">
    <p:spTree>
      <p:nvGrpSpPr>
        <p:cNvPr id="1" name=""/>
        <p:cNvGrpSpPr/>
        <p:nvPr/>
      </p:nvGrpSpPr>
      <p:grpSpPr>
        <a:xfrm>
          <a:off x="0" y="0"/>
          <a:ext cx="0" cy="0"/>
          <a:chOff x="0" y="0"/>
          <a:chExt cx="0" cy="0"/>
        </a:xfrm>
      </p:grpSpPr>
      <p:graphicFrame>
        <p:nvGraphicFramePr>
          <p:cNvPr id="2" name="Table 1"/>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عظة لأبينا القديس انبا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 Ovkathx3cic `</a:t>
                      </a:r>
                      <a:r>
                        <a:rPr lang="en-US" sz="3200" b="0" i="0" dirty="0" err="1">
                          <a:solidFill>
                            <a:srgbClr val="FFC000"/>
                          </a:solidFill>
                          <a:latin typeface="Avva_Shenouda"/>
                        </a:rPr>
                        <a:t>nte</a:t>
                      </a:r>
                      <a:r>
                        <a:rPr lang="en-US" sz="3200" b="0" i="0" dirty="0">
                          <a:solidFill>
                            <a:srgbClr val="FFC000"/>
                          </a:solidFill>
                          <a:latin typeface="Avva_Shenouda"/>
                        </a:rPr>
                        <a:t> </a:t>
                      </a:r>
                      <a:r>
                        <a:rPr lang="en-US" sz="3200" b="0" i="0" dirty="0" err="1">
                          <a:solidFill>
                            <a:srgbClr val="FFC000"/>
                          </a:solidFill>
                          <a:latin typeface="Avva_Shenouda"/>
                        </a:rPr>
                        <a:t>peniwt</a:t>
                      </a:r>
                      <a:r>
                        <a:rPr lang="en-US" sz="3200" b="0" i="0" dirty="0">
                          <a:solidFill>
                            <a:srgbClr val="FFC000"/>
                          </a:solidFill>
                          <a:latin typeface="Avva_Shenouda"/>
                        </a:rPr>
                        <a:t> e0ovab</a:t>
                      </a:r>
                      <a:r>
                        <a:rPr lang="ar-EG" sz="3200" b="0" i="0" dirty="0">
                          <a:solidFill>
                            <a:srgbClr val="FFC000"/>
                          </a:solidFill>
                          <a:latin typeface="Avva_Shenouda"/>
                        </a:rPr>
                        <a:t> </a:t>
                      </a:r>
                      <a:r>
                        <a:rPr lang="en-US" sz="3200" b="0" i="0" dirty="0">
                          <a:solidFill>
                            <a:srgbClr val="FFC000"/>
                          </a:solidFill>
                          <a:latin typeface="Avva_Shenouda"/>
                        </a:rPr>
                        <a:t>Abba </a:t>
                      </a:r>
                      <a:endParaRPr lang="en-US" sz="32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أوكاتي شيسيس انتي بين يوت اثؤواب أفا </a:t>
                      </a:r>
                      <a:endParaRPr lang="ar-EG" sz="7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320984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عظة انبا يوحنا فم الذهب">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انبا يوحنا فم الذهب</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Iwann3c </a:t>
                      </a:r>
                      <a:r>
                        <a:rPr lang="en-US" sz="3600" b="0" i="0" dirty="0" err="1">
                          <a:solidFill>
                            <a:srgbClr val="FFC000"/>
                          </a:solidFill>
                          <a:latin typeface="Avva_Shenouda"/>
                        </a:rPr>
                        <a:t>pi`xrvcoctomoc</a:t>
                      </a:r>
                      <a:endParaRPr lang="en-US" sz="36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dirty="0">
                          <a:solidFill>
                            <a:schemeClr val="bg1"/>
                          </a:solidFill>
                        </a:rPr>
                        <a:t>يوأنيس بي اخريزوستوموس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0826219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عظة انبا اثناسيوس الرسولى">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انبا اثناسيوس الرسولى</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A0anacioc </a:t>
                      </a:r>
                      <a:r>
                        <a:rPr lang="en-US" sz="3600" b="0" i="0" dirty="0" err="1">
                          <a:solidFill>
                            <a:srgbClr val="FFC000"/>
                          </a:solidFill>
                          <a:latin typeface="Avva_Shenouda"/>
                        </a:rPr>
                        <a:t>pi`apoctolikoc</a:t>
                      </a:r>
                      <a:endParaRPr lang="en-US" sz="36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a:solidFill>
                            <a:schemeClr val="bg1"/>
                          </a:solidFill>
                        </a:rPr>
                        <a:t>أثناسيوس بي أبوسطوليكوس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2957093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عظة أنبا ساويرسب">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أنبا ساويرس</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Cev3rianoc </a:t>
                      </a:r>
                      <a:endParaRPr lang="en-US" sz="32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rPr>
                        <a:t>سيفيريانوس </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16250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2752872" y="200981"/>
            <a:ext cx="336217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التاسعة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9112453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عظة الانبا شنودة">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انبا شنودة رئيس المتوحدين</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Abba</a:t>
                      </a:r>
                      <a:r>
                        <a:rPr lang="ar-EG" sz="3600" b="0" i="0" dirty="0">
                          <a:solidFill>
                            <a:srgbClr val="FFC000"/>
                          </a:solidFill>
                          <a:latin typeface="Avva_Shenouda"/>
                        </a:rPr>
                        <a:t> </a:t>
                      </a:r>
                      <a:r>
                        <a:rPr lang="en-US" sz="3600" b="0" i="0" dirty="0">
                          <a:solidFill>
                            <a:srgbClr val="FFC000"/>
                          </a:solidFill>
                          <a:latin typeface="Avva_Shenouda"/>
                        </a:rPr>
                        <a:t>@enov5 piarx3man`drat3</a:t>
                      </a:r>
                      <a:endParaRPr lang="en-US" sz="36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أفا شينوتي بي أرشي مان ادراتيس</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538838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  مقدمة العظة قبطي">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بركته المقدسة تكون معنا، آمين</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C000"/>
                          </a:solidFill>
                          <a:latin typeface="Avva_Shenouda"/>
                        </a:rPr>
                        <a:t>`ere pe4`cmov e0ovab 2wpi neman : `am3n</a:t>
                      </a:r>
                      <a:endParaRPr lang="en-US" sz="32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ايري بيف اسمو اثؤواب شوبي نيمان : أمين</a:t>
                      </a:r>
                      <a:endParaRPr lang="ar-EG" sz="7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495055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1 ختام العظة قبطي">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فلنختم عظة أبينا القديس</a:t>
                      </a:r>
                      <a:endParaRPr lang="ar-EG" sz="8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err="1">
                          <a:solidFill>
                            <a:srgbClr val="FFC000"/>
                          </a:solidFill>
                          <a:latin typeface="Avva_Shenouda"/>
                        </a:rPr>
                        <a:t>Marenener</a:t>
                      </a:r>
                      <a:r>
                        <a:rPr lang="en-US" sz="2800" b="0" i="0" dirty="0">
                          <a:solidFill>
                            <a:srgbClr val="FFC000"/>
                          </a:solidFill>
                          <a:latin typeface="Avva_Shenouda"/>
                        </a:rPr>
                        <a:t> </a:t>
                      </a:r>
                      <a:r>
                        <a:rPr lang="en-US" sz="2800" b="0" i="0" dirty="0" err="1">
                          <a:solidFill>
                            <a:srgbClr val="FFC000"/>
                          </a:solidFill>
                          <a:latin typeface="Avva_Shenouda"/>
                        </a:rPr>
                        <a:t>cfrajizin</a:t>
                      </a:r>
                      <a:r>
                        <a:rPr lang="en-US" sz="2800" b="0" i="0" dirty="0">
                          <a:solidFill>
                            <a:srgbClr val="FFC000"/>
                          </a:solidFill>
                          <a:latin typeface="Avva_Shenouda"/>
                        </a:rPr>
                        <a:t> `n5kat3x3cic `</a:t>
                      </a:r>
                      <a:r>
                        <a:rPr lang="en-US" sz="2800" b="0" i="0" dirty="0" err="1">
                          <a:solidFill>
                            <a:srgbClr val="FFC000"/>
                          </a:solidFill>
                          <a:latin typeface="Avva_Shenouda"/>
                        </a:rPr>
                        <a:t>nte</a:t>
                      </a:r>
                      <a:r>
                        <a:rPr lang="en-US" sz="2800" b="0" i="0" dirty="0">
                          <a:solidFill>
                            <a:srgbClr val="FFC000"/>
                          </a:solidFill>
                          <a:latin typeface="Avva_Shenouda"/>
                        </a:rPr>
                        <a:t> </a:t>
                      </a:r>
                      <a:r>
                        <a:rPr lang="en-US" sz="2800" b="0" i="0" dirty="0" err="1">
                          <a:solidFill>
                            <a:srgbClr val="FFC000"/>
                          </a:solidFill>
                          <a:latin typeface="Avva_Shenouda"/>
                        </a:rPr>
                        <a:t>peniwt</a:t>
                      </a:r>
                      <a:r>
                        <a:rPr lang="en-US" sz="2800" b="0" i="0" dirty="0">
                          <a:solidFill>
                            <a:srgbClr val="FFC000"/>
                          </a:solidFill>
                          <a:latin typeface="Avva_Shenouda"/>
                        </a:rPr>
                        <a:t> e=0v</a:t>
                      </a:r>
                      <a:endParaRPr lang="en-US" sz="2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مارين اير اس افراجيزين انتي كاتي شيسيس انتي بين يوت اثؤواب</a:t>
                      </a:r>
                      <a:endParaRPr lang="ar-EG" sz="6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601603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3  ختام العظة قبطي">
    <p:spTree>
      <p:nvGrpSpPr>
        <p:cNvPr id="1" name=""/>
        <p:cNvGrpSpPr/>
        <p:nvPr/>
      </p:nvGrpSpPr>
      <p:grpSpPr>
        <a:xfrm>
          <a:off x="0" y="0"/>
          <a:ext cx="0" cy="0"/>
          <a:chOff x="0" y="0"/>
          <a:chExt cx="0" cy="0"/>
        </a:xfrm>
      </p:grpSpPr>
      <p:graphicFrame>
        <p:nvGraphicFramePr>
          <p:cNvPr id="4" name="Table 3"/>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الذي أنار عقولنا و عيون قلوبنا </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a:solidFill>
                            <a:srgbClr val="FFC000"/>
                          </a:solidFill>
                          <a:latin typeface="Avva_Shenouda"/>
                        </a:rPr>
                        <a:t>F3eta4erovwini `</a:t>
                      </a:r>
                      <a:r>
                        <a:rPr lang="en-US" sz="2800" b="0" i="0" dirty="0" err="1">
                          <a:solidFill>
                            <a:srgbClr val="FFC000"/>
                          </a:solidFill>
                          <a:latin typeface="Avva_Shenouda"/>
                        </a:rPr>
                        <a:t>mpennovc</a:t>
                      </a:r>
                      <a:r>
                        <a:rPr lang="en-US" sz="2800" b="0" i="0" dirty="0">
                          <a:solidFill>
                            <a:srgbClr val="FFC000"/>
                          </a:solidFill>
                          <a:latin typeface="Avva_Shenouda"/>
                        </a:rPr>
                        <a:t> </a:t>
                      </a:r>
                      <a:r>
                        <a:rPr lang="en-US" sz="2800" b="0" i="0" dirty="0" err="1">
                          <a:solidFill>
                            <a:srgbClr val="FFC000"/>
                          </a:solidFill>
                          <a:latin typeface="Avva_Shenouda"/>
                        </a:rPr>
                        <a:t>nem</a:t>
                      </a:r>
                      <a:r>
                        <a:rPr lang="en-US" sz="2800" b="0" i="0" dirty="0">
                          <a:solidFill>
                            <a:srgbClr val="FFC000"/>
                          </a:solidFill>
                          <a:latin typeface="Avva_Shenouda"/>
                        </a:rPr>
                        <a:t> </a:t>
                      </a:r>
                      <a:r>
                        <a:rPr lang="en-US" sz="2800" b="0" i="0" dirty="0" err="1">
                          <a:solidFill>
                            <a:srgbClr val="FFC000"/>
                          </a:solidFill>
                          <a:latin typeface="Avva_Shenouda"/>
                        </a:rPr>
                        <a:t>nibal</a:t>
                      </a:r>
                      <a:r>
                        <a:rPr lang="en-US" sz="2800" b="0" i="0" dirty="0">
                          <a:solidFill>
                            <a:srgbClr val="FFC000"/>
                          </a:solidFill>
                          <a:latin typeface="Avva_Shenouda"/>
                        </a:rPr>
                        <a:t> `</a:t>
                      </a:r>
                      <a:r>
                        <a:rPr lang="en-US" sz="2800" b="0" i="0" dirty="0" err="1">
                          <a:solidFill>
                            <a:srgbClr val="FFC000"/>
                          </a:solidFill>
                          <a:latin typeface="Avva_Shenouda"/>
                        </a:rPr>
                        <a:t>nte</a:t>
                      </a:r>
                      <a:r>
                        <a:rPr lang="en-US" sz="2800" b="0" i="0" dirty="0">
                          <a:solidFill>
                            <a:srgbClr val="FFC000"/>
                          </a:solidFill>
                          <a:latin typeface="Avva_Shenouda"/>
                        </a:rPr>
                        <a:t> nenh3t</a:t>
                      </a:r>
                      <a:endParaRPr lang="en-US" sz="2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في ايطاف اير أووأويني امبيننوس نيم ني فال انتي نين هيت </a:t>
                      </a:r>
                      <a:endParaRPr lang="ar-EG" sz="6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45742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_3  ختام العظة قبطي">
    <p:spTree>
      <p:nvGrpSpPr>
        <p:cNvPr id="1" name=""/>
        <p:cNvGrpSpPr/>
        <p:nvPr/>
      </p:nvGrpSpPr>
      <p:grpSpPr>
        <a:xfrm>
          <a:off x="0" y="0"/>
          <a:ext cx="0" cy="0"/>
          <a:chOff x="0" y="0"/>
          <a:chExt cx="0" cy="0"/>
        </a:xfrm>
      </p:grpSpPr>
      <p:graphicFrame>
        <p:nvGraphicFramePr>
          <p:cNvPr id="4" name="Table 3"/>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باسم الآب و الابن و الروح القدس, الاله الواحد.أمين</a:t>
                      </a:r>
                      <a:endParaRPr lang="ar-EG" sz="6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b="0" i="0" dirty="0">
                          <a:solidFill>
                            <a:srgbClr val="FFC000"/>
                          </a:solidFill>
                          <a:latin typeface="Avva_Shenouda"/>
                        </a:rPr>
                        <a:t>qen `fran `mFiwt nem `P23ri nem Pip=na e=0v: ovnov5 `novwt am3n </a:t>
                      </a:r>
                      <a:endParaRPr lang="en-US" sz="24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خين افران ام افيوت نيم ابشيري نيم بي ابنيفما اثؤواب أوونوتي ان أووأوت : أمين </a:t>
                      </a:r>
                      <a:endParaRPr lang="ar-EG" sz="54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9434113"/>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theme" Target="../theme/theme1.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يوم </a:t>
            </a:r>
            <a:r>
              <a:rPr kumimoji="0" lang="ar-EG" sz="2400" b="1" i="0" u="none" strike="noStrike" cap="none" spc="0" normalizeH="0" baseline="0" dirty="0" smtClean="0">
                <a:ln>
                  <a:noFill/>
                </a:ln>
                <a:solidFill>
                  <a:srgbClr val="FFC000"/>
                </a:solidFill>
                <a:effectLst/>
                <a:uLnTx/>
                <a:uFillTx/>
                <a:cs typeface="AGA Sindibad Regular" pitchFamily="2" charset="-78"/>
              </a:rPr>
              <a:t>الاربعاء</a:t>
            </a:r>
            <a:endParaRPr kumimoji="0" lang="ar-EG" sz="2400" b="1" i="0" u="none" strike="noStrike" cap="none" spc="0" normalizeH="0" baseline="0" dirty="0">
              <a:ln>
                <a:noFill/>
              </a:ln>
              <a:solidFill>
                <a:srgbClr val="FFC000"/>
              </a:solidFill>
              <a:effectLst/>
              <a:uLnTx/>
              <a:uFillTx/>
              <a:cs typeface="AGA Sindibad Regular" pitchFamily="2" charset="-78"/>
            </a:endParaRPr>
          </a:p>
        </p:txBody>
      </p:sp>
      <p:pic>
        <p:nvPicPr>
          <p:cNvPr id="10" name="Picture 9">
            <a:extLst>
              <a:ext uri="{FF2B5EF4-FFF2-40B4-BE49-F238E27FC236}">
                <a16:creationId xmlns:a16="http://schemas.microsoft.com/office/drawing/2014/main" id="{50E2CFEA-1A69-9AA2-19F9-D59360676749}"/>
              </a:ext>
            </a:extLst>
          </p:cNvPr>
          <p:cNvPicPr>
            <a:picLocks noChangeAspect="1"/>
          </p:cNvPicPr>
          <p:nvPr userDrawn="1"/>
        </p:nvPicPr>
        <p:blipFill>
          <a:blip r:embed="rId96" cstate="print">
            <a:extLst>
              <a:ext uri="{28A0092B-C50C-407E-A947-70E740481C1C}">
                <a14:useLocalDpi xmlns:a14="http://schemas.microsoft.com/office/drawing/2010/main" val="0"/>
              </a:ext>
            </a:extLst>
          </a:blip>
          <a:stretch>
            <a:fillRect/>
          </a:stretch>
        </p:blipFill>
        <p:spPr>
          <a:xfrm>
            <a:off x="0" y="4349327"/>
            <a:ext cx="9144000" cy="2507673"/>
          </a:xfrm>
          <a:prstGeom prst="rect">
            <a:avLst/>
          </a:prstGeom>
        </p:spPr>
      </p:pic>
    </p:spTree>
    <p:extLst>
      <p:ext uri="{BB962C8B-B14F-4D97-AF65-F5344CB8AC3E}">
        <p14:creationId xmlns:p14="http://schemas.microsoft.com/office/powerpoint/2010/main" val="2589471382"/>
      </p:ext>
    </p:extLst>
  </p:cSld>
  <p:clrMap bg1="lt1" tx1="dk1" bg2="lt2" tx2="dk2" accent1="accent1" accent2="accent2" accent3="accent3" accent4="accent4" accent5="accent5" accent6="accent6" hlink="hlink" folHlink="folHlink"/>
  <p:sldLayoutIdLst>
    <p:sldLayoutId id="2147483689" r:id="rId1"/>
    <p:sldLayoutId id="2147483705" r:id="rId2"/>
    <p:sldLayoutId id="2147483706" r:id="rId3"/>
    <p:sldLayoutId id="2147483707" r:id="rId4"/>
    <p:sldLayoutId id="2147483708" r:id="rId5"/>
    <p:sldLayoutId id="2147483704" r:id="rId6"/>
    <p:sldLayoutId id="2147483709" r:id="rId7"/>
    <p:sldLayoutId id="2147483710" r:id="rId8"/>
    <p:sldLayoutId id="2147483711" r:id="rId9"/>
    <p:sldLayoutId id="2147483712" r:id="rId10"/>
    <p:sldLayoutId id="2147483682" r:id="rId11"/>
    <p:sldLayoutId id="2147483995" r:id="rId12"/>
    <p:sldLayoutId id="2147483735" r:id="rId13"/>
    <p:sldLayoutId id="2147483713" r:id="rId14"/>
    <p:sldLayoutId id="2147483714" r:id="rId15"/>
    <p:sldLayoutId id="2147483715" r:id="rId16"/>
    <p:sldLayoutId id="2147483716" r:id="rId17"/>
    <p:sldLayoutId id="2147483692" r:id="rId18"/>
    <p:sldLayoutId id="2147483718" r:id="rId19"/>
    <p:sldLayoutId id="2147483719" r:id="rId20"/>
    <p:sldLayoutId id="2147483720" r:id="rId21"/>
    <p:sldLayoutId id="2147483721" r:id="rId22"/>
    <p:sldLayoutId id="2147484004" r:id="rId23"/>
    <p:sldLayoutId id="2147484003" r:id="rId24"/>
    <p:sldLayoutId id="2147483999" r:id="rId25"/>
    <p:sldLayoutId id="2147484000" r:id="rId26"/>
    <p:sldLayoutId id="2147484001" r:id="rId27"/>
    <p:sldLayoutId id="2147483727" r:id="rId28"/>
    <p:sldLayoutId id="2147483728" r:id="rId29"/>
    <p:sldLayoutId id="2147483729" r:id="rId30"/>
    <p:sldLayoutId id="2147483730" r:id="rId31"/>
    <p:sldLayoutId id="2147483731" r:id="rId32"/>
    <p:sldLayoutId id="2147483733" r:id="rId33"/>
    <p:sldLayoutId id="2147483724" r:id="rId34"/>
    <p:sldLayoutId id="2147483723" r:id="rId35"/>
    <p:sldLayoutId id="2147483695" r:id="rId36"/>
    <p:sldLayoutId id="2147483696" r:id="rId37"/>
    <p:sldLayoutId id="2147483697" r:id="rId38"/>
    <p:sldLayoutId id="2147483698" r:id="rId39"/>
    <p:sldLayoutId id="2147484018" r:id="rId40"/>
    <p:sldLayoutId id="2147483722" r:id="rId41"/>
    <p:sldLayoutId id="2147483700" r:id="rId42"/>
    <p:sldLayoutId id="2147483693" r:id="rId43"/>
    <p:sldLayoutId id="2147483701" r:id="rId44"/>
    <p:sldLayoutId id="2147483702" r:id="rId45"/>
    <p:sldLayoutId id="2147483703" r:id="rId46"/>
    <p:sldLayoutId id="2147484028" r:id="rId47"/>
    <p:sldLayoutId id="2147484029" r:id="rId48"/>
    <p:sldLayoutId id="2147484030" r:id="rId49"/>
    <p:sldLayoutId id="2147484031" r:id="rId50"/>
    <p:sldLayoutId id="2147483673" r:id="rId51"/>
    <p:sldLayoutId id="2147483674" r:id="rId52"/>
    <p:sldLayoutId id="2147483691" r:id="rId53"/>
    <p:sldLayoutId id="2147483690" r:id="rId54"/>
    <p:sldLayoutId id="2147483726" r:id="rId55"/>
    <p:sldLayoutId id="2147483732" r:id="rId56"/>
    <p:sldLayoutId id="2147483991" r:id="rId57"/>
    <p:sldLayoutId id="2147484016" r:id="rId58"/>
    <p:sldLayoutId id="2147484017" r:id="rId59"/>
    <p:sldLayoutId id="2147483992" r:id="rId60"/>
    <p:sldLayoutId id="2147483737" r:id="rId61"/>
    <p:sldLayoutId id="2147483738" r:id="rId62"/>
    <p:sldLayoutId id="2147483739" r:id="rId63"/>
    <p:sldLayoutId id="2147483740" r:id="rId64"/>
    <p:sldLayoutId id="2147483741" r:id="rId65"/>
    <p:sldLayoutId id="2147483742" r:id="rId66"/>
    <p:sldLayoutId id="2147483743" r:id="rId67"/>
    <p:sldLayoutId id="2147483744" r:id="rId68"/>
    <p:sldLayoutId id="2147483745" r:id="rId69"/>
    <p:sldLayoutId id="2147483746" r:id="rId70"/>
    <p:sldLayoutId id="2147483747" r:id="rId71"/>
    <p:sldLayoutId id="2147483748" r:id="rId72"/>
    <p:sldLayoutId id="2147483749" r:id="rId73"/>
    <p:sldLayoutId id="2147483750" r:id="rId74"/>
    <p:sldLayoutId id="2147483751" r:id="rId75"/>
    <p:sldLayoutId id="2147484005" r:id="rId76"/>
    <p:sldLayoutId id="2147484006" r:id="rId77"/>
    <p:sldLayoutId id="2147484007" r:id="rId78"/>
    <p:sldLayoutId id="2147484008" r:id="rId79"/>
    <p:sldLayoutId id="2147484009" r:id="rId80"/>
    <p:sldLayoutId id="2147484011" r:id="rId81"/>
    <p:sldLayoutId id="2147484010" r:id="rId82"/>
    <p:sldLayoutId id="2147484013" r:id="rId83"/>
    <p:sldLayoutId id="2147484014" r:id="rId84"/>
    <p:sldLayoutId id="2147484015" r:id="rId85"/>
    <p:sldLayoutId id="2147484019" r:id="rId86"/>
    <p:sldLayoutId id="2147484020" r:id="rId87"/>
    <p:sldLayoutId id="2147484021" r:id="rId88"/>
    <p:sldLayoutId id="2147484022" r:id="rId89"/>
    <p:sldLayoutId id="2147484023" r:id="rId90"/>
    <p:sldLayoutId id="2147484024" r:id="rId91"/>
    <p:sldLayoutId id="2147484025" r:id="rId92"/>
    <p:sldLayoutId id="2147484026" r:id="rId93"/>
    <p:sldLayoutId id="2147484027" r:id="rId9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74.xml.rels><?xml version="1.0" encoding="UTF-8" standalone="yes"?>
<Relationships xmlns="http://schemas.openxmlformats.org/package/2006/relationships"><Relationship Id="rId2" Type="http://schemas.openxmlformats.org/officeDocument/2006/relationships/slide" Target="slide668.xml"/><Relationship Id="rId1" Type="http://schemas.openxmlformats.org/officeDocument/2006/relationships/slideLayout" Target="../slideLayouts/slideLayout3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4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1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51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51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51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6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6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6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3.xml"/></Relationships>
</file>

<file path=ppt/slides/_rels/slide70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3.xml"/></Relationships>
</file>

<file path=ppt/slides/_rels/slide70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3.xml"/></Relationships>
</file>

<file path=ppt/slides/_rels/slide70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3.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5.xml"/></Relationships>
</file>

<file path=ppt/slides/_rels/slide71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5.xml"/></Relationships>
</file>

<file path=ppt/slides/_rels/slide71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5.xml"/></Relationships>
</file>

<file path=ppt/slides/_rels/slide71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5.xml"/></Relationships>
</file>

<file path=ppt/slides/_rels/slide71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5.xml"/></Relationships>
</file>

<file path=ppt/slides/_rels/slide71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5.xml"/></Relationships>
</file>

<file path=ppt/slides/_rels/slide71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5.xml"/></Relationships>
</file>

<file path=ppt/slides/_rels/slide71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5.xml"/></Relationships>
</file>

<file path=ppt/slides/_rels/slide71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5.xml"/></Relationships>
</file>

<file path=ppt/slides/_rels/slide71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5.xml"/></Relationships>
</file>

<file path=ppt/slides/_rels/slide72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5.xml"/></Relationships>
</file>

<file path=ppt/slides/_rels/slide72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5.xml"/></Relationships>
</file>

<file path=ppt/slides/_rels/slide72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5.xml"/></Relationships>
</file>

<file path=ppt/slides/_rels/slide72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5.xml"/></Relationships>
</file>

<file path=ppt/slides/_rels/slide72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5.xml"/></Relationships>
</file>

<file path=ppt/slides/_rels/slide72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5.xml"/></Relationships>
</file>

<file path=ppt/slides/_rels/slide72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5.xml"/></Relationships>
</file>

<file path=ppt/slides/_rels/slide72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5.xml"/></Relationships>
</file>

<file path=ppt/slides/_rels/slide72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5.xml"/></Relationships>
</file>

<file path=ppt/slides/_rels/slide73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5.xml"/></Relationships>
</file>

<file path=ppt/slides/_rels/slide73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5.xml"/></Relationships>
</file>

<file path=ppt/slides/_rels/slide73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5.xml"/></Relationships>
</file>

<file path=ppt/slides/_rels/slide73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5.xml"/></Relationships>
</file>

<file path=ppt/slides/_rels/slide73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5.xml"/></Relationships>
</file>

<file path=ppt/slides/_rels/slide73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5.xml"/></Relationships>
</file>

<file path=ppt/slides/_rels/slide73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5.xml"/></Relationships>
</file>

<file path=ppt/slides/_rels/slide73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5.xml"/></Relationships>
</file>

<file path=ppt/slides/_rels/slide73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5.xml"/></Relationships>
</file>

<file path=ppt/slides/_rels/slide74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5.xml"/></Relationships>
</file>

<file path=ppt/slides/_rels/slide74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5.xml"/></Relationships>
</file>

<file path=ppt/slides/_rels/slide74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5.xml"/></Relationships>
</file>

<file path=ppt/slides/_rels/slide74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5.xml"/></Relationships>
</file>

<file path=ppt/slides/_rels/slide74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5.xml"/></Relationships>
</file>

<file path=ppt/slides/_rels/slide74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5.xml"/></Relationships>
</file>

<file path=ppt/slides/_rels/slide74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5.xml"/></Relationships>
</file>

<file path=ppt/slides/_rels/slide74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5.xml"/></Relationships>
</file>

<file path=ppt/slides/_rels/slide74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5.xml"/></Relationships>
</file>

<file path=ppt/slides/_rels/slide75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5.xml"/></Relationships>
</file>

<file path=ppt/slides/_rels/slide75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5.xml"/></Relationships>
</file>

<file path=ppt/slides/_rels/slide75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5.xml"/></Relationships>
</file>

<file path=ppt/slides/_rels/slide75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5.xml"/></Relationships>
</file>

<file path=ppt/slides/_rels/slide75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5.xml"/></Relationships>
</file>

<file path=ppt/slides/_rels/slide75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5.xml"/></Relationships>
</file>

<file path=ppt/slides/_rels/slide75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5.xml"/></Relationships>
</file>

<file path=ppt/slides/_rels/slide75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5.xml"/></Relationships>
</file>

<file path=ppt/slides/_rels/slide75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85.xml"/></Relationships>
</file>

<file path=ppt/slides/_rels/slide76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85.xml"/></Relationships>
</file>

<file path=ppt/slides/_rels/slide76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5.xml"/></Relationships>
</file>

<file path=ppt/slides/_rels/slide76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85.xml"/></Relationships>
</file>

<file path=ppt/slides/_rels/slide76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85.xml"/></Relationships>
</file>

<file path=ppt/slides/_rels/slide76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85.xml"/></Relationships>
</file>

<file path=ppt/slides/_rels/slide76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85.xml"/></Relationships>
</file>

<file path=ppt/slides/_rels/slide76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85.xml"/></Relationships>
</file>

<file path=ppt/slides/_rels/slide76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85.xml"/></Relationships>
</file>

<file path=ppt/slides/_rels/slide76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8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85.xml"/></Relationships>
</file>

<file path=ppt/slides/_rels/slide77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85.xml"/></Relationships>
</file>

<file path=ppt/slides/_rels/slide77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85.xml"/></Relationships>
</file>

<file path=ppt/slides/_rels/slide77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85.xml"/></Relationships>
</file>

<file path=ppt/slides/_rels/slide77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85.xml"/></Relationships>
</file>

<file path=ppt/slides/_rels/slide77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85.xml"/></Relationships>
</file>

<file path=ppt/slides/_rels/slide77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85.xml"/></Relationships>
</file>

<file path=ppt/slides/_rels/slide77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85.xml"/></Relationships>
</file>

<file path=ppt/slides/_rels/slide77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85.xml"/></Relationships>
</file>

<file path=ppt/slides/_rels/slide77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8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78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85.xml"/></Relationships>
</file>

<file path=ppt/slides/_rels/slide78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85.xml"/></Relationships>
</file>

<file path=ppt/slides/_rels/slide78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85.xml"/></Relationships>
</file>

<file path=ppt/slides/_rels/slide78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85.xml"/></Relationships>
</file>

<file path=ppt/slides/_rels/slide78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85.xml"/></Relationships>
</file>

<file path=ppt/slides/_rels/slide78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85.xml"/></Relationships>
</file>

<file path=ppt/slides/_rels/slide78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0.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8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0.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9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0.xml"/></Relationships>
</file>

<file path=ppt/slides/_rels/slide79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0.xml"/></Relationships>
</file>

<file path=ppt/slides/_rels/slide79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0.xml"/></Relationships>
</file>

<file path=ppt/slides/_rels/slide79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0.xml"/></Relationships>
</file>

<file path=ppt/slides/_rels/slide79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0.xml"/></Relationships>
</file>

<file path=ppt/slides/_rels/slide79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0.xml"/></Relationships>
</file>

<file path=ppt/slides/_rels/slide79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0.xml"/></Relationships>
</file>

<file path=ppt/slides/_rels/slide79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0.xml"/></Relationships>
</file>

<file path=ppt/slides/_rels/slide79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0.xml"/></Relationships>
</file>

<file path=ppt/slides/_rels/slide79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0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0.xml"/></Relationships>
</file>

<file path=ppt/slides/_rels/slide80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0.xml"/></Relationships>
</file>

<file path=ppt/slides/_rels/slide80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0.xml"/></Relationships>
</file>

<file path=ppt/slides/_rels/slide80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0.xml"/></Relationships>
</file>

<file path=ppt/slides/_rels/slide80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0.xml"/></Relationships>
</file>

<file path=ppt/slides/_rels/slide80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0.xml"/></Relationships>
</file>

<file path=ppt/slides/_rels/slide80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0.xml"/></Relationships>
</file>

<file path=ppt/slides/_rels/slide80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0.xml"/></Relationships>
</file>

<file path=ppt/slides/_rels/slide80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0.xml"/></Relationships>
</file>

<file path=ppt/slides/_rels/slide80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1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0.xml"/></Relationships>
</file>

<file path=ppt/slides/_rels/slide811.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0.xml"/></Relationships>
</file>

<file path=ppt/slides/_rels/slide812.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0.xml"/></Relationships>
</file>

<file path=ppt/slides/_rels/slide81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0.xml"/></Relationships>
</file>

<file path=ppt/slides/_rels/slide814.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0.xml"/></Relationships>
</file>

<file path=ppt/slides/_rels/slide81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0.xml"/></Relationships>
</file>

<file path=ppt/slides/_rels/slide816.xml.rels><?xml version="1.0" encoding="UTF-8" standalone="yes"?>
<Relationships xmlns="http://schemas.openxmlformats.org/package/2006/relationships"><Relationship Id="rId3" Type="http://schemas.openxmlformats.org/officeDocument/2006/relationships/slide" Target="slide174.xml"/><Relationship Id="rId2" Type="http://schemas.openxmlformats.org/officeDocument/2006/relationships/notesSlide" Target="../notesSlides/notesSlide134.xml"/><Relationship Id="rId1" Type="http://schemas.openxmlformats.org/officeDocument/2006/relationships/slideLayout" Target="../slideLayouts/slideLayout60.xml"/><Relationship Id="rId6" Type="http://schemas.openxmlformats.org/officeDocument/2006/relationships/slide" Target="slide575.xml"/><Relationship Id="rId5" Type="http://schemas.openxmlformats.org/officeDocument/2006/relationships/slide" Target="slide404.xml"/><Relationship Id="rId4" Type="http://schemas.openxmlformats.org/officeDocument/2006/relationships/slide" Target="slide289.xml"/></Relationships>
</file>

<file path=ppt/slides/_rels/slide81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84.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81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8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82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84.xml"/></Relationships>
</file>

<file path=ppt/slides/_rels/slide822.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84.xml"/></Relationships>
</file>

<file path=ppt/slides/_rels/slide82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84.xml"/></Relationships>
</file>

<file path=ppt/slides/_rels/slide824.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84.xml"/></Relationships>
</file>

<file path=ppt/slides/_rels/slide825.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84.xml"/></Relationships>
</file>

<file path=ppt/slides/_rels/slide826.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84.xml"/></Relationships>
</file>

<file path=ppt/slides/_rels/slide82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84.xml"/></Relationships>
</file>

<file path=ppt/slides/_rels/slide82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84.xml"/></Relationships>
</file>

<file path=ppt/slides/_rels/slide82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8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30.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84.xml"/></Relationships>
</file>

<file path=ppt/slides/_rels/slide831.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84.xml"/></Relationships>
</file>

<file path=ppt/slides/_rels/slide832.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84.xml"/></Relationships>
</file>

<file path=ppt/slides/_rels/slide833.xml.rels><?xml version="1.0" encoding="UTF-8" standalone="yes"?>
<Relationships xmlns="http://schemas.openxmlformats.org/package/2006/relationships"><Relationship Id="rId3" Type="http://schemas.openxmlformats.org/officeDocument/2006/relationships/slide" Target="slide174.xml"/><Relationship Id="rId2" Type="http://schemas.openxmlformats.org/officeDocument/2006/relationships/notesSlide" Target="../notesSlides/notesSlide149.xml"/><Relationship Id="rId1" Type="http://schemas.openxmlformats.org/officeDocument/2006/relationships/slideLayout" Target="../slideLayouts/slideLayout84.xml"/><Relationship Id="rId6" Type="http://schemas.openxmlformats.org/officeDocument/2006/relationships/slide" Target="slide575.xml"/><Relationship Id="rId5" Type="http://schemas.openxmlformats.org/officeDocument/2006/relationships/slide" Target="slide404.xml"/><Relationship Id="rId4" Type="http://schemas.openxmlformats.org/officeDocument/2006/relationships/slide" Target="slide28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الاولي من يوم الاربع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2513886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sz="3600" dirty="0"/>
              <a:t> أكرم الله من أتعابك وقدم له البكور من أثمار برك لكي تمتلئ أهدابك من كثرة القمح , وتفيض معاصرك من الخير . يا إبني لا يصغر قلبك من تأيب الرب ولا تخر عندما يوبخك , لأن من يحبه الرب يؤدبه ويجلد كل إبن يقبله . </a:t>
            </a:r>
          </a:p>
        </p:txBody>
      </p:sp>
    </p:spTree>
    <p:extLst>
      <p:ext uri="{BB962C8B-B14F-4D97-AF65-F5344CB8AC3E}">
        <p14:creationId xmlns:p14="http://schemas.microsoft.com/office/powerpoint/2010/main" val="428943960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طوبي للإنسان الذي وجد حكمة والحي الذي ينال أدباً , لأن الإتجار في هذه أفضل من كنوز الذهب والفضة . وأكرم من الأحجار الثمينة . </a:t>
            </a:r>
            <a:endParaRPr lang="ar-EG" dirty="0">
              <a:solidFill>
                <a:srgbClr val="FFC000"/>
              </a:solidFill>
            </a:endParaRPr>
          </a:p>
        </p:txBody>
      </p:sp>
    </p:spTree>
    <p:extLst>
      <p:ext uri="{BB962C8B-B14F-4D97-AF65-F5344CB8AC3E}">
        <p14:creationId xmlns:p14="http://schemas.microsoft.com/office/powerpoint/2010/main" val="415757166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334110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rtl="1"/>
            <a:r>
              <a:rPr lang="ar-EG" sz="3600" dirty="0"/>
              <a:t>من هوشع  النبي ص 5 : 13 إلخ وص: 1-3</a:t>
            </a:r>
          </a:p>
        </p:txBody>
      </p:sp>
    </p:spTree>
    <p:extLst>
      <p:ext uri="{BB962C8B-B14F-4D97-AF65-F5344CB8AC3E}">
        <p14:creationId xmlns:p14="http://schemas.microsoft.com/office/powerpoint/2010/main" val="38279837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2955889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 مخلصي الصالح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9538065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49079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pPr lvl="0" rtl="0" fontAlgn="base">
              <a:lnSpc>
                <a:spcPct val="100000"/>
              </a:lnSpc>
              <a:spcAft>
                <a:spcPct val="0"/>
              </a:spcAft>
            </a:pPr>
            <a:r>
              <a:rPr lang="ar-EG" dirty="0">
                <a:solidFill>
                  <a:srgbClr val="FFFFFF"/>
                </a:solidFill>
                <a:effectLst>
                  <a:outerShdw blurRad="38100" dist="38100" dir="2700000" algn="tl">
                    <a:srgbClr val="000000">
                      <a:alpha val="43137"/>
                    </a:srgbClr>
                  </a:outerShdw>
                </a:effectLst>
                <a:latin typeface="Arial" charset="0"/>
                <a:cs typeface="AL-Mateen" pitchFamily="2" charset="-78"/>
              </a:rPr>
              <a:t>لكيما تتبرر في أقوالك :</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1" name="Text Placeholder 10"/>
          <p:cNvSpPr>
            <a:spLocks noGrp="1"/>
          </p:cNvSpPr>
          <p:nvPr>
            <p:ph type="body" idx="1"/>
          </p:nvPr>
        </p:nvSpPr>
        <p:spPr/>
        <p:txBody>
          <a:bodyPr/>
          <a:lstStyle/>
          <a:p>
            <a:pPr lvl="0" rtl="0" fontAlgn="base">
              <a:lnSpc>
                <a:spcPct val="100000"/>
              </a:lnSpc>
              <a:spcBef>
                <a:spcPct val="0"/>
              </a:spcBef>
              <a:spcAft>
                <a:spcPct val="0"/>
              </a:spcAft>
            </a:pPr>
            <a:r>
              <a:rPr lang="ar-EG" dirty="0">
                <a:solidFill>
                  <a:srgbClr val="FFFFFF"/>
                </a:solidFill>
                <a:effectLst>
                  <a:outerShdw blurRad="38100" dist="38100" dir="2700000" algn="tl">
                    <a:srgbClr val="000000">
                      <a:alpha val="43137"/>
                    </a:srgbClr>
                  </a:outerShdw>
                </a:effectLst>
                <a:latin typeface="Arial" charset="0"/>
                <a:cs typeface="AL-Mateen" pitchFamily="2" charset="-78"/>
              </a:rPr>
              <a:t>هوبوس إنتيك ماي خين نيك صاجي :</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2" name="Text Placeholder 11"/>
          <p:cNvSpPr>
            <a:spLocks noGrp="1"/>
          </p:cNvSpPr>
          <p:nvPr>
            <p:ph type="body" sz="quarter" idx="3"/>
          </p:nvPr>
        </p:nvSpPr>
        <p:spPr/>
        <p:txBody>
          <a:bodyPr/>
          <a:lstStyle/>
          <a:p>
            <a:pPr lvl="0" fontAlgn="base">
              <a:lnSpc>
                <a:spcPct val="110000"/>
              </a:lnSpc>
              <a:spcBef>
                <a:spcPct val="20000"/>
              </a:spcBef>
              <a:spcAft>
                <a:spcPct val="0"/>
              </a:spcAft>
            </a:pPr>
            <a:r>
              <a:rPr lang="en-US" dirty="0" err="1">
                <a:latin typeface="Avva_Marcos" pitchFamily="82" charset="0"/>
                <a:cs typeface="Arial" charset="0"/>
              </a:rPr>
              <a:t>H</a:t>
            </a:r>
            <a:r>
              <a:rPr lang="en-US" dirty="0" err="1">
                <a:latin typeface="Avva_Shenouda" pitchFamily="34" charset="0"/>
                <a:cs typeface="Arial" charset="0"/>
              </a:rPr>
              <a:t>opwc</a:t>
            </a:r>
            <a:r>
              <a:rPr lang="en-US" dirty="0">
                <a:latin typeface="Avva_Shenouda" pitchFamily="34" charset="0"/>
                <a:cs typeface="Arial" charset="0"/>
              </a:rPr>
              <a:t> `</a:t>
            </a:r>
            <a:r>
              <a:rPr lang="en-US" dirty="0" err="1">
                <a:latin typeface="Avva_Shenouda" pitchFamily="34" charset="0"/>
                <a:cs typeface="Arial" charset="0"/>
              </a:rPr>
              <a:t>ntekmai</a:t>
            </a:r>
            <a:r>
              <a:rPr lang="en-US" dirty="0">
                <a:latin typeface="Avva_Shenouda" pitchFamily="34" charset="0"/>
                <a:cs typeface="Arial" charset="0"/>
              </a:rPr>
              <a:t> </a:t>
            </a:r>
            <a:r>
              <a:rPr lang="en-US" dirty="0" err="1">
                <a:latin typeface="Avva_Shenouda" pitchFamily="34" charset="0"/>
                <a:cs typeface="Arial" charset="0"/>
              </a:rPr>
              <a:t>qen</a:t>
            </a:r>
            <a:r>
              <a:rPr lang="en-US" dirty="0">
                <a:latin typeface="Avva_Shenouda" pitchFamily="34" charset="0"/>
                <a:cs typeface="Arial" charset="0"/>
              </a:rPr>
              <a:t> </a:t>
            </a:r>
            <a:r>
              <a:rPr lang="en-US" dirty="0" err="1">
                <a:latin typeface="Avva_Shenouda" pitchFamily="34" charset="0"/>
                <a:cs typeface="Arial" charset="0"/>
              </a:rPr>
              <a:t>nekcagi</a:t>
            </a:r>
            <a:r>
              <a:rPr lang="en-US" dirty="0">
                <a:latin typeface="Avva_Shenouda" pitchFamily="34" charset="0"/>
                <a:cs typeface="Arial" charset="0"/>
              </a:rPr>
              <a:t> </a:t>
            </a:r>
          </a:p>
        </p:txBody>
      </p:sp>
    </p:spTree>
    <p:extLst>
      <p:ext uri="{BB962C8B-B14F-4D97-AF65-F5344CB8AC3E}">
        <p14:creationId xmlns:p14="http://schemas.microsoft.com/office/powerpoint/2010/main" val="1238870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Autofit/>
          </a:bodyPr>
          <a:lstStyle/>
          <a:p>
            <a:r>
              <a:rPr lang="ar-EG" sz="3900" dirty="0"/>
              <a:t>وذهب أفرايم مع الأشوريين وأرسل شفعاء إلي ملك ياريم , وهو لم يستطع أن يشفيكم ولايزيل الحزن عنكم , لأني أنا أكون الشبل لأفرايم , الأسد لبيت يهوذا وأتلقاهم في طريق الأشوريين مثل اللبوءة الغضبة الجائعة ,</a:t>
            </a:r>
          </a:p>
        </p:txBody>
      </p:sp>
    </p:spTree>
    <p:extLst>
      <p:ext uri="{BB962C8B-B14F-4D97-AF65-F5344CB8AC3E}">
        <p14:creationId xmlns:p14="http://schemas.microsoft.com/office/powerpoint/2010/main" val="158797232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194973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rtl="0" fontAlgn="base">
              <a:lnSpc>
                <a:spcPct val="100000"/>
              </a:lnSpc>
              <a:spcAft>
                <a:spcPct val="0"/>
              </a:spcAft>
            </a:pPr>
            <a:r>
              <a:rPr lang="ar-EG" dirty="0">
                <a:solidFill>
                  <a:srgbClr val="FFFFFF"/>
                </a:solidFill>
                <a:effectLst>
                  <a:outerShdw blurRad="38100" dist="38100" dir="2700000" algn="tl">
                    <a:srgbClr val="000000">
                      <a:alpha val="43137"/>
                    </a:srgbClr>
                  </a:outerShdw>
                </a:effectLst>
                <a:latin typeface="Arial" charset="0"/>
                <a:cs typeface="AL-Mateen" pitchFamily="2" charset="-78"/>
              </a:rPr>
              <a:t>وتغلب إذا حوكمت.</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3" name="Text Placeholder 2"/>
          <p:cNvSpPr>
            <a:spLocks noGrp="1"/>
          </p:cNvSpPr>
          <p:nvPr>
            <p:ph type="body" idx="1"/>
          </p:nvPr>
        </p:nvSpPr>
        <p:spPr/>
        <p:txBody>
          <a:bodyPr/>
          <a:lstStyle/>
          <a:p>
            <a:pPr lvl="0" rtl="0" fontAlgn="base">
              <a:lnSpc>
                <a:spcPct val="100000"/>
              </a:lnSpc>
              <a:spcBef>
                <a:spcPct val="0"/>
              </a:spcBef>
              <a:spcAft>
                <a:spcPct val="0"/>
              </a:spcAft>
            </a:pPr>
            <a:r>
              <a:rPr lang="ar-EG" dirty="0">
                <a:solidFill>
                  <a:srgbClr val="FFFFFF"/>
                </a:solidFill>
                <a:effectLst>
                  <a:outerShdw blurRad="38100" dist="38100" dir="2700000" algn="tl">
                    <a:srgbClr val="000000">
                      <a:alpha val="43137"/>
                    </a:srgbClr>
                  </a:outerShdw>
                </a:effectLst>
                <a:latin typeface="Arial" charset="0"/>
                <a:cs typeface="AL-Mateen" pitchFamily="2" charset="-78"/>
              </a:rPr>
              <a:t>أووه إنتيف إتشرو إك نا تشي هاب.</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pPr lvl="0" fontAlgn="base">
              <a:lnSpc>
                <a:spcPct val="110000"/>
              </a:lnSpc>
              <a:spcBef>
                <a:spcPct val="20000"/>
              </a:spcBef>
              <a:spcAft>
                <a:spcPct val="0"/>
              </a:spcAft>
            </a:pPr>
            <a:r>
              <a:rPr lang="en-US" dirty="0" err="1">
                <a:latin typeface="Avva_Shenouda" pitchFamily="34" charset="0"/>
                <a:cs typeface="Arial" charset="0"/>
              </a:rPr>
              <a:t>ovoh</a:t>
            </a:r>
            <a:r>
              <a:rPr lang="en-US" dirty="0">
                <a:latin typeface="Avva_Shenouda" pitchFamily="34" charset="0"/>
                <a:cs typeface="Arial" charset="0"/>
              </a:rPr>
              <a:t> `nte4sro </a:t>
            </a:r>
            <a:r>
              <a:rPr lang="en-US" dirty="0" err="1">
                <a:latin typeface="Avva_Shenouda" pitchFamily="34" charset="0"/>
                <a:cs typeface="Arial" charset="0"/>
              </a:rPr>
              <a:t>eknasihap</a:t>
            </a:r>
            <a:r>
              <a:rPr lang="en-US" dirty="0">
                <a:latin typeface="Avva_Shenouda" pitchFamily="34" charset="0"/>
                <a:cs typeface="Arial" charset="0"/>
              </a:rPr>
              <a:t>.</a:t>
            </a:r>
          </a:p>
        </p:txBody>
      </p:sp>
    </p:spTree>
    <p:extLst>
      <p:ext uri="{BB962C8B-B14F-4D97-AF65-F5344CB8AC3E}">
        <p14:creationId xmlns:p14="http://schemas.microsoft.com/office/powerpoint/2010/main" val="404944815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8324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rtl="0" fontAlgn="base">
              <a:lnSpc>
                <a:spcPct val="100000"/>
              </a:lnSpc>
              <a:spcAft>
                <a:spcPct val="0"/>
              </a:spcAft>
            </a:pPr>
            <a:r>
              <a:rPr lang="ar-EG" dirty="0">
                <a:solidFill>
                  <a:srgbClr val="FFFFFF"/>
                </a:solidFill>
                <a:effectLst>
                  <a:outerShdw blurRad="38100" dist="38100" dir="2700000" algn="tl">
                    <a:srgbClr val="000000">
                      <a:alpha val="43137"/>
                    </a:srgbClr>
                  </a:outerShdw>
                </a:effectLst>
                <a:latin typeface="Arial" charset="0"/>
                <a:cs typeface="AL-Mateen" pitchFamily="2" charset="-78"/>
              </a:rPr>
              <a:t>الرب يفرق مؤامرة الأمم :</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3" name="Text Placeholder 2"/>
          <p:cNvSpPr>
            <a:spLocks noGrp="1"/>
          </p:cNvSpPr>
          <p:nvPr>
            <p:ph type="body" idx="1"/>
          </p:nvPr>
        </p:nvSpPr>
        <p:spPr/>
        <p:txBody>
          <a:bodyPr/>
          <a:lstStyle/>
          <a:p>
            <a:pPr lvl="0" rtl="0" fontAlgn="base">
              <a:lnSpc>
                <a:spcPct val="100000"/>
              </a:lnSpc>
              <a:spcBef>
                <a:spcPct val="0"/>
              </a:spcBef>
              <a:spcAft>
                <a:spcPct val="0"/>
              </a:spcAft>
            </a:pPr>
            <a:r>
              <a:rPr lang="ar-EG" dirty="0">
                <a:solidFill>
                  <a:srgbClr val="FFFFFF"/>
                </a:solidFill>
                <a:effectLst>
                  <a:outerShdw blurRad="38100" dist="38100" dir="2700000" algn="tl">
                    <a:srgbClr val="000000">
                      <a:alpha val="43137"/>
                    </a:srgbClr>
                  </a:outerShdw>
                </a:effectLst>
                <a:latin typeface="Arial" charset="0"/>
                <a:cs typeface="AL-Mateen" pitchFamily="2" charset="-78"/>
              </a:rPr>
              <a:t>إبشويس ناجير ني سوتشني إنتيه ني إثنوس إيفول :</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pPr lvl="0" fontAlgn="base">
              <a:lnSpc>
                <a:spcPct val="110000"/>
              </a:lnSpc>
              <a:spcBef>
                <a:spcPct val="20000"/>
              </a:spcBef>
              <a:spcAft>
                <a:spcPct val="0"/>
              </a:spcAft>
            </a:pPr>
            <a:r>
              <a:rPr lang="en-US" sz="2800" dirty="0">
                <a:latin typeface="Avva_Shenouda" pitchFamily="34" charset="0"/>
                <a:cs typeface="Arial" charset="0"/>
              </a:rPr>
              <a:t>~</a:t>
            </a:r>
            <a:r>
              <a:rPr lang="en-US" sz="2800" dirty="0" err="1">
                <a:latin typeface="Avva_Shenouda" pitchFamily="34" charset="0"/>
                <a:cs typeface="Arial" charset="0"/>
              </a:rPr>
              <a:t>Psoic</a:t>
            </a:r>
            <a:r>
              <a:rPr lang="en-US" sz="2800" dirty="0">
                <a:latin typeface="Avva_Shenouda" pitchFamily="34" charset="0"/>
                <a:cs typeface="Arial" charset="0"/>
              </a:rPr>
              <a:t> </a:t>
            </a:r>
            <a:r>
              <a:rPr lang="en-US" sz="2800" dirty="0" err="1">
                <a:latin typeface="Avva_Shenouda" pitchFamily="34" charset="0"/>
                <a:cs typeface="Arial" charset="0"/>
              </a:rPr>
              <a:t>nager</a:t>
            </a:r>
            <a:r>
              <a:rPr lang="en-US" sz="2800" dirty="0">
                <a:latin typeface="Avva_Shenouda" pitchFamily="34" charset="0"/>
                <a:cs typeface="Arial" charset="0"/>
              </a:rPr>
              <a:t> </a:t>
            </a:r>
            <a:r>
              <a:rPr lang="en-US" sz="2800" dirty="0" err="1">
                <a:latin typeface="Avva_Shenouda" pitchFamily="34" charset="0"/>
                <a:cs typeface="Arial" charset="0"/>
              </a:rPr>
              <a:t>nicosni</a:t>
            </a:r>
            <a:r>
              <a:rPr lang="en-US" sz="2800" dirty="0">
                <a:latin typeface="Avva_Shenouda" pitchFamily="34" charset="0"/>
                <a:cs typeface="Arial" charset="0"/>
              </a:rPr>
              <a:t> `</a:t>
            </a:r>
            <a:r>
              <a:rPr lang="en-US" sz="2800" dirty="0" err="1">
                <a:latin typeface="Avva_Shenouda" pitchFamily="34" charset="0"/>
                <a:cs typeface="Arial" charset="0"/>
              </a:rPr>
              <a:t>nte</a:t>
            </a:r>
            <a:r>
              <a:rPr lang="en-US" sz="2800" dirty="0">
                <a:latin typeface="Avva_Shenouda" pitchFamily="34" charset="0"/>
                <a:cs typeface="Arial" charset="0"/>
              </a:rPr>
              <a:t> nie0noc `</a:t>
            </a:r>
            <a:r>
              <a:rPr lang="en-US" sz="2800" dirty="0" err="1">
                <a:latin typeface="Avva_Shenouda" pitchFamily="34" charset="0"/>
                <a:cs typeface="Arial" charset="0"/>
              </a:rPr>
              <a:t>ebol</a:t>
            </a:r>
            <a:r>
              <a:rPr lang="en-US" sz="2800" dirty="0">
                <a:latin typeface="Avva_Shenouda" pitchFamily="34" charset="0"/>
                <a:cs typeface="Arial" charset="0"/>
              </a:rPr>
              <a:t> :</a:t>
            </a:r>
          </a:p>
        </p:txBody>
      </p:sp>
    </p:spTree>
    <p:extLst>
      <p:ext uri="{BB962C8B-B14F-4D97-AF65-F5344CB8AC3E}">
        <p14:creationId xmlns:p14="http://schemas.microsoft.com/office/powerpoint/2010/main" val="273325200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rtl="0" fontAlgn="base">
              <a:lnSpc>
                <a:spcPct val="100000"/>
              </a:lnSpc>
              <a:spcAft>
                <a:spcPct val="0"/>
              </a:spcAft>
            </a:pPr>
            <a:r>
              <a:rPr lang="ar-EG" dirty="0">
                <a:solidFill>
                  <a:srgbClr val="FFFFFF"/>
                </a:solidFill>
                <a:effectLst>
                  <a:outerShdw blurRad="38100" dist="38100" dir="2700000" algn="tl">
                    <a:srgbClr val="000000">
                      <a:alpha val="43137"/>
                    </a:srgbClr>
                  </a:outerShdw>
                </a:effectLst>
                <a:latin typeface="Arial" charset="0"/>
                <a:cs typeface="AL-Mateen" pitchFamily="2" charset="-78"/>
              </a:rPr>
              <a:t>ويرذل أفكار الشعوب.</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3" name="Text Placeholder 2"/>
          <p:cNvSpPr>
            <a:spLocks noGrp="1"/>
          </p:cNvSpPr>
          <p:nvPr>
            <p:ph type="body" idx="1"/>
          </p:nvPr>
        </p:nvSpPr>
        <p:spPr/>
        <p:txBody>
          <a:bodyPr/>
          <a:lstStyle/>
          <a:p>
            <a:pPr lvl="0" rtl="0" fontAlgn="base">
              <a:lnSpc>
                <a:spcPct val="100000"/>
              </a:lnSpc>
              <a:spcBef>
                <a:spcPct val="0"/>
              </a:spcBef>
              <a:spcAft>
                <a:spcPct val="0"/>
              </a:spcAft>
            </a:pPr>
            <a:r>
              <a:rPr lang="ar-EG" dirty="0">
                <a:solidFill>
                  <a:srgbClr val="FFFFFF"/>
                </a:solidFill>
                <a:effectLst>
                  <a:outerShdw blurRad="38100" dist="38100" dir="2700000" algn="tl">
                    <a:srgbClr val="000000">
                      <a:alpha val="43137"/>
                    </a:srgbClr>
                  </a:outerShdw>
                </a:effectLst>
                <a:latin typeface="Arial" charset="0"/>
                <a:cs typeface="AL-Mateen" pitchFamily="2" charset="-78"/>
              </a:rPr>
              <a:t>أووه إفنا شوشف إن ني موكميك إنتيه هان لاؤس.</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pPr lvl="0"/>
            <a:r>
              <a:rPr lang="en-US" sz="2800" dirty="0" err="1">
                <a:latin typeface="Avva_Shenouda" pitchFamily="34" charset="0"/>
                <a:cs typeface="Arial" charset="0"/>
              </a:rPr>
              <a:t>ovoh</a:t>
            </a:r>
            <a:r>
              <a:rPr lang="en-US" sz="2800" dirty="0">
                <a:latin typeface="Avva_Shenouda" pitchFamily="34" charset="0"/>
                <a:cs typeface="Arial" charset="0"/>
              </a:rPr>
              <a:t> `4na2w24 `</a:t>
            </a:r>
            <a:r>
              <a:rPr lang="en-US" sz="2800" dirty="0" err="1">
                <a:latin typeface="Avva_Shenouda" pitchFamily="34" charset="0"/>
                <a:cs typeface="Arial" charset="0"/>
              </a:rPr>
              <a:t>nnimokmek</a:t>
            </a:r>
            <a:r>
              <a:rPr lang="en-US" sz="2800" dirty="0">
                <a:latin typeface="Avva_Shenouda" pitchFamily="34" charset="0"/>
                <a:cs typeface="Arial" charset="0"/>
              </a:rPr>
              <a:t> `</a:t>
            </a:r>
            <a:r>
              <a:rPr lang="en-US" sz="2800" dirty="0" err="1">
                <a:latin typeface="Avva_Shenouda" pitchFamily="34" charset="0"/>
                <a:cs typeface="Arial" charset="0"/>
              </a:rPr>
              <a:t>nte</a:t>
            </a:r>
            <a:r>
              <a:rPr lang="en-US" sz="2800" dirty="0">
                <a:latin typeface="Avva_Shenouda" pitchFamily="34" charset="0"/>
                <a:cs typeface="Arial" charset="0"/>
              </a:rPr>
              <a:t> </a:t>
            </a:r>
            <a:r>
              <a:rPr lang="en-US" sz="2800" dirty="0" err="1">
                <a:latin typeface="Avva_Shenouda" pitchFamily="34" charset="0"/>
                <a:cs typeface="Arial" charset="0"/>
              </a:rPr>
              <a:t>hanlaoc</a:t>
            </a:r>
            <a:r>
              <a:rPr lang="en-US" sz="2800" dirty="0">
                <a:latin typeface="Avva_Shenouda" pitchFamily="34" charset="0"/>
                <a:cs typeface="Arial" charset="0"/>
              </a:rPr>
              <a:t>.</a:t>
            </a:r>
          </a:p>
        </p:txBody>
      </p:sp>
    </p:spTree>
    <p:extLst>
      <p:ext uri="{BB962C8B-B14F-4D97-AF65-F5344CB8AC3E}">
        <p14:creationId xmlns:p14="http://schemas.microsoft.com/office/powerpoint/2010/main" val="252494926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08280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310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6195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54978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655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فأختطف وأمضي وأفترس وأنزع ولا يكون لكم مخلص وأمضي ولا ارجع إلي هذا الموضع حتي يهلكوا ويلتمسوا وجهي في شدتهم ويأتون إلي قائلين فلنمضي ولنرجع إلي الرب إلهنا ,</a:t>
            </a:r>
          </a:p>
        </p:txBody>
      </p:sp>
    </p:spTree>
    <p:extLst>
      <p:ext uri="{BB962C8B-B14F-4D97-AF65-F5344CB8AC3E}">
        <p14:creationId xmlns:p14="http://schemas.microsoft.com/office/powerpoint/2010/main" val="412245079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444833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49550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هان أوؤن ذي إيفول إنخيتو آف شينوؤها ني فاريسيؤس افطاموؤ إيفي إيطاف أيتو إنجي ني أرشي إرفس نيم ني فاريسيؤس إن أو ثوؤتس : أووه ناف جو إمموس جي اوبيتين : نا آيف ناشي ني </a:t>
            </a:r>
            <a:endParaRPr lang="en-US" dirty="0"/>
          </a:p>
        </p:txBody>
      </p:sp>
    </p:spTree>
    <p:extLst>
      <p:ext uri="{BB962C8B-B14F-4D97-AF65-F5344CB8AC3E}">
        <p14:creationId xmlns:p14="http://schemas.microsoft.com/office/powerpoint/2010/main" val="32994245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ميني إنتي باي رومي إيري إمموؤ : أووه إيشوب آن شان كاف إمباي  ريتي : سينا ناهتي إيروف تيرو : أووه سي نا ئي إنجي نيروميئوس سينا أولي إمبين توبوس نيم بين إشلول اف إيروؤو</a:t>
            </a:r>
            <a:endParaRPr lang="en-US" dirty="0"/>
          </a:p>
        </p:txBody>
      </p:sp>
    </p:spTree>
    <p:extLst>
      <p:ext uri="{BB962C8B-B14F-4D97-AF65-F5344CB8AC3E}">
        <p14:creationId xmlns:p14="http://schemas.microsoft.com/office/powerpoint/2010/main" val="409868327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ذي إنجي  أوواي إيفول إنخيتو إي بيف ران بي كايافا : إفؤي إن أرشي إرفس إنتي تي رومبي إيتي إمماف : بيجاف نوؤ : جي إنثوتين تيتين سوؤن إن إهلي آن . أوذي إنتي تين موكميك</a:t>
            </a:r>
            <a:endParaRPr lang="en-US" dirty="0"/>
          </a:p>
        </p:txBody>
      </p:sp>
    </p:spTree>
    <p:extLst>
      <p:ext uri="{BB962C8B-B14F-4D97-AF65-F5344CB8AC3E}">
        <p14:creationId xmlns:p14="http://schemas.microsoft.com/office/powerpoint/2010/main" val="359385236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إمموتين آنجي بي لاؤس أووه إنتي إشتيم بي إثنوس تيرف طاكمو: ني أرشي إرفس إنتي تي رومبي إيتي إمماف افئير إبروفيتيفين : جي هوتي إنتي إيسوس مو إإهري إيجين بي إشلول .</a:t>
            </a:r>
            <a:endParaRPr lang="en-US" dirty="0"/>
          </a:p>
        </p:txBody>
      </p:sp>
    </p:spTree>
    <p:extLst>
      <p:ext uri="{BB962C8B-B14F-4D97-AF65-F5344CB8AC3E}">
        <p14:creationId xmlns:p14="http://schemas.microsoft.com/office/powerpoint/2010/main" val="304446520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أووه إيجين بي إشلول إمماطف آن : اللا هينا ني كيشيري إنتي إفنوتي إتجير إيفول إنتيف ثوؤ أوتو إفميت اوواي : يس جين بي غيهوؤ إيتي إمماف آفسوتشني هينا إنسي خوثفيف : </a:t>
            </a:r>
            <a:endParaRPr lang="en-US" dirty="0"/>
          </a:p>
        </p:txBody>
      </p:sp>
    </p:spTree>
    <p:extLst>
      <p:ext uri="{BB962C8B-B14F-4D97-AF65-F5344CB8AC3E}">
        <p14:creationId xmlns:p14="http://schemas.microsoft.com/office/powerpoint/2010/main" val="52865496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إيسوس ذي ناف موشي آن جي بي إن اونه إيفول خين تي يودي آ: اللا افشيناف إيفول إمماف إي أؤخور اخاتين بي شافي إي أوفاكي إفموتي إيروس جي إي إفريم إفشوبي إمماف نيم نيف </a:t>
            </a:r>
            <a:endParaRPr lang="en-US" dirty="0"/>
          </a:p>
        </p:txBody>
      </p:sp>
    </p:spTree>
    <p:extLst>
      <p:ext uri="{BB962C8B-B14F-4D97-AF65-F5344CB8AC3E}">
        <p14:creationId xmlns:p14="http://schemas.microsoft.com/office/powerpoint/2010/main" val="32601555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ماثيتيس ناف خينت ذي بي إنجي بي باصاخا إنتي ني يوادي : اووه أفئي إنجي أو ميش إإهري إي ييروساليم إيفول خين تيخور خاجين بي باصخا هينا إنتو توفوؤو : ناف كوتي أون بي إنسا</a:t>
            </a:r>
            <a:endParaRPr lang="en-US" dirty="0"/>
          </a:p>
        </p:txBody>
      </p:sp>
    </p:spTree>
    <p:extLst>
      <p:ext uri="{BB962C8B-B14F-4D97-AF65-F5344CB8AC3E}">
        <p14:creationId xmlns:p14="http://schemas.microsoft.com/office/powerpoint/2010/main" val="151852639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إيسوس إنجي ني يوادي إفجو إمموس إن نو إيريؤوإفؤهي إييراتو خين بي إرفي : جي أوبي إيتيتين ميفئي إيروف : جي أوبي إيتيتين ميفئي إيروف : جي إفنا إي آن إإهري إيباي شاي :</a:t>
            </a:r>
            <a:endParaRPr lang="en-US" dirty="0"/>
          </a:p>
        </p:txBody>
      </p:sp>
    </p:spTree>
    <p:extLst>
      <p:ext uri="{BB962C8B-B14F-4D97-AF65-F5344CB8AC3E}">
        <p14:creationId xmlns:p14="http://schemas.microsoft.com/office/powerpoint/2010/main" val="54060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لأنه إختطف وهو يشفي ويضرب ويداوي أيضاً . ويشفينا بعد يومين وفي اليوم الثالث نقوم ونحيا أمامه ونعلم ونسرع إلي معرفة الرب , فنجده كالفجر المعد ويأتي إلينا كالمطر المبكر والمتأخر علي الأرض .</a:t>
            </a:r>
            <a:r>
              <a:rPr lang="ar-EG" dirty="0">
                <a:solidFill>
                  <a:srgbClr val="FFC000"/>
                </a:solidFill>
              </a:rPr>
              <a:t> </a:t>
            </a:r>
          </a:p>
        </p:txBody>
      </p:sp>
    </p:spTree>
    <p:extLst>
      <p:ext uri="{BB962C8B-B14F-4D97-AF65-F5344CB8AC3E}">
        <p14:creationId xmlns:p14="http://schemas.microsoft.com/office/powerpoint/2010/main" val="196780769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ني أفتي إنتولي ذيبي إنجي ني أرشي إرفس نيم ني فاريسيئوس هينا آريشان أوواي إيمي جي أفثون إنتيف طاموؤ إيروف هينا إنسي طاهوف : أوؤشت ..</a:t>
            </a:r>
            <a:endParaRPr lang="en-US" dirty="0"/>
          </a:p>
        </p:txBody>
      </p:sp>
    </p:spTree>
    <p:extLst>
      <p:ext uri="{BB962C8B-B14F-4D97-AF65-F5344CB8AC3E}">
        <p14:creationId xmlns:p14="http://schemas.microsoft.com/office/powerpoint/2010/main" val="39650303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0707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88883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لكيما تبرر فى اقوالك وتغلب اذا حوكمت الرب يفرق مؤامرة الأمم ويرذل أفكار الشعوب .</a:t>
            </a:r>
            <a:endParaRPr lang="en-US" dirty="0"/>
          </a:p>
        </p:txBody>
      </p:sp>
    </p:spTree>
    <p:extLst>
      <p:ext uri="{BB962C8B-B14F-4D97-AF65-F5344CB8AC3E}">
        <p14:creationId xmlns:p14="http://schemas.microsoft.com/office/powerpoint/2010/main" val="291465149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43455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15376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40721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وذهب قوم منهم الى الفريسيين واخبروهم بما فعل يسوع فجمع رؤساء الكهنة والفريسيون مجمعا وقالوا : ماذا نصنع فان هذا الإنسان يعمل آيات كثيرة وان تركناه هكذا يؤمن الجميع به فيأتي </a:t>
            </a:r>
            <a:endParaRPr lang="en-US" dirty="0"/>
          </a:p>
        </p:txBody>
      </p:sp>
    </p:spTree>
    <p:extLst>
      <p:ext uri="{BB962C8B-B14F-4D97-AF65-F5344CB8AC3E}">
        <p14:creationId xmlns:p14="http://schemas.microsoft.com/office/powerpoint/2010/main" val="230464331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الرومانيون ويأخذون موضعنا وامتنا  . فأجاب واحد منهم إسمه قيافاً , كان رئيساً للكهنة في تلك السنة وقال لهم : أنتم لا تعرفون شيئاً ولا تفكرون أنه خير لكم أن يموت إنسان واحد عن الشعب ولا تهلك الأمة كلها .</a:t>
            </a:r>
            <a:endParaRPr lang="en-US" dirty="0"/>
          </a:p>
        </p:txBody>
      </p:sp>
    </p:spTree>
    <p:extLst>
      <p:ext uri="{BB962C8B-B14F-4D97-AF65-F5344CB8AC3E}">
        <p14:creationId xmlns:p14="http://schemas.microsoft.com/office/powerpoint/2010/main" val="64491650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ولم يقل هذا من تلقاء نفسه , بل انه إذ كان رئيس الكهنة في تلك السنة تنبأ أنه ينبغي أن يموت يسوع عن الأمة , وليس عن الأمة فقط , بل ليجمع أيضاً أبناء الله المتفرقين إلي واحد . ومن ذلك اليوم تشاوروا أن يقتلوه </a:t>
            </a:r>
            <a:endParaRPr lang="en-US" dirty="0"/>
          </a:p>
        </p:txBody>
      </p:sp>
    </p:spTree>
    <p:extLst>
      <p:ext uri="{BB962C8B-B14F-4D97-AF65-F5344CB8AC3E}">
        <p14:creationId xmlns:p14="http://schemas.microsoft.com/office/powerpoint/2010/main" val="3054056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67865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وأما يسوع فلم يكن يمشي في اليهودية علانية بعد ولكنه إنطلق من هناك إلي كورة عند البرية ,إلي مدينة تدعي آفرايم ,ومكث هناك مع تلاميذه .وكان فصح اليهود قد قرب , </a:t>
            </a:r>
            <a:endParaRPr lang="en-US" dirty="0"/>
          </a:p>
        </p:txBody>
      </p:sp>
    </p:spTree>
    <p:extLst>
      <p:ext uri="{BB962C8B-B14F-4D97-AF65-F5344CB8AC3E}">
        <p14:creationId xmlns:p14="http://schemas.microsoft.com/office/powerpoint/2010/main" val="316634359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فصعد كثيرون من الكورة إلي أورشليم قبل الفصح ليتطهروا وكان اليهود يطلبون يسوع قائلين بعضهم لبعض وهم قائمون فى الهيكل : ماذا تظنون هل لا ياتى الى العيد ؟</a:t>
            </a:r>
            <a:endParaRPr lang="en-US" dirty="0"/>
          </a:p>
        </p:txBody>
      </p:sp>
    </p:spTree>
    <p:extLst>
      <p:ext uri="{BB962C8B-B14F-4D97-AF65-F5344CB8AC3E}">
        <p14:creationId xmlns:p14="http://schemas.microsoft.com/office/powerpoint/2010/main" val="50736726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وكان رؤساء الكهنة والفريسيون قد أوصوا انة اذا علم أحد اين هو فليدل علية لكى يمسكوه</a:t>
            </a:r>
            <a:endParaRPr lang="en-US" dirty="0"/>
          </a:p>
        </p:txBody>
      </p:sp>
    </p:spTree>
    <p:extLst>
      <p:ext uri="{BB962C8B-B14F-4D97-AF65-F5344CB8AC3E}">
        <p14:creationId xmlns:p14="http://schemas.microsoft.com/office/powerpoint/2010/main" val="337443991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13424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4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الثالثة من يوم الاربع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
        <p:nvSpPr>
          <p:cNvPr id="2" name="Rectangle 1">
            <a:hlinkClick r:id="rId2" action="ppaction://hlinksldjump"/>
            <a:extLst>
              <a:ext uri="{FF2B5EF4-FFF2-40B4-BE49-F238E27FC236}">
                <a16:creationId xmlns:a16="http://schemas.microsoft.com/office/drawing/2014/main" id="{BCF5CE9E-4386-396B-EB7E-6F1F99E78F9D}"/>
              </a:ext>
            </a:extLst>
          </p:cNvPr>
          <p:cNvSpPr/>
          <p:nvPr/>
        </p:nvSpPr>
        <p:spPr>
          <a:xfrm>
            <a:off x="7256945" y="3833994"/>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156840362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سفر الخروج لموسى النبي ص 13 : 17 الخ</a:t>
            </a:r>
            <a:endParaRPr lang="en-US" dirty="0"/>
          </a:p>
        </p:txBody>
      </p:sp>
    </p:spTree>
    <p:extLst>
      <p:ext uri="{BB962C8B-B14F-4D97-AF65-F5344CB8AC3E}">
        <p14:creationId xmlns:p14="http://schemas.microsoft.com/office/powerpoint/2010/main" val="3160618324"/>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وعندما اطلق فرعون الشعب لم يهدهم الله الى طريق فلسطين مع انها كانت قريبة لان الرب قال : لئلا يندم الشعب اذا راى حربا فيرجع الى مصر فادار اللة الشعب الى الطريق الوعرة الى البحر الأحمر</a:t>
            </a:r>
            <a:endParaRPr lang="en-US" sz="4000" dirty="0"/>
          </a:p>
        </p:txBody>
      </p:sp>
    </p:spTree>
    <p:extLst>
      <p:ext uri="{BB962C8B-B14F-4D97-AF65-F5344CB8AC3E}">
        <p14:creationId xmlns:p14="http://schemas.microsoft.com/office/powerpoint/2010/main" val="2293873126"/>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2203210"/>
          </a:xfrm>
        </p:spPr>
        <p:txBody>
          <a:bodyPr/>
          <a:lstStyle/>
          <a:p>
            <a:r>
              <a:rPr lang="ar-EG" dirty="0"/>
              <a:t> فى الجيل الخامس خرج بنو إسرائيل بحلف قائلا : إن الرب سيفتقدكم افتقادا فاحملوا عظامى من هنا معكم وارتحل بنو إسرائيل من سكون ونزلوا فى اثوم عند البرية وكان اللة يسير</a:t>
            </a:r>
            <a:endParaRPr lang="en-US" dirty="0"/>
          </a:p>
        </p:txBody>
      </p:sp>
    </p:spTree>
    <p:extLst>
      <p:ext uri="{BB962C8B-B14F-4D97-AF65-F5344CB8AC3E}">
        <p14:creationId xmlns:p14="http://schemas.microsoft.com/office/powerpoint/2010/main" val="204686602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أمامهم نهارا بعمود سحاب ليهديهم الطريق وليلا فى عمود نار ولم يزل عمود السحاب نهارا وعمود النار ليلا من أمام الشعب بأسرة .</a:t>
            </a:r>
            <a:endParaRPr lang="en-US" dirty="0"/>
          </a:p>
        </p:txBody>
      </p:sp>
    </p:spTree>
    <p:extLst>
      <p:ext uri="{BB962C8B-B14F-4D97-AF65-F5344CB8AC3E}">
        <p14:creationId xmlns:p14="http://schemas.microsoft.com/office/powerpoint/2010/main" val="7140975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623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من  يشوع بن سيراخ مقتطفات</a:t>
            </a:r>
            <a:br>
              <a:rPr lang="ar-EG" dirty="0"/>
            </a:br>
            <a:r>
              <a:rPr lang="ar-EG" dirty="0"/>
              <a:t> من ص 1 : 16 وص 3 : 23</a:t>
            </a:r>
            <a:endParaRPr lang="en-US" dirty="0"/>
          </a:p>
        </p:txBody>
      </p:sp>
    </p:spTree>
    <p:extLst>
      <p:ext uri="{BB962C8B-B14F-4D97-AF65-F5344CB8AC3E}">
        <p14:creationId xmlns:p14="http://schemas.microsoft.com/office/powerpoint/2010/main" val="34547822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من يشوع بن سيراخ ص 22:7-18</a:t>
            </a:r>
            <a:endParaRPr lang="en-US" dirty="0"/>
          </a:p>
        </p:txBody>
      </p:sp>
    </p:spTree>
    <p:extLst>
      <p:ext uri="{BB962C8B-B14F-4D97-AF65-F5344CB8AC3E}">
        <p14:creationId xmlns:p14="http://schemas.microsoft.com/office/powerpoint/2010/main" val="16594594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الذي يؤدب الأحمق كمن يلصق شقفة علي شقفة . وكمن ينبه مستغرقاً في نوم ثقيل من يكلم الأحمق كمن يكلم متناعسا وفى النهاية يقول : ماذا حدث ؟ ابك على الميت لانة ترك النور وابك على</a:t>
            </a:r>
            <a:endParaRPr lang="en-US" dirty="0"/>
          </a:p>
        </p:txBody>
      </p:sp>
    </p:spTree>
    <p:extLst>
      <p:ext uri="{BB962C8B-B14F-4D97-AF65-F5344CB8AC3E}">
        <p14:creationId xmlns:p14="http://schemas.microsoft.com/office/powerpoint/2010/main" val="140872424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الأحمق لانة ترك الأدب افضل البكاء على الميت لانة استراح اما الأحمق فحياتة أشقى من موتة النوح على الميت سبعة ايام والنوح على الأحمق والمنافق جميع ايام حياتة لا تكثر الكلام</a:t>
            </a:r>
            <a:endParaRPr lang="en-US" dirty="0"/>
          </a:p>
        </p:txBody>
      </p:sp>
    </p:spTree>
    <p:extLst>
      <p:ext uri="{BB962C8B-B14F-4D97-AF65-F5344CB8AC3E}">
        <p14:creationId xmlns:p14="http://schemas.microsoft.com/office/powerpoint/2010/main" val="376244350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مع الأحمق ولا تخالط الجاهل تحفظ منة لئلا تتعب وتتدنس اذا شد الرحال اعرض عنة فتجد راحة ولا تحزن بأثامة ما هو الأثقل من الرصاص وما اسمة أيضا ألا الأحمق الرمل والملح</a:t>
            </a:r>
            <a:endParaRPr lang="en-US" dirty="0"/>
          </a:p>
        </p:txBody>
      </p:sp>
    </p:spTree>
    <p:extLst>
      <p:ext uri="{BB962C8B-B14F-4D97-AF65-F5344CB8AC3E}">
        <p14:creationId xmlns:p14="http://schemas.microsoft.com/office/powerpoint/2010/main" val="192761972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a:t> وقرمة الحديد أخف حملا منا لرجل الجاهل مثل رباط الخشب مشدود فى البناء لا ينفكك فى الزازلة كذلك القلب الثابت بالمشورة والقلب الثابت يفكر الفهم لا يجزع الى الأبد كزينة الجدار</a:t>
            </a:r>
            <a:endParaRPr lang="en-US" dirty="0"/>
          </a:p>
        </p:txBody>
      </p:sp>
    </p:spTree>
    <p:extLst>
      <p:ext uri="{BB962C8B-B14F-4D97-AF65-F5344CB8AC3E}">
        <p14:creationId xmlns:p14="http://schemas.microsoft.com/office/powerpoint/2010/main" val="45695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المشيد و كمثل قضيب على مكان مرتفع لا يهدا أمام كل ريح كذلك القلب الضعيف وفكر الأحمق لا يهدا أمام كل هول .</a:t>
            </a:r>
            <a:endParaRPr lang="en-US" dirty="0"/>
          </a:p>
        </p:txBody>
      </p:sp>
    </p:spTree>
    <p:extLst>
      <p:ext uri="{BB962C8B-B14F-4D97-AF65-F5344CB8AC3E}">
        <p14:creationId xmlns:p14="http://schemas.microsoft.com/office/powerpoint/2010/main" val="183009658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335986"/>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من أيوب الصديق ص 27 :16 –20  وص 28 : 1،2</a:t>
            </a:r>
            <a:endParaRPr lang="en-US" dirty="0"/>
          </a:p>
        </p:txBody>
      </p:sp>
    </p:spTree>
    <p:extLst>
      <p:ext uri="{BB962C8B-B14F-4D97-AF65-F5344CB8AC3E}">
        <p14:creationId xmlns:p14="http://schemas.microsoft.com/office/powerpoint/2010/main" val="94295686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إذا جمع فضة كالتراب وعد ذهباً مثل الطين .كل هذه يأخذها الصديقون والمستقيموا القلب يتسلطون علي أموالهم , ومنزله يكون كالعث ومثل العنكبوت , الغني يضطجع </a:t>
            </a:r>
            <a:endParaRPr lang="en-US" dirty="0"/>
          </a:p>
        </p:txBody>
      </p:sp>
    </p:spTree>
    <p:extLst>
      <p:ext uri="{BB962C8B-B14F-4D97-AF65-F5344CB8AC3E}">
        <p14:creationId xmlns:p14="http://schemas.microsoft.com/office/powerpoint/2010/main" val="220850426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ولا يعود وتدركه الىلام مثل الماء , والظلمة تأخذه ليلاً لأنه يوجد مكان للفضة تسبك فيه ومكان للذهب يمحص فيه .</a:t>
            </a:r>
            <a:endParaRPr lang="en-US" dirty="0"/>
          </a:p>
        </p:txBody>
      </p:sp>
    </p:spTree>
    <p:extLst>
      <p:ext uri="{BB962C8B-B14F-4D97-AF65-F5344CB8AC3E}">
        <p14:creationId xmlns:p14="http://schemas.microsoft.com/office/powerpoint/2010/main" val="726013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رأس الحكمة مخافة الرب , إنها خلقت في الرحم مع المؤمنين , إنها تفيض الفهم والمعرفة والفطنة وتعلي مجد الذين يملكونها . الغضوب لا يمكن أن يبرر لأن ميل غضبه يسقطه , طويل الأناة يصبر إلي حين , </a:t>
            </a:r>
            <a:endParaRPr lang="en-US" dirty="0"/>
          </a:p>
        </p:txBody>
      </p:sp>
    </p:spTree>
    <p:extLst>
      <p:ext uri="{BB962C8B-B14F-4D97-AF65-F5344CB8AC3E}">
        <p14:creationId xmlns:p14="http://schemas.microsoft.com/office/powerpoint/2010/main" val="650876574"/>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054445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من أمثال سليمان ص 4 – 4 إلخ وص 5 : 4</a:t>
            </a:r>
            <a:endParaRPr lang="en-US" dirty="0"/>
          </a:p>
        </p:txBody>
      </p:sp>
    </p:spTree>
    <p:extLst>
      <p:ext uri="{BB962C8B-B14F-4D97-AF65-F5344CB8AC3E}">
        <p14:creationId xmlns:p14="http://schemas.microsoft.com/office/powerpoint/2010/main" val="422562797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 إبني  إحفظ وصاياي ولا تنسها ولا تهمل كلام فمي ولا تتركه , بل إقبله واحبه ليحفظك , إقتنه فيرفعك , كرمه فيعانقك ويعطيك إكليل نعمة علي راسك وينصرك بإكليل سرور . </a:t>
            </a:r>
            <a:endParaRPr lang="en-US" dirty="0"/>
          </a:p>
        </p:txBody>
      </p:sp>
    </p:spTree>
    <p:extLst>
      <p:ext uri="{BB962C8B-B14F-4D97-AF65-F5344CB8AC3E}">
        <p14:creationId xmlns:p14="http://schemas.microsoft.com/office/powerpoint/2010/main" val="258025930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إسمع يا إبني وإقبل كلامي فتكثر لك سبل الحياة , انا أعلمك طرق الحكمة وأسيرك في مسالك مستقيمة , وأينما ذهبت لا تضيق خطواتك وإذا اسرعت فلا تتغلب , تمسك بتعليمي ولا تتركه</a:t>
            </a:r>
            <a:endParaRPr lang="en-US" dirty="0"/>
          </a:p>
        </p:txBody>
      </p:sp>
    </p:spTree>
    <p:extLst>
      <p:ext uri="{BB962C8B-B14F-4D97-AF65-F5344CB8AC3E}">
        <p14:creationId xmlns:p14="http://schemas.microsoft.com/office/powerpoint/2010/main" val="318673693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a:t> وإحفظه لحياتك ولا تمش في طرق المنافقين ولا تغر من طريق الخطاة ولا تذهب معهم حينما يجتمعون ,مل عنهم , وإبتعد لأنهم لا ينعسون حتي يعملوا الشر ويبعد عنهم النور ولا يرتاحون لأنهم</a:t>
            </a:r>
            <a:endParaRPr lang="en-US" dirty="0"/>
          </a:p>
        </p:txBody>
      </p:sp>
    </p:spTree>
    <p:extLst>
      <p:ext uri="{BB962C8B-B14F-4D97-AF65-F5344CB8AC3E}">
        <p14:creationId xmlns:p14="http://schemas.microsoft.com/office/powerpoint/2010/main" val="400696923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يعيشون علي خبز النفاق ويسكرون من خمر الخطية , طرق الأبرار تضئ كالنور , يسيرون مضيئين حتي يكمل النهار ولكن سبل الخطاة مظلمة ولا يعرفون كبف يتعثرون ,</a:t>
            </a:r>
            <a:endParaRPr lang="en-US" dirty="0"/>
          </a:p>
        </p:txBody>
      </p:sp>
    </p:spTree>
    <p:extLst>
      <p:ext uri="{BB962C8B-B14F-4D97-AF65-F5344CB8AC3E}">
        <p14:creationId xmlns:p14="http://schemas.microsoft.com/office/powerpoint/2010/main" val="36542614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يا إبني إصغ إلي كلامي وأمل اذنيك إلي توبيخي لكي لا تنضب ينابيعك , إحفظ هذه في داخل قلبك لأنها حياة لم يليقوا بها وشفاء للجسد , بكل تحفظ إحفظ قلبك لأن منه مخارج الحياة , </a:t>
            </a:r>
            <a:endParaRPr lang="en-US" dirty="0"/>
          </a:p>
        </p:txBody>
      </p:sp>
    </p:spTree>
    <p:extLst>
      <p:ext uri="{BB962C8B-B14F-4D97-AF65-F5344CB8AC3E}">
        <p14:creationId xmlns:p14="http://schemas.microsoft.com/office/powerpoint/2010/main" val="216215727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ابعد الفم الخائن وأبعد عنك الشفتين الخبيثتين , ولتنظر عيناك الإستقامة ودع جفونك ترمق إلي الحق : وإجعل مسالك مستقيمة لرجليك وقوم طرقك</a:t>
            </a:r>
            <a:endParaRPr lang="en-US" dirty="0"/>
          </a:p>
        </p:txBody>
      </p:sp>
    </p:spTree>
    <p:extLst>
      <p:ext uri="{BB962C8B-B14F-4D97-AF65-F5344CB8AC3E}">
        <p14:creationId xmlns:p14="http://schemas.microsoft.com/office/powerpoint/2010/main" val="1050637179"/>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لا تمل يمنة او يسرة , إمنع قدمك عن كل طرق ردية لأن الله يعلم بالطرق التي عاي اليمين وأما التي علي الشمال فهي معوجة ,</a:t>
            </a:r>
            <a:endParaRPr lang="en-US" dirty="0"/>
          </a:p>
        </p:txBody>
      </p:sp>
    </p:spTree>
    <p:extLst>
      <p:ext uri="{BB962C8B-B14F-4D97-AF65-F5344CB8AC3E}">
        <p14:creationId xmlns:p14="http://schemas.microsoft.com/office/powerpoint/2010/main" val="8406539"/>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إنه يقوم مناهجك ويرشد مواهبك في السلام , يا إبني إصغ إلي حكمتي وإلي كلامي أمل أذنك لكي تحفظ رأياً صالحاً وأوصيك بفهم شفتي . لا تلتفت إلي إمرأة ردية لأن شفتيها </a:t>
            </a:r>
            <a:endParaRPr lang="en-US" dirty="0"/>
          </a:p>
        </p:txBody>
      </p:sp>
    </p:spTree>
    <p:extLst>
      <p:ext uri="{BB962C8B-B14F-4D97-AF65-F5344CB8AC3E}">
        <p14:creationId xmlns:p14="http://schemas.microsoft.com/office/powerpoint/2010/main" val="682735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14300" y="4654550"/>
            <a:ext cx="4767263" cy="2203450"/>
          </a:xfrm>
        </p:spPr>
        <p:txBody>
          <a:bodyPr/>
          <a:lstStyle/>
          <a:p>
            <a:pPr rtl="1"/>
            <a:r>
              <a:rPr lang="ar-EG" sz="3200" dirty="0"/>
              <a:t>من سفر الخروج لموسي النبي ص 17 : 1-7</a:t>
            </a:r>
          </a:p>
        </p:txBody>
      </p:sp>
    </p:spTree>
    <p:extLst>
      <p:ext uri="{BB962C8B-B14F-4D97-AF65-F5344CB8AC3E}">
        <p14:creationId xmlns:p14="http://schemas.microsoft.com/office/powerpoint/2010/main" val="1857716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a:t>ويخفي كلامه إلي حين , وشفاه كثيرة تحدث بفهمه في ذخائر الحكمة أمثال المعرفة , أما عند الخاطئ فعبادة الله رجس . إذا رغبت في الحكمة إحفظ الوصايا والرب يهبها لك , لا تعصي مخافة الرب ولا تتقدم إليه بقلبين , </a:t>
            </a:r>
            <a:endParaRPr lang="en-US" dirty="0"/>
          </a:p>
        </p:txBody>
      </p:sp>
    </p:spTree>
    <p:extLst>
      <p:ext uri="{BB962C8B-B14F-4D97-AF65-F5344CB8AC3E}">
        <p14:creationId xmlns:p14="http://schemas.microsoft.com/office/powerpoint/2010/main" val="256857567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تقطران عسلاً وبعد ذلك تجدها أمر من العلقم وأحد من سيف ذي حدين , ياإبني إبتعد عنها .</a:t>
            </a:r>
            <a:endParaRPr lang="en-US" dirty="0"/>
          </a:p>
        </p:txBody>
      </p:sp>
    </p:spTree>
    <p:extLst>
      <p:ext uri="{BB962C8B-B14F-4D97-AF65-F5344CB8AC3E}">
        <p14:creationId xmlns:p14="http://schemas.microsoft.com/office/powerpoint/2010/main" val="270401855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57969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8708742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الثالثة من يوم الاربع 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792717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كن محترساً لشفتيك , ولا ترتفع لئلا تسقط فتجلب علي نفسك هواناً , ويكشف الرب خفاياك . يا إبني إذا أقبلت إلي خدمة الرب فهيئ نفسك للتجارب , فإن الذهب يمحص في النار والمرضيين من الناس يمحصون</a:t>
            </a:r>
            <a:endParaRPr lang="en-US" dirty="0"/>
          </a:p>
        </p:txBody>
      </p:sp>
    </p:spTree>
    <p:extLst>
      <p:ext uri="{BB962C8B-B14F-4D97-AF65-F5344CB8AC3E}">
        <p14:creationId xmlns:p14="http://schemas.microsoft.com/office/powerpoint/2010/main" val="99173192"/>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في آتون التواضع أيها المتقون الرب إنتظروا رحمته ولا تحيدوا لئلا تسقطوا , إنظروا إلي الأجيال القديمة وتأملوا , من آمن بالرب فخزي او من ثبت في وصاياه فتركه , أو من صرخ إليه فأهمله قط ؟</a:t>
            </a:r>
            <a:endParaRPr lang="en-US" dirty="0"/>
          </a:p>
        </p:txBody>
      </p:sp>
    </p:spTree>
    <p:extLst>
      <p:ext uri="{BB962C8B-B14F-4D97-AF65-F5344CB8AC3E}">
        <p14:creationId xmlns:p14="http://schemas.microsoft.com/office/powerpoint/2010/main" val="3330781480"/>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ويل لكل قلب هياب وللأيدي المتراخية وللخاطئ الذي يمشي في طريقين . ويل لكم ايها الذين تركوا الصبر فماذا تصنعون عندما يفتقدكم الرب ؟ إن المتقين الرب لا يخالفون كلماته , وأبراره يمتلئون من شرائعه . </a:t>
            </a:r>
            <a:endParaRPr lang="en-US" dirty="0"/>
          </a:p>
        </p:txBody>
      </p:sp>
    </p:spTree>
    <p:extLst>
      <p:ext uri="{BB962C8B-B14F-4D97-AF65-F5344CB8AC3E}">
        <p14:creationId xmlns:p14="http://schemas.microsoft.com/office/powerpoint/2010/main" val="2137540724"/>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يا إبني أعن أباك في شيخوخته , يا غبني اكمل أعمالك بوداعة وإحفظ نفسك من أوهامهم , لأن أوهامهم تقتلهم , الذي الخطر يسقط فيه , القلب القاسي يتعب في آخرته والخاطئ يزيد خطية علي خطية . </a:t>
            </a:r>
            <a:endParaRPr lang="en-US" dirty="0"/>
          </a:p>
        </p:txBody>
      </p:sp>
    </p:spTree>
    <p:extLst>
      <p:ext uri="{BB962C8B-B14F-4D97-AF65-F5344CB8AC3E}">
        <p14:creationId xmlns:p14="http://schemas.microsoft.com/office/powerpoint/2010/main" val="229601170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ألم المتكبر لا شفاء له , وقلب العاقل يتأمل في المثل , الماء يطفئ النار الملتهبة والصدقة تغفر كل خطية . </a:t>
            </a:r>
            <a:endParaRPr lang="en-US" dirty="0"/>
          </a:p>
        </p:txBody>
      </p:sp>
    </p:spTree>
    <p:extLst>
      <p:ext uri="{BB962C8B-B14F-4D97-AF65-F5344CB8AC3E}">
        <p14:creationId xmlns:p14="http://schemas.microsoft.com/office/powerpoint/2010/main" val="2995417483"/>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5076874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a:t>
                      </a:r>
                      <a:r>
                        <a:rPr lang="ar-EG" sz="4400" b="1" i="0" kern="1200" dirty="0" smtClean="0">
                          <a:solidFill>
                            <a:schemeClr val="lt1"/>
                          </a:solidFill>
                          <a:latin typeface="+mn-lt"/>
                          <a:ea typeface="+mn-ea"/>
                          <a:cs typeface="+mn-cs"/>
                        </a:rPr>
                        <a:t>يسوع المسيح مخلصى الصالح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380662"/>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7971210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50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7782"/>
            <a:ext cx="9144000" cy="733207"/>
          </a:xfrm>
        </p:spPr>
        <p:txBody>
          <a:bodyPr/>
          <a:lstStyle/>
          <a:p>
            <a:pPr lvl="0" rtl="0" fontAlgn="base">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كان يدخل لينظر فكان يتكلم باطلاً</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6" name="Text Placeholder 5"/>
          <p:cNvSpPr>
            <a:spLocks noGrp="1"/>
          </p:cNvSpPr>
          <p:nvPr>
            <p:ph type="body" idx="1"/>
          </p:nvPr>
        </p:nvSpPr>
        <p:spPr>
          <a:xfrm>
            <a:off x="0" y="5979004"/>
            <a:ext cx="9144000" cy="605937"/>
          </a:xfrm>
        </p:spPr>
        <p:txBody>
          <a:bodyPr/>
          <a:lstStyle/>
          <a:p>
            <a:pPr lvl="0" rtl="0" fontAlgn="base">
              <a:spcBef>
                <a:spcPct val="0"/>
              </a:spcBef>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ناف نيو إيخون بيه إيناف ناف </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ص</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اجي إن أوو ميت </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إيه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إفليو</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a:xfrm>
            <a:off x="0" y="5010989"/>
            <a:ext cx="9144000" cy="682357"/>
          </a:xfrm>
        </p:spPr>
        <p:txBody>
          <a:bodyPr/>
          <a:lstStyle/>
          <a:p>
            <a:pPr lvl="0" fontAlgn="base">
              <a:lnSpc>
                <a:spcPct val="100000"/>
              </a:lnSpc>
              <a:spcBef>
                <a:spcPct val="20000"/>
              </a:spcBef>
              <a:spcAft>
                <a:spcPct val="0"/>
              </a:spcAft>
            </a:pPr>
            <a:r>
              <a:rPr lang="pt-BR" sz="2400" dirty="0">
                <a:latin typeface="Avva_Marcos" pitchFamily="82" charset="0"/>
                <a:cs typeface="Arial" charset="0"/>
              </a:rPr>
              <a:t>N</a:t>
            </a:r>
            <a:r>
              <a:rPr lang="pt-BR" sz="2400" dirty="0">
                <a:latin typeface="Avva_Shenouda" pitchFamily="34" charset="0"/>
                <a:cs typeface="Arial" charset="0"/>
              </a:rPr>
              <a:t>a4n3ov `eqon pe `enav na4cagi `novmet`e`fl3ov :</a:t>
            </a:r>
          </a:p>
        </p:txBody>
      </p:sp>
    </p:spTree>
    <p:extLst>
      <p:ext uri="{BB962C8B-B14F-4D97-AF65-F5344CB8AC3E}">
        <p14:creationId xmlns:p14="http://schemas.microsoft.com/office/powerpoint/2010/main" val="178253513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79625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وقلبه جمع له إثمًا.</a:t>
            </a:r>
            <a:endParaRPr lang="en-US" dirty="0"/>
          </a:p>
        </p:txBody>
      </p:sp>
      <p:sp>
        <p:nvSpPr>
          <p:cNvPr id="6" name="Text Placeholder 5"/>
          <p:cNvSpPr>
            <a:spLocks noGrp="1"/>
          </p:cNvSpPr>
          <p:nvPr>
            <p:ph type="body" idx="1"/>
          </p:nvPr>
        </p:nvSpPr>
        <p:spPr/>
        <p:txBody>
          <a:bodyPr/>
          <a:lstStyle/>
          <a:p>
            <a:pPr lvl="0" rtl="0" fontAlgn="base">
              <a:lnSpc>
                <a:spcPct val="100000"/>
              </a:lnSpc>
              <a:spcBef>
                <a:spcPct val="0"/>
              </a:spcBef>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أووه بيف هيت أف ثو أووتي ناف إن أوو أنوميا.</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p:txBody>
          <a:bodyPr/>
          <a:lstStyle/>
          <a:p>
            <a:pPr lvl="0" fontAlgn="base">
              <a:lnSpc>
                <a:spcPct val="110000"/>
              </a:lnSpc>
              <a:spcBef>
                <a:spcPct val="20000"/>
              </a:spcBef>
              <a:spcAft>
                <a:spcPct val="0"/>
              </a:spcAft>
            </a:pPr>
            <a:r>
              <a:rPr lang="pt-BR" sz="2800" dirty="0">
                <a:latin typeface="Avva_Shenouda" pitchFamily="34" charset="0"/>
                <a:cs typeface="Arial" charset="0"/>
              </a:rPr>
              <a:t>ovoh pe4h3t a30wov5 na4 `nov`anovmi`a.</a:t>
            </a:r>
          </a:p>
        </p:txBody>
      </p:sp>
    </p:spTree>
    <p:extLst>
      <p:ext uri="{BB962C8B-B14F-4D97-AF65-F5344CB8AC3E}">
        <p14:creationId xmlns:p14="http://schemas.microsoft.com/office/powerpoint/2010/main" val="274017230"/>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512428"/>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 y="4369260"/>
            <a:ext cx="9144000" cy="733207"/>
          </a:xfrm>
        </p:spPr>
        <p:txBody>
          <a:bodyPr/>
          <a:lstStyle/>
          <a:p>
            <a:pPr lvl="0" rtl="0" fontAlgn="base">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طوبى لمن يتفهم في أمر المسكين والفقير</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6" name="Text Placeholder 5"/>
          <p:cNvSpPr>
            <a:spLocks noGrp="1"/>
          </p:cNvSpPr>
          <p:nvPr>
            <p:ph type="body" idx="1"/>
          </p:nvPr>
        </p:nvSpPr>
        <p:spPr>
          <a:xfrm>
            <a:off x="0" y="5976867"/>
            <a:ext cx="9146199" cy="605937"/>
          </a:xfrm>
        </p:spPr>
        <p:txBody>
          <a:bodyPr/>
          <a:lstStyle/>
          <a:p>
            <a:pPr lvl="0" rtl="0" fontAlgn="base">
              <a:spcBef>
                <a:spcPct val="0"/>
              </a:spcBef>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أو أوونياتك إم في إثناكاتي إيجين أوو</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هيكي نيم أوو جوف :</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a:xfrm>
            <a:off x="-2199" y="5349973"/>
            <a:ext cx="9144000" cy="682357"/>
          </a:xfrm>
        </p:spPr>
        <p:txBody>
          <a:bodyPr/>
          <a:lstStyle/>
          <a:p>
            <a:pPr lvl="0" fontAlgn="base">
              <a:lnSpc>
                <a:spcPct val="100000"/>
              </a:lnSpc>
              <a:spcBef>
                <a:spcPct val="20000"/>
              </a:spcBef>
              <a:spcAft>
                <a:spcPct val="0"/>
              </a:spcAft>
            </a:pPr>
            <a:r>
              <a:rPr lang="en-US" sz="2800" dirty="0">
                <a:latin typeface="Avva_Shenouda" pitchFamily="34" charset="0"/>
                <a:cs typeface="Arial" charset="0"/>
              </a:rPr>
              <a:t>`Wovniat4 `mf3e0naka5 `</a:t>
            </a:r>
            <a:r>
              <a:rPr lang="en-US" sz="2800" dirty="0" err="1">
                <a:latin typeface="Avva_Shenouda" pitchFamily="34" charset="0"/>
                <a:cs typeface="Arial" charset="0"/>
              </a:rPr>
              <a:t>egen</a:t>
            </a:r>
            <a:r>
              <a:rPr lang="en-US" sz="2800" dirty="0">
                <a:latin typeface="Avva_Shenouda" pitchFamily="34" charset="0"/>
                <a:cs typeface="Arial" charset="0"/>
              </a:rPr>
              <a:t> ovh3ki </a:t>
            </a:r>
            <a:r>
              <a:rPr lang="en-US" sz="2800" dirty="0" err="1">
                <a:latin typeface="Avva_Shenouda" pitchFamily="34" charset="0"/>
                <a:cs typeface="Arial" charset="0"/>
              </a:rPr>
              <a:t>nem</a:t>
            </a:r>
            <a:r>
              <a:rPr lang="en-US" sz="2800" dirty="0">
                <a:latin typeface="Avva_Shenouda" pitchFamily="34" charset="0"/>
                <a:cs typeface="Arial" charset="0"/>
              </a:rPr>
              <a:t> </a:t>
            </a:r>
            <a:r>
              <a:rPr lang="en-US" sz="2800" dirty="0" err="1">
                <a:latin typeface="Avva_Shenouda" pitchFamily="34" charset="0"/>
                <a:cs typeface="Arial" charset="0"/>
              </a:rPr>
              <a:t>ovgwb</a:t>
            </a:r>
            <a:r>
              <a:rPr lang="en-US" sz="2800" dirty="0">
                <a:latin typeface="Avva_Shenouda" pitchFamily="34" charset="0"/>
                <a:cs typeface="Arial" charset="0"/>
              </a:rPr>
              <a:t> :</a:t>
            </a:r>
          </a:p>
        </p:txBody>
      </p:sp>
    </p:spTree>
    <p:extLst>
      <p:ext uri="{BB962C8B-B14F-4D97-AF65-F5344CB8AC3E}">
        <p14:creationId xmlns:p14="http://schemas.microsoft.com/office/powerpoint/2010/main" val="2345421160"/>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0102"/>
            <a:ext cx="9144000" cy="733207"/>
          </a:xfrm>
        </p:spPr>
        <p:txBody>
          <a:bodyPr>
            <a:normAutofit/>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في يوم السوء ينجيه الر</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ب.</a:t>
            </a:r>
            <a:endParaRPr lang="en-US" dirty="0"/>
          </a:p>
        </p:txBody>
      </p:sp>
      <p:sp>
        <p:nvSpPr>
          <p:cNvPr id="6" name="Text Placeholder 5"/>
          <p:cNvSpPr>
            <a:spLocks noGrp="1"/>
          </p:cNvSpPr>
          <p:nvPr>
            <p:ph type="body" idx="1"/>
          </p:nvPr>
        </p:nvSpPr>
        <p:spPr>
          <a:xfrm>
            <a:off x="0" y="6114633"/>
            <a:ext cx="9146199" cy="605937"/>
          </a:xfrm>
        </p:spPr>
        <p:txBody>
          <a:bodyPr/>
          <a:lstStyle/>
          <a:p>
            <a:pPr lvl="0" rtl="0" fontAlgn="base">
              <a:spcBef>
                <a:spcPct val="0"/>
              </a:spcBef>
              <a:spcAft>
                <a:spcPct val="0"/>
              </a:spcAft>
            </a:pPr>
            <a:r>
              <a:rPr lang="ar-SA" sz="4000" dirty="0">
                <a:solidFill>
                  <a:srgbClr val="FFFFFF"/>
                </a:solidFill>
                <a:effectLst>
                  <a:outerShdw blurRad="38100" dist="38100" dir="2700000" algn="tl">
                    <a:srgbClr val="000000">
                      <a:alpha val="43137"/>
                    </a:srgbClr>
                  </a:outerShdw>
                </a:effectLst>
                <a:latin typeface="Arial" charset="0"/>
                <a:cs typeface="AL-Mateen" pitchFamily="2" charset="-78"/>
              </a:rPr>
              <a:t>خين بي إيه هو أوو إيت هو أوو إف إيناهميف إنجيه إبشويس.</a:t>
            </a:r>
            <a:endParaRPr lang="en-US" sz="400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a:xfrm>
            <a:off x="0" y="5424277"/>
            <a:ext cx="9144000" cy="682357"/>
          </a:xfrm>
        </p:spPr>
        <p:txBody>
          <a:bodyPr/>
          <a:lstStyle/>
          <a:p>
            <a:pPr lvl="0" fontAlgn="base">
              <a:lnSpc>
                <a:spcPct val="100000"/>
              </a:lnSpc>
              <a:spcBef>
                <a:spcPct val="20000"/>
              </a:spcBef>
              <a:spcAft>
                <a:spcPct val="0"/>
              </a:spcAft>
            </a:pPr>
            <a:r>
              <a:rPr lang="en-US" sz="3200" dirty="0" err="1">
                <a:latin typeface="Avva_Shenouda" pitchFamily="34" charset="0"/>
                <a:cs typeface="Arial" charset="0"/>
              </a:rPr>
              <a:t>qen</a:t>
            </a:r>
            <a:r>
              <a:rPr lang="en-US" sz="3200" dirty="0">
                <a:latin typeface="Avva_Shenouda" pitchFamily="34" charset="0"/>
                <a:cs typeface="Arial" charset="0"/>
              </a:rPr>
              <a:t> </a:t>
            </a:r>
            <a:r>
              <a:rPr lang="en-US" sz="3200" dirty="0" err="1">
                <a:latin typeface="Avva_Shenouda" pitchFamily="34" charset="0"/>
                <a:cs typeface="Arial" charset="0"/>
              </a:rPr>
              <a:t>pi`ehoov</a:t>
            </a:r>
            <a:r>
              <a:rPr lang="en-US" sz="3200" dirty="0">
                <a:latin typeface="Avva_Shenouda" pitchFamily="34" charset="0"/>
                <a:cs typeface="Arial" charset="0"/>
              </a:rPr>
              <a:t> </a:t>
            </a:r>
            <a:r>
              <a:rPr lang="en-US" sz="3200" dirty="0" err="1">
                <a:latin typeface="Avva_Shenouda" pitchFamily="34" charset="0"/>
                <a:cs typeface="Arial" charset="0"/>
              </a:rPr>
              <a:t>ethwov</a:t>
            </a:r>
            <a:r>
              <a:rPr lang="en-US" sz="3200" dirty="0">
                <a:latin typeface="Avva_Shenouda" pitchFamily="34" charset="0"/>
                <a:cs typeface="Arial" charset="0"/>
              </a:rPr>
              <a:t> e4`enahme4 `</a:t>
            </a:r>
            <a:r>
              <a:rPr lang="en-US" sz="3200" dirty="0" err="1">
                <a:latin typeface="Avva_Shenouda" pitchFamily="34" charset="0"/>
                <a:cs typeface="Arial" charset="0"/>
              </a:rPr>
              <a:t>nge</a:t>
            </a:r>
            <a:r>
              <a:rPr lang="en-US" sz="3200" dirty="0">
                <a:latin typeface="Avva_Shenouda" pitchFamily="34" charset="0"/>
                <a:cs typeface="Arial" charset="0"/>
              </a:rPr>
              <a:t> `</a:t>
            </a:r>
            <a:r>
              <a:rPr lang="en-US" sz="3200" dirty="0" err="1">
                <a:latin typeface="Avva_Shenouda" pitchFamily="34" charset="0"/>
                <a:cs typeface="Arial" charset="0"/>
              </a:rPr>
              <a:t>Psoic</a:t>
            </a:r>
            <a:r>
              <a:rPr lang="en-US" sz="3200" dirty="0">
                <a:latin typeface="Avva_Shenouda" pitchFamily="34" charset="0"/>
                <a:cs typeface="Arial" charset="0"/>
              </a:rPr>
              <a:t>.</a:t>
            </a:r>
          </a:p>
        </p:txBody>
      </p:sp>
    </p:spTree>
    <p:extLst>
      <p:ext uri="{BB962C8B-B14F-4D97-AF65-F5344CB8AC3E}">
        <p14:creationId xmlns:p14="http://schemas.microsoft.com/office/powerpoint/2010/main" val="1730697128"/>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8092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649257"/>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3371019"/>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42902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396925"/>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70752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134659"/>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5629553"/>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ناف خينت ذي بي إنجي إبشاي إنتي ني أتشيمير في إت أومتي إيروف جي ني باسخا : أووه نافكوتي بي إنجي ني أرشي إرفس نيم نيصاخ جي ني أرشي إرفس نيم نيصاخ جي اف ناطاكوف </a:t>
            </a:r>
            <a:endParaRPr lang="en-US" dirty="0"/>
          </a:p>
        </p:txBody>
      </p:sp>
    </p:spTree>
    <p:extLst>
      <p:ext uri="{BB962C8B-B14F-4D97-AF65-F5344CB8AC3E}">
        <p14:creationId xmlns:p14="http://schemas.microsoft.com/office/powerpoint/2010/main" val="189993597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إن آش عن ريتي ناف إرهوتي غار بي خا إتهي إمبي لاؤس : آإبساطاناس ذيشي إيخون إي إبهيت إن يوداس في إتو موتي إيروف بي إيفول خين إت إيبي إمبي ميت إسناف . </a:t>
            </a:r>
            <a:endParaRPr lang="en-US" dirty="0"/>
          </a:p>
        </p:txBody>
      </p:sp>
    </p:spTree>
    <p:extLst>
      <p:ext uri="{BB962C8B-B14F-4D97-AF65-F5344CB8AC3E}">
        <p14:creationId xmlns:p14="http://schemas.microsoft.com/office/powerpoint/2010/main" val="2004551015"/>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أووه أفشيناف افساجي نيم ني أرشي إيرفس نيم نيساتيغوس إتفي بي ريتي إتيف نا تييف إيطوطو : أووه افراشي اووه اف سيمنيتس نيماف إيتي ناف إن أوهات : أووه أفئير إكسو </a:t>
            </a:r>
            <a:endParaRPr lang="en-US" dirty="0"/>
          </a:p>
        </p:txBody>
      </p:sp>
    </p:spTree>
    <p:extLst>
      <p:ext uri="{BB962C8B-B14F-4D97-AF65-F5344CB8AC3E}">
        <p14:creationId xmlns:p14="http://schemas.microsoft.com/office/powerpoint/2010/main" val="100734349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مولوجين أووه نافكوتي بي إن سا او إف كيريا هينا إنتيف تييف غيتو تو أتشني ميش : اوؤشت إمبي إف آنجيليون إثؤواب .</a:t>
            </a:r>
            <a:endParaRPr lang="en-US" dirty="0"/>
          </a:p>
        </p:txBody>
      </p:sp>
    </p:spTree>
    <p:extLst>
      <p:ext uri="{BB962C8B-B14F-4D97-AF65-F5344CB8AC3E}">
        <p14:creationId xmlns:p14="http://schemas.microsoft.com/office/powerpoint/2010/main" val="32593666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7193399"/>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839113"/>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015594"/>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كان يدخل لينظر فكان يتكلم باطلاً , وقلبه جمع له إثماً . طوبي لمن يتفهم في أمر المسكين والضعيف , في يوم السوء ينجيه الرب .</a:t>
            </a:r>
            <a:endParaRPr lang="en-US" dirty="0"/>
          </a:p>
        </p:txBody>
      </p:sp>
    </p:spTree>
    <p:extLst>
      <p:ext uri="{BB962C8B-B14F-4D97-AF65-F5344CB8AC3E}">
        <p14:creationId xmlns:p14="http://schemas.microsoft.com/office/powerpoint/2010/main" val="1660956918"/>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24443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60939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37717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وكان قد قرب عيد الفطير , الذي يقال له الفصح , وكان رؤساء الكهنة والكتبة يطلبون كيف يهلكونه , لأنهم كانوا يخافون الشعب , فدخل الشيطان قلب يهوذا الذي يدعي الإسخريوطي وهو أحد الإثني عشر .</a:t>
            </a:r>
            <a:endParaRPr lang="en-US" dirty="0"/>
          </a:p>
        </p:txBody>
      </p:sp>
    </p:spTree>
    <p:extLst>
      <p:ext uri="{BB962C8B-B14F-4D97-AF65-F5344CB8AC3E}">
        <p14:creationId xmlns:p14="http://schemas.microsoft.com/office/powerpoint/2010/main" val="142337554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فمضي وفاوض رؤساء الكهنة وقواد الجند أن كيف يسلمه إليهم , ففرحوا وعاهدوه أن يعطوه فضة , وكان يتحين فرصة ليسلمه إليهم بمعزل عن الجميع .</a:t>
            </a:r>
            <a:endParaRPr lang="en-US" dirty="0"/>
          </a:p>
        </p:txBody>
      </p:sp>
    </p:spTree>
    <p:extLst>
      <p:ext uri="{BB962C8B-B14F-4D97-AF65-F5344CB8AC3E}">
        <p14:creationId xmlns:p14="http://schemas.microsoft.com/office/powerpoint/2010/main" val="239977206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64908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السادسة من يوم الاربع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38406758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732026"/>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سفر الخروج  ص14 : 13 الخ وص 15 : 1</a:t>
            </a:r>
            <a:endParaRPr lang="en-US" dirty="0"/>
          </a:p>
        </p:txBody>
      </p:sp>
    </p:spTree>
    <p:extLst>
      <p:ext uri="{BB962C8B-B14F-4D97-AF65-F5344CB8AC3E}">
        <p14:creationId xmlns:p14="http://schemas.microsoft.com/office/powerpoint/2010/main" val="60339755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فقال موسى للشعب : تقووا قفوا وانظروا خلاص الرب يصنعة لكم اليوم فانة كما رايتم المصريين اليوم لا تعودون ترونهم الى الابد ؛ الرب يقاتل عنكم وانتم تصمتون فقال الرب لموسى : </a:t>
            </a:r>
            <a:endParaRPr lang="en-US" dirty="0"/>
          </a:p>
        </p:txBody>
      </p:sp>
    </p:spTree>
    <p:extLst>
      <p:ext uri="{BB962C8B-B14F-4D97-AF65-F5344CB8AC3E}">
        <p14:creationId xmlns:p14="http://schemas.microsoft.com/office/powerpoint/2010/main" val="3542237322"/>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ما بالك تصرخ الى ؟ قل لبنى اسرائيل ان يرجعوا الى الوراء وخذ عصاك ومد يدك على البحر وشقة فيدخل بنو اسرائيل فى وسط البحر كما على اليابسة وها انا اقسى قلب فرعون </a:t>
            </a:r>
            <a:endParaRPr lang="en-US" dirty="0"/>
          </a:p>
        </p:txBody>
      </p:sp>
    </p:spTree>
    <p:extLst>
      <p:ext uri="{BB962C8B-B14F-4D97-AF65-F5344CB8AC3E}">
        <p14:creationId xmlns:p14="http://schemas.microsoft.com/office/powerpoint/2010/main" val="789042824"/>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والمصريين حتى يدخلوا وراءهم فاتمجد بفرعون وكل جيشة بمركباتة وفرسانة فيعلم كل المصريين انى انا هو الرب اتمجد بفرعون ومراكبة وفرسانة فقام ملاك الرب السائر</a:t>
            </a:r>
            <a:endParaRPr lang="en-US" dirty="0"/>
          </a:p>
        </p:txBody>
      </p:sp>
    </p:spTree>
    <p:extLst>
      <p:ext uri="{BB962C8B-B14F-4D97-AF65-F5344CB8AC3E}">
        <p14:creationId xmlns:p14="http://schemas.microsoft.com/office/powerpoint/2010/main" val="2058938301"/>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امام عسكر بنى اسرائيل وسار وراءهم وانتقل عمو د السحاب من امامهم ودخل ما بين عسكر المصريين أني انا هو الرب أتمجد بفرعون ومراكبه وفرسانه , فقام ملاك الرب السائر أمام عسكر إسرائيل , </a:t>
            </a:r>
            <a:endParaRPr lang="en-US" dirty="0"/>
          </a:p>
        </p:txBody>
      </p:sp>
    </p:spTree>
    <p:extLst>
      <p:ext uri="{BB962C8B-B14F-4D97-AF65-F5344CB8AC3E}">
        <p14:creationId xmlns:p14="http://schemas.microsoft.com/office/powerpoint/2010/main" val="3155667504"/>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ووقف فصار ظلاماً وضباباً وعبر الليل ولم يختلط ( يقترب ) بعضهم بعضاً الليل كله , ومد موسي يده علي البحر فجلب الرب ريحاً قبلية شرقية شديدة الليل كله فنشف البحر وإنشق الماء , </a:t>
            </a:r>
            <a:endParaRPr lang="en-US" dirty="0"/>
          </a:p>
        </p:txBody>
      </p:sp>
    </p:spTree>
    <p:extLst>
      <p:ext uri="{BB962C8B-B14F-4D97-AF65-F5344CB8AC3E}">
        <p14:creationId xmlns:p14="http://schemas.microsoft.com/office/powerpoint/2010/main" val="3649482062"/>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a:t>فدخل بنو إسرائيل في وسط البحر علي اليبس وصار الماء لهم سوراً عن يمينهم وعن يسارهم وتعقب المصريون بني إسرائيل ودخل وراءهم جميع خيل فرعون ومركباته إلي وسط البحر</a:t>
            </a:r>
            <a:endParaRPr lang="en-US" dirty="0"/>
          </a:p>
        </p:txBody>
      </p:sp>
    </p:spTree>
    <p:extLst>
      <p:ext uri="{BB962C8B-B14F-4D97-AF65-F5344CB8AC3E}">
        <p14:creationId xmlns:p14="http://schemas.microsoft.com/office/powerpoint/2010/main" val="2593442107"/>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a:t> وكان في هزيع الصبح أن الرب إطلع علي عسكر المصريين من عمود النار  والغمام وأعج عسكر المصريين وربط بكر ( عجلات )مركباتهم وسقاهم قسراً فقال المصريون فلنهرب </a:t>
            </a:r>
            <a:endParaRPr lang="en-US" dirty="0"/>
          </a:p>
        </p:txBody>
      </p:sp>
    </p:spTree>
    <p:extLst>
      <p:ext uri="{BB962C8B-B14F-4D97-AF65-F5344CB8AC3E}">
        <p14:creationId xmlns:p14="http://schemas.microsoft.com/office/powerpoint/2010/main" val="1313430179"/>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من أمام إسرائيل لأن الرب يقاتل عنهم ضد المصريين . فقال الرب لموسي : مد يدك علي البحر فيرجع الماء إلي مكانه , فيغطي المصريين . ومركباتهم وفرسانهم . فمد موسي يده علي البحر</a:t>
            </a:r>
            <a:endParaRPr lang="en-US" dirty="0"/>
          </a:p>
        </p:txBody>
      </p:sp>
    </p:spTree>
    <p:extLst>
      <p:ext uri="{BB962C8B-B14F-4D97-AF65-F5344CB8AC3E}">
        <p14:creationId xmlns:p14="http://schemas.microsoft.com/office/powerpoint/2010/main" val="1392494057"/>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a:t> فرجع الماء إلي مكانه عند إقبال النهار والمصريين هاربون تحت الماء , وغرق الرب المصريين في وسط البحر ورجع الماء وغطي المركبات والفرسان وكل قوات فرعون الداخلين وراءهم  في البحر ولم يبق منهم أحد ,</a:t>
            </a:r>
            <a:endParaRPr lang="en-US" dirty="0"/>
          </a:p>
        </p:txBody>
      </p:sp>
    </p:spTree>
    <p:extLst>
      <p:ext uri="{BB962C8B-B14F-4D97-AF65-F5344CB8AC3E}">
        <p14:creationId xmlns:p14="http://schemas.microsoft.com/office/powerpoint/2010/main" val="1242485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sz="4300" dirty="0"/>
              <a:t>ثم أرتحل كل جماعةـ بني سيناء بحسب مراحلهم علي موجب قول الرب ونزلوا في رافازين ولم يكن ماء للشعب يشرب فخاصم الشعب موسي وقال له :</a:t>
            </a:r>
          </a:p>
        </p:txBody>
      </p:sp>
    </p:spTree>
    <p:extLst>
      <p:ext uri="{BB962C8B-B14F-4D97-AF65-F5344CB8AC3E}">
        <p14:creationId xmlns:p14="http://schemas.microsoft.com/office/powerpoint/2010/main" val="2283769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لابينا القديس أنبا شنودة رئيس المتوحدين</a:t>
            </a:r>
            <a:endParaRPr lang="en-US" dirty="0"/>
          </a:p>
        </p:txBody>
      </p:sp>
    </p:spTree>
    <p:extLst>
      <p:ext uri="{BB962C8B-B14F-4D97-AF65-F5344CB8AC3E}">
        <p14:creationId xmlns:p14="http://schemas.microsoft.com/office/powerpoint/2010/main" val="1214637356"/>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a:t> وأما بنو إسرائيل فمشوا علي اليابسة في وسط البحر وصار الماء سوراً عن يمينهم وشمالهم فخلص الرب في ذلك اليوم إسرائيل من يد المصريين . ونظر إسرائيل المصريين امواتاً  علي شاطئ البحر وشاهد اليد القوية</a:t>
            </a:r>
            <a:endParaRPr lang="en-US" dirty="0"/>
          </a:p>
        </p:txBody>
      </p:sp>
    </p:spTree>
    <p:extLst>
      <p:ext uri="{BB962C8B-B14F-4D97-AF65-F5344CB8AC3E}">
        <p14:creationId xmlns:p14="http://schemas.microsoft.com/office/powerpoint/2010/main" val="2323655787"/>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a:t> العظيمة التي صنعها الرب بالمصريين فخاف الشعب الرب وأمنوا بالله وبعبده موسي . حينئذ سبح موسي وبنو إسرائيل بهذه التسبحة لله قائلاً : ليقولوا فلنسبح الرب لأنه بالمجد قد تمجد . </a:t>
            </a:r>
            <a:endParaRPr lang="en-US" dirty="0"/>
          </a:p>
        </p:txBody>
      </p:sp>
    </p:spTree>
    <p:extLst>
      <p:ext uri="{BB962C8B-B14F-4D97-AF65-F5344CB8AC3E}">
        <p14:creationId xmlns:p14="http://schemas.microsoft.com/office/powerpoint/2010/main" val="196535798"/>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860488"/>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إشعياء النبي ص 48 : 1-6</a:t>
            </a:r>
            <a:endParaRPr lang="en-US" dirty="0"/>
          </a:p>
        </p:txBody>
      </p:sp>
    </p:spTree>
    <p:extLst>
      <p:ext uri="{BB962C8B-B14F-4D97-AF65-F5344CB8AC3E}">
        <p14:creationId xmlns:p14="http://schemas.microsoft.com/office/powerpoint/2010/main" val="2767954194"/>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a:t>إسمعوا هذا يابيت يعقوب , المدعوين بإسم إله إسرائيل , ورب الجنود إسمه , بالأوليات أخبرت منذ زمان ومن فمي خرجت وأسمعت بها , وصنعتها بغتة فحدثت وأعلم أنك أنت قاس ورقبتك عضل حديد وجبهتك نحاس ,</a:t>
            </a:r>
            <a:endParaRPr lang="en-US" dirty="0"/>
          </a:p>
        </p:txBody>
      </p:sp>
    </p:spTree>
    <p:extLst>
      <p:ext uri="{BB962C8B-B14F-4D97-AF65-F5344CB8AC3E}">
        <p14:creationId xmlns:p14="http://schemas.microsoft.com/office/powerpoint/2010/main" val="2441944132"/>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a:t> وأخبرتك بما كان قبل أن يأتي عليك ,  أسمعتك فلا تقل الأوثان صنعت لي هذا ولا تقل أن المنحوتات والمسبوكات قد أمرتني بها , فقد سمعتموها وأنتم لم تعرفوا وقد أخبرتك بالحديثات منذ الآن . </a:t>
            </a:r>
            <a:endParaRPr lang="en-US" dirty="0"/>
          </a:p>
        </p:txBody>
      </p:sp>
    </p:spTree>
    <p:extLst>
      <p:ext uri="{BB962C8B-B14F-4D97-AF65-F5344CB8AC3E}">
        <p14:creationId xmlns:p14="http://schemas.microsoft.com/office/powerpoint/2010/main" val="1075537629"/>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7557659"/>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يشوع بن سيراخ ص 23 : 7-19</a:t>
            </a:r>
            <a:endParaRPr lang="en-US" dirty="0"/>
          </a:p>
        </p:txBody>
      </p:sp>
    </p:spTree>
    <p:extLst>
      <p:ext uri="{BB962C8B-B14F-4D97-AF65-F5344CB8AC3E}">
        <p14:creationId xmlns:p14="http://schemas.microsoft.com/office/powerpoint/2010/main" val="2742538758"/>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إسمع يا إبني تعليم فمي , من يحفظه لن يهلك , وسيوجد بشفتيه , وأما الخاطئ والشتام والمتكبر فيشكون فيه , لا تعود فمك الحلف , ولا تألف تسمية القدوس , فإنه كما أن العبد الذي يحاسب </a:t>
            </a:r>
            <a:endParaRPr lang="en-US" dirty="0"/>
          </a:p>
        </p:txBody>
      </p:sp>
    </p:spTree>
    <p:extLst>
      <p:ext uri="{BB962C8B-B14F-4D97-AF65-F5344CB8AC3E}">
        <p14:creationId xmlns:p14="http://schemas.microsoft.com/office/powerpoint/2010/main" val="43360684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مراراً كثيرة لا يفلت من العقاب , كذلك من يحلف ويذكر الإسم ( القدوس ) مرات عديدة فلا يمكن أن يتبرر من الخطية , الرجل الكثير الحلف يمتلئ إثماً ولا يبرح السوط بيته , فإذا ندم غفرت</a:t>
            </a:r>
            <a:endParaRPr lang="en-US" dirty="0"/>
          </a:p>
        </p:txBody>
      </p:sp>
    </p:spTree>
    <p:extLst>
      <p:ext uri="{BB962C8B-B14F-4D97-AF65-F5344CB8AC3E}">
        <p14:creationId xmlns:p14="http://schemas.microsoft.com/office/powerpoint/2010/main" val="2215899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اقول هذا الكلام ولاأتركه , وهو هذا . لا تظنوا أنه بعد إعتزال التبن من الحنطة تتحصل الخطاة علي راحة , أقول لكم كشهادة الكتب , أنه إن كان الملائكة أو رؤساء الملائكة والقديسون أيضاً يصمتون جميعهم </a:t>
            </a:r>
            <a:endParaRPr lang="en-US" dirty="0"/>
          </a:p>
        </p:txBody>
      </p:sp>
    </p:spTree>
    <p:extLst>
      <p:ext uri="{BB962C8B-B14F-4D97-AF65-F5344CB8AC3E}">
        <p14:creationId xmlns:p14="http://schemas.microsoft.com/office/powerpoint/2010/main" val="2992477258"/>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a:t> خطية قلبه وإن تغافل فخطيته مضاعفة وإن حلف باطلاً لا يتبرر وبيته يمتلئ نوائباً , كلام مشمول بالموت لا يوجد في ميراثك يا يعقوب أن هذه كلها تبتعد عن رجال الله , فلا يوجدون في الخطايا . </a:t>
            </a:r>
            <a:endParaRPr lang="en-US" dirty="0"/>
          </a:p>
        </p:txBody>
      </p:sp>
    </p:spTree>
    <p:extLst>
      <p:ext uri="{BB962C8B-B14F-4D97-AF65-F5344CB8AC3E}">
        <p14:creationId xmlns:p14="http://schemas.microsoft.com/office/powerpoint/2010/main" val="277014999"/>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لا تعلم فاك سوء الأدب , لأن كلام الخطية يوجد فيه . أذكر أباك وأمك , إذا اجتمعت بالعظماء لئلا تنساهما أمامهم وتصير جاهلاً , فتود لو تولد  وتلعن يوم ولدت . </a:t>
            </a:r>
            <a:endParaRPr lang="en-US" dirty="0"/>
          </a:p>
        </p:txBody>
      </p:sp>
    </p:spTree>
    <p:extLst>
      <p:ext uri="{BB962C8B-B14F-4D97-AF65-F5344CB8AC3E}">
        <p14:creationId xmlns:p14="http://schemas.microsoft.com/office/powerpoint/2010/main" val="298193965"/>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646277"/>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1775725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السادسة من يوم الاربع 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44016178"/>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ويكون لكلمة الله الحكم الكامل القاطع في اليوم الذي يفرز فيه الأشرار من بين الصديقين , وللوقت يلقون الخطاة في آتون النار المتوقدة . هل تري الله كالبشر , يجعل له مشيراً أو جليساً ليسأله ؟ </a:t>
            </a:r>
            <a:endParaRPr lang="en-US" dirty="0"/>
          </a:p>
        </p:txBody>
      </p:sp>
    </p:spTree>
    <p:extLst>
      <p:ext uri="{BB962C8B-B14F-4D97-AF65-F5344CB8AC3E}">
        <p14:creationId xmlns:p14="http://schemas.microsoft.com/office/powerpoint/2010/main" val="3824763518"/>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ماهو الذي ينساه الله لكي يجيب به آخر ؟ أو يسأله عن المعطي كل واحد كنحو أعماله , ليس لنا ان نذكرك بهذا لأنك أنت الذي من عندك كل الرافات .</a:t>
            </a:r>
            <a:endParaRPr lang="en-US" dirty="0"/>
          </a:p>
        </p:txBody>
      </p:sp>
    </p:spTree>
    <p:extLst>
      <p:ext uri="{BB962C8B-B14F-4D97-AF65-F5344CB8AC3E}">
        <p14:creationId xmlns:p14="http://schemas.microsoft.com/office/powerpoint/2010/main" val="175037801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42471"/>
            <a:ext cx="2546252" cy="959988"/>
          </a:xfrm>
        </p:spPr>
        <p:txBody>
          <a:bodyPr>
            <a:normAutofit fontScale="90000"/>
          </a:bodyPr>
          <a:lstStyle/>
          <a:p>
            <a:r>
              <a:rPr lang="ar-EG" dirty="0"/>
              <a:t>شنودة             </a:t>
            </a:r>
            <a:br>
              <a:rPr lang="ar-EG" dirty="0"/>
            </a:br>
            <a:endParaRPr lang="en-US" dirty="0"/>
          </a:p>
        </p:txBody>
      </p:sp>
    </p:spTree>
    <p:extLst>
      <p:ext uri="{BB962C8B-B14F-4D97-AF65-F5344CB8AC3E}">
        <p14:creationId xmlns:p14="http://schemas.microsoft.com/office/powerpoint/2010/main" val="4179755648"/>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515844"/>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943101"/>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970529"/>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935425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a:t>
                      </a:r>
                      <a:r>
                        <a:rPr lang="ar-EG" sz="4400" b="1" i="0" kern="1200" dirty="0" smtClean="0">
                          <a:solidFill>
                            <a:schemeClr val="lt1"/>
                          </a:solidFill>
                          <a:latin typeface="+mn-lt"/>
                          <a:ea typeface="+mn-ea"/>
                          <a:cs typeface="+mn-cs"/>
                        </a:rPr>
                        <a:t>يسوع المسيح مخلصى الصالح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4399831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017198"/>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هوذا أعداؤك قد صرخوا :</a:t>
            </a:r>
            <a:endParaRPr lang="en-US" dirty="0"/>
          </a:p>
        </p:txBody>
      </p:sp>
      <p:sp>
        <p:nvSpPr>
          <p:cNvPr id="3" name="Text Placeholder 2"/>
          <p:cNvSpPr>
            <a:spLocks noGrp="1"/>
          </p:cNvSpPr>
          <p:nvPr>
            <p:ph type="body" idx="1"/>
          </p:nvPr>
        </p:nvSpPr>
        <p:spPr/>
        <p:txBody>
          <a:bodyPr/>
          <a:lstStyle/>
          <a:p>
            <a:pPr lvl="0" rtl="0" fontAlgn="base">
              <a:lnSpc>
                <a:spcPct val="100000"/>
              </a:lnSpc>
              <a:spcBef>
                <a:spcPct val="0"/>
              </a:spcBef>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هيب</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بيه </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إ</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س نيك جاجي أف أوش إيفول :</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pPr lvl="0" fontAlgn="base">
              <a:lnSpc>
                <a:spcPct val="110000"/>
              </a:lnSpc>
              <a:spcBef>
                <a:spcPct val="20000"/>
              </a:spcBef>
              <a:spcAft>
                <a:spcPct val="0"/>
              </a:spcAft>
            </a:pPr>
            <a:r>
              <a:rPr lang="en-US" sz="3600" dirty="0">
                <a:latin typeface="Avva_Marcos" pitchFamily="82" charset="0"/>
                <a:cs typeface="Arial" charset="0"/>
              </a:rPr>
              <a:t>H</a:t>
            </a:r>
            <a:r>
              <a:rPr lang="en-US" sz="3600" dirty="0">
                <a:latin typeface="Avva_Shenouda" pitchFamily="34" charset="0"/>
                <a:cs typeface="Arial" charset="0"/>
              </a:rPr>
              <a:t>3ppe </a:t>
            </a:r>
            <a:r>
              <a:rPr lang="en-US" sz="3600" dirty="0" err="1">
                <a:latin typeface="Avva_Shenouda" pitchFamily="34" charset="0"/>
                <a:cs typeface="Arial" charset="0"/>
              </a:rPr>
              <a:t>ic</a:t>
            </a:r>
            <a:r>
              <a:rPr lang="en-US" sz="3600" dirty="0">
                <a:latin typeface="Avva_Shenouda" pitchFamily="34" charset="0"/>
                <a:cs typeface="Arial" charset="0"/>
              </a:rPr>
              <a:t> </a:t>
            </a:r>
            <a:r>
              <a:rPr lang="en-US" sz="3600" dirty="0" err="1">
                <a:latin typeface="Avva_Shenouda" pitchFamily="34" charset="0"/>
                <a:cs typeface="Arial" charset="0"/>
              </a:rPr>
              <a:t>nekgagi</a:t>
            </a:r>
            <a:r>
              <a:rPr lang="en-US" sz="3600" dirty="0">
                <a:latin typeface="Avva_Shenouda" pitchFamily="34" charset="0"/>
                <a:cs typeface="Arial" charset="0"/>
              </a:rPr>
              <a:t> avw2 `</a:t>
            </a:r>
            <a:r>
              <a:rPr lang="en-US" sz="3600" dirty="0" err="1">
                <a:latin typeface="Avva_Shenouda" pitchFamily="34" charset="0"/>
                <a:cs typeface="Arial" charset="0"/>
              </a:rPr>
              <a:t>ebol</a:t>
            </a:r>
            <a:r>
              <a:rPr lang="en-US" sz="3600" dirty="0">
                <a:latin typeface="Avva_Shenouda" pitchFamily="34" charset="0"/>
                <a:cs typeface="Arial" charset="0"/>
              </a:rPr>
              <a:t> :</a:t>
            </a:r>
          </a:p>
        </p:txBody>
      </p:sp>
    </p:spTree>
    <p:extLst>
      <p:ext uri="{BB962C8B-B14F-4D97-AF65-F5344CB8AC3E}">
        <p14:creationId xmlns:p14="http://schemas.microsoft.com/office/powerpoint/2010/main" val="2222678428"/>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918445"/>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rtl="0" fontAlgn="base">
              <a:lnSpc>
                <a:spcPct val="100000"/>
              </a:lnSpc>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وقد رفع مبغضوك رؤوسهم.</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3" name="Text Placeholder 2"/>
          <p:cNvSpPr>
            <a:spLocks noGrp="1"/>
          </p:cNvSpPr>
          <p:nvPr>
            <p:ph type="body" idx="1"/>
          </p:nvPr>
        </p:nvSpPr>
        <p:spPr/>
        <p:txBody>
          <a:bodyPr/>
          <a:lstStyle/>
          <a:p>
            <a:pPr lvl="0" rtl="0" fontAlgn="base">
              <a:lnSpc>
                <a:spcPct val="100000"/>
              </a:lnSpc>
              <a:spcBef>
                <a:spcPct val="0"/>
              </a:spcBef>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أووه ني إثموستي إمموك أفتشيسي إن توو آفيه.</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pPr lvl="0" fontAlgn="base">
              <a:lnSpc>
                <a:spcPct val="110000"/>
              </a:lnSpc>
              <a:spcBef>
                <a:spcPct val="20000"/>
              </a:spcBef>
              <a:spcAft>
                <a:spcPct val="0"/>
              </a:spcAft>
            </a:pPr>
            <a:r>
              <a:rPr lang="en-US" sz="3200" dirty="0" err="1">
                <a:latin typeface="Avva_Shenouda" pitchFamily="34" charset="0"/>
                <a:cs typeface="Arial" charset="0"/>
              </a:rPr>
              <a:t>ovoh</a:t>
            </a:r>
            <a:r>
              <a:rPr lang="en-US" sz="3200" dirty="0">
                <a:latin typeface="Avva_Shenouda" pitchFamily="34" charset="0"/>
                <a:cs typeface="Arial" charset="0"/>
              </a:rPr>
              <a:t> n3e0moc5 `</a:t>
            </a:r>
            <a:r>
              <a:rPr lang="en-US" sz="3200" dirty="0" err="1">
                <a:latin typeface="Avva_Shenouda" pitchFamily="34" charset="0"/>
                <a:cs typeface="Arial" charset="0"/>
              </a:rPr>
              <a:t>mmok</a:t>
            </a:r>
            <a:r>
              <a:rPr lang="en-US" sz="3200" dirty="0">
                <a:latin typeface="Avva_Shenouda" pitchFamily="34" charset="0"/>
                <a:cs typeface="Arial" charset="0"/>
              </a:rPr>
              <a:t> </a:t>
            </a:r>
            <a:r>
              <a:rPr lang="en-US" sz="3200" dirty="0" err="1">
                <a:latin typeface="Avva_Shenouda" pitchFamily="34" charset="0"/>
                <a:cs typeface="Arial" charset="0"/>
              </a:rPr>
              <a:t>avsici</a:t>
            </a:r>
            <a:r>
              <a:rPr lang="en-US" sz="3200" dirty="0">
                <a:latin typeface="Avva_Shenouda" pitchFamily="34" charset="0"/>
                <a:cs typeface="Arial" charset="0"/>
              </a:rPr>
              <a:t> `</a:t>
            </a:r>
            <a:r>
              <a:rPr lang="en-US" sz="3200" dirty="0" err="1">
                <a:latin typeface="Avva_Shenouda" pitchFamily="34" charset="0"/>
                <a:cs typeface="Arial" charset="0"/>
              </a:rPr>
              <a:t>ntov`afe</a:t>
            </a:r>
            <a:r>
              <a:rPr lang="en-US" sz="3200" dirty="0">
                <a:latin typeface="Avva_Shenouda" pitchFamily="34" charset="0"/>
                <a:cs typeface="Arial" charset="0"/>
              </a:rPr>
              <a:t>.</a:t>
            </a:r>
          </a:p>
        </p:txBody>
      </p:sp>
    </p:spTree>
    <p:extLst>
      <p:ext uri="{BB962C8B-B14F-4D97-AF65-F5344CB8AC3E}">
        <p14:creationId xmlns:p14="http://schemas.microsoft.com/office/powerpoint/2010/main" val="1113968417"/>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530286"/>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تآمروا جميعًا بقلبٍ واحدٍ :</a:t>
            </a:r>
            <a:endParaRPr lang="en-US" dirty="0"/>
          </a:p>
        </p:txBody>
      </p:sp>
      <p:sp>
        <p:nvSpPr>
          <p:cNvPr id="3" name="Text Placeholder 2"/>
          <p:cNvSpPr>
            <a:spLocks noGrp="1"/>
          </p:cNvSpPr>
          <p:nvPr>
            <p:ph type="body" idx="1"/>
          </p:nvPr>
        </p:nvSpPr>
        <p:spPr/>
        <p:txBody>
          <a:bodyPr/>
          <a:lstStyle/>
          <a:p>
            <a:pPr lvl="0" rtl="0" fontAlgn="base">
              <a:lnSpc>
                <a:spcPct val="100000"/>
              </a:lnSpc>
              <a:spcBef>
                <a:spcPct val="0"/>
              </a:spcBef>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أفسوتشني إفسوب خين أوو هيت إن أوو أوت :</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pPr lvl="0" fontAlgn="base">
              <a:lnSpc>
                <a:spcPct val="110000"/>
              </a:lnSpc>
              <a:spcBef>
                <a:spcPct val="20000"/>
              </a:spcBef>
              <a:spcAft>
                <a:spcPct val="0"/>
              </a:spcAft>
            </a:pPr>
            <a:r>
              <a:rPr lang="en-US" sz="3200" dirty="0" err="1">
                <a:latin typeface="Avva_Shenouda" pitchFamily="34" charset="0"/>
                <a:cs typeface="Arial" charset="0"/>
              </a:rPr>
              <a:t>Avcosni</a:t>
            </a:r>
            <a:r>
              <a:rPr lang="en-US" sz="3200" dirty="0">
                <a:latin typeface="Avva_Shenouda" pitchFamily="34" charset="0"/>
                <a:cs typeface="Arial" charset="0"/>
              </a:rPr>
              <a:t> </a:t>
            </a:r>
            <a:r>
              <a:rPr lang="en-US" sz="3200" dirty="0" err="1">
                <a:latin typeface="Avva_Shenouda" pitchFamily="34" charset="0"/>
                <a:cs typeface="Arial" charset="0"/>
              </a:rPr>
              <a:t>evcop</a:t>
            </a:r>
            <a:r>
              <a:rPr lang="en-US" sz="3200" dirty="0">
                <a:latin typeface="Avva_Shenouda" pitchFamily="34" charset="0"/>
                <a:cs typeface="Arial" charset="0"/>
              </a:rPr>
              <a:t> </a:t>
            </a:r>
            <a:r>
              <a:rPr lang="en-US" sz="3200" dirty="0" err="1">
                <a:latin typeface="Avva_Shenouda" pitchFamily="34" charset="0"/>
                <a:cs typeface="Arial" charset="0"/>
              </a:rPr>
              <a:t>qen</a:t>
            </a:r>
            <a:r>
              <a:rPr lang="en-US" sz="3200" dirty="0">
                <a:latin typeface="Avva_Shenouda" pitchFamily="34" charset="0"/>
                <a:cs typeface="Arial" charset="0"/>
              </a:rPr>
              <a:t> ovh3t `</a:t>
            </a:r>
            <a:r>
              <a:rPr lang="en-US" sz="3200" dirty="0" err="1">
                <a:latin typeface="Avva_Shenouda" pitchFamily="34" charset="0"/>
                <a:cs typeface="Arial" charset="0"/>
              </a:rPr>
              <a:t>novwt</a:t>
            </a:r>
            <a:r>
              <a:rPr lang="en-US" sz="3200" dirty="0">
                <a:latin typeface="Avva_Shenouda" pitchFamily="34" charset="0"/>
                <a:cs typeface="Arial" charset="0"/>
              </a:rPr>
              <a:t> :</a:t>
            </a:r>
          </a:p>
        </p:txBody>
      </p:sp>
    </p:spTree>
    <p:extLst>
      <p:ext uri="{BB962C8B-B14F-4D97-AF65-F5344CB8AC3E}">
        <p14:creationId xmlns:p14="http://schemas.microsoft.com/office/powerpoint/2010/main" val="3379169500"/>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rtl="0" fontAlgn="base">
              <a:lnSpc>
                <a:spcPct val="100000"/>
              </a:lnSpc>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وتعاهدوا عليك عهدًا.</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3" name="Text Placeholder 2"/>
          <p:cNvSpPr>
            <a:spLocks noGrp="1"/>
          </p:cNvSpPr>
          <p:nvPr>
            <p:ph type="body" idx="1"/>
          </p:nvPr>
        </p:nvSpPr>
        <p:spPr/>
        <p:txBody>
          <a:bodyPr/>
          <a:lstStyle/>
          <a:p>
            <a:pPr lvl="0" rtl="0" fontAlgn="base">
              <a:lnSpc>
                <a:spcPct val="100000"/>
              </a:lnSpc>
              <a:spcBef>
                <a:spcPct val="0"/>
              </a:spcBef>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أف سيمني إن أوو ذياثيكي خاروك.</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pPr lvl="0" rtl="1" fontAlgn="base">
              <a:lnSpc>
                <a:spcPct val="110000"/>
              </a:lnSpc>
              <a:spcBef>
                <a:spcPct val="20000"/>
              </a:spcBef>
              <a:spcAft>
                <a:spcPct val="0"/>
              </a:spcAft>
            </a:pPr>
            <a:r>
              <a:rPr lang="en-US" dirty="0" err="1">
                <a:latin typeface="Avva_Shenouda" pitchFamily="34" charset="0"/>
                <a:cs typeface="Arial" charset="0"/>
              </a:rPr>
              <a:t>avcemni</a:t>
            </a:r>
            <a:r>
              <a:rPr lang="en-US" dirty="0">
                <a:latin typeface="Avva_Shenouda" pitchFamily="34" charset="0"/>
                <a:cs typeface="Arial" charset="0"/>
              </a:rPr>
              <a:t> `novdi`a03k3 </a:t>
            </a:r>
            <a:r>
              <a:rPr lang="en-US" dirty="0" err="1">
                <a:latin typeface="Avva_Shenouda" pitchFamily="34" charset="0"/>
                <a:cs typeface="Arial" charset="0"/>
              </a:rPr>
              <a:t>qarok</a:t>
            </a:r>
            <a:r>
              <a:rPr lang="en-US" dirty="0">
                <a:latin typeface="Avva_Shenouda" pitchFamily="34" charset="0"/>
                <a:cs typeface="Arial" charset="0"/>
              </a:rPr>
              <a:t>.</a:t>
            </a:r>
          </a:p>
        </p:txBody>
      </p:sp>
    </p:spTree>
    <p:extLst>
      <p:ext uri="{BB962C8B-B14F-4D97-AF65-F5344CB8AC3E}">
        <p14:creationId xmlns:p14="http://schemas.microsoft.com/office/powerpoint/2010/main" val="4273281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189417"/>
      </p:ext>
    </p:extLst>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933961"/>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446307"/>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466706"/>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65631"/>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415663"/>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05990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830776"/>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إيسوس أون خاجين سوؤ إن إيهوؤ إنتى بى باسخا أفئى إيفى سانيا بيما إينارى لازاروس إمموف فى آيطافموفى إيطا إيسوس تونوسف إيفول خين نى إثموؤت: أفئير أوذيبنون أون إيروف إمى</a:t>
            </a:r>
            <a:endParaRPr lang="en-US" dirty="0"/>
          </a:p>
        </p:txBody>
      </p:sp>
    </p:spTree>
    <p:extLst>
      <p:ext uri="{BB962C8B-B14F-4D97-AF65-F5344CB8AC3E}">
        <p14:creationId xmlns:p14="http://schemas.microsoft.com/office/powerpoint/2010/main" val="715069945"/>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بيما إيتى إمماف: أووه مارثاناس شيم شى بى: أووه لازاروس نى أوواى بى إيفول خين نى إثروتيب نيماف: ماريا أون أستشى إن أو ليترا إن سوجين إنتى أونارذوس</a:t>
            </a:r>
            <a:endParaRPr lang="en-US" dirty="0"/>
          </a:p>
        </p:txBody>
      </p:sp>
    </p:spTree>
    <p:extLst>
      <p:ext uri="{BB962C8B-B14F-4D97-AF65-F5344CB8AC3E}">
        <p14:creationId xmlns:p14="http://schemas.microsoft.com/office/powerpoint/2010/main" val="3911118550"/>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إمبى إستيكى إى ناشى إنسو إنف: أووه أسثوهس إنين إتشالفج إن </a:t>
            </a:r>
            <a:r>
              <a:rPr lang="ar-EG" dirty="0"/>
              <a:t>إ</a:t>
            </a:r>
            <a:r>
              <a:rPr lang="ar-SA" dirty="0"/>
              <a:t>يسوس إمموف: أووه أسفوتو إمبيف أوى إنتى تيس آفى: إبيى ذى موه إيفول خين بى إستوى إمبى سوجين.</a:t>
            </a:r>
            <a:endParaRPr lang="en-US" dirty="0"/>
          </a:p>
        </p:txBody>
      </p:sp>
    </p:spTree>
    <p:extLst>
      <p:ext uri="{BB962C8B-B14F-4D97-AF65-F5344CB8AC3E}">
        <p14:creationId xmlns:p14="http://schemas.microsoft.com/office/powerpoint/2010/main" val="16651113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علي مثل الكرم والكرامين </a:t>
            </a:r>
            <a:endParaRPr lang="en-US" dirty="0"/>
          </a:p>
        </p:txBody>
      </p:sp>
    </p:spTree>
    <p:extLst>
      <p:ext uri="{BB962C8B-B14F-4D97-AF65-F5344CB8AC3E}">
        <p14:creationId xmlns:p14="http://schemas.microsoft.com/office/powerpoint/2010/main" val="352840736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 بيجى أوواى ذى إيفول خين نيف ماثيتيس إيتى يوداس بى سيمون بى يسكاريوتيس فى إيناف ناتيف: جى إثفيو أب آى سوجين إمبوتيف إيفول خاشومت شى إن ساث إيرى </a:t>
            </a:r>
            <a:endParaRPr lang="en-US" dirty="0"/>
          </a:p>
        </p:txBody>
      </p:sp>
    </p:spTree>
    <p:extLst>
      <p:ext uri="{BB962C8B-B14F-4D97-AF65-F5344CB8AC3E}">
        <p14:creationId xmlns:p14="http://schemas.microsoft.com/office/powerpoint/2010/main" val="2813216659"/>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a:t>أووه إيتيتو إن نيهيكى: فاى ذى أفجوف أو كوتى جى سيرميلين ناف خانى هيكى: اللاجى نى أورى إتشى أوى بى: أووه إيرى بى إغلوسو كومون إنتوتف نى شاف هيتو إيروف شاف توؤن إمموؤ. بيجى إيسوس</a:t>
            </a:r>
            <a:endParaRPr lang="en-US"/>
          </a:p>
        </p:txBody>
      </p:sp>
    </p:spTree>
    <p:extLst>
      <p:ext uri="{BB962C8B-B14F-4D97-AF65-F5344CB8AC3E}">
        <p14:creationId xmlns:p14="http://schemas.microsoft.com/office/powerpoint/2010/main" val="2889925731"/>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a:t>أون جى كاس إنتيس آريه إيروف إيبى إيهوؤ إمباكوس: نى هيكى غارسى نى موتين إنسيو نيفين: آنوك ذى تى نيموتين آن إنسيو نيفين: </a:t>
            </a:r>
            <a:r>
              <a:rPr lang="ar-EG"/>
              <a:t> </a:t>
            </a:r>
            <a:r>
              <a:rPr lang="ar-SA"/>
              <a:t>أوأوشت امبي ايف انجيليون اثؤواب.</a:t>
            </a:r>
            <a:endParaRPr lang="en-US"/>
          </a:p>
        </p:txBody>
      </p:sp>
    </p:spTree>
    <p:extLst>
      <p:ext uri="{BB962C8B-B14F-4D97-AF65-F5344CB8AC3E}">
        <p14:creationId xmlns:p14="http://schemas.microsoft.com/office/powerpoint/2010/main" val="2755206669"/>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3137533"/>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787239"/>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solidFill>
                  <a:srgbClr val="FFFFFF"/>
                </a:solidFill>
                <a:effectLst>
                  <a:outerShdw blurRad="38100" dist="38100" dir="2700000" algn="tl">
                    <a:srgbClr val="000000">
                      <a:alpha val="43137"/>
                    </a:srgbClr>
                  </a:outerShdw>
                </a:effectLst>
                <a:latin typeface="Arial" charset="0"/>
                <a:cs typeface="AL-Mateen" pitchFamily="2" charset="-78"/>
              </a:rPr>
              <a:t>هوذا أعدائك</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قد صرخوا، وقد رفع مبغضوك رؤوسهم.تآمرواجميعاً بقلب واحد، وتعاهدوا </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ع</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ليك عهداً.</a:t>
            </a:r>
            <a:r>
              <a:rPr lang="en-US" dirty="0">
                <a:solidFill>
                  <a:srgbClr val="FFFFFF"/>
                </a:solidFill>
                <a:effectLst>
                  <a:outerShdw blurRad="38100" dist="38100" dir="2700000" algn="tl">
                    <a:srgbClr val="000000">
                      <a:alpha val="43137"/>
                    </a:srgbClr>
                  </a:outerShdw>
                </a:effectLst>
                <a:latin typeface="Arial" charset="0"/>
                <a:cs typeface="AL-Mateen" pitchFamily="2" charset="-78"/>
              </a:rPr>
              <a:t/>
            </a:r>
            <a:br>
              <a:rPr lang="en-US" dirty="0">
                <a:solidFill>
                  <a:srgbClr val="FFFFFF"/>
                </a:solidFill>
                <a:effectLst>
                  <a:outerShdw blurRad="38100" dist="38100" dir="2700000" algn="tl">
                    <a:srgbClr val="000000">
                      <a:alpha val="43137"/>
                    </a:srgbClr>
                  </a:outerShdw>
                </a:effectLst>
                <a:latin typeface="Arial" charset="0"/>
                <a:cs typeface="AL-Mateen" pitchFamily="2" charset="-78"/>
              </a:rPr>
            </a:br>
            <a:endParaRPr lang="en-US" dirty="0"/>
          </a:p>
        </p:txBody>
      </p:sp>
    </p:spTree>
    <p:extLst>
      <p:ext uri="{BB962C8B-B14F-4D97-AF65-F5344CB8AC3E}">
        <p14:creationId xmlns:p14="http://schemas.microsoft.com/office/powerpoint/2010/main" val="2587318536"/>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311690"/>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642215"/>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052254"/>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وقبل الفصح بستة أيام أتى يسوع إلى بيت عنيا حيث كان لعازر الذى مات وأقامه من بين الأموات . فصنعوا له هناك  عشاء فى ذلك المكان . وكانت مرثا تخدم وكان لعازر أحد المتكئين معه ،</a:t>
            </a:r>
            <a:endParaRPr lang="en-US" dirty="0"/>
          </a:p>
        </p:txBody>
      </p:sp>
    </p:spTree>
    <p:extLst>
      <p:ext uri="{BB962C8B-B14F-4D97-AF65-F5344CB8AC3E}">
        <p14:creationId xmlns:p14="http://schemas.microsoft.com/office/powerpoint/2010/main" val="508704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أعطنا ماء لنشرب فقال لهم موسي : لماذا  أصعدتنا من مصر لتقتلنا وأولادنا ومواشينا بالعطش ؟ فصرخ موسي إلي الرب قائلاً : ماذا أفعل بهذا الشعب إنهم بعد قليل يرجمونني .</a:t>
            </a:r>
          </a:p>
        </p:txBody>
      </p:sp>
    </p:spTree>
    <p:extLst>
      <p:ext uri="{BB962C8B-B14F-4D97-AF65-F5344CB8AC3E}">
        <p14:creationId xmlns:p14="http://schemas.microsoft.com/office/powerpoint/2010/main" val="33648745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قال : بنور كلمتك آتي إليك يا أبن الله , لأنك أنت هو النور الذي أتي ومشي بين المظلمين , وها كلها ستضيئها بنعمتك , بك أيها النور الحقيقي أستضئ لأطرد الظلام والطغيان من النفوس الغارقة</a:t>
            </a:r>
            <a:endParaRPr lang="en-US" dirty="0"/>
          </a:p>
        </p:txBody>
      </p:sp>
    </p:spTree>
    <p:extLst>
      <p:ext uri="{BB962C8B-B14F-4D97-AF65-F5344CB8AC3E}">
        <p14:creationId xmlns:p14="http://schemas.microsoft.com/office/powerpoint/2010/main" val="31877173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أما مريم فأخذت رطل طيب ناردين خالص كثير الثمن ودهنت به قدمى يسوع ، ومسحتهما بشعر رأسها فإمتلأ البيت من رائحة الطيب ، فقال أحد تلاميذه الذى هو يهوذا سمعان الإسخريوطى </a:t>
            </a:r>
            <a:endParaRPr lang="en-US" dirty="0"/>
          </a:p>
        </p:txBody>
      </p:sp>
    </p:spTree>
    <p:extLst>
      <p:ext uri="{BB962C8B-B14F-4D97-AF65-F5344CB8AC3E}">
        <p14:creationId xmlns:p14="http://schemas.microsoft.com/office/powerpoint/2010/main" val="373055259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a:t>الذى كان مزمعاً أن يسلمه : لماذا لم يبع هذا الطيب بثلثمائة دينار ويعطى للمساكين ؟! قال هذا ليس لأنه كان يهتم بالمساكين ، بل لأنه كان سارقاً وكان الصندوق عنده وكان يحمل ما يلقى فيه </a:t>
            </a:r>
            <a:endParaRPr lang="en-US"/>
          </a:p>
        </p:txBody>
      </p:sp>
    </p:spTree>
    <p:extLst>
      <p:ext uri="{BB962C8B-B14F-4D97-AF65-F5344CB8AC3E}">
        <p14:creationId xmlns:p14="http://schemas.microsoft.com/office/powerpoint/2010/main" val="2320529948"/>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.فقال يسوع : ( دعوها لأنها حفظته ليوم دفنى فإن المساكين معكم فى كل حين ، وأما أنا فلست معكم فى كل حين</a:t>
            </a:r>
            <a:endParaRPr lang="en-US" dirty="0"/>
          </a:p>
        </p:txBody>
      </p:sp>
    </p:spTree>
    <p:extLst>
      <p:ext uri="{BB962C8B-B14F-4D97-AF65-F5344CB8AC3E}">
        <p14:creationId xmlns:p14="http://schemas.microsoft.com/office/powerpoint/2010/main" val="465714566"/>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5163748"/>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التاسعة من يوم الاربع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3999494219"/>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EG" dirty="0"/>
              <a:t>من سفر التكوين لموسى النبى ص 24 : 1-  9</a:t>
            </a:r>
            <a:endParaRPr lang="en-US" dirty="0"/>
          </a:p>
        </p:txBody>
      </p:sp>
    </p:spTree>
    <p:extLst>
      <p:ext uri="{BB962C8B-B14F-4D97-AF65-F5344CB8AC3E}">
        <p14:creationId xmlns:p14="http://schemas.microsoft.com/office/powerpoint/2010/main" val="89751916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وشاخ إبراهيم وهرم أيامه وبارك الرب إبراهيم فى كل شئ ، فقال إبراهيم لعبده كبيربيته المولى على جميع ماله ، ضع يدك تحت فخذى لأستحلفك بالرب إله السماء وإله الأرض ،</a:t>
            </a:r>
            <a:endParaRPr lang="en-US" dirty="0"/>
          </a:p>
        </p:txBody>
      </p:sp>
    </p:spTree>
    <p:extLst>
      <p:ext uri="{BB962C8B-B14F-4D97-AF65-F5344CB8AC3E}">
        <p14:creationId xmlns:p14="http://schemas.microsoft.com/office/powerpoint/2010/main" val="1289037582"/>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أن تأخذ زوجة لإبنى إسحق من بنات الكنعانيين اللذين أنا ساكن بينهم ، بل أنطلق إلى ارضى والموضع الذى كنت فيه وإلى عشيرتى وتأخذ زوجة لإبنى اسحق من هناك ، فقال العبد له :</a:t>
            </a:r>
            <a:endParaRPr lang="en-US" dirty="0"/>
          </a:p>
        </p:txBody>
      </p:sp>
    </p:spTree>
    <p:extLst>
      <p:ext uri="{BB962C8B-B14F-4D97-AF65-F5344CB8AC3E}">
        <p14:creationId xmlns:p14="http://schemas.microsoft.com/office/powerpoint/2010/main" val="2738738876"/>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ربما لا تشاء المرأة أن تأتى معى لعبد هذه الأرض ، أتريد أن أرد ابنك إلى الأرض التى خرجت منها ؟ فقال له إبراهيم : أحذر من أن ترد إبنى إلى هناك لأن الرب  إله السماء وإله الأرض</a:t>
            </a:r>
            <a:endParaRPr lang="en-US" dirty="0"/>
          </a:p>
        </p:txBody>
      </p:sp>
    </p:spTree>
    <p:extLst>
      <p:ext uri="{BB962C8B-B14F-4D97-AF65-F5344CB8AC3E}">
        <p14:creationId xmlns:p14="http://schemas.microsoft.com/office/powerpoint/2010/main" val="3973305208"/>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الذى أخذنى من بيت أبى ومن الأرض التى ولدت فيها الذى كلمنى أقسم لى قائلاً: أنى أعطيك هذه الأرض لنسلك ، وهو يرسل ملاكه أمامك كلمنى وأقسم لى قائلاَ : أنى أعطيك هذه الأرض ولنسلك ،</a:t>
            </a:r>
            <a:endParaRPr lang="en-US" dirty="0"/>
          </a:p>
        </p:txBody>
      </p:sp>
    </p:spTree>
    <p:extLst>
      <p:ext uri="{BB962C8B-B14F-4D97-AF65-F5344CB8AC3E}">
        <p14:creationId xmlns:p14="http://schemas.microsoft.com/office/powerpoint/2010/main" val="1726479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في صحبة العالم وظلام الشهوات لأن محبة المال وشهوة الغني والرئاسة خنقت بني البشر  . من كان يستطيع أن يطلب إلي الآب أن يرسل إبنه ليصعد علي الصليب عوض الخطاة , </a:t>
            </a:r>
            <a:endParaRPr lang="en-US" dirty="0"/>
          </a:p>
        </p:txBody>
      </p:sp>
    </p:spTree>
    <p:extLst>
      <p:ext uri="{BB962C8B-B14F-4D97-AF65-F5344CB8AC3E}">
        <p14:creationId xmlns:p14="http://schemas.microsoft.com/office/powerpoint/2010/main" val="288759478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وهو يرسل ملاكه أمامك فتأخذ زوجة لإبنى اسحق من هناك ، وإن تشاء المرأة أن تأتى معك إلى هذه الأرض فتكون أنت برئ من حلفى ، فقط لا ترجع إبنى إلى هناك . </a:t>
            </a:r>
            <a:endParaRPr lang="en-US" dirty="0"/>
          </a:p>
        </p:txBody>
      </p:sp>
    </p:spTree>
    <p:extLst>
      <p:ext uri="{BB962C8B-B14F-4D97-AF65-F5344CB8AC3E}">
        <p14:creationId xmlns:p14="http://schemas.microsoft.com/office/powerpoint/2010/main" val="310454392"/>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ar-EG" dirty="0"/>
              <a:t>فوضع العبد يده تحت فخذ إبراهيم سيده وحلف له من أجل هذا الأمر .</a:t>
            </a:r>
            <a:endParaRPr lang="en-US" dirty="0"/>
          </a:p>
        </p:txBody>
      </p:sp>
    </p:spTree>
    <p:extLst>
      <p:ext uri="{BB962C8B-B14F-4D97-AF65-F5344CB8AC3E}">
        <p14:creationId xmlns:p14="http://schemas.microsoft.com/office/powerpoint/2010/main" val="2837263836"/>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050169"/>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سفر العدد لموسى النبى ص 20 : 1- 13</a:t>
            </a:r>
            <a:endParaRPr lang="en-US" dirty="0"/>
          </a:p>
        </p:txBody>
      </p:sp>
    </p:spTree>
    <p:extLst>
      <p:ext uri="{BB962C8B-B14F-4D97-AF65-F5344CB8AC3E}">
        <p14:creationId xmlns:p14="http://schemas.microsoft.com/office/powerpoint/2010/main" val="4200020747"/>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وجاء بنو إسرائيل الجماعة كلها إلى جبل سيناء فى الشهر الأول وأقام الشعب بقادش ، وماتت مريم ثم دفنت هناك ولم يكن ماء للجماعة، فاجتمعوا على موسى وهرون وخاصم الشعب موسى قائلين :</a:t>
            </a:r>
            <a:endParaRPr lang="en-US" dirty="0"/>
          </a:p>
        </p:txBody>
      </p:sp>
    </p:spTree>
    <p:extLst>
      <p:ext uri="{BB962C8B-B14F-4D97-AF65-F5344CB8AC3E}">
        <p14:creationId xmlns:p14="http://schemas.microsoft.com/office/powerpoint/2010/main" val="3017428296"/>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ليتنا متنا موت أخوتنا أمام الرب ، لماذا جئتما بجماعة الرب إلى هذه البرية لتقتلانا نحن ومواشينا ؟ ولماذا أخرجتمانا من أرض مصر إلى هذا الموضع الردئ ، موضع لا زرع فيه و لا تين </a:t>
            </a:r>
            <a:endParaRPr lang="en-US" dirty="0"/>
          </a:p>
        </p:txBody>
      </p:sp>
    </p:spTree>
    <p:extLst>
      <p:ext uri="{BB962C8B-B14F-4D97-AF65-F5344CB8AC3E}">
        <p14:creationId xmlns:p14="http://schemas.microsoft.com/office/powerpoint/2010/main" val="3575796147"/>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و لا عنب و لا رمان و ليس فيه ماء للشرب ؟ فجاء موسى وهرون من أمام الجماعة إلى باب قبة الشهادة وسقطا على وجههما فتجلى لهما مجد الرب ، وكلم الرب موسى وهرون قائلاً : </a:t>
            </a:r>
            <a:endParaRPr lang="en-US" dirty="0"/>
          </a:p>
        </p:txBody>
      </p:sp>
    </p:spTree>
    <p:extLst>
      <p:ext uri="{BB962C8B-B14F-4D97-AF65-F5344CB8AC3E}">
        <p14:creationId xmlns:p14="http://schemas.microsoft.com/office/powerpoint/2010/main" val="20642793"/>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a:t>خذ العصا وإجمع الجماعة كلها أنت وهرون أخوك ، كلما الصخرة قدامهم فتعطى مياهها فتخرجا لهم ماء من الصخرة ، وتسقيا الجماعة ومواشيهم فأخذ موسى العصا من أمام الرب </a:t>
            </a:r>
            <a:endParaRPr lang="en-US" dirty="0"/>
          </a:p>
        </p:txBody>
      </p:sp>
    </p:spTree>
    <p:extLst>
      <p:ext uri="{BB962C8B-B14F-4D97-AF65-F5344CB8AC3E}">
        <p14:creationId xmlns:p14="http://schemas.microsoft.com/office/powerpoint/2010/main" val="3626473858"/>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كما أمره الرب وجمع موسى وهرون الجماعة أمام الصخرة وقال لهم : أسمعوا أيها المتمردون ، أنخرج لكم من هذه الصخرة ماء . ورفع موسى يده وضرب الصخرة بالعصا مرتين ، </a:t>
            </a:r>
            <a:endParaRPr lang="en-US" dirty="0"/>
          </a:p>
        </p:txBody>
      </p:sp>
    </p:spTree>
    <p:extLst>
      <p:ext uri="{BB962C8B-B14F-4D97-AF65-F5344CB8AC3E}">
        <p14:creationId xmlns:p14="http://schemas.microsoft.com/office/powerpoint/2010/main" val="1682778956"/>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فخرج ماء غزير فشرب منه الجماعة ومواشيهم ، فقال الرب لموسى وهرون : لأجل أنكما لم تؤمنا لتقدسانى أمام أعين بنى إسرائيل ، لذلك لا تدخلان هذه الجماعة إلى الأرض التى أعطيتهم إياها ،</a:t>
            </a:r>
            <a:endParaRPr lang="en-US" dirty="0"/>
          </a:p>
        </p:txBody>
      </p:sp>
    </p:spTree>
    <p:extLst>
      <p:ext uri="{BB962C8B-B14F-4D97-AF65-F5344CB8AC3E}">
        <p14:creationId xmlns:p14="http://schemas.microsoft.com/office/powerpoint/2010/main" val="3822686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عظيم هو هذا العمل عن طلبة ومعرفة وأفكار الأرضيين , تحنن الآب علي الخليقة وأرسل إبنه إلي الخطاة ليطلبهم ويجذبهم ويردهم إلي أبيه , وضعه بين الظلام ليضئ لبني البشر بإشراقه العظيم إلي خاصيته </a:t>
            </a:r>
            <a:endParaRPr lang="en-US" dirty="0"/>
          </a:p>
        </p:txBody>
      </p:sp>
    </p:spTree>
    <p:extLst>
      <p:ext uri="{BB962C8B-B14F-4D97-AF65-F5344CB8AC3E}">
        <p14:creationId xmlns:p14="http://schemas.microsoft.com/office/powerpoint/2010/main" val="2308093635"/>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ar-EG" dirty="0"/>
              <a:t> هذا هو ماء الخصومة ، حيث إختصم بنو إسرائيل أمام الرب فتقدس فيهم .</a:t>
            </a:r>
            <a:endParaRPr lang="en-US" dirty="0"/>
          </a:p>
        </p:txBody>
      </p:sp>
    </p:spTree>
    <p:extLst>
      <p:ext uri="{BB962C8B-B14F-4D97-AF65-F5344CB8AC3E}">
        <p14:creationId xmlns:p14="http://schemas.microsoft.com/office/powerpoint/2010/main" val="913180256"/>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224629"/>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من أمثال سليمان ص 1 : 10 – إلخ</a:t>
            </a:r>
            <a:endParaRPr lang="en-US" dirty="0"/>
          </a:p>
        </p:txBody>
      </p:sp>
    </p:spTree>
    <p:extLst>
      <p:ext uri="{BB962C8B-B14F-4D97-AF65-F5344CB8AC3E}">
        <p14:creationId xmlns:p14="http://schemas.microsoft.com/office/powerpoint/2010/main" val="3928751029"/>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يا إبنى لا يضلك الرجال المنافقون ، و لا تجبهم إذا دعوك قائلين : هلم شاركنا فى الدم لنختف فى الأرض ، للرجل البار ظلماً ، فلنبتلعه حياًُ كالجحيم ونبيد ذكره من الأرض فنظفر بقنية الثمينة ،</a:t>
            </a:r>
            <a:endParaRPr lang="en-US" dirty="0"/>
          </a:p>
        </p:txBody>
      </p:sp>
    </p:spTree>
    <p:extLst>
      <p:ext uri="{BB962C8B-B14F-4D97-AF65-F5344CB8AC3E}">
        <p14:creationId xmlns:p14="http://schemas.microsoft.com/office/powerpoint/2010/main" val="3407167694"/>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ونملأ بيوتنا غنيمة ونصيبه يقع لنا كيس فلنقتنيه لنا جميعاً كيس واحد، ليكن لنا . لا تمش فى الطريق معهم ، وامنه رجلك عن طريقهم لأنهم نصبوا شباكهم للطيور بمكر وشاركوا القتلة فيدخرون لأنفسهم الشرور</a:t>
            </a:r>
            <a:endParaRPr lang="en-US" dirty="0"/>
          </a:p>
        </p:txBody>
      </p:sp>
    </p:spTree>
    <p:extLst>
      <p:ext uri="{BB962C8B-B14F-4D97-AF65-F5344CB8AC3E}">
        <p14:creationId xmlns:p14="http://schemas.microsoft.com/office/powerpoint/2010/main" val="279406306"/>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a:t> وسقوط الآثمة ردئ ، هذه طرق كل من تناهى الإثم ، بالنفاق تنزع نفوسهم . الحكمة تمدح فى الطرقات وفى الشوارع ظاهره ، وعلى زوايا الأسوار يبشر فيها ، على الأبواب الأقوياء وأبواب المدن . </a:t>
            </a:r>
            <a:endParaRPr lang="en-US" dirty="0"/>
          </a:p>
        </p:txBody>
      </p:sp>
    </p:spTree>
    <p:extLst>
      <p:ext uri="{BB962C8B-B14F-4D97-AF65-F5344CB8AC3E}">
        <p14:creationId xmlns:p14="http://schemas.microsoft.com/office/powerpoint/2010/main" val="3365177965"/>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قد قالت بقلب قوى فى كل حين ، ان عديمى الشر يتمسكون بالبر فلن يخزوا ، أيها الجهال المشتهون العار الذين نافقوا وأبغضوا الفهم وصاروا عرضة للتوبيخ ، هوذا أضع أمامكم كلاما من روحى وأعلمكم كلامى،</a:t>
            </a:r>
            <a:endParaRPr lang="en-US" dirty="0"/>
          </a:p>
        </p:txBody>
      </p:sp>
    </p:spTree>
    <p:extLst>
      <p:ext uri="{BB962C8B-B14F-4D97-AF65-F5344CB8AC3E}">
        <p14:creationId xmlns:p14="http://schemas.microsoft.com/office/powerpoint/2010/main" val="3130533570"/>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قد دعوت فلم تسمعوا وبسطت يدى فلم تلتفتوا ، بل جعلتم مشورتى كأنها ليست ثابتة وتوبيخى لم تصغوا ليه ، من أجل هذا أيضا أضحك على هلاكهم وأفراح إذا لحقكم الفناء وفاجاًكم الذعر ويأتى الخراب كالعاصفة ،</a:t>
            </a:r>
            <a:endParaRPr lang="en-US" dirty="0"/>
          </a:p>
        </p:txBody>
      </p:sp>
    </p:spTree>
    <p:extLst>
      <p:ext uri="{BB962C8B-B14F-4D97-AF65-F5344CB8AC3E}">
        <p14:creationId xmlns:p14="http://schemas.microsoft.com/office/powerpoint/2010/main" val="1349607786"/>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إذا جاء عليكم الاستئصال فى طلبى فلا يجدونى ً بما أنهم أبغضوا الحكمة ولم يختاروا مخافة الرب ولم يريدوا أن يتأملوا مشورتى مستهزئين بكلامى   ، فلذلك يأكلون من ثمر طرقهم </a:t>
            </a:r>
            <a:endParaRPr lang="en-US" dirty="0"/>
          </a:p>
        </p:txBody>
      </p:sp>
    </p:spTree>
    <p:extLst>
      <p:ext uri="{BB962C8B-B14F-4D97-AF65-F5344CB8AC3E}">
        <p14:creationId xmlns:p14="http://schemas.microsoft.com/office/powerpoint/2010/main" val="656423820"/>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ar-EG" dirty="0"/>
              <a:t> ومن نفاقهم يشبعون حيث أنهم ظلموا الصبيان وقتلوهم ، أفتقد المنافقين بالهلاك والذى يطيعنى يسكن على الرجاء ويستريح بلا خوف من كل شر.</a:t>
            </a:r>
            <a:endParaRPr lang="en-US" dirty="0"/>
          </a:p>
        </p:txBody>
      </p:sp>
    </p:spTree>
    <p:extLst>
      <p:ext uri="{BB962C8B-B14F-4D97-AF65-F5344CB8AC3E}">
        <p14:creationId xmlns:p14="http://schemas.microsoft.com/office/powerpoint/2010/main" val="514112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جاء ولم يقبل عبيد أبيه , . المر والخل مزج له بنو إبراهيم , غنم إسحق فأهانت الخراف راعيها وإجتمعوا عليه وصلبوه  الطبيب الذي جاء ليطيب جراحاتها تفلت في وجهه الجماعة الشريرة .</a:t>
            </a:r>
            <a:endParaRPr lang="en-US" dirty="0"/>
          </a:p>
        </p:txBody>
      </p:sp>
    </p:spTree>
    <p:extLst>
      <p:ext uri="{BB962C8B-B14F-4D97-AF65-F5344CB8AC3E}">
        <p14:creationId xmlns:p14="http://schemas.microsoft.com/office/powerpoint/2010/main" val="1523210305"/>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508691"/>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إشعياء النبى ص 59 : 1- 17</a:t>
            </a:r>
            <a:endParaRPr lang="en-US" dirty="0"/>
          </a:p>
        </p:txBody>
      </p:sp>
    </p:spTree>
    <p:extLst>
      <p:ext uri="{BB962C8B-B14F-4D97-AF65-F5344CB8AC3E}">
        <p14:creationId xmlns:p14="http://schemas.microsoft.com/office/powerpoint/2010/main" val="1563069519"/>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a:t> هل يد الرب لا تقوى أن تخلص ؟ أم أذنه ثقلت عن السمع ؟ ولكن خطاياكم قامت بينكم وبين الله ولسبب خطاياكم صرف وجهه عنكم حتى لا يرحمكم ، لأن أيديكم تلطخت بالدم وأصابعكم بالخطايا ، </a:t>
            </a:r>
            <a:endParaRPr lang="en-US" dirty="0"/>
          </a:p>
        </p:txBody>
      </p:sp>
    </p:spTree>
    <p:extLst>
      <p:ext uri="{BB962C8B-B14F-4D97-AF65-F5344CB8AC3E}">
        <p14:creationId xmlns:p14="http://schemas.microsoft.com/office/powerpoint/2010/main" val="3312749503"/>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وشفاهكم نطقت بالإثم ، ولسانكم يتلو ظلماً وليس من يقول الحق و لا يوجد قاض عادل . يؤمنون بالأباطيل وينطقون الكذب ، يحبلون بالتعب ويلدون بالأباطيل ، فقسوا بيض الأفاعى ،</a:t>
            </a:r>
            <a:endParaRPr lang="en-US" dirty="0"/>
          </a:p>
        </p:txBody>
      </p:sp>
    </p:spTree>
    <p:extLst>
      <p:ext uri="{BB962C8B-B14F-4D97-AF65-F5344CB8AC3E}">
        <p14:creationId xmlns:p14="http://schemas.microsoft.com/office/powerpoint/2010/main" val="2205087277"/>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a:t> ونسجوا خيوط العنكبوت والمزمع أن يأكل من بيضهم لما كسره وجد فيه وحشاً وأفعى ، ونسيجهم لا يكون لهم ثوباً و لا يستترون من أعمالهم لأن أعمالهم أعمال إثم ، وأرجلهم تجرى إلى الشر </a:t>
            </a:r>
            <a:endParaRPr lang="en-US" dirty="0"/>
          </a:p>
        </p:txBody>
      </p:sp>
    </p:spTree>
    <p:extLst>
      <p:ext uri="{BB962C8B-B14F-4D97-AF65-F5344CB8AC3E}">
        <p14:creationId xmlns:p14="http://schemas.microsoft.com/office/powerpoint/2010/main" val="273759206"/>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وتسرع إلى سفك الدم ، وأفكارهم أفكار جهال . الكسل والشقاوة فى سبلهم وطريق السلام لم يعرفوه ، وخوف الله ليس فى طريقهم لأن طرقهم التى يمشون فيها معوجة و يعرفون السلام ،</a:t>
            </a:r>
            <a:endParaRPr lang="en-US" dirty="0"/>
          </a:p>
        </p:txBody>
      </p:sp>
    </p:spTree>
    <p:extLst>
      <p:ext uri="{BB962C8B-B14F-4D97-AF65-F5344CB8AC3E}">
        <p14:creationId xmlns:p14="http://schemas.microsoft.com/office/powerpoint/2010/main" val="152968248"/>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لهذا بعد عنهم الحكم ، و لا يدركهم العدل ، وإذ هم يترقبون النور صار لهم الظلام . انتظروا ضوء فمشوا فى عتمة ، يتلمسون الحائط مثل أعمى ويشعرون كمن ليس له أعين ، ويسقطون فى الظهيرة</a:t>
            </a:r>
            <a:endParaRPr lang="en-US" dirty="0"/>
          </a:p>
        </p:txBody>
      </p:sp>
    </p:spTree>
    <p:extLst>
      <p:ext uri="{BB962C8B-B14F-4D97-AF65-F5344CB8AC3E}">
        <p14:creationId xmlns:p14="http://schemas.microsoft.com/office/powerpoint/2010/main" val="2518914737"/>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كأنهم فى نصف الليل كمثل مائتين يتنهدون مثل الدب ، ومثل الحمامة يسيرون معاً . ننتظر حكماً فلا يكون والخلاص بعد عنا بعيداً لأن إثمنا كثر أمامك وخطايانا قاومتنا ، لأن آثامنا فينا وعرفنا ظلمنا</a:t>
            </a:r>
            <a:endParaRPr lang="en-US" dirty="0"/>
          </a:p>
        </p:txBody>
      </p:sp>
    </p:spTree>
    <p:extLst>
      <p:ext uri="{BB962C8B-B14F-4D97-AF65-F5344CB8AC3E}">
        <p14:creationId xmlns:p14="http://schemas.microsoft.com/office/powerpoint/2010/main" val="3190936334"/>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0" y="4459015"/>
            <a:ext cx="9144000" cy="2203210"/>
          </a:xfrm>
        </p:spPr>
        <p:txBody>
          <a:bodyPr>
            <a:noAutofit/>
          </a:bodyPr>
          <a:lstStyle/>
          <a:p>
            <a:r>
              <a:rPr lang="ar-EG" sz="3600" dirty="0"/>
              <a:t>، نافقنا وكذبنا وبعدنا عن الله ، تكلمنا ظلماً وخالفنا وحبلنا وتلونا من قبلنا أقوالاً ظالمة ورددنا الحكم إلى خلف ، وبعد العدل لأن الحق بار فى أيامهم ولم يستطيعوا أن يعبروا باستقامة ، والحق رفع وتحول قلبهم عن الحق ،</a:t>
            </a:r>
            <a:endParaRPr lang="en-US" sz="3600" dirty="0"/>
          </a:p>
        </p:txBody>
      </p:sp>
    </p:spTree>
    <p:extLst>
      <p:ext uri="{BB962C8B-B14F-4D97-AF65-F5344CB8AC3E}">
        <p14:creationId xmlns:p14="http://schemas.microsoft.com/office/powerpoint/2010/main" val="3526841381"/>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ونظر الرب ولم يرضه ، لأنه لم يكن حكم ونظر ولم يكن رجل وتأمل ولم يكن ناصر ، فدفعهم بذراعه وشدهم برحمته ، ولبس العدل مثل درع ووضع على رأسه بيضة الخلاص .</a:t>
            </a:r>
            <a:endParaRPr lang="en-US" dirty="0"/>
          </a:p>
        </p:txBody>
      </p:sp>
    </p:spTree>
    <p:extLst>
      <p:ext uri="{BB962C8B-B14F-4D97-AF65-F5344CB8AC3E}">
        <p14:creationId xmlns:p14="http://schemas.microsoft.com/office/powerpoint/2010/main" val="430230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أتي ليطلب ثمرة في الكرم الذي غرسه أبوه ولم يعطوه إلا الشوك من كرمهم , فتح ربنا فمه الطاهر وكلم اليهود بالأمثال ليريهم صورة طريقه , وقال : إنسان رب بيت غرس كرماً وأحاطه بسياج</a:t>
            </a:r>
            <a:endParaRPr lang="en-US" dirty="0"/>
          </a:p>
        </p:txBody>
      </p:sp>
    </p:spTree>
    <p:extLst>
      <p:ext uri="{BB962C8B-B14F-4D97-AF65-F5344CB8AC3E}">
        <p14:creationId xmlns:p14="http://schemas.microsoft.com/office/powerpoint/2010/main" val="3289009899"/>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195961"/>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من زكريا النبى ص 11 : 11-14</a:t>
            </a:r>
            <a:endParaRPr lang="en-US" dirty="0"/>
          </a:p>
        </p:txBody>
      </p:sp>
    </p:spTree>
    <p:extLst>
      <p:ext uri="{BB962C8B-B14F-4D97-AF65-F5344CB8AC3E}">
        <p14:creationId xmlns:p14="http://schemas.microsoft.com/office/powerpoint/2010/main" val="1070001299"/>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ويعلم الكنعانيون الأغنام التى يحرسونها أنها كلمة الرب وأنا أقول لهم : إذا حسن لديكم فأعطونى  أجرتى التى قررتموها وإلا فامتنعوا . فقرروا أجرتى ثلاثين ممن الفضة ، فقال لى الرب ألقها فى المسبك وأنا أفحصها ،</a:t>
            </a:r>
            <a:endParaRPr lang="en-US" dirty="0"/>
          </a:p>
        </p:txBody>
      </p:sp>
    </p:spTree>
    <p:extLst>
      <p:ext uri="{BB962C8B-B14F-4D97-AF65-F5344CB8AC3E}">
        <p14:creationId xmlns:p14="http://schemas.microsoft.com/office/powerpoint/2010/main" val="468987451"/>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هل هى مختارة مثل ما جربت بها ، فأخذت الثلاثين من الفضة وطرحتها فى المسبك فى بيت الرب ، ثم طرحت عصاى الثانية التى هى حبل القياس لأنقض عهدى الذى بين يهوذا وبنى إسرائيل . </a:t>
            </a:r>
            <a:endParaRPr lang="en-US" dirty="0"/>
          </a:p>
        </p:txBody>
      </p:sp>
    </p:spTree>
    <p:extLst>
      <p:ext uri="{BB962C8B-B14F-4D97-AF65-F5344CB8AC3E}">
        <p14:creationId xmlns:p14="http://schemas.microsoft.com/office/powerpoint/2010/main" val="561398354"/>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177356"/>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589482"/>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7013686"/>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4605126"/>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لأبينا القديس </a:t>
            </a:r>
            <a:br>
              <a:rPr lang="ar-EG" dirty="0"/>
            </a:br>
            <a:r>
              <a:rPr lang="ar-EG" dirty="0"/>
              <a:t>أنبا شنوده</a:t>
            </a:r>
            <a:endParaRPr lang="en-US" dirty="0"/>
          </a:p>
        </p:txBody>
      </p:sp>
    </p:spTree>
    <p:extLst>
      <p:ext uri="{BB962C8B-B14F-4D97-AF65-F5344CB8AC3E}">
        <p14:creationId xmlns:p14="http://schemas.microsoft.com/office/powerpoint/2010/main" val="2351576970"/>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أمران أقولهما لكم : إن جميع اللذين يفرح بهم فى السماء من آجل توبتهم وهى على الأرض لن  يروا حزناً و لا وجعاً فى 1لك المكان ، وأولئك اللذين لم يفرح بهم السماء لأجل عدم توبتهم </a:t>
            </a:r>
            <a:endParaRPr lang="en-US" dirty="0"/>
          </a:p>
        </p:txBody>
      </p:sp>
    </p:spTree>
    <p:extLst>
      <p:ext uri="{BB962C8B-B14F-4D97-AF65-F5344CB8AC3E}">
        <p14:creationId xmlns:p14="http://schemas.microsoft.com/office/powerpoint/2010/main" val="1368567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وحفر فيه برجاً ودفع الكرم للكرامين وسافر , وبلغ زمان ثمار الكرم , فارسل رب الكرم عبيده ليحضروا له الثمار , فقام الكرامون علي العبيد وضربوا بعضهم ورجموا بعضهم وقتلوا بعضهم ,</a:t>
            </a:r>
            <a:endParaRPr lang="en-US" dirty="0"/>
          </a:p>
        </p:txBody>
      </p:sp>
    </p:spTree>
    <p:extLst>
      <p:ext uri="{BB962C8B-B14F-4D97-AF65-F5344CB8AC3E}">
        <p14:creationId xmlns:p14="http://schemas.microsoft.com/office/powerpoint/2010/main" val="538477437"/>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وهم على الأرض لن يروا فرحاً و راحة فى ذلك المكان ، فإلى متى أنت تتكاسل أيضاً ؟ !.. أيها الإنسان ، أطلب إليك : إبك على نفسك وحدك ما دامت تقبل منك الدموع وبالأحرى إذا منت قد عملت </a:t>
            </a:r>
            <a:endParaRPr lang="en-US" dirty="0"/>
          </a:p>
        </p:txBody>
      </p:sp>
    </p:spTree>
    <p:extLst>
      <p:ext uri="{BB962C8B-B14F-4D97-AF65-F5344CB8AC3E}">
        <p14:creationId xmlns:p14="http://schemas.microsoft.com/office/powerpoint/2010/main" val="3317658553"/>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أعمالاً يحق عليها البكاء ، فأبك على نفسك وحدك ما دام جميع القديسون يبكون معك لأجل خلاص نفسك . طوبى لمن امتلأ بكاء على نفسه وحده ههنا ، فإنه سينجو من البكاء ، وصرير الأسنان الدائم ويفرح فرحاً سمائياً</a:t>
            </a:r>
            <a:endParaRPr lang="en-US" dirty="0"/>
          </a:p>
        </p:txBody>
      </p:sp>
    </p:spTree>
    <p:extLst>
      <p:ext uri="{BB962C8B-B14F-4D97-AF65-F5344CB8AC3E}">
        <p14:creationId xmlns:p14="http://schemas.microsoft.com/office/powerpoint/2010/main" val="1156254020"/>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ar-EG" dirty="0"/>
              <a:t> فلنتيقظ يا أحبائى قبلما يقفل دوننا الخدر وباب التوبة ، ونضرع أمام الباب فنسمع لست أعرفكم ، كل هذه وأراداً منها نسمعها إذا تمادينا فى خطايانا.</a:t>
            </a:r>
            <a:endParaRPr lang="en-US" dirty="0"/>
          </a:p>
        </p:txBody>
      </p:sp>
    </p:spTree>
    <p:extLst>
      <p:ext uri="{BB962C8B-B14F-4D97-AF65-F5344CB8AC3E}">
        <p14:creationId xmlns:p14="http://schemas.microsoft.com/office/powerpoint/2010/main" val="1448735850"/>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642471"/>
            <a:ext cx="2546252" cy="959988"/>
          </a:xfrm>
        </p:spPr>
        <p:txBody>
          <a:bodyPr>
            <a:normAutofit fontScale="90000"/>
          </a:bodyPr>
          <a:lstStyle/>
          <a:p>
            <a:r>
              <a:rPr lang="ar-EG" dirty="0"/>
              <a:t>شنودة </a:t>
            </a:r>
            <a:br>
              <a:rPr lang="ar-EG" dirty="0"/>
            </a:br>
            <a:endParaRPr lang="en-US" dirty="0"/>
          </a:p>
        </p:txBody>
      </p:sp>
    </p:spTree>
    <p:extLst>
      <p:ext uri="{BB962C8B-B14F-4D97-AF65-F5344CB8AC3E}">
        <p14:creationId xmlns:p14="http://schemas.microsoft.com/office/powerpoint/2010/main" val="3115988652"/>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134328"/>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0103550"/>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431602"/>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354561"/>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6735944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التاسعة من يوم الاربع 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9716605"/>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ومات العبيد ولم يأخذوا أثماراً من الفلاحين , وعاد صاحب الكرم فأرسل عبيداً أكثر من الأولين وهكذا ماتوا كاصحابهم  وبعد هؤلاء أرسل إبنه الحبيب قائلاً إن الكرامين يهابون إبني لأنه سيدهم وأتي </a:t>
            </a:r>
            <a:endParaRPr lang="en-US" dirty="0"/>
          </a:p>
        </p:txBody>
      </p:sp>
    </p:spTree>
    <p:extLst>
      <p:ext uri="{BB962C8B-B14F-4D97-AF65-F5344CB8AC3E}">
        <p14:creationId xmlns:p14="http://schemas.microsoft.com/office/powerpoint/2010/main" val="3563225272"/>
      </p:ext>
    </p:extLst>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الوارث يطلب الثمر في كرم أبيه , فقام الكرامون علي الوارث وقتلوه قائلين : هذا هو الوارث هلم نقتله فيكون ميراثه لنا فقاموا وأمسكوه واخرجوه خارج الكرم وقتلوه تعالوا أنتم احكموا ماذا يعمل صاحب </a:t>
            </a:r>
            <a:endParaRPr lang="en-US" dirty="0"/>
          </a:p>
        </p:txBody>
      </p:sp>
    </p:spTree>
    <p:extLst>
      <p:ext uri="{BB962C8B-B14F-4D97-AF65-F5344CB8AC3E}">
        <p14:creationId xmlns:p14="http://schemas.microsoft.com/office/powerpoint/2010/main" val="2841219225"/>
      </p:ext>
    </p:extLst>
  </p:cSld>
  <p:clrMapOvr>
    <a:masterClrMapping/>
  </p:clrMapOvr>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الكرم بأولئك الكرامين الذين  قتلوا الوارث وخطفوا ميراثه – فقالوا للوقت : يهلكهم بالموت الردئ وكمثل الأشرار بالحكم .سألهم ماذا يفعل بالفلاحين</a:t>
            </a:r>
            <a:endParaRPr lang="en-US" dirty="0"/>
          </a:p>
        </p:txBody>
      </p:sp>
    </p:spTree>
    <p:extLst>
      <p:ext uri="{BB962C8B-B14F-4D97-AF65-F5344CB8AC3E}">
        <p14:creationId xmlns:p14="http://schemas.microsoft.com/office/powerpoint/2010/main" val="1912131198"/>
      </p:ext>
    </p:extLst>
  </p:cSld>
  <p:clrMapOvr>
    <a:masterClrMapping/>
  </p:clrMapOvr>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الذي قتلوا العبيد والإبن . وبإستقامة الطبع حكم الاثمة انه ينبغي أن يهلك الذين قتلوا العبيد والإبن صاروا هم حكاماً لأفعالهم وبعد ذلك فهموا معني المثل .</a:t>
            </a:r>
            <a:endParaRPr lang="en-US" dirty="0"/>
          </a:p>
        </p:txBody>
      </p:sp>
    </p:spTree>
    <p:extLst>
      <p:ext uri="{BB962C8B-B14F-4D97-AF65-F5344CB8AC3E}">
        <p14:creationId xmlns:p14="http://schemas.microsoft.com/office/powerpoint/2010/main" val="767742631"/>
      </p:ext>
    </p:extLst>
  </p:cSld>
  <p:clrMapOvr>
    <a:masterClrMapping/>
  </p:clrMapOvr>
  <p:timing>
    <p:tnLst>
      <p:par>
        <p:cTn id="1" dur="indefinite" restart="never" nodeType="tmRoot"/>
      </p:par>
    </p:tnLst>
  </p:timing>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فقال الرب لموسي : إنطلق قدام الشعب وخذ معك من شيوخ إسرائيل وعصاك التي ضربت بها البحر خذها في يدك وسر أمامهم إلي الصخرة حوريب , ها أنا أقف هناك قدامك علي صخرة حوريب </a:t>
            </a:r>
          </a:p>
        </p:txBody>
      </p:sp>
    </p:spTree>
    <p:extLst>
      <p:ext uri="{BB962C8B-B14F-4D97-AF65-F5344CB8AC3E}">
        <p14:creationId xmlns:p14="http://schemas.microsoft.com/office/powerpoint/2010/main" val="23002765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قطعوا بالحكم ماذا يكون لهم لأجل صلب إبن الله . ولما قطعوا بالحكم لهذا المثل وعرفوا جيداً . عرفوا المثل أنهم هم الذين قتلوا عبيد الملك لأن بأيديهم صار </a:t>
            </a:r>
            <a:endParaRPr lang="en-US" dirty="0"/>
          </a:p>
        </p:txBody>
      </p:sp>
    </p:spTree>
    <p:extLst>
      <p:ext uri="{BB962C8B-B14F-4D97-AF65-F5344CB8AC3E}">
        <p14:creationId xmlns:p14="http://schemas.microsoft.com/office/powerpoint/2010/main" val="414432896"/>
      </p:ext>
    </p:extLst>
  </p:cSld>
  <p:clrMapOvr>
    <a:masterClrMapping/>
  </p:clrMapOvr>
  <p:timing>
    <p:tnLst>
      <p:par>
        <p:cTn id="1" dur="indefinite" restart="never" nodeType="tmRoot"/>
      </p:par>
    </p:tnLst>
  </p:timing>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سفك دم الأنبياء والصديقين . هذا المثل قيل من أشعياء كما قاله مخلصنا الصالح ((إش 5: 1-7 )) إسمع الآن تمجيد النبوة ومثل الكرم . تعال يا أشعياء تكلم من أجل الكرم وكن شاهداً لإبن الله أنه هو سيد الكرم .</a:t>
            </a:r>
            <a:endParaRPr lang="en-US" dirty="0"/>
          </a:p>
        </p:txBody>
      </p:sp>
    </p:spTree>
    <p:extLst>
      <p:ext uri="{BB962C8B-B14F-4D97-AF65-F5344CB8AC3E}">
        <p14:creationId xmlns:p14="http://schemas.microsoft.com/office/powerpoint/2010/main" val="1184043200"/>
      </p:ext>
    </p:extLst>
  </p:cSld>
  <p:clrMapOvr>
    <a:masterClrMapping/>
  </p:clrMapOvr>
  <p:timing>
    <p:tnLst>
      <p:par>
        <p:cTn id="1" dur="indefinite" restart="never" nodeType="tmRoot"/>
      </p:par>
    </p:tnLst>
  </p:timing>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3609096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a:t>
                      </a:r>
                      <a:r>
                        <a:rPr lang="ar-EG" sz="4400" b="1" i="0" kern="1200" dirty="0" smtClean="0">
                          <a:solidFill>
                            <a:schemeClr val="lt1"/>
                          </a:solidFill>
                          <a:latin typeface="+mn-lt"/>
                          <a:ea typeface="+mn-ea"/>
                          <a:cs typeface="+mn-cs"/>
                        </a:rPr>
                        <a:t>يسوع المسيح مخلصى الصالح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0058168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054567"/>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pPr lvl="0" rtl="0" fontAlgn="base">
              <a:lnSpc>
                <a:spcPct val="100000"/>
              </a:lnSpc>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أعدائي تقاولوا عليَّ شرًا :</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1" name="Text Placeholder 10"/>
          <p:cNvSpPr>
            <a:spLocks noGrp="1"/>
          </p:cNvSpPr>
          <p:nvPr>
            <p:ph type="body" idx="1"/>
          </p:nvPr>
        </p:nvSpPr>
        <p:spPr/>
        <p:txBody>
          <a:bodyPr/>
          <a:lstStyle/>
          <a:p>
            <a:pPr fontAlgn="base">
              <a:lnSpc>
                <a:spcPct val="100000"/>
              </a:lnSpc>
              <a:spcBef>
                <a:spcPct val="20000"/>
              </a:spcBef>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نا جاجي أفجو إن هان بيت هو أوو ني :</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2" name="Text Placeholder 11"/>
          <p:cNvSpPr>
            <a:spLocks noGrp="1"/>
          </p:cNvSpPr>
          <p:nvPr>
            <p:ph type="body" sz="quarter" idx="3"/>
          </p:nvPr>
        </p:nvSpPr>
        <p:spPr/>
        <p:txBody>
          <a:bodyPr/>
          <a:lstStyle/>
          <a:p>
            <a:pPr lvl="0" fontAlgn="base">
              <a:lnSpc>
                <a:spcPct val="110000"/>
              </a:lnSpc>
              <a:spcBef>
                <a:spcPct val="20000"/>
              </a:spcBef>
              <a:spcAft>
                <a:spcPct val="0"/>
              </a:spcAft>
            </a:pPr>
            <a:r>
              <a:rPr lang="en-US" sz="3600" dirty="0" err="1">
                <a:latin typeface="Avva_Marcos" pitchFamily="82" charset="0"/>
                <a:cs typeface="Arial" charset="0"/>
              </a:rPr>
              <a:t>N</a:t>
            </a:r>
            <a:r>
              <a:rPr lang="en-US" sz="3600" dirty="0" err="1">
                <a:latin typeface="Avva_Shenouda" pitchFamily="34" charset="0"/>
                <a:cs typeface="Arial" charset="0"/>
              </a:rPr>
              <a:t>agagi</a:t>
            </a:r>
            <a:r>
              <a:rPr lang="en-US" sz="3600" dirty="0">
                <a:latin typeface="Avva_Shenouda" pitchFamily="34" charset="0"/>
                <a:cs typeface="Arial" charset="0"/>
              </a:rPr>
              <a:t> </a:t>
            </a:r>
            <a:r>
              <a:rPr lang="en-US" sz="3600" dirty="0" err="1">
                <a:latin typeface="Avva_Shenouda" pitchFamily="34" charset="0"/>
                <a:cs typeface="Arial" charset="0"/>
              </a:rPr>
              <a:t>avgw</a:t>
            </a:r>
            <a:r>
              <a:rPr lang="en-US" sz="3600" dirty="0">
                <a:latin typeface="Avva_Shenouda" pitchFamily="34" charset="0"/>
                <a:cs typeface="Arial" charset="0"/>
              </a:rPr>
              <a:t> `</a:t>
            </a:r>
            <a:r>
              <a:rPr lang="en-US" sz="3600" dirty="0" err="1">
                <a:latin typeface="Avva_Shenouda" pitchFamily="34" charset="0"/>
                <a:cs typeface="Arial" charset="0"/>
              </a:rPr>
              <a:t>nhanpethwov</a:t>
            </a:r>
            <a:r>
              <a:rPr lang="en-US" sz="3600" dirty="0">
                <a:latin typeface="Avva_Shenouda" pitchFamily="34" charset="0"/>
                <a:cs typeface="Arial" charset="0"/>
              </a:rPr>
              <a:t> n3i </a:t>
            </a:r>
          </a:p>
        </p:txBody>
      </p:sp>
    </p:spTree>
    <p:extLst>
      <p:ext uri="{BB962C8B-B14F-4D97-AF65-F5344CB8AC3E}">
        <p14:creationId xmlns:p14="http://schemas.microsoft.com/office/powerpoint/2010/main" val="12531042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غرس الكرم في المكان الخصيب وأكثر تفليحه واحاطه بالسياج من كل جانب بني فيه البرج ليحتمي به الحراس صنع في الكرم معصرة لكي يضع فيها الأثمار لتعطي لرب الكرم وإنتظر أن يصنع الكرم عنباً جيداً</a:t>
            </a:r>
            <a:endParaRPr lang="en-US" dirty="0"/>
          </a:p>
        </p:txBody>
      </p:sp>
    </p:spTree>
    <p:extLst>
      <p:ext uri="{BB962C8B-B14F-4D97-AF65-F5344CB8AC3E}">
        <p14:creationId xmlns:p14="http://schemas.microsoft.com/office/powerpoint/2010/main" val="372731214"/>
      </p:ext>
    </p:extLst>
  </p:cSld>
  <p:clrMapOvr>
    <a:masterClrMapping/>
  </p:clrMapOvr>
  <p:timing>
    <p:tnLst>
      <p:par>
        <p:cTn id="1" dur="indefinite" restart="never" nodeType="tmRoot"/>
      </p:par>
    </p:tnLst>
  </p:timing>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7695310"/>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وتشاوروا عليَّ بالسوء.</a:t>
            </a:r>
            <a:endParaRPr lang="en-US" dirty="0"/>
          </a:p>
        </p:txBody>
      </p:sp>
      <p:sp>
        <p:nvSpPr>
          <p:cNvPr id="11" name="Text Placeholder 10"/>
          <p:cNvSpPr>
            <a:spLocks noGrp="1"/>
          </p:cNvSpPr>
          <p:nvPr>
            <p:ph type="body" idx="1"/>
          </p:nvPr>
        </p:nvSpPr>
        <p:spPr/>
        <p:txBody>
          <a:bodyPr/>
          <a:lstStyle/>
          <a:p>
            <a:pPr fontAlgn="base">
              <a:lnSpc>
                <a:spcPct val="100000"/>
              </a:lnSpc>
              <a:spcBef>
                <a:spcPct val="20000"/>
              </a:spcBef>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أفسوتشني خاروي إن هان بيت هو أوو.</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2" name="Text Placeholder 11"/>
          <p:cNvSpPr>
            <a:spLocks noGrp="1"/>
          </p:cNvSpPr>
          <p:nvPr>
            <p:ph type="body" sz="quarter" idx="3"/>
          </p:nvPr>
        </p:nvSpPr>
        <p:spPr>
          <a:xfrm>
            <a:off x="0" y="5317586"/>
            <a:ext cx="9144000" cy="682357"/>
          </a:xfrm>
        </p:spPr>
        <p:txBody>
          <a:bodyPr/>
          <a:lstStyle/>
          <a:p>
            <a:pPr lvl="0" fontAlgn="base">
              <a:lnSpc>
                <a:spcPct val="110000"/>
              </a:lnSpc>
              <a:spcBef>
                <a:spcPct val="20000"/>
              </a:spcBef>
              <a:spcAft>
                <a:spcPct val="0"/>
              </a:spcAft>
            </a:pPr>
            <a:r>
              <a:rPr lang="en-US" dirty="0" err="1">
                <a:latin typeface="Avva_Shenouda" pitchFamily="34" charset="0"/>
                <a:cs typeface="Arial" charset="0"/>
              </a:rPr>
              <a:t>avcosni</a:t>
            </a:r>
            <a:r>
              <a:rPr lang="en-US" dirty="0">
                <a:latin typeface="Avva_Shenouda" pitchFamily="34" charset="0"/>
                <a:cs typeface="Arial" charset="0"/>
              </a:rPr>
              <a:t> </a:t>
            </a:r>
            <a:r>
              <a:rPr lang="en-US" dirty="0" err="1">
                <a:latin typeface="Avva_Shenouda" pitchFamily="34" charset="0"/>
                <a:cs typeface="Arial" charset="0"/>
              </a:rPr>
              <a:t>qaroi</a:t>
            </a:r>
            <a:r>
              <a:rPr lang="en-US" dirty="0">
                <a:latin typeface="Avva_Shenouda" pitchFamily="34" charset="0"/>
                <a:cs typeface="Arial" charset="0"/>
              </a:rPr>
              <a:t> `</a:t>
            </a:r>
            <a:r>
              <a:rPr lang="en-US" dirty="0" err="1">
                <a:latin typeface="Avva_Shenouda" pitchFamily="34" charset="0"/>
                <a:cs typeface="Arial" charset="0"/>
              </a:rPr>
              <a:t>nhanpethwov</a:t>
            </a:r>
            <a:r>
              <a:rPr lang="en-US" dirty="0">
                <a:latin typeface="Avva_Shenouda" pitchFamily="34" charset="0"/>
                <a:cs typeface="Arial" charset="0"/>
              </a:rPr>
              <a:t>.</a:t>
            </a:r>
          </a:p>
        </p:txBody>
      </p:sp>
    </p:spTree>
    <p:extLst>
      <p:ext uri="{BB962C8B-B14F-4D97-AF65-F5344CB8AC3E}">
        <p14:creationId xmlns:p14="http://schemas.microsoft.com/office/powerpoint/2010/main" val="1180198047"/>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301079"/>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4382815"/>
            <a:ext cx="9144000" cy="733207"/>
          </a:xfrm>
        </p:spPr>
        <p:txBody>
          <a:bodyPr/>
          <a:lstStyle/>
          <a:p>
            <a:pPr lvl="0" rtl="0" fontAlgn="base">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كان يدخل لينظر فكان يتكلم باطلاً</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8" name="Text Placeholder 7"/>
          <p:cNvSpPr>
            <a:spLocks noGrp="1"/>
          </p:cNvSpPr>
          <p:nvPr>
            <p:ph type="body" idx="1"/>
          </p:nvPr>
        </p:nvSpPr>
        <p:spPr>
          <a:xfrm>
            <a:off x="1" y="6252063"/>
            <a:ext cx="9143999" cy="605937"/>
          </a:xfrm>
        </p:spPr>
        <p:txBody>
          <a:bodyPr/>
          <a:lstStyle/>
          <a:p>
            <a:pPr lvl="0"/>
            <a:r>
              <a:rPr lang="ar-SA" sz="4000" dirty="0">
                <a:solidFill>
                  <a:srgbClr val="FFFFFF"/>
                </a:solidFill>
                <a:effectLst>
                  <a:outerShdw blurRad="38100" dist="38100" dir="2700000" algn="tl">
                    <a:srgbClr val="000000">
                      <a:alpha val="43137"/>
                    </a:srgbClr>
                  </a:outerShdw>
                </a:effectLst>
                <a:latin typeface="Arial" charset="0"/>
                <a:cs typeface="AL-Mateen" pitchFamily="2" charset="-78"/>
              </a:rPr>
              <a:t>ناف ني</a:t>
            </a:r>
            <a:r>
              <a:rPr lang="ar-EG" sz="4000" dirty="0">
                <a:solidFill>
                  <a:srgbClr val="FFFFFF"/>
                </a:solidFill>
                <a:effectLst>
                  <a:outerShdw blurRad="38100" dist="38100" dir="2700000" algn="tl">
                    <a:srgbClr val="000000">
                      <a:alpha val="43137"/>
                    </a:srgbClr>
                  </a:outerShdw>
                </a:effectLst>
                <a:latin typeface="Arial" charset="0"/>
                <a:cs typeface="AL-Mateen" pitchFamily="2" charset="-78"/>
              </a:rPr>
              <a:t>ّ</a:t>
            </a:r>
            <a:r>
              <a:rPr lang="ar-SA" sz="4000" dirty="0">
                <a:solidFill>
                  <a:srgbClr val="FFFFFF"/>
                </a:solidFill>
                <a:effectLst>
                  <a:outerShdw blurRad="38100" dist="38100" dir="2700000" algn="tl">
                    <a:srgbClr val="000000">
                      <a:alpha val="43137"/>
                    </a:srgbClr>
                  </a:outerShdw>
                </a:effectLst>
                <a:latin typeface="Arial" charset="0"/>
                <a:cs typeface="AL-Mateen" pitchFamily="2" charset="-78"/>
              </a:rPr>
              <a:t>و إيخون بيه إي</a:t>
            </a:r>
            <a:r>
              <a:rPr lang="ar-EG" sz="4000" dirty="0">
                <a:solidFill>
                  <a:srgbClr val="FFFFFF"/>
                </a:solidFill>
                <a:effectLst>
                  <a:outerShdw blurRad="38100" dist="38100" dir="2700000" algn="tl">
                    <a:srgbClr val="000000">
                      <a:alpha val="43137"/>
                    </a:srgbClr>
                  </a:outerShdw>
                </a:effectLst>
                <a:latin typeface="Arial" charset="0"/>
                <a:cs typeface="AL-Mateen" pitchFamily="2" charset="-78"/>
              </a:rPr>
              <a:t>ه </a:t>
            </a:r>
            <a:r>
              <a:rPr lang="ar-SA" sz="4000" dirty="0">
                <a:solidFill>
                  <a:srgbClr val="FFFFFF"/>
                </a:solidFill>
                <a:effectLst>
                  <a:outerShdw blurRad="38100" dist="38100" dir="2700000" algn="tl">
                    <a:srgbClr val="000000">
                      <a:alpha val="43137"/>
                    </a:srgbClr>
                  </a:outerShdw>
                </a:effectLst>
                <a:latin typeface="Arial" charset="0"/>
                <a:cs typeface="AL-Mateen" pitchFamily="2" charset="-78"/>
              </a:rPr>
              <a:t>ناف ناف </a:t>
            </a:r>
            <a:r>
              <a:rPr lang="ar-EG" sz="4000" dirty="0">
                <a:solidFill>
                  <a:srgbClr val="FFFFFF"/>
                </a:solidFill>
                <a:effectLst>
                  <a:outerShdw blurRad="38100" dist="38100" dir="2700000" algn="tl">
                    <a:srgbClr val="000000">
                      <a:alpha val="43137"/>
                    </a:srgbClr>
                  </a:outerShdw>
                </a:effectLst>
                <a:latin typeface="Arial" charset="0"/>
                <a:cs typeface="AL-Mateen" pitchFamily="2" charset="-78"/>
              </a:rPr>
              <a:t>ص</a:t>
            </a:r>
            <a:r>
              <a:rPr lang="ar-SA" sz="4000" dirty="0">
                <a:solidFill>
                  <a:srgbClr val="FFFFFF"/>
                </a:solidFill>
                <a:effectLst>
                  <a:outerShdw blurRad="38100" dist="38100" dir="2700000" algn="tl">
                    <a:srgbClr val="000000">
                      <a:alpha val="43137"/>
                    </a:srgbClr>
                  </a:outerShdw>
                </a:effectLst>
                <a:latin typeface="Arial" charset="0"/>
                <a:cs typeface="AL-Mateen" pitchFamily="2" charset="-78"/>
              </a:rPr>
              <a:t>اجي إن أوو ميت إيه إفلي</a:t>
            </a:r>
            <a:r>
              <a:rPr lang="ar-EG" sz="4000" dirty="0">
                <a:solidFill>
                  <a:srgbClr val="FFFFFF"/>
                </a:solidFill>
                <a:effectLst>
                  <a:outerShdw blurRad="38100" dist="38100" dir="2700000" algn="tl">
                    <a:srgbClr val="000000">
                      <a:alpha val="43137"/>
                    </a:srgbClr>
                  </a:outerShdw>
                </a:effectLst>
                <a:latin typeface="Arial" charset="0"/>
                <a:cs typeface="AL-Mateen" pitchFamily="2" charset="-78"/>
              </a:rPr>
              <a:t>ّو</a:t>
            </a:r>
            <a:r>
              <a:rPr lang="ar-SA" sz="4000" dirty="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400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9" name="Text Placeholder 8"/>
          <p:cNvSpPr>
            <a:spLocks noGrp="1"/>
          </p:cNvSpPr>
          <p:nvPr>
            <p:ph type="body" sz="quarter" idx="3"/>
          </p:nvPr>
        </p:nvSpPr>
        <p:spPr>
          <a:xfrm>
            <a:off x="-1" y="5001685"/>
            <a:ext cx="9144000" cy="682357"/>
          </a:xfrm>
        </p:spPr>
        <p:txBody>
          <a:bodyPr/>
          <a:lstStyle/>
          <a:p>
            <a:pPr lvl="0" fontAlgn="base">
              <a:lnSpc>
                <a:spcPct val="100000"/>
              </a:lnSpc>
              <a:spcBef>
                <a:spcPct val="20000"/>
              </a:spcBef>
              <a:spcAft>
                <a:spcPct val="0"/>
              </a:spcAft>
            </a:pPr>
            <a:r>
              <a:rPr lang="pt-BR" sz="2400" dirty="0">
                <a:latin typeface="Avva_Shenouda" pitchFamily="34" charset="0"/>
                <a:cs typeface="Arial" charset="0"/>
              </a:rPr>
              <a:t>Na4n3ov `eqon pe `enav na4</a:t>
            </a:r>
            <a:r>
              <a:rPr lang="en-US" sz="2400" dirty="0">
                <a:latin typeface="Avva_Shenouda" pitchFamily="34" charset="0"/>
                <a:cs typeface="Arial" charset="0"/>
              </a:rPr>
              <a:t>-</a:t>
            </a:r>
            <a:r>
              <a:rPr lang="pt-BR" sz="2400" dirty="0">
                <a:latin typeface="Avva_Shenouda" pitchFamily="34" charset="0"/>
                <a:cs typeface="Arial" charset="0"/>
              </a:rPr>
              <a:t>cagi `nov-met`e`fliov :</a:t>
            </a:r>
          </a:p>
        </p:txBody>
      </p:sp>
    </p:spTree>
    <p:extLst>
      <p:ext uri="{BB962C8B-B14F-4D97-AF65-F5344CB8AC3E}">
        <p14:creationId xmlns:p14="http://schemas.microsoft.com/office/powerpoint/2010/main" val="2470535691"/>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rtl="0" fontAlgn="base">
              <a:lnSpc>
                <a:spcPct val="100000"/>
              </a:lnSpc>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وقلبه جمع له إثمًا.</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3" name="Text Placeholder 2"/>
          <p:cNvSpPr>
            <a:spLocks noGrp="1"/>
          </p:cNvSpPr>
          <p:nvPr>
            <p:ph type="body" idx="1"/>
          </p:nvPr>
        </p:nvSpPr>
        <p:spPr/>
        <p:txBody>
          <a:bodyPr/>
          <a:lstStyle/>
          <a:p>
            <a:pPr lvl="0" rtl="0" fontAlgn="base">
              <a:lnSpc>
                <a:spcPct val="100000"/>
              </a:lnSpc>
              <a:spcBef>
                <a:spcPct val="0"/>
              </a:spcBef>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أووه بيف هيت أفثو أووتي ناف إن أنوميا.</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pPr lvl="0" fontAlgn="base">
              <a:lnSpc>
                <a:spcPct val="110000"/>
              </a:lnSpc>
              <a:spcBef>
                <a:spcPct val="20000"/>
              </a:spcBef>
              <a:spcAft>
                <a:spcPct val="0"/>
              </a:spcAft>
            </a:pPr>
            <a:r>
              <a:rPr lang="pt-BR" sz="2800" dirty="0">
                <a:latin typeface="Avva_Shenouda" pitchFamily="34" charset="0"/>
                <a:cs typeface="Arial" charset="0"/>
              </a:rPr>
              <a:t>ovoh pe4h3t a40wov5 na4 `nov`anomi`a.</a:t>
            </a:r>
          </a:p>
        </p:txBody>
      </p:sp>
    </p:spTree>
    <p:extLst>
      <p:ext uri="{BB962C8B-B14F-4D97-AF65-F5344CB8AC3E}">
        <p14:creationId xmlns:p14="http://schemas.microsoft.com/office/powerpoint/2010/main" val="2762706862"/>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9235916"/>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3159073"/>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5532789"/>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51956"/>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8478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فصنع عنباً ردياً وصار التعب فيه باطلاً , رب الكرم حسناً إهتم وأتقن وكافأه الكرم بالإنقلاب وعوض العنب الجيد أعطي ثمراً ردياً . تعالوا أحكموا بيني وبين كرمي ماذا ينبغي أن يعمل له ليكون حسناً ولم أعمله . </a:t>
            </a:r>
            <a:endParaRPr lang="en-US" dirty="0"/>
          </a:p>
        </p:txBody>
      </p:sp>
    </p:spTree>
    <p:extLst>
      <p:ext uri="{BB962C8B-B14F-4D97-AF65-F5344CB8AC3E}">
        <p14:creationId xmlns:p14="http://schemas.microsoft.com/office/powerpoint/2010/main" val="43656300"/>
      </p:ext>
    </p:extLst>
  </p:cSld>
  <p:clrMapOvr>
    <a:masterClrMapping/>
  </p:clrMapOvr>
  <p:timing>
    <p:tnLst>
      <p:par>
        <p:cTn id="1" dur="indefinite" restart="never" nodeType="tmRoot"/>
      </p:par>
    </p:tnLst>
  </p:timing>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4086225"/>
            <a:ext cx="1446213" cy="1009650"/>
          </a:xfrm>
          <a:prstGeom prst="rect">
            <a:avLst/>
          </a:prstGeom>
        </p:spPr>
        <p:txBody>
          <a:bodyPr/>
          <a:lstStyle/>
          <a:p>
            <a:r>
              <a:rPr lang="ar-EG" dirty="0"/>
              <a:t>متي</a:t>
            </a:r>
            <a:endParaRPr lang="en-US" dirty="0"/>
          </a:p>
        </p:txBody>
      </p:sp>
    </p:spTree>
    <p:extLst>
      <p:ext uri="{BB962C8B-B14F-4D97-AF65-F5344CB8AC3E}">
        <p14:creationId xmlns:p14="http://schemas.microsoft.com/office/powerpoint/2010/main" val="784004929"/>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945668"/>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توتى آف ثوؤتى إنجى نى أرشى إريفس نيم إبرسفييتيروس إنتى بى لاؤس إيخون إيتى أفلى إنتى بى أرشى إريفس فى إيشاف موتى إيروف جى كايافا : أوو أفئير أوسوتشنى هينا إنسى آمونى</a:t>
            </a:r>
            <a:endParaRPr lang="en-US" dirty="0"/>
          </a:p>
        </p:txBody>
      </p:sp>
    </p:spTree>
    <p:extLst>
      <p:ext uri="{BB962C8B-B14F-4D97-AF65-F5344CB8AC3E}">
        <p14:creationId xmlns:p14="http://schemas.microsoft.com/office/powerpoint/2010/main" val="3837289580"/>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إن إيسوس خين أو إكروف أووه إنسى خوثفيف ناف جو إمموس ذى بيجى إمبين إثرين آيس خين إبشاى جى أنتى أو إشتورتير شوبى خين بى لاؤس </a:t>
            </a:r>
            <a:r>
              <a:rPr lang="en-US" dirty="0"/>
              <a:t>.</a:t>
            </a:r>
          </a:p>
        </p:txBody>
      </p:sp>
    </p:spTree>
    <p:extLst>
      <p:ext uri="{BB962C8B-B14F-4D97-AF65-F5344CB8AC3E}">
        <p14:creationId xmlns:p14="http://schemas.microsoft.com/office/powerpoint/2010/main" val="2886010566"/>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إيسوس ذى إفكى خين فيت آنيا خين إبئى إن سيمون بى كاكسيهت : آسى هاروف إنجى أو إسهيمى إيرى أو أون أوموكى إن سوجين إن توتس إى ناشى إنسو إنف أووه أس جوشف إإهرى إيجين تيف آفى إفروتيب :</a:t>
            </a:r>
            <a:endParaRPr lang="en-US" dirty="0"/>
          </a:p>
        </p:txBody>
      </p:sp>
    </p:spTree>
    <p:extLst>
      <p:ext uri="{BB962C8B-B14F-4D97-AF65-F5344CB8AC3E}">
        <p14:creationId xmlns:p14="http://schemas.microsoft.com/office/powerpoint/2010/main" val="1867899897"/>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إيطاف ناف ذى إنجى نى ماثيتيس آف إكريمريم إفجو إمموس جى باى طاكو أوبى . نى أو أون إشجوم غار بى إيتى إمفاى إيفول خا أوميش أوو إيتيتو إن نى هيكى إيطاف إيمى ذى إنجى إيسوس بيجاف نوؤ :</a:t>
            </a:r>
            <a:endParaRPr lang="en-US" dirty="0"/>
          </a:p>
        </p:txBody>
      </p:sp>
    </p:spTree>
    <p:extLst>
      <p:ext uri="{BB962C8B-B14F-4D97-AF65-F5344CB8AC3E}">
        <p14:creationId xmlns:p14="http://schemas.microsoft.com/office/powerpoint/2010/main" val="991082103"/>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جى إثقيؤ تيتين أوآهخسيى إيتى إسهيمى : أوهوب غار إبنانيف بى طاس آيف إيروى : نى هيكى غار سينيموتين إنسيو نيفين آنوك ذى تى نى موتين آن إنسيونيفين .</a:t>
            </a:r>
            <a:endParaRPr lang="en-US" dirty="0"/>
          </a:p>
        </p:txBody>
      </p:sp>
    </p:spTree>
    <p:extLst>
      <p:ext uri="{BB962C8B-B14F-4D97-AF65-F5344CB8AC3E}">
        <p14:creationId xmlns:p14="http://schemas.microsoft.com/office/powerpoint/2010/main" val="2036337818"/>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أسهى أوى غار إنجى ثاى إمباى سوجين إيجين باسوما إى إيجين كوست : آمين تيجو إمموس نوتين : جى إفما إيتوناهى أويش إمباى إف آنجليون إمموف خين بى كوزموس تيرف إف إى ساجى</a:t>
            </a:r>
            <a:endParaRPr lang="en-US" dirty="0"/>
          </a:p>
        </p:txBody>
      </p:sp>
    </p:spTree>
    <p:extLst>
      <p:ext uri="{BB962C8B-B14F-4D97-AF65-F5344CB8AC3E}">
        <p14:creationId xmlns:p14="http://schemas.microsoft.com/office/powerpoint/2010/main" val="3958092938"/>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هوف إمفى إبطا طاى إسهيمى أيف إنجى أوواى إيفول خين بى ميت إسناف فى إى شافموتى إيروف جى يوداس بى يسكاريوتيس ها نى أرشى إريفس . بيجاف نوؤ جى أوبى إبتى تين ناتيف نيى أووه آنوك</a:t>
            </a:r>
            <a:endParaRPr lang="en-US" dirty="0"/>
          </a:p>
        </p:txBody>
      </p:sp>
    </p:spTree>
    <p:extLst>
      <p:ext uri="{BB962C8B-B14F-4D97-AF65-F5344CB8AC3E}">
        <p14:creationId xmlns:p14="http://schemas.microsoft.com/office/powerpoint/2010/main" val="1329271780"/>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هو إنطاتيف إيتين ثينو إثنوؤ ذى أف سيمنيس نيماف إيتى ناف إمماب إنهات : أووه يسجين بيسيو إيتى إمماف ناف كوتى بى إنسا أوإف ميريا هينا إنتيف تيف نوؤ : أوؤشت إمبى إف آنجليون إثؤواب .</a:t>
            </a:r>
            <a:endParaRPr lang="en-US" dirty="0"/>
          </a:p>
        </p:txBody>
      </p:sp>
    </p:spTree>
    <p:extLst>
      <p:ext uri="{BB962C8B-B14F-4D97-AF65-F5344CB8AC3E}">
        <p14:creationId xmlns:p14="http://schemas.microsoft.com/office/powerpoint/2010/main" val="21103909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ولماذا لم يصنع عنباً حسناً بل شوكاً وحسكاً مرذولاً ؟ ! يا موسي ويشوع الرجلان الجباران أحكما بالعدالة بيني وبين كرمي الذي ظلمني بأثماره يا كالب وهارون الحبر البهي ماذا يعمل لكرمي ولم أعمله له ,</a:t>
            </a:r>
            <a:endParaRPr lang="en-US" dirty="0"/>
          </a:p>
        </p:txBody>
      </p:sp>
    </p:spTree>
    <p:extLst>
      <p:ext uri="{BB962C8B-B14F-4D97-AF65-F5344CB8AC3E}">
        <p14:creationId xmlns:p14="http://schemas.microsoft.com/office/powerpoint/2010/main" val="46807755"/>
      </p:ext>
    </p:extLst>
  </p:cSld>
  <p:clrMapOvr>
    <a:masterClrMapping/>
  </p:clrMapOvr>
  <p:timing>
    <p:tnLst>
      <p:par>
        <p:cTn id="1" dur="indefinite" restart="never" nodeType="tmRoot"/>
      </p:par>
    </p:tnLst>
  </p:timing>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151410"/>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985877"/>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أعدائى تقاولوا على شراً وتشاوروا بالسوء . كان يدخل لينظر فكان يتكلم باطلاً وقلبه جمع له إثماً : الليلويا .</a:t>
            </a:r>
            <a:endParaRPr lang="en-US" dirty="0"/>
          </a:p>
        </p:txBody>
      </p:sp>
    </p:spTree>
    <p:extLst>
      <p:ext uri="{BB962C8B-B14F-4D97-AF65-F5344CB8AC3E}">
        <p14:creationId xmlns:p14="http://schemas.microsoft.com/office/powerpoint/2010/main" val="3094733514"/>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341405"/>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875809"/>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102661"/>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حينئذ اجتمع رؤساء الكهنة وشيوخ الشعب فى دار رئيس الكهنة الذى يدعى قيافا وتشاوروا لكى يمسكوا يسوع بمكر ويقتلوه . وكانوا يقولون : لا نفعل هذا فى العبد لئلا يحدث شغب فى الشعب .</a:t>
            </a:r>
            <a:endParaRPr lang="en-US" dirty="0"/>
          </a:p>
        </p:txBody>
      </p:sp>
    </p:spTree>
    <p:extLst>
      <p:ext uri="{BB962C8B-B14F-4D97-AF65-F5344CB8AC3E}">
        <p14:creationId xmlns:p14="http://schemas.microsoft.com/office/powerpoint/2010/main" val="2244687668"/>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وفيما كان يسوع فى بيت عنيا فى بيت سمعان الأبرص ، جاءت إمرأة ومعها قرورة طيب كثير الثمن وسكبته على راسه وهو متكئ . فلما رأى التلاميذ ذلك تذمروا قائلين :</a:t>
            </a:r>
            <a:br>
              <a:rPr lang="ar-EG" dirty="0"/>
            </a:br>
            <a:r>
              <a:rPr lang="ar-EG" dirty="0"/>
              <a:t> لماذا هذا الإتلاف ،</a:t>
            </a:r>
            <a:endParaRPr lang="en-US" dirty="0"/>
          </a:p>
        </p:txBody>
      </p:sp>
    </p:spTree>
    <p:extLst>
      <p:ext uri="{BB962C8B-B14F-4D97-AF65-F5344CB8AC3E}">
        <p14:creationId xmlns:p14="http://schemas.microsoft.com/office/powerpoint/2010/main" val="1678359381"/>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a:t> لأنه قد كان يمكن أن يباع هذا بكثير ويعطى للمساكين ، فعلم يسوع وقال لهم : لماذا تتعبون المرأة فإنها قد عملت بى عملاً حسناً ، لأن المساكين معكم كل حين و أما أنا فلست معكم كل حين ، </a:t>
            </a:r>
            <a:endParaRPr lang="en-US"/>
          </a:p>
        </p:txBody>
      </p:sp>
    </p:spTree>
    <p:extLst>
      <p:ext uri="{BB962C8B-B14F-4D97-AF65-F5344CB8AC3E}">
        <p14:creationId xmlns:p14="http://schemas.microsoft.com/office/powerpoint/2010/main" val="1979046361"/>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وهذه إنما سكبت هذا الطيب على جسدى لدفنى . الحق أقول لكم أنه حيثما يكرز بهذا الإنجيل فى كل العالم يخبر أيضا بما عملته هذه المرأة تذكاراً لها . حينئذ ذهب واحد من الأثنى عشر الذى</a:t>
            </a:r>
            <a:endParaRPr lang="en-US" dirty="0"/>
          </a:p>
        </p:txBody>
      </p:sp>
    </p:spTree>
    <p:extLst>
      <p:ext uri="{BB962C8B-B14F-4D97-AF65-F5344CB8AC3E}">
        <p14:creationId xmlns:p14="http://schemas.microsoft.com/office/powerpoint/2010/main" val="36657075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غرست وفلحت وسيجت وبنيت وحرست وأحببت وها كرمي يحمل شوكاً وحسكاً . أيها الرجال العادلون بنوا يهوذا أنا أريكم ماذا أعمل بالكرم الذي لم يطعم ثماراً صالحة أهدم برجه العالي</a:t>
            </a:r>
            <a:endParaRPr lang="en-US" dirty="0"/>
          </a:p>
        </p:txBody>
      </p:sp>
    </p:spTree>
    <p:extLst>
      <p:ext uri="{BB962C8B-B14F-4D97-AF65-F5344CB8AC3E}">
        <p14:creationId xmlns:p14="http://schemas.microsoft.com/office/powerpoint/2010/main" val="2982937951"/>
      </p:ext>
    </p:extLst>
  </p:cSld>
  <p:clrMapOvr>
    <a:masterClrMapping/>
  </p:clrMapOvr>
  <p:timing>
    <p:tnLst>
      <p:par>
        <p:cTn id="1" dur="indefinite" restart="never" nodeType="tmRoot"/>
      </p:par>
    </p:tnLst>
  </p:timing>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يدعى يهوذا الإسخريوطى إلى رؤساء الكهنة ، وقال لهم : ماذا تعطونى وأنا أسلمه إليكم . أما هم فتعاهدوا معه أن يعطوه ثلاثين من الفضة ، ومن ذلك الوقت كان يتحنن فرصة ليسلمه إليهم . </a:t>
            </a:r>
            <a:endParaRPr lang="en-US" dirty="0"/>
          </a:p>
        </p:txBody>
      </p:sp>
    </p:spTree>
    <p:extLst>
      <p:ext uri="{BB962C8B-B14F-4D97-AF65-F5344CB8AC3E}">
        <p14:creationId xmlns:p14="http://schemas.microsoft.com/office/powerpoint/2010/main" val="718275863"/>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608184"/>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الحادية عشر من يوم </a:t>
            </a:r>
            <a:r>
              <a:rPr lang="en-US" sz="4400" b="1" kern="10" dirty="0">
                <a:ln w="9525">
                  <a:noFill/>
                  <a:round/>
                  <a:headEnd/>
                  <a:tailEnd/>
                </a:ln>
                <a:solidFill>
                  <a:srgbClr val="FFC000"/>
                </a:solidFill>
                <a:latin typeface="Times New Roman"/>
                <a:cs typeface="Times New Roman"/>
              </a:rPr>
              <a:t> </a:t>
            </a:r>
            <a:r>
              <a:rPr lang="ar-EG" sz="4400" b="1" kern="10" dirty="0">
                <a:ln w="9525">
                  <a:noFill/>
                  <a:round/>
                  <a:headEnd/>
                  <a:tailEnd/>
                </a:ln>
                <a:solidFill>
                  <a:srgbClr val="FFC000"/>
                </a:solidFill>
                <a:latin typeface="Times New Roman"/>
                <a:cs typeface="Times New Roman"/>
              </a:rPr>
              <a:t>الاربع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2695772604"/>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 من إشعياء النبى ص 28 : 16 – 26</a:t>
            </a:r>
            <a:endParaRPr lang="en-US" dirty="0"/>
          </a:p>
        </p:txBody>
      </p:sp>
    </p:spTree>
    <p:extLst>
      <p:ext uri="{BB962C8B-B14F-4D97-AF65-F5344CB8AC3E}">
        <p14:creationId xmlns:p14="http://schemas.microsoft.com/office/powerpoint/2010/main" val="2178652597"/>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لأجل هذا هكذا ما يقوله السيد الرب : هأنذا أطرح حجراً فى أساسيات صهيون ، حجر زاوية ثميناً مختاراً كريماً فى أساساتها ، فمن آمن فلن يخزى . وأجعل الدينونة رجاء وبرحمتى يكون</a:t>
            </a:r>
            <a:endParaRPr lang="en-US" dirty="0"/>
          </a:p>
        </p:txBody>
      </p:sp>
    </p:spTree>
    <p:extLst>
      <p:ext uri="{BB962C8B-B14F-4D97-AF65-F5344CB8AC3E}">
        <p14:creationId xmlns:p14="http://schemas.microsoft.com/office/powerpoint/2010/main" val="2992571760"/>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الخلاص على مواضع السكن ، والمتوكلون على الكذب يرجون الباطل لأنه لا يجتازكم العاصف ، لئلا ينزع عهدكم مع الموت ورجائكم مع الجحيم لا ينتهى ، إذا أتى عليكم العاصف ، </a:t>
            </a:r>
            <a:endParaRPr lang="en-US" dirty="0"/>
          </a:p>
        </p:txBody>
      </p:sp>
    </p:spTree>
    <p:extLst>
      <p:ext uri="{BB962C8B-B14F-4D97-AF65-F5344CB8AC3E}">
        <p14:creationId xmlns:p14="http://schemas.microsoft.com/office/powerpoint/2010/main" val="1874986233"/>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a:t> الجارف تكونون له موطئاً ، إذا جاء من جهتكم يأخذكم ، وسوف يعبر النهار مبكراً ويرتجى السوء ليلاً . تعلموا أن تسمعوا أيها المتضايقين أننا لا نستطيع أن نحارب ، ونحن ضعفاء عن أن نجتمع ،</a:t>
            </a:r>
            <a:endParaRPr lang="en-US" dirty="0"/>
          </a:p>
        </p:txBody>
      </p:sp>
    </p:spTree>
    <p:extLst>
      <p:ext uri="{BB962C8B-B14F-4D97-AF65-F5344CB8AC3E}">
        <p14:creationId xmlns:p14="http://schemas.microsoft.com/office/powerpoint/2010/main" val="2412289071"/>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وسيقوم كالجبل للمنافقين ، ويحل فى وادى جبعون ، يغضب فيعمل أعماله عملاً مريراً ويصنع فى غضبه فى الغربة ، وغريب هو حنقه . أما أنتم فلا تفرحوا و لا تدعوا قيودكم لا تقهر ، </a:t>
            </a:r>
            <a:endParaRPr lang="en-US" dirty="0"/>
          </a:p>
        </p:txBody>
      </p:sp>
    </p:spTree>
    <p:extLst>
      <p:ext uri="{BB962C8B-B14F-4D97-AF65-F5344CB8AC3E}">
        <p14:creationId xmlns:p14="http://schemas.microsoft.com/office/powerpoint/2010/main" val="601390833"/>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لأننا قد سمعنا بأعمال القضاء وفناء من قبل رب الجنود ، هذه التى سيصنعها على كل الأرض . أنصتوا واسمعوا صوتى ، تأملوا و أصغوا لأقوالى : هل يحرث الحارث اليوم كله </a:t>
            </a:r>
            <a:endParaRPr lang="en-US" dirty="0"/>
          </a:p>
        </p:txBody>
      </p:sp>
    </p:spTree>
    <p:extLst>
      <p:ext uri="{BB962C8B-B14F-4D97-AF65-F5344CB8AC3E}">
        <p14:creationId xmlns:p14="http://schemas.microsoft.com/office/powerpoint/2010/main" val="2052801317"/>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a:t> أم يهيئ البذار قبل أن يعمل الأرض ؟ أليس إذا مهد وجهها ، حينئذ يبزر قليل من الشونيز ( الحبة السوداء ) والكمون ثم يزرع الحنطة والشعير القيطانى ( الجلبان ) فى كل تخومها فتتعلم بحكم إلهك وتفرح ؟ </a:t>
            </a:r>
            <a:endParaRPr lang="en-US" dirty="0"/>
          </a:p>
        </p:txBody>
      </p:sp>
    </p:spTree>
    <p:extLst>
      <p:ext uri="{BB962C8B-B14F-4D97-AF65-F5344CB8AC3E}">
        <p14:creationId xmlns:p14="http://schemas.microsoft.com/office/powerpoint/2010/main" val="34339052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وأقلع سياجه المحيط به وأتركه بغير تفليح وأجعله خراباً ممتلئاً شوكاً . آمر السحاب ألا يعطيه مطراً . وأخربه لأنه ظلمني كثيراً . ما هو الكرم ومن هو رب الكرم وما هو البرج والسياج والمعصرة .</a:t>
            </a:r>
            <a:endParaRPr lang="en-US" dirty="0"/>
          </a:p>
        </p:txBody>
      </p:sp>
    </p:spTree>
    <p:extLst>
      <p:ext uri="{BB962C8B-B14F-4D97-AF65-F5344CB8AC3E}">
        <p14:creationId xmlns:p14="http://schemas.microsoft.com/office/powerpoint/2010/main" val="1668215214"/>
      </p:ext>
    </p:extLst>
  </p:cSld>
  <p:clrMapOvr>
    <a:masterClrMapping/>
  </p:clrMapOvr>
  <p:timing>
    <p:tnLst>
      <p:par>
        <p:cTn id="1" dur="indefinite" restart="never" nodeType="tmRoot"/>
      </p:par>
    </p:tnLst>
  </p:timing>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لأنه ليس بصعوبة ينتتفض الشونيز والكمون مع الخبز يؤكل ، لأنى لا أغضب إلى الأبد عليكم و لا يدوسكم صوت مرارتى ، فهذه الآيات خرجت من رب الجنود ، تشاوروا وارفعوا عزاء باطلاً . </a:t>
            </a:r>
            <a:endParaRPr lang="en-US" dirty="0"/>
          </a:p>
        </p:txBody>
      </p:sp>
    </p:spTree>
    <p:extLst>
      <p:ext uri="{BB962C8B-B14F-4D97-AF65-F5344CB8AC3E}">
        <p14:creationId xmlns:p14="http://schemas.microsoft.com/office/powerpoint/2010/main" val="1179911126"/>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6932656"/>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29025"/>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451027"/>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1803796"/>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لأبينا القديس أنبا ساويرس</a:t>
            </a:r>
            <a:endParaRPr lang="en-US" dirty="0"/>
          </a:p>
        </p:txBody>
      </p:sp>
    </p:spTree>
    <p:extLst>
      <p:ext uri="{BB962C8B-B14F-4D97-AF65-F5344CB8AC3E}">
        <p14:creationId xmlns:p14="http://schemas.microsoft.com/office/powerpoint/2010/main" val="3116778654"/>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أيها الإخوة ها أنا أذكركم الآن من أجل وقوع الصوت الذى ينزل بالخطاة والذين يكفرون بالناموس ووصايا الحيوة ، لأنه يقول : أبعدوا عنى يا ملاعين إلى النار الأبدية ، فأى عزاء ينظرونه هؤلاء بعد ذلك ؟ </a:t>
            </a:r>
            <a:endParaRPr lang="en-US" dirty="0"/>
          </a:p>
        </p:txBody>
      </p:sp>
    </p:spTree>
    <p:extLst>
      <p:ext uri="{BB962C8B-B14F-4D97-AF65-F5344CB8AC3E}">
        <p14:creationId xmlns:p14="http://schemas.microsoft.com/office/powerpoint/2010/main" val="1397416237"/>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ها هنا بالحقيقة هو وادى البكاء حيث تكون الدموع ، هذه هى التى ليست بعدها زينة للنفس . من ذا الذى يقدر أن يطلب عن الخطاة فى ذلك اليوم لأن الملائكة والشروبيم</a:t>
            </a:r>
            <a:endParaRPr lang="en-US" dirty="0"/>
          </a:p>
        </p:txBody>
      </p:sp>
    </p:spTree>
    <p:extLst>
      <p:ext uri="{BB962C8B-B14F-4D97-AF65-F5344CB8AC3E}">
        <p14:creationId xmlns:p14="http://schemas.microsoft.com/office/powerpoint/2010/main" val="3828669070"/>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والسارافيم تصمت وجميع الأبرار والصديقين ، لا يستطيع أحد منهم من يشفع فى الآدمية فى ذلك اليوم . وتقف جميع الخليقة صامته والعالم كله يكون تحت الحكم الإلهى العادل .</a:t>
            </a:r>
            <a:endParaRPr lang="en-US" dirty="0"/>
          </a:p>
        </p:txBody>
      </p:sp>
    </p:spTree>
    <p:extLst>
      <p:ext uri="{BB962C8B-B14F-4D97-AF65-F5344CB8AC3E}">
        <p14:creationId xmlns:p14="http://schemas.microsoft.com/office/powerpoint/2010/main" val="3686085401"/>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هذا هو زمن الحصاد ، هذا هو وقت جذب الشبكة للشاطئ وعزل الجيد من الردئ ، هذا هو اليوم الذى يقال للخطاة : إذهبوا إلى الجحيم مسكنكم إلى الأبد .</a:t>
            </a:r>
            <a:endParaRPr lang="en-US" dirty="0"/>
          </a:p>
        </p:txBody>
      </p:sp>
    </p:spTree>
    <p:extLst>
      <p:ext uri="{BB962C8B-B14F-4D97-AF65-F5344CB8AC3E}">
        <p14:creationId xmlns:p14="http://schemas.microsoft.com/office/powerpoint/2010/main" val="34652530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الكرم هو النخبة المختارة التي لبيت إبراهيم , وقضبانه هي الأسباط الإسرائيلية ورب الكرم هو إله الكل والأكمة الخصبة هي أرض كنعان والبرج العالي هو الهيكل وسياج الكرم هو الناموس والوصايا</a:t>
            </a:r>
            <a:endParaRPr lang="en-US" dirty="0"/>
          </a:p>
        </p:txBody>
      </p:sp>
    </p:spTree>
    <p:extLst>
      <p:ext uri="{BB962C8B-B14F-4D97-AF65-F5344CB8AC3E}">
        <p14:creationId xmlns:p14="http://schemas.microsoft.com/office/powerpoint/2010/main" val="1639167637"/>
      </p:ext>
    </p:extLst>
  </p:cSld>
  <p:clrMapOvr>
    <a:masterClrMapping/>
  </p:clrMapOvr>
  <p:timing>
    <p:tnLst>
      <p:par>
        <p:cTn id="1" dur="indefinite" restart="never" nodeType="tmRoot"/>
      </p:par>
    </p:tnLst>
  </p:timing>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4623421"/>
            <a:ext cx="2546252" cy="959988"/>
          </a:xfrm>
        </p:spPr>
        <p:txBody>
          <a:bodyPr>
            <a:normAutofit fontScale="90000"/>
          </a:bodyPr>
          <a:lstStyle/>
          <a:p>
            <a:r>
              <a:rPr lang="ar-EG" dirty="0"/>
              <a:t>ساويرس</a:t>
            </a:r>
            <a:br>
              <a:rPr lang="ar-EG" dirty="0"/>
            </a:br>
            <a:endParaRPr lang="en-US" dirty="0"/>
          </a:p>
        </p:txBody>
      </p:sp>
    </p:spTree>
    <p:extLst>
      <p:ext uri="{BB962C8B-B14F-4D97-AF65-F5344CB8AC3E}">
        <p14:creationId xmlns:p14="http://schemas.microsoft.com/office/powerpoint/2010/main" val="1751377082"/>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810786"/>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4315343"/>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64778"/>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739331"/>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2619782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الحادية</a:t>
                      </a:r>
                      <a:r>
                        <a:rPr lang="ar-EG" sz="3600" b="1" kern="10" baseline="0" dirty="0">
                          <a:ln w="9525">
                            <a:noFill/>
                            <a:round/>
                            <a:headEnd/>
                            <a:tailEnd/>
                          </a:ln>
                          <a:solidFill>
                            <a:srgbClr val="FFC000"/>
                          </a:solidFill>
                          <a:effectLst/>
                          <a:latin typeface="Times New Roman"/>
                          <a:ea typeface="+mn-ea"/>
                          <a:cs typeface="Times New Roman"/>
                        </a:rPr>
                        <a:t> عشر</a:t>
                      </a:r>
                      <a:r>
                        <a:rPr lang="ar-EG" sz="3600" b="1" kern="10" dirty="0">
                          <a:ln w="9525">
                            <a:noFill/>
                            <a:round/>
                            <a:headEnd/>
                            <a:tailEnd/>
                          </a:ln>
                          <a:solidFill>
                            <a:srgbClr val="FFC000"/>
                          </a:solidFill>
                          <a:effectLst/>
                          <a:latin typeface="Times New Roman"/>
                          <a:ea typeface="+mn-ea"/>
                          <a:cs typeface="Times New Roman"/>
                        </a:rPr>
                        <a:t> من يوم الاربع</a:t>
                      </a:r>
                      <a:r>
                        <a:rPr lang="en-US" sz="3600" b="1" kern="10" dirty="0">
                          <a:ln w="9525">
                            <a:noFill/>
                            <a:round/>
                            <a:headEnd/>
                            <a:tailEnd/>
                          </a:ln>
                          <a:solidFill>
                            <a:srgbClr val="FFC000"/>
                          </a:solidFill>
                          <a:effectLst/>
                          <a:latin typeface="Times New Roman"/>
                          <a:ea typeface="+mn-ea"/>
                          <a:cs typeface="Times New Roman"/>
                        </a:rPr>
                        <a:t> </a:t>
                      </a:r>
                      <a:r>
                        <a:rPr lang="ar-EG" sz="3600" b="1" kern="10" dirty="0">
                          <a:ln w="9525">
                            <a:noFill/>
                            <a:round/>
                            <a:headEnd/>
                            <a:tailEnd/>
                          </a:ln>
                          <a:solidFill>
                            <a:srgbClr val="FFC000"/>
                          </a:solidFill>
                          <a:effectLst/>
                          <a:latin typeface="Times New Roman"/>
                          <a:ea typeface="+mn-ea"/>
                          <a:cs typeface="Times New Roman"/>
                        </a:rPr>
                        <a:t>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75305249"/>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التي أعطيت بيد موسي والمعصرة هي الذبائح والمغاسل التي يتطهر بها الشعب هكذا إهتم الله ببني يعقوب وغرسهم في أرض الخيرات والمواعيد وأعطاهم الناموس والوصايا والاباء والكهنوت </a:t>
            </a:r>
            <a:endParaRPr lang="en-US" dirty="0"/>
          </a:p>
        </p:txBody>
      </p:sp>
    </p:spTree>
    <p:extLst>
      <p:ext uri="{BB962C8B-B14F-4D97-AF65-F5344CB8AC3E}">
        <p14:creationId xmlns:p14="http://schemas.microsoft.com/office/powerpoint/2010/main" val="2581859346"/>
      </p:ext>
    </p:extLst>
  </p:cSld>
  <p:clrMapOvr>
    <a:masterClrMapping/>
  </p:clrMapOvr>
  <p:timing>
    <p:tnLst>
      <p:par>
        <p:cTn id="1" dur="indefinite" restart="never" nodeType="tmRoot"/>
      </p:par>
    </p:tnLst>
  </p:timing>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والذبائح لتطهير الشعب ودعاهم شعبه دون كل الشعوب . وإهتم به  وأرسل  لهم الأنبياء كمثل السحب المضيئة ورسم تعليمه للأنفس علي شبه المطر وأنزل أقواله أكثر من الطل وإنتظر الرب</a:t>
            </a:r>
            <a:endParaRPr lang="en-US" dirty="0"/>
          </a:p>
        </p:txBody>
      </p:sp>
    </p:spTree>
    <p:extLst>
      <p:ext uri="{BB962C8B-B14F-4D97-AF65-F5344CB8AC3E}">
        <p14:creationId xmlns:p14="http://schemas.microsoft.com/office/powerpoint/2010/main" val="1486760101"/>
      </p:ext>
    </p:extLst>
  </p:cSld>
  <p:clrMapOvr>
    <a:masterClrMapping/>
  </p:clrMapOvr>
  <p:timing>
    <p:tnLst>
      <p:par>
        <p:cTn id="1" dur="indefinite" restart="never" nodeType="tmRoot"/>
      </p:par>
    </p:tnLst>
  </p:timing>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وأضرب الصخرة فيخرج منها ماء ويشرب الشعب , فقال موسي هكذا علي مشهد بني إسرائيل وسمي هذا المكان تجربة , ومخاصمة بني إسرائيل لأنهم جربوا الرب قائلين : أفي وسطنا الرب أم .</a:t>
            </a:r>
            <a:endParaRPr lang="ar-EG" dirty="0">
              <a:solidFill>
                <a:srgbClr val="FFC000"/>
              </a:solidFill>
            </a:endParaRPr>
          </a:p>
        </p:txBody>
      </p:sp>
    </p:spTree>
    <p:extLst>
      <p:ext uri="{BB962C8B-B14F-4D97-AF65-F5344CB8AC3E}">
        <p14:creationId xmlns:p14="http://schemas.microsoft.com/office/powerpoint/2010/main" val="11257534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أن يعطي الكرم أثمار الإيمان , ولكنهم عوض التمجيد أعطوه التجديف وعوض الشكر كافأوه بالإهانة . أخرجوا رب الكرم وصلبوه علي الجلجثة وأعطوه الخل من عنبهم المر , وكما قطع في النبوة أنه يخرب الكرم </a:t>
            </a:r>
            <a:endParaRPr lang="en-US" dirty="0"/>
          </a:p>
        </p:txBody>
      </p:sp>
    </p:spTree>
    <p:extLst>
      <p:ext uri="{BB962C8B-B14F-4D97-AF65-F5344CB8AC3E}">
        <p14:creationId xmlns:p14="http://schemas.microsoft.com/office/powerpoint/2010/main" val="549564734"/>
      </p:ext>
    </p:extLst>
  </p:cSld>
  <p:clrMapOvr>
    <a:masterClrMapping/>
  </p:clrMapOvr>
  <p:timing>
    <p:tnLst>
      <p:par>
        <p:cTn id="1" dur="indefinite" restart="never" nodeType="tmRoot"/>
      </p:par>
    </p:tnLst>
  </p:timing>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t>هكذا أخرب أورشليم وجعلها للنهب ولدوس شعوب الأرض وبدد الشعب في جميع بقاع الأرض . منع عن الكرم الأنبياء أن لا يتنبأوا ولم تنزل فيه النبوة التي هي المطر , بطلت معصرة ذبائحه وتطهيره لأنهم علقوا علي الصليب </a:t>
            </a:r>
            <a:endParaRPr lang="en-US" sz="3600" dirty="0"/>
          </a:p>
        </p:txBody>
      </p:sp>
    </p:spTree>
    <p:extLst>
      <p:ext uri="{BB962C8B-B14F-4D97-AF65-F5344CB8AC3E}">
        <p14:creationId xmlns:p14="http://schemas.microsoft.com/office/powerpoint/2010/main" val="1104751636"/>
      </p:ext>
    </p:extLst>
  </p:cSld>
  <p:clrMapOvr>
    <a:masterClrMapping/>
  </p:clrMapOvr>
  <p:timing>
    <p:tnLst>
      <p:par>
        <p:cTn id="1" dur="indefinite" restart="never" nodeType="tmRoot"/>
      </p:par>
    </p:tnLst>
  </p:timing>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إبن الله ومطهر كل الأدناس لذلك ترك الشعب بدون تطهير . خرب الكرم وتبدد الشعب . قم يا أشعياء وأنظر حقيقة نبوتك . ها الكرم خرب كما تنبأت عنه , ابك يا أشعياء علي الكرم المحبوب المتفاضل . </a:t>
            </a:r>
            <a:endParaRPr lang="en-US" dirty="0"/>
          </a:p>
        </p:txBody>
      </p:sp>
    </p:spTree>
    <p:extLst>
      <p:ext uri="{BB962C8B-B14F-4D97-AF65-F5344CB8AC3E}">
        <p14:creationId xmlns:p14="http://schemas.microsoft.com/office/powerpoint/2010/main" val="1701822959"/>
      </p:ext>
    </p:extLst>
  </p:cSld>
  <p:clrMapOvr>
    <a:masterClrMapping/>
  </p:clrMapOvr>
  <p:timing>
    <p:tnLst>
      <p:par>
        <p:cTn id="1" dur="indefinite" restart="never" nodeType="tmRoot"/>
      </p:par>
    </p:tnLst>
  </p:timing>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كان كرماً مخصب أخذت غروسه من إبراهيم الخليل ووضعت لإسحق المرتبط بالمذبح . وأفرع يعقوب إثني عشر سبطاً .,كثر هؤلاء وصار الكرم حاملاً أثمار البر , </a:t>
            </a:r>
            <a:endParaRPr lang="en-US" dirty="0"/>
          </a:p>
        </p:txBody>
      </p:sp>
    </p:spTree>
    <p:extLst>
      <p:ext uri="{BB962C8B-B14F-4D97-AF65-F5344CB8AC3E}">
        <p14:creationId xmlns:p14="http://schemas.microsoft.com/office/powerpoint/2010/main" val="3755920245"/>
      </p:ext>
    </p:extLst>
  </p:cSld>
  <p:clrMapOvr>
    <a:masterClrMapping/>
  </p:clrMapOvr>
  <p:timing>
    <p:tnLst>
      <p:par>
        <p:cTn id="1" dur="indefinite" restart="never" nodeType="tmRoot"/>
      </p:par>
    </p:tnLst>
  </p:timing>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4557627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a:t>
                      </a:r>
                      <a:r>
                        <a:rPr lang="ar-EG" sz="4400" b="1" i="0" kern="1200" dirty="0" smtClean="0">
                          <a:solidFill>
                            <a:schemeClr val="lt1"/>
                          </a:solidFill>
                          <a:latin typeface="+mn-lt"/>
                          <a:ea typeface="+mn-ea"/>
                          <a:cs typeface="+mn-cs"/>
                        </a:rPr>
                        <a:t>يسوع المسيح مخلصى الصالح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939087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115654"/>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اشفني يارب فإن عظامي قد اضطربت :</a:t>
            </a:r>
            <a:endParaRPr lang="en-US" dirty="0"/>
          </a:p>
        </p:txBody>
      </p:sp>
      <p:sp>
        <p:nvSpPr>
          <p:cNvPr id="6" name="Text Placeholder 5"/>
          <p:cNvSpPr>
            <a:spLocks noGrp="1"/>
          </p:cNvSpPr>
          <p:nvPr>
            <p:ph type="body" idx="1"/>
          </p:nvPr>
        </p:nvSpPr>
        <p:spPr/>
        <p:txBody>
          <a:bodyPr/>
          <a:lstStyle/>
          <a:p>
            <a:pPr lvl="0" rtl="0" fontAlgn="base">
              <a:lnSpc>
                <a:spcPct val="100000"/>
              </a:lnSpc>
              <a:spcBef>
                <a:spcPct val="0"/>
              </a:spcBef>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ماطالتشو إبشويس جيه ناكاس إف إشتورتير :</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p:txBody>
          <a:bodyPr/>
          <a:lstStyle/>
          <a:p>
            <a:pPr lvl="0" fontAlgn="base">
              <a:lnSpc>
                <a:spcPct val="110000"/>
              </a:lnSpc>
              <a:spcBef>
                <a:spcPct val="20000"/>
              </a:spcBef>
              <a:spcAft>
                <a:spcPct val="0"/>
              </a:spcAft>
            </a:pPr>
            <a:r>
              <a:rPr lang="sv-SE" sz="2800" dirty="0">
                <a:latin typeface="Avva_Marcos" pitchFamily="82" charset="0"/>
                <a:cs typeface="Arial" charset="0"/>
              </a:rPr>
              <a:t>M</a:t>
            </a:r>
            <a:r>
              <a:rPr lang="sv-SE" sz="2800" dirty="0">
                <a:latin typeface="Avva_Shenouda" pitchFamily="34" charset="0"/>
                <a:cs typeface="Arial" charset="0"/>
              </a:rPr>
              <a:t>atalsoi `Psoic ge nakac av`20orter :</a:t>
            </a:r>
          </a:p>
        </p:txBody>
      </p:sp>
    </p:spTree>
    <p:extLst>
      <p:ext uri="{BB962C8B-B14F-4D97-AF65-F5344CB8AC3E}">
        <p14:creationId xmlns:p14="http://schemas.microsoft.com/office/powerpoint/2010/main" val="13372738"/>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717945"/>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rtl="0" fontAlgn="base">
              <a:lnSpc>
                <a:spcPct val="100000"/>
              </a:lnSpc>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ونفسي قد انزعجت جدًا.</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6" name="Text Placeholder 5"/>
          <p:cNvSpPr>
            <a:spLocks noGrp="1"/>
          </p:cNvSpPr>
          <p:nvPr>
            <p:ph type="body" idx="1"/>
          </p:nvPr>
        </p:nvSpPr>
        <p:spPr/>
        <p:txBody>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أووه أفطا </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إ</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بسيكي إشتورتير إ</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يه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ماشو.</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p:txBody>
          <a:bodyPr/>
          <a:lstStyle/>
          <a:p>
            <a:pPr lvl="0" fontAlgn="base">
              <a:lnSpc>
                <a:spcPct val="110000"/>
              </a:lnSpc>
              <a:spcBef>
                <a:spcPct val="20000"/>
              </a:spcBef>
              <a:spcAft>
                <a:spcPct val="0"/>
              </a:spcAft>
            </a:pPr>
            <a:r>
              <a:rPr lang="en-US" sz="3600" dirty="0" err="1">
                <a:latin typeface="Avva_Shenouda" pitchFamily="34" charset="0"/>
                <a:cs typeface="Arial" charset="0"/>
              </a:rPr>
              <a:t>ovoh</a:t>
            </a:r>
            <a:r>
              <a:rPr lang="en-US" sz="3600" dirty="0">
                <a:latin typeface="Avva_Shenouda" pitchFamily="34" charset="0"/>
                <a:cs typeface="Arial" charset="0"/>
              </a:rPr>
              <a:t> `atayvx3 `20orter `ma2w.</a:t>
            </a:r>
          </a:p>
        </p:txBody>
      </p:sp>
    </p:spTree>
    <p:extLst>
      <p:ext uri="{BB962C8B-B14F-4D97-AF65-F5344CB8AC3E}">
        <p14:creationId xmlns:p14="http://schemas.microsoft.com/office/powerpoint/2010/main" val="1128414487"/>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5565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صعد موسي وأترع له السقي من طور سيناء وشرب وسمن وعظم وحمل الأثمار الصالحة إضطجع هؤلاء وقام كرامون مفسودون متكاسلون , قام حنان وقيافاً الورثة الأشرار وقتلوا الوارث </a:t>
            </a:r>
            <a:endParaRPr lang="en-US" dirty="0"/>
          </a:p>
        </p:txBody>
      </p:sp>
    </p:spTree>
    <p:extLst>
      <p:ext uri="{BB962C8B-B14F-4D97-AF65-F5344CB8AC3E}">
        <p14:creationId xmlns:p14="http://schemas.microsoft.com/office/powerpoint/2010/main" val="951522202"/>
      </p:ext>
    </p:extLst>
  </p:cSld>
  <p:clrMapOvr>
    <a:masterClrMapping/>
  </p:clrMapOvr>
  <p:timing>
    <p:tnLst>
      <p:par>
        <p:cTn id="1" dur="indefinite" restart="never" nodeType="tmRoot"/>
      </p:par>
    </p:tnLst>
  </p:timing>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لا تصرف وجهك عن فتاك :</a:t>
            </a:r>
            <a:endParaRPr lang="en-US" dirty="0"/>
          </a:p>
        </p:txBody>
      </p:sp>
      <p:sp>
        <p:nvSpPr>
          <p:cNvPr id="6" name="Text Placeholder 5"/>
          <p:cNvSpPr>
            <a:spLocks noGrp="1"/>
          </p:cNvSpPr>
          <p:nvPr>
            <p:ph type="body" idx="1"/>
          </p:nvPr>
        </p:nvSpPr>
        <p:spPr/>
        <p:txBody>
          <a:bodyPr/>
          <a:lstStyle/>
          <a:p>
            <a:pPr lvl="0" rtl="0" fontAlgn="base">
              <a:lnSpc>
                <a:spcPct val="100000"/>
              </a:lnSpc>
              <a:spcBef>
                <a:spcPct val="0"/>
              </a:spcBef>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إم بيف فونه إن</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بيك</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هو </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ص</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افول إم بيك ألو :</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p:txBody>
          <a:bodyPr/>
          <a:lstStyle/>
          <a:p>
            <a:pPr lvl="0" fontAlgn="base">
              <a:lnSpc>
                <a:spcPct val="110000"/>
              </a:lnSpc>
              <a:spcBef>
                <a:spcPct val="20000"/>
              </a:spcBef>
              <a:spcAft>
                <a:spcPct val="0"/>
              </a:spcAft>
            </a:pPr>
            <a:r>
              <a:rPr lang="en-US" sz="3200" dirty="0">
                <a:latin typeface="Avva_Shenouda" pitchFamily="34" charset="0"/>
                <a:cs typeface="Arial" charset="0"/>
              </a:rPr>
              <a:t>`</a:t>
            </a:r>
            <a:r>
              <a:rPr lang="en-US" sz="3200" dirty="0" err="1">
                <a:latin typeface="Avva_Shenouda" pitchFamily="34" charset="0"/>
                <a:cs typeface="Arial" charset="0"/>
              </a:rPr>
              <a:t>Mperfwnh</a:t>
            </a:r>
            <a:r>
              <a:rPr lang="en-US" sz="3200" dirty="0">
                <a:latin typeface="Avva_Shenouda" pitchFamily="34" charset="0"/>
                <a:cs typeface="Arial" charset="0"/>
              </a:rPr>
              <a:t> `</a:t>
            </a:r>
            <a:r>
              <a:rPr lang="en-US" sz="3200" dirty="0" err="1">
                <a:latin typeface="Avva_Shenouda" pitchFamily="34" charset="0"/>
                <a:cs typeface="Arial" charset="0"/>
              </a:rPr>
              <a:t>npekho</a:t>
            </a:r>
            <a:r>
              <a:rPr lang="en-US" sz="3200" dirty="0">
                <a:latin typeface="Avva_Shenouda" pitchFamily="34" charset="0"/>
                <a:cs typeface="Arial" charset="0"/>
              </a:rPr>
              <a:t> </a:t>
            </a:r>
            <a:r>
              <a:rPr lang="en-US" sz="3200" dirty="0" err="1">
                <a:latin typeface="Avva_Shenouda" pitchFamily="34" charset="0"/>
                <a:cs typeface="Arial" charset="0"/>
              </a:rPr>
              <a:t>cabol</a:t>
            </a:r>
            <a:r>
              <a:rPr lang="en-US" sz="3200" dirty="0">
                <a:latin typeface="Avva_Shenouda" pitchFamily="34" charset="0"/>
                <a:cs typeface="Arial" charset="0"/>
              </a:rPr>
              <a:t> `</a:t>
            </a:r>
            <a:r>
              <a:rPr lang="en-US" sz="3200" dirty="0" err="1">
                <a:latin typeface="Avva_Shenouda" pitchFamily="34" charset="0"/>
                <a:cs typeface="Arial" charset="0"/>
              </a:rPr>
              <a:t>mpek`alov</a:t>
            </a:r>
            <a:r>
              <a:rPr lang="en-US" sz="3200" dirty="0">
                <a:latin typeface="Avva_Shenouda" pitchFamily="34" charset="0"/>
                <a:cs typeface="Arial" charset="0"/>
              </a:rPr>
              <a:t> :</a:t>
            </a:r>
          </a:p>
        </p:txBody>
      </p:sp>
    </p:spTree>
    <p:extLst>
      <p:ext uri="{BB962C8B-B14F-4D97-AF65-F5344CB8AC3E}">
        <p14:creationId xmlns:p14="http://schemas.microsoft.com/office/powerpoint/2010/main" val="1459842151"/>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rtl="0" fontAlgn="base">
              <a:lnSpc>
                <a:spcPct val="100000"/>
              </a:lnSpc>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اسمعني سريعًا فإنني في شدة.</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6" name="Text Placeholder 5"/>
          <p:cNvSpPr>
            <a:spLocks noGrp="1"/>
          </p:cNvSpPr>
          <p:nvPr>
            <p:ph type="body" idx="1"/>
          </p:nvPr>
        </p:nvSpPr>
        <p:spPr/>
        <p:txBody>
          <a:bodyPr/>
          <a:lstStyle/>
          <a:p>
            <a:pPr lvl="0" rtl="0" fontAlgn="base">
              <a:lnSpc>
                <a:spcPct val="100000"/>
              </a:lnSpc>
              <a:spcBef>
                <a:spcPct val="0"/>
              </a:spcBef>
              <a:spcAft>
                <a:spcPct val="0"/>
              </a:spcAft>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سوتيم إيروي إن كوليم جيه تي هيج هوج.</a:t>
            </a:r>
            <a:endParaRPr lang="en-US"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p:txBody>
          <a:bodyPr/>
          <a:lstStyle/>
          <a:p>
            <a:pPr lvl="0" rtl="1" fontAlgn="base">
              <a:lnSpc>
                <a:spcPct val="110000"/>
              </a:lnSpc>
              <a:spcBef>
                <a:spcPct val="20000"/>
              </a:spcBef>
              <a:spcAft>
                <a:spcPct val="0"/>
              </a:spcAft>
            </a:pPr>
            <a:r>
              <a:rPr lang="en-US" sz="3200" dirty="0" err="1">
                <a:latin typeface="Avva_Shenouda" pitchFamily="34" charset="0"/>
                <a:cs typeface="Arial" charset="0"/>
              </a:rPr>
              <a:t>cwtem</a:t>
            </a:r>
            <a:r>
              <a:rPr lang="en-US" sz="3200" dirty="0">
                <a:latin typeface="Avva_Shenouda" pitchFamily="34" charset="0"/>
                <a:cs typeface="Arial" charset="0"/>
              </a:rPr>
              <a:t> `</a:t>
            </a:r>
            <a:r>
              <a:rPr lang="en-US" sz="3200" dirty="0" err="1">
                <a:latin typeface="Avva_Shenouda" pitchFamily="34" charset="0"/>
                <a:cs typeface="Arial" charset="0"/>
              </a:rPr>
              <a:t>eroi</a:t>
            </a:r>
            <a:r>
              <a:rPr lang="en-US" sz="3200" dirty="0">
                <a:latin typeface="Avva_Shenouda" pitchFamily="34" charset="0"/>
                <a:cs typeface="Arial" charset="0"/>
              </a:rPr>
              <a:t> `</a:t>
            </a:r>
            <a:r>
              <a:rPr lang="en-US" sz="3200" dirty="0" err="1">
                <a:latin typeface="Avva_Shenouda" pitchFamily="34" charset="0"/>
                <a:cs typeface="Arial" charset="0"/>
              </a:rPr>
              <a:t>nxwlem</a:t>
            </a:r>
            <a:r>
              <a:rPr lang="en-US" sz="3200" dirty="0">
                <a:latin typeface="Avva_Shenouda" pitchFamily="34" charset="0"/>
                <a:cs typeface="Arial" charset="0"/>
              </a:rPr>
              <a:t> </a:t>
            </a:r>
            <a:r>
              <a:rPr lang="en-US" sz="3200" dirty="0" err="1">
                <a:latin typeface="Avva_Shenouda" pitchFamily="34" charset="0"/>
                <a:cs typeface="Arial" charset="0"/>
              </a:rPr>
              <a:t>ge</a:t>
            </a:r>
            <a:r>
              <a:rPr lang="en-US" sz="3200" dirty="0">
                <a:latin typeface="Avva_Shenouda" pitchFamily="34" charset="0"/>
                <a:cs typeface="Arial" charset="0"/>
              </a:rPr>
              <a:t> 5heghwg.</a:t>
            </a:r>
          </a:p>
        </p:txBody>
      </p:sp>
    </p:spTree>
    <p:extLst>
      <p:ext uri="{BB962C8B-B14F-4D97-AF65-F5344CB8AC3E}">
        <p14:creationId xmlns:p14="http://schemas.microsoft.com/office/powerpoint/2010/main" val="3883380900"/>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107672"/>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41865"/>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228112"/>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399033"/>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00789"/>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5819775"/>
            <a:ext cx="1446213" cy="1009650"/>
          </a:xfrm>
          <a:prstGeom prst="rect">
            <a:avLst/>
          </a:prstGeom>
        </p:spPr>
        <p:txBody>
          <a:bodyPr/>
          <a:lstStyle/>
          <a:p>
            <a:r>
              <a:rPr lang="ar-EG" dirty="0"/>
              <a:t>يؤنين</a:t>
            </a:r>
            <a:endParaRPr lang="en-US" dirty="0"/>
          </a:p>
        </p:txBody>
      </p:sp>
    </p:spTree>
    <p:extLst>
      <p:ext uri="{BB962C8B-B14F-4D97-AF65-F5344CB8AC3E}">
        <p14:creationId xmlns:p14="http://schemas.microsoft.com/office/powerpoint/2010/main" val="807227936"/>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811312"/>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تينو آطا إبسيشى إشتورتير أوو أوبى تينا جوف : بايوت ناهميت إيفول خين طاى أونو : اللا إثقى فاى آى إى إبطاى أونو : إفيوت ماأوأو إمبيك شيرى : أو إزمى آس إى إيفول خين إتفى</a:t>
            </a:r>
            <a:endParaRPr lang="en-US" dirty="0"/>
          </a:p>
        </p:txBody>
      </p:sp>
    </p:spTree>
    <p:extLst>
      <p:ext uri="{BB962C8B-B14F-4D97-AF65-F5344CB8AC3E}">
        <p14:creationId xmlns:p14="http://schemas.microsoft.com/office/powerpoint/2010/main" val="12833471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وتكاسلوا عن تفليح الكرم فخرب وصار هزءا وفضيحة و أتي إليه الوارث ليقطف منه ثمراً حلواً فألقاه الفلاحون الأشرار وأهرقوا دمه ,العبيد الأنبياء أرسلهم الله إلي اليهود فقتلوهم كما قال</a:t>
            </a:r>
            <a:endParaRPr lang="en-US" dirty="0"/>
          </a:p>
        </p:txBody>
      </p:sp>
    </p:spTree>
    <p:extLst>
      <p:ext uri="{BB962C8B-B14F-4D97-AF65-F5344CB8AC3E}">
        <p14:creationId xmlns:p14="http://schemas.microsoft.com/office/powerpoint/2010/main" val="2510064960"/>
      </p:ext>
    </p:extLst>
  </p:cSld>
  <p:clrMapOvr>
    <a:masterClrMapping/>
  </p:clrMapOvr>
  <p:timing>
    <p:tnLst>
      <p:par>
        <p:cTn id="1" dur="indefinite" restart="never" nodeType="tmRoot"/>
      </p:par>
    </p:tnLst>
  </p:timing>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t> إس جو إمموس جى آى تى أوأو بالين تيناتى أوأو ، بى ميش أون إيناف أوهى إيراتف إيطاف سوتيم ناف جو إمموس جى : أوخارافاى بى طاس شوبى : هان كى كوؤنى ذى نا فجو لإمموس جى أو أنجليوس بى طاف ساجى نيماف</a:t>
            </a:r>
            <a:endParaRPr lang="en-US" sz="3600" dirty="0"/>
          </a:p>
        </p:txBody>
      </p:sp>
    </p:spTree>
    <p:extLst>
      <p:ext uri="{BB962C8B-B14F-4D97-AF65-F5344CB8AC3E}">
        <p14:creationId xmlns:p14="http://schemas.microsoft.com/office/powerpoint/2010/main" val="3721022583"/>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آف إيروؤ إنجى إيسوس إفجو إمموس جى إبطاس شوبى آن إنجى طاى إزمى إثفيت : اللا إثقى ثينو : تينو إبهاب إمباى كوزموس : تينو إب أرخون إنتى باى كوزموس إف إهيتف إيفول </a:t>
            </a:r>
            <a:endParaRPr lang="en-US" dirty="0"/>
          </a:p>
        </p:txBody>
      </p:sp>
    </p:spTree>
    <p:extLst>
      <p:ext uri="{BB962C8B-B14F-4D97-AF65-F5344CB8AC3E}">
        <p14:creationId xmlns:p14="http://schemas.microsoft.com/office/powerpoint/2010/main" val="741227989"/>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ها إبكاهى إى أيسيك أو أون نيفين هاروى : فاى ذى إفجو إمموف إف إرسيممينين جى خين آش إمموؤ إفنامو .آف إيروؤ إنجى بى ميش إفجو إمموس ناف : جى آنون آن سوتيم إيفول</a:t>
            </a:r>
            <a:endParaRPr lang="en-US" dirty="0"/>
          </a:p>
        </p:txBody>
      </p:sp>
    </p:spTree>
    <p:extLst>
      <p:ext uri="{BB962C8B-B14F-4D97-AF65-F5344CB8AC3E}">
        <p14:creationId xmlns:p14="http://schemas.microsoft.com/office/powerpoint/2010/main" val="2398812311"/>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خين بى نوموس جى بى إخرستوس شوب شا إينيه أووه بوس إنثوك إكجوإمموس : جى هوتى بى إنتو إتشيس إبشيرى إم إفرومى : نيم بى إبشيرى إم إفرومى : بيجى إيسوس نوؤ :</a:t>
            </a:r>
            <a:endParaRPr lang="en-US" dirty="0"/>
          </a:p>
        </p:txBody>
      </p:sp>
    </p:spTree>
    <p:extLst>
      <p:ext uri="{BB962C8B-B14F-4D97-AF65-F5344CB8AC3E}">
        <p14:creationId xmlns:p14="http://schemas.microsoft.com/office/powerpoint/2010/main" val="1960098756"/>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جى إيتى كى كوجى إنسيو بى أوؤينى خين ثينو : موشى أون خين بى أوؤينى هوس بى أوؤينى إنتين ثينو : هينا إنتى إشتيم بى كاكى طاهى ثينو جيقى إثموشى خين بى كاكى إن </a:t>
            </a:r>
            <a:endParaRPr lang="en-US" dirty="0"/>
          </a:p>
        </p:txBody>
      </p:sp>
    </p:spTree>
    <p:extLst>
      <p:ext uri="{BB962C8B-B14F-4D97-AF65-F5344CB8AC3E}">
        <p14:creationId xmlns:p14="http://schemas.microsoft.com/office/powerpoint/2010/main" val="368874203"/>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إف إيمى آن جى أف موشى إث أون : هوسبى أوؤينى إنتين ثينو ناهيتى إيبى أوؤينى هينا إنتى تين إرشيرى إمبى أوؤينى : أوؤشت إمبى إف آنجيليون إثؤواب .</a:t>
            </a:r>
            <a:endParaRPr lang="en-US" dirty="0"/>
          </a:p>
        </p:txBody>
      </p:sp>
    </p:spTree>
    <p:extLst>
      <p:ext uri="{BB962C8B-B14F-4D97-AF65-F5344CB8AC3E}">
        <p14:creationId xmlns:p14="http://schemas.microsoft.com/office/powerpoint/2010/main" val="4165556709"/>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812256"/>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730676"/>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إشفينى يارب فإن عظامى قد إضطربت ونفسى قد إضطربت ونفسى قد إنزعجت جداً . لا تصرف وجهك عن فتاك . إسمعى سريعاً فأننى فى الشدة : الليلويا</a:t>
            </a:r>
            <a:endParaRPr lang="en-US" dirty="0"/>
          </a:p>
        </p:txBody>
      </p:sp>
    </p:spTree>
    <p:extLst>
      <p:ext uri="{BB962C8B-B14F-4D97-AF65-F5344CB8AC3E}">
        <p14:creationId xmlns:p14="http://schemas.microsoft.com/office/powerpoint/2010/main" val="702033694"/>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0445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مخلصنا شتموا موسي ورجموا حور وضيقوا علي هارون وألقوا أرميا في جب الحمأة ونشروا أشعياء وطردوا إيليا وضربوا ميخا , وبعد هؤلاء أرسل الأب إبنه الحبيب لعل يستحي منه أولئك الكرامون</a:t>
            </a:r>
            <a:endParaRPr lang="en-US" dirty="0"/>
          </a:p>
        </p:txBody>
      </p:sp>
    </p:spTree>
    <p:extLst>
      <p:ext uri="{BB962C8B-B14F-4D97-AF65-F5344CB8AC3E}">
        <p14:creationId xmlns:p14="http://schemas.microsoft.com/office/powerpoint/2010/main" val="3277309881"/>
      </p:ext>
    </p:extLst>
  </p:cSld>
  <p:clrMapOvr>
    <a:masterClrMapping/>
  </p:clrMapOvr>
  <p:timing>
    <p:tnLst>
      <p:par>
        <p:cTn id="1" dur="indefinite" restart="never" nodeType="tmRoot"/>
      </p:par>
    </p:tnLst>
  </p:timing>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52509"/>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254203"/>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الآن نفسى قد إضطربت فلماذا أقول ، يا أبنى نجنى من هذه الساعة ، ولكن لأجل هذا أتيت إلى هذه الساعة . أيها الآب مجد إبنك . فجاء صوت من السماء قائلاً : قد مجدت وسأمجد أيضاً . </a:t>
            </a:r>
            <a:endParaRPr lang="en-US" dirty="0"/>
          </a:p>
        </p:txBody>
      </p:sp>
    </p:spTree>
    <p:extLst>
      <p:ext uri="{BB962C8B-B14F-4D97-AF65-F5344CB8AC3E}">
        <p14:creationId xmlns:p14="http://schemas.microsoft.com/office/powerpoint/2010/main" val="2665507040"/>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فلما سمع الجمع الذى كان واقفاً قالوا : رعد هو الذى حدث ، وآخرون قالوا : ملاك هو الذى كلمه . أجاب يسوع وقال : ليس من أجلى حدث هذا الصوت ، لكن من أجلكم . الآن دينونة هذا العالم .</a:t>
            </a:r>
            <a:endParaRPr lang="en-US" dirty="0"/>
          </a:p>
        </p:txBody>
      </p:sp>
    </p:spTree>
    <p:extLst>
      <p:ext uri="{BB962C8B-B14F-4D97-AF65-F5344CB8AC3E}">
        <p14:creationId xmlns:p14="http://schemas.microsoft.com/office/powerpoint/2010/main" val="2778254104"/>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الآن يلقى رئيس هذا العالم خارجاً ، وأنا أيضاً إن ارتفعت عن الأرض أجذب إلى كل واحد . وأنما قال هذا مشيراً إلى آية ميتة كان مزمعاً أن يموت . فأجاب الجميع قائلاً :</a:t>
            </a:r>
            <a:endParaRPr lang="en-US" dirty="0"/>
          </a:p>
        </p:txBody>
      </p:sp>
    </p:spTree>
    <p:extLst>
      <p:ext uri="{BB962C8B-B14F-4D97-AF65-F5344CB8AC3E}">
        <p14:creationId xmlns:p14="http://schemas.microsoft.com/office/powerpoint/2010/main" val="872331712"/>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نحن سمعنا من الناموس أن المسيح يدوم إلى الأبد فكيف تقول أنت أنه ينبغى أن يرتفع إبن الأنسان ؟ ! من هذا إبن الإنسان ؟! فقال لهم يسوع : النور معكم زماناً يسيراً ، فسيروا فى النور زماناً يسيراً ،</a:t>
            </a:r>
            <a:endParaRPr lang="en-US" dirty="0"/>
          </a:p>
        </p:txBody>
      </p:sp>
    </p:spTree>
    <p:extLst>
      <p:ext uri="{BB962C8B-B14F-4D97-AF65-F5344CB8AC3E}">
        <p14:creationId xmlns:p14="http://schemas.microsoft.com/office/powerpoint/2010/main" val="1056594234"/>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 فسيروا فى النور لئلا يدر ككم الظلام ، لأن الذى يمشى فى الظلام لا يدرى أين يذهب . مادام لكم النور آمنوا بالنور لتصيروا أبناء النور .</a:t>
            </a:r>
            <a:endParaRPr lang="en-US" dirty="0"/>
          </a:p>
        </p:txBody>
      </p:sp>
    </p:spTree>
    <p:extLst>
      <p:ext uri="{BB962C8B-B14F-4D97-AF65-F5344CB8AC3E}">
        <p14:creationId xmlns:p14="http://schemas.microsoft.com/office/powerpoint/2010/main" val="2314539049"/>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948805"/>
      </p:ext>
    </p:extLst>
  </p:cSld>
  <p:clrMapOvr>
    <a:masterClrMapping/>
  </p:clrMapOvr>
  <p:timing>
    <p:tnLst>
      <p:par>
        <p:cTn id="1" dur="indefinite" restart="never" nodeType="tmRoot"/>
      </p:par>
    </p:tnLst>
  </p:timing>
</p:sld>
</file>

<file path=ppt/slides/slide6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510151"/>
      </p:ext>
    </p:extLst>
  </p:cSld>
  <p:clrMapOvr>
    <a:masterClrMapping/>
  </p:clrMapOvr>
  <p:transition/>
  <p:timing>
    <p:tnLst>
      <p:par>
        <p:cTn id="1" dur="indefinite" restart="never" nodeType="tmRoot"/>
      </p:par>
    </p:tnLst>
  </p:timing>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742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الأشرار عرف الكهنة والكتبة أنه هو المسيح المنتظر في كتبهم . ولما عرفوه أخرجوه وصلبوه علي الجلجثة .عرفوا أنه هو المسيح المنتظر وعرفوا أنه لما يشرق بتعليمه يبطلون هم وذبائحهم ويبطل تكريمهم .</a:t>
            </a:r>
            <a:endParaRPr lang="en-US" dirty="0"/>
          </a:p>
        </p:txBody>
      </p:sp>
    </p:spTree>
    <p:extLst>
      <p:ext uri="{BB962C8B-B14F-4D97-AF65-F5344CB8AC3E}">
        <p14:creationId xmlns:p14="http://schemas.microsoft.com/office/powerpoint/2010/main" val="577525702"/>
      </p:ext>
    </p:extLst>
  </p:cSld>
  <p:clrMapOvr>
    <a:masterClrMapping/>
  </p:clrMapOvr>
  <p:timing>
    <p:tnLst>
      <p:par>
        <p:cTn id="1" dur="indefinite" restart="never" nodeType="tmRoot"/>
      </p:par>
    </p:tnLst>
  </p:timing>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302091"/>
      </p:ext>
    </p:extLst>
  </p:cSld>
  <p:clrMapOvr>
    <a:masterClrMapping/>
  </p:clrMapOvr>
  <p:timing>
    <p:tnLst>
      <p:par>
        <p:cTn id="1" dur="indefinite" restart="never" nodeType="tmRoot"/>
      </p:par>
    </p:tnLst>
  </p:timing>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فاجتمع الفريسيون وخاطب بعضهم بعضا قائلين : ما الذى نصنعة ؟ فان هذا الرجل يصنع آيات وعجائب كثيرة وان تركناه فسيؤمن به الكل فياتى الرومانيون وياخذون موضعنا فقال أحدهم الذى هو قيافا رئس كهنة اليهود : </a:t>
            </a:r>
            <a:endParaRPr lang="en-US" dirty="0"/>
          </a:p>
        </p:txBody>
      </p:sp>
    </p:spTree>
    <p:extLst>
      <p:ext uri="{BB962C8B-B14F-4D97-AF65-F5344CB8AC3E}">
        <p14:creationId xmlns:p14="http://schemas.microsoft.com/office/powerpoint/2010/main" val="1055495474"/>
      </p:ext>
    </p:extLst>
  </p:cSld>
  <p:clrMapOvr>
    <a:masterClrMapping/>
  </p:clrMapOvr>
  <p:timing>
    <p:tnLst>
      <p:par>
        <p:cTn id="1" dur="indefinite" restart="never" nodeType="tmRoot"/>
      </p:par>
    </p:tnLst>
  </p:timing>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انة يجب أن يموت رجل واحد عن الشعب دون الآمة كلها ومن تلك الساعة تشاوروا على يسوع مشورة رديئة ليقتلوه فمضى يسوع الى كورة فى البرية واقام هناك مع تلاميذة وكان قد قرب عيد اليهود </a:t>
            </a:r>
            <a:endParaRPr lang="en-US" dirty="0"/>
          </a:p>
        </p:txBody>
      </p:sp>
    </p:spTree>
    <p:extLst>
      <p:ext uri="{BB962C8B-B14F-4D97-AF65-F5344CB8AC3E}">
        <p14:creationId xmlns:p14="http://schemas.microsoft.com/office/powerpoint/2010/main" val="3143599378"/>
      </p:ext>
    </p:extLst>
  </p:cSld>
  <p:clrMapOvr>
    <a:masterClrMapping/>
  </p:clrMapOvr>
  <p:timing>
    <p:tnLst>
      <p:par>
        <p:cTn id="1" dur="indefinite" restart="never" nodeType="tmRoot"/>
      </p:par>
    </p:tnLst>
  </p:timing>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وكانوا يطلبونه لكى يقتلوه بالحقيقة اكمل ما قالة عليهم اشعياء النبي : الويل للامة المملوءة آثما الزرع الفاسد الأبناء المخالفين من اجل أن الثور عرف مذودة </a:t>
            </a:r>
            <a:endParaRPr lang="en-US" dirty="0"/>
          </a:p>
        </p:txBody>
      </p:sp>
    </p:spTree>
    <p:extLst>
      <p:ext uri="{BB962C8B-B14F-4D97-AF65-F5344CB8AC3E}">
        <p14:creationId xmlns:p14="http://schemas.microsoft.com/office/powerpoint/2010/main" val="2382181599"/>
      </p:ext>
    </p:extLst>
  </p:cSld>
  <p:clrMapOvr>
    <a:masterClrMapping/>
  </p:clrMapOvr>
  <p:timing>
    <p:tnLst>
      <p:par>
        <p:cTn id="1" dur="indefinite" restart="never" nodeType="tmRoot"/>
      </p:par>
    </p:tnLst>
  </p:timing>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والحمار عرف قانية وإسرائي لم يعرفنى ولم يعلم اننى انا خالقة من اجل ذلك يخلدون هم وأبناؤهم فى الجحيم بينهم الى الأبد</a:t>
            </a:r>
            <a:endParaRPr lang="en-US" dirty="0"/>
          </a:p>
        </p:txBody>
      </p:sp>
    </p:spTree>
    <p:extLst>
      <p:ext uri="{BB962C8B-B14F-4D97-AF65-F5344CB8AC3E}">
        <p14:creationId xmlns:p14="http://schemas.microsoft.com/office/powerpoint/2010/main" val="1655345982"/>
      </p:ext>
    </p:extLst>
  </p:cSld>
  <p:clrMapOvr>
    <a:masterClrMapping/>
  </p:clrMapOvr>
  <p:timing>
    <p:tnLst>
      <p:par>
        <p:cTn id="1" dur="indefinite" restart="never" nodeType="tmRoot"/>
      </p:par>
    </p:tnLst>
  </p:timing>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114243"/>
      </p:ext>
    </p:extLst>
  </p:cSld>
  <p:clrMapOvr>
    <a:masterClrMapping/>
  </p:clrMapOvr>
  <p:timing>
    <p:tnLst>
      <p:par>
        <p:cTn id="1" dur="indefinite" restart="never" nodeType="tmRoot"/>
      </p:par>
    </p:tnLst>
  </p:timing>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905145"/>
      </p:ext>
    </p:extLst>
  </p:cSld>
  <p:clrMapOvr>
    <a:masterClrMapping/>
  </p:clrMapOvr>
  <p:timing>
    <p:tnLst>
      <p:par>
        <p:cTn id="1" dur="indefinite" restart="never" nodeType="tmRoot"/>
      </p:par>
    </p:tnLst>
  </p:timing>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ولما قرب عيد الفطير الذى هو فصح اليهود كان الكتبة ورؤساء الكهنة يطلبون كيف يهلكون يسوع ولم يعلموا ماذا يصنعون فانهم كانوا يخافون من الجمع فوجد الشيطان لة مسكنا فى قلب</a:t>
            </a:r>
            <a:endParaRPr lang="en-US" dirty="0"/>
          </a:p>
        </p:txBody>
      </p:sp>
    </p:spTree>
    <p:extLst>
      <p:ext uri="{BB962C8B-B14F-4D97-AF65-F5344CB8AC3E}">
        <p14:creationId xmlns:p14="http://schemas.microsoft.com/office/powerpoint/2010/main" val="2145619717"/>
      </p:ext>
    </p:extLst>
  </p:cSld>
  <p:clrMapOvr>
    <a:masterClrMapping/>
  </p:clrMapOvr>
  <p:timing>
    <p:tnLst>
      <p:par>
        <p:cTn id="1" dur="indefinite" restart="never" nodeType="tmRoot"/>
      </p:par>
    </p:tnLst>
  </p:timing>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رفيقة يهوذا الاسخريوطى وكان هذا محسوبا فى عد التلاميذ وكان شيطانا كقول الرب فمضى وخاطب رؤساء الكهنة والصدوقيين أن يسلمة اليهم فتكلم النجس مع اصحابة ان يسلم اليهم مخلص</a:t>
            </a:r>
            <a:endParaRPr lang="en-US" dirty="0"/>
          </a:p>
        </p:txBody>
      </p:sp>
    </p:spTree>
    <p:extLst>
      <p:ext uri="{BB962C8B-B14F-4D97-AF65-F5344CB8AC3E}">
        <p14:creationId xmlns:p14="http://schemas.microsoft.com/office/powerpoint/2010/main" val="3501916533"/>
      </p:ext>
    </p:extLst>
  </p:cSld>
  <p:clrMapOvr>
    <a:masterClrMapping/>
  </p:clrMapOvr>
  <p:timing>
    <p:tnLst>
      <p:par>
        <p:cTn id="1" dur="indefinite" restart="never" nodeType="tmRoot"/>
      </p:par>
    </p:tnLst>
  </p:timing>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 العالم ففرح الانجاس الممتلئون غشا فرحا عظيما وقرروا معة ان يعطوة فضة حتى يسلمة اليهم خلوا من الجمع</a:t>
            </a:r>
            <a:endParaRPr lang="en-US" dirty="0"/>
          </a:p>
        </p:txBody>
      </p:sp>
    </p:spTree>
    <p:extLst>
      <p:ext uri="{BB962C8B-B14F-4D97-AF65-F5344CB8AC3E}">
        <p14:creationId xmlns:p14="http://schemas.microsoft.com/office/powerpoint/2010/main" val="40168091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أحسوا أنه حبر علي رتبة ملشيصادق وسيبطل حبرية بني لاوي كلها فقالوا في أنفسهم نقتل ونجرح ونصلب قبل أن يحس الشعب أنه المسيح ويحتقرنا , الإستيلاء علي الذبائح هي وراثة</a:t>
            </a:r>
            <a:endParaRPr lang="en-US" dirty="0"/>
          </a:p>
        </p:txBody>
      </p:sp>
    </p:spTree>
    <p:extLst>
      <p:ext uri="{BB962C8B-B14F-4D97-AF65-F5344CB8AC3E}">
        <p14:creationId xmlns:p14="http://schemas.microsoft.com/office/powerpoint/2010/main" val="4058606628"/>
      </p:ext>
    </p:extLst>
  </p:cSld>
  <p:clrMapOvr>
    <a:masterClrMapping/>
  </p:clrMapOvr>
  <p:timing>
    <p:tnLst>
      <p:par>
        <p:cTn id="1" dur="indefinite" restart="never" nodeType="tmRoot"/>
      </p:par>
    </p:tnLst>
  </p:timing>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773594"/>
      </p:ext>
    </p:extLst>
  </p:cSld>
  <p:clrMapOvr>
    <a:masterClrMapping/>
  </p:clrMapOvr>
  <p:timing>
    <p:tnLst>
      <p:par>
        <p:cTn id="1" dur="indefinite" restart="never" nodeType="tmRoot"/>
      </p:par>
    </p:tnLst>
  </p:timing>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474942"/>
      </p:ext>
    </p:extLst>
  </p:cSld>
  <p:clrMapOvr>
    <a:masterClrMapping/>
  </p:clrMapOvr>
  <p:timing>
    <p:tnLst>
      <p:par>
        <p:cTn id="1" dur="indefinite" restart="never" nodeType="tmRoot"/>
      </p:par>
    </p:tnLst>
  </p:timing>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sz="3600" dirty="0"/>
              <a:t>جاء المسيح إلهنا إلى بيت عنيا قبل الفصح بستة أيام ، فصنعوا له وليمة فى بيت مريم ومرثا أختها ، وكان هناك لعازر الذى أقامه من الأموات ، وكانت مريم أخت الميت واقفه</a:t>
            </a:r>
            <a:br>
              <a:rPr lang="ar-EG" sz="3600" dirty="0"/>
            </a:br>
            <a:r>
              <a:rPr lang="ar-EG" sz="3600" dirty="0"/>
              <a:t> تخدمهم ،</a:t>
            </a:r>
            <a:endParaRPr lang="en-US" sz="3600" dirty="0"/>
          </a:p>
        </p:txBody>
      </p:sp>
    </p:spTree>
    <p:extLst>
      <p:ext uri="{BB962C8B-B14F-4D97-AF65-F5344CB8AC3E}">
        <p14:creationId xmlns:p14="http://schemas.microsoft.com/office/powerpoint/2010/main" val="2725993339"/>
      </p:ext>
    </p:extLst>
  </p:cSld>
  <p:clrMapOvr>
    <a:masterClrMapping/>
  </p:clrMapOvr>
  <p:timing>
    <p:tnLst>
      <p:par>
        <p:cTn id="1" dur="indefinite" restart="never" nodeType="tmRoot"/>
      </p:par>
    </p:tnLst>
  </p:timing>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وكان إحدى المتكئين مع السيد يسوع لعازر أخوها ، فآخذت مريم رطل طيب ناردين كثير الثمن ودهنت به رجلى يسوع ومسحتها بشعر رأسها . فامتلاء يهوذا الأسخريوطى المخالف </a:t>
            </a:r>
            <a:endParaRPr lang="en-US" dirty="0"/>
          </a:p>
        </p:txBody>
      </p:sp>
    </p:spTree>
    <p:extLst>
      <p:ext uri="{BB962C8B-B14F-4D97-AF65-F5344CB8AC3E}">
        <p14:creationId xmlns:p14="http://schemas.microsoft.com/office/powerpoint/2010/main" val="1189398230"/>
      </p:ext>
    </p:extLst>
  </p:cSld>
  <p:clrMapOvr>
    <a:masterClrMapping/>
  </p:clrMapOvr>
  <p:timing>
    <p:tnLst>
      <p:par>
        <p:cTn id="1" dur="indefinite" restart="never" nodeType="tmRoot"/>
      </p:par>
    </p:tnLst>
  </p:timing>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من الحسد الشيطانىوقال بمكر وقلب مملوء من كل مرارة وخبث ورياء ، قال : لماذا لم يبع هذا الطيب بثلثمائة دينار ويدفع للمساكين ؟ ولم يقل هذا بفكر صالح ومحبة فى المساكين ، </a:t>
            </a:r>
            <a:endParaRPr lang="en-US" dirty="0"/>
          </a:p>
        </p:txBody>
      </p:sp>
    </p:spTree>
    <p:extLst>
      <p:ext uri="{BB962C8B-B14F-4D97-AF65-F5344CB8AC3E}">
        <p14:creationId xmlns:p14="http://schemas.microsoft.com/office/powerpoint/2010/main" val="204724881"/>
      </p:ext>
    </p:extLst>
  </p:cSld>
  <p:clrMapOvr>
    <a:masterClrMapping/>
  </p:clrMapOvr>
  <p:timing>
    <p:tnLst>
      <p:par>
        <p:cTn id="1" dur="indefinite" restart="never" nodeType="tmRoot"/>
      </p:par>
    </p:tnLst>
  </p:timing>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ولكنه كان سارقاً وكان يسرق ما يلقى فى الصندوق ، فقال المخلص : لا تتعبوها لأنها قد حفظته ليوم دفنى ، المساكين معكم كل حين وأما أنا فلست معكم كل حين وأما أنا فلست معكم كل حين</a:t>
            </a:r>
            <a:endParaRPr lang="en-US" dirty="0"/>
          </a:p>
        </p:txBody>
      </p:sp>
    </p:spTree>
    <p:extLst>
      <p:ext uri="{BB962C8B-B14F-4D97-AF65-F5344CB8AC3E}">
        <p14:creationId xmlns:p14="http://schemas.microsoft.com/office/powerpoint/2010/main" val="3962101411"/>
      </p:ext>
    </p:extLst>
  </p:cSld>
  <p:clrMapOvr>
    <a:masterClrMapping/>
  </p:clrMapOvr>
  <p:timing>
    <p:tnLst>
      <p:par>
        <p:cTn id="1" dur="indefinite" restart="never" nodeType="tmRoot"/>
      </p:par>
    </p:tnLst>
  </p:timing>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 فلنقترب من الرب ولنبك أمامه ونبل قدميه بدموعنا ونساله أن ينعم علينا بالغفران كعظيم رحمته .</a:t>
            </a:r>
            <a:endParaRPr lang="en-US" dirty="0"/>
          </a:p>
        </p:txBody>
      </p:sp>
    </p:spTree>
    <p:extLst>
      <p:ext uri="{BB962C8B-B14F-4D97-AF65-F5344CB8AC3E}">
        <p14:creationId xmlns:p14="http://schemas.microsoft.com/office/powerpoint/2010/main" val="3080011708"/>
      </p:ext>
    </p:extLst>
  </p:cSld>
  <p:clrMapOvr>
    <a:masterClrMapping/>
  </p:clrMapOvr>
  <p:timing>
    <p:tnLst>
      <p:par>
        <p:cTn id="1" dur="indefinite" restart="never" nodeType="tmRoot"/>
      </p:par>
    </p:tnLst>
  </p:timing>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476868"/>
      </p:ext>
    </p:extLst>
  </p:cSld>
  <p:clrMapOvr>
    <a:masterClrMapping/>
  </p:clrMapOvr>
  <p:timing>
    <p:tnLst>
      <p:par>
        <p:cTn id="1" dur="indefinite" restart="never" nodeType="tmRoot"/>
      </p:par>
    </p:tnLst>
  </p:timing>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456509"/>
      </p:ext>
    </p:extLst>
  </p:cSld>
  <p:clrMapOvr>
    <a:masterClrMapping/>
  </p:clrMapOvr>
  <p:timing>
    <p:tnLst>
      <p:par>
        <p:cTn id="1" dur="indefinite" restart="never" nodeType="tmRoot"/>
      </p:par>
    </p:tnLst>
  </p:timing>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سر تأنسك أخفيته مع جسدنا أيها المسيح إلهنا . من زرع إبراهيم الأب العظيم أب جميع الشعوب ، الذى لما علم بإيمان أن الإله الكلمة لابد أن يتجسد من نسله ، وبالأكثر عندما رأى أيامه نقصت</a:t>
            </a:r>
            <a:endParaRPr lang="en-US" dirty="0"/>
          </a:p>
        </p:txBody>
      </p:sp>
    </p:spTree>
    <p:extLst>
      <p:ext uri="{BB962C8B-B14F-4D97-AF65-F5344CB8AC3E}">
        <p14:creationId xmlns:p14="http://schemas.microsoft.com/office/powerpoint/2010/main" val="42671536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t>بني لاوي وعرف الكهنة إنها ستؤخذ من ايديهم إن قام حبر آخر علي رتبة ملشيصادق العظيم ويمسك الترتيب الروحاني بين العبرانيين , قالوا إن بقي المسيح تبطل قدورنا ومناشلنا ففضلوا أن يموت المسيح لتبقي الأمور كما هي</a:t>
            </a:r>
            <a:endParaRPr lang="en-US" sz="3600" dirty="0"/>
          </a:p>
        </p:txBody>
      </p:sp>
    </p:spTree>
    <p:extLst>
      <p:ext uri="{BB962C8B-B14F-4D97-AF65-F5344CB8AC3E}">
        <p14:creationId xmlns:p14="http://schemas.microsoft.com/office/powerpoint/2010/main" val="3908275478"/>
      </p:ext>
    </p:extLst>
  </p:cSld>
  <p:clrMapOvr>
    <a:masterClrMapping/>
  </p:clrMapOvr>
  <p:timing>
    <p:tnLst>
      <p:par>
        <p:cTn id="1" dur="indefinite" restart="never" nodeType="tmRoot"/>
      </p:par>
    </p:tnLst>
  </p:timing>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وأن الله بارك فى أعماله ، فدعى عبده الكبير فى بيته الوكيل الأمين وخاطبه قائلا : ضع يدك على صلبى لأحلفك بإله السماء أنك لا تأخذ إمراة لأبنى اسحق  من هذه الأرض التى أنا أسكنها ، </a:t>
            </a:r>
            <a:endParaRPr lang="en-US" dirty="0"/>
          </a:p>
        </p:txBody>
      </p:sp>
    </p:spTree>
    <p:extLst>
      <p:ext uri="{BB962C8B-B14F-4D97-AF65-F5344CB8AC3E}">
        <p14:creationId xmlns:p14="http://schemas.microsoft.com/office/powerpoint/2010/main" val="1002169293"/>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با أمضى إلى أرض آبائى وخذ له امرأة من ذلك المكان  من قبيلتى من جنس آبائى خذ له العربون بغير تهاون . فأجابه العبد بعقل هكذا قائلاً : أسمع يا سيدى أن أبت المرأة أن تأتى معى إلى هذه الأرض أفتريد</a:t>
            </a:r>
            <a:endParaRPr lang="en-US" dirty="0"/>
          </a:p>
        </p:txBody>
      </p:sp>
    </p:spTree>
    <p:extLst>
      <p:ext uri="{BB962C8B-B14F-4D97-AF65-F5344CB8AC3E}">
        <p14:creationId xmlns:p14="http://schemas.microsoft.com/office/powerpoint/2010/main" val="2604483194"/>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أن أرد أبنك إسحق وآخذه معى إلى أن آتى به إلى هنا ؟ فقال له : أحذر أن ترد أبنى ، فأن لم تجئ فأنت برئ . فوضع العبد يده وحلف له على ثبات هذا القول . وفى آخر الزمان أكمل الله</a:t>
            </a:r>
            <a:endParaRPr lang="en-US" dirty="0"/>
          </a:p>
        </p:txBody>
      </p:sp>
    </p:spTree>
    <p:extLst>
      <p:ext uri="{BB962C8B-B14F-4D97-AF65-F5344CB8AC3E}">
        <p14:creationId xmlns:p14="http://schemas.microsoft.com/office/powerpoint/2010/main" val="3976554537"/>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هذا الوعد الذى وعد به أبانا إبراهيم وظهر المسيح من صلبه الذى تتبارك به سائر الأمم .</a:t>
            </a:r>
            <a:endParaRPr lang="en-US" dirty="0"/>
          </a:p>
        </p:txBody>
      </p:sp>
    </p:spTree>
    <p:extLst>
      <p:ext uri="{BB962C8B-B14F-4D97-AF65-F5344CB8AC3E}">
        <p14:creationId xmlns:p14="http://schemas.microsoft.com/office/powerpoint/2010/main" val="1930179310"/>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8994515"/>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8183188"/>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dirty="0"/>
              <a:t>تأملوا يا أهل المعرفة تدبير الله الكلمة الذى بيده سلطان الموت وحياة كل أحد من عنده ، لكن لأجل جسد البشرية الذى أخذه منا يظهر القلق و الضعف . قال المخلص : الأن نفسى مضطربة وماذا أقول ، </a:t>
            </a:r>
            <a:endParaRPr lang="en-US" dirty="0"/>
          </a:p>
        </p:txBody>
      </p:sp>
    </p:spTree>
    <p:extLst>
      <p:ext uri="{BB962C8B-B14F-4D97-AF65-F5344CB8AC3E}">
        <p14:creationId xmlns:p14="http://schemas.microsoft.com/office/powerpoint/2010/main" val="4278023746"/>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dirty="0"/>
              <a:t>يا أبتاه نجنى من هذه الساعة ، لكن لأجل هذه الساعة أتيت . نعم نفسى بالحقيقة أتى إلى العالم لكى يتألم من أجل خلاصنا ، ويصعد من الجحيم الإنسان الأول الذى خلقه ويرده إلى وطنه </a:t>
            </a:r>
            <a:endParaRPr lang="en-US" dirty="0"/>
          </a:p>
        </p:txBody>
      </p:sp>
    </p:spTree>
    <p:extLst>
      <p:ext uri="{BB962C8B-B14F-4D97-AF65-F5344CB8AC3E}">
        <p14:creationId xmlns:p14="http://schemas.microsoft.com/office/powerpoint/2010/main" val="2813907046"/>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dirty="0"/>
              <a:t>الأول هو وبنيه كعظيم رحمته . فلنصرخ نحوه بغير تكاسل ونطلب إليه بغير فتور لكى يجعلنا شركاء معه فى مجد ملكوته ويثبتنا إلى النفس الأخير علي الإيمان  باسمه القدوس .</a:t>
            </a:r>
            <a:endParaRPr lang="en-US" dirty="0"/>
          </a:p>
        </p:txBody>
      </p:sp>
    </p:spTree>
    <p:extLst>
      <p:ext uri="{BB962C8B-B14F-4D97-AF65-F5344CB8AC3E}">
        <p14:creationId xmlns:p14="http://schemas.microsoft.com/office/powerpoint/2010/main" val="1068760528"/>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849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5361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لبيت هارون قتلوا الوارث فغضب رب الكرم وبددهم وأخذ الكرم وأعطاه لكرامين آخرين وها جميع الشعوب تعطي الأثمار للآب . ها أنت أحمر وأبيض يا حبيبي لأن منك نزل الدم والماء . ها العروس الكنيسة التي تعمدت</a:t>
            </a:r>
            <a:endParaRPr lang="en-US" dirty="0"/>
          </a:p>
        </p:txBody>
      </p:sp>
    </p:spTree>
    <p:extLst>
      <p:ext uri="{BB962C8B-B14F-4D97-AF65-F5344CB8AC3E}">
        <p14:creationId xmlns:p14="http://schemas.microsoft.com/office/powerpoint/2010/main" val="3559872657"/>
      </p:ext>
    </p:extLst>
  </p:cSld>
  <p:clrMapOvr>
    <a:masterClrMapping/>
  </p:clrMapOvr>
  <p:timing>
    <p:tnLst>
      <p:par>
        <p:cTn id="1" dur="indefinite" restart="never" nodeType="tmRoot"/>
      </p:par>
    </p:tnLst>
  </p:timing>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822960" y="1524000"/>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endParaRPr kumimoji="0" lang="pt-BR" sz="40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pPr lvl="0"/>
            <a:r>
              <a:rPr lang="ar-SA" dirty="0">
                <a:solidFill>
                  <a:srgbClr val="FFFFFF"/>
                </a:solidFill>
                <a:effectLst>
                  <a:outerShdw blurRad="38100" dist="38100" dir="2700000" algn="tl">
                    <a:srgbClr val="000000">
                      <a:alpha val="43137"/>
                    </a:srgbClr>
                  </a:outerShdw>
                </a:effectLst>
                <a:latin typeface="Arial" charset="0"/>
                <a:cs typeface="+mj-cs"/>
              </a:rPr>
              <a:t>المسيح مُخلصنا :</a:t>
            </a:r>
            <a:r>
              <a:rPr lang="ar-EG" dirty="0">
                <a:solidFill>
                  <a:srgbClr val="FFFFFF"/>
                </a:solidFill>
                <a:effectLst>
                  <a:outerShdw blurRad="38100" dist="38100" dir="2700000" algn="tl">
                    <a:srgbClr val="000000">
                      <a:alpha val="43137"/>
                    </a:srgbClr>
                  </a:outerShdw>
                </a:effectLst>
                <a:latin typeface="Arial" charset="0"/>
                <a:cs typeface="+mj-cs"/>
              </a:rPr>
              <a:t> </a:t>
            </a:r>
            <a:r>
              <a:rPr lang="ar-SA" dirty="0">
                <a:solidFill>
                  <a:srgbClr val="FFFFFF"/>
                </a:solidFill>
                <a:effectLst>
                  <a:outerShdw blurRad="38100" dist="38100" dir="2700000" algn="tl">
                    <a:srgbClr val="000000">
                      <a:alpha val="43137"/>
                    </a:srgbClr>
                  </a:outerShdw>
                </a:effectLst>
                <a:latin typeface="Arial" charset="0"/>
                <a:cs typeface="+mj-cs"/>
              </a:rPr>
              <a:t>جاء وتألم :</a:t>
            </a:r>
            <a:endParaRPr lang="en-US" dirty="0">
              <a:cs typeface="+mj-cs"/>
            </a:endParaRPr>
          </a:p>
        </p:txBody>
      </p:sp>
      <p:sp>
        <p:nvSpPr>
          <p:cNvPr id="3" name="Text Placeholder 2"/>
          <p:cNvSpPr>
            <a:spLocks noGrp="1"/>
          </p:cNvSpPr>
          <p:nvPr>
            <p:ph type="body" idx="1"/>
          </p:nvPr>
        </p:nvSpPr>
        <p:spPr/>
        <p:txBody>
          <a:bodyPr/>
          <a:lstStyle/>
          <a:p>
            <a:r>
              <a:rPr lang="ar-EG" dirty="0"/>
              <a:t>بي إخرستوس بين سوتير : أف إي أفشيب إم كافه :</a:t>
            </a:r>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dirty="0"/>
              <a:t>Pi`xrictoc   Pencwthr   &gt; af`i   af]ep`mkau\   &gt;</a:t>
            </a:r>
            <a:endParaRPr lang="en-US" dirty="0"/>
          </a:p>
        </p:txBody>
      </p:sp>
    </p:spTree>
    <p:extLst>
      <p:ext uri="{BB962C8B-B14F-4D97-AF65-F5344CB8AC3E}">
        <p14:creationId xmlns:p14="http://schemas.microsoft.com/office/powerpoint/2010/main" val="1272302712"/>
      </p:ext>
    </p:extLst>
  </p:cSld>
  <p:clrMapOvr>
    <a:masterClrMapping/>
  </p:clrMapOvr>
  <p:timing>
    <p:tnLst>
      <p:par>
        <p:cTn id="1" dur="indefinite" restart="never" nodeType="tmRoot"/>
      </p:par>
    </p:tnLst>
  </p:timing>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لكي بآلامه :  يُخلصنا.</a:t>
            </a:r>
            <a:endParaRPr lang="en-US" dirty="0"/>
          </a:p>
        </p:txBody>
      </p:sp>
      <p:sp>
        <p:nvSpPr>
          <p:cNvPr id="3" name="Text Placeholder 2"/>
          <p:cNvSpPr>
            <a:spLocks noGrp="1"/>
          </p:cNvSpPr>
          <p:nvPr>
            <p:ph type="body" idx="1"/>
          </p:nvPr>
        </p:nvSpPr>
        <p:spPr/>
        <p:txBody>
          <a:bodyPr/>
          <a:lstStyle/>
          <a:p>
            <a:r>
              <a:rPr lang="ar-EG" dirty="0"/>
              <a:t>هينا خين نيف إم كافه : إنتيف سوتي إممون</a:t>
            </a:r>
            <a:endParaRPr lang="en-US" dirty="0"/>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sz="4400" dirty="0"/>
              <a:t>\ina   'en   nef</a:t>
            </a:r>
            <a:r>
              <a:rPr lang="en-US" sz="4400" dirty="0"/>
              <a:t>-</a:t>
            </a:r>
            <a:r>
              <a:rPr lang="ar-EG" sz="4400" dirty="0"/>
              <a:t> </a:t>
            </a:r>
            <a:r>
              <a:rPr lang="pt-BR" sz="4400" dirty="0"/>
              <a:t>`mkau\   &gt;`ntef-cw;   `mmon.</a:t>
            </a:r>
            <a:endParaRPr lang="pt-BR" dirty="0"/>
          </a:p>
        </p:txBody>
      </p:sp>
    </p:spTree>
    <p:extLst>
      <p:ext uri="{BB962C8B-B14F-4D97-AF65-F5344CB8AC3E}">
        <p14:creationId xmlns:p14="http://schemas.microsoft.com/office/powerpoint/2010/main" val="1509366380"/>
      </p:ext>
    </p:extLst>
  </p:cSld>
  <p:clrMapOvr>
    <a:masterClrMapping/>
  </p:clrMapOvr>
  <p:timing>
    <p:tnLst>
      <p:par>
        <p:cTn id="1" dur="indefinite" restart="never" nodeType="tmRoot"/>
      </p:par>
    </p:tnLst>
  </p:timing>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80073" y="152400"/>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1" eaLnBrk="1" fontAlgn="base" latinLnBrk="0" hangingPunct="1">
                        <a:lnSpc>
                          <a:spcPct val="100000"/>
                        </a:lnSpc>
                        <a:spcBef>
                          <a:spcPts val="0"/>
                        </a:spcBef>
                        <a:spcAft>
                          <a:spcPct val="0"/>
                        </a:spcAft>
                        <a:buClrTx/>
                        <a:buSzTx/>
                        <a:buFontTx/>
                        <a:buNone/>
                        <a:tabLst/>
                        <a:defRPr/>
                      </a:pPr>
                      <a:endParaRPr kumimoji="0" lang="ar-SA" sz="4800" b="0" i="0" u="none" strike="noStrike" kern="1200" cap="none" spc="0" normalizeH="0" baseline="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pPr lvl="0"/>
            <a:r>
              <a:rPr lang="ar-SA" dirty="0">
                <a:solidFill>
                  <a:srgbClr val="FFFFFF"/>
                </a:solidFill>
                <a:effectLst>
                  <a:outerShdw blurRad="38100" dist="38100" dir="2700000" algn="tl">
                    <a:srgbClr val="000000">
                      <a:alpha val="43137"/>
                    </a:srgbClr>
                  </a:outerShdw>
                </a:effectLst>
                <a:latin typeface="Arial" charset="0"/>
                <a:cs typeface="+mj-cs"/>
              </a:rPr>
              <a:t>فلنمجده :</a:t>
            </a:r>
            <a:r>
              <a:rPr lang="ar-EG" dirty="0">
                <a:solidFill>
                  <a:srgbClr val="FFFFFF"/>
                </a:solidFill>
                <a:effectLst>
                  <a:outerShdw blurRad="38100" dist="38100" dir="2700000" algn="tl">
                    <a:srgbClr val="000000">
                      <a:alpha val="43137"/>
                    </a:srgbClr>
                  </a:outerShdw>
                </a:effectLst>
                <a:latin typeface="Arial" charset="0"/>
                <a:cs typeface="+mj-cs"/>
              </a:rPr>
              <a:t> </a:t>
            </a:r>
            <a:r>
              <a:rPr lang="ar-SA" dirty="0">
                <a:solidFill>
                  <a:srgbClr val="FFFFFF"/>
                </a:solidFill>
                <a:effectLst>
                  <a:outerShdw blurRad="38100" dist="38100" dir="2700000" algn="tl">
                    <a:srgbClr val="000000">
                      <a:alpha val="43137"/>
                    </a:srgbClr>
                  </a:outerShdw>
                </a:effectLst>
                <a:latin typeface="Arial" charset="0"/>
                <a:cs typeface="+mj-cs"/>
              </a:rPr>
              <a:t>ونرفع اسمه :</a:t>
            </a:r>
            <a:endParaRPr lang="en-US" dirty="0">
              <a:cs typeface="+mj-cs"/>
            </a:endParaRPr>
          </a:p>
        </p:txBody>
      </p:sp>
      <p:sp>
        <p:nvSpPr>
          <p:cNvPr id="3" name="Text Placeholder 2"/>
          <p:cNvSpPr>
            <a:spLocks noGrp="1"/>
          </p:cNvSpPr>
          <p:nvPr>
            <p:ph type="body" idx="1"/>
          </p:nvPr>
        </p:nvSpPr>
        <p:spPr/>
        <p:txBody>
          <a:bodyPr/>
          <a:lstStyle/>
          <a:p>
            <a:r>
              <a:rPr lang="ar-EG" dirty="0"/>
              <a:t>مارين تي أو أوو ناف :تين تشيسي إم بيف ران :</a:t>
            </a:r>
          </a:p>
        </p:txBody>
      </p:sp>
      <p:sp>
        <p:nvSpPr>
          <p:cNvPr id="4" name="Text Placeholder 3"/>
          <p:cNvSpPr>
            <a:spLocks noGrp="1"/>
          </p:cNvSpPr>
          <p:nvPr>
            <p:ph type="body" sz="quarter" idx="3"/>
          </p:nvPr>
        </p:nvSpPr>
        <p:spPr/>
        <p:txBody>
          <a:bodyPr/>
          <a:lstStyle/>
          <a:p>
            <a:r>
              <a:rPr lang="en-US" dirty="0"/>
              <a:t>Maren;`</a:t>
            </a:r>
            <a:r>
              <a:rPr lang="en-US" dirty="0" err="1"/>
              <a:t>wou</a:t>
            </a:r>
            <a:r>
              <a:rPr lang="en-US" dirty="0"/>
              <a:t>   </a:t>
            </a:r>
            <a:r>
              <a:rPr lang="en-US" dirty="0" err="1"/>
              <a:t>naf</a:t>
            </a:r>
            <a:r>
              <a:rPr lang="en-US" dirty="0"/>
              <a:t>   &gt;   </a:t>
            </a:r>
            <a:r>
              <a:rPr lang="en-US" dirty="0" err="1"/>
              <a:t>tensici</a:t>
            </a:r>
            <a:r>
              <a:rPr lang="en-US" dirty="0"/>
              <a:t>   `</a:t>
            </a:r>
            <a:r>
              <a:rPr lang="en-US" dirty="0" err="1"/>
              <a:t>mPefran</a:t>
            </a:r>
            <a:r>
              <a:rPr lang="en-US" dirty="0"/>
              <a:t>   &gt;</a:t>
            </a:r>
          </a:p>
        </p:txBody>
      </p:sp>
    </p:spTree>
    <p:extLst>
      <p:ext uri="{BB962C8B-B14F-4D97-AF65-F5344CB8AC3E}">
        <p14:creationId xmlns:p14="http://schemas.microsoft.com/office/powerpoint/2010/main" val="2779017794"/>
      </p:ext>
    </p:extLst>
  </p:cSld>
  <p:clrMapOvr>
    <a:masterClrMapping/>
  </p:clrMapOvr>
  <p:timing>
    <p:tnLst>
      <p:par>
        <p:cTn id="1" dur="indefinite" restart="never" nodeType="tmRoot"/>
      </p:par>
    </p:tnLst>
  </p:timing>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dirty="0">
                <a:solidFill>
                  <a:srgbClr val="FFFFFF"/>
                </a:solidFill>
                <a:effectLst>
                  <a:outerShdw blurRad="38100" dist="38100" dir="2700000" algn="tl">
                    <a:srgbClr val="000000">
                      <a:alpha val="43137"/>
                    </a:srgbClr>
                  </a:outerShdw>
                </a:effectLst>
                <a:latin typeface="Arial" charset="0"/>
                <a:cs typeface="+mj-cs"/>
              </a:rPr>
              <a:t>لأنه صنع معنا رحمة :</a:t>
            </a:r>
            <a:r>
              <a:rPr lang="ar-EG" dirty="0">
                <a:solidFill>
                  <a:srgbClr val="FFFFFF"/>
                </a:solidFill>
                <a:effectLst>
                  <a:outerShdw blurRad="38100" dist="38100" dir="2700000" algn="tl">
                    <a:srgbClr val="000000">
                      <a:alpha val="43137"/>
                    </a:srgbClr>
                  </a:outerShdw>
                </a:effectLst>
                <a:latin typeface="Arial" charset="0"/>
                <a:cs typeface="+mj-cs"/>
              </a:rPr>
              <a:t> </a:t>
            </a:r>
            <a:r>
              <a:rPr lang="ar-SA" dirty="0">
                <a:solidFill>
                  <a:srgbClr val="FFFFFF"/>
                </a:solidFill>
                <a:effectLst>
                  <a:outerShdw blurRad="38100" dist="38100" dir="2700000" algn="tl">
                    <a:srgbClr val="000000">
                      <a:alpha val="43137"/>
                    </a:srgbClr>
                  </a:outerShdw>
                </a:effectLst>
                <a:latin typeface="Arial" charset="0"/>
                <a:cs typeface="+mj-cs"/>
              </a:rPr>
              <a:t>كعظيم رحمته.</a:t>
            </a:r>
            <a:endParaRPr lang="en-US" dirty="0">
              <a:cs typeface="+mj-cs"/>
            </a:endParaRPr>
          </a:p>
        </p:txBody>
      </p:sp>
      <p:sp>
        <p:nvSpPr>
          <p:cNvPr id="3" name="Text Placeholder 2"/>
          <p:cNvSpPr>
            <a:spLocks noGrp="1"/>
          </p:cNvSpPr>
          <p:nvPr>
            <p:ph type="body" idx="1"/>
          </p:nvPr>
        </p:nvSpPr>
        <p:spPr/>
        <p:txBody>
          <a:bodyPr/>
          <a:lstStyle/>
          <a:p>
            <a:pPr lvl="0" fontAlgn="base">
              <a:lnSpc>
                <a:spcPct val="100000"/>
              </a:lnSpc>
              <a:spcBef>
                <a:spcPts val="0"/>
              </a:spcBef>
              <a:spcAft>
                <a:spcPct val="0"/>
              </a:spcAft>
              <a:defRPr/>
            </a:pPr>
            <a:r>
              <a:rPr lang="ar-EG" dirty="0">
                <a:solidFill>
                  <a:srgbClr val="FFFFFF"/>
                </a:solidFill>
                <a:effectLst>
                  <a:outerShdw blurRad="38100" dist="38100" dir="2700000" algn="tl">
                    <a:srgbClr val="000000">
                      <a:alpha val="43137"/>
                    </a:srgbClr>
                  </a:outerShdw>
                </a:effectLst>
                <a:latin typeface="Arial" charset="0"/>
                <a:cs typeface="+mj-cs"/>
              </a:rPr>
              <a:t>ج</a:t>
            </a:r>
            <a:r>
              <a:rPr lang="ar-SA" dirty="0">
                <a:solidFill>
                  <a:srgbClr val="FFFFFF"/>
                </a:solidFill>
                <a:effectLst>
                  <a:outerShdw blurRad="38100" dist="38100" dir="2700000" algn="tl">
                    <a:srgbClr val="000000">
                      <a:alpha val="43137"/>
                    </a:srgbClr>
                  </a:outerShdw>
                </a:effectLst>
                <a:latin typeface="Arial" charset="0"/>
                <a:cs typeface="+mj-cs"/>
              </a:rPr>
              <a:t>يه أف إير أوو ناي</a:t>
            </a:r>
            <a:r>
              <a:rPr lang="ar-EG" dirty="0">
                <a:solidFill>
                  <a:srgbClr val="FFFFFF"/>
                </a:solidFill>
                <a:effectLst>
                  <a:outerShdw blurRad="38100" dist="38100" dir="2700000" algn="tl">
                    <a:srgbClr val="000000">
                      <a:alpha val="43137"/>
                    </a:srgbClr>
                  </a:outerShdw>
                </a:effectLst>
                <a:latin typeface="Arial" charset="0"/>
                <a:cs typeface="+mj-cs"/>
              </a:rPr>
              <a:t> </a:t>
            </a:r>
            <a:r>
              <a:rPr lang="ar-SA" dirty="0">
                <a:solidFill>
                  <a:srgbClr val="FFFFFF"/>
                </a:solidFill>
                <a:effectLst>
                  <a:outerShdw blurRad="38100" dist="38100" dir="2700000" algn="tl">
                    <a:srgbClr val="000000">
                      <a:alpha val="43137"/>
                    </a:srgbClr>
                  </a:outerShdw>
                </a:effectLst>
                <a:latin typeface="Arial" charset="0"/>
                <a:cs typeface="+mj-cs"/>
              </a:rPr>
              <a:t>نيه مان : كاطا</a:t>
            </a:r>
            <a:r>
              <a:rPr lang="ar-EG" dirty="0">
                <a:solidFill>
                  <a:srgbClr val="FFFFFF"/>
                </a:solidFill>
                <a:effectLst>
                  <a:outerShdw blurRad="38100" dist="38100" dir="2700000" algn="tl">
                    <a:srgbClr val="000000">
                      <a:alpha val="43137"/>
                    </a:srgbClr>
                  </a:outerShdw>
                </a:effectLst>
                <a:latin typeface="Arial" charset="0"/>
                <a:cs typeface="+mj-cs"/>
              </a:rPr>
              <a:t> </a:t>
            </a:r>
            <a:r>
              <a:rPr lang="ar-SA" dirty="0">
                <a:solidFill>
                  <a:srgbClr val="FFFFFF"/>
                </a:solidFill>
                <a:effectLst>
                  <a:outerShdw blurRad="38100" dist="38100" dir="2700000" algn="tl">
                    <a:srgbClr val="000000">
                      <a:alpha val="43137"/>
                    </a:srgbClr>
                  </a:outerShdw>
                </a:effectLst>
                <a:latin typeface="Arial" charset="0"/>
                <a:cs typeface="+mj-cs"/>
              </a:rPr>
              <a:t>بيف نيشتي إنناي.</a:t>
            </a:r>
            <a:endParaRPr lang="ar-SA" sz="3600" dirty="0">
              <a:solidFill>
                <a:srgbClr val="FFFFFF"/>
              </a:solidFill>
              <a:effectLst>
                <a:outerShdw blurRad="38100" dist="38100" dir="2700000" algn="tl">
                  <a:srgbClr val="000000">
                    <a:alpha val="43137"/>
                  </a:srgbClr>
                </a:outerShdw>
              </a:effectLst>
              <a:latin typeface="Arial" charset="0"/>
              <a:cs typeface="+mj-cs"/>
            </a:endParaRPr>
          </a:p>
        </p:txBody>
      </p:sp>
      <p:sp>
        <p:nvSpPr>
          <p:cNvPr id="4" name="Text Placeholder 3"/>
          <p:cNvSpPr>
            <a:spLocks noGrp="1"/>
          </p:cNvSpPr>
          <p:nvPr>
            <p:ph type="body" sz="quarter" idx="3"/>
          </p:nvPr>
        </p:nvSpPr>
        <p:spPr/>
        <p:txBody>
          <a:bodyPr/>
          <a:lstStyle/>
          <a:p>
            <a:r>
              <a:rPr lang="en-US" dirty="0"/>
              <a:t>je   </a:t>
            </a:r>
            <a:r>
              <a:rPr lang="en-US" dirty="0" err="1"/>
              <a:t>aferounai</a:t>
            </a:r>
            <a:r>
              <a:rPr lang="en-US" dirty="0"/>
              <a:t>   </a:t>
            </a:r>
            <a:r>
              <a:rPr lang="en-US" dirty="0" err="1"/>
              <a:t>neman</a:t>
            </a:r>
            <a:r>
              <a:rPr lang="en-US" dirty="0"/>
              <a:t>   &gt;   kata   </a:t>
            </a:r>
            <a:r>
              <a:rPr lang="en-US" dirty="0" err="1"/>
              <a:t>pefni</a:t>
            </a:r>
            <a:r>
              <a:rPr lang="en-US" dirty="0"/>
              <a:t>];   `</a:t>
            </a:r>
            <a:r>
              <a:rPr lang="en-US" dirty="0" err="1"/>
              <a:t>nnai</a:t>
            </a:r>
            <a:r>
              <a:rPr lang="en-US" dirty="0"/>
              <a:t>.</a:t>
            </a:r>
          </a:p>
        </p:txBody>
      </p:sp>
    </p:spTree>
    <p:extLst>
      <p:ext uri="{BB962C8B-B14F-4D97-AF65-F5344CB8AC3E}">
        <p14:creationId xmlns:p14="http://schemas.microsoft.com/office/powerpoint/2010/main" val="1828246377"/>
      </p:ext>
    </p:extLst>
  </p:cSld>
  <p:clrMapOvr>
    <a:masterClrMapping/>
  </p:clrMapOvr>
  <p:timing>
    <p:tnLst>
      <p:par>
        <p:cTn id="1" dur="indefinite" restart="never" nodeType="tmRoot"/>
      </p:par>
    </p:tnLst>
  </p:timing>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dirty="0">
                          <a:solidFill>
                            <a:schemeClr val="bg1"/>
                          </a:solidFill>
                          <a:latin typeface="Garamond" pitchFamily="18" charset="0"/>
                          <a:cs typeface="Arial" pitchFamily="34" charset="0"/>
                        </a:rPr>
                        <a:t>نحنى ركبنا</a:t>
                      </a:r>
                      <a:endParaRPr lang="ar-EG" sz="2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dirty="0" err="1">
                          <a:solidFill>
                            <a:srgbClr val="FFC000"/>
                          </a:solidFill>
                          <a:latin typeface="Avva_Shenouda" pitchFamily="34" charset="2"/>
                          <a:cs typeface="Mudir MT" pitchFamily="2" charset="-78"/>
                        </a:rPr>
                        <a:t>Klinwmen</a:t>
                      </a:r>
                      <a:r>
                        <a:rPr lang="en-US" sz="4800" b="0" dirty="0">
                          <a:solidFill>
                            <a:srgbClr val="FFC000"/>
                          </a:solidFill>
                          <a:latin typeface="Avva_Shenouda" pitchFamily="34" charset="2"/>
                          <a:cs typeface="Mudir MT" pitchFamily="2" charset="-78"/>
                        </a:rPr>
                        <a:t> </a:t>
                      </a:r>
                      <a:r>
                        <a:rPr lang="en-US" sz="4800" b="0" dirty="0" err="1">
                          <a:solidFill>
                            <a:srgbClr val="FFC000"/>
                          </a:solidFill>
                          <a:latin typeface="Avva_Shenouda" pitchFamily="34" charset="2"/>
                          <a:cs typeface="Mudir MT" pitchFamily="2" charset="-78"/>
                        </a:rPr>
                        <a:t>ta</a:t>
                      </a:r>
                      <a:r>
                        <a:rPr lang="en-US" sz="4800" b="0" dirty="0">
                          <a:solidFill>
                            <a:srgbClr val="FFC000"/>
                          </a:solidFill>
                          <a:latin typeface="Avva_Shenouda" pitchFamily="34" charset="2"/>
                          <a:cs typeface="Mudir MT" pitchFamily="2" charset="-78"/>
                        </a:rPr>
                        <a:t> </a:t>
                      </a:r>
                      <a:r>
                        <a:rPr lang="en-US" sz="4800" b="0" dirty="0" err="1">
                          <a:solidFill>
                            <a:srgbClr val="FFC000"/>
                          </a:solidFill>
                          <a:latin typeface="Avva_Shenouda" pitchFamily="34" charset="2"/>
                          <a:cs typeface="Mudir MT" pitchFamily="2" charset="-78"/>
                        </a:rPr>
                        <a:t>jonata</a:t>
                      </a:r>
                      <a:endParaRPr lang="ar-EG" sz="48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dirty="0">
                          <a:solidFill>
                            <a:schemeClr val="bg1"/>
                          </a:solidFill>
                          <a:latin typeface="Garamond" pitchFamily="18" charset="0"/>
                          <a:cs typeface="Arial" pitchFamily="34" charset="0"/>
                        </a:rPr>
                        <a:t>اكلينومين طاغناطا</a:t>
                      </a:r>
                      <a:endParaRPr lang="ar-EG" sz="13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93928865"/>
      </p:ext>
    </p:extLst>
  </p:cSld>
  <p:clrMapOvr>
    <a:masterClrMapping/>
  </p:clrMapOvr>
  <p:timing>
    <p:tnLst>
      <p:par>
        <p:cTn id="1" dur="indefinite" restart="never" nodeType="tmRoot"/>
      </p:par>
    </p:tnLst>
  </p:timing>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dirty="0">
                          <a:solidFill>
                            <a:schemeClr val="bg1"/>
                          </a:solidFill>
                          <a:latin typeface="Garamond" pitchFamily="18" charset="0"/>
                          <a:cs typeface="Arial" pitchFamily="34" charset="0"/>
                        </a:rPr>
                        <a:t>ارحمنا يا الله الاب ضابط الكل</a:t>
                      </a:r>
                      <a:endParaRPr lang="ar-EG" sz="5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dirty="0" err="1">
                          <a:solidFill>
                            <a:srgbClr val="FFC000"/>
                          </a:solidFill>
                          <a:latin typeface="Avva_Shenouda" pitchFamily="34" charset="2"/>
                          <a:cs typeface="Mudir MT" pitchFamily="2" charset="-78"/>
                        </a:rPr>
                        <a:t>Nai</a:t>
                      </a:r>
                      <a:r>
                        <a:rPr lang="en-US" sz="4000" b="0" dirty="0">
                          <a:solidFill>
                            <a:srgbClr val="FFC000"/>
                          </a:solidFill>
                          <a:latin typeface="Avva_Shenouda" pitchFamily="34" charset="2"/>
                          <a:cs typeface="Mudir MT" pitchFamily="2" charset="-78"/>
                        </a:rPr>
                        <a:t> </a:t>
                      </a:r>
                      <a:r>
                        <a:rPr lang="en-US" sz="4000" b="0" dirty="0" err="1">
                          <a:solidFill>
                            <a:srgbClr val="FFC000"/>
                          </a:solidFill>
                          <a:latin typeface="Avva_Shenouda" pitchFamily="34" charset="2"/>
                          <a:cs typeface="Mudir MT" pitchFamily="2" charset="-78"/>
                        </a:rPr>
                        <a:t>nan</a:t>
                      </a:r>
                      <a:r>
                        <a:rPr lang="en-US" sz="4000" b="0" dirty="0">
                          <a:solidFill>
                            <a:srgbClr val="FFC000"/>
                          </a:solidFill>
                          <a:latin typeface="Avva_Shenouda" pitchFamily="34" charset="2"/>
                          <a:cs typeface="Mudir MT" pitchFamily="2" charset="-78"/>
                        </a:rPr>
                        <a:t> F5 </a:t>
                      </a:r>
                      <a:r>
                        <a:rPr lang="en-US" sz="4000" b="0" dirty="0" err="1">
                          <a:solidFill>
                            <a:srgbClr val="FFC000"/>
                          </a:solidFill>
                          <a:latin typeface="Avva_Shenouda" pitchFamily="34" charset="2"/>
                          <a:cs typeface="Mudir MT" pitchFamily="2" charset="-78"/>
                        </a:rPr>
                        <a:t>Fiwt</a:t>
                      </a:r>
                      <a:r>
                        <a:rPr lang="en-US" sz="4000" b="0" dirty="0">
                          <a:solidFill>
                            <a:srgbClr val="FFC000"/>
                          </a:solidFill>
                          <a:latin typeface="Avva_Shenouda" pitchFamily="34" charset="2"/>
                          <a:cs typeface="Mudir MT" pitchFamily="2" charset="-78"/>
                        </a:rPr>
                        <a:t> </a:t>
                      </a:r>
                      <a:r>
                        <a:rPr lang="en-US" sz="4000" b="0" dirty="0" err="1">
                          <a:solidFill>
                            <a:srgbClr val="FFC000"/>
                          </a:solidFill>
                          <a:latin typeface="Avva_Shenouda" pitchFamily="34" charset="2"/>
                          <a:cs typeface="Mudir MT" pitchFamily="2" charset="-78"/>
                        </a:rPr>
                        <a:t>pipantokratwr</a:t>
                      </a:r>
                      <a:endParaRPr lang="ar-EG" sz="40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solidFill>
                            <a:schemeClr val="bg1"/>
                          </a:solidFill>
                          <a:latin typeface="Garamond" pitchFamily="18" charset="0"/>
                          <a:cs typeface="Arial" pitchFamily="34" charset="0"/>
                        </a:rPr>
                        <a:t>ناى افنوتى افيوت بى باندوكراطور</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51142527"/>
      </p:ext>
    </p:extLst>
  </p:cSld>
  <p:clrMapOvr>
    <a:masterClrMapping/>
  </p:clrMapOvr>
  <p:timing>
    <p:tnLst>
      <p:par>
        <p:cTn id="1" dur="indefinite" restart="never" nodeType="tmRoot"/>
      </p:par>
    </p:tnLst>
  </p:timing>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latin typeface="Garamond" pitchFamily="18" charset="0"/>
                          <a:cs typeface="Arial" pitchFamily="34" charset="0"/>
                        </a:rPr>
                        <a:t>نقف و نحنى ركبنا</a:t>
                      </a:r>
                      <a:endParaRPr lang="ar-EG" sz="13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dirty="0" err="1">
                          <a:solidFill>
                            <a:srgbClr val="FFC000"/>
                          </a:solidFill>
                          <a:latin typeface="Avva_Shenouda" pitchFamily="34" charset="2"/>
                          <a:cs typeface="Mudir MT" pitchFamily="2" charset="-78"/>
                        </a:rPr>
                        <a:t>Anactwmen</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klinwmen</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ta</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jonata</a:t>
                      </a:r>
                      <a:endParaRPr lang="ar-EG" sz="32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solidFill>
                            <a:schemeClr val="bg1"/>
                          </a:solidFill>
                          <a:latin typeface="Garamond" pitchFamily="18" charset="0"/>
                          <a:cs typeface="Arial" pitchFamily="34" charset="0"/>
                        </a:rPr>
                        <a:t>اناستومين اكلينومين طاغناطا</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55803644"/>
      </p:ext>
    </p:extLst>
  </p:cSld>
  <p:clrMapOvr>
    <a:masterClrMapping/>
  </p:clrMapOvr>
  <p:timing>
    <p:tnLst>
      <p:par>
        <p:cTn id="1" dur="indefinite" restart="never" nodeType="tmRoot"/>
      </p:par>
    </p:tnLst>
  </p:timing>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latin typeface="Garamond" pitchFamily="18" charset="0"/>
                          <a:cs typeface="Arial" pitchFamily="34" charset="0"/>
                        </a:rPr>
                        <a:t>ارحمنا يا الله مخلصنا</a:t>
                      </a:r>
                      <a:endParaRPr lang="ar-EG" sz="5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dirty="0" err="1">
                          <a:solidFill>
                            <a:srgbClr val="FFC000"/>
                          </a:solidFill>
                          <a:latin typeface="Avva_Shenouda" pitchFamily="34" charset="2"/>
                          <a:cs typeface="Mudir MT" pitchFamily="2" charset="-78"/>
                        </a:rPr>
                        <a:t>Nai</a:t>
                      </a:r>
                      <a:r>
                        <a:rPr lang="en-US" sz="3600" b="0" dirty="0">
                          <a:solidFill>
                            <a:srgbClr val="FFC000"/>
                          </a:solidFill>
                          <a:latin typeface="Avva_Shenouda" pitchFamily="34" charset="2"/>
                          <a:cs typeface="Mudir MT" pitchFamily="2" charset="-78"/>
                        </a:rPr>
                        <a:t> </a:t>
                      </a:r>
                      <a:r>
                        <a:rPr lang="en-US" sz="3600" b="0" dirty="0" err="1">
                          <a:solidFill>
                            <a:srgbClr val="FFC000"/>
                          </a:solidFill>
                          <a:latin typeface="Avva_Shenouda" pitchFamily="34" charset="2"/>
                          <a:cs typeface="Mudir MT" pitchFamily="2" charset="-78"/>
                        </a:rPr>
                        <a:t>nan</a:t>
                      </a:r>
                      <a:r>
                        <a:rPr lang="en-US" sz="3600" b="0" dirty="0">
                          <a:solidFill>
                            <a:srgbClr val="FFC000"/>
                          </a:solidFill>
                          <a:latin typeface="Avva_Shenouda" pitchFamily="34" charset="2"/>
                          <a:cs typeface="Mudir MT" pitchFamily="2" charset="-78"/>
                        </a:rPr>
                        <a:t> F5 Pencwt3r</a:t>
                      </a:r>
                      <a:endParaRPr lang="ar-EG" sz="36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latin typeface="Garamond" pitchFamily="18" charset="0"/>
                          <a:cs typeface="Arial" pitchFamily="34" charset="0"/>
                        </a:rPr>
                        <a:t>ناى افنوتى  بنسوتير</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3231871"/>
      </p:ext>
    </p:extLst>
  </p:cSld>
  <p:clrMapOvr>
    <a:masterClrMapping/>
  </p:clrMapOvr>
  <p:timing>
    <p:tnLst>
      <p:par>
        <p:cTn id="1" dur="indefinite" restart="never" nodeType="tmRoot"/>
      </p:par>
    </p:tnLst>
  </p:timing>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latin typeface="Garamond" pitchFamily="18" charset="0"/>
                          <a:cs typeface="Arial" pitchFamily="34" charset="0"/>
                        </a:rPr>
                        <a:t>ثم نقف و نحنى ركبنا</a:t>
                      </a:r>
                      <a:endParaRPr lang="ar-EG" sz="13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dirty="0" err="1">
                          <a:solidFill>
                            <a:srgbClr val="FFC000"/>
                          </a:solidFill>
                          <a:latin typeface="Avva_Shenouda" pitchFamily="34" charset="2"/>
                          <a:cs typeface="Mudir MT" pitchFamily="2" charset="-78"/>
                        </a:rPr>
                        <a:t>Ke</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anactwmen</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klinwmen</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ta</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jonata</a:t>
                      </a:r>
                      <a:endParaRPr lang="ar-EG" sz="32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solidFill>
                            <a:schemeClr val="bg1"/>
                          </a:solidFill>
                          <a:latin typeface="Garamond" pitchFamily="18" charset="0"/>
                          <a:cs typeface="Arial" pitchFamily="34" charset="0"/>
                        </a:rPr>
                        <a:t>كى اناستومين اكلينومين طاغناطا</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25825455"/>
      </p:ext>
    </p:extLst>
  </p:cSld>
  <p:clrMapOvr>
    <a:masterClrMapping/>
  </p:clrMapOvr>
  <p:timing>
    <p:tnLst>
      <p:par>
        <p:cTn id="1" dur="indefinite" restart="never" nodeType="tmRoot"/>
      </p:par>
    </p:tnLst>
  </p:timing>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dirty="0">
                          <a:solidFill>
                            <a:schemeClr val="bg1"/>
                          </a:solidFill>
                          <a:latin typeface="Garamond" pitchFamily="18" charset="0"/>
                          <a:cs typeface="Arial" pitchFamily="34" charset="0"/>
                        </a:rPr>
                        <a:t>ارحمنا يا الله ثم ارحمنا</a:t>
                      </a:r>
                      <a:endParaRPr lang="ar-EG" sz="4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dirty="0" err="1">
                          <a:solidFill>
                            <a:srgbClr val="FFC000"/>
                          </a:solidFill>
                          <a:latin typeface="Avva_Shenouda" pitchFamily="34" charset="2"/>
                          <a:cs typeface="Mudir MT" pitchFamily="2" charset="-78"/>
                        </a:rPr>
                        <a:t>Nai</a:t>
                      </a:r>
                      <a:r>
                        <a:rPr lang="en-US" sz="4000" b="0" dirty="0">
                          <a:solidFill>
                            <a:srgbClr val="FFC000"/>
                          </a:solidFill>
                          <a:latin typeface="Avva_Shenouda" pitchFamily="34" charset="2"/>
                          <a:cs typeface="Mudir MT" pitchFamily="2" charset="-78"/>
                        </a:rPr>
                        <a:t> </a:t>
                      </a:r>
                      <a:r>
                        <a:rPr lang="en-US" sz="4000" b="0" dirty="0" err="1">
                          <a:solidFill>
                            <a:srgbClr val="FFC000"/>
                          </a:solidFill>
                          <a:latin typeface="Avva_Shenouda" pitchFamily="34" charset="2"/>
                          <a:cs typeface="Mudir MT" pitchFamily="2" charset="-78"/>
                        </a:rPr>
                        <a:t>nan</a:t>
                      </a:r>
                      <a:r>
                        <a:rPr lang="en-US" sz="4000" b="0" dirty="0">
                          <a:solidFill>
                            <a:srgbClr val="FFC000"/>
                          </a:solidFill>
                          <a:latin typeface="Avva_Shenouda" pitchFamily="34" charset="2"/>
                          <a:cs typeface="Mudir MT" pitchFamily="2" charset="-78"/>
                        </a:rPr>
                        <a:t> F5 </a:t>
                      </a:r>
                    </a:p>
                    <a:p>
                      <a:pPr algn="ctr" rtl="0"/>
                      <a:r>
                        <a:rPr lang="en-US" sz="4000" b="0" dirty="0" err="1">
                          <a:solidFill>
                            <a:srgbClr val="FFC000"/>
                          </a:solidFill>
                          <a:latin typeface="Avva_Shenouda" pitchFamily="34" charset="2"/>
                          <a:cs typeface="Mudir MT" pitchFamily="2" charset="-78"/>
                        </a:rPr>
                        <a:t>ovoh</a:t>
                      </a:r>
                      <a:r>
                        <a:rPr lang="en-US" sz="4000" b="0" dirty="0">
                          <a:solidFill>
                            <a:srgbClr val="FFC000"/>
                          </a:solidFill>
                          <a:latin typeface="Avva_Shenouda" pitchFamily="34" charset="2"/>
                          <a:cs typeface="Mudir MT" pitchFamily="2" charset="-78"/>
                        </a:rPr>
                        <a:t> </a:t>
                      </a:r>
                      <a:r>
                        <a:rPr lang="en-US" sz="4000" b="0" dirty="0" err="1">
                          <a:solidFill>
                            <a:srgbClr val="FFC000"/>
                          </a:solidFill>
                          <a:latin typeface="Avva_Shenouda" pitchFamily="34" charset="2"/>
                          <a:cs typeface="Mudir MT" pitchFamily="2" charset="-78"/>
                        </a:rPr>
                        <a:t>nai</a:t>
                      </a:r>
                      <a:r>
                        <a:rPr lang="en-US" sz="4000" b="0" dirty="0">
                          <a:solidFill>
                            <a:srgbClr val="FFC000"/>
                          </a:solidFill>
                          <a:latin typeface="Avva_Shenouda" pitchFamily="34" charset="2"/>
                          <a:cs typeface="Mudir MT" pitchFamily="2" charset="-78"/>
                        </a:rPr>
                        <a:t> </a:t>
                      </a:r>
                      <a:r>
                        <a:rPr lang="en-US" sz="4000" b="0" dirty="0" err="1">
                          <a:solidFill>
                            <a:srgbClr val="FFC000"/>
                          </a:solidFill>
                          <a:latin typeface="Avva_Shenouda" pitchFamily="34" charset="2"/>
                          <a:cs typeface="Mudir MT" pitchFamily="2" charset="-78"/>
                        </a:rPr>
                        <a:t>nan</a:t>
                      </a:r>
                      <a:endParaRPr lang="ar-EG" sz="40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dirty="0">
                          <a:solidFill>
                            <a:schemeClr val="bg1"/>
                          </a:solidFill>
                          <a:latin typeface="Garamond" pitchFamily="18" charset="0"/>
                          <a:cs typeface="Arial" pitchFamily="34" charset="0"/>
                        </a:rPr>
                        <a:t>ناى افنوتى أووه ناى نان</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722255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t> بإلتصاقها بك وتفاضل حسنها بالألوان البهية . تعمدت بالماء ولبست النور كالنهار  , وصار لها دمك ثوباً ممجداً قرمزياً ,ولما سألنا الكنيسة عن سبب هذا الحسن والبهاء قالت : إلتقي بي علي الصليب أنا المرذولة المظلمة </a:t>
            </a:r>
            <a:endParaRPr lang="en-US" sz="3600" dirty="0"/>
          </a:p>
        </p:txBody>
      </p:sp>
    </p:spTree>
    <p:extLst>
      <p:ext uri="{BB962C8B-B14F-4D97-AF65-F5344CB8AC3E}">
        <p14:creationId xmlns:p14="http://schemas.microsoft.com/office/powerpoint/2010/main" val="2696814096"/>
      </p:ext>
    </p:extLst>
  </p:cSld>
  <p:clrMapOvr>
    <a:masterClrMapping/>
  </p:clrMapOvr>
  <p:timing>
    <p:tnLst>
      <p:par>
        <p:cTn id="1" dur="indefinite" restart="never" nodeType="tmRoot"/>
      </p:par>
    </p:tnLst>
  </p:timing>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اطلبوا لكي يرحمنا الله و يتراءف علينا و يسمعنا و يعيننا</a:t>
                      </a:r>
                      <a:endParaRPr lang="ar-SA"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40055458"/>
      </p:ext>
    </p:extLst>
  </p:cSld>
  <p:clrMapOvr>
    <a:masterClrMapping/>
  </p:clrMapOvr>
  <p:timing>
    <p:tnLst>
      <p:par>
        <p:cTn id="1" dur="indefinite" restart="never" nodeType="tmRoot"/>
      </p:par>
    </p:tnLst>
  </p:timing>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 يقبل سؤلات و طلبات قديسيه منهم بالصلاح عنا في كل حين, و يغفر لنا خطايانا</a:t>
                      </a:r>
                      <a:endParaRPr lang="ar-SA" sz="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33917450"/>
      </p:ext>
    </p:extLst>
  </p:cSld>
  <p:clrMapOvr>
    <a:masterClrMapping/>
  </p:clrMapOvr>
  <p:timing>
    <p:tnLst>
      <p:par>
        <p:cTn id="1" dur="indefinite" restart="never" nodeType="tmRoot"/>
      </p:par>
    </p:tnLst>
  </p:timing>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6531167"/>
      </p:ext>
    </p:extLst>
  </p:cSld>
  <p:clrMapOvr>
    <a:masterClrMapping/>
  </p:clrMapOvr>
  <p:timing>
    <p:tnLst>
      <p:par>
        <p:cTn id="1" dur="indefinite" restart="never" nodeType="tmRoot"/>
      </p:par>
    </p:tnLst>
  </p:timing>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اطلبوا عن سلام الكنيسة الواحدة الوحيدة المقدسة الجامعة الرسولية</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87536091"/>
      </p:ext>
    </p:extLst>
  </p:cSld>
  <p:clrMapOvr>
    <a:masterClrMapping/>
  </p:clrMapOvr>
  <p:timing>
    <p:tnLst>
      <p:par>
        <p:cTn id="1" dur="indefinite" restart="never" nodeType="tmRoot"/>
      </p:par>
    </p:tnLst>
  </p:timing>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خلاص الله في الشعوب و الطمانينة بكل موضع و يغفر لنا خطايانا </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37729474"/>
      </p:ext>
    </p:extLst>
  </p:cSld>
  <p:clrMapOvr>
    <a:masterClrMapping/>
  </p:clrMapOvr>
  <p:timing>
    <p:tnLst>
      <p:par>
        <p:cTn id="1" dur="indefinite" restart="never" nodeType="tmRoot"/>
      </p:par>
    </p:tnLst>
  </p:timing>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84614018"/>
      </p:ext>
    </p:extLst>
  </p:cSld>
  <p:clrMapOvr>
    <a:masterClrMapping/>
  </p:clrMapOvr>
  <p:timing>
    <p:tnLst>
      <p:par>
        <p:cTn id="1" dur="indefinite" restart="never" nodeType="tmRoot"/>
      </p:par>
    </p:tnLst>
  </p:timing>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اطلبوا عن أبائنا و اخواتنا المرضي بكل الأمراض في هذا الموضع و في كل مكان</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94617366"/>
      </p:ext>
    </p:extLst>
  </p:cSld>
  <p:clrMapOvr>
    <a:masterClrMapping/>
  </p:clrMapOvr>
  <p:timing>
    <p:tnLst>
      <p:par>
        <p:cTn id="1" dur="indefinite" restart="never" nodeType="tmRoot"/>
      </p:par>
    </p:tnLst>
  </p:timing>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كي ينعم الرب الهنا عليهم و علينا بالعافية و الشفاء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36702587"/>
      </p:ext>
    </p:extLst>
  </p:cSld>
  <p:clrMapOvr>
    <a:masterClrMapping/>
  </p:clrMapOvr>
  <p:timing>
    <p:tnLst>
      <p:par>
        <p:cTn id="1" dur="indefinite" restart="never" nodeType="tmRoot"/>
      </p:par>
    </p:tnLst>
  </p:timing>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31354859"/>
      </p:ext>
    </p:extLst>
  </p:cSld>
  <p:clrMapOvr>
    <a:masterClrMapping/>
  </p:clrMapOvr>
  <p:timing>
    <p:tnLst>
      <p:par>
        <p:cTn id="1" dur="indefinite" restart="never" nodeType="tmRoot"/>
      </p:par>
    </p:tnLst>
  </p:timing>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أبائنا و اخوتنا المسافرين و الذين أضمروا السفر في كل مكان</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35252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ومن بين المسامير اشرق لي نور صبوته وقبلت منه البهاء والحسن , غسلني ونظفني من رائحة النتانة ونضح علي دهنه الفائق , يا بنات أورشليم أين هو العريس لأني أطوف في طلبه  أنتم أبغضتموه وقتلتموه </a:t>
            </a:r>
            <a:endParaRPr lang="en-US" dirty="0"/>
          </a:p>
        </p:txBody>
      </p:sp>
    </p:spTree>
    <p:extLst>
      <p:ext uri="{BB962C8B-B14F-4D97-AF65-F5344CB8AC3E}">
        <p14:creationId xmlns:p14="http://schemas.microsoft.com/office/powerpoint/2010/main" val="1769730351"/>
      </p:ext>
    </p:extLst>
  </p:cSld>
  <p:clrMapOvr>
    <a:masterClrMapping/>
  </p:clrMapOvr>
  <p:timing>
    <p:tnLst>
      <p:par>
        <p:cTn id="1" dur="indefinite" restart="never" nodeType="tmRoot"/>
      </p:par>
    </p:tnLst>
  </p:timing>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ليسهل الرب طرقهم جميعا أن كانوا في البحار أو الأنهار أو الينابيع أو الطرق المسلوكة</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34750264"/>
      </p:ext>
    </p:extLst>
  </p:cSld>
  <p:clrMapOvr>
    <a:masterClrMapping/>
  </p:clrMapOvr>
  <p:timing>
    <p:tnLst>
      <p:par>
        <p:cTn id="1" dur="indefinite" restart="never" nodeType="tmRoot"/>
      </p:par>
    </p:tnLst>
  </p:timing>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 الذين جعلوا سفرهم بكل وسيلة لكي يرشدهم الرب الهنا و يردهم الي مساكنهم بسلام, و يغفر لنا خطاينا</a:t>
                      </a:r>
                      <a:endParaRPr lang="ar-SA"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96436735"/>
      </p:ext>
    </p:extLst>
  </p:cSld>
  <p:clrMapOvr>
    <a:masterClrMapping/>
  </p:clrMapOvr>
  <p:timing>
    <p:tnLst>
      <p:par>
        <p:cTn id="1" dur="indefinite" restart="never" nodeType="tmRoot"/>
      </p:par>
    </p:tnLst>
  </p:timing>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72560444"/>
      </p:ext>
    </p:extLst>
  </p:cSld>
  <p:clrMapOvr>
    <a:masterClrMapping/>
  </p:clrMapOvr>
  <p:timing>
    <p:tnLst>
      <p:par>
        <p:cTn id="1" dur="indefinite" restart="never" nodeType="tmRoot"/>
      </p:par>
    </p:tnLst>
  </p:timing>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صلوا و اطلبوا عن أهوية السماء و ثمرات الأرض و الأشجار و الكروم و كل شجرة مثمرة في المسكونة كلها</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03997617"/>
      </p:ext>
    </p:extLst>
  </p:cSld>
  <p:clrMapOvr>
    <a:masterClrMapping/>
  </p:clrMapOvr>
  <p:timing>
    <p:tnLst>
      <p:par>
        <p:cTn id="1" dur="indefinite" restart="never" nodeType="tmRoot"/>
      </p:par>
    </p:tnLst>
  </p:timing>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يباركها المسيح الهنا و يكملها بسلام,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33160626"/>
      </p:ext>
    </p:extLst>
  </p:cSld>
  <p:clrMapOvr>
    <a:masterClrMapping/>
  </p:clrMapOvr>
  <p:timing>
    <p:tnLst>
      <p:par>
        <p:cTn id="1" dur="indefinite" restart="never" nodeType="tmRoot"/>
      </p:par>
    </p:tnLst>
  </p:timing>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9350348"/>
      </p:ext>
    </p:extLst>
  </p:cSld>
  <p:clrMapOvr>
    <a:masterClrMapping/>
  </p:clrMapOvr>
  <p:timing>
    <p:tnLst>
      <p:par>
        <p:cTn id="1" dur="indefinite" restart="never" nodeType="tmRoot"/>
      </p:par>
    </p:tnLst>
  </p:timing>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لكي يعطينا الله رحمة و رأفة أمام الرؤساء الأقوياء</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19629772"/>
      </p:ext>
    </p:extLst>
  </p:cSld>
  <p:clrMapOvr>
    <a:masterClrMapping/>
  </p:clrMapOvr>
  <p:timing>
    <p:tnLst>
      <p:par>
        <p:cTn id="1" dur="indefinite" restart="never" nodeType="tmRoot"/>
      </p:par>
    </p:tnLst>
  </p:timing>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و يعطف قلوب المتولين علينا بالصلاح في كل حين و يغفر لنا خطايانا</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04260531"/>
      </p:ext>
    </p:extLst>
  </p:cSld>
  <p:clrMapOvr>
    <a:masterClrMapping/>
  </p:clrMapOvr>
  <p:timing>
    <p:tnLst>
      <p:par>
        <p:cTn id="1" dur="indefinite" restart="never" nodeType="tmRoot"/>
      </p:par>
    </p:tnLst>
  </p:timing>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8650234"/>
      </p:ext>
    </p:extLst>
  </p:cSld>
  <p:clrMapOvr>
    <a:masterClrMapping/>
  </p:clrMapOvr>
  <p:timing>
    <p:tnLst>
      <p:par>
        <p:cTn id="1" dur="indefinite" restart="never" nodeType="tmRoot"/>
      </p:par>
    </p:tnLst>
  </p:timing>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أبائنا و اخوتنا الذين رقدوا و تنيحوا في الايمان بالمسيح منذ البدء</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315586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وأنا أطلب واشتاق أن أنظره وأنا مريضة بمحبته . صرخ رجالكم علي الحسن أنه يستحق الموت . جذبوه ليخرج إلي الجلجثة وعلقوه علي الخشبة , ولما تفرست لأنظر حسنه انطلقت الشمس ولم تسمح لي لأتطلع إليه . </a:t>
            </a:r>
            <a:endParaRPr lang="en-US" dirty="0"/>
          </a:p>
        </p:txBody>
      </p:sp>
    </p:spTree>
    <p:extLst>
      <p:ext uri="{BB962C8B-B14F-4D97-AF65-F5344CB8AC3E}">
        <p14:creationId xmlns:p14="http://schemas.microsoft.com/office/powerpoint/2010/main" val="381075197"/>
      </p:ext>
    </p:extLst>
  </p:cSld>
  <p:clrMapOvr>
    <a:masterClrMapping/>
  </p:clrMapOvr>
  <p:timing>
    <p:tnLst>
      <p:par>
        <p:cTn id="1" dur="indefinite" restart="never" nodeType="tmRoot"/>
      </p:par>
    </p:tnLst>
  </p:timing>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أبائنا البطاركة و أبائنا الأساقفة و أبائنا القمامصة و أبائنا القسوس</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10745374"/>
      </p:ext>
    </p:extLst>
  </p:cSld>
  <p:clrMapOvr>
    <a:masterClrMapping/>
  </p:clrMapOvr>
  <p:timing>
    <p:tnLst>
      <p:par>
        <p:cTn id="1" dur="indefinite" restart="never" nodeType="tmRoot"/>
      </p:par>
    </p:tnLst>
  </p:timing>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أخوتنا الشمامسة و أبائنا الرهبان و أخوتنا العلمانيين</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15882834"/>
      </p:ext>
    </p:extLst>
  </p:cSld>
  <p:clrMapOvr>
    <a:masterClrMapping/>
  </p:clrMapOvr>
  <p:timing>
    <p:tnLst>
      <p:par>
        <p:cTn id="1" dur="indefinite" restart="never" nodeType="tmRoot"/>
      </p:par>
    </p:tnLst>
  </p:timing>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عن الذين رقدوا من المسيحيين لكي ينيح الرب الهنا نفوسهم أجمعين, و يغفر لنا خطاينا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96313177"/>
      </p:ext>
    </p:extLst>
  </p:cSld>
  <p:clrMapOvr>
    <a:masterClrMapping/>
  </p:clrMapOvr>
  <p:timing>
    <p:tnLst>
      <p:par>
        <p:cTn id="1" dur="indefinite" restart="never" nodeType="tmRoot"/>
      </p:par>
    </p:tnLst>
  </p:timing>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38123194"/>
      </p:ext>
    </p:extLst>
  </p:cSld>
  <p:clrMapOvr>
    <a:masterClrMapping/>
  </p:clrMapOvr>
  <p:timing>
    <p:tnLst>
      <p:par>
        <p:cTn id="1" dur="indefinite" restart="never" nodeType="tmRoot"/>
      </p:par>
    </p:tnLst>
  </p:timing>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المهتمين بالصعائد و القرابين</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53705790"/>
      </p:ext>
    </p:extLst>
  </p:cSld>
  <p:clrMapOvr>
    <a:masterClrMapping/>
  </p:clrMapOvr>
  <p:timing>
    <p:tnLst>
      <p:par>
        <p:cTn id="1" dur="indefinite" restart="never" nodeType="tmRoot"/>
      </p:par>
    </p:tnLst>
  </p:timing>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الخمر و الزيت و البخور و الستور و كتب القراءة و كل أواني المذبح</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59591827"/>
      </p:ext>
    </p:extLst>
  </p:cSld>
  <p:clrMapOvr>
    <a:masterClrMapping/>
  </p:clrMapOvr>
  <p:timing>
    <p:tnLst>
      <p:par>
        <p:cTn id="1" dur="indefinite" restart="never" nodeType="tmRoot"/>
      </p:par>
    </p:tnLst>
  </p:timing>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يعوضهم الرب إلهنا عن أتعابهم في أورشليم السمائية,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12026548"/>
      </p:ext>
    </p:extLst>
  </p:cSld>
  <p:clrMapOvr>
    <a:masterClrMapping/>
  </p:clrMapOvr>
  <p:timing>
    <p:tnLst>
      <p:par>
        <p:cTn id="1" dur="indefinite" restart="never" nodeType="tmRoot"/>
      </p:par>
    </p:tnLst>
  </p:timing>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99298639"/>
      </p:ext>
    </p:extLst>
  </p:cSld>
  <p:clrMapOvr>
    <a:masterClrMapping/>
  </p:clrMapOvr>
  <p:timing>
    <p:tnLst>
      <p:par>
        <p:cTn id="1" dur="indefinite" restart="never" nodeType="tmRoot"/>
      </p:par>
    </p:tnLst>
  </p:timing>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موعظي شعبنا لكي يباركهم الرب إلهنا و يفتح عيون قلوبهم</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0842410"/>
      </p:ext>
    </p:extLst>
  </p:cSld>
  <p:clrMapOvr>
    <a:masterClrMapping/>
  </p:clrMapOvr>
  <p:timing>
    <p:tnLst>
      <p:par>
        <p:cTn id="1" dur="indefinite" restart="never" nodeType="tmRoot"/>
      </p:par>
    </p:tnLst>
  </p:timing>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يثبتهم في الإيمان الأرثوذكسي إلي النفس الأخير, و يغفر لنا خطايانا </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646089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من الجلجثة سافر إلي بلد الأموات . وفي باب الهاوية إلتقي في صفوف الأموات الخارجين من الهلاك ولم يعطوني الفرصة لأبصره .دخلت لأنظر فراشه بين الموتي فزاحمني الملائكة في باب قبره , </a:t>
            </a:r>
            <a:endParaRPr lang="en-US" dirty="0"/>
          </a:p>
        </p:txBody>
      </p:sp>
    </p:spTree>
    <p:extLst>
      <p:ext uri="{BB962C8B-B14F-4D97-AF65-F5344CB8AC3E}">
        <p14:creationId xmlns:p14="http://schemas.microsoft.com/office/powerpoint/2010/main" val="167359571"/>
      </p:ext>
    </p:extLst>
  </p:cSld>
  <p:clrMapOvr>
    <a:masterClrMapping/>
  </p:clrMapOvr>
  <p:timing>
    <p:tnLst>
      <p:par>
        <p:cTn id="1" dur="indefinite" restart="never" nodeType="tmRoot"/>
      </p:par>
    </p:tnLst>
  </p:timing>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2688935"/>
      </p:ext>
    </p:extLst>
  </p:cSld>
  <p:clrMapOvr>
    <a:masterClrMapping/>
  </p:clrMapOvr>
  <p:timing>
    <p:tnLst>
      <p:par>
        <p:cTn id="1" dur="indefinite" restart="never" nodeType="tmRoot"/>
      </p:par>
    </p:tnLst>
  </p:timing>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هذه الكنيسة و كل الكنائس</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3588999"/>
      </p:ext>
    </p:extLst>
  </p:cSld>
  <p:clrMapOvr>
    <a:masterClrMapping/>
  </p:clrMapOvr>
  <p:timing>
    <p:tnLst>
      <p:par>
        <p:cTn id="1" dur="indefinite" restart="never" nodeType="tmRoot"/>
      </p:par>
    </p:tnLst>
  </p:timing>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 كل أديرة الشعوب الأرثوذكسية في البراري و الشيوخ السكان فيها و عن طمأنينة كل العالم معاً</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52667038"/>
      </p:ext>
    </p:extLst>
  </p:cSld>
  <p:clrMapOvr>
    <a:masterClrMapping/>
  </p:clrMapOvr>
  <p:timing>
    <p:tnLst>
      <p:par>
        <p:cTn id="1" dur="indefinite" restart="never" nodeType="tmRoot"/>
      </p:par>
    </p:tnLst>
  </p:timing>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يحفظنا الرب إلهنا من كل سوء و من كل شر, و يغفر لنا خطايانا </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72591740"/>
      </p:ext>
    </p:extLst>
  </p:cSld>
  <p:clrMapOvr>
    <a:masterClrMapping/>
  </p:clrMapOvr>
  <p:timing>
    <p:tnLst>
      <p:par>
        <p:cTn id="1" dur="indefinite" restart="never" nodeType="tmRoot"/>
      </p:par>
    </p:tnLst>
  </p:timing>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78533521"/>
      </p:ext>
    </p:extLst>
  </p:cSld>
  <p:clrMapOvr>
    <a:masterClrMapping/>
  </p:clrMapOvr>
  <p:timing>
    <p:tnLst>
      <p:par>
        <p:cTn id="1" dur="indefinite" restart="never" nodeType="tmRoot"/>
      </p:par>
    </p:tnLst>
  </p:timing>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صلوا واطلبوا عن حياة و قيام أبينا المكرم رئيس الأساقفة الأب البطريرك الأنبا ( تاوضروس</a:t>
                      </a:r>
                      <a:r>
                        <a:rPr lang="ar-EG" sz="4400" b="1" i="0" kern="1200" baseline="0" dirty="0">
                          <a:solidFill>
                            <a:schemeClr val="lt1"/>
                          </a:solidFill>
                          <a:latin typeface="+mn-lt"/>
                          <a:ea typeface="+mn-ea"/>
                          <a:cs typeface="+mn-cs"/>
                        </a:rPr>
                        <a:t> الثانى</a:t>
                      </a:r>
                      <a:r>
                        <a:rPr lang="ar-EG" sz="4400" b="1" i="0" kern="1200" dirty="0">
                          <a:solidFill>
                            <a:schemeClr val="lt1"/>
                          </a:solidFill>
                          <a:latin typeface="+mn-lt"/>
                          <a:ea typeface="+mn-ea"/>
                          <a:cs typeface="+mn-cs"/>
                        </a:rPr>
                        <a:t>)</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90412011"/>
      </p:ext>
    </p:extLst>
  </p:cSld>
  <p:clrMapOvr>
    <a:masterClrMapping/>
  </p:clrMapOvr>
  <p:timing>
    <p:tnLst>
      <p:par>
        <p:cTn id="1" dur="indefinite" restart="never" nodeType="tmRoot"/>
      </p:par>
    </p:tnLst>
  </p:timing>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1676382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 كذلك</a:t>
                      </a:r>
                      <a:r>
                        <a:rPr lang="ar-EG" sz="4400" b="1" i="0" kern="1200" baseline="0" dirty="0">
                          <a:solidFill>
                            <a:schemeClr val="lt1"/>
                          </a:solidFill>
                          <a:latin typeface="+mn-lt"/>
                          <a:ea typeface="+mn-ea"/>
                          <a:cs typeface="+mn-cs"/>
                        </a:rPr>
                        <a:t> شريكه فى الخدمة الرسولية أبينا المطران المكرم الأنبا دانيال</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60358962"/>
      </p:ext>
    </p:extLst>
  </p:cSld>
  <p:clrMapOvr>
    <a:masterClrMapping/>
  </p:clrMapOvr>
  <p:timing>
    <p:tnLst>
      <p:par>
        <p:cTn id="1" dur="indefinite" restart="never" nodeType="tmRoot"/>
      </p:par>
    </p:tnLst>
  </p:timing>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لكي يحفظ الرب لنا حياتهما</a:t>
                      </a:r>
                      <a:r>
                        <a:rPr lang="ar-EG" sz="3600" b="1" i="0" kern="1200" baseline="0" dirty="0">
                          <a:solidFill>
                            <a:schemeClr val="lt1"/>
                          </a:solidFill>
                          <a:latin typeface="+mn-lt"/>
                          <a:ea typeface="+mn-ea"/>
                          <a:cs typeface="+mn-cs"/>
                        </a:rPr>
                        <a:t> </a:t>
                      </a:r>
                      <a:r>
                        <a:rPr lang="ar-EG" sz="3600" b="1" i="0" kern="1200" dirty="0">
                          <a:solidFill>
                            <a:schemeClr val="lt1"/>
                          </a:solidFill>
                          <a:latin typeface="+mn-lt"/>
                          <a:ea typeface="+mn-ea"/>
                          <a:cs typeface="+mn-cs"/>
                        </a:rPr>
                        <a:t>و يثبتهما علي كراسيهم</a:t>
                      </a:r>
                      <a:r>
                        <a:rPr lang="ar-EG" sz="3600" b="1" i="0" kern="1200" baseline="0" dirty="0">
                          <a:solidFill>
                            <a:schemeClr val="lt1"/>
                          </a:solidFill>
                          <a:latin typeface="+mn-lt"/>
                          <a:ea typeface="+mn-ea"/>
                          <a:cs typeface="+mn-cs"/>
                        </a:rPr>
                        <a:t> </a:t>
                      </a:r>
                      <a:r>
                        <a:rPr lang="ar-EG" sz="3600" b="1" i="0" kern="1200" dirty="0">
                          <a:solidFill>
                            <a:schemeClr val="lt1"/>
                          </a:solidFill>
                          <a:latin typeface="+mn-lt"/>
                          <a:ea typeface="+mn-ea"/>
                          <a:cs typeface="+mn-cs"/>
                        </a:rPr>
                        <a:t>سنين عديدة و أزمنة سالمة هادئة مديدة, و يغفر لنا خطايانا</a:t>
                      </a:r>
                      <a:endParaRPr lang="ar-SA" sz="3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33718583"/>
      </p:ext>
    </p:extLst>
  </p:cSld>
  <p:clrMapOvr>
    <a:masterClrMapping/>
  </p:clrMapOvr>
  <p:timing>
    <p:tnLst>
      <p:par>
        <p:cTn id="1" dur="indefinite" restart="never" nodeType="tmRoot"/>
      </p:par>
    </p:tnLst>
  </p:timing>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13520149"/>
      </p:ext>
    </p:extLst>
  </p:cSld>
  <p:clrMapOvr>
    <a:masterClrMapping/>
  </p:clrMapOvr>
  <p:timing>
    <p:tnLst>
      <p:par>
        <p:cTn id="1" dur="indefinite" restart="never" nodeType="tmRoot"/>
      </p:par>
    </p:tnLst>
  </p:timing>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صلوا واطلبوا عن آبائنا المطارنة و الأساقفة الأرثوذكسيين في كل مكان</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5470949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ولاموني كثيراً لأنهم وجدوني أطلب الحي بين الأموات جلست أنتظره داخل العلية مع التلاميذ فدخل الأبواب ولم أحس به . ها هو جالس عن يمينه الآب في الأعالي . يؤهلني أن أكون مع العريس </a:t>
            </a:r>
            <a:endParaRPr lang="en-US" dirty="0"/>
          </a:p>
        </p:txBody>
      </p:sp>
    </p:spTree>
    <p:extLst>
      <p:ext uri="{BB962C8B-B14F-4D97-AF65-F5344CB8AC3E}">
        <p14:creationId xmlns:p14="http://schemas.microsoft.com/office/powerpoint/2010/main" val="2469465499"/>
      </p:ext>
    </p:extLst>
  </p:cSld>
  <p:clrMapOvr>
    <a:masterClrMapping/>
  </p:clrMapOvr>
  <p:timing>
    <p:tnLst>
      <p:par>
        <p:cTn id="1" dur="indefinite" restart="never" nodeType="tmRoot"/>
      </p:par>
    </p:tnLst>
  </p:timing>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القمامصة و القسوس و الشمامسة و كل طغمات الكنيسة</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71654327"/>
      </p:ext>
    </p:extLst>
  </p:cSld>
  <p:clrMapOvr>
    <a:masterClrMapping/>
  </p:clrMapOvr>
  <p:timing>
    <p:tnLst>
      <p:par>
        <p:cTn id="1" dur="indefinite" restart="never" nodeType="tmRoot"/>
      </p:par>
    </p:tnLst>
  </p:timing>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يحفظهم المسيح إلهنا و يقويهم,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61738332"/>
      </p:ext>
    </p:extLst>
  </p:cSld>
  <p:clrMapOvr>
    <a:masterClrMapping/>
  </p:clrMapOvr>
  <p:timing>
    <p:tnLst>
      <p:par>
        <p:cTn id="1" dur="indefinite" restart="never" nodeType="tmRoot"/>
      </p:par>
    </p:tnLst>
  </p:timing>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21014346"/>
      </p:ext>
    </p:extLst>
  </p:cSld>
  <p:clrMapOvr>
    <a:masterClrMapping/>
  </p:clrMapOvr>
  <p:timing>
    <p:tnLst>
      <p:par>
        <p:cTn id="1" dur="indefinite" restart="never" nodeType="tmRoot"/>
      </p:par>
    </p:tnLst>
  </p:timing>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اجتماعنا هذا و كل اجتماعات الشعوب الأرثوذكسية</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6070414"/>
      </p:ext>
    </p:extLst>
  </p:cSld>
  <p:clrMapOvr>
    <a:masterClrMapping/>
  </p:clrMapOvr>
  <p:timing>
    <p:tnLst>
      <p:par>
        <p:cTn id="1" dur="indefinite" restart="never" nodeType="tmRoot"/>
      </p:par>
    </p:tnLst>
  </p:timing>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يباركها الرب إلهنا و يكملها بسلام,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44619610"/>
      </p:ext>
    </p:extLst>
  </p:cSld>
  <p:clrMapOvr>
    <a:masterClrMapping/>
  </p:clrMapOvr>
  <p:timing>
    <p:tnLst>
      <p:par>
        <p:cTn id="1" dur="indefinite" restart="never" nodeType="tmRoot"/>
      </p:par>
    </p:tnLst>
  </p:timing>
</p:sld>
</file>

<file path=ppt/slides/slide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57429985"/>
      </p:ext>
    </p:extLst>
  </p:cSld>
  <p:clrMapOvr>
    <a:masterClrMapping/>
  </p:clrMapOvr>
  <p:timing>
    <p:tnLst>
      <p:par>
        <p:cTn id="1" dur="indefinite" restart="never" nodeType="tmRoot"/>
      </p:par>
    </p:tnLst>
  </p:timing>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صلوا واطلبوا عن مدبري الكنيسة المقدسة و كل رتب الكهنوت</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34986088"/>
      </p:ext>
    </p:extLst>
  </p:cSld>
  <p:clrMapOvr>
    <a:masterClrMapping/>
  </p:clrMapOvr>
  <p:timing>
    <p:tnLst>
      <p:par>
        <p:cTn id="1" dur="indefinite" restart="never" nodeType="tmRoot"/>
      </p:par>
    </p:tnLst>
  </p:timing>
</p:sld>
</file>

<file path=ppt/slides/slide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يباركهم الرب إلهنا و يقويهم,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09468903"/>
      </p:ext>
    </p:extLst>
  </p:cSld>
  <p:clrMapOvr>
    <a:masterClrMapping/>
  </p:clrMapOvr>
  <p:timing>
    <p:tnLst>
      <p:par>
        <p:cTn id="1" dur="indefinite" restart="never" nodeType="tmRoot"/>
      </p:par>
    </p:tnLst>
  </p:timing>
</p:sld>
</file>

<file path=ppt/slides/slide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28355110"/>
      </p:ext>
    </p:extLst>
  </p:cSld>
  <p:clrMapOvr>
    <a:masterClrMapping/>
  </p:clrMapOvr>
  <p:timing>
    <p:tnLst>
      <p:par>
        <p:cTn id="1" dur="indefinite" restart="never" nodeType="tmRoot"/>
      </p:par>
    </p:tnLst>
  </p:timing>
</p:sld>
</file>

<file path=ppt/slides/slide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كل نفس لها تعب في الكنيسة المقدسة و مع الشعب الأرثوذكسي</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66810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الذي أحببته . تسجد لك كل الشعوب التي رددته بصلبوتك إلي أبيك , وعوض الذبائح يقدمون لك أثماراً حلوة بالمجد الجديد وكلهم يعطونك المجد والإعتراف مع أبيك الصالح والروح القدس إلي الأبد أمين .</a:t>
            </a:r>
            <a:endParaRPr lang="en-US" dirty="0"/>
          </a:p>
        </p:txBody>
      </p:sp>
    </p:spTree>
    <p:extLst>
      <p:ext uri="{BB962C8B-B14F-4D97-AF65-F5344CB8AC3E}">
        <p14:creationId xmlns:p14="http://schemas.microsoft.com/office/powerpoint/2010/main" val="336347619"/>
      </p:ext>
    </p:extLst>
  </p:cSld>
  <p:clrMapOvr>
    <a:masterClrMapping/>
  </p:clrMapOvr>
  <p:timing>
    <p:tnLst>
      <p:par>
        <p:cTn id="1" dur="indefinite" restart="never" nodeType="tmRoot"/>
      </p:par>
    </p:tnLst>
  </p:timing>
</p:sld>
</file>

<file path=ppt/slides/slide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يصنع الرب إلهنا معهم رحمة,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2670055"/>
      </p:ext>
    </p:extLst>
  </p:cSld>
  <p:clrMapOvr>
    <a:masterClrMapping/>
  </p:clrMapOvr>
  <p:timing>
    <p:tnLst>
      <p:par>
        <p:cTn id="1" dur="indefinite" restart="never" nodeType="tmRoot"/>
      </p:par>
    </p:tnLst>
  </p:timing>
</p:sld>
</file>

<file path=ppt/slides/slide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32578489"/>
      </p:ext>
    </p:extLst>
  </p:cSld>
  <p:clrMapOvr>
    <a:masterClrMapping/>
  </p:clrMapOvr>
  <p:timing>
    <p:tnLst>
      <p:par>
        <p:cTn id="1" dur="indefinite" restart="never" nodeType="tmRoot"/>
      </p:par>
    </p:tnLst>
  </p:timing>
</p:sld>
</file>

<file path=ppt/slides/slide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الرؤساء محبي المسيح الذين أوصنا أن نذكرهم بأسمائهم</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64657234"/>
      </p:ext>
    </p:extLst>
  </p:cSld>
  <p:clrMapOvr>
    <a:masterClrMapping/>
  </p:clrMapOvr>
  <p:timing>
    <p:tnLst>
      <p:par>
        <p:cTn id="1" dur="indefinite" restart="never" nodeType="tmRoot"/>
      </p:par>
    </p:tnLst>
  </p:timing>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لكي يباركهم الرب إلهنا و يذكرهم بالرحمة و يعطيهم النعمة أمام الرؤساء الأقوياء, و يغفر لنا خطايانا </a:t>
                      </a:r>
                      <a:endParaRPr lang="ar-SA"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2579807"/>
      </p:ext>
    </p:extLst>
  </p:cSld>
  <p:clrMapOvr>
    <a:masterClrMapping/>
  </p:clrMapOvr>
  <p:timing>
    <p:tnLst>
      <p:par>
        <p:cTn id="1" dur="indefinite" restart="never" nodeType="tmRoot"/>
      </p:par>
    </p:tnLst>
  </p:timing>
</p:sld>
</file>

<file path=ppt/slides/slide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35894475"/>
      </p:ext>
    </p:extLst>
  </p:cSld>
  <p:clrMapOvr>
    <a:masterClrMapping/>
  </p:clrMapOvr>
  <p:timing>
    <p:tnLst>
      <p:par>
        <p:cTn id="1" dur="indefinite" restart="never" nodeType="tmRoot"/>
      </p:par>
    </p:tnLst>
  </p:timing>
</p:sld>
</file>

<file path=ppt/slides/slide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المساكين و الفلاحين و الضعفاء و كل نفس متضايقة بأي نوع</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73279359"/>
      </p:ext>
    </p:extLst>
  </p:cSld>
  <p:clrMapOvr>
    <a:masterClrMapping/>
  </p:clrMapOvr>
  <p:timing>
    <p:tnLst>
      <p:par>
        <p:cTn id="1" dur="indefinite" restart="never" nodeType="tmRoot"/>
      </p:par>
    </p:tnLst>
  </p:timing>
</p:sld>
</file>

<file path=ppt/slides/slide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يتراءف الرب إلهنا عليهم و علينا, و يغفلر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8832169"/>
      </p:ext>
    </p:extLst>
  </p:cSld>
  <p:clrMapOvr>
    <a:masterClrMapping/>
  </p:clrMapOvr>
  <p:timing>
    <p:tnLst>
      <p:par>
        <p:cTn id="1" dur="indefinite" restart="never" nodeType="tmRoot"/>
      </p:par>
    </p:tnLst>
  </p:timing>
</p:sld>
</file>

<file path=ppt/slides/slide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77804991"/>
      </p:ext>
    </p:extLst>
  </p:cSld>
  <p:clrMapOvr>
    <a:masterClrMapping/>
  </p:clrMapOvr>
  <p:timing>
    <p:tnLst>
      <p:par>
        <p:cTn id="1" dur="indefinite" restart="never" nodeType="tmRoot"/>
      </p:par>
    </p:tnLst>
  </p:timing>
</p:sld>
</file>

<file path=ppt/slides/slide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المتضايقين الذين في السجون و المطابق و الذين في النفي و السبي</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08575379"/>
      </p:ext>
    </p:extLst>
  </p:cSld>
  <p:clrMapOvr>
    <a:masterClrMapping/>
  </p:clrMapOvr>
  <p:timing>
    <p:tnLst>
      <p:par>
        <p:cTn id="1" dur="indefinite" restart="never" nodeType="tmRoot"/>
      </p:par>
    </p:tnLst>
  </p:timing>
</p:sld>
</file>

<file path=ppt/slides/slide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 المربوطين من جهة رباطات الشياطين لكي يعتقهم الرب إلهنا من متاعبهم و يغفر لنا خطايانا</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788912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089880"/>
      </p:ext>
    </p:extLst>
  </p:cSld>
  <p:clrMapOvr>
    <a:masterClrMapping/>
  </p:clrMapOvr>
  <p:timing>
    <p:tnLst>
      <p:par>
        <p:cTn id="1" dur="indefinite" restart="never" nodeType="tmRoot"/>
      </p:par>
    </p:tnLst>
  </p:timing>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8813773"/>
      </p:ext>
    </p:extLst>
  </p:cSld>
  <p:clrMapOvr>
    <a:masterClrMapping/>
  </p:clrMapOvr>
  <p:timing>
    <p:tnLst>
      <p:par>
        <p:cTn id="1" dur="indefinite" restart="never" nodeType="tmRoot"/>
      </p:par>
    </p:tnLst>
  </p:timing>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صلوا واطلبوا عن كل النفوس المجتمعة معنا اليوم في هذا الموضع يطلبون الرحمة لنفوسهم</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46137000"/>
      </p:ext>
    </p:extLst>
  </p:cSld>
  <p:clrMapOvr>
    <a:masterClrMapping/>
  </p:clrMapOvr>
  <p:timing>
    <p:tnLst>
      <p:par>
        <p:cTn id="1" dur="indefinite" restart="never" nodeType="tmRoot"/>
      </p:par>
    </p:tnLst>
  </p:timing>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تدركنا مراحم الرب إلهنا و أياهم,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7468782"/>
      </p:ext>
    </p:extLst>
  </p:cSld>
  <p:clrMapOvr>
    <a:masterClrMapping/>
  </p:clrMapOvr>
  <p:timing>
    <p:tnLst>
      <p:par>
        <p:cTn id="1" dur="indefinite" restart="never" nodeType="tmRoot"/>
      </p:par>
    </p:tnLst>
  </p:timing>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9479220"/>
      </p:ext>
    </p:extLst>
  </p:cSld>
  <p:clrMapOvr>
    <a:masterClrMapping/>
  </p:clrMapOvr>
  <p:timing>
    <p:tnLst>
      <p:par>
        <p:cTn id="1" dur="indefinite" restart="never" nodeType="tmRoot"/>
      </p:par>
    </p:tnLst>
  </p:timing>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الذين أوصونا أن نذكرهم كل واحد باسمه</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15600312"/>
      </p:ext>
    </p:extLst>
  </p:cSld>
  <p:clrMapOvr>
    <a:masterClrMapping/>
  </p:clrMapOvr>
  <p:timing>
    <p:tnLst>
      <p:par>
        <p:cTn id="1" dur="indefinite" restart="never" nodeType="tmRoot"/>
      </p:par>
    </p:tnLst>
  </p:timing>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يذكرهم الرب إلهنا بالصلاح في كل حين,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22936677"/>
      </p:ext>
    </p:extLst>
  </p:cSld>
  <p:clrMapOvr>
    <a:masterClrMapping/>
  </p:clrMapOvr>
  <p:timing>
    <p:tnLst>
      <p:par>
        <p:cTn id="1" dur="indefinite" restart="never" nodeType="tmRoot"/>
      </p:par>
    </p:tnLst>
  </p:timing>
</p:sld>
</file>

<file path=ppt/slides/slide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4663466"/>
      </p:ext>
    </p:extLst>
  </p:cSld>
  <p:clrMapOvr>
    <a:masterClrMapping/>
  </p:clrMapOvr>
  <p:timing>
    <p:tnLst>
      <p:par>
        <p:cTn id="1" dur="indefinite" restart="never" nodeType="tmRoot"/>
      </p:par>
    </p:tnLst>
  </p:timing>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صعود مياه الأنهار في هذه السنة</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37656206"/>
      </p:ext>
    </p:extLst>
  </p:cSld>
  <p:clrMapOvr>
    <a:masterClrMapping/>
  </p:clrMapOvr>
  <p:timing>
    <p:tnLst>
      <p:par>
        <p:cTn id="1" dur="indefinite" restart="never" nodeType="tmRoot"/>
      </p:par>
    </p:tnLst>
  </p:timing>
</p:sld>
</file>

<file path=ppt/slides/slide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كي يباركها المسيح إلهنا و يصعدها كمقدارها, و يفرح وجه الأرض بالنيل و يعولنا نحن البشر</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59995238"/>
      </p:ext>
    </p:extLst>
  </p:cSld>
  <p:clrMapOvr>
    <a:masterClrMapping/>
  </p:clrMapOvr>
  <p:timing>
    <p:tnLst>
      <p:par>
        <p:cTn id="1" dur="indefinite" restart="never" nodeType="tmRoot"/>
      </p:par>
    </p:tnLst>
  </p:timing>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 يعطي النجاة للإنسان و الحيوان, و يرفع عن العالم الموت و الغلاء و الوباء و الفناء و سيف الأعداء</a:t>
                      </a:r>
                      <a:endParaRPr lang="ar-SA"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26905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8308256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0" dirty="0">
                          <a:ln w="9525">
                            <a:noFill/>
                            <a:round/>
                            <a:headEnd/>
                            <a:tailEnd/>
                          </a:ln>
                          <a:solidFill>
                            <a:srgbClr val="FFC000"/>
                          </a:solidFill>
                          <a:effectLst/>
                          <a:latin typeface="Times New Roman"/>
                          <a:ea typeface="+mn-ea"/>
                          <a:cs typeface="Times New Roman"/>
                        </a:rPr>
                        <a:t>صلاة الساعة الاولي من يوم الاربع من البصخة المقدسة التي لمخلصنا الصالح بركاتها على جميعنا آمين</a:t>
                      </a:r>
                      <a:endParaRPr lang="en-US" sz="44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58913989"/>
      </p:ext>
    </p:extLst>
  </p:cSld>
  <p:clrMapOvr>
    <a:masterClrMapping/>
  </p:clrMapOvr>
  <p:timing>
    <p:tnLst>
      <p:par>
        <p:cTn id="1" dur="indefinite" restart="never" nodeType="tmRoot"/>
      </p:par>
    </p:tnLst>
  </p:timing>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و يجعل الهدوء و السلام و الطمأنينة في الكنيسة المقدسة</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93316632"/>
      </p:ext>
    </p:extLst>
  </p:cSld>
  <p:clrMapOvr>
    <a:masterClrMapping/>
  </p:clrMapOvr>
  <p:timing>
    <p:tnLst>
      <p:par>
        <p:cTn id="1" dur="indefinite" restart="never" nodeType="tmRoot"/>
      </p:par>
    </p:tnLst>
  </p:timing>
</p:sld>
</file>

<file path=ppt/slides/slide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 يرفع شأن المسيحيين في كل مكان و في كل المسكونة إلي النفس الأخير, و يغفر لنا خطايانا</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8433959"/>
      </p:ext>
    </p:extLst>
  </p:cSld>
  <p:clrMapOvr>
    <a:masterClrMapping/>
  </p:clrMapOvr>
  <p:timing>
    <p:tnLst>
      <p:par>
        <p:cTn id="1" dur="indefinite" restart="never" nodeType="tmRoot"/>
      </p:par>
    </p:tnLst>
  </p:timing>
</p:sld>
</file>

<file path=ppt/slides/slide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92976518"/>
      </p:ext>
    </p:extLst>
  </p:cSld>
  <p:clrMapOvr>
    <a:masterClrMapping/>
  </p:clrMapOvr>
  <p:timing>
    <p:tnLst>
      <p:par>
        <p:cTn id="1" dur="indefinite" restart="never" nodeType="tmRoot"/>
      </p:par>
    </p:tnLst>
  </p:timing>
</p:sld>
</file>

<file path=ppt/slides/slide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هذه البصخة المقدسة التي لمخلصنا الصالح</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37274198"/>
      </p:ext>
    </p:extLst>
  </p:cSld>
  <p:clrMapOvr>
    <a:masterClrMapping/>
  </p:clrMapOvr>
  <p:timing>
    <p:tnLst>
      <p:par>
        <p:cTn id="1" dur="indefinite" restart="never" nodeType="tmRoot"/>
      </p:par>
    </p:tnLst>
  </p:timing>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لكي يكملها لنا بسلام و يرينا بهجة قيامته المقدسة و نحن جميعا سالمين, و يغفر لنا خطايانا</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46373992"/>
      </p:ext>
    </p:extLst>
  </p:cSld>
  <p:clrMapOvr>
    <a:masterClrMapping/>
  </p:clrMapOvr>
  <p:timing>
    <p:tnLst>
      <p:par>
        <p:cTn id="1" dur="indefinite" restart="never" nodeType="tmRoot"/>
      </p:par>
    </p:tnLst>
  </p:timing>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31203939"/>
      </p:ext>
    </p:extLst>
  </p:cSld>
  <p:clrMapOvr>
    <a:masterClrMapping/>
  </p:clrMapOvr>
  <p:timing>
    <p:tnLst>
      <p:par>
        <p:cTn id="1" dur="indefinite" restart="never" nodeType="tmRoot"/>
      </p:par>
    </p:tnLst>
  </p:timing>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9509276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اللهم إرحمنا : قرر لنا رحمة</a:t>
                      </a:r>
                      <a:endParaRPr lang="ar-SA" sz="28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i="0" kern="1200" dirty="0">
                          <a:solidFill>
                            <a:srgbClr val="FFC000"/>
                          </a:solidFill>
                          <a:latin typeface="Avva_Shenouda" pitchFamily="34" charset="2"/>
                          <a:ea typeface="+mn-ea"/>
                          <a:cs typeface="+mn-cs"/>
                        </a:rPr>
                        <a:t>F5 </a:t>
                      </a:r>
                      <a:r>
                        <a:rPr lang="en-US" sz="3600" b="0" i="0" kern="1200" dirty="0" err="1">
                          <a:solidFill>
                            <a:srgbClr val="FFC000"/>
                          </a:solidFill>
                          <a:latin typeface="Avva_Shenouda" pitchFamily="34" charset="2"/>
                          <a:ea typeface="+mn-ea"/>
                          <a:cs typeface="+mn-cs"/>
                        </a:rPr>
                        <a:t>nainan</a:t>
                      </a:r>
                      <a:r>
                        <a:rPr lang="en-US" sz="3600" b="0" i="0" kern="1200" dirty="0">
                          <a:solidFill>
                            <a:srgbClr val="FFC000"/>
                          </a:solidFill>
                          <a:latin typeface="Avva_Shenouda" pitchFamily="34" charset="2"/>
                          <a:ea typeface="+mn-ea"/>
                          <a:cs typeface="+mn-cs"/>
                        </a:rPr>
                        <a:t> : 0e2ovnai `</a:t>
                      </a:r>
                      <a:r>
                        <a:rPr lang="en-US" sz="3600" b="0" i="0" kern="1200" dirty="0" err="1">
                          <a:solidFill>
                            <a:srgbClr val="FFC000"/>
                          </a:solidFill>
                          <a:latin typeface="Avva_Shenouda" pitchFamily="34" charset="2"/>
                          <a:ea typeface="+mn-ea"/>
                          <a:cs typeface="+mn-cs"/>
                        </a:rPr>
                        <a:t>eron</a:t>
                      </a:r>
                      <a:endParaRPr lang="en-US" sz="115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افنوتي ناي نان : ثي شو ناي ايرون</a:t>
                      </a:r>
                      <a:endParaRPr lang="ar-EG" sz="19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11738982"/>
      </p:ext>
    </p:extLst>
  </p:cSld>
  <p:clrMapOvr>
    <a:masterClrMapping/>
  </p:clrMapOvr>
  <p:timing>
    <p:tnLst>
      <p:par>
        <p:cTn id="1" dur="indefinite" restart="never" nodeType="tmRoot"/>
      </p:par>
    </p:tnLst>
  </p:timing>
</p:sld>
</file>

<file path=ppt/slides/slide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5575393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اصنع معنا رحمة في ملكوتك</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 `</a:t>
                      </a:r>
                      <a:r>
                        <a:rPr lang="en-US" sz="3600" b="0" i="0" dirty="0" err="1">
                          <a:solidFill>
                            <a:srgbClr val="FFC000"/>
                          </a:solidFill>
                          <a:latin typeface="Avva_Shenouda"/>
                        </a:rPr>
                        <a:t>ari</a:t>
                      </a:r>
                      <a:r>
                        <a:rPr lang="en-US" sz="3600" b="0" i="0" dirty="0">
                          <a:solidFill>
                            <a:srgbClr val="FFC000"/>
                          </a:solidFill>
                          <a:latin typeface="Avva_Shenouda"/>
                        </a:rPr>
                        <a:t> </a:t>
                      </a:r>
                      <a:r>
                        <a:rPr lang="en-US" sz="3600" b="0" i="0" dirty="0" err="1">
                          <a:solidFill>
                            <a:srgbClr val="FFC000"/>
                          </a:solidFill>
                          <a:latin typeface="Avva_Shenouda"/>
                        </a:rPr>
                        <a:t>ovnai</a:t>
                      </a:r>
                      <a:r>
                        <a:rPr lang="en-US" sz="3600" b="0" i="0" dirty="0">
                          <a:solidFill>
                            <a:srgbClr val="FFC000"/>
                          </a:solidFill>
                          <a:latin typeface="Avva_Shenouda"/>
                        </a:rPr>
                        <a:t> </a:t>
                      </a:r>
                      <a:r>
                        <a:rPr lang="en-US" sz="3600" b="0" i="0" dirty="0" err="1">
                          <a:solidFill>
                            <a:srgbClr val="FFC000"/>
                          </a:solidFill>
                          <a:latin typeface="Avva_Shenouda"/>
                        </a:rPr>
                        <a:t>neman:qen</a:t>
                      </a:r>
                      <a:r>
                        <a:rPr lang="en-US" sz="3600" b="0" i="0" dirty="0">
                          <a:solidFill>
                            <a:srgbClr val="FFC000"/>
                          </a:solidFill>
                          <a:latin typeface="Avva_Shenouda"/>
                        </a:rPr>
                        <a:t> </a:t>
                      </a:r>
                      <a:r>
                        <a:rPr lang="en-US" sz="3600" b="0" i="0" dirty="0" err="1">
                          <a:solidFill>
                            <a:srgbClr val="FFC000"/>
                          </a:solidFill>
                          <a:latin typeface="Avva_Shenouda"/>
                        </a:rPr>
                        <a:t>te</a:t>
                      </a:r>
                      <a:r>
                        <a:rPr lang="en-US" sz="3200" b="0" i="0" dirty="0" err="1">
                          <a:solidFill>
                            <a:srgbClr val="FFC000"/>
                          </a:solidFill>
                          <a:latin typeface="Avva_Shenouda"/>
                        </a:rPr>
                        <a:t>kmetovro</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آرى أوناى نيمان: خين تيك ميت أورو</a:t>
                      </a:r>
                      <a:endParaRPr lang="ar-EG" sz="4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67194989"/>
      </p:ext>
    </p:extLst>
  </p:cSld>
  <p:clrMapOvr>
    <a:masterClrMapping/>
  </p:clrMapOvr>
  <p:timing>
    <p:tnLst>
      <p:par>
        <p:cTn id="1" dur="indefinite" restart="never" nodeType="tmRoot"/>
      </p:par>
    </p:tnLst>
  </p:timing>
</p:sld>
</file>

<file path=ppt/slides/slide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7069146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8910514"/>
      </p:ext>
    </p:extLst>
  </p:cSld>
  <p:clrMapOvr>
    <a:masterClrMapping/>
  </p:clrMapOvr>
  <p:timing>
    <p:tnLst>
      <p:par>
        <p:cTn id="1" dur="indefinite" restart="never" nodeType="tmRoot"/>
      </p:par>
    </p:tnLst>
  </p:timing>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667737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يا ملك</a:t>
                      </a:r>
                      <a:r>
                        <a:rPr lang="ar-EG" sz="5400" b="1" dirty="0">
                          <a:cs typeface="+mj-cs"/>
                        </a:rPr>
                        <a:t> </a:t>
                      </a:r>
                      <a:r>
                        <a:rPr lang="ar-SA" sz="5400" b="1" dirty="0">
                          <a:cs typeface="+mj-cs"/>
                        </a:rPr>
                        <a:t>السلام اعطنا سلامك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a:solidFill>
                            <a:srgbClr val="FFC000"/>
                          </a:solidFill>
                          <a:latin typeface="Athanasius" pitchFamily="2" charset="0"/>
                          <a:ea typeface="+mn-ea"/>
                          <a:cs typeface="+mn-cs"/>
                        </a:rPr>
                        <a:t>~</a:t>
                      </a:r>
                      <a:r>
                        <a:rPr lang="fr-FR" sz="4000" b="0" kern="1200" baseline="0" dirty="0" err="1">
                          <a:solidFill>
                            <a:srgbClr val="FFC000"/>
                          </a:solidFill>
                          <a:latin typeface="Athanasius" pitchFamily="2" charset="0"/>
                          <a:ea typeface="+mn-ea"/>
                          <a:cs typeface="+mn-cs"/>
                        </a:rPr>
                        <a:t>Pouro</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nte</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irhnh</a:t>
                      </a:r>
                      <a:r>
                        <a:rPr lang="fr-FR" sz="4000" b="0" kern="1200" baseline="0" dirty="0">
                          <a:solidFill>
                            <a:srgbClr val="FFC000"/>
                          </a:solidFill>
                          <a:latin typeface="Athanasius" pitchFamily="2" charset="0"/>
                          <a:ea typeface="+mn-ea"/>
                          <a:cs typeface="+mn-cs"/>
                        </a:rPr>
                        <a:t>&gt;</a:t>
                      </a:r>
                    </a:p>
                    <a:p>
                      <a:pPr algn="ctr" rtl="0"/>
                      <a:r>
                        <a:rPr lang="fr-FR" sz="4000" b="0" kern="1200" baseline="0" dirty="0">
                          <a:solidFill>
                            <a:srgbClr val="FFC000"/>
                          </a:solidFill>
                          <a:latin typeface="Athanasius" pitchFamily="2" charset="0"/>
                          <a:ea typeface="+mn-ea"/>
                          <a:cs typeface="+mn-cs"/>
                        </a:rPr>
                        <a:t> moi nan</a:t>
                      </a:r>
                    </a:p>
                    <a:p>
                      <a:pPr algn="ctr" rtl="0"/>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ntek</a:t>
                      </a:r>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irhnh</a:t>
                      </a:r>
                      <a:endParaRPr lang="en-US" sz="7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553272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timing>
    <p:tnLst>
      <p:par>
        <p:cTn id="1" dur="indefinite" restart="never" nodeType="tmRoot"/>
      </p:par>
    </p:tnLst>
  </p:timing>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238887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قرر لنا سلامك واغفر لنا خطايانا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cemni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ntek</a:t>
                      </a:r>
                      <a:r>
                        <a:rPr lang="en-US" sz="3200" b="0" i="0" dirty="0">
                          <a:solidFill>
                            <a:srgbClr val="FFC000"/>
                          </a:solidFill>
                          <a:latin typeface="Avva_Shenouda"/>
                        </a:rPr>
                        <a:t> hir3n3 : </a:t>
                      </a:r>
                      <a:r>
                        <a:rPr lang="en-US" sz="3200" b="0" i="0" dirty="0" err="1">
                          <a:solidFill>
                            <a:srgbClr val="FFC000"/>
                          </a:solidFill>
                          <a:latin typeface="Avva_Shenouda"/>
                        </a:rPr>
                        <a:t>xa</a:t>
                      </a:r>
                      <a:r>
                        <a:rPr lang="en-US" sz="3200" b="0" i="0" dirty="0">
                          <a:solidFill>
                            <a:srgbClr val="FFC000"/>
                          </a:solidFill>
                          <a:latin typeface="Avva_Shenouda"/>
                        </a:rPr>
                        <a:t> </a:t>
                      </a:r>
                      <a:r>
                        <a:rPr lang="en-US" sz="3200" b="0" i="0" dirty="0" err="1">
                          <a:solidFill>
                            <a:srgbClr val="FFC000"/>
                          </a:solidFill>
                          <a:latin typeface="Avva_Shenouda"/>
                        </a:rPr>
                        <a:t>nen</a:t>
                      </a:r>
                      <a:r>
                        <a:rPr lang="en-US" sz="3200" b="0" i="0" dirty="0">
                          <a:solidFill>
                            <a:srgbClr val="FFC000"/>
                          </a:solidFill>
                          <a:latin typeface="Avva_Shenouda"/>
                        </a:rPr>
                        <a:t> </a:t>
                      </a:r>
                      <a:r>
                        <a:rPr lang="en-US" sz="3200" b="0" i="0" dirty="0" err="1">
                          <a:solidFill>
                            <a:srgbClr val="FFC000"/>
                          </a:solidFill>
                          <a:latin typeface="Avva_Shenouda"/>
                        </a:rPr>
                        <a:t>nobi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ebol</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سيمني نان انتيك هيريني كا نين نوفي نان ايفول</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22740343"/>
      </p:ext>
    </p:extLst>
  </p:cSld>
  <p:clrMapOvr>
    <a:masterClrMapping/>
  </p:clrMapOvr>
  <p:timing>
    <p:tnLst>
      <p:par>
        <p:cTn id="1" dur="indefinite" restart="never" nodeType="tmRoot"/>
      </p:par>
    </p:tnLst>
  </p:timing>
</p:sld>
</file>

<file path=ppt/slides/slide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5307948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0364191"/>
      </p:ext>
    </p:extLst>
  </p:cSld>
  <p:clrMapOvr>
    <a:masterClrMapping/>
  </p:clrMapOvr>
  <p:timing>
    <p:tnLst>
      <p:par>
        <p:cTn id="1" dur="indefinite" restart="never" nodeType="tmRoot"/>
      </p:par>
    </p:tnLst>
  </p:timing>
</p:sld>
</file>

<file path=ppt/slides/slide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7370177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فرق اعداء الكنيسة وحصنها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Gwr</a:t>
                      </a:r>
                      <a:r>
                        <a:rPr lang="en-US" sz="3600" b="0" i="0" dirty="0">
                          <a:solidFill>
                            <a:srgbClr val="FFC000"/>
                          </a:solidFill>
                          <a:latin typeface="Avva_Shenouda"/>
                        </a:rPr>
                        <a:t> </a:t>
                      </a:r>
                      <a:r>
                        <a:rPr lang="en-US" sz="3600" b="0" i="0" dirty="0" err="1">
                          <a:solidFill>
                            <a:srgbClr val="FFC000"/>
                          </a:solidFill>
                          <a:latin typeface="Avva_Shenouda"/>
                        </a:rPr>
                        <a:t>ebol</a:t>
                      </a:r>
                      <a:r>
                        <a:rPr lang="en-US" sz="3600" b="0" i="0" dirty="0">
                          <a:solidFill>
                            <a:srgbClr val="FFC000"/>
                          </a:solidFill>
                          <a:latin typeface="Avva_Shenouda"/>
                        </a:rPr>
                        <a:t> `</a:t>
                      </a:r>
                      <a:r>
                        <a:rPr lang="en-US" sz="3600" b="0" i="0" dirty="0" err="1">
                          <a:solidFill>
                            <a:srgbClr val="FFC000"/>
                          </a:solidFill>
                          <a:latin typeface="Avva_Shenouda"/>
                        </a:rPr>
                        <a:t>nnigagi</a:t>
                      </a:r>
                      <a:r>
                        <a:rPr lang="en-US" sz="3600" b="0" i="0" dirty="0">
                          <a:solidFill>
                            <a:srgbClr val="FFC000"/>
                          </a:solidFill>
                          <a:latin typeface="Avva_Shenouda"/>
                        </a:rPr>
                        <a:t>:</a:t>
                      </a:r>
                      <a:r>
                        <a:rPr lang="en-US" sz="3600" dirty="0">
                          <a:solidFill>
                            <a:srgbClr val="FFC000"/>
                          </a:solidFill>
                        </a:rPr>
                        <a:t/>
                      </a:r>
                      <a:br>
                        <a:rPr lang="en-US" sz="3600" dirty="0">
                          <a:solidFill>
                            <a:srgbClr val="FFC000"/>
                          </a:solidFill>
                        </a:rPr>
                      </a:br>
                      <a:r>
                        <a:rPr lang="en-US" sz="3600" b="0" i="0" dirty="0">
                          <a:solidFill>
                            <a:srgbClr val="FFC000"/>
                          </a:solidFill>
                          <a:latin typeface="Avva_Shenouda"/>
                        </a:rPr>
                        <a:t>`</a:t>
                      </a:r>
                      <a:r>
                        <a:rPr lang="en-US" sz="3600" b="0" i="0" dirty="0" err="1">
                          <a:solidFill>
                            <a:srgbClr val="FFC000"/>
                          </a:solidFill>
                          <a:latin typeface="Avva_Shenouda"/>
                        </a:rPr>
                        <a:t>nte</a:t>
                      </a:r>
                      <a:r>
                        <a:rPr lang="en-US" sz="3600" b="0" i="0" dirty="0">
                          <a:solidFill>
                            <a:srgbClr val="FFC000"/>
                          </a:solidFill>
                          <a:latin typeface="Avva_Shenouda"/>
                        </a:rPr>
                        <a:t> 5ekkl3cia</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جور ايفول اني جاجي انتى تي اكليسيا</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0577155"/>
      </p:ext>
    </p:extLst>
  </p:cSld>
  <p:clrMapOvr>
    <a:masterClrMapping/>
  </p:clrMapOvr>
  <p:timing>
    <p:tnLst>
      <p:par>
        <p:cTn id="1" dur="indefinite" restart="never" nodeType="tmRoot"/>
      </p:par>
    </p:tnLst>
  </p:timing>
</p:sld>
</file>

<file path=ppt/slides/slide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8729275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فلا</a:t>
                      </a:r>
                      <a:r>
                        <a:rPr lang="ar-EG" sz="5200" b="1" i="0" kern="1200" baseline="0" dirty="0">
                          <a:solidFill>
                            <a:schemeClr val="lt1"/>
                          </a:solidFill>
                          <a:latin typeface="+mn-lt"/>
                          <a:ea typeface="+mn-ea"/>
                          <a:cs typeface="+mn-cs"/>
                        </a:rPr>
                        <a:t> </a:t>
                      </a:r>
                      <a:r>
                        <a:rPr lang="ar-EG" sz="5200" b="1" i="0" kern="1200" dirty="0">
                          <a:solidFill>
                            <a:schemeClr val="lt1"/>
                          </a:solidFill>
                          <a:latin typeface="+mn-lt"/>
                          <a:ea typeface="+mn-ea"/>
                          <a:cs typeface="+mn-cs"/>
                        </a:rPr>
                        <a:t>تتزعزع ً</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الى الابد</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err="1">
                          <a:solidFill>
                            <a:srgbClr val="FFC000"/>
                          </a:solidFill>
                          <a:latin typeface="Avva_Shenouda"/>
                        </a:rPr>
                        <a:t>aricobt</a:t>
                      </a:r>
                      <a:r>
                        <a:rPr lang="en-US" sz="4000" b="0" i="0" dirty="0">
                          <a:solidFill>
                            <a:srgbClr val="FFC000"/>
                          </a:solidFill>
                          <a:latin typeface="Avva_Shenouda"/>
                        </a:rPr>
                        <a:t> `</a:t>
                      </a:r>
                      <a:r>
                        <a:rPr lang="en-US" sz="4000" b="0" i="0" dirty="0" err="1">
                          <a:solidFill>
                            <a:srgbClr val="FFC000"/>
                          </a:solidFill>
                          <a:latin typeface="Avva_Shenouda"/>
                        </a:rPr>
                        <a:t>eroc</a:t>
                      </a:r>
                      <a:r>
                        <a:rPr lang="en-US" sz="4000" b="0" i="0" dirty="0">
                          <a:solidFill>
                            <a:srgbClr val="FFC000"/>
                          </a:solidFill>
                          <a:latin typeface="Avva_Shenouda"/>
                        </a:rPr>
                        <a:t> : `</a:t>
                      </a:r>
                      <a:r>
                        <a:rPr lang="en-US" sz="4000" b="0" i="0" dirty="0" err="1">
                          <a:solidFill>
                            <a:srgbClr val="FFC000"/>
                          </a:solidFill>
                          <a:latin typeface="Avva_Shenouda"/>
                        </a:rPr>
                        <a:t>nneckim</a:t>
                      </a:r>
                      <a:r>
                        <a:rPr lang="en-US" sz="4000" b="0" i="0" dirty="0">
                          <a:solidFill>
                            <a:srgbClr val="FFC000"/>
                          </a:solidFill>
                          <a:latin typeface="Avva_Shenouda"/>
                        </a:rPr>
                        <a:t> 2a `</a:t>
                      </a:r>
                      <a:r>
                        <a:rPr lang="en-US" sz="4000" b="0" i="0" dirty="0" err="1">
                          <a:solidFill>
                            <a:srgbClr val="FFC000"/>
                          </a:solidFill>
                          <a:latin typeface="Avva_Shenouda"/>
                        </a:rPr>
                        <a:t>eneh</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اري سوبت ايروس انيسكم شا اينيه</a:t>
                      </a:r>
                      <a:endParaRPr lang="ar-EG"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68001747"/>
      </p:ext>
    </p:extLst>
  </p:cSld>
  <p:clrMapOvr>
    <a:masterClrMapping/>
  </p:clrMapOvr>
  <p:timing>
    <p:tnLst>
      <p:par>
        <p:cTn id="1" dur="indefinite" restart="never" nodeType="tmRoot"/>
      </p:par>
    </p:tnLst>
  </p:timing>
</p:sld>
</file>

<file path=ppt/slides/slide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1777561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FF00"/>
                          </a:solidFill>
                          <a:latin typeface="Avva_Shenouda"/>
                        </a:rPr>
                        <a:t>=</a:t>
                      </a: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08671135"/>
      </p:ext>
    </p:extLst>
  </p:cSld>
  <p:clrMapOvr>
    <a:masterClrMapping/>
  </p:clrMapOvr>
  <p:timing>
    <p:tnLst>
      <p:par>
        <p:cTn id="1" dur="indefinite" restart="never" nodeType="tmRoot"/>
      </p:par>
    </p:tnLst>
  </p:timing>
</p:sld>
</file>

<file path=ppt/slides/slide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8669843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عمانوئيل الهنا في وسطنا الان</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n-NO" sz="3200" b="0" i="0" dirty="0">
                          <a:solidFill>
                            <a:srgbClr val="FFC000"/>
                          </a:solidFill>
                          <a:latin typeface="Avva_Shenouda"/>
                        </a:rPr>
                        <a:t>Emmanov3l pennov5 : qen tenm35 5nov </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اممانوئيل بينوتي خين تين مي تي تينو</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6025308"/>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6093967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بمجد ابيه و الروح القدس</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qen</a:t>
                      </a:r>
                      <a:r>
                        <a:rPr lang="en-US" sz="3200" b="0" i="0" dirty="0">
                          <a:solidFill>
                            <a:srgbClr val="FFC000"/>
                          </a:solidFill>
                          <a:latin typeface="Avva_Shenouda"/>
                        </a:rPr>
                        <a:t> `</a:t>
                      </a:r>
                      <a:r>
                        <a:rPr lang="en-US" sz="3200" b="0" i="0" dirty="0" err="1">
                          <a:solidFill>
                            <a:srgbClr val="FFC000"/>
                          </a:solidFill>
                          <a:latin typeface="Avva_Shenouda"/>
                        </a:rPr>
                        <a:t>pwov</a:t>
                      </a:r>
                      <a:r>
                        <a:rPr lang="en-US" sz="3200" b="0" i="0" dirty="0">
                          <a:solidFill>
                            <a:srgbClr val="FFC000"/>
                          </a:solidFill>
                          <a:latin typeface="Avva_Shenouda"/>
                        </a:rPr>
                        <a:t> `</a:t>
                      </a:r>
                      <a:r>
                        <a:rPr lang="en-US" sz="3200" b="0" i="0" dirty="0" err="1">
                          <a:solidFill>
                            <a:srgbClr val="FFC000"/>
                          </a:solidFill>
                          <a:latin typeface="Avva_Shenouda"/>
                        </a:rPr>
                        <a:t>nte</a:t>
                      </a:r>
                      <a:r>
                        <a:rPr lang="en-US" sz="3200" b="0" i="0" dirty="0">
                          <a:solidFill>
                            <a:srgbClr val="FFC000"/>
                          </a:solidFill>
                          <a:latin typeface="Avva_Shenouda"/>
                        </a:rPr>
                        <a:t> pe4iwt :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pipnevma</a:t>
                      </a:r>
                      <a:r>
                        <a:rPr lang="en-US" sz="3200" b="0" i="0" dirty="0">
                          <a:solidFill>
                            <a:srgbClr val="FFC000"/>
                          </a:solidFill>
                          <a:latin typeface="Avva_Shenouda"/>
                        </a:rPr>
                        <a:t> e0ovab</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خين ابؤوو انتى بيف يوت نيم بي بنفما اثؤواب</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8094182"/>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9413338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0807496"/>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1841839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ليباركنا كلنا ويطهر قلوبنا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Nte4`cmov `</a:t>
                      </a:r>
                      <a:r>
                        <a:rPr lang="en-US" sz="3200" b="0" i="0" dirty="0" err="1">
                          <a:solidFill>
                            <a:srgbClr val="FFC000"/>
                          </a:solidFill>
                          <a:latin typeface="Avva_Shenouda"/>
                        </a:rPr>
                        <a:t>eron</a:t>
                      </a:r>
                      <a:r>
                        <a:rPr lang="en-US" sz="3200" b="0" i="0" dirty="0">
                          <a:solidFill>
                            <a:srgbClr val="FFC000"/>
                          </a:solidFill>
                          <a:latin typeface="Avva_Shenouda"/>
                        </a:rPr>
                        <a:t> t3ren `nte4tovbo `nnenh3t</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انتيف اسمو ايرون تيرين انتيف طوفو انين هيت</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2546906"/>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792734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ويشفي امراض نفوسنا واجسدنا</a:t>
                      </a:r>
                      <a:endParaRPr lang="ar-SA"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a:solidFill>
                            <a:srgbClr val="FFC000"/>
                          </a:solidFill>
                          <a:latin typeface="Avva_Shenouda"/>
                        </a:rPr>
                        <a:t>`nte4talso `nni2wni : `nte nenyix3 nem nencwma</a:t>
                      </a:r>
                      <a:endParaRPr lang="en-US" sz="2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انتيف تالتشو اني شوني انتى نين ابسيشي نيم نين سوما</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352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من أمثال سليمان ص3 : 5 –14</a:t>
            </a:r>
            <a:endParaRPr lang="en-US" dirty="0"/>
          </a:p>
        </p:txBody>
      </p:sp>
    </p:spTree>
    <p:extLst>
      <p:ext uri="{BB962C8B-B14F-4D97-AF65-F5344CB8AC3E}">
        <p14:creationId xmlns:p14="http://schemas.microsoft.com/office/powerpoint/2010/main" val="19102869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timing>
    <p:tnLst>
      <p:par>
        <p:cTn id="1" dur="indefinite" restart="never" nodeType="tmRoot"/>
      </p:par>
    </p:tnLst>
  </p:timing>
</p:sld>
</file>

<file path=ppt/slides/slide8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0786423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4177289"/>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3915274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نسجد لك ايها المسيح مع ابيك الصالح</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Tenovw2t `</a:t>
                      </a:r>
                      <a:r>
                        <a:rPr lang="en-US" sz="3200" b="0" i="0" dirty="0" err="1">
                          <a:solidFill>
                            <a:srgbClr val="FFC000"/>
                          </a:solidFill>
                          <a:latin typeface="Avva_Shenouda"/>
                        </a:rPr>
                        <a:t>mmok</a:t>
                      </a:r>
                      <a:r>
                        <a:rPr lang="en-US" sz="3200" b="0" i="0" dirty="0">
                          <a:solidFill>
                            <a:srgbClr val="FFC000"/>
                          </a:solidFill>
                          <a:latin typeface="Avva_Shenouda"/>
                        </a:rPr>
                        <a:t> w p=</a:t>
                      </a:r>
                      <a:r>
                        <a:rPr lang="en-US" sz="3200" b="0" i="0" dirty="0" err="1">
                          <a:solidFill>
                            <a:srgbClr val="FFC000"/>
                          </a:solidFill>
                          <a:latin typeface="Avva_Shenouda"/>
                        </a:rPr>
                        <a:t>xc</a:t>
                      </a:r>
                      <a:r>
                        <a:rPr lang="en-US" sz="3200" b="0" i="0" dirty="0">
                          <a:solidFill>
                            <a:srgbClr val="FFC000"/>
                          </a:solidFill>
                          <a:latin typeface="Avva_Shenouda"/>
                        </a:rPr>
                        <a:t>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pekiwt</a:t>
                      </a:r>
                      <a:r>
                        <a:rPr lang="en-US" sz="3200" b="0" i="0" dirty="0">
                          <a:solidFill>
                            <a:srgbClr val="FFC000"/>
                          </a:solidFill>
                          <a:latin typeface="Avva_Shenouda"/>
                        </a:rPr>
                        <a:t> `naja0oc</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تين اؤؤشت امموك او بي خريستوس نيم بيك يوت ان اغاثوس</a:t>
                      </a:r>
                      <a:endParaRPr lang="ar-EG"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0211415"/>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520133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والروح القدس لأنك صلبت وخلصتنا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C000"/>
                          </a:solidFill>
                          <a:latin typeface="Avva_Shenouda"/>
                        </a:rPr>
                        <a:t>nem pipnevma e0ovab:ge a4a2k</a:t>
                      </a:r>
                      <a:r>
                        <a:rPr lang="ar-EG" sz="3200" b="0" i="0" dirty="0">
                          <a:solidFill>
                            <a:srgbClr val="FFC000"/>
                          </a:solidFill>
                          <a:latin typeface="Avva_Shenouda"/>
                        </a:rPr>
                        <a:t> </a:t>
                      </a:r>
                      <a:r>
                        <a:rPr lang="pt-BR" sz="3200" b="0" i="0" dirty="0">
                          <a:solidFill>
                            <a:srgbClr val="FFC000"/>
                          </a:solidFill>
                          <a:latin typeface="Avva_Shenouda"/>
                        </a:rPr>
                        <a:t>akcw5`mmon</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نيم بي بنيفما اثوؤاب</a:t>
                      </a:r>
                      <a:r>
                        <a:rPr lang="ar-EG" sz="4000" b="1" i="0" kern="1200" baseline="0" dirty="0">
                          <a:solidFill>
                            <a:schemeClr val="lt1"/>
                          </a:solidFill>
                          <a:latin typeface="+mn-lt"/>
                          <a:ea typeface="+mn-ea"/>
                          <a:cs typeface="+mn-cs"/>
                        </a:rPr>
                        <a:t> </a:t>
                      </a:r>
                      <a:r>
                        <a:rPr lang="ar-EG" sz="4000" b="1" i="0" kern="1200" dirty="0">
                          <a:solidFill>
                            <a:schemeClr val="lt1"/>
                          </a:solidFill>
                          <a:latin typeface="+mn-lt"/>
                          <a:ea typeface="+mn-ea"/>
                          <a:cs typeface="+mn-cs"/>
                        </a:rPr>
                        <a:t>جى اف أشك أك سوتي اممون</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79943807"/>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5254348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lt1"/>
                          </a:solidFill>
                          <a:latin typeface="+mn-lt"/>
                          <a:ea typeface="+mn-ea"/>
                          <a:cs typeface="+mn-cs"/>
                        </a:rPr>
                        <a:t>أمين هلليلويا</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dirty="0">
                          <a:solidFill>
                            <a:srgbClr val="FFC000"/>
                          </a:solidFill>
                          <a:latin typeface="Avva_Shenouda" pitchFamily="34" charset="2"/>
                          <a:ea typeface="+mn-ea"/>
                          <a:cs typeface="+mn-cs"/>
                        </a:rPr>
                        <a:t>am3n ==a=l </a:t>
                      </a:r>
                      <a:endParaRPr lang="en-US" sz="54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lt1"/>
                          </a:solidFill>
                          <a:latin typeface="+mn-lt"/>
                          <a:ea typeface="+mn-ea"/>
                          <a:cs typeface="+mn-cs"/>
                        </a:rPr>
                        <a:t>أمين الليلويا</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0075814"/>
      </p:ext>
    </p:extLst>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3301557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المجد للاب والابن والروح القدس</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200" b="0" kern="1200" dirty="0">
                          <a:solidFill>
                            <a:srgbClr val="FFC000"/>
                          </a:solidFill>
                          <a:latin typeface="Avva_Shenouda" pitchFamily="34" charset="2"/>
                          <a:ea typeface="+mn-ea"/>
                          <a:cs typeface="+mn-cs"/>
                        </a:rPr>
                        <a:t>do7a patri ke `Viw ke `ajiw Pnevmati</a:t>
                      </a:r>
                      <a:endParaRPr lang="en-US" sz="60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ذوكسا باترى كى ايو كى اجيو ابنفما تى</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88148155"/>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8473626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الان وكل اوان والى دهر الداهرين</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dirty="0" err="1">
                          <a:solidFill>
                            <a:srgbClr val="FFC000"/>
                          </a:solidFill>
                          <a:latin typeface="Avva_Shenouda" pitchFamily="34" charset="2"/>
                          <a:ea typeface="+mn-ea"/>
                          <a:cs typeface="+mn-cs"/>
                        </a:rPr>
                        <a:t>Ke</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nvn</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ke</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a`I</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ke</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ictovc</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ew`nac</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twn</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ewnwn</a:t>
                      </a:r>
                      <a:r>
                        <a:rPr lang="en-US" sz="2800" b="0" kern="1200" dirty="0">
                          <a:solidFill>
                            <a:srgbClr val="FFC000"/>
                          </a:solidFill>
                          <a:latin typeface="Avva_Shenouda" pitchFamily="34" charset="2"/>
                          <a:ea typeface="+mn-ea"/>
                          <a:cs typeface="+mn-cs"/>
                        </a:rPr>
                        <a:t> am3n ==a=l </a:t>
                      </a:r>
                      <a:endParaRPr lang="en-US" sz="54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n-cs"/>
                        </a:rPr>
                        <a:t>كى نين كى ا اى كى استوس اى اوناستون اى اوون أمين</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2816605"/>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5189801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000" b="1" dirty="0">
                          <a:solidFill>
                            <a:schemeClr val="bg1"/>
                          </a:solidFill>
                          <a:latin typeface="Times New Roman" pitchFamily="18" charset="0"/>
                          <a:cs typeface="Times New Roman" pitchFamily="18" charset="0"/>
                        </a:rPr>
                        <a:t>نصرخ </a:t>
                      </a:r>
                    </a:p>
                    <a:p>
                      <a:pPr algn="ctr" rtl="1"/>
                      <a:r>
                        <a:rPr lang="ar-SA" sz="6000" b="1" dirty="0">
                          <a:solidFill>
                            <a:schemeClr val="bg1"/>
                          </a:solidFill>
                          <a:latin typeface="Times New Roman" pitchFamily="18" charset="0"/>
                          <a:cs typeface="Times New Roman" pitchFamily="18" charset="0"/>
                        </a:rPr>
                        <a:t>قائلين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4000" b="0" i="0" dirty="0">
                          <a:solidFill>
                            <a:srgbClr val="FFC000"/>
                          </a:solidFill>
                          <a:latin typeface="Avva_Shenouda"/>
                        </a:rPr>
                        <a:t>ten w2 ebol engw `mmoc</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تين أوش إيفول إنجو إمموس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1217768"/>
      </p:ext>
    </p:extLst>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1833433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a:solidFill>
                            <a:schemeClr val="bg1"/>
                          </a:solidFill>
                          <a:latin typeface="Times New Roman" pitchFamily="18" charset="0"/>
                          <a:cs typeface="Times New Roman" pitchFamily="18" charset="0"/>
                        </a:rPr>
                        <a:t>يا ربنا</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يسوع</a:t>
                      </a:r>
                    </a:p>
                    <a:p>
                      <a:pPr algn="ctr" rtl="1"/>
                      <a:r>
                        <a:rPr lang="ar-SA" sz="5400" b="1" dirty="0">
                          <a:solidFill>
                            <a:schemeClr val="bg1"/>
                          </a:solidFill>
                          <a:latin typeface="Times New Roman" pitchFamily="18" charset="0"/>
                          <a:cs typeface="Times New Roman" pitchFamily="18" charset="0"/>
                        </a:rPr>
                        <a:t>المسيح</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ge</a:t>
                      </a:r>
                      <a:r>
                        <a:rPr lang="en-US" sz="3600" b="0" i="0" dirty="0">
                          <a:solidFill>
                            <a:srgbClr val="FFC000"/>
                          </a:solidFill>
                          <a:latin typeface="Avva_Shenouda"/>
                        </a:rPr>
                        <a:t> w </a:t>
                      </a:r>
                      <a:r>
                        <a:rPr lang="en-US" sz="3600" b="0" i="0" dirty="0" err="1">
                          <a:solidFill>
                            <a:srgbClr val="FFC000"/>
                          </a:solidFill>
                          <a:latin typeface="Avva_Shenouda"/>
                        </a:rPr>
                        <a:t>Pensoic</a:t>
                      </a:r>
                      <a:r>
                        <a:rPr lang="en-US" sz="3600" b="0" i="0" dirty="0">
                          <a:solidFill>
                            <a:srgbClr val="FFC000"/>
                          </a:solidFill>
                          <a:latin typeface="Avva_Shenouda"/>
                        </a:rPr>
                        <a:t> I3covc </a:t>
                      </a:r>
                      <a:r>
                        <a:rPr lang="en-US" sz="3600" b="0" i="0" dirty="0" err="1">
                          <a:solidFill>
                            <a:srgbClr val="FFC000"/>
                          </a:solidFill>
                          <a:latin typeface="Avva_Shenouda"/>
                        </a:rPr>
                        <a:t>Pixrictoc</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solidFill>
                            <a:schemeClr val="bg1"/>
                          </a:solidFill>
                          <a:latin typeface="Times New Roman" pitchFamily="18" charset="0"/>
                          <a:cs typeface="Times New Roman" pitchFamily="18" charset="0"/>
                        </a:rPr>
                        <a:t>جى أو بينشويس إيسوس بيخرستوس</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46154288"/>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3266511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a:solidFill>
                            <a:schemeClr val="bg1"/>
                          </a:solidFill>
                          <a:latin typeface="Times New Roman" pitchFamily="18" charset="0"/>
                          <a:cs typeface="Times New Roman" pitchFamily="18" charset="0"/>
                        </a:rPr>
                        <a:t>الذى</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صُلب</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على الصليب</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a:solidFill>
                            <a:srgbClr val="FFC000"/>
                          </a:solidFill>
                          <a:latin typeface="Avva_Shenouda"/>
                        </a:rPr>
                        <a:t>f3etava24 `</a:t>
                      </a:r>
                      <a:r>
                        <a:rPr lang="en-US" sz="4000" b="0" i="0" dirty="0" err="1">
                          <a:solidFill>
                            <a:srgbClr val="FFC000"/>
                          </a:solidFill>
                          <a:latin typeface="Avva_Shenouda"/>
                        </a:rPr>
                        <a:t>epi`ctavroc</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فى إيطاف آشف إيبى ستافروس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8519590"/>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249262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a:solidFill>
                            <a:schemeClr val="bg1"/>
                          </a:solidFill>
                          <a:latin typeface="Times New Roman" pitchFamily="18" charset="0"/>
                          <a:cs typeface="Times New Roman" pitchFamily="18" charset="0"/>
                        </a:rPr>
                        <a:t>إسحق الشيطان</a:t>
                      </a:r>
                      <a:r>
                        <a:rPr lang="ar-EG" sz="5200" b="1" dirty="0">
                          <a:solidFill>
                            <a:schemeClr val="bg1"/>
                          </a:solidFill>
                          <a:latin typeface="Times New Roman" pitchFamily="18" charset="0"/>
                          <a:cs typeface="Times New Roman" pitchFamily="18" charset="0"/>
                        </a:rPr>
                        <a:t> </a:t>
                      </a:r>
                      <a:r>
                        <a:rPr lang="ar-SA" sz="5200" b="1" dirty="0">
                          <a:solidFill>
                            <a:schemeClr val="bg1"/>
                          </a:solidFill>
                          <a:latin typeface="Times New Roman" pitchFamily="18" charset="0"/>
                          <a:cs typeface="Times New Roman" pitchFamily="18" charset="0"/>
                        </a:rPr>
                        <a:t>تحت أقدامنا</a:t>
                      </a:r>
                      <a:endParaRPr lang="en-US" sz="52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dirty="0" err="1">
                          <a:solidFill>
                            <a:srgbClr val="FFC000"/>
                          </a:solidFill>
                          <a:latin typeface="Avva_Shenouda"/>
                        </a:rPr>
                        <a:t>ek`eqomqem</a:t>
                      </a:r>
                      <a:r>
                        <a:rPr lang="en-US" sz="3200" b="0" i="0" dirty="0">
                          <a:solidFill>
                            <a:srgbClr val="FFC000"/>
                          </a:solidFill>
                          <a:latin typeface="Avva_Shenouda"/>
                        </a:rPr>
                        <a:t> `</a:t>
                      </a:r>
                      <a:r>
                        <a:rPr lang="en-US" sz="3200" b="0" i="0" dirty="0" err="1">
                          <a:solidFill>
                            <a:srgbClr val="FFC000"/>
                          </a:solidFill>
                          <a:latin typeface="Avva_Shenouda"/>
                        </a:rPr>
                        <a:t>m`pcatanac</a:t>
                      </a:r>
                      <a:r>
                        <a:rPr lang="en-US" sz="3200" b="0" i="0" dirty="0">
                          <a:solidFill>
                            <a:srgbClr val="FFC000"/>
                          </a:solidFill>
                          <a:latin typeface="Avva_Shenouda"/>
                        </a:rPr>
                        <a:t> : capec3t </a:t>
                      </a:r>
                      <a:r>
                        <a:rPr lang="en-US" sz="2800" b="0" i="0" dirty="0">
                          <a:solidFill>
                            <a:srgbClr val="FFC000"/>
                          </a:solidFill>
                          <a:latin typeface="Avva_Shenouda"/>
                        </a:rPr>
                        <a:t>`</a:t>
                      </a:r>
                      <a:r>
                        <a:rPr lang="en-US" sz="2800" b="0" i="0" dirty="0" err="1">
                          <a:solidFill>
                            <a:srgbClr val="FFC000"/>
                          </a:solidFill>
                          <a:latin typeface="Avva_Shenouda"/>
                        </a:rPr>
                        <a:t>nnensalavg</a:t>
                      </a:r>
                      <a:endParaRPr lang="en-US" sz="54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a:solidFill>
                            <a:schemeClr val="bg1"/>
                          </a:solidFill>
                          <a:latin typeface="Times New Roman" pitchFamily="18" charset="0"/>
                          <a:cs typeface="Times New Roman" pitchFamily="18" charset="0"/>
                        </a:rPr>
                        <a:t>إك إى خومخيم إم إبساطاناس</a:t>
                      </a:r>
                    </a:p>
                    <a:p>
                      <a:pPr algn="ctr" rtl="0"/>
                      <a:r>
                        <a:rPr lang="ar-SA" sz="4000" b="1" dirty="0">
                          <a:solidFill>
                            <a:schemeClr val="bg1"/>
                          </a:solidFill>
                          <a:latin typeface="Times New Roman" pitchFamily="18" charset="0"/>
                          <a:cs typeface="Times New Roman" pitchFamily="18" charset="0"/>
                        </a:rPr>
                        <a:t>سا بيسيت إننين تشالافج</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97718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timing>
    <p:tnLst>
      <p:par>
        <p:cTn id="1" dur="indefinite" restart="never" nodeType="tmRoot"/>
      </p:par>
    </p:tnLst>
  </p:timing>
</p:sld>
</file>

<file path=ppt/slides/slide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1683736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7200" b="1" dirty="0">
                          <a:solidFill>
                            <a:schemeClr val="bg1"/>
                          </a:solidFill>
                          <a:latin typeface="Times New Roman" pitchFamily="18" charset="0"/>
                          <a:cs typeface="Times New Roman" pitchFamily="18" charset="0"/>
                        </a:rPr>
                        <a:t>خلصنا</a:t>
                      </a:r>
                      <a:r>
                        <a:rPr lang="ar-EG" sz="7200" b="1" dirty="0">
                          <a:solidFill>
                            <a:schemeClr val="bg1"/>
                          </a:solidFill>
                          <a:latin typeface="Times New Roman" pitchFamily="18" charset="0"/>
                          <a:cs typeface="Times New Roman" pitchFamily="18" charset="0"/>
                        </a:rPr>
                        <a:t> </a:t>
                      </a:r>
                      <a:r>
                        <a:rPr lang="ar-SA" sz="7200" b="1" dirty="0">
                          <a:solidFill>
                            <a:schemeClr val="bg1"/>
                          </a:solidFill>
                          <a:latin typeface="Times New Roman" pitchFamily="18" charset="0"/>
                          <a:cs typeface="Times New Roman" pitchFamily="18" charset="0"/>
                        </a:rPr>
                        <a:t>و</a:t>
                      </a:r>
                      <a:r>
                        <a:rPr lang="ar-EG" sz="7200" b="1" dirty="0">
                          <a:solidFill>
                            <a:schemeClr val="bg1"/>
                          </a:solidFill>
                          <a:latin typeface="Times New Roman" pitchFamily="18" charset="0"/>
                          <a:cs typeface="Times New Roman" pitchFamily="18" charset="0"/>
                        </a:rPr>
                        <a:t>ا</a:t>
                      </a:r>
                      <a:r>
                        <a:rPr lang="ar-SA" sz="7200" b="1" dirty="0">
                          <a:solidFill>
                            <a:schemeClr val="bg1"/>
                          </a:solidFill>
                          <a:latin typeface="Times New Roman" pitchFamily="18" charset="0"/>
                          <a:cs typeface="Times New Roman" pitchFamily="18" charset="0"/>
                        </a:rPr>
                        <a:t>رحمنا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4000" b="0" i="0" dirty="0">
                          <a:solidFill>
                            <a:srgbClr val="FFC000"/>
                          </a:solidFill>
                          <a:latin typeface="Avva_Shenouda"/>
                        </a:rPr>
                        <a:t>cw5 `mmon ovoh nai nan</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solidFill>
                            <a:schemeClr val="bg1"/>
                          </a:solidFill>
                          <a:latin typeface="Times New Roman" pitchFamily="18" charset="0"/>
                          <a:cs typeface="Times New Roman" pitchFamily="18" charset="0"/>
                        </a:rPr>
                        <a:t>سوتى إممون أووه ناى نان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08751366"/>
      </p:ext>
    </p:extLst>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3497542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4800" b="1" dirty="0">
                          <a:solidFill>
                            <a:schemeClr val="bg1"/>
                          </a:solidFill>
                          <a:latin typeface="Times New Roman" pitchFamily="18" charset="0"/>
                          <a:cs typeface="Times New Roman" pitchFamily="18" charset="0"/>
                        </a:rPr>
                        <a:t>يارب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رحم</a:t>
                      </a:r>
                      <a:r>
                        <a:rPr lang="ar-EG" sz="4800" b="1" dirty="0">
                          <a:solidFill>
                            <a:schemeClr val="bg1"/>
                          </a:solidFill>
                          <a:latin typeface="Times New Roman" pitchFamily="18" charset="0"/>
                          <a:cs typeface="Times New Roman" pitchFamily="18" charset="0"/>
                        </a:rPr>
                        <a:t> </a:t>
                      </a:r>
                    </a:p>
                    <a:p>
                      <a:pPr algn="ctr" rtl="1"/>
                      <a:r>
                        <a:rPr lang="ar-SA" sz="4800" b="1" dirty="0">
                          <a:solidFill>
                            <a:schemeClr val="bg1"/>
                          </a:solidFill>
                          <a:latin typeface="Times New Roman" pitchFamily="18" charset="0"/>
                          <a:cs typeface="Times New Roman" pitchFamily="18" charset="0"/>
                        </a:rPr>
                        <a:t>يا رب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رحم</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يا رب بارك</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آمين</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4000" b="0" i="0" dirty="0">
                          <a:solidFill>
                            <a:srgbClr val="FFC000"/>
                          </a:solidFill>
                          <a:latin typeface="Avva_Shenouda"/>
                        </a:rPr>
                        <a:t>k=e =k=e Kvrie evloj3con am3n</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a:solidFill>
                            <a:schemeClr val="bg1"/>
                          </a:solidFill>
                          <a:latin typeface="Times New Roman" pitchFamily="18" charset="0"/>
                          <a:cs typeface="Times New Roman" pitchFamily="18" charset="0"/>
                        </a:rPr>
                        <a:t>كيرياليسون كيرياليسون</a:t>
                      </a:r>
                    </a:p>
                    <a:p>
                      <a:pPr algn="ctr" rtl="0"/>
                      <a:r>
                        <a:rPr lang="ar-SA" sz="4000" b="1" dirty="0">
                          <a:solidFill>
                            <a:schemeClr val="bg1"/>
                          </a:solidFill>
                          <a:latin typeface="Times New Roman" pitchFamily="18" charset="0"/>
                          <a:cs typeface="Times New Roman" pitchFamily="18" charset="0"/>
                        </a:rPr>
                        <a:t>كيريا إفلوجيسون آمين</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7045208"/>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0449119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a:solidFill>
                            <a:schemeClr val="bg1"/>
                          </a:solidFill>
                          <a:latin typeface="Times New Roman" pitchFamily="18" charset="0"/>
                          <a:cs typeface="Times New Roman" pitchFamily="18" charset="0"/>
                        </a:rPr>
                        <a:t>باركواعلىَّ</a:t>
                      </a:r>
                      <a:endParaRPr lang="ar-EG" sz="5200" b="1" dirty="0">
                        <a:solidFill>
                          <a:schemeClr val="bg1"/>
                        </a:solidFill>
                        <a:latin typeface="Times New Roman" pitchFamily="18" charset="0"/>
                        <a:cs typeface="Times New Roman" pitchFamily="18" charset="0"/>
                      </a:endParaRPr>
                    </a:p>
                    <a:p>
                      <a:pPr algn="ctr" rtl="1"/>
                      <a:r>
                        <a:rPr lang="ar-SA" sz="5200" b="1" dirty="0">
                          <a:solidFill>
                            <a:schemeClr val="bg1"/>
                          </a:solidFill>
                          <a:latin typeface="Times New Roman" pitchFamily="18" charset="0"/>
                          <a:cs typeface="Times New Roman" pitchFamily="18" charset="0"/>
                        </a:rPr>
                        <a:t>باركواعلىَّ</a:t>
                      </a:r>
                      <a:r>
                        <a:rPr lang="ar-EG" sz="5200" b="1" dirty="0">
                          <a:solidFill>
                            <a:schemeClr val="bg1"/>
                          </a:solidFill>
                          <a:latin typeface="Times New Roman" pitchFamily="18" charset="0"/>
                          <a:cs typeface="Times New Roman" pitchFamily="18" charset="0"/>
                        </a:rPr>
                        <a:t> </a:t>
                      </a:r>
                    </a:p>
                    <a:p>
                      <a:pPr algn="ctr" rtl="1"/>
                      <a:r>
                        <a:rPr lang="ar-SA" sz="5200" b="1" dirty="0">
                          <a:solidFill>
                            <a:schemeClr val="bg1"/>
                          </a:solidFill>
                          <a:latin typeface="Times New Roman" pitchFamily="18" charset="0"/>
                          <a:cs typeface="Times New Roman" pitchFamily="18" charset="0"/>
                        </a:rPr>
                        <a:t>ها المطانية</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a:t>
                      </a:r>
                      <a:r>
                        <a:rPr lang="en-US" sz="3600" b="0" i="0" dirty="0" err="1">
                          <a:solidFill>
                            <a:srgbClr val="FFC000"/>
                          </a:solidFill>
                          <a:latin typeface="Avva_Shenouda"/>
                        </a:rPr>
                        <a:t>cmov</a:t>
                      </a:r>
                      <a:r>
                        <a:rPr lang="en-US" sz="3600" b="0" i="0" dirty="0">
                          <a:solidFill>
                            <a:srgbClr val="FFC000"/>
                          </a:solidFill>
                          <a:latin typeface="Avva_Shenouda"/>
                        </a:rPr>
                        <a:t> </a:t>
                      </a:r>
                      <a:r>
                        <a:rPr lang="en-US" sz="3600" b="0" i="0" dirty="0" err="1">
                          <a:solidFill>
                            <a:srgbClr val="FFC000"/>
                          </a:solidFill>
                          <a:latin typeface="Avva_Shenouda"/>
                        </a:rPr>
                        <a:t>eroi</a:t>
                      </a:r>
                      <a:r>
                        <a:rPr lang="en-US" sz="3600" b="0" i="0" dirty="0">
                          <a:solidFill>
                            <a:srgbClr val="FFC000"/>
                          </a:solidFill>
                          <a:latin typeface="Avva_Shenouda"/>
                        </a:rPr>
                        <a:t> `</a:t>
                      </a:r>
                      <a:r>
                        <a:rPr lang="en-US" sz="3600" b="0" i="0" dirty="0" err="1">
                          <a:solidFill>
                            <a:srgbClr val="FFC000"/>
                          </a:solidFill>
                          <a:latin typeface="Avva_Shenouda"/>
                        </a:rPr>
                        <a:t>cmov</a:t>
                      </a:r>
                      <a:r>
                        <a:rPr lang="en-US" sz="3600" b="0" i="0" dirty="0">
                          <a:solidFill>
                            <a:srgbClr val="FFC000"/>
                          </a:solidFill>
                          <a:latin typeface="Avva_Shenouda"/>
                        </a:rPr>
                        <a:t> </a:t>
                      </a:r>
                      <a:r>
                        <a:rPr lang="en-US" sz="3600" b="0" i="0" dirty="0" err="1">
                          <a:solidFill>
                            <a:srgbClr val="FFC000"/>
                          </a:solidFill>
                          <a:latin typeface="Avva_Shenouda"/>
                        </a:rPr>
                        <a:t>eroi</a:t>
                      </a:r>
                      <a:r>
                        <a:rPr lang="en-US" sz="3600" b="0" i="0" dirty="0">
                          <a:solidFill>
                            <a:srgbClr val="FFC000"/>
                          </a:solidFill>
                          <a:latin typeface="Avva_Shenouda"/>
                        </a:rPr>
                        <a:t> : </a:t>
                      </a:r>
                      <a:r>
                        <a:rPr lang="en-US" sz="3600" b="0" i="0" dirty="0" err="1">
                          <a:solidFill>
                            <a:srgbClr val="FFC000"/>
                          </a:solidFill>
                          <a:latin typeface="Avva_Shenouda"/>
                        </a:rPr>
                        <a:t>ic</a:t>
                      </a:r>
                      <a:r>
                        <a:rPr lang="en-US" sz="3600" b="0" i="0" dirty="0">
                          <a:solidFill>
                            <a:srgbClr val="FFC000"/>
                          </a:solidFill>
                          <a:latin typeface="Avva_Shenouda"/>
                        </a:rPr>
                        <a:t> 5metanoia</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a:solidFill>
                            <a:schemeClr val="bg1"/>
                          </a:solidFill>
                          <a:latin typeface="Times New Roman" pitchFamily="18" charset="0"/>
                          <a:cs typeface="Times New Roman" pitchFamily="18" charset="0"/>
                        </a:rPr>
                        <a:t>إسمو إيروى</a:t>
                      </a:r>
                      <a:r>
                        <a:rPr lang="ar-EG" sz="5200" b="1" dirty="0">
                          <a:solidFill>
                            <a:schemeClr val="bg1"/>
                          </a:solidFill>
                          <a:latin typeface="Times New Roman" pitchFamily="18" charset="0"/>
                          <a:cs typeface="Times New Roman" pitchFamily="18" charset="0"/>
                        </a:rPr>
                        <a:t> </a:t>
                      </a:r>
                      <a:r>
                        <a:rPr lang="ar-SA" sz="5200" b="1" dirty="0">
                          <a:solidFill>
                            <a:schemeClr val="bg1"/>
                          </a:solidFill>
                          <a:latin typeface="Times New Roman" pitchFamily="18" charset="0"/>
                          <a:cs typeface="Times New Roman" pitchFamily="18" charset="0"/>
                        </a:rPr>
                        <a:t>إسمو إيروى  إستى ميطانيا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4500434"/>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886595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600" b="1" dirty="0">
                          <a:solidFill>
                            <a:schemeClr val="bg1"/>
                          </a:solidFill>
                          <a:latin typeface="Times New Roman" pitchFamily="18" charset="0"/>
                          <a:cs typeface="Times New Roman" pitchFamily="18" charset="0"/>
                        </a:rPr>
                        <a:t>إغفروا ل</a:t>
                      </a:r>
                      <a:r>
                        <a:rPr lang="ar-EG" sz="6600" b="1" dirty="0">
                          <a:solidFill>
                            <a:schemeClr val="bg1"/>
                          </a:solidFill>
                          <a:latin typeface="Times New Roman" pitchFamily="18" charset="0"/>
                          <a:cs typeface="Times New Roman" pitchFamily="18" charset="0"/>
                        </a:rPr>
                        <a:t>ي</a:t>
                      </a:r>
                      <a:r>
                        <a:rPr lang="ar-SA" sz="6600" b="1" dirty="0">
                          <a:solidFill>
                            <a:schemeClr val="bg1"/>
                          </a:solidFill>
                          <a:latin typeface="Times New Roman" pitchFamily="18" charset="0"/>
                          <a:cs typeface="Times New Roman" pitchFamily="18" charset="0"/>
                        </a:rPr>
                        <a:t> قُل</a:t>
                      </a:r>
                      <a:r>
                        <a:rPr lang="ar-EG" sz="6600" b="1" dirty="0">
                          <a:solidFill>
                            <a:schemeClr val="bg1"/>
                          </a:solidFill>
                          <a:latin typeface="Times New Roman" pitchFamily="18" charset="0"/>
                          <a:cs typeface="Times New Roman" pitchFamily="18" charset="0"/>
                        </a:rPr>
                        <a:t> </a:t>
                      </a:r>
                      <a:r>
                        <a:rPr lang="ar-SA" sz="6600" b="1" dirty="0">
                          <a:solidFill>
                            <a:schemeClr val="bg1"/>
                          </a:solidFill>
                          <a:latin typeface="Times New Roman" pitchFamily="18" charset="0"/>
                          <a:cs typeface="Times New Roman" pitchFamily="18" charset="0"/>
                        </a:rPr>
                        <a:t>البركة</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4000" b="0" i="0" dirty="0">
                          <a:solidFill>
                            <a:srgbClr val="FFC000"/>
                          </a:solidFill>
                          <a:latin typeface="Avva_Shenouda"/>
                        </a:rPr>
                        <a:t>xw n3i ebol : gw `mpi`cmov</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كون</a:t>
                      </a:r>
                      <a:r>
                        <a:rPr lang="ar-EG" sz="4800" b="1" dirty="0">
                          <a:solidFill>
                            <a:schemeClr val="bg1"/>
                          </a:solidFill>
                          <a:latin typeface="Times New Roman" pitchFamily="18" charset="0"/>
                          <a:cs typeface="Times New Roman" pitchFamily="18" charset="0"/>
                        </a:rPr>
                        <a:t>ي</a:t>
                      </a:r>
                      <a:r>
                        <a:rPr lang="ar-SA" sz="4800" b="1" dirty="0">
                          <a:solidFill>
                            <a:schemeClr val="bg1"/>
                          </a:solidFill>
                          <a:latin typeface="Times New Roman" pitchFamily="18" charset="0"/>
                          <a:cs typeface="Times New Roman" pitchFamily="18" charset="0"/>
                        </a:rPr>
                        <a:t> إيفول جو إمب</a:t>
                      </a:r>
                      <a:r>
                        <a:rPr lang="ar-EG" sz="4800" b="1" dirty="0">
                          <a:solidFill>
                            <a:schemeClr val="bg1"/>
                          </a:solidFill>
                          <a:latin typeface="Times New Roman" pitchFamily="18" charset="0"/>
                          <a:cs typeface="Times New Roman" pitchFamily="18" charset="0"/>
                        </a:rPr>
                        <a:t>ي</a:t>
                      </a:r>
                      <a:r>
                        <a:rPr lang="ar-SA" sz="4800" b="1" dirty="0">
                          <a:solidFill>
                            <a:schemeClr val="bg1"/>
                          </a:solidFill>
                          <a:latin typeface="Times New Roman" pitchFamily="18" charset="0"/>
                          <a:cs typeface="Times New Roman" pitchFamily="18" charset="0"/>
                        </a:rPr>
                        <a:t> إسمو</a:t>
                      </a:r>
                      <a:endParaRPr lang="en-US" sz="48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55352742"/>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6461839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kern="1200" dirty="0">
                          <a:solidFill>
                            <a:schemeClr val="lt1"/>
                          </a:solidFill>
                          <a:latin typeface="+mn-lt"/>
                          <a:ea typeface="+mn-ea"/>
                          <a:cs typeface="+mn-cs"/>
                        </a:rPr>
                        <a:t>المسيح إلهنا</a:t>
                      </a:r>
                      <a:endParaRPr lang="ar-SA" sz="23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Pi`xrictoc</a:t>
                      </a:r>
                      <a:r>
                        <a:rPr lang="en-US" sz="4000" b="0" i="0" dirty="0">
                          <a:solidFill>
                            <a:srgbClr val="FFC000"/>
                          </a:solidFill>
                          <a:latin typeface="Avva_Shenouda"/>
                        </a:rPr>
                        <a:t> Pennov5 </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بخرستوس بنوتي</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43615399"/>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8757606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أمين يكون</a:t>
                      </a:r>
                      <a:endParaRPr lang="ar-SA" sz="19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400" b="0" i="0" dirty="0">
                          <a:solidFill>
                            <a:srgbClr val="FFC000"/>
                          </a:solidFill>
                          <a:latin typeface="Avva_Shenouda"/>
                        </a:rPr>
                        <a:t>am3n ece2wpi</a:t>
                      </a:r>
                      <a:endParaRPr lang="en-US" sz="44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أمين يس إشوبى</a:t>
                      </a:r>
                      <a:endParaRPr lang="ar-EG" sz="1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696246"/>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00660844"/>
              </p:ext>
            </p:extLst>
          </p:nvPr>
        </p:nvGraphicFramePr>
        <p:xfrm>
          <a:off x="0" y="38540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ectangle 2">
            <a:hlinkClick r:id="rId3" action="ppaction://hlinksldjump"/>
          </p:cNvPr>
          <p:cNvSpPr/>
          <p:nvPr/>
        </p:nvSpPr>
        <p:spPr>
          <a:xfrm>
            <a:off x="8194302" y="5847754"/>
            <a:ext cx="862737"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الثالثة</a:t>
            </a:r>
            <a:endParaRPr lang="en-US" sz="1000" dirty="0"/>
          </a:p>
        </p:txBody>
      </p:sp>
      <p:sp>
        <p:nvSpPr>
          <p:cNvPr id="6" name="Rectangle 5">
            <a:hlinkClick r:id="rId4" action="ppaction://hlinksldjump"/>
          </p:cNvPr>
          <p:cNvSpPr/>
          <p:nvPr/>
        </p:nvSpPr>
        <p:spPr>
          <a:xfrm>
            <a:off x="8108083" y="6434435"/>
            <a:ext cx="1141659"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السادسة</a:t>
            </a:r>
            <a:endParaRPr lang="en-US" sz="1000" dirty="0"/>
          </a:p>
        </p:txBody>
      </p:sp>
      <p:sp>
        <p:nvSpPr>
          <p:cNvPr id="8" name="Rectangle 7">
            <a:hlinkClick r:id="rId5" action="ppaction://hlinksldjump"/>
          </p:cNvPr>
          <p:cNvSpPr/>
          <p:nvPr/>
        </p:nvSpPr>
        <p:spPr>
          <a:xfrm>
            <a:off x="0" y="5652938"/>
            <a:ext cx="1027845"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التاسعة</a:t>
            </a:r>
            <a:endParaRPr lang="en-US" sz="1000" dirty="0"/>
          </a:p>
        </p:txBody>
      </p:sp>
      <p:sp>
        <p:nvSpPr>
          <p:cNvPr id="10" name="Rectangle 9">
            <a:hlinkClick r:id="rId6" action="ppaction://hlinksldjump"/>
          </p:cNvPr>
          <p:cNvSpPr/>
          <p:nvPr/>
        </p:nvSpPr>
        <p:spPr>
          <a:xfrm>
            <a:off x="0" y="6381452"/>
            <a:ext cx="1648208"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الحادية عشر</a:t>
            </a:r>
            <a:endParaRPr lang="en-US" sz="1000" dirty="0"/>
          </a:p>
        </p:txBody>
      </p:sp>
    </p:spTree>
    <p:extLst>
      <p:ext uri="{BB962C8B-B14F-4D97-AF65-F5344CB8AC3E}">
        <p14:creationId xmlns:p14="http://schemas.microsoft.com/office/powerpoint/2010/main" val="560822454"/>
      </p:ext>
    </p:extLst>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اللهم إرحمنا : قرر لنا رحمة</a:t>
                      </a:r>
                      <a:endParaRPr lang="ar-SA" sz="28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i="0" kern="1200" dirty="0">
                          <a:solidFill>
                            <a:srgbClr val="FFC000"/>
                          </a:solidFill>
                          <a:latin typeface="Avva_Shenouda" pitchFamily="34" charset="2"/>
                          <a:ea typeface="+mn-ea"/>
                          <a:cs typeface="+mn-cs"/>
                        </a:rPr>
                        <a:t>F5 </a:t>
                      </a:r>
                      <a:r>
                        <a:rPr lang="en-US" sz="3600" b="0" i="0" kern="1200" dirty="0" err="1">
                          <a:solidFill>
                            <a:srgbClr val="FFC000"/>
                          </a:solidFill>
                          <a:latin typeface="Avva_Shenouda" pitchFamily="34" charset="2"/>
                          <a:ea typeface="+mn-ea"/>
                          <a:cs typeface="+mn-cs"/>
                        </a:rPr>
                        <a:t>nainan</a:t>
                      </a:r>
                      <a:r>
                        <a:rPr lang="en-US" sz="3600" b="0" i="0" kern="1200" dirty="0">
                          <a:solidFill>
                            <a:srgbClr val="FFC000"/>
                          </a:solidFill>
                          <a:latin typeface="Avva_Shenouda" pitchFamily="34" charset="2"/>
                          <a:ea typeface="+mn-ea"/>
                          <a:cs typeface="+mn-cs"/>
                        </a:rPr>
                        <a:t> : 0e2ovnai `</a:t>
                      </a:r>
                      <a:r>
                        <a:rPr lang="en-US" sz="3600" b="0" i="0" kern="1200" dirty="0" err="1">
                          <a:solidFill>
                            <a:srgbClr val="FFC000"/>
                          </a:solidFill>
                          <a:latin typeface="Avva_Shenouda" pitchFamily="34" charset="2"/>
                          <a:ea typeface="+mn-ea"/>
                          <a:cs typeface="+mn-cs"/>
                        </a:rPr>
                        <a:t>eron</a:t>
                      </a:r>
                      <a:endParaRPr lang="en-US" sz="115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افنوتي ناي نان : ثي شو ناي ايرون</a:t>
                      </a:r>
                      <a:endParaRPr lang="ar-EG" sz="19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2776390"/>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اصنع معنا رحمة في ملكوتك</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 `</a:t>
                      </a:r>
                      <a:r>
                        <a:rPr lang="en-US" sz="3600" b="0" i="0" dirty="0" err="1">
                          <a:solidFill>
                            <a:srgbClr val="FFC000"/>
                          </a:solidFill>
                          <a:latin typeface="Avva_Shenouda"/>
                        </a:rPr>
                        <a:t>ari</a:t>
                      </a:r>
                      <a:r>
                        <a:rPr lang="en-US" sz="3600" b="0" i="0" dirty="0">
                          <a:solidFill>
                            <a:srgbClr val="FFC000"/>
                          </a:solidFill>
                          <a:latin typeface="Avva_Shenouda"/>
                        </a:rPr>
                        <a:t> </a:t>
                      </a:r>
                      <a:r>
                        <a:rPr lang="en-US" sz="3600" b="0" i="0" dirty="0" err="1">
                          <a:solidFill>
                            <a:srgbClr val="FFC000"/>
                          </a:solidFill>
                          <a:latin typeface="Avva_Shenouda"/>
                        </a:rPr>
                        <a:t>ovnai</a:t>
                      </a:r>
                      <a:r>
                        <a:rPr lang="en-US" sz="3600" b="0" i="0" dirty="0">
                          <a:solidFill>
                            <a:srgbClr val="FFC000"/>
                          </a:solidFill>
                          <a:latin typeface="Avva_Shenouda"/>
                        </a:rPr>
                        <a:t> </a:t>
                      </a:r>
                      <a:r>
                        <a:rPr lang="en-US" sz="3600" b="0" i="0" dirty="0" err="1">
                          <a:solidFill>
                            <a:srgbClr val="FFC000"/>
                          </a:solidFill>
                          <a:latin typeface="Avva_Shenouda"/>
                        </a:rPr>
                        <a:t>neman:qen</a:t>
                      </a:r>
                      <a:r>
                        <a:rPr lang="en-US" sz="3600" b="0" i="0" dirty="0">
                          <a:solidFill>
                            <a:srgbClr val="FFC000"/>
                          </a:solidFill>
                          <a:latin typeface="Avva_Shenouda"/>
                        </a:rPr>
                        <a:t> </a:t>
                      </a:r>
                      <a:r>
                        <a:rPr lang="en-US" sz="3600" b="0" i="0" dirty="0" err="1">
                          <a:solidFill>
                            <a:srgbClr val="FFC000"/>
                          </a:solidFill>
                          <a:latin typeface="Avva_Shenouda"/>
                        </a:rPr>
                        <a:t>te</a:t>
                      </a:r>
                      <a:r>
                        <a:rPr lang="en-US" sz="3200" b="0" i="0" dirty="0" err="1">
                          <a:solidFill>
                            <a:srgbClr val="FFC000"/>
                          </a:solidFill>
                          <a:latin typeface="Avva_Shenouda"/>
                        </a:rPr>
                        <a:t>kmetovro</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آرى أوناى نيمان: خين تيك ميت أورو</a:t>
                      </a:r>
                      <a:endParaRPr lang="ar-EG" sz="4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18890276"/>
      </p:ext>
    </p:extLst>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1292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timing>
    <p:tnLst>
      <p:par>
        <p:cTn id="1" dur="indefinite" restart="never" nodeType="tmRoot"/>
      </p:par>
    </p:tnLst>
  </p:timing>
</p:sld>
</file>

<file path=ppt/slides/slide8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يا ملك</a:t>
                      </a:r>
                      <a:r>
                        <a:rPr lang="ar-EG" sz="5400" b="1" dirty="0">
                          <a:cs typeface="+mj-cs"/>
                        </a:rPr>
                        <a:t> </a:t>
                      </a:r>
                      <a:r>
                        <a:rPr lang="ar-SA" sz="5400" b="1" dirty="0">
                          <a:cs typeface="+mj-cs"/>
                        </a:rPr>
                        <a:t>السلام اعطنا سلامك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a:solidFill>
                            <a:srgbClr val="FFC000"/>
                          </a:solidFill>
                          <a:latin typeface="Athanasius" pitchFamily="2" charset="0"/>
                          <a:ea typeface="+mn-ea"/>
                          <a:cs typeface="+mn-cs"/>
                        </a:rPr>
                        <a:t>~</a:t>
                      </a:r>
                      <a:r>
                        <a:rPr lang="fr-FR" sz="4000" b="0" kern="1200" baseline="0" dirty="0" err="1">
                          <a:solidFill>
                            <a:srgbClr val="FFC000"/>
                          </a:solidFill>
                          <a:latin typeface="Athanasius" pitchFamily="2" charset="0"/>
                          <a:ea typeface="+mn-ea"/>
                          <a:cs typeface="+mn-cs"/>
                        </a:rPr>
                        <a:t>Pouro</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nte</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irhnh</a:t>
                      </a:r>
                      <a:r>
                        <a:rPr lang="fr-FR" sz="4000" b="0" kern="1200" baseline="0" dirty="0">
                          <a:solidFill>
                            <a:srgbClr val="FFC000"/>
                          </a:solidFill>
                          <a:latin typeface="Athanasius" pitchFamily="2" charset="0"/>
                          <a:ea typeface="+mn-ea"/>
                          <a:cs typeface="+mn-cs"/>
                        </a:rPr>
                        <a:t>&gt;</a:t>
                      </a:r>
                    </a:p>
                    <a:p>
                      <a:pPr algn="ctr" rtl="0"/>
                      <a:r>
                        <a:rPr lang="fr-FR" sz="4000" b="0" kern="1200" baseline="0" dirty="0">
                          <a:solidFill>
                            <a:srgbClr val="FFC000"/>
                          </a:solidFill>
                          <a:latin typeface="Athanasius" pitchFamily="2" charset="0"/>
                          <a:ea typeface="+mn-ea"/>
                          <a:cs typeface="+mn-cs"/>
                        </a:rPr>
                        <a:t> moi nan</a:t>
                      </a:r>
                    </a:p>
                    <a:p>
                      <a:pPr algn="ctr" rtl="0"/>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ntek</a:t>
                      </a:r>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irhnh</a:t>
                      </a:r>
                      <a:endParaRPr lang="en-US" sz="7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06691600"/>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قرر لنا سلامك واغفر لنا خطايانا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cemni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ntek</a:t>
                      </a:r>
                      <a:r>
                        <a:rPr lang="en-US" sz="3200" b="0" i="0" dirty="0">
                          <a:solidFill>
                            <a:srgbClr val="FFC000"/>
                          </a:solidFill>
                          <a:latin typeface="Avva_Shenouda"/>
                        </a:rPr>
                        <a:t> hir3n3 : </a:t>
                      </a:r>
                      <a:r>
                        <a:rPr lang="en-US" sz="3200" b="0" i="0" dirty="0" err="1">
                          <a:solidFill>
                            <a:srgbClr val="FFC000"/>
                          </a:solidFill>
                          <a:latin typeface="Avva_Shenouda"/>
                        </a:rPr>
                        <a:t>xa</a:t>
                      </a:r>
                      <a:r>
                        <a:rPr lang="en-US" sz="3200" b="0" i="0" dirty="0">
                          <a:solidFill>
                            <a:srgbClr val="FFC000"/>
                          </a:solidFill>
                          <a:latin typeface="Avva_Shenouda"/>
                        </a:rPr>
                        <a:t> </a:t>
                      </a:r>
                      <a:r>
                        <a:rPr lang="en-US" sz="3200" b="0" i="0" dirty="0" err="1">
                          <a:solidFill>
                            <a:srgbClr val="FFC000"/>
                          </a:solidFill>
                          <a:latin typeface="Avva_Shenouda"/>
                        </a:rPr>
                        <a:t>nen</a:t>
                      </a:r>
                      <a:r>
                        <a:rPr lang="en-US" sz="3200" b="0" i="0" dirty="0">
                          <a:solidFill>
                            <a:srgbClr val="FFC000"/>
                          </a:solidFill>
                          <a:latin typeface="Avva_Shenouda"/>
                        </a:rPr>
                        <a:t> </a:t>
                      </a:r>
                      <a:r>
                        <a:rPr lang="en-US" sz="3200" b="0" i="0" dirty="0" err="1">
                          <a:solidFill>
                            <a:srgbClr val="FFC000"/>
                          </a:solidFill>
                          <a:latin typeface="Avva_Shenouda"/>
                        </a:rPr>
                        <a:t>nobi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ebol</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سيمني نان انتيك هيريني كا نين نوفي نان ايفول</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3403094"/>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FF00"/>
                          </a:solidFill>
                          <a:latin typeface="Avva_Shenouda"/>
                        </a:rPr>
                        <a:t>=</a:t>
                      </a: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68846582"/>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83464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فرق اعداء الكنيسة وحصنها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Gwr</a:t>
                      </a:r>
                      <a:r>
                        <a:rPr lang="en-US" sz="3600" b="0" i="0" dirty="0">
                          <a:solidFill>
                            <a:srgbClr val="FFC000"/>
                          </a:solidFill>
                          <a:latin typeface="Avva_Shenouda"/>
                        </a:rPr>
                        <a:t> </a:t>
                      </a:r>
                      <a:r>
                        <a:rPr lang="en-US" sz="3600" b="0" i="0" dirty="0" err="1">
                          <a:solidFill>
                            <a:srgbClr val="FFC000"/>
                          </a:solidFill>
                          <a:latin typeface="Avva_Shenouda"/>
                        </a:rPr>
                        <a:t>ebol</a:t>
                      </a:r>
                      <a:r>
                        <a:rPr lang="en-US" sz="3600" b="0" i="0" dirty="0">
                          <a:solidFill>
                            <a:srgbClr val="FFC000"/>
                          </a:solidFill>
                          <a:latin typeface="Avva_Shenouda"/>
                        </a:rPr>
                        <a:t> `</a:t>
                      </a:r>
                      <a:r>
                        <a:rPr lang="en-US" sz="3600" b="0" i="0" dirty="0" err="1">
                          <a:solidFill>
                            <a:srgbClr val="FFC000"/>
                          </a:solidFill>
                          <a:latin typeface="Avva_Shenouda"/>
                        </a:rPr>
                        <a:t>nnigagi</a:t>
                      </a:r>
                      <a:r>
                        <a:rPr lang="en-US" sz="3600" b="0" i="0" dirty="0">
                          <a:solidFill>
                            <a:srgbClr val="FFC000"/>
                          </a:solidFill>
                          <a:latin typeface="Avva_Shenouda"/>
                        </a:rPr>
                        <a:t> : </a:t>
                      </a:r>
                      <a:r>
                        <a:rPr lang="en-US" sz="3600" dirty="0">
                          <a:solidFill>
                            <a:srgbClr val="FFC000"/>
                          </a:solidFill>
                        </a:rPr>
                        <a:t/>
                      </a:r>
                      <a:br>
                        <a:rPr lang="en-US" sz="3600" dirty="0">
                          <a:solidFill>
                            <a:srgbClr val="FFC000"/>
                          </a:solidFill>
                        </a:rPr>
                      </a:br>
                      <a:r>
                        <a:rPr lang="en-US" sz="3600" b="0" i="0" dirty="0">
                          <a:solidFill>
                            <a:srgbClr val="FFC000"/>
                          </a:solidFill>
                          <a:latin typeface="Avva_Shenouda"/>
                        </a:rPr>
                        <a:t>`</a:t>
                      </a:r>
                      <a:r>
                        <a:rPr lang="en-US" sz="3600" b="0" i="0" dirty="0" err="1">
                          <a:solidFill>
                            <a:srgbClr val="FFC000"/>
                          </a:solidFill>
                          <a:latin typeface="Avva_Shenouda"/>
                        </a:rPr>
                        <a:t>nte</a:t>
                      </a:r>
                      <a:r>
                        <a:rPr lang="en-US" sz="3600" b="0" i="0" dirty="0">
                          <a:solidFill>
                            <a:srgbClr val="FFC000"/>
                          </a:solidFill>
                          <a:latin typeface="Avva_Shenouda"/>
                        </a:rPr>
                        <a:t> 5ekkl3cia</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جور ايفول اني جاجي انتى تي اكليسيا</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61687721"/>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فلا</a:t>
                      </a:r>
                      <a:r>
                        <a:rPr lang="ar-EG" sz="5200" b="1" i="0" kern="1200" baseline="0" dirty="0">
                          <a:solidFill>
                            <a:schemeClr val="lt1"/>
                          </a:solidFill>
                          <a:latin typeface="+mn-lt"/>
                          <a:ea typeface="+mn-ea"/>
                          <a:cs typeface="+mn-cs"/>
                        </a:rPr>
                        <a:t> </a:t>
                      </a:r>
                      <a:r>
                        <a:rPr lang="ar-EG" sz="5200" b="1" i="0" kern="1200" dirty="0">
                          <a:solidFill>
                            <a:schemeClr val="lt1"/>
                          </a:solidFill>
                          <a:latin typeface="+mn-lt"/>
                          <a:ea typeface="+mn-ea"/>
                          <a:cs typeface="+mn-cs"/>
                        </a:rPr>
                        <a:t>تتزعزع ً</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الى الابد</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err="1">
                          <a:solidFill>
                            <a:srgbClr val="FFC000"/>
                          </a:solidFill>
                          <a:latin typeface="Avva_Shenouda"/>
                        </a:rPr>
                        <a:t>aricobt</a:t>
                      </a:r>
                      <a:r>
                        <a:rPr lang="en-US" sz="4000" b="0" i="0" dirty="0">
                          <a:solidFill>
                            <a:srgbClr val="FFC000"/>
                          </a:solidFill>
                          <a:latin typeface="Avva_Shenouda"/>
                        </a:rPr>
                        <a:t> `</a:t>
                      </a:r>
                      <a:r>
                        <a:rPr lang="en-US" sz="4000" b="0" i="0" dirty="0" err="1">
                          <a:solidFill>
                            <a:srgbClr val="FFC000"/>
                          </a:solidFill>
                          <a:latin typeface="Avva_Shenouda"/>
                        </a:rPr>
                        <a:t>eroc</a:t>
                      </a:r>
                      <a:r>
                        <a:rPr lang="en-US" sz="4000" b="0" i="0" dirty="0">
                          <a:solidFill>
                            <a:srgbClr val="FFC000"/>
                          </a:solidFill>
                          <a:latin typeface="Avva_Shenouda"/>
                        </a:rPr>
                        <a:t> : `</a:t>
                      </a:r>
                      <a:r>
                        <a:rPr lang="en-US" sz="4000" b="0" i="0" dirty="0" err="1">
                          <a:solidFill>
                            <a:srgbClr val="FFC000"/>
                          </a:solidFill>
                          <a:latin typeface="Avva_Shenouda"/>
                        </a:rPr>
                        <a:t>nneckim</a:t>
                      </a:r>
                      <a:r>
                        <a:rPr lang="en-US" sz="4000" b="0" i="0" dirty="0">
                          <a:solidFill>
                            <a:srgbClr val="FFC000"/>
                          </a:solidFill>
                          <a:latin typeface="Avva_Shenouda"/>
                        </a:rPr>
                        <a:t> 2a `</a:t>
                      </a:r>
                      <a:r>
                        <a:rPr lang="en-US" sz="4000" b="0" i="0" dirty="0" err="1">
                          <a:solidFill>
                            <a:srgbClr val="FFC000"/>
                          </a:solidFill>
                          <a:latin typeface="Avva_Shenouda"/>
                        </a:rPr>
                        <a:t>eneh</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اري سوبت ايروس انيسكم شا اينيه</a:t>
                      </a:r>
                      <a:endParaRPr lang="ar-EG"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07392113"/>
      </p:ext>
    </p:extLst>
  </p:cSld>
  <p:clrMapOvr>
    <a:masterClrMapping/>
  </p:clrMapOvr>
</p:sld>
</file>

<file path=ppt/slides/slide8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5866678"/>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عمانوئيل الهنا في وسطنا الان</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n-NO" sz="3200" b="0" i="0" dirty="0">
                          <a:solidFill>
                            <a:srgbClr val="FFC000"/>
                          </a:solidFill>
                          <a:latin typeface="Avva_Shenouda"/>
                        </a:rPr>
                        <a:t>Emmanov3l pennov5 : qen tenm35 5nov </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اممانوئيل بينوتي خين تين مي تي تينو</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0927560"/>
      </p:ext>
    </p:extLst>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بمجد ابيه و الروح القدس</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qen</a:t>
                      </a:r>
                      <a:r>
                        <a:rPr lang="en-US" sz="3200" b="0" i="0" dirty="0">
                          <a:solidFill>
                            <a:srgbClr val="FFC000"/>
                          </a:solidFill>
                          <a:latin typeface="Avva_Shenouda"/>
                        </a:rPr>
                        <a:t> `</a:t>
                      </a:r>
                      <a:r>
                        <a:rPr lang="en-US" sz="3200" b="0" i="0" dirty="0" err="1">
                          <a:solidFill>
                            <a:srgbClr val="FFC000"/>
                          </a:solidFill>
                          <a:latin typeface="Avva_Shenouda"/>
                        </a:rPr>
                        <a:t>pwov</a:t>
                      </a:r>
                      <a:r>
                        <a:rPr lang="en-US" sz="3200" b="0" i="0" dirty="0">
                          <a:solidFill>
                            <a:srgbClr val="FFC000"/>
                          </a:solidFill>
                          <a:latin typeface="Avva_Shenouda"/>
                        </a:rPr>
                        <a:t> `</a:t>
                      </a:r>
                      <a:r>
                        <a:rPr lang="en-US" sz="3200" b="0" i="0" dirty="0" err="1">
                          <a:solidFill>
                            <a:srgbClr val="FFC000"/>
                          </a:solidFill>
                          <a:latin typeface="Avva_Shenouda"/>
                        </a:rPr>
                        <a:t>nte</a:t>
                      </a:r>
                      <a:r>
                        <a:rPr lang="en-US" sz="3200" b="0" i="0" dirty="0">
                          <a:solidFill>
                            <a:srgbClr val="FFC000"/>
                          </a:solidFill>
                          <a:latin typeface="Avva_Shenouda"/>
                        </a:rPr>
                        <a:t> pe4iwt :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pipnevma</a:t>
                      </a:r>
                      <a:r>
                        <a:rPr lang="en-US" sz="3200" b="0" i="0" dirty="0">
                          <a:solidFill>
                            <a:srgbClr val="FFC000"/>
                          </a:solidFill>
                          <a:latin typeface="Avva_Shenouda"/>
                        </a:rPr>
                        <a:t> e0ovab</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خين ابؤوو انتى بيف يوت نيم بي بنفما اثؤواب</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6079060"/>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FF00"/>
                          </a:solidFill>
                          <a:latin typeface="Avva_Shenouda"/>
                        </a:rPr>
                        <a:t>=</a:t>
                      </a: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6152803"/>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ليباركنا كلنا ويطهر قلوبنا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Nte4`cmov `</a:t>
                      </a:r>
                      <a:r>
                        <a:rPr lang="en-US" sz="3200" b="0" i="0" dirty="0" err="1">
                          <a:solidFill>
                            <a:srgbClr val="FFC000"/>
                          </a:solidFill>
                          <a:latin typeface="Avva_Shenouda"/>
                        </a:rPr>
                        <a:t>eron</a:t>
                      </a:r>
                      <a:r>
                        <a:rPr lang="en-US" sz="3200" b="0" i="0" dirty="0">
                          <a:solidFill>
                            <a:srgbClr val="FFC000"/>
                          </a:solidFill>
                          <a:latin typeface="Avva_Shenouda"/>
                        </a:rPr>
                        <a:t> t3ren `nte4tovbo `nnenh3t</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انتيف اسمو ايرون تيرين انتيف طوفو انين هيت</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96402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timing>
    <p:tnLst>
      <p:par>
        <p:cTn id="1" dur="indefinite" restart="never" nodeType="tmRoot"/>
      </p:par>
    </p:tnLst>
  </p:timing>
</p:sld>
</file>

<file path=ppt/slides/slide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ويشفي امراض نفوسنا واجسدنا</a:t>
                      </a:r>
                      <a:endParaRPr lang="ar-SA"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a:solidFill>
                            <a:srgbClr val="FFC000"/>
                          </a:solidFill>
                          <a:latin typeface="Avva_Shenouda"/>
                        </a:rPr>
                        <a:t>`nte4talso `nni2wni : `nte nenyix3 nem nencwma</a:t>
                      </a:r>
                      <a:endParaRPr lang="en-US" sz="2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انتيف تالتشو اني شوني انتى نين ابسيشي نيم نين سوما</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21562407"/>
      </p:ext>
    </p:extLst>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55968790"/>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نسجد لك ايها المسيح مع ابيك الصالح</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Tenovw2t `</a:t>
                      </a:r>
                      <a:r>
                        <a:rPr lang="en-US" sz="3200" b="0" i="0" dirty="0" err="1">
                          <a:solidFill>
                            <a:srgbClr val="FFC000"/>
                          </a:solidFill>
                          <a:latin typeface="Avva_Shenouda"/>
                        </a:rPr>
                        <a:t>mmok</a:t>
                      </a:r>
                      <a:r>
                        <a:rPr lang="en-US" sz="3200" b="0" i="0" dirty="0">
                          <a:solidFill>
                            <a:srgbClr val="FFC000"/>
                          </a:solidFill>
                          <a:latin typeface="Avva_Shenouda"/>
                        </a:rPr>
                        <a:t> w p=</a:t>
                      </a:r>
                      <a:r>
                        <a:rPr lang="en-US" sz="3200" b="0" i="0" dirty="0" err="1">
                          <a:solidFill>
                            <a:srgbClr val="FFC000"/>
                          </a:solidFill>
                          <a:latin typeface="Avva_Shenouda"/>
                        </a:rPr>
                        <a:t>xc</a:t>
                      </a:r>
                      <a:r>
                        <a:rPr lang="en-US" sz="3200" b="0" i="0" dirty="0">
                          <a:solidFill>
                            <a:srgbClr val="FFC000"/>
                          </a:solidFill>
                          <a:latin typeface="Avva_Shenouda"/>
                        </a:rPr>
                        <a:t>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pekiwt</a:t>
                      </a:r>
                      <a:r>
                        <a:rPr lang="en-US" sz="3200" b="0" i="0" dirty="0">
                          <a:solidFill>
                            <a:srgbClr val="FFC000"/>
                          </a:solidFill>
                          <a:latin typeface="Avva_Shenouda"/>
                        </a:rPr>
                        <a:t> `naja0oc</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تين اؤؤشت امموك او بي خريستوس نيم بيك يوت ان اغاثوس</a:t>
                      </a:r>
                      <a:endParaRPr lang="ar-EG"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31714001"/>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والروح القدس لأنك صلبت وخلصتنا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C000"/>
                          </a:solidFill>
                          <a:latin typeface="Avva_Shenouda"/>
                        </a:rPr>
                        <a:t>nem pipnevma e0ovab:ge a4a2k</a:t>
                      </a:r>
                      <a:r>
                        <a:rPr lang="ar-EG" sz="3200" b="0" i="0" dirty="0">
                          <a:solidFill>
                            <a:srgbClr val="FFC000"/>
                          </a:solidFill>
                          <a:latin typeface="Avva_Shenouda"/>
                        </a:rPr>
                        <a:t> </a:t>
                      </a:r>
                      <a:r>
                        <a:rPr lang="pt-BR" sz="3200" b="0" i="0" dirty="0">
                          <a:solidFill>
                            <a:srgbClr val="FFC000"/>
                          </a:solidFill>
                          <a:latin typeface="Avva_Shenouda"/>
                        </a:rPr>
                        <a:t>akcw5`mmon</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نيم بي بنيفما اثوؤاب</a:t>
                      </a:r>
                      <a:r>
                        <a:rPr lang="ar-EG" sz="4000" b="1" i="0" kern="1200" baseline="0" dirty="0">
                          <a:solidFill>
                            <a:schemeClr val="lt1"/>
                          </a:solidFill>
                          <a:latin typeface="+mn-lt"/>
                          <a:ea typeface="+mn-ea"/>
                          <a:cs typeface="+mn-cs"/>
                        </a:rPr>
                        <a:t> </a:t>
                      </a:r>
                      <a:r>
                        <a:rPr lang="ar-EG" sz="4000" b="1" i="0" kern="1200" dirty="0">
                          <a:solidFill>
                            <a:schemeClr val="lt1"/>
                          </a:solidFill>
                          <a:latin typeface="+mn-lt"/>
                          <a:ea typeface="+mn-ea"/>
                          <a:cs typeface="+mn-cs"/>
                        </a:rPr>
                        <a:t>جى اف أشك أك سوتي اممون</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ectangle 2">
            <a:hlinkClick r:id="rId3" action="ppaction://hlinksldjump"/>
          </p:cNvPr>
          <p:cNvSpPr/>
          <p:nvPr/>
        </p:nvSpPr>
        <p:spPr>
          <a:xfrm>
            <a:off x="8194302" y="3161707"/>
            <a:ext cx="862737"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الثالثة</a:t>
            </a:r>
            <a:endParaRPr lang="en-US" sz="1000" dirty="0"/>
          </a:p>
        </p:txBody>
      </p:sp>
      <p:sp>
        <p:nvSpPr>
          <p:cNvPr id="5" name="Rectangle 4">
            <a:hlinkClick r:id="rId4" action="ppaction://hlinksldjump"/>
          </p:cNvPr>
          <p:cNvSpPr/>
          <p:nvPr/>
        </p:nvSpPr>
        <p:spPr>
          <a:xfrm>
            <a:off x="8108083" y="3748388"/>
            <a:ext cx="1141659"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السادسة</a:t>
            </a:r>
            <a:endParaRPr lang="en-US" sz="1000" dirty="0"/>
          </a:p>
        </p:txBody>
      </p:sp>
      <p:sp>
        <p:nvSpPr>
          <p:cNvPr id="6" name="Rectangle 5">
            <a:hlinkClick r:id="rId5" action="ppaction://hlinksldjump"/>
          </p:cNvPr>
          <p:cNvSpPr/>
          <p:nvPr/>
        </p:nvSpPr>
        <p:spPr>
          <a:xfrm>
            <a:off x="0" y="2966891"/>
            <a:ext cx="1027845"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التاسعة</a:t>
            </a:r>
            <a:endParaRPr lang="en-US" sz="1000" dirty="0"/>
          </a:p>
        </p:txBody>
      </p:sp>
      <p:sp>
        <p:nvSpPr>
          <p:cNvPr id="7" name="Rectangle 6">
            <a:hlinkClick r:id="rId6" action="ppaction://hlinksldjump"/>
          </p:cNvPr>
          <p:cNvSpPr/>
          <p:nvPr/>
        </p:nvSpPr>
        <p:spPr>
          <a:xfrm>
            <a:off x="0" y="3695405"/>
            <a:ext cx="1648208"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الحادية عشر</a:t>
            </a:r>
            <a:endParaRPr lang="en-US" sz="1000" dirty="0"/>
          </a:p>
        </p:txBody>
      </p:sp>
    </p:spTree>
    <p:extLst>
      <p:ext uri="{BB962C8B-B14F-4D97-AF65-F5344CB8AC3E}">
        <p14:creationId xmlns:p14="http://schemas.microsoft.com/office/powerpoint/2010/main" val="1939941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كن متكلاً علي الله بكل قلبك  ولا تتكبر بحكمتك وكل طرقك أظهرها , لكي تستقيم سبلك ولا تعثر رجلك ,لا تكن حكيماً في عيني نفسك , بل إتق الله وتجنب كل شر , حينئذ يكون شفاء لجسدك وصحة لعظامك .</a:t>
            </a:r>
          </a:p>
        </p:txBody>
      </p:sp>
    </p:spTree>
    <p:extLst>
      <p:ext uri="{BB962C8B-B14F-4D97-AF65-F5344CB8AC3E}">
        <p14:creationId xmlns:p14="http://schemas.microsoft.com/office/powerpoint/2010/main" val="4831873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1369</TotalTime>
  <Words>10544</Words>
  <Application>Microsoft Office PowerPoint</Application>
  <PresentationFormat>On-screen Show (4:3)</PresentationFormat>
  <Paragraphs>1185</Paragraphs>
  <Slides>833</Slides>
  <Notes>149</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833</vt:i4>
      </vt:variant>
    </vt:vector>
  </HeadingPairs>
  <TitlesOfParts>
    <vt:vector size="851" baseType="lpstr">
      <vt:lpstr>ae_AlMothnna</vt:lpstr>
      <vt:lpstr>AGA Sindibad Regular</vt:lpstr>
      <vt:lpstr>AL-Mateen</vt:lpstr>
      <vt:lpstr>Al-Mothnna</vt:lpstr>
      <vt:lpstr>AL-Sayf Bold</vt:lpstr>
      <vt:lpstr>Arial</vt:lpstr>
      <vt:lpstr>Athanasius</vt:lpstr>
      <vt:lpstr>Avva_Marcos</vt:lpstr>
      <vt:lpstr>Avva_Shenouda</vt:lpstr>
      <vt:lpstr>Calibri</vt:lpstr>
      <vt:lpstr>Calibri Light</vt:lpstr>
      <vt:lpstr>CS New Athanasius</vt:lpstr>
      <vt:lpstr>Garamond</vt:lpstr>
      <vt:lpstr>Mudir MT</vt:lpstr>
      <vt:lpstr>Tahoma</vt:lpstr>
      <vt:lpstr>Times New Roman</vt:lpstr>
      <vt:lpstr>Traditional Arabic</vt:lpstr>
      <vt:lpstr>Custom Design</vt:lpstr>
      <vt:lpstr>PowerPoint Presentation</vt:lpstr>
      <vt:lpstr>من سفر الخروج لموسي النبي ص 17 : 1-7</vt:lpstr>
      <vt:lpstr>ثم أرتحل كل جماعةـ بني سيناء بحسب مراحلهم علي موجب قول الرب ونزلوا في رافازين ولم يكن ماء للشعب يشرب فخاصم الشعب موسي وقال له :</vt:lpstr>
      <vt:lpstr> أعطنا ماء لنشرب فقال لهم موسي : لماذا  أصعدتنا من مصر لتقتلنا وأولادنا ومواشينا بالعطش ؟ فصرخ موسي إلي الرب قائلاً : ماذا أفعل بهذا الشعب إنهم بعد قليل يرجمونني .</vt:lpstr>
      <vt:lpstr> فقال الرب لموسي : إنطلق قدام الشعب وخذ معك من شيوخ إسرائيل وعصاك التي ضربت بها البحر خذها في يدك وسر أمامهم إلي الصخرة حوريب , ها أنا أقف هناك قدامك علي صخرة حوريب </vt:lpstr>
      <vt:lpstr>وأضرب الصخرة فيخرج منها ماء ويشرب الشعب , فقال موسي هكذا علي مشهد بني إسرائيل وسمي هذا المكان تجربة , ومخاصمة بني إسرائيل لأنهم جربوا الرب قائلين : أفي وسطنا الرب أم .</vt:lpstr>
      <vt:lpstr>PowerPoint Presentation</vt:lpstr>
      <vt:lpstr>من أمثال سليمان ص3 : 5 –14</vt:lpstr>
      <vt:lpstr>كن متكلاً علي الله بكل قلبك  ولا تتكبر بحكمتك وكل طرقك أظهرها , لكي تستقيم سبلك ولا تعثر رجلك ,لا تكن حكيماً في عيني نفسك , بل إتق الله وتجنب كل شر , حينئذ يكون شفاء لجسدك وصحة لعظامك .</vt:lpstr>
      <vt:lpstr> أكرم الله من أتعابك وقدم له البكور من أثمار برك لكي تمتلئ أهدابك من كثرة القمح , وتفيض معاصرك من الخير . يا إبني لا يصغر قلبك من تأيب الرب ولا تخر عندما يوبخك , لأن من يحبه الرب يؤدبه ويجلد كل إبن يقبله . </vt:lpstr>
      <vt:lpstr>طوبي للإنسان الذي وجد حكمة والحي الذي ينال أدباً , لأن الإتجار في هذه أفضل من كنوز الذهب والفضة . وأكرم من الأحجار الثمينة . </vt:lpstr>
      <vt:lpstr>PowerPoint Presentation</vt:lpstr>
      <vt:lpstr>من هوشع  النبي ص 5 : 13 إلخ وص: 1-3</vt:lpstr>
      <vt:lpstr>وذهب أفرايم مع الأشوريين وأرسل شفعاء إلي ملك ياريم , وهو لم يستطع أن يشفيكم ولايزيل الحزن عنكم , لأني أنا أكون الشبل لأفرايم , الأسد لبيت يهوذا وأتلقاهم في طريق الأشوريين مثل اللبوءة الغضبة الجائعة ,</vt:lpstr>
      <vt:lpstr> فأختطف وأمضي وأفترس وأنزع ولا يكون لكم مخلص وأمضي ولا ارجع إلي هذا الموضع حتي يهلكوا ويلتمسوا وجهي في شدتهم ويأتون إلي قائلين فلنمضي ولنرجع إلي الرب إلهنا ,</vt:lpstr>
      <vt:lpstr> لأنه إختطف وهو يشفي ويضرب ويداوي أيضاً . ويشفينا بعد يومين وفي اليوم الثالث نقوم ونحيا أمامه ونعلم ونسرع إلي معرفة الرب , فنجده كالفجر المعد ويأتي إلينا كالمطر المبكر والمتأخر علي الأرض . </vt:lpstr>
      <vt:lpstr>PowerPoint Presentation</vt:lpstr>
      <vt:lpstr>من  يشوع بن سيراخ مقتطفات  من ص 1 : 16 وص 3 : 23</vt:lpstr>
      <vt:lpstr>رأس الحكمة مخافة الرب , إنها خلقت في الرحم مع المؤمنين , إنها تفيض الفهم والمعرفة والفطنة وتعلي مجد الذين يملكونها . الغضوب لا يمكن أن يبرر لأن ميل غضبه يسقطه , طويل الأناة يصبر إلي حين , </vt:lpstr>
      <vt:lpstr>ويخفي كلامه إلي حين , وشفاه كثيرة تحدث بفهمه في ذخائر الحكمة أمثال المعرفة , أما عند الخاطئ فعبادة الله رجس . إذا رغبت في الحكمة إحفظ الوصايا والرب يهبها لك , لا تعصي مخافة الرب ولا تتقدم إليه بقلبين , </vt:lpstr>
      <vt:lpstr>كن محترساً لشفتيك , ولا ترتفع لئلا تسقط فتجلب علي نفسك هواناً , ويكشف الرب خفاياك . يا إبني إذا أقبلت إلي خدمة الرب فهيئ نفسك للتجارب , فإن الذهب يمحص في النار والمرضيين من الناس يمحصون</vt:lpstr>
      <vt:lpstr> في آتون التواضع أيها المتقون الرب إنتظروا رحمته ولا تحيدوا لئلا تسقطوا , إنظروا إلي الأجيال القديمة وتأملوا , من آمن بالرب فخزي او من ثبت في وصاياه فتركه , أو من صرخ إليه فأهمله قط ؟</vt:lpstr>
      <vt:lpstr> ويل لكل قلب هياب وللأيدي المتراخية وللخاطئ الذي يمشي في طريقين . ويل لكم ايها الذين تركوا الصبر فماذا تصنعون عندما يفتقدكم الرب ؟ إن المتقين الرب لا يخالفون كلماته , وأبراره يمتلئون من شرائعه . </vt:lpstr>
      <vt:lpstr>يا إبني أعن أباك في شيخوخته , يا غبني اكمل أعمالك بوداعة وإحفظ نفسك من أوهامهم , لأن أوهامهم تقتلهم , الذي الخطر يسقط فيه , القلب القاسي يتعب في آخرته والخاطئ يزيد خطية علي خطية . </vt:lpstr>
      <vt:lpstr>ألم المتكبر لا شفاء له , وقلب العاقل يتأمل في المثل , الماء يطفئ النار الملتهبة والصدقة تغفر كل خطية . </vt:lpstr>
      <vt:lpstr>PowerPoint Presentation</vt:lpstr>
      <vt:lpstr>PowerPoint Presentation</vt:lpstr>
      <vt:lpstr>PowerPoint Presentation</vt:lpstr>
      <vt:lpstr>PowerPoint Presentation</vt:lpstr>
      <vt:lpstr>لابينا القديس أنبا شنودة رئيس المتوحدين</vt:lpstr>
      <vt:lpstr>اقول هذا الكلام ولاأتركه , وهو هذا . لا تظنوا أنه بعد إعتزال التبن من الحنطة تتحصل الخطاة علي راحة , أقول لكم كشهادة الكتب , أنه إن كان الملائكة أو رؤساء الملائكة والقديسون أيضاً يصمتون جميعهم </vt:lpstr>
      <vt:lpstr>ويكون لكلمة الله الحكم الكامل القاطع في اليوم الذي يفرز فيه الأشرار من بين الصديقين , وللوقت يلقون الخطاة في آتون النار المتوقدة . هل تري الله كالبشر , يجعل له مشيراً أو جليساً ليسأله ؟ </vt:lpstr>
      <vt:lpstr>ماهو الذي ينساه الله لكي يجيب به آخر ؟ أو يسأله عن المعطي كل واحد كنحو أعماله , ليس لنا ان نذكرك بهذا لأنك أنت الذي من عندك كل الرافات .</vt:lpstr>
      <vt:lpstr>شنودة              </vt:lpstr>
      <vt:lpstr>PowerPoint Presentation</vt:lpstr>
      <vt:lpstr>PowerPoint Presentation</vt:lpstr>
      <vt:lpstr>PowerPoint Presentation</vt:lpstr>
      <vt:lpstr>PowerPoint Presentation</vt:lpstr>
      <vt:lpstr>علي مثل الكرم والكرامين </vt:lpstr>
      <vt:lpstr>قال : بنور كلمتك آتي إليك يا أبن الله , لأنك أنت هو النور الذي أتي ومشي بين المظلمين , وها كلها ستضيئها بنعمتك , بك أيها النور الحقيقي أستضئ لأطرد الظلام والطغيان من النفوس الغارقة</vt:lpstr>
      <vt:lpstr> في صحبة العالم وظلام الشهوات لأن محبة المال وشهوة الغني والرئاسة خنقت بني البشر  . من كان يستطيع أن يطلب إلي الآب أن يرسل إبنه ليصعد علي الصليب عوض الخطاة , </vt:lpstr>
      <vt:lpstr>عظيم هو هذا العمل عن طلبة ومعرفة وأفكار الأرضيين , تحنن الآب علي الخليقة وأرسل إبنه إلي الخطاة ليطلبهم ويجذبهم ويردهم إلي أبيه , وضعه بين الظلام ليضئ لبني البشر بإشراقه العظيم إلي خاصيته </vt:lpstr>
      <vt:lpstr>جاء ولم يقبل عبيد أبيه , . المر والخل مزج له بنو إبراهيم , غنم إسحق فأهانت الخراف راعيها وإجتمعوا عليه وصلبوه  الطبيب الذي جاء ليطيب جراحاتها تفلت في وجهه الجماعة الشريرة .</vt:lpstr>
      <vt:lpstr> أتي ليطلب ثمرة في الكرم الذي غرسه أبوه ولم يعطوه إلا الشوك من كرمهم , فتح ربنا فمه الطاهر وكلم اليهود بالأمثال ليريهم صورة طريقه , وقال : إنسان رب بيت غرس كرماً وأحاطه بسياج</vt:lpstr>
      <vt:lpstr> وحفر فيه برجاً ودفع الكرم للكرامين وسافر , وبلغ زمان ثمار الكرم , فارسل رب الكرم عبيده ليحضروا له الثمار , فقام الكرامون علي العبيد وضربوا بعضهم ورجموا بعضهم وقتلوا بعضهم ,</vt:lpstr>
      <vt:lpstr> ومات العبيد ولم يأخذوا أثماراً من الفلاحين , وعاد صاحب الكرم فأرسل عبيداً أكثر من الأولين وهكذا ماتوا كاصحابهم  وبعد هؤلاء أرسل إبنه الحبيب قائلاً إن الكرامين يهابون إبني لأنه سيدهم وأتي </vt:lpstr>
      <vt:lpstr>الوارث يطلب الثمر في كرم أبيه , فقام الكرامون علي الوارث وقتلوه قائلين : هذا هو الوارث هلم نقتله فيكون ميراثه لنا فقاموا وأمسكوه واخرجوه خارج الكرم وقتلوه تعالوا أنتم احكموا ماذا يعمل صاحب </vt:lpstr>
      <vt:lpstr>الكرم بأولئك الكرامين الذين  قتلوا الوارث وخطفوا ميراثه – فقالوا للوقت : يهلكهم بالموت الردئ وكمثل الأشرار بالحكم .سألهم ماذا يفعل بالفلاحين</vt:lpstr>
      <vt:lpstr>الذي قتلوا العبيد والإبن . وبإستقامة الطبع حكم الاثمة انه ينبغي أن يهلك الذين قتلوا العبيد والإبن صاروا هم حكاماً لأفعالهم وبعد ذلك فهموا معني المثل .</vt:lpstr>
      <vt:lpstr>قطعوا بالحكم ماذا يكون لهم لأجل صلب إبن الله . ولما قطعوا بالحكم لهذا المثل وعرفوا جيداً . عرفوا المثل أنهم هم الذين قتلوا عبيد الملك لأن بأيديهم صار </vt:lpstr>
      <vt:lpstr>سفك دم الأنبياء والصديقين . هذا المثل قيل من أشعياء كما قاله مخلصنا الصالح ((إش 5: 1-7 )) إسمع الآن تمجيد النبوة ومثل الكرم . تعال يا أشعياء تكلم من أجل الكرم وكن شاهداً لإبن الله أنه هو سيد الكرم .</vt:lpstr>
      <vt:lpstr> غرس الكرم في المكان الخصيب وأكثر تفليحه واحاطه بالسياج من كل جانب بني فيه البرج ليحتمي به الحراس صنع في الكرم معصرة لكي يضع فيها الأثمار لتعطي لرب الكرم وإنتظر أن يصنع الكرم عنباً جيداً</vt:lpstr>
      <vt:lpstr> فصنع عنباً ردياً وصار التعب فيه باطلاً , رب الكرم حسناً إهتم وأتقن وكافأه الكرم بالإنقلاب وعوض العنب الجيد أعطي ثمراً ردياً . تعالوا أحكموا بيني وبين كرمي ماذا ينبغي أن يعمل له ليكون حسناً ولم أعمله . </vt:lpstr>
      <vt:lpstr>ولماذا لم يصنع عنباً حسناً بل شوكاً وحسكاً مرذولاً ؟ ! يا موسي ويشوع الرجلان الجباران أحكما بالعدالة بيني وبين كرمي الذي ظلمني بأثماره يا كالب وهارون الحبر البهي ماذا يعمل لكرمي ولم أعمله له ,</vt:lpstr>
      <vt:lpstr> غرست وفلحت وسيجت وبنيت وحرست وأحببت وها كرمي يحمل شوكاً وحسكاً . أيها الرجال العادلون بنوا يهوذا أنا أريكم ماذا أعمل بالكرم الذي لم يطعم ثماراً صالحة أهدم برجه العالي</vt:lpstr>
      <vt:lpstr> وأقلع سياجه المحيط به وأتركه بغير تفليح وأجعله خراباً ممتلئاً شوكاً . آمر السحاب ألا يعطيه مطراً . وأخربه لأنه ظلمني كثيراً . ما هو الكرم ومن هو رب الكرم وما هو البرج والسياج والمعصرة .</vt:lpstr>
      <vt:lpstr> الكرم هو النخبة المختارة التي لبيت إبراهيم , وقضبانه هي الأسباط الإسرائيلية ورب الكرم هو إله الكل والأكمة الخصبة هي أرض كنعان والبرج العالي هو الهيكل وسياج الكرم هو الناموس والوصايا</vt:lpstr>
      <vt:lpstr>التي أعطيت بيد موسي والمعصرة هي الذبائح والمغاسل التي يتطهر بها الشعب هكذا إهتم الله ببني يعقوب وغرسهم في أرض الخيرات والمواعيد وأعطاهم الناموس والوصايا والاباء والكهنوت </vt:lpstr>
      <vt:lpstr>والذبائح لتطهير الشعب ودعاهم شعبه دون كل الشعوب . وإهتم به  وأرسل  لهم الأنبياء كمثل السحب المضيئة ورسم تعليمه للأنفس علي شبه المطر وأنزل أقواله أكثر من الطل وإنتظر الرب</vt:lpstr>
      <vt:lpstr> أن يعطي الكرم أثمار الإيمان , ولكنهم عوض التمجيد أعطوه التجديف وعوض الشكر كافأوه بالإهانة . أخرجوا رب الكرم وصلبوه علي الجلجثة وأعطوه الخل من عنبهم المر , وكما قطع في النبوة أنه يخرب الكرم </vt:lpstr>
      <vt:lpstr>هكذا أخرب أورشليم وجعلها للنهب ولدوس شعوب الأرض وبدد الشعب في جميع بقاع الأرض . منع عن الكرم الأنبياء أن لا يتنبأوا ولم تنزل فيه النبوة التي هي المطر , بطلت معصرة ذبائحه وتطهيره لأنهم علقوا علي الصليب </vt:lpstr>
      <vt:lpstr>إبن الله ومطهر كل الأدناس لذلك ترك الشعب بدون تطهير . خرب الكرم وتبدد الشعب . قم يا أشعياء وأنظر حقيقة نبوتك . ها الكرم خرب كما تنبأت عنه , ابك يا أشعياء علي الكرم المحبوب المتفاضل . </vt:lpstr>
      <vt:lpstr>كان كرماً مخصب أخذت غروسه من إبراهيم الخليل ووضعت لإسحق المرتبط بالمذبح . وأفرع يعقوب إثني عشر سبطاً .,كثر هؤلاء وصار الكرم حاملاً أثمار البر , </vt:lpstr>
      <vt:lpstr>صعد موسي وأترع له السقي من طور سيناء وشرب وسمن وعظم وحمل الأثمار الصالحة إضطجع هؤلاء وقام كرامون مفسودون متكاسلون , قام حنان وقيافاً الورثة الأشرار وقتلوا الوارث </vt:lpstr>
      <vt:lpstr>وتكاسلوا عن تفليح الكرم فخرب وصار هزءا وفضيحة و أتي إليه الوارث ليقطف منه ثمراً حلواً فألقاه الفلاحون الأشرار وأهرقوا دمه ,العبيد الأنبياء أرسلهم الله إلي اليهود فقتلوهم كما قال</vt:lpstr>
      <vt:lpstr> مخلصنا شتموا موسي ورجموا حور وضيقوا علي هارون وألقوا أرميا في جب الحمأة ونشروا أشعياء وطردوا إيليا وضربوا ميخا , وبعد هؤلاء أرسل الأب إبنه الحبيب لعل يستحي منه أولئك الكرامون</vt:lpstr>
      <vt:lpstr> الأشرار عرف الكهنة والكتبة أنه هو المسيح المنتظر في كتبهم . ولما عرفوه أخرجوه وصلبوه علي الجلجثة .عرفوا أنه هو المسيح المنتظر وعرفوا أنه لما يشرق بتعليمه يبطلون هم وذبائحهم ويبطل تكريمهم .</vt:lpstr>
      <vt:lpstr> أحسوا أنه حبر علي رتبة ملشيصادق وسيبطل حبرية بني لاوي كلها فقالوا في أنفسهم نقتل ونجرح ونصلب قبل أن يحس الشعب أنه المسيح ويحتقرنا , الإستيلاء علي الذبائح هي وراثة</vt:lpstr>
      <vt:lpstr>بني لاوي وعرف الكهنة إنها ستؤخذ من ايديهم إن قام حبر آخر علي رتبة ملشيصادق العظيم ويمسك الترتيب الروحاني بين العبرانيين , قالوا إن بقي المسيح تبطل قدورنا ومناشلنا ففضلوا أن يموت المسيح لتبقي الأمور كما هي</vt:lpstr>
      <vt:lpstr>لبيت هارون قتلوا الوارث فغضب رب الكرم وبددهم وأخذ الكرم وأعطاه لكرامين آخرين وها جميع الشعوب تعطي الأثمار للآب . ها أنت أحمر وأبيض يا حبيبي لأن منك نزل الدم والماء . ها العروس الكنيسة التي تعمدت</vt:lpstr>
      <vt:lpstr> بإلتصاقها بك وتفاضل حسنها بالألوان البهية . تعمدت بالماء ولبست النور كالنهار  , وصار لها دمك ثوباً ممجداً قرمزياً ,ولما سألنا الكنيسة عن سبب هذا الحسن والبهاء قالت : إلتقي بي علي الصليب أنا المرذولة المظلمة </vt:lpstr>
      <vt:lpstr>ومن بين المسامير اشرق لي نور صبوته وقبلت منه البهاء والحسن , غسلني ونظفني من رائحة النتانة ونضح علي دهنه الفائق , يا بنات أورشليم أين هو العريس لأني أطوف في طلبه  أنتم أبغضتموه وقتلتموه </vt:lpstr>
      <vt:lpstr>وأنا أطلب واشتاق أن أنظره وأنا مريضة بمحبته . صرخ رجالكم علي الحسن أنه يستحق الموت . جذبوه ليخرج إلي الجلجثة وعلقوه علي الخشبة , ولما تفرست لأنظر حسنه انطلقت الشمس ولم تسمح لي لأتطلع إليه . </vt:lpstr>
      <vt:lpstr>من الجلجثة سافر إلي بلد الأموات . وفي باب الهاوية إلتقي في صفوف الأموات الخارجين من الهلاك ولم يعطوني الفرصة لأبصره .دخلت لأنظر فراشه بين الموتي فزاحمني الملائكة في باب قبره , </vt:lpstr>
      <vt:lpstr>ولاموني كثيراً لأنهم وجدوني أطلب الحي بين الأموات جلست أنتظره داخل العلية مع التلاميذ فدخل الأبواب ولم أحس به . ها هو جالس عن يمينه الآب في الأعالي . يؤهلني أن أكون مع العريس </vt:lpstr>
      <vt:lpstr>الذي أحببته . تسجد لك كل الشعوب التي رددته بصلبوتك إلي أبيك , وعوض الذبائح يقدمون لك أثماراً حلوة بالمجد الجديد وكلهم يعطونك المجد والإعتراف مع أبيك الصالح والروح القدس إلي الأبد أمين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لكيما تتبرر في أقوالك :</vt:lpstr>
      <vt:lpstr>PowerPoint Presentation</vt:lpstr>
      <vt:lpstr>وتغلب إذا حوكمت.</vt:lpstr>
      <vt:lpstr>PowerPoint Presentation</vt:lpstr>
      <vt:lpstr>الرب يفرق مؤامرة الأمم :</vt:lpstr>
      <vt:lpstr>ويرذل أفكار الشعوب.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هان أوؤن ذي إيفول إنخيتو آف شينوؤها ني فاريسيؤس افطاموؤ إيفي إيطاف أيتو إنجي ني أرشي إرفس نيم ني فاريسيؤس إن أو ثوؤتس : أووه ناف جو إمموس جي اوبيتين : نا آيف ناشي ني </vt:lpstr>
      <vt:lpstr>ميني إنتي باي رومي إيري إمموؤ : أووه إيشوب آن شان كاف إمباي  ريتي : سينا ناهتي إيروف تيرو : أووه سي نا ئي إنجي نيروميئوس سينا أولي إمبين توبوس نيم بين إشلول اف إيروؤو</vt:lpstr>
      <vt:lpstr> ذي إنجي  أوواي إيفول إنخيتو إي بيف ران بي كايافا : إفؤي إن أرشي إرفس إنتي تي رومبي إيتي إمماف : بيجاف نوؤ : جي إنثوتين تيتين سوؤن إن إهلي آن . أوذي إنتي تين موكميك</vt:lpstr>
      <vt:lpstr> إمموتين آنجي بي لاؤس أووه إنتي إشتيم بي إثنوس تيرف طاكمو: ني أرشي إرفس إنتي تي رومبي إيتي إمماف افئير إبروفيتيفين : جي هوتي إنتي إيسوس مو إإهري إيجين بي إشلول .</vt:lpstr>
      <vt:lpstr> أووه إيجين بي إشلول إمماطف آن : اللا هينا ني كيشيري إنتي إفنوتي إتجير إيفول إنتيف ثوؤ أوتو إفميت اوواي : يس جين بي غيهوؤ إيتي إمماف آفسوتشني هينا إنسي خوثفيف : </vt:lpstr>
      <vt:lpstr>إيسوس ذي ناف موشي آن جي بي إن اونه إيفول خين تي يودي آ: اللا افشيناف إيفول إمماف إي أؤخور اخاتين بي شافي إي أوفاكي إفموتي إيروس جي إي إفريم إفشوبي إمماف نيم نيف </vt:lpstr>
      <vt:lpstr>ماثيتيس ناف خينت ذي بي إنجي بي باصاخا إنتي ني يوادي : اووه أفئي إنجي أو ميش إإهري إي ييروساليم إيفول خين تيخور خاجين بي باصخا هينا إنتو توفوؤو : ناف كوتي أون بي إنسا</vt:lpstr>
      <vt:lpstr> إيسوس إنجي ني يوادي إفجو إمموس إن نو إيريؤوإفؤهي إييراتو خين بي إرفي : جي أوبي إيتيتين ميفئي إيروف : جي أوبي إيتيتين ميفئي إيروف : جي إفنا إي آن إإهري إيباي شاي :</vt:lpstr>
      <vt:lpstr> ني أفتي إنتولي ذيبي إنجي ني أرشي إرفس نيم ني فاريسيئوس هينا آريشان أوواي إيمي جي أفثون إنتيف طاموؤ إيروف هينا إنسي طاهوف : أوؤشت ..</vt:lpstr>
      <vt:lpstr>PowerPoint Presentation</vt:lpstr>
      <vt:lpstr>PowerPoint Presentation</vt:lpstr>
      <vt:lpstr>لكيما تبرر فى اقوالك وتغلب اذا حوكمت الرب يفرق مؤامرة الأمم ويرذل أفكار الشعوب .</vt:lpstr>
      <vt:lpstr>PowerPoint Presentation</vt:lpstr>
      <vt:lpstr>PowerPoint Presentation</vt:lpstr>
      <vt:lpstr>PowerPoint Presentation</vt:lpstr>
      <vt:lpstr>وذهب قوم منهم الى الفريسيين واخبروهم بما فعل يسوع فجمع رؤساء الكهنة والفريسيون مجمعا وقالوا : ماذا نصنع فان هذا الإنسان يعمل آيات كثيرة وان تركناه هكذا يؤمن الجميع به فيأتي </vt:lpstr>
      <vt:lpstr>الرومانيون ويأخذون موضعنا وامتنا  . فأجاب واحد منهم إسمه قيافاً , كان رئيساً للكهنة في تلك السنة وقال لهم : أنتم لا تعرفون شيئاً ولا تفكرون أنه خير لكم أن يموت إنسان واحد عن الشعب ولا تهلك الأمة كلها .</vt:lpstr>
      <vt:lpstr> ولم يقل هذا من تلقاء نفسه , بل انه إذ كان رئيس الكهنة في تلك السنة تنبأ أنه ينبغي أن يموت يسوع عن الأمة , وليس عن الأمة فقط , بل ليجمع أيضاً أبناء الله المتفرقين إلي واحد . ومن ذلك اليوم تشاوروا أن يقتلوه </vt:lpstr>
      <vt:lpstr> وأما يسوع فلم يكن يمشي في اليهودية علانية بعد ولكنه إنطلق من هناك إلي كورة عند البرية ,إلي مدينة تدعي آفرايم ,ومكث هناك مع تلاميذه .وكان فصح اليهود قد قرب , </vt:lpstr>
      <vt:lpstr>فصعد كثيرون من الكورة إلي أورشليم قبل الفصح ليتطهروا وكان اليهود يطلبون يسوع قائلين بعضهم لبعض وهم قائمون فى الهيكل : ماذا تظنون هل لا ياتى الى العيد ؟</vt:lpstr>
      <vt:lpstr> وكان رؤساء الكهنة والفريسيون قد أوصوا انة اذا علم أحد اين هو فليدل علية لكى يمسكوه</vt:lpstr>
      <vt:lpstr>PowerPoint Presentation</vt:lpstr>
      <vt:lpstr>PowerPoint Presentation</vt:lpstr>
      <vt:lpstr>من سفر الخروج لموسى النبي ص 13 : 17 الخ</vt:lpstr>
      <vt:lpstr>وعندما اطلق فرعون الشعب لم يهدهم الله الى طريق فلسطين مع انها كانت قريبة لان الرب قال : لئلا يندم الشعب اذا راى حربا فيرجع الى مصر فادار اللة الشعب الى الطريق الوعرة الى البحر الأحمر</vt:lpstr>
      <vt:lpstr> فى الجيل الخامس خرج بنو إسرائيل بحلف قائلا : إن الرب سيفتقدكم افتقادا فاحملوا عظامى من هنا معكم وارتحل بنو إسرائيل من سكون ونزلوا فى اثوم عند البرية وكان اللة يسير</vt:lpstr>
      <vt:lpstr> أمامهم نهارا بعمود سحاب ليهديهم الطريق وليلا فى عمود نار ولم يزل عمود السحاب نهارا وعمود النار ليلا من أمام الشعب بأسرة .</vt:lpstr>
      <vt:lpstr>PowerPoint Presentation</vt:lpstr>
      <vt:lpstr>من يشوع بن سيراخ ص 22:7-18</vt:lpstr>
      <vt:lpstr>الذي يؤدب الأحمق كمن يلصق شقفة علي شقفة . وكمن ينبه مستغرقاً في نوم ثقيل من يكلم الأحمق كمن يكلم متناعسا وفى النهاية يقول : ماذا حدث ؟ ابك على الميت لانة ترك النور وابك على</vt:lpstr>
      <vt:lpstr> الأحمق لانة ترك الأدب افضل البكاء على الميت لانة استراح اما الأحمق فحياتة أشقى من موتة النوح على الميت سبعة ايام والنوح على الأحمق والمنافق جميع ايام حياتة لا تكثر الكلام</vt:lpstr>
      <vt:lpstr> مع الأحمق ولا تخالط الجاهل تحفظ منة لئلا تتعب وتتدنس اذا شد الرحال اعرض عنة فتجد راحة ولا تحزن بأثامة ما هو الأثقل من الرصاص وما اسمة أيضا ألا الأحمق الرمل والملح</vt:lpstr>
      <vt:lpstr> وقرمة الحديد أخف حملا منا لرجل الجاهل مثل رباط الخشب مشدود فى البناء لا ينفكك فى الزازلة كذلك القلب الثابت بالمشورة والقلب الثابت يفكر الفهم لا يجزع الى الأبد كزينة الجدار</vt:lpstr>
      <vt:lpstr> المشيد و كمثل قضيب على مكان مرتفع لا يهدا أمام كل ريح كذلك القلب الضعيف وفكر الأحمق لا يهدا أمام كل هول .</vt:lpstr>
      <vt:lpstr>PowerPoint Presentation</vt:lpstr>
      <vt:lpstr>من أيوب الصديق ص 27 :16 –20  وص 28 : 1،2</vt:lpstr>
      <vt:lpstr>إذا جمع فضة كالتراب وعد ذهباً مثل الطين .كل هذه يأخذها الصديقون والمستقيموا القلب يتسلطون علي أموالهم , ومنزله يكون كالعث ومثل العنكبوت , الغني يضطجع </vt:lpstr>
      <vt:lpstr>ولا يعود وتدركه الىلام مثل الماء , والظلمة تأخذه ليلاً لأنه يوجد مكان للفضة تسبك فيه ومكان للذهب يمحص فيه .</vt:lpstr>
      <vt:lpstr>PowerPoint Presentation</vt:lpstr>
      <vt:lpstr>من أمثال سليمان ص 4 – 4 إلخ وص 5 : 4</vt:lpstr>
      <vt:lpstr>يا إبني  إحفظ وصاياي ولا تنسها ولا تهمل كلام فمي ولا تتركه , بل إقبله واحبه ليحفظك , إقتنه فيرفعك , كرمه فيعانقك ويعطيك إكليل نعمة علي راسك وينصرك بإكليل سرور . </vt:lpstr>
      <vt:lpstr>إسمع يا إبني وإقبل كلامي فتكثر لك سبل الحياة , انا أعلمك طرق الحكمة وأسيرك في مسالك مستقيمة , وأينما ذهبت لا تضيق خطواتك وإذا اسرعت فلا تتغلب , تمسك بتعليمي ولا تتركه</vt:lpstr>
      <vt:lpstr> وإحفظه لحياتك ولا تمش في طرق المنافقين ولا تغر من طريق الخطاة ولا تذهب معهم حينما يجتمعون ,مل عنهم , وإبتعد لأنهم لا ينعسون حتي يعملوا الشر ويبعد عنهم النور ولا يرتاحون لأنهم</vt:lpstr>
      <vt:lpstr> يعيشون علي خبز النفاق ويسكرون من خمر الخطية , طرق الأبرار تضئ كالنور , يسيرون مضيئين حتي يكمل النهار ولكن سبل الخطاة مظلمة ولا يعرفون كبف يتعثرون ,</vt:lpstr>
      <vt:lpstr> يا إبني إصغ إلي كلامي وأمل اذنيك إلي توبيخي لكي لا تنضب ينابيعك , إحفظ هذه في داخل قلبك لأنها حياة لم يليقوا بها وشفاء للجسد , بكل تحفظ إحفظ قلبك لأن منه مخارج الحياة , </vt:lpstr>
      <vt:lpstr>ابعد الفم الخائن وأبعد عنك الشفتين الخبيثتين , ولتنظر عيناك الإستقامة ودع جفونك ترمق إلي الحق : وإجعل مسالك مستقيمة لرجليك وقوم طرقك</vt:lpstr>
      <vt:lpstr> لا تمل يمنة او يسرة , إمنع قدمك عن كل طرق ردية لأن الله يعلم بالطرق التي عاي اليمين وأما التي علي الشمال فهي معوجة ,</vt:lpstr>
      <vt:lpstr> إنه يقوم مناهجك ويرشد مواهبك في السلام , يا إبني إصغ إلي حكمتي وإلي كلامي أمل أذنك لكي تحفظ رأياً صالحاً وأوصيك بفهم شفتي . لا تلتفت إلي إمرأة ردية لأن شفتيها </vt:lpstr>
      <vt:lpstr> تقطران عسلاً وبعد ذلك تجدها أمر من العلقم وأحد من سيف ذي حدين , ياإبني إبتعد عنها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كان يدخل لينظر فكان يتكلم باطلاً :</vt:lpstr>
      <vt:lpstr>PowerPoint Presentation</vt:lpstr>
      <vt:lpstr>وقلبه جمع له إثمًا.</vt:lpstr>
      <vt:lpstr>PowerPoint Presentation</vt:lpstr>
      <vt:lpstr>طوبى لمن يتفهم في أمر المسكين والفقير :</vt:lpstr>
      <vt:lpstr>في يوم السوء ينجيه الرب.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ناف خينت ذي بي إنجي إبشاي إنتي ني أتشيمير في إت أومتي إيروف جي ني باسخا : أووه نافكوتي بي إنجي ني أرشي إرفس نيم نيصاخ جي ني أرشي إرفس نيم نيصاخ جي اف ناطاكوف </vt:lpstr>
      <vt:lpstr>إن آش عن ريتي ناف إرهوتي غار بي خا إتهي إمبي لاؤس : آإبساطاناس ذيشي إيخون إي إبهيت إن يوداس في إتو موتي إيروف بي إيفول خين إت إيبي إمبي ميت إسناف . </vt:lpstr>
      <vt:lpstr>أووه أفشيناف افساجي نيم ني أرشي إيرفس نيم نيساتيغوس إتفي بي ريتي إتيف نا تييف إيطوطو : أووه افراشي اووه اف سيمنيتس نيماف إيتي ناف إن أوهات : أووه أفئير إكسو </vt:lpstr>
      <vt:lpstr>مولوجين أووه نافكوتي بي إن سا او إف كيريا هينا إنتيف تييف غيتو تو أتشني ميش : اوؤشت إمبي إف آنجيليون إثؤواب .</vt:lpstr>
      <vt:lpstr>PowerPoint Presentation</vt:lpstr>
      <vt:lpstr>PowerPoint Presentation</vt:lpstr>
      <vt:lpstr>كان يدخل لينظر فكان يتكلم باطلاً , وقلبه جمع له إثماً . طوبي لمن يتفهم في أمر المسكين والضعيف , في يوم السوء ينجيه الرب .</vt:lpstr>
      <vt:lpstr>PowerPoint Presentation</vt:lpstr>
      <vt:lpstr>PowerPoint Presentation</vt:lpstr>
      <vt:lpstr>PowerPoint Presentation</vt:lpstr>
      <vt:lpstr>وكان قد قرب عيد الفطير , الذي يقال له الفصح , وكان رؤساء الكهنة والكتبة يطلبون كيف يهلكونه , لأنهم كانوا يخافون الشعب , فدخل الشيطان قلب يهوذا الذي يدعي الإسخريوطي وهو أحد الإثني عشر .</vt:lpstr>
      <vt:lpstr> فمضي وفاوض رؤساء الكهنة وقواد الجند أن كيف يسلمه إليهم , ففرحوا وعاهدوه أن يعطوه فضة , وكان يتحين فرصة ليسلمه إليهم بمعزل عن الجميع .</vt:lpstr>
      <vt:lpstr>PowerPoint Presentation</vt:lpstr>
      <vt:lpstr>PowerPoint Presentation</vt:lpstr>
      <vt:lpstr>من سفر الخروج  ص14 : 13 الخ وص 15 : 1</vt:lpstr>
      <vt:lpstr>فقال موسى للشعب : تقووا قفوا وانظروا خلاص الرب يصنعة لكم اليوم فانة كما رايتم المصريين اليوم لا تعودون ترونهم الى الابد ؛ الرب يقاتل عنكم وانتم تصمتون فقال الرب لموسى : </vt:lpstr>
      <vt:lpstr>ما بالك تصرخ الى ؟ قل لبنى اسرائيل ان يرجعوا الى الوراء وخذ عصاك ومد يدك على البحر وشقة فيدخل بنو اسرائيل فى وسط البحر كما على اليابسة وها انا اقسى قلب فرعون </vt:lpstr>
      <vt:lpstr>والمصريين حتى يدخلوا وراءهم فاتمجد بفرعون وكل جيشة بمركباتة وفرسانة فيعلم كل المصريين انى انا هو الرب اتمجد بفرعون ومراكبة وفرسانة فقام ملاك الرب السائر</vt:lpstr>
      <vt:lpstr> امام عسكر بنى اسرائيل وسار وراءهم وانتقل عمو د السحاب من امامهم ودخل ما بين عسكر المصريين أني انا هو الرب أتمجد بفرعون ومراكبه وفرسانه , فقام ملاك الرب السائر أمام عسكر إسرائيل , </vt:lpstr>
      <vt:lpstr>ووقف فصار ظلاماً وضباباً وعبر الليل ولم يختلط ( يقترب ) بعضهم بعضاً الليل كله , ومد موسي يده علي البحر فجلب الرب ريحاً قبلية شرقية شديدة الليل كله فنشف البحر وإنشق الماء , </vt:lpstr>
      <vt:lpstr>فدخل بنو إسرائيل في وسط البحر علي اليبس وصار الماء لهم سوراً عن يمينهم وعن يسارهم وتعقب المصريون بني إسرائيل ودخل وراءهم جميع خيل فرعون ومركباته إلي وسط البحر</vt:lpstr>
      <vt:lpstr> وكان في هزيع الصبح أن الرب إطلع علي عسكر المصريين من عمود النار  والغمام وأعج عسكر المصريين وربط بكر ( عجلات )مركباتهم وسقاهم قسراً فقال المصريون فلنهرب </vt:lpstr>
      <vt:lpstr>من أمام إسرائيل لأن الرب يقاتل عنهم ضد المصريين . فقال الرب لموسي : مد يدك علي البحر فيرجع الماء إلي مكانه , فيغطي المصريين . ومركباتهم وفرسانهم . فمد موسي يده علي البحر</vt:lpstr>
      <vt:lpstr> فرجع الماء إلي مكانه عند إقبال النهار والمصريين هاربون تحت الماء , وغرق الرب المصريين في وسط البحر ورجع الماء وغطي المركبات والفرسان وكل قوات فرعون الداخلين وراءهم  في البحر ولم يبق منهم أحد ,</vt:lpstr>
      <vt:lpstr> وأما بنو إسرائيل فمشوا علي اليابسة في وسط البحر وصار الماء سوراً عن يمينهم وشمالهم فخلص الرب في ذلك اليوم إسرائيل من يد المصريين . ونظر إسرائيل المصريين امواتاً  علي شاطئ البحر وشاهد اليد القوية</vt:lpstr>
      <vt:lpstr> العظيمة التي صنعها الرب بالمصريين فخاف الشعب الرب وأمنوا بالله وبعبده موسي . حينئذ سبح موسي وبنو إسرائيل بهذه التسبحة لله قائلاً : ليقولوا فلنسبح الرب لأنه بالمجد قد تمجد . </vt:lpstr>
      <vt:lpstr>PowerPoint Presentation</vt:lpstr>
      <vt:lpstr>من إشعياء النبي ص 48 : 1-6</vt:lpstr>
      <vt:lpstr>إسمعوا هذا يابيت يعقوب , المدعوين بإسم إله إسرائيل , ورب الجنود إسمه , بالأوليات أخبرت منذ زمان ومن فمي خرجت وأسمعت بها , وصنعتها بغتة فحدثت وأعلم أنك أنت قاس ورقبتك عضل حديد وجبهتك نحاس ,</vt:lpstr>
      <vt:lpstr> وأخبرتك بما كان قبل أن يأتي عليك ,  أسمعتك فلا تقل الأوثان صنعت لي هذا ولا تقل أن المنحوتات والمسبوكات قد أمرتني بها , فقد سمعتموها وأنتم لم تعرفوا وقد أخبرتك بالحديثات منذ الآن . </vt:lpstr>
      <vt:lpstr>PowerPoint Presentation</vt:lpstr>
      <vt:lpstr>من يشوع بن سيراخ ص 23 : 7-19</vt:lpstr>
      <vt:lpstr>إسمع يا إبني تعليم فمي , من يحفظه لن يهلك , وسيوجد بشفتيه , وأما الخاطئ والشتام والمتكبر فيشكون فيه , لا تعود فمك الحلف , ولا تألف تسمية القدوس , فإنه كما أن العبد الذي يحاسب </vt:lpstr>
      <vt:lpstr>مراراً كثيرة لا يفلت من العقاب , كذلك من يحلف ويذكر الإسم ( القدوس ) مرات عديدة فلا يمكن أن يتبرر من الخطية , الرجل الكثير الحلف يمتلئ إثماً ولا يبرح السوط بيته , فإذا ندم غفرت</vt:lpstr>
      <vt:lpstr> خطية قلبه وإن تغافل فخطيته مضاعفة وإن حلف باطلاً لا يتبرر وبيته يمتلئ نوائباً , كلام مشمول بالموت لا يوجد في ميراثك يا يعقوب أن هذه كلها تبتعد عن رجال الله , فلا يوجدون في الخطايا . </vt:lpstr>
      <vt:lpstr>لا تعلم فاك سوء الأدب , لأن كلام الخطية يوجد فيه . أذكر أباك وأمك , إذا اجتمعت بالعظماء لئلا تنساهما أمامهم وتصير جاهلاً , فتود لو تولد  وتلعن يوم ولدت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هوذا أعداؤك قد صرخوا :</vt:lpstr>
      <vt:lpstr>PowerPoint Presentation</vt:lpstr>
      <vt:lpstr>وقد رفع مبغضوك رؤوسهم.</vt:lpstr>
      <vt:lpstr>PowerPoint Presentation</vt:lpstr>
      <vt:lpstr>تآمروا جميعًا بقلبٍ واحدٍ :</vt:lpstr>
      <vt:lpstr>وتعاهدوا عليك عهدًا.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إيسوس أون خاجين سوؤ إن إيهوؤ إنتى بى باسخا أفئى إيفى سانيا بيما إينارى لازاروس إمموف فى آيطافموفى إيطا إيسوس تونوسف إيفول خين نى إثموؤت: أفئير أوذيبنون أون إيروف إمى</vt:lpstr>
      <vt:lpstr>بيما إيتى إمماف: أووه مارثاناس شيم شى بى: أووه لازاروس نى أوواى بى إيفول خين نى إثروتيب نيماف: ماريا أون أستشى إن أو ليترا إن سوجين إنتى أونارذوس</vt:lpstr>
      <vt:lpstr>إمبى إستيكى إى ناشى إنسو إنف: أووه أسثوهس إنين إتشالفج إن إيسوس إمموف: أووه أسفوتو إمبيف أوى إنتى تيس آفى: إبيى ذى موه إيفول خين بى إستوى إمبى سوجين.</vt:lpstr>
      <vt:lpstr> بيجى أوواى ذى إيفول خين نيف ماثيتيس إيتى يوداس بى سيمون بى يسكاريوتيس فى إيناف ناتيف: جى إثفيو أب آى سوجين إمبوتيف إيفول خاشومت شى إن ساث إيرى </vt:lpstr>
      <vt:lpstr>أووه إيتيتو إن نيهيكى: فاى ذى أفجوف أو كوتى جى سيرميلين ناف خانى هيكى: اللاجى نى أورى إتشى أوى بى: أووه إيرى بى إغلوسو كومون إنتوتف نى شاف هيتو إيروف شاف توؤن إمموؤ. بيجى إيسوس</vt:lpstr>
      <vt:lpstr>أون جى كاس إنتيس آريه إيروف إيبى إيهوؤ إمباكوس: نى هيكى غارسى نى موتين إنسيو نيفين: آنوك ذى تى نيموتين آن إنسيو نيفين:  أوأوشت امبي ايف انجيليون اثؤواب.</vt:lpstr>
      <vt:lpstr>PowerPoint Presentation</vt:lpstr>
      <vt:lpstr>PowerPoint Presentation</vt:lpstr>
      <vt:lpstr>هوذا أعدائك قد صرخوا، وقد رفع مبغضوك رؤوسهم.تآمرواجميعاً بقلب واحد، وتعاهدوا عليك عهداً. </vt:lpstr>
      <vt:lpstr>PowerPoint Presentation</vt:lpstr>
      <vt:lpstr>PowerPoint Presentation</vt:lpstr>
      <vt:lpstr>PowerPoint Presentation</vt:lpstr>
      <vt:lpstr>وقبل الفصح بستة أيام أتى يسوع إلى بيت عنيا حيث كان لعازر الذى مات وأقامه من بين الأموات . فصنعوا له هناك  عشاء فى ذلك المكان . وكانت مرثا تخدم وكان لعازر أحد المتكئين معه ،</vt:lpstr>
      <vt:lpstr> أما مريم فأخذت رطل طيب ناردين خالص كثير الثمن ودهنت به قدمى يسوع ، ومسحتهما بشعر رأسها فإمتلأ البيت من رائحة الطيب ، فقال أحد تلاميذه الذى هو يهوذا سمعان الإسخريوطى </vt:lpstr>
      <vt:lpstr>الذى كان مزمعاً أن يسلمه : لماذا لم يبع هذا الطيب بثلثمائة دينار ويعطى للمساكين ؟! قال هذا ليس لأنه كان يهتم بالمساكين ، بل لأنه كان سارقاً وكان الصندوق عنده وكان يحمل ما يلقى فيه </vt:lpstr>
      <vt:lpstr>.فقال يسوع : ( دعوها لأنها حفظته ليوم دفنى فإن المساكين معكم فى كل حين ، وأما أنا فلست معكم فى كل حين</vt:lpstr>
      <vt:lpstr>PowerPoint Presentation</vt:lpstr>
      <vt:lpstr>PowerPoint Presentation</vt:lpstr>
      <vt:lpstr>من سفر التكوين لموسى النبى ص 24 : 1-  9</vt:lpstr>
      <vt:lpstr>وشاخ إبراهيم وهرم أيامه وبارك الرب إبراهيم فى كل شئ ، فقال إبراهيم لعبده كبيربيته المولى على جميع ماله ، ضع يدك تحت فخذى لأستحلفك بالرب إله السماء وإله الأرض ،</vt:lpstr>
      <vt:lpstr> أن تأخذ زوجة لإبنى إسحق من بنات الكنعانيين اللذين أنا ساكن بينهم ، بل أنطلق إلى ارضى والموضع الذى كنت فيه وإلى عشيرتى وتأخذ زوجة لإبنى اسحق من هناك ، فقال العبد له :</vt:lpstr>
      <vt:lpstr> ربما لا تشاء المرأة أن تأتى معى لعبد هذه الأرض ، أتريد أن أرد ابنك إلى الأرض التى خرجت منها ؟ فقال له إبراهيم : أحذر من أن ترد إبنى إلى هناك لأن الرب  إله السماء وإله الأرض</vt:lpstr>
      <vt:lpstr> الذى أخذنى من بيت أبى ومن الأرض التى ولدت فيها الذى كلمنى أقسم لى قائلاً: أنى أعطيك هذه الأرض لنسلك ، وهو يرسل ملاكه أمامك كلمنى وأقسم لى قائلاَ : أنى أعطيك هذه الأرض ولنسلك ،</vt:lpstr>
      <vt:lpstr> وهو يرسل ملاكه أمامك فتأخذ زوجة لإبنى اسحق من هناك ، وإن تشاء المرأة أن تأتى معك إلى هذه الأرض فتكون أنت برئ من حلفى ، فقط لا ترجع إبنى إلى هناك . </vt:lpstr>
      <vt:lpstr>فوضع العبد يده تحت فخذ إبراهيم سيده وحلف له من أجل هذا الأمر .</vt:lpstr>
      <vt:lpstr>PowerPoint Presentation</vt:lpstr>
      <vt:lpstr>من سفر العدد لموسى النبى ص 20 : 1- 13</vt:lpstr>
      <vt:lpstr>وجاء بنو إسرائيل الجماعة كلها إلى جبل سيناء فى الشهر الأول وأقام الشعب بقادش ، وماتت مريم ثم دفنت هناك ولم يكن ماء للجماعة، فاجتمعوا على موسى وهرون وخاصم الشعب موسى قائلين :</vt:lpstr>
      <vt:lpstr> ليتنا متنا موت أخوتنا أمام الرب ، لماذا جئتما بجماعة الرب إلى هذه البرية لتقتلانا نحن ومواشينا ؟ ولماذا أخرجتمانا من أرض مصر إلى هذا الموضع الردئ ، موضع لا زرع فيه و لا تين </vt:lpstr>
      <vt:lpstr>و لا عنب و لا رمان و ليس فيه ماء للشرب ؟ فجاء موسى وهرون من أمام الجماعة إلى باب قبة الشهادة وسقطا على وجههما فتجلى لهما مجد الرب ، وكلم الرب موسى وهرون قائلاً : </vt:lpstr>
      <vt:lpstr>خذ العصا وإجمع الجماعة كلها أنت وهرون أخوك ، كلما الصخرة قدامهم فتعطى مياهها فتخرجا لهم ماء من الصخرة ، وتسقيا الجماعة ومواشيهم فأخذ موسى العصا من أمام الرب </vt:lpstr>
      <vt:lpstr>كما أمره الرب وجمع موسى وهرون الجماعة أمام الصخرة وقال لهم : أسمعوا أيها المتمردون ، أنخرج لكم من هذه الصخرة ماء . ورفع موسى يده وضرب الصخرة بالعصا مرتين ، </vt:lpstr>
      <vt:lpstr>فخرج ماء غزير فشرب منه الجماعة ومواشيهم ، فقال الرب لموسى وهرون : لأجل أنكما لم تؤمنا لتقدسانى أمام أعين بنى إسرائيل ، لذلك لا تدخلان هذه الجماعة إلى الأرض التى أعطيتهم إياها ،</vt:lpstr>
      <vt:lpstr> هذا هو ماء الخصومة ، حيث إختصم بنو إسرائيل أمام الرب فتقدس فيهم .</vt:lpstr>
      <vt:lpstr>PowerPoint Presentation</vt:lpstr>
      <vt:lpstr> من أمثال سليمان ص 1 : 10 – إلخ</vt:lpstr>
      <vt:lpstr> يا إبنى لا يضلك الرجال المنافقون ، و لا تجبهم إذا دعوك قائلين : هلم شاركنا فى الدم لنختف فى الأرض ، للرجل البار ظلماً ، فلنبتلعه حياًُ كالجحيم ونبيد ذكره من الأرض فنظفر بقنية الثمينة ،</vt:lpstr>
      <vt:lpstr> ونملأ بيوتنا غنيمة ونصيبه يقع لنا كيس فلنقتنيه لنا جميعاً كيس واحد، ليكن لنا . لا تمش فى الطريق معهم ، وامنه رجلك عن طريقهم لأنهم نصبوا شباكهم للطيور بمكر وشاركوا القتلة فيدخرون لأنفسهم الشرور</vt:lpstr>
      <vt:lpstr> وسقوط الآثمة ردئ ، هذه طرق كل من تناهى الإثم ، بالنفاق تنزع نفوسهم . الحكمة تمدح فى الطرقات وفى الشوارع ظاهره ، وعلى زوايا الأسوار يبشر فيها ، على الأبواب الأقوياء وأبواب المدن . </vt:lpstr>
      <vt:lpstr> قد قالت بقلب قوى فى كل حين ، ان عديمى الشر يتمسكون بالبر فلن يخزوا ، أيها الجهال المشتهون العار الذين نافقوا وأبغضوا الفهم وصاروا عرضة للتوبيخ ، هوذا أضع أمامكم كلاما من روحى وأعلمكم كلامى،</vt:lpstr>
      <vt:lpstr> قد دعوت فلم تسمعوا وبسطت يدى فلم تلتفتوا ، بل جعلتم مشورتى كأنها ليست ثابتة وتوبيخى لم تصغوا ليه ، من أجل هذا أيضا أضحك على هلاكهم وأفراح إذا لحقكم الفناء وفاجاًكم الذعر ويأتى الخراب كالعاصفة ،</vt:lpstr>
      <vt:lpstr> إذا جاء عليكم الاستئصال فى طلبى فلا يجدونى ً بما أنهم أبغضوا الحكمة ولم يختاروا مخافة الرب ولم يريدوا أن يتأملوا مشورتى مستهزئين بكلامى   ، فلذلك يأكلون من ثمر طرقهم </vt:lpstr>
      <vt:lpstr> ومن نفاقهم يشبعون حيث أنهم ظلموا الصبيان وقتلوهم ، أفتقد المنافقين بالهلاك والذى يطيعنى يسكن على الرجاء ويستريح بلا خوف من كل شر.</vt:lpstr>
      <vt:lpstr>PowerPoint Presentation</vt:lpstr>
      <vt:lpstr>من إشعياء النبى ص 59 : 1- 17</vt:lpstr>
      <vt:lpstr> هل يد الرب لا تقوى أن تخلص ؟ أم أذنه ثقلت عن السمع ؟ ولكن خطاياكم قامت بينكم وبين الله ولسبب خطاياكم صرف وجهه عنكم حتى لا يرحمكم ، لأن أيديكم تلطخت بالدم وأصابعكم بالخطايا ، </vt:lpstr>
      <vt:lpstr> وشفاهكم نطقت بالإثم ، ولسانكم يتلو ظلماً وليس من يقول الحق و لا يوجد قاض عادل . يؤمنون بالأباطيل وينطقون الكذب ، يحبلون بالتعب ويلدون بالأباطيل ، فقسوا بيض الأفاعى ،</vt:lpstr>
      <vt:lpstr> ونسجوا خيوط العنكبوت والمزمع أن يأكل من بيضهم لما كسره وجد فيه وحشاً وأفعى ، ونسيجهم لا يكون لهم ثوباً و لا يستترون من أعمالهم لأن أعمالهم أعمال إثم ، وأرجلهم تجرى إلى الشر </vt:lpstr>
      <vt:lpstr> وتسرع إلى سفك الدم ، وأفكارهم أفكار جهال . الكسل والشقاوة فى سبلهم وطريق السلام لم يعرفوه ، وخوف الله ليس فى طريقهم لأن طرقهم التى يمشون فيها معوجة و يعرفون السلام ،</vt:lpstr>
      <vt:lpstr> لهذا بعد عنهم الحكم ، و لا يدركهم العدل ، وإذ هم يترقبون النور صار لهم الظلام . انتظروا ضوء فمشوا فى عتمة ، يتلمسون الحائط مثل أعمى ويشعرون كمن ليس له أعين ، ويسقطون فى الظهيرة</vt:lpstr>
      <vt:lpstr>كأنهم فى نصف الليل كمثل مائتين يتنهدون مثل الدب ، ومثل الحمامة يسيرون معاً . ننتظر حكماً فلا يكون والخلاص بعد عنا بعيداً لأن إثمنا كثر أمامك وخطايانا قاومتنا ، لأن آثامنا فينا وعرفنا ظلمنا</vt:lpstr>
      <vt:lpstr>، نافقنا وكذبنا وبعدنا عن الله ، تكلمنا ظلماً وخالفنا وحبلنا وتلونا من قبلنا أقوالاً ظالمة ورددنا الحكم إلى خلف ، وبعد العدل لأن الحق بار فى أيامهم ولم يستطيعوا أن يعبروا باستقامة ، والحق رفع وتحول قلبهم عن الحق ،</vt:lpstr>
      <vt:lpstr>ونظر الرب ولم يرضه ، لأنه لم يكن حكم ونظر ولم يكن رجل وتأمل ولم يكن ناصر ، فدفعهم بذراعه وشدهم برحمته ، ولبس العدل مثل درع ووضع على رأسه بيضة الخلاص .</vt:lpstr>
      <vt:lpstr>PowerPoint Presentation</vt:lpstr>
      <vt:lpstr> من زكريا النبى ص 11 : 11-14</vt:lpstr>
      <vt:lpstr> ويعلم الكنعانيون الأغنام التى يحرسونها أنها كلمة الرب وأنا أقول لهم : إذا حسن لديكم فأعطونى  أجرتى التى قررتموها وإلا فامتنعوا . فقرروا أجرتى ثلاثين ممن الفضة ، فقال لى الرب ألقها فى المسبك وأنا أفحصها ،</vt:lpstr>
      <vt:lpstr> هل هى مختارة مثل ما جربت بها ، فأخذت الثلاثين من الفضة وطرحتها فى المسبك فى بيت الرب ، ثم طرحت عصاى الثانية التى هى حبل القياس لأنقض عهدى الذى بين يهوذا وبنى إسرائيل . </vt:lpstr>
      <vt:lpstr>PowerPoint Presentation</vt:lpstr>
      <vt:lpstr>PowerPoint Presentation</vt:lpstr>
      <vt:lpstr>PowerPoint Presentation</vt:lpstr>
      <vt:lpstr>PowerPoint Presentation</vt:lpstr>
      <vt:lpstr>لأبينا القديس  أنبا شنوده</vt:lpstr>
      <vt:lpstr> أمران أقولهما لكم : إن جميع اللذين يفرح بهم فى السماء من آجل توبتهم وهى على الأرض لن  يروا حزناً و لا وجعاً فى 1لك المكان ، وأولئك اللذين لم يفرح بهم السماء لأجل عدم توبتهم </vt:lpstr>
      <vt:lpstr> وهم على الأرض لن يروا فرحاً و راحة فى ذلك المكان ، فإلى متى أنت تتكاسل أيضاً ؟ !.. أيها الإنسان ، أطلب إليك : إبك على نفسك وحدك ما دامت تقبل منك الدموع وبالأحرى إذا منت قد عملت </vt:lpstr>
      <vt:lpstr> أعمالاً يحق عليها البكاء ، فأبك على نفسك وحدك ما دام جميع القديسون يبكون معك لأجل خلاص نفسك . طوبى لمن امتلأ بكاء على نفسه وحده ههنا ، فإنه سينجو من البكاء ، وصرير الأسنان الدائم ويفرح فرحاً سمائياً</vt:lpstr>
      <vt:lpstr> فلنتيقظ يا أحبائى قبلما يقفل دوننا الخدر وباب التوبة ، ونضرع أمام الباب فنسمع لست أعرفكم ، كل هذه وأراداً منها نسمعها إذا تمادينا فى خطايانا.</vt:lpstr>
      <vt:lpstr>شنودة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أعدائي تقاولوا عليَّ شرًا :</vt:lpstr>
      <vt:lpstr>PowerPoint Presentation</vt:lpstr>
      <vt:lpstr>وتشاوروا عليَّ بالسوء.</vt:lpstr>
      <vt:lpstr>PowerPoint Presentation</vt:lpstr>
      <vt:lpstr>كان يدخل لينظر فكان يتكلم باطلاً :</vt:lpstr>
      <vt:lpstr>وقلبه جمع له إثمًا.</vt:lpstr>
      <vt:lpstr>PowerPoint Presentation</vt:lpstr>
      <vt:lpstr>PowerPoint Presentation</vt:lpstr>
      <vt:lpstr>PowerPoint Presentation</vt:lpstr>
      <vt:lpstr>PowerPoint Presentation</vt:lpstr>
      <vt:lpstr>PowerPoint Presentation</vt:lpstr>
      <vt:lpstr>متي</vt:lpstr>
      <vt:lpstr>PowerPoint Presentation</vt:lpstr>
      <vt:lpstr> توتى آف ثوؤتى إنجى نى أرشى إريفس نيم إبرسفييتيروس إنتى بى لاؤس إيخون إيتى أفلى إنتى بى أرشى إريفس فى إيشاف موتى إيروف جى كايافا : أوو أفئير أوسوتشنى هينا إنسى آمونى</vt:lpstr>
      <vt:lpstr> إن إيسوس خين أو إكروف أووه إنسى خوثفيف ناف جو إمموس ذى بيجى إمبين إثرين آيس خين إبشاى جى أنتى أو إشتورتير شوبى خين بى لاؤس .</vt:lpstr>
      <vt:lpstr> إيسوس ذى إفكى خين فيت آنيا خين إبئى إن سيمون بى كاكسيهت : آسى هاروف إنجى أو إسهيمى إيرى أو أون أوموكى إن سوجين إن توتس إى ناشى إنسو إنف أووه أس جوشف إإهرى إيجين تيف آفى إفروتيب :</vt:lpstr>
      <vt:lpstr> إيطاف ناف ذى إنجى نى ماثيتيس آف إكريمريم إفجو إمموس جى باى طاكو أوبى . نى أو أون إشجوم غار بى إيتى إمفاى إيفول خا أوميش أوو إيتيتو إن نى هيكى إيطاف إيمى ذى إنجى إيسوس بيجاف نوؤ :</vt:lpstr>
      <vt:lpstr> جى إثقيؤ تيتين أوآهخسيى إيتى إسهيمى : أوهوب غار إبنانيف بى طاس آيف إيروى : نى هيكى غار سينيموتين إنسيو نيفين آنوك ذى تى نى موتين آن إنسيونيفين .</vt:lpstr>
      <vt:lpstr> أسهى أوى غار إنجى ثاى إمباى سوجين إيجين باسوما إى إيجين كوست : آمين تيجو إمموس نوتين : جى إفما إيتوناهى أويش إمباى إف آنجليون إمموف خين بى كوزموس تيرف إف إى ساجى</vt:lpstr>
      <vt:lpstr> هوف إمفى إبطا طاى إسهيمى أيف إنجى أوواى إيفول خين بى ميت إسناف فى إى شافموتى إيروف جى يوداس بى يسكاريوتيس ها نى أرشى إريفس . بيجاف نوؤ جى أوبى إبتى تين ناتيف نيى أووه آنوك</vt:lpstr>
      <vt:lpstr>هو إنطاتيف إيتين ثينو إثنوؤ ذى أف سيمنيس نيماف إيتى ناف إمماب إنهات : أووه يسجين بيسيو إيتى إمماف ناف كوتى بى إنسا أوإف ميريا هينا إنتيف تيف نوؤ : أوؤشت إمبى إف آنجليون إثؤواب .</vt:lpstr>
      <vt:lpstr>PowerPoint Presentation</vt:lpstr>
      <vt:lpstr>PowerPoint Presentation</vt:lpstr>
      <vt:lpstr> أعدائى تقاولوا على شراً وتشاوروا بالسوء . كان يدخل لينظر فكان يتكلم باطلاً وقلبه جمع له إثماً : الليلويا .</vt:lpstr>
      <vt:lpstr>PowerPoint Presentation</vt:lpstr>
      <vt:lpstr>PowerPoint Presentation</vt:lpstr>
      <vt:lpstr>PowerPoint Presentation</vt:lpstr>
      <vt:lpstr> حينئذ اجتمع رؤساء الكهنة وشيوخ الشعب فى دار رئيس الكهنة الذى يدعى قيافا وتشاوروا لكى يمسكوا يسوع بمكر ويقتلوه . وكانوا يقولون : لا نفعل هذا فى العبد لئلا يحدث شغب فى الشعب .</vt:lpstr>
      <vt:lpstr> وفيما كان يسوع فى بيت عنيا فى بيت سمعان الأبرص ، جاءت إمرأة ومعها قرورة طيب كثير الثمن وسكبته على راسه وهو متكئ . فلما رأى التلاميذ ذلك تذمروا قائلين :  لماذا هذا الإتلاف ،</vt:lpstr>
      <vt:lpstr> لأنه قد كان يمكن أن يباع هذا بكثير ويعطى للمساكين ، فعلم يسوع وقال لهم : لماذا تتعبون المرأة فإنها قد عملت بى عملاً حسناً ، لأن المساكين معكم كل حين و أما أنا فلست معكم كل حين ، </vt:lpstr>
      <vt:lpstr> وهذه إنما سكبت هذا الطيب على جسدى لدفنى . الحق أقول لكم أنه حيثما يكرز بهذا الإنجيل فى كل العالم يخبر أيضا بما عملته هذه المرأة تذكاراً لها . حينئذ ذهب واحد من الأثنى عشر الذى</vt:lpstr>
      <vt:lpstr> يدعى يهوذا الإسخريوطى إلى رؤساء الكهنة ، وقال لهم : ماذا تعطونى وأنا أسلمه إليكم . أما هم فتعاهدوا معه أن يعطوه ثلاثين من الفضة ، ومن ذلك الوقت كان يتحنن فرصة ليسلمه إليهم . </vt:lpstr>
      <vt:lpstr>PowerPoint Presentation</vt:lpstr>
      <vt:lpstr>PowerPoint Presentation</vt:lpstr>
      <vt:lpstr> من إشعياء النبى ص 28 : 16 – 26</vt:lpstr>
      <vt:lpstr> لأجل هذا هكذا ما يقوله السيد الرب : هأنذا أطرح حجراً فى أساسيات صهيون ، حجر زاوية ثميناً مختاراً كريماً فى أساساتها ، فمن آمن فلن يخزى . وأجعل الدينونة رجاء وبرحمتى يكون</vt:lpstr>
      <vt:lpstr> الخلاص على مواضع السكن ، والمتوكلون على الكذب يرجون الباطل لأنه لا يجتازكم العاصف ، لئلا ينزع عهدكم مع الموت ورجائكم مع الجحيم لا ينتهى ، إذا أتى عليكم العاصف ، </vt:lpstr>
      <vt:lpstr> الجارف تكونون له موطئاً ، إذا جاء من جهتكم يأخذكم ، وسوف يعبر النهار مبكراً ويرتجى السوء ليلاً . تعلموا أن تسمعوا أيها المتضايقين أننا لا نستطيع أن نحارب ، ونحن ضعفاء عن أن نجتمع ،</vt:lpstr>
      <vt:lpstr> وسيقوم كالجبل للمنافقين ، ويحل فى وادى جبعون ، يغضب فيعمل أعماله عملاً مريراً ويصنع فى غضبه فى الغربة ، وغريب هو حنقه . أما أنتم فلا تفرحوا و لا تدعوا قيودكم لا تقهر ، </vt:lpstr>
      <vt:lpstr> لأننا قد سمعنا بأعمال القضاء وفناء من قبل رب الجنود ، هذه التى سيصنعها على كل الأرض . أنصتوا واسمعوا صوتى ، تأملوا و أصغوا لأقوالى : هل يحرث الحارث اليوم كله </vt:lpstr>
      <vt:lpstr> أم يهيئ البذار قبل أن يعمل الأرض ؟ أليس إذا مهد وجهها ، حينئذ يبزر قليل من الشونيز ( الحبة السوداء ) والكمون ثم يزرع الحنطة والشعير القيطانى ( الجلبان ) فى كل تخومها فتتعلم بحكم إلهك وتفرح ؟ </vt:lpstr>
      <vt:lpstr> لأنه ليس بصعوبة ينتتفض الشونيز والكمون مع الخبز يؤكل ، لأنى لا أغضب إلى الأبد عليكم و لا يدوسكم صوت مرارتى ، فهذه الآيات خرجت من رب الجنود ، تشاوروا وارفعوا عزاء باطلاً . </vt:lpstr>
      <vt:lpstr>PowerPoint Presentation</vt:lpstr>
      <vt:lpstr>PowerPoint Presentation</vt:lpstr>
      <vt:lpstr>PowerPoint Presentation</vt:lpstr>
      <vt:lpstr>PowerPoint Presentation</vt:lpstr>
      <vt:lpstr>لأبينا القديس أنبا ساويرس</vt:lpstr>
      <vt:lpstr> أيها الإخوة ها أنا أذكركم الآن من أجل وقوع الصوت الذى ينزل بالخطاة والذين يكفرون بالناموس ووصايا الحيوة ، لأنه يقول : أبعدوا عنى يا ملاعين إلى النار الأبدية ، فأى عزاء ينظرونه هؤلاء بعد ذلك ؟ </vt:lpstr>
      <vt:lpstr> ها هنا بالحقيقة هو وادى البكاء حيث تكون الدموع ، هذه هى التى ليست بعدها زينة للنفس . من ذا الذى يقدر أن يطلب عن الخطاة فى ذلك اليوم لأن الملائكة والشروبيم</vt:lpstr>
      <vt:lpstr>والسارافيم تصمت وجميع الأبرار والصديقين ، لا يستطيع أحد منهم من يشفع فى الآدمية فى ذلك اليوم . وتقف جميع الخليقة صامته والعالم كله يكون تحت الحكم الإلهى العادل .</vt:lpstr>
      <vt:lpstr>هذا هو زمن الحصاد ، هذا هو وقت جذب الشبكة للشاطئ وعزل الجيد من الردئ ، هذا هو اليوم الذى يقال للخطاة : إذهبوا إلى الجحيم مسكنكم إلى الأبد .</vt:lpstr>
      <vt:lpstr>ساويرس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اشفني يارب فإن عظامي قد اضطربت :</vt:lpstr>
      <vt:lpstr>PowerPoint Presentation</vt:lpstr>
      <vt:lpstr>ونفسي قد انزعجت جدًا.</vt:lpstr>
      <vt:lpstr>PowerPoint Presentation</vt:lpstr>
      <vt:lpstr>لا تصرف وجهك عن فتاك :</vt:lpstr>
      <vt:lpstr>اسمعني سريعًا فإنني في شدة.</vt:lpstr>
      <vt:lpstr>PowerPoint Presentation</vt:lpstr>
      <vt:lpstr>PowerPoint Presentation</vt:lpstr>
      <vt:lpstr>PowerPoint Presentation</vt:lpstr>
      <vt:lpstr>PowerPoint Presentation</vt:lpstr>
      <vt:lpstr>PowerPoint Presentation</vt:lpstr>
      <vt:lpstr>يؤنين</vt:lpstr>
      <vt:lpstr>PowerPoint Presentation</vt:lpstr>
      <vt:lpstr> تينو آطا إبسيشى إشتورتير أوو أوبى تينا جوف : بايوت ناهميت إيفول خين طاى أونو : اللا إثقى فاى آى إى إبطاى أونو : إفيوت ماأوأو إمبيك شيرى : أو إزمى آس إى إيفول خين إتفى</vt:lpstr>
      <vt:lpstr> إس جو إمموس جى آى تى أوأو بالين تيناتى أوأو ، بى ميش أون إيناف أوهى إيراتف إيطاف سوتيم ناف جو إمموس جى : أوخارافاى بى طاس شوبى : هان كى كوؤنى ذى نا فجو لإمموس جى أو أنجليوس بى طاف ساجى نيماف</vt:lpstr>
      <vt:lpstr> آف إيروؤ إنجى إيسوس إفجو إمموس جى إبطاس شوبى آن إنجى طاى إزمى إثفيت : اللا إثقى ثينو : تينو إبهاب إمباى كوزموس : تينو إب أرخون إنتى باى كوزموس إف إهيتف إيفول </vt:lpstr>
      <vt:lpstr> ها إبكاهى إى أيسيك أو أون نيفين هاروى : فاى ذى إفجو إمموف إف إرسيممينين جى خين آش إمموؤ إفنامو .آف إيروؤ إنجى بى ميش إفجو إمموس ناف : جى آنون آن سوتيم إيفول</vt:lpstr>
      <vt:lpstr> خين بى نوموس جى بى إخرستوس شوب شا إينيه أووه بوس إنثوك إكجوإمموس : جى هوتى بى إنتو إتشيس إبشيرى إم إفرومى : نيم بى إبشيرى إم إفرومى : بيجى إيسوس نوؤ :</vt:lpstr>
      <vt:lpstr> جى إيتى كى كوجى إنسيو بى أوؤينى خين ثينو : موشى أون خين بى أوؤينى هوس بى أوؤينى إنتين ثينو : هينا إنتى إشتيم بى كاكى طاهى ثينو جيقى إثموشى خين بى كاكى إن </vt:lpstr>
      <vt:lpstr> إف إيمى آن جى أف موشى إث أون : هوسبى أوؤينى إنتين ثينو ناهيتى إيبى أوؤينى هينا إنتى تين إرشيرى إمبى أوؤينى : أوؤشت إمبى إف آنجيليون إثؤواب .</vt:lpstr>
      <vt:lpstr>PowerPoint Presentation</vt:lpstr>
      <vt:lpstr>PowerPoint Presentation</vt:lpstr>
      <vt:lpstr> إشفينى يارب فإن عظامى قد إضطربت ونفسى قد إضطربت ونفسى قد إنزعجت جداً . لا تصرف وجهك عن فتاك . إسمعى سريعاً فأننى فى الشدة : الليلويا</vt:lpstr>
      <vt:lpstr>PowerPoint Presentation</vt:lpstr>
      <vt:lpstr>PowerPoint Presentation</vt:lpstr>
      <vt:lpstr>PowerPoint Presentation</vt:lpstr>
      <vt:lpstr>الآن نفسى قد إضطربت فلماذا أقول ، يا أبنى نجنى من هذه الساعة ، ولكن لأجل هذا أتيت إلى هذه الساعة . أيها الآب مجد إبنك . فجاء صوت من السماء قائلاً : قد مجدت وسأمجد أيضاً . </vt:lpstr>
      <vt:lpstr>فلما سمع الجمع الذى كان واقفاً قالوا : رعد هو الذى حدث ، وآخرون قالوا : ملاك هو الذى كلمه . أجاب يسوع وقال : ليس من أجلى حدث هذا الصوت ، لكن من أجلكم . الآن دينونة هذا العالم .</vt:lpstr>
      <vt:lpstr>الآن يلقى رئيس هذا العالم خارجاً ، وأنا أيضاً إن ارتفعت عن الأرض أجذب إلى كل واحد . وأنما قال هذا مشيراً إلى آية ميتة كان مزمعاً أن يموت . فأجاب الجميع قائلاً :</vt:lpstr>
      <vt:lpstr> نحن سمعنا من الناموس أن المسيح يدوم إلى الأبد فكيف تقول أنت أنه ينبغى أن يرتفع إبن الأنسان ؟ ! من هذا إبن الإنسان ؟! فقال لهم يسوع : النور معكم زماناً يسيراً ، فسيروا فى النور زماناً يسيراً ،</vt:lpstr>
      <vt:lpstr> فسيروا فى النور لئلا يدر ككم الظلام ، لأن الذى يمشى فى الظلام لا يدرى أين يذهب . مادام لكم النور آمنوا بالنور لتصيروا أبناء النور .</vt:lpstr>
      <vt:lpstr>PowerPoint Presentation</vt:lpstr>
      <vt:lpstr>PowerPoint Presentation</vt:lpstr>
      <vt:lpstr>PowerPoint Presentation</vt:lpstr>
      <vt:lpstr>PowerPoint Presentation</vt:lpstr>
      <vt:lpstr>فاجتمع الفريسيون وخاطب بعضهم بعضا قائلين : ما الذى نصنعة ؟ فان هذا الرجل يصنع آيات وعجائب كثيرة وان تركناه فسيؤمن به الكل فياتى الرومانيون وياخذون موضعنا فقال أحدهم الذى هو قيافا رئس كهنة اليهود : </vt:lpstr>
      <vt:lpstr>انة يجب أن يموت رجل واحد عن الشعب دون الآمة كلها ومن تلك الساعة تشاوروا على يسوع مشورة رديئة ليقتلوه فمضى يسوع الى كورة فى البرية واقام هناك مع تلاميذة وكان قد قرب عيد اليهود </vt:lpstr>
      <vt:lpstr>وكانوا يطلبونه لكى يقتلوه بالحقيقة اكمل ما قالة عليهم اشعياء النبي : الويل للامة المملوءة آثما الزرع الفاسد الأبناء المخالفين من اجل أن الثور عرف مذودة </vt:lpstr>
      <vt:lpstr>والحمار عرف قانية وإسرائي لم يعرفنى ولم يعلم اننى انا خالقة من اجل ذلك يخلدون هم وأبناؤهم فى الجحيم بينهم الى الأبد</vt:lpstr>
      <vt:lpstr>PowerPoint Presentation</vt:lpstr>
      <vt:lpstr>PowerPoint Presentation</vt:lpstr>
      <vt:lpstr>ولما قرب عيد الفطير الذى هو فصح اليهود كان الكتبة ورؤساء الكهنة يطلبون كيف يهلكون يسوع ولم يعلموا ماذا يصنعون فانهم كانوا يخافون من الجمع فوجد الشيطان لة مسكنا فى قلب</vt:lpstr>
      <vt:lpstr> رفيقة يهوذا الاسخريوطى وكان هذا محسوبا فى عد التلاميذ وكان شيطانا كقول الرب فمضى وخاطب رؤساء الكهنة والصدوقيين أن يسلمة اليهم فتكلم النجس مع اصحابة ان يسلم اليهم مخلص</vt:lpstr>
      <vt:lpstr> العالم ففرح الانجاس الممتلئون غشا فرحا عظيما وقرروا معة ان يعطوة فضة حتى يسلمة اليهم خلوا من الجمع</vt:lpstr>
      <vt:lpstr>PowerPoint Presentation</vt:lpstr>
      <vt:lpstr>PowerPoint Presentation</vt:lpstr>
      <vt:lpstr>جاء المسيح إلهنا إلى بيت عنيا قبل الفصح بستة أيام ، فصنعوا له وليمة فى بيت مريم ومرثا أختها ، وكان هناك لعازر الذى أقامه من الأموات ، وكانت مريم أخت الميت واقفه  تخدمهم ،</vt:lpstr>
      <vt:lpstr> وكان إحدى المتكئين مع السيد يسوع لعازر أخوها ، فآخذت مريم رطل طيب ناردين كثير الثمن ودهنت به رجلى يسوع ومسحتها بشعر رأسها . فامتلاء يهوذا الأسخريوطى المخالف </vt:lpstr>
      <vt:lpstr>من الحسد الشيطانىوقال بمكر وقلب مملوء من كل مرارة وخبث ورياء ، قال : لماذا لم يبع هذا الطيب بثلثمائة دينار ويدفع للمساكين ؟ ولم يقل هذا بفكر صالح ومحبة فى المساكين ، </vt:lpstr>
      <vt:lpstr>ولكنه كان سارقاً وكان يسرق ما يلقى فى الصندوق ، فقال المخلص : لا تتعبوها لأنها قد حفظته ليوم دفنى ، المساكين معكم كل حين وأما أنا فلست معكم كل حين وأما أنا فلست معكم كل حين</vt:lpstr>
      <vt:lpstr> فلنقترب من الرب ولنبك أمامه ونبل قدميه بدموعنا ونساله أن ينعم علينا بالغفران كعظيم رحمته .</vt:lpstr>
      <vt:lpstr>PowerPoint Presentation</vt:lpstr>
      <vt:lpstr>PowerPoint Presentation</vt:lpstr>
      <vt:lpstr> سر تأنسك أخفيته مع جسدنا أيها المسيح إلهنا . من زرع إبراهيم الأب العظيم أب جميع الشعوب ، الذى لما علم بإيمان أن الإله الكلمة لابد أن يتجسد من نسله ، وبالأكثر عندما رأى أيامه نقصت</vt:lpstr>
      <vt:lpstr> وأن الله بارك فى أعماله ، فدعى عبده الكبير فى بيته الوكيل الأمين وخاطبه قائلا : ضع يدك على صلبى لأحلفك بإله السماء أنك لا تأخذ إمراة لأبنى اسحق  من هذه الأرض التى أنا أسكنها ، </vt:lpstr>
      <vt:lpstr> با أمضى إلى أرض آبائى وخذ له امرأة من ذلك المكان  من قبيلتى من جنس آبائى خذ له العربون بغير تهاون . فأجابه العبد بعقل هكذا قائلاً : أسمع يا سيدى أن أبت المرأة أن تأتى معى إلى هذه الأرض أفتريد</vt:lpstr>
      <vt:lpstr> أن أرد أبنك إسحق وآخذه معى إلى أن آتى به إلى هنا ؟ فقال له : أحذر أن ترد أبنى ، فأن لم تجئ فأنت برئ . فوضع العبد يده وحلف له على ثبات هذا القول . وفى آخر الزمان أكمل الله</vt:lpstr>
      <vt:lpstr> هذا الوعد الذى وعد به أبانا إبراهيم وظهر المسيح من صلبه الذى تتبارك به سائر الأمم .</vt:lpstr>
      <vt:lpstr>PowerPoint Presentation</vt:lpstr>
      <vt:lpstr>PowerPoint Presentation</vt:lpstr>
      <vt:lpstr>تأملوا يا أهل المعرفة تدبير الله الكلمة الذى بيده سلطان الموت وحياة كل أحد من عنده ، لكن لأجل جسد البشرية الذى أخذه منا يظهر القلق و الضعف . قال المخلص : الأن نفسى مضطربة وماذا أقول ، </vt:lpstr>
      <vt:lpstr>يا أبتاه نجنى من هذه الساعة ، لكن لأجل هذه الساعة أتيت . نعم نفسى بالحقيقة أتى إلى العالم لكى يتألم من أجل خلاصنا ، ويصعد من الجحيم الإنسان الأول الذى خلقه ويرده إلى وطنه </vt:lpstr>
      <vt:lpstr>الأول هو وبنيه كعظيم رحمته . فلنصرخ نحوه بغير تكاسل ونطلب إليه بغير فتور لكى يجعلنا شركاء معه فى مجد ملكوته ويثبتنا إلى النفس الأخير علي الإيمان  باسمه القدوس .</vt:lpstr>
      <vt:lpstr>PowerPoint Presentation</vt:lpstr>
      <vt:lpstr>المسيح مُخلصنا : جاء وتألم :</vt:lpstr>
      <vt:lpstr>لكي بآلامه :  يُخلصنا.</vt:lpstr>
      <vt:lpstr>فلنمجده : ونرفع اسمه :</vt:lpstr>
      <vt:lpstr>لأنه صنع معنا رحمة : كعظيم رحمته.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compuland1</dc:creator>
  <cp:lastModifiedBy>Live Camera</cp:lastModifiedBy>
  <cp:revision>244</cp:revision>
  <dcterms:created xsi:type="dcterms:W3CDTF">2019-04-03T16:21:40Z</dcterms:created>
  <dcterms:modified xsi:type="dcterms:W3CDTF">2023-04-12T06:22:20Z</dcterms:modified>
</cp:coreProperties>
</file>