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slides/slide870.xml" ContentType="application/vnd.openxmlformats-officedocument.presentationml.slide+xml"/>
  <Override PartName="/ppt/slides/slide871.xml" ContentType="application/vnd.openxmlformats-officedocument.presentationml.slide+xml"/>
  <Override PartName="/ppt/slides/slide872.xml" ContentType="application/vnd.openxmlformats-officedocument.presentationml.slide+xml"/>
  <Override PartName="/ppt/slides/slide8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2.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4031" r:id="rId2"/>
    <p:sldMasterId id="2147484126" r:id="rId3"/>
  </p:sldMasterIdLst>
  <p:notesMasterIdLst>
    <p:notesMasterId r:id="rId877"/>
  </p:notesMasterIdLst>
  <p:handoutMasterIdLst>
    <p:handoutMasterId r:id="rId878"/>
  </p:handoutMasterIdLst>
  <p:sldIdLst>
    <p:sldId id="359" r:id="rId4"/>
    <p:sldId id="360" r:id="rId5"/>
    <p:sldId id="883" r:id="rId6"/>
    <p:sldId id="1405" r:id="rId7"/>
    <p:sldId id="1406" r:id="rId8"/>
    <p:sldId id="1407" r:id="rId9"/>
    <p:sldId id="1408" r:id="rId10"/>
    <p:sldId id="1409" r:id="rId11"/>
    <p:sldId id="1410" r:id="rId12"/>
    <p:sldId id="1411" r:id="rId13"/>
    <p:sldId id="1412" r:id="rId14"/>
    <p:sldId id="1413" r:id="rId15"/>
    <p:sldId id="1414" r:id="rId16"/>
    <p:sldId id="1415" r:id="rId17"/>
    <p:sldId id="1416" r:id="rId18"/>
    <p:sldId id="1417" r:id="rId19"/>
    <p:sldId id="1418" r:id="rId20"/>
    <p:sldId id="1419" r:id="rId21"/>
    <p:sldId id="1420" r:id="rId22"/>
    <p:sldId id="1421" r:id="rId23"/>
    <p:sldId id="1422" r:id="rId24"/>
    <p:sldId id="1423" r:id="rId25"/>
    <p:sldId id="1424" r:id="rId26"/>
    <p:sldId id="1425" r:id="rId27"/>
    <p:sldId id="1426" r:id="rId28"/>
    <p:sldId id="1427" r:id="rId29"/>
    <p:sldId id="1974" r:id="rId30"/>
    <p:sldId id="1975" r:id="rId31"/>
    <p:sldId id="1976" r:id="rId32"/>
    <p:sldId id="1977" r:id="rId33"/>
    <p:sldId id="2127" r:id="rId34"/>
    <p:sldId id="2128" r:id="rId35"/>
    <p:sldId id="2129" r:id="rId36"/>
    <p:sldId id="1978" r:id="rId37"/>
    <p:sldId id="1979" r:id="rId38"/>
    <p:sldId id="1980" r:id="rId39"/>
    <p:sldId id="1981" r:id="rId40"/>
    <p:sldId id="1982" r:id="rId41"/>
    <p:sldId id="1983" r:id="rId42"/>
    <p:sldId id="1985" r:id="rId43"/>
    <p:sldId id="2130" r:id="rId44"/>
    <p:sldId id="2133" r:id="rId45"/>
    <p:sldId id="2131" r:id="rId46"/>
    <p:sldId id="2132" r:id="rId47"/>
    <p:sldId id="282" r:id="rId48"/>
    <p:sldId id="1574" r:id="rId49"/>
    <p:sldId id="1575" r:id="rId50"/>
    <p:sldId id="1576" r:id="rId51"/>
    <p:sldId id="1577" r:id="rId52"/>
    <p:sldId id="1578" r:id="rId53"/>
    <p:sldId id="1579" r:id="rId54"/>
    <p:sldId id="1580" r:id="rId55"/>
    <p:sldId id="1581" r:id="rId56"/>
    <p:sldId id="1582" r:id="rId57"/>
    <p:sldId id="1583" r:id="rId58"/>
    <p:sldId id="1584" r:id="rId59"/>
    <p:sldId id="1585" r:id="rId60"/>
    <p:sldId id="1586" r:id="rId61"/>
    <p:sldId id="1587" r:id="rId62"/>
    <p:sldId id="1588" r:id="rId63"/>
    <p:sldId id="1589" r:id="rId64"/>
    <p:sldId id="1590" r:id="rId65"/>
    <p:sldId id="1591" r:id="rId66"/>
    <p:sldId id="1592" r:id="rId67"/>
    <p:sldId id="1593" r:id="rId68"/>
    <p:sldId id="1594" r:id="rId69"/>
    <p:sldId id="1595" r:id="rId70"/>
    <p:sldId id="1596" r:id="rId71"/>
    <p:sldId id="1597" r:id="rId72"/>
    <p:sldId id="1598" r:id="rId73"/>
    <p:sldId id="1599" r:id="rId74"/>
    <p:sldId id="1600" r:id="rId75"/>
    <p:sldId id="1601" r:id="rId76"/>
    <p:sldId id="1602" r:id="rId77"/>
    <p:sldId id="1603" r:id="rId78"/>
    <p:sldId id="1604" r:id="rId79"/>
    <p:sldId id="1605" r:id="rId80"/>
    <p:sldId id="1606" r:id="rId81"/>
    <p:sldId id="1607" r:id="rId82"/>
    <p:sldId id="1608" r:id="rId83"/>
    <p:sldId id="1609" r:id="rId84"/>
    <p:sldId id="1610" r:id="rId85"/>
    <p:sldId id="1611" r:id="rId86"/>
    <p:sldId id="1612" r:id="rId87"/>
    <p:sldId id="1613" r:id="rId88"/>
    <p:sldId id="1614" r:id="rId89"/>
    <p:sldId id="1615" r:id="rId90"/>
    <p:sldId id="1616" r:id="rId91"/>
    <p:sldId id="1617" r:id="rId92"/>
    <p:sldId id="1618" r:id="rId93"/>
    <p:sldId id="1619" r:id="rId94"/>
    <p:sldId id="1620" r:id="rId95"/>
    <p:sldId id="1621" r:id="rId96"/>
    <p:sldId id="1622" r:id="rId97"/>
    <p:sldId id="1623" r:id="rId98"/>
    <p:sldId id="1624" r:id="rId99"/>
    <p:sldId id="1625" r:id="rId100"/>
    <p:sldId id="1626" r:id="rId101"/>
    <p:sldId id="1627" r:id="rId102"/>
    <p:sldId id="1628" r:id="rId103"/>
    <p:sldId id="1629" r:id="rId104"/>
    <p:sldId id="1630" r:id="rId105"/>
    <p:sldId id="1631" r:id="rId106"/>
    <p:sldId id="1632" r:id="rId107"/>
    <p:sldId id="342" r:id="rId108"/>
    <p:sldId id="265" r:id="rId109"/>
    <p:sldId id="266" r:id="rId110"/>
    <p:sldId id="267" r:id="rId111"/>
    <p:sldId id="268" r:id="rId112"/>
    <p:sldId id="269" r:id="rId113"/>
    <p:sldId id="270" r:id="rId114"/>
    <p:sldId id="271" r:id="rId115"/>
    <p:sldId id="343" r:id="rId116"/>
    <p:sldId id="344" r:id="rId117"/>
    <p:sldId id="345" r:id="rId118"/>
    <p:sldId id="346" r:id="rId119"/>
    <p:sldId id="2141" r:id="rId120"/>
    <p:sldId id="2153" r:id="rId121"/>
    <p:sldId id="272" r:id="rId122"/>
    <p:sldId id="1428" r:id="rId123"/>
    <p:sldId id="1429" r:id="rId124"/>
    <p:sldId id="1430" r:id="rId125"/>
    <p:sldId id="1431" r:id="rId126"/>
    <p:sldId id="355" r:id="rId127"/>
    <p:sldId id="356" r:id="rId128"/>
    <p:sldId id="273" r:id="rId129"/>
    <p:sldId id="274" r:id="rId130"/>
    <p:sldId id="275" r:id="rId131"/>
    <p:sldId id="357" r:id="rId132"/>
    <p:sldId id="276" r:id="rId133"/>
    <p:sldId id="1445" r:id="rId134"/>
    <p:sldId id="1446" r:id="rId135"/>
    <p:sldId id="1447" r:id="rId136"/>
    <p:sldId id="1448" r:id="rId137"/>
    <p:sldId id="281" r:id="rId138"/>
    <p:sldId id="358" r:id="rId139"/>
    <p:sldId id="362" r:id="rId140"/>
    <p:sldId id="422" r:id="rId141"/>
    <p:sldId id="1464" r:id="rId142"/>
    <p:sldId id="1465" r:id="rId143"/>
    <p:sldId id="1466" r:id="rId144"/>
    <p:sldId id="1467" r:id="rId145"/>
    <p:sldId id="1468" r:id="rId146"/>
    <p:sldId id="1469" r:id="rId147"/>
    <p:sldId id="1470" r:id="rId148"/>
    <p:sldId id="1471" r:id="rId149"/>
    <p:sldId id="1472" r:id="rId150"/>
    <p:sldId id="1473" r:id="rId151"/>
    <p:sldId id="1474" r:id="rId152"/>
    <p:sldId id="1475" r:id="rId153"/>
    <p:sldId id="1986" r:id="rId154"/>
    <p:sldId id="1987" r:id="rId155"/>
    <p:sldId id="1988" r:id="rId156"/>
    <p:sldId id="1989" r:id="rId157"/>
    <p:sldId id="1990" r:id="rId158"/>
    <p:sldId id="1991" r:id="rId159"/>
    <p:sldId id="1992" r:id="rId160"/>
    <p:sldId id="1993" r:id="rId161"/>
    <p:sldId id="1994" r:id="rId162"/>
    <p:sldId id="1995" r:id="rId163"/>
    <p:sldId id="1996" r:id="rId164"/>
    <p:sldId id="1997" r:id="rId165"/>
    <p:sldId id="1998" r:id="rId166"/>
    <p:sldId id="1999" r:id="rId167"/>
    <p:sldId id="423" r:id="rId168"/>
    <p:sldId id="1633" r:id="rId169"/>
    <p:sldId id="1634" r:id="rId170"/>
    <p:sldId id="1635" r:id="rId171"/>
    <p:sldId id="1636" r:id="rId172"/>
    <p:sldId id="1637" r:id="rId173"/>
    <p:sldId id="1638" r:id="rId174"/>
    <p:sldId id="1639" r:id="rId175"/>
    <p:sldId id="1640" r:id="rId176"/>
    <p:sldId id="1641" r:id="rId177"/>
    <p:sldId id="1642" r:id="rId178"/>
    <p:sldId id="1643" r:id="rId179"/>
    <p:sldId id="1644" r:id="rId180"/>
    <p:sldId id="1645" r:id="rId181"/>
    <p:sldId id="1646" r:id="rId182"/>
    <p:sldId id="1647" r:id="rId183"/>
    <p:sldId id="1648" r:id="rId184"/>
    <p:sldId id="1649" r:id="rId185"/>
    <p:sldId id="1650" r:id="rId186"/>
    <p:sldId id="1651" r:id="rId187"/>
    <p:sldId id="1652" r:id="rId188"/>
    <p:sldId id="1653" r:id="rId189"/>
    <p:sldId id="1654" r:id="rId190"/>
    <p:sldId id="1655" r:id="rId191"/>
    <p:sldId id="1656" r:id="rId192"/>
    <p:sldId id="1657" r:id="rId193"/>
    <p:sldId id="1658" r:id="rId194"/>
    <p:sldId id="1659" r:id="rId195"/>
    <p:sldId id="1660" r:id="rId196"/>
    <p:sldId id="1661" r:id="rId197"/>
    <p:sldId id="1662" r:id="rId198"/>
    <p:sldId id="1663" r:id="rId199"/>
    <p:sldId id="1664" r:id="rId200"/>
    <p:sldId id="1665" r:id="rId201"/>
    <p:sldId id="1666" r:id="rId202"/>
    <p:sldId id="1667" r:id="rId203"/>
    <p:sldId id="1668" r:id="rId204"/>
    <p:sldId id="1669" r:id="rId205"/>
    <p:sldId id="1670" r:id="rId206"/>
    <p:sldId id="1671" r:id="rId207"/>
    <p:sldId id="1672" r:id="rId208"/>
    <p:sldId id="1673" r:id="rId209"/>
    <p:sldId id="1674" r:id="rId210"/>
    <p:sldId id="1675" r:id="rId211"/>
    <p:sldId id="1676" r:id="rId212"/>
    <p:sldId id="1677" r:id="rId213"/>
    <p:sldId id="1678" r:id="rId214"/>
    <p:sldId id="1679" r:id="rId215"/>
    <p:sldId id="1680" r:id="rId216"/>
    <p:sldId id="1681" r:id="rId217"/>
    <p:sldId id="1682" r:id="rId218"/>
    <p:sldId id="1683" r:id="rId219"/>
    <p:sldId id="1684" r:id="rId220"/>
    <p:sldId id="1685" r:id="rId221"/>
    <p:sldId id="1686" r:id="rId222"/>
    <p:sldId id="1687" r:id="rId223"/>
    <p:sldId id="1688" r:id="rId224"/>
    <p:sldId id="1689" r:id="rId225"/>
    <p:sldId id="1690" r:id="rId226"/>
    <p:sldId id="1691" r:id="rId227"/>
    <p:sldId id="367" r:id="rId228"/>
    <p:sldId id="368" r:id="rId229"/>
    <p:sldId id="369" r:id="rId230"/>
    <p:sldId id="891" r:id="rId231"/>
    <p:sldId id="371" r:id="rId232"/>
    <p:sldId id="892" r:id="rId233"/>
    <p:sldId id="1132" r:id="rId234"/>
    <p:sldId id="373" r:id="rId235"/>
    <p:sldId id="374" r:id="rId236"/>
    <p:sldId id="375" r:id="rId237"/>
    <p:sldId id="376" r:id="rId238"/>
    <p:sldId id="377" r:id="rId239"/>
    <p:sldId id="2142" r:id="rId240"/>
    <p:sldId id="2154" r:id="rId241"/>
    <p:sldId id="378" r:id="rId242"/>
    <p:sldId id="1476" r:id="rId243"/>
    <p:sldId id="1477" r:id="rId244"/>
    <p:sldId id="1478" r:id="rId245"/>
    <p:sldId id="388" r:id="rId246"/>
    <p:sldId id="389" r:id="rId247"/>
    <p:sldId id="390" r:id="rId248"/>
    <p:sldId id="391" r:id="rId249"/>
    <p:sldId id="392" r:id="rId250"/>
    <p:sldId id="393" r:id="rId251"/>
    <p:sldId id="394" r:id="rId252"/>
    <p:sldId id="1487" r:id="rId253"/>
    <p:sldId id="1488" r:id="rId254"/>
    <p:sldId id="400" r:id="rId255"/>
    <p:sldId id="401" r:id="rId256"/>
    <p:sldId id="546" r:id="rId257"/>
    <p:sldId id="402" r:id="rId258"/>
    <p:sldId id="1506" r:id="rId259"/>
    <p:sldId id="1507" r:id="rId260"/>
    <p:sldId id="1508" r:id="rId261"/>
    <p:sldId id="1509" r:id="rId262"/>
    <p:sldId id="1510" r:id="rId263"/>
    <p:sldId id="1511" r:id="rId264"/>
    <p:sldId id="1512" r:id="rId265"/>
    <p:sldId id="1513" r:id="rId266"/>
    <p:sldId id="1514" r:id="rId267"/>
    <p:sldId id="1515" r:id="rId268"/>
    <p:sldId id="1516" r:id="rId269"/>
    <p:sldId id="1517" r:id="rId270"/>
    <p:sldId id="1518" r:id="rId271"/>
    <p:sldId id="1519" r:id="rId272"/>
    <p:sldId id="1520" r:id="rId273"/>
    <p:sldId id="1521" r:id="rId274"/>
    <p:sldId id="2000" r:id="rId275"/>
    <p:sldId id="547" r:id="rId276"/>
    <p:sldId id="1692" r:id="rId277"/>
    <p:sldId id="1693" r:id="rId278"/>
    <p:sldId id="1694" r:id="rId279"/>
    <p:sldId id="1695" r:id="rId280"/>
    <p:sldId id="1696" r:id="rId281"/>
    <p:sldId id="1697" r:id="rId282"/>
    <p:sldId id="1698" r:id="rId283"/>
    <p:sldId id="1699" r:id="rId284"/>
    <p:sldId id="1700" r:id="rId285"/>
    <p:sldId id="1701" r:id="rId286"/>
    <p:sldId id="1702" r:id="rId287"/>
    <p:sldId id="1703" r:id="rId288"/>
    <p:sldId id="1704" r:id="rId289"/>
    <p:sldId id="1705" r:id="rId290"/>
    <p:sldId id="1706" r:id="rId291"/>
    <p:sldId id="1707" r:id="rId292"/>
    <p:sldId id="1708" r:id="rId293"/>
    <p:sldId id="1709" r:id="rId294"/>
    <p:sldId id="1710" r:id="rId295"/>
    <p:sldId id="1711" r:id="rId296"/>
    <p:sldId id="1712" r:id="rId297"/>
    <p:sldId id="1713" r:id="rId298"/>
    <p:sldId id="1714" r:id="rId299"/>
    <p:sldId id="1715" r:id="rId300"/>
    <p:sldId id="1716" r:id="rId301"/>
    <p:sldId id="1717" r:id="rId302"/>
    <p:sldId id="1718" r:id="rId303"/>
    <p:sldId id="1719" r:id="rId304"/>
    <p:sldId id="1720" r:id="rId305"/>
    <p:sldId id="1721" r:id="rId306"/>
    <p:sldId id="1722" r:id="rId307"/>
    <p:sldId id="1723" r:id="rId308"/>
    <p:sldId id="1724" r:id="rId309"/>
    <p:sldId id="1725" r:id="rId310"/>
    <p:sldId id="1726" r:id="rId311"/>
    <p:sldId id="1727" r:id="rId312"/>
    <p:sldId id="1728" r:id="rId313"/>
    <p:sldId id="1729" r:id="rId314"/>
    <p:sldId id="1730" r:id="rId315"/>
    <p:sldId id="1731" r:id="rId316"/>
    <p:sldId id="1732" r:id="rId317"/>
    <p:sldId id="1733" r:id="rId318"/>
    <p:sldId id="1734" r:id="rId319"/>
    <p:sldId id="1735" r:id="rId320"/>
    <p:sldId id="1736" r:id="rId321"/>
    <p:sldId id="1737" r:id="rId322"/>
    <p:sldId id="1738" r:id="rId323"/>
    <p:sldId id="1739" r:id="rId324"/>
    <p:sldId id="1740" r:id="rId325"/>
    <p:sldId id="1741" r:id="rId326"/>
    <p:sldId id="1742" r:id="rId327"/>
    <p:sldId id="1743" r:id="rId328"/>
    <p:sldId id="1744" r:id="rId329"/>
    <p:sldId id="1745" r:id="rId330"/>
    <p:sldId id="1746" r:id="rId331"/>
    <p:sldId id="1747" r:id="rId332"/>
    <p:sldId id="1748" r:id="rId333"/>
    <p:sldId id="1749" r:id="rId334"/>
    <p:sldId id="1750" r:id="rId335"/>
    <p:sldId id="407" r:id="rId336"/>
    <p:sldId id="408" r:id="rId337"/>
    <p:sldId id="409" r:id="rId338"/>
    <p:sldId id="1198" r:id="rId339"/>
    <p:sldId id="1199" r:id="rId340"/>
    <p:sldId id="410" r:id="rId341"/>
    <p:sldId id="1197" r:id="rId342"/>
    <p:sldId id="411" r:id="rId343"/>
    <p:sldId id="415" r:id="rId344"/>
    <p:sldId id="416" r:id="rId345"/>
    <p:sldId id="417" r:id="rId346"/>
    <p:sldId id="418" r:id="rId347"/>
    <p:sldId id="2143" r:id="rId348"/>
    <p:sldId id="2155" r:id="rId349"/>
    <p:sldId id="419" r:id="rId350"/>
    <p:sldId id="1522" r:id="rId351"/>
    <p:sldId id="1523" r:id="rId352"/>
    <p:sldId id="1524" r:id="rId353"/>
    <p:sldId id="1525" r:id="rId354"/>
    <p:sldId id="1526" r:id="rId355"/>
    <p:sldId id="1527" r:id="rId356"/>
    <p:sldId id="487" r:id="rId357"/>
    <p:sldId id="488" r:id="rId358"/>
    <p:sldId id="489" r:id="rId359"/>
    <p:sldId id="490" r:id="rId360"/>
    <p:sldId id="491" r:id="rId361"/>
    <p:sldId id="492" r:id="rId362"/>
    <p:sldId id="922" r:id="rId363"/>
    <p:sldId id="1538" r:id="rId364"/>
    <p:sldId id="1539" r:id="rId365"/>
    <p:sldId id="1540" r:id="rId366"/>
    <p:sldId id="497" r:id="rId367"/>
    <p:sldId id="498" r:id="rId368"/>
    <p:sldId id="499" r:id="rId369"/>
    <p:sldId id="2001" r:id="rId370"/>
    <p:sldId id="2002" r:id="rId371"/>
    <p:sldId id="2003" r:id="rId372"/>
    <p:sldId id="2004" r:id="rId373"/>
    <p:sldId id="2005" r:id="rId374"/>
    <p:sldId id="2006" r:id="rId375"/>
    <p:sldId id="2007" r:id="rId376"/>
    <p:sldId id="2008" r:id="rId377"/>
    <p:sldId id="2009" r:id="rId378"/>
    <p:sldId id="2010" r:id="rId379"/>
    <p:sldId id="2011" r:id="rId380"/>
    <p:sldId id="2012" r:id="rId381"/>
    <p:sldId id="2013" r:id="rId382"/>
    <p:sldId id="2014" r:id="rId383"/>
    <p:sldId id="2015" r:id="rId384"/>
    <p:sldId id="2016" r:id="rId385"/>
    <p:sldId id="2017" r:id="rId386"/>
    <p:sldId id="2018" r:id="rId387"/>
    <p:sldId id="2019" r:id="rId388"/>
    <p:sldId id="2020" r:id="rId389"/>
    <p:sldId id="2021" r:id="rId390"/>
    <p:sldId id="2022" r:id="rId391"/>
    <p:sldId id="2023" r:id="rId392"/>
    <p:sldId id="2024" r:id="rId393"/>
    <p:sldId id="2025" r:id="rId394"/>
    <p:sldId id="2026" r:id="rId395"/>
    <p:sldId id="2027" r:id="rId396"/>
    <p:sldId id="2028" r:id="rId397"/>
    <p:sldId id="2029" r:id="rId398"/>
    <p:sldId id="2030" r:id="rId399"/>
    <p:sldId id="2031" r:id="rId400"/>
    <p:sldId id="2032" r:id="rId401"/>
    <p:sldId id="2033" r:id="rId402"/>
    <p:sldId id="2034" r:id="rId403"/>
    <p:sldId id="2035" r:id="rId404"/>
    <p:sldId id="2040" r:id="rId405"/>
    <p:sldId id="2041" r:id="rId406"/>
    <p:sldId id="2042" r:id="rId407"/>
    <p:sldId id="2043" r:id="rId408"/>
    <p:sldId id="2044" r:id="rId409"/>
    <p:sldId id="2045" r:id="rId410"/>
    <p:sldId id="2046" r:id="rId411"/>
    <p:sldId id="2047" r:id="rId412"/>
    <p:sldId id="2048" r:id="rId413"/>
    <p:sldId id="2049" r:id="rId414"/>
    <p:sldId id="2050" r:id="rId415"/>
    <p:sldId id="2051" r:id="rId416"/>
    <p:sldId id="2052" r:id="rId417"/>
    <p:sldId id="2053" r:id="rId418"/>
    <p:sldId id="2054" r:id="rId419"/>
    <p:sldId id="2055" r:id="rId420"/>
    <p:sldId id="2056" r:id="rId421"/>
    <p:sldId id="2057" r:id="rId422"/>
    <p:sldId id="2058" r:id="rId423"/>
    <p:sldId id="2059" r:id="rId424"/>
    <p:sldId id="2060" r:id="rId425"/>
    <p:sldId id="2061" r:id="rId426"/>
    <p:sldId id="2062" r:id="rId427"/>
    <p:sldId id="2063" r:id="rId428"/>
    <p:sldId id="2064" r:id="rId429"/>
    <p:sldId id="2065" r:id="rId430"/>
    <p:sldId id="2066" r:id="rId431"/>
    <p:sldId id="2138" r:id="rId432"/>
    <p:sldId id="2139" r:id="rId433"/>
    <p:sldId id="2140" r:id="rId434"/>
    <p:sldId id="2067" r:id="rId435"/>
    <p:sldId id="2068" r:id="rId436"/>
    <p:sldId id="2069" r:id="rId437"/>
    <p:sldId id="2070" r:id="rId438"/>
    <p:sldId id="2071" r:id="rId439"/>
    <p:sldId id="2072" r:id="rId440"/>
    <p:sldId id="2134" r:id="rId441"/>
    <p:sldId id="2135" r:id="rId442"/>
    <p:sldId id="2136" r:id="rId443"/>
    <p:sldId id="2137" r:id="rId444"/>
    <p:sldId id="607" r:id="rId445"/>
    <p:sldId id="1751" r:id="rId446"/>
    <p:sldId id="1752" r:id="rId447"/>
    <p:sldId id="1753" r:id="rId448"/>
    <p:sldId id="1754" r:id="rId449"/>
    <p:sldId id="1755" r:id="rId450"/>
    <p:sldId id="1756" r:id="rId451"/>
    <p:sldId id="1757" r:id="rId452"/>
    <p:sldId id="1758" r:id="rId453"/>
    <p:sldId id="1759" r:id="rId454"/>
    <p:sldId id="1760" r:id="rId455"/>
    <p:sldId id="1761" r:id="rId456"/>
    <p:sldId id="1762" r:id="rId457"/>
    <p:sldId id="1763" r:id="rId458"/>
    <p:sldId id="1764" r:id="rId459"/>
    <p:sldId id="1765" r:id="rId460"/>
    <p:sldId id="1766" r:id="rId461"/>
    <p:sldId id="1767" r:id="rId462"/>
    <p:sldId id="1768" r:id="rId463"/>
    <p:sldId id="1769" r:id="rId464"/>
    <p:sldId id="1770" r:id="rId465"/>
    <p:sldId id="1771" r:id="rId466"/>
    <p:sldId id="1772" r:id="rId467"/>
    <p:sldId id="1773" r:id="rId468"/>
    <p:sldId id="1774" r:id="rId469"/>
    <p:sldId id="1775" r:id="rId470"/>
    <p:sldId id="1776" r:id="rId471"/>
    <p:sldId id="1777" r:id="rId472"/>
    <p:sldId id="1778" r:id="rId473"/>
    <p:sldId id="1779" r:id="rId474"/>
    <p:sldId id="1780" r:id="rId475"/>
    <p:sldId id="1781" r:id="rId476"/>
    <p:sldId id="1782" r:id="rId477"/>
    <p:sldId id="1783" r:id="rId478"/>
    <p:sldId id="1784" r:id="rId479"/>
    <p:sldId id="1785" r:id="rId480"/>
    <p:sldId id="1786" r:id="rId481"/>
    <p:sldId id="1787" r:id="rId482"/>
    <p:sldId id="1788" r:id="rId483"/>
    <p:sldId id="1789" r:id="rId484"/>
    <p:sldId id="1790" r:id="rId485"/>
    <p:sldId id="1791" r:id="rId486"/>
    <p:sldId id="1792" r:id="rId487"/>
    <p:sldId id="1793" r:id="rId488"/>
    <p:sldId id="1794" r:id="rId489"/>
    <p:sldId id="1795" r:id="rId490"/>
    <p:sldId id="1796" r:id="rId491"/>
    <p:sldId id="1797" r:id="rId492"/>
    <p:sldId id="1798" r:id="rId493"/>
    <p:sldId id="1799" r:id="rId494"/>
    <p:sldId id="1800" r:id="rId495"/>
    <p:sldId id="1801" r:id="rId496"/>
    <p:sldId id="1802" r:id="rId497"/>
    <p:sldId id="1803" r:id="rId498"/>
    <p:sldId id="1804" r:id="rId499"/>
    <p:sldId id="1805" r:id="rId500"/>
    <p:sldId id="1806" r:id="rId501"/>
    <p:sldId id="1807" r:id="rId502"/>
    <p:sldId id="1808" r:id="rId503"/>
    <p:sldId id="1809" r:id="rId504"/>
    <p:sldId id="504" r:id="rId505"/>
    <p:sldId id="505" r:id="rId506"/>
    <p:sldId id="506" r:id="rId507"/>
    <p:sldId id="507" r:id="rId508"/>
    <p:sldId id="508" r:id="rId509"/>
    <p:sldId id="509" r:id="rId510"/>
    <p:sldId id="510" r:id="rId511"/>
    <p:sldId id="511" r:id="rId512"/>
    <p:sldId id="512" r:id="rId513"/>
    <p:sldId id="513" r:id="rId514"/>
    <p:sldId id="514" r:id="rId515"/>
    <p:sldId id="515" r:id="rId516"/>
    <p:sldId id="2144" r:id="rId517"/>
    <p:sldId id="2156" r:id="rId518"/>
    <p:sldId id="1556" r:id="rId519"/>
    <p:sldId id="1557" r:id="rId520"/>
    <p:sldId id="1558" r:id="rId521"/>
    <p:sldId id="1559" r:id="rId522"/>
    <p:sldId id="1560" r:id="rId523"/>
    <p:sldId id="1561" r:id="rId524"/>
    <p:sldId id="1562" r:id="rId525"/>
    <p:sldId id="1563" r:id="rId526"/>
    <p:sldId id="1564" r:id="rId527"/>
    <p:sldId id="1565" r:id="rId528"/>
    <p:sldId id="1566" r:id="rId529"/>
    <p:sldId id="1567" r:id="rId530"/>
    <p:sldId id="1568" r:id="rId531"/>
    <p:sldId id="1569" r:id="rId532"/>
    <p:sldId id="1570" r:id="rId533"/>
    <p:sldId id="1571" r:id="rId534"/>
    <p:sldId id="1572" r:id="rId535"/>
    <p:sldId id="2073" r:id="rId536"/>
    <p:sldId id="2074" r:id="rId537"/>
    <p:sldId id="2075" r:id="rId538"/>
    <p:sldId id="2076" r:id="rId539"/>
    <p:sldId id="1573" r:id="rId540"/>
    <p:sldId id="523" r:id="rId541"/>
    <p:sldId id="524" r:id="rId542"/>
    <p:sldId id="525" r:id="rId543"/>
    <p:sldId id="526" r:id="rId544"/>
    <p:sldId id="527" r:id="rId545"/>
    <p:sldId id="528" r:id="rId546"/>
    <p:sldId id="1336" r:id="rId547"/>
    <p:sldId id="1337" r:id="rId548"/>
    <p:sldId id="1338" r:id="rId549"/>
    <p:sldId id="1339" r:id="rId550"/>
    <p:sldId id="1340" r:id="rId551"/>
    <p:sldId id="1341" r:id="rId552"/>
    <p:sldId id="1342" r:id="rId553"/>
    <p:sldId id="1343" r:id="rId554"/>
    <p:sldId id="2077" r:id="rId555"/>
    <p:sldId id="2078" r:id="rId556"/>
    <p:sldId id="2079" r:id="rId557"/>
    <p:sldId id="2080" r:id="rId558"/>
    <p:sldId id="531" r:id="rId559"/>
    <p:sldId id="532" r:id="rId560"/>
    <p:sldId id="533" r:id="rId561"/>
    <p:sldId id="534" r:id="rId562"/>
    <p:sldId id="2081" r:id="rId563"/>
    <p:sldId id="2082" r:id="rId564"/>
    <p:sldId id="2083" r:id="rId565"/>
    <p:sldId id="2084" r:id="rId566"/>
    <p:sldId id="2085" r:id="rId567"/>
    <p:sldId id="2086" r:id="rId568"/>
    <p:sldId id="2087" r:id="rId569"/>
    <p:sldId id="2088" r:id="rId570"/>
    <p:sldId id="2090" r:id="rId571"/>
    <p:sldId id="2091" r:id="rId572"/>
    <p:sldId id="2092" r:id="rId573"/>
    <p:sldId id="2093" r:id="rId574"/>
    <p:sldId id="2146" r:id="rId575"/>
    <p:sldId id="2147" r:id="rId576"/>
    <p:sldId id="2148" r:id="rId577"/>
    <p:sldId id="2094" r:id="rId578"/>
    <p:sldId id="2095" r:id="rId579"/>
    <p:sldId id="2096" r:id="rId580"/>
    <p:sldId id="2097" r:id="rId581"/>
    <p:sldId id="2099" r:id="rId582"/>
    <p:sldId id="2100" r:id="rId583"/>
    <p:sldId id="2101" r:id="rId584"/>
    <p:sldId id="2149" r:id="rId585"/>
    <p:sldId id="2150" r:id="rId586"/>
    <p:sldId id="2151" r:id="rId587"/>
    <p:sldId id="2152" r:id="rId588"/>
    <p:sldId id="667" r:id="rId589"/>
    <p:sldId id="1810" r:id="rId590"/>
    <p:sldId id="1811" r:id="rId591"/>
    <p:sldId id="1812" r:id="rId592"/>
    <p:sldId id="1813" r:id="rId593"/>
    <p:sldId id="1814" r:id="rId594"/>
    <p:sldId id="1815" r:id="rId595"/>
    <p:sldId id="1816" r:id="rId596"/>
    <p:sldId id="1817" r:id="rId597"/>
    <p:sldId id="1818" r:id="rId598"/>
    <p:sldId id="1819" r:id="rId599"/>
    <p:sldId id="1820" r:id="rId600"/>
    <p:sldId id="1821" r:id="rId601"/>
    <p:sldId id="1822" r:id="rId602"/>
    <p:sldId id="1823" r:id="rId603"/>
    <p:sldId id="1824" r:id="rId604"/>
    <p:sldId id="1825" r:id="rId605"/>
    <p:sldId id="1826" r:id="rId606"/>
    <p:sldId id="1827" r:id="rId607"/>
    <p:sldId id="1828" r:id="rId608"/>
    <p:sldId id="1829" r:id="rId609"/>
    <p:sldId id="1830" r:id="rId610"/>
    <p:sldId id="1831" r:id="rId611"/>
    <p:sldId id="1832" r:id="rId612"/>
    <p:sldId id="1833" r:id="rId613"/>
    <p:sldId id="1834" r:id="rId614"/>
    <p:sldId id="1835" r:id="rId615"/>
    <p:sldId id="1836" r:id="rId616"/>
    <p:sldId id="1837" r:id="rId617"/>
    <p:sldId id="1838" r:id="rId618"/>
    <p:sldId id="1839" r:id="rId619"/>
    <p:sldId id="1840" r:id="rId620"/>
    <p:sldId id="1841" r:id="rId621"/>
    <p:sldId id="1842" r:id="rId622"/>
    <p:sldId id="1843" r:id="rId623"/>
    <p:sldId id="1844" r:id="rId624"/>
    <p:sldId id="1845" r:id="rId625"/>
    <p:sldId id="1846" r:id="rId626"/>
    <p:sldId id="1847" r:id="rId627"/>
    <p:sldId id="1848" r:id="rId628"/>
    <p:sldId id="1849" r:id="rId629"/>
    <p:sldId id="1850" r:id="rId630"/>
    <p:sldId id="1851" r:id="rId631"/>
    <p:sldId id="1852" r:id="rId632"/>
    <p:sldId id="1853" r:id="rId633"/>
    <p:sldId id="1854" r:id="rId634"/>
    <p:sldId id="1855" r:id="rId635"/>
    <p:sldId id="1856" r:id="rId636"/>
    <p:sldId id="1857" r:id="rId637"/>
    <p:sldId id="1858" r:id="rId638"/>
    <p:sldId id="1859" r:id="rId639"/>
    <p:sldId id="1860" r:id="rId640"/>
    <p:sldId id="1861" r:id="rId641"/>
    <p:sldId id="1862" r:id="rId642"/>
    <p:sldId id="1863" r:id="rId643"/>
    <p:sldId id="1864" r:id="rId644"/>
    <p:sldId id="1865" r:id="rId645"/>
    <p:sldId id="1866" r:id="rId646"/>
    <p:sldId id="1867" r:id="rId647"/>
    <p:sldId id="1868" r:id="rId648"/>
    <p:sldId id="538" r:id="rId649"/>
    <p:sldId id="539" r:id="rId650"/>
    <p:sldId id="540" r:id="rId651"/>
    <p:sldId id="541" r:id="rId652"/>
    <p:sldId id="542" r:id="rId653"/>
    <p:sldId id="543" r:id="rId654"/>
    <p:sldId id="544" r:id="rId655"/>
    <p:sldId id="545" r:id="rId656"/>
    <p:sldId id="727" r:id="rId657"/>
    <p:sldId id="728" r:id="rId658"/>
    <p:sldId id="729" r:id="rId659"/>
    <p:sldId id="730" r:id="rId660"/>
    <p:sldId id="2145" r:id="rId661"/>
    <p:sldId id="2157" r:id="rId662"/>
    <p:sldId id="731" r:id="rId663"/>
    <p:sldId id="1351" r:id="rId664"/>
    <p:sldId id="1352" r:id="rId665"/>
    <p:sldId id="1353" r:id="rId666"/>
    <p:sldId id="1354" r:id="rId667"/>
    <p:sldId id="1355" r:id="rId668"/>
    <p:sldId id="1356" r:id="rId669"/>
    <p:sldId id="1357" r:id="rId670"/>
    <p:sldId id="1358" r:id="rId671"/>
    <p:sldId id="2102" r:id="rId672"/>
    <p:sldId id="2103" r:id="rId673"/>
    <p:sldId id="2104" r:id="rId674"/>
    <p:sldId id="2105" r:id="rId675"/>
    <p:sldId id="2106" r:id="rId676"/>
    <p:sldId id="2107" r:id="rId677"/>
    <p:sldId id="2108" r:id="rId678"/>
    <p:sldId id="2109" r:id="rId679"/>
    <p:sldId id="2110" r:id="rId680"/>
    <p:sldId id="2111" r:id="rId681"/>
    <p:sldId id="2112" r:id="rId682"/>
    <p:sldId id="2113" r:id="rId683"/>
    <p:sldId id="2114" r:id="rId684"/>
    <p:sldId id="2115" r:id="rId685"/>
    <p:sldId id="2116" r:id="rId686"/>
    <p:sldId id="734" r:id="rId687"/>
    <p:sldId id="735" r:id="rId688"/>
    <p:sldId id="736" r:id="rId689"/>
    <p:sldId id="737" r:id="rId690"/>
    <p:sldId id="738" r:id="rId691"/>
    <p:sldId id="739" r:id="rId692"/>
    <p:sldId id="740" r:id="rId693"/>
    <p:sldId id="953" r:id="rId694"/>
    <p:sldId id="1359" r:id="rId695"/>
    <p:sldId id="1360" r:id="rId696"/>
    <p:sldId id="1361" r:id="rId697"/>
    <p:sldId id="2117" r:id="rId698"/>
    <p:sldId id="2118" r:id="rId699"/>
    <p:sldId id="2119" r:id="rId700"/>
    <p:sldId id="2120" r:id="rId701"/>
    <p:sldId id="2121" r:id="rId702"/>
    <p:sldId id="2122" r:id="rId703"/>
    <p:sldId id="2123" r:id="rId704"/>
    <p:sldId id="2124" r:id="rId705"/>
    <p:sldId id="2125" r:id="rId706"/>
    <p:sldId id="2126" r:id="rId707"/>
    <p:sldId id="742" r:id="rId708"/>
    <p:sldId id="1869" r:id="rId709"/>
    <p:sldId id="1870" r:id="rId710"/>
    <p:sldId id="743" r:id="rId711"/>
    <p:sldId id="1369" r:id="rId712"/>
    <p:sldId id="1370" r:id="rId713"/>
    <p:sldId id="1371" r:id="rId714"/>
    <p:sldId id="1372" r:id="rId715"/>
    <p:sldId id="1373" r:id="rId716"/>
    <p:sldId id="1374" r:id="rId717"/>
    <p:sldId id="750" r:id="rId718"/>
    <p:sldId id="751" r:id="rId719"/>
    <p:sldId id="1376" r:id="rId720"/>
    <p:sldId id="1377" r:id="rId721"/>
    <p:sldId id="1378" r:id="rId722"/>
    <p:sldId id="754" r:id="rId723"/>
    <p:sldId id="755" r:id="rId724"/>
    <p:sldId id="1384" r:id="rId725"/>
    <p:sldId id="1385" r:id="rId726"/>
    <p:sldId id="1386" r:id="rId727"/>
    <p:sldId id="759" r:id="rId728"/>
    <p:sldId id="760" r:id="rId729"/>
    <p:sldId id="1391" r:id="rId730"/>
    <p:sldId id="1392" r:id="rId731"/>
    <p:sldId id="1393" r:id="rId732"/>
    <p:sldId id="763" r:id="rId733"/>
    <p:sldId id="764" r:id="rId734"/>
    <p:sldId id="1398" r:id="rId735"/>
    <p:sldId id="1399" r:id="rId736"/>
    <p:sldId id="1400" r:id="rId737"/>
    <p:sldId id="1401" r:id="rId738"/>
    <p:sldId id="1402" r:id="rId739"/>
    <p:sldId id="1403" r:id="rId740"/>
    <p:sldId id="1404" r:id="rId741"/>
    <p:sldId id="767" r:id="rId742"/>
    <p:sldId id="1871" r:id="rId743"/>
    <p:sldId id="1872" r:id="rId744"/>
    <p:sldId id="1873" r:id="rId745"/>
    <p:sldId id="1874" r:id="rId746"/>
    <p:sldId id="1892" r:id="rId747"/>
    <p:sldId id="1893" r:id="rId748"/>
    <p:sldId id="1894" r:id="rId749"/>
    <p:sldId id="1895" r:id="rId750"/>
    <p:sldId id="1896" r:id="rId751"/>
    <p:sldId id="1897" r:id="rId752"/>
    <p:sldId id="1898" r:id="rId753"/>
    <p:sldId id="1899" r:id="rId754"/>
    <p:sldId id="1900" r:id="rId755"/>
    <p:sldId id="1901" r:id="rId756"/>
    <p:sldId id="1902" r:id="rId757"/>
    <p:sldId id="1903" r:id="rId758"/>
    <p:sldId id="1904" r:id="rId759"/>
    <p:sldId id="1905" r:id="rId760"/>
    <p:sldId id="1906" r:id="rId761"/>
    <p:sldId id="1907" r:id="rId762"/>
    <p:sldId id="1908" r:id="rId763"/>
    <p:sldId id="1909" r:id="rId764"/>
    <p:sldId id="1910" r:id="rId765"/>
    <p:sldId id="1911" r:id="rId766"/>
    <p:sldId id="1912" r:id="rId767"/>
    <p:sldId id="1913" r:id="rId768"/>
    <p:sldId id="1914" r:id="rId769"/>
    <p:sldId id="1915" r:id="rId770"/>
    <p:sldId id="1916" r:id="rId771"/>
    <p:sldId id="1917" r:id="rId772"/>
    <p:sldId id="1918" r:id="rId773"/>
    <p:sldId id="1919" r:id="rId774"/>
    <p:sldId id="1920" r:id="rId775"/>
    <p:sldId id="1921" r:id="rId776"/>
    <p:sldId id="1922" r:id="rId777"/>
    <p:sldId id="1923" r:id="rId778"/>
    <p:sldId id="1924" r:id="rId779"/>
    <p:sldId id="1925" r:id="rId780"/>
    <p:sldId id="1926" r:id="rId781"/>
    <p:sldId id="1927" r:id="rId782"/>
    <p:sldId id="1928" r:id="rId783"/>
    <p:sldId id="1929" r:id="rId784"/>
    <p:sldId id="1930" r:id="rId785"/>
    <p:sldId id="1931" r:id="rId786"/>
    <p:sldId id="1932" r:id="rId787"/>
    <p:sldId id="1933" r:id="rId788"/>
    <p:sldId id="1934" r:id="rId789"/>
    <p:sldId id="1935" r:id="rId790"/>
    <p:sldId id="1936" r:id="rId791"/>
    <p:sldId id="1937" r:id="rId792"/>
    <p:sldId id="1938" r:id="rId793"/>
    <p:sldId id="1939" r:id="rId794"/>
    <p:sldId id="1940" r:id="rId795"/>
    <p:sldId id="1941" r:id="rId796"/>
    <p:sldId id="1942" r:id="rId797"/>
    <p:sldId id="1943" r:id="rId798"/>
    <p:sldId id="1944" r:id="rId799"/>
    <p:sldId id="1945" r:id="rId800"/>
    <p:sldId id="1946" r:id="rId801"/>
    <p:sldId id="1947" r:id="rId802"/>
    <p:sldId id="1948" r:id="rId803"/>
    <p:sldId id="1949" r:id="rId804"/>
    <p:sldId id="1950" r:id="rId805"/>
    <p:sldId id="1951" r:id="rId806"/>
    <p:sldId id="1952" r:id="rId807"/>
    <p:sldId id="1953" r:id="rId808"/>
    <p:sldId id="1954" r:id="rId809"/>
    <p:sldId id="1955" r:id="rId810"/>
    <p:sldId id="1956" r:id="rId811"/>
    <p:sldId id="1957" r:id="rId812"/>
    <p:sldId id="1958" r:id="rId813"/>
    <p:sldId id="1959" r:id="rId814"/>
    <p:sldId id="1960" r:id="rId815"/>
    <p:sldId id="1961" r:id="rId816"/>
    <p:sldId id="1962" r:id="rId817"/>
    <p:sldId id="1963" r:id="rId818"/>
    <p:sldId id="1964" r:id="rId819"/>
    <p:sldId id="1965" r:id="rId820"/>
    <p:sldId id="1966" r:id="rId821"/>
    <p:sldId id="1967" r:id="rId822"/>
    <p:sldId id="1968" r:id="rId823"/>
    <p:sldId id="1969" r:id="rId824"/>
    <p:sldId id="1970" r:id="rId825"/>
    <p:sldId id="1971" r:id="rId826"/>
    <p:sldId id="1972" r:id="rId827"/>
    <p:sldId id="1973" r:id="rId828"/>
    <p:sldId id="852" r:id="rId829"/>
    <p:sldId id="853" r:id="rId830"/>
    <p:sldId id="854" r:id="rId831"/>
    <p:sldId id="855" r:id="rId832"/>
    <p:sldId id="856" r:id="rId833"/>
    <p:sldId id="857" r:id="rId834"/>
    <p:sldId id="858" r:id="rId835"/>
    <p:sldId id="859" r:id="rId836"/>
    <p:sldId id="860" r:id="rId837"/>
    <p:sldId id="861" r:id="rId838"/>
    <p:sldId id="862" r:id="rId839"/>
    <p:sldId id="863" r:id="rId840"/>
    <p:sldId id="864" r:id="rId841"/>
    <p:sldId id="865" r:id="rId842"/>
    <p:sldId id="866" r:id="rId843"/>
    <p:sldId id="867" r:id="rId844"/>
    <p:sldId id="868" r:id="rId845"/>
    <p:sldId id="869" r:id="rId846"/>
    <p:sldId id="870" r:id="rId847"/>
    <p:sldId id="871" r:id="rId848"/>
    <p:sldId id="872" r:id="rId849"/>
    <p:sldId id="873" r:id="rId850"/>
    <p:sldId id="874" r:id="rId851"/>
    <p:sldId id="875" r:id="rId852"/>
    <p:sldId id="876" r:id="rId853"/>
    <p:sldId id="877" r:id="rId854"/>
    <p:sldId id="878" r:id="rId855"/>
    <p:sldId id="879" r:id="rId856"/>
    <p:sldId id="880" r:id="rId857"/>
    <p:sldId id="881" r:id="rId858"/>
    <p:sldId id="882" r:id="rId859"/>
    <p:sldId id="1875" r:id="rId860"/>
    <p:sldId id="1876" r:id="rId861"/>
    <p:sldId id="1877" r:id="rId862"/>
    <p:sldId id="1878" r:id="rId863"/>
    <p:sldId id="1879" r:id="rId864"/>
    <p:sldId id="1880" r:id="rId865"/>
    <p:sldId id="1881" r:id="rId866"/>
    <p:sldId id="1882" r:id="rId867"/>
    <p:sldId id="1883" r:id="rId868"/>
    <p:sldId id="1884" r:id="rId869"/>
    <p:sldId id="1885" r:id="rId870"/>
    <p:sldId id="1886" r:id="rId871"/>
    <p:sldId id="1887" r:id="rId872"/>
    <p:sldId id="1888" r:id="rId873"/>
    <p:sldId id="1889" r:id="rId874"/>
    <p:sldId id="1890" r:id="rId875"/>
    <p:sldId id="1891" r:id="rId87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من سفر الخروج لموسى النبي" id="{5DA773A0-644E-438A-B1E3-A15A3401E674}">
          <p14:sldIdLst>
            <p14:sldId id="359"/>
            <p14:sldId id="360"/>
            <p14:sldId id="883"/>
            <p14:sldId id="1405"/>
            <p14:sldId id="1406"/>
            <p14:sldId id="1407"/>
            <p14:sldId id="1408"/>
            <p14:sldId id="1409"/>
          </p14:sldIdLst>
        </p14:section>
        <p14:section name="من أيوب الصديق  ص 23 : 2 ألخ ، 24 : 1 ألخ" id="{8DBDA558-7C4B-4855-94D5-011D2C3D3F4C}">
          <p14:sldIdLst>
            <p14:sldId id="1410"/>
            <p14:sldId id="1411"/>
            <p14:sldId id="1412"/>
            <p14:sldId id="1413"/>
            <p14:sldId id="1414"/>
            <p14:sldId id="1415"/>
            <p14:sldId id="1416"/>
            <p14:sldId id="1417"/>
            <p14:sldId id="1418"/>
            <p14:sldId id="1419"/>
            <p14:sldId id="1420"/>
            <p14:sldId id="1421"/>
            <p14:sldId id="1422"/>
            <p14:sldId id="1423"/>
            <p14:sldId id="1424"/>
            <p14:sldId id="1425"/>
          </p14:sldIdLst>
        </p14:section>
        <p14:section name="من هوشع النبي  ص 4 : 1 – 8" id="{365BF59F-F742-4447-9FBC-960497077FAF}">
          <p14:sldIdLst>
            <p14:sldId id="1426"/>
            <p14:sldId id="1427"/>
            <p14:sldId id="1974"/>
            <p14:sldId id="1975"/>
            <p14:sldId id="1976"/>
            <p14:sldId id="1977"/>
          </p14:sldIdLst>
        </p14:section>
        <p14:section name="مقدمة العظة قبطي" id="{12031CD7-DD5F-4CA3-86DE-7BCD41EE162E}">
          <p14:sldIdLst>
            <p14:sldId id="2127"/>
            <p14:sldId id="2128"/>
            <p14:sldId id="2129"/>
          </p14:sldIdLst>
        </p14:section>
        <p14:section name="عظة" id="{9945575B-EDD0-4D82-8591-DB2B5B91C7DE}">
          <p14:sldIdLst>
            <p14:sldId id="1978"/>
            <p14:sldId id="1979"/>
            <p14:sldId id="1980"/>
            <p14:sldId id="1981"/>
            <p14:sldId id="1982"/>
            <p14:sldId id="1983"/>
            <p14:sldId id="1985"/>
          </p14:sldIdLst>
        </p14:section>
        <p14:section name="ختام العظة قبطي" id="{5795872F-8B3E-4E72-BA94-224126E3DFCB}">
          <p14:sldIdLst>
            <p14:sldId id="2130"/>
            <p14:sldId id="2133"/>
            <p14:sldId id="2131"/>
            <p14:sldId id="2132"/>
          </p14:sldIdLst>
        </p14:section>
        <p14:section name="تسبحة البصخة الاولي" id="{10D2D63E-919C-4051-A39A-C25A200F5734}">
          <p14:sldIdLst>
            <p14:sldId id="282"/>
            <p14:sldId id="1574"/>
            <p14:sldId id="1575"/>
            <p14:sldId id="1576"/>
            <p14:sldId id="1577"/>
            <p14:sldId id="1578"/>
            <p14:sldId id="1579"/>
            <p14:sldId id="1580"/>
            <p14:sldId id="1581"/>
            <p14:sldId id="1582"/>
            <p14:sldId id="1583"/>
            <p14:sldId id="1584"/>
            <p14:sldId id="1585"/>
            <p14:sldId id="1586"/>
            <p14:sldId id="1587"/>
            <p14:sldId id="1588"/>
            <p14:sldId id="1589"/>
            <p14:sldId id="1590"/>
            <p14:sldId id="1591"/>
            <p14:sldId id="1592"/>
            <p14:sldId id="1593"/>
            <p14:sldId id="1594"/>
            <p14:sldId id="1595"/>
            <p14:sldId id="1596"/>
            <p14:sldId id="1597"/>
            <p14:sldId id="1598"/>
            <p14:sldId id="1599"/>
            <p14:sldId id="1600"/>
            <p14:sldId id="1601"/>
            <p14:sldId id="1602"/>
            <p14:sldId id="1603"/>
            <p14:sldId id="1604"/>
            <p14:sldId id="1605"/>
            <p14:sldId id="1606"/>
            <p14:sldId id="1607"/>
            <p14:sldId id="1608"/>
            <p14:sldId id="1609"/>
            <p14:sldId id="1610"/>
            <p14:sldId id="1611"/>
            <p14:sldId id="1612"/>
            <p14:sldId id="1613"/>
            <p14:sldId id="1614"/>
            <p14:sldId id="1615"/>
            <p14:sldId id="1616"/>
            <p14:sldId id="1617"/>
            <p14:sldId id="1618"/>
            <p14:sldId id="1619"/>
            <p14:sldId id="1620"/>
            <p14:sldId id="1621"/>
            <p14:sldId id="1622"/>
            <p14:sldId id="1623"/>
            <p14:sldId id="1624"/>
            <p14:sldId id="1625"/>
            <p14:sldId id="1626"/>
            <p14:sldId id="1627"/>
            <p14:sldId id="1628"/>
            <p14:sldId id="1629"/>
            <p14:sldId id="1630"/>
            <p14:sldId id="1631"/>
            <p14:sldId id="1632"/>
          </p14:sldIdLst>
        </p14:section>
        <p14:section name="مزمور قبطي الاولي" id="{F2A876E2-60FD-4822-A9C8-3B46B1C21C83}">
          <p14:sldIdLst>
            <p14:sldId id="342"/>
            <p14:sldId id="265"/>
            <p14:sldId id="266"/>
            <p14:sldId id="267"/>
            <p14:sldId id="268"/>
            <p14:sldId id="269"/>
            <p14:sldId id="270"/>
            <p14:sldId id="271"/>
          </p14:sldIdLst>
        </p14:section>
        <p14:section name="كي ايبرتو الاولي" id="{4FF73E87-A655-42F4-AEC4-A780B4E077C2}">
          <p14:sldIdLst>
            <p14:sldId id="343"/>
            <p14:sldId id="344"/>
            <p14:sldId id="345"/>
            <p14:sldId id="346"/>
          </p14:sldIdLst>
        </p14:section>
        <p14:section name="انجيل قبطي اول الساعة الاولي" id="{25CE99F3-DEB8-4755-AAFA-ABB762EC2F38}">
          <p14:sldIdLst>
            <p14:sldId id="2141"/>
            <p14:sldId id="2153"/>
            <p14:sldId id="272"/>
            <p14:sldId id="1428"/>
            <p14:sldId id="1429"/>
            <p14:sldId id="1430"/>
            <p14:sldId id="1431"/>
            <p14:sldId id="355"/>
          </p14:sldIdLst>
        </p14:section>
        <p14:section name="انجيل عربي الاولي" id="{008B4A79-4B87-4776-9366-8F1A26535009}">
          <p14:sldIdLst>
            <p14:sldId id="356"/>
            <p14:sldId id="273"/>
            <p14:sldId id="274"/>
            <p14:sldId id="275"/>
            <p14:sldId id="357"/>
            <p14:sldId id="276"/>
            <p14:sldId id="1445"/>
            <p14:sldId id="1446"/>
            <p14:sldId id="1447"/>
            <p14:sldId id="1448"/>
            <p14:sldId id="281"/>
          </p14:sldIdLst>
        </p14:section>
        <p14:section name="الساعة الثالثة" id="{DC3FC3AA-2025-49E6-B76C-4FE26BD42149}">
          <p14:sldIdLst>
            <p14:sldId id="358"/>
          </p14:sldIdLst>
        </p14:section>
        <p14:section name="نبوة" id="{1258A04B-22F6-4764-86B5-833D40B4C666}">
          <p14:sldIdLst>
            <p14:sldId id="362"/>
            <p14:sldId id="422"/>
            <p14:sldId id="1464"/>
            <p14:sldId id="1465"/>
            <p14:sldId id="1466"/>
            <p14:sldId id="1467"/>
            <p14:sldId id="1468"/>
            <p14:sldId id="1469"/>
          </p14:sldIdLst>
        </p14:section>
        <p14:section name="نبوات 2" id="{6CFDCF9B-F3E0-4CB7-8A35-FB12E6053ADC}">
          <p14:sldIdLst>
            <p14:sldId id="1470"/>
            <p14:sldId id="1471"/>
            <p14:sldId id="1472"/>
            <p14:sldId id="1473"/>
            <p14:sldId id="1474"/>
          </p14:sldIdLst>
        </p14:section>
        <p14:section name="نبوات 3" id="{30D678F4-3EE4-484A-85E6-C9170A6618DE}">
          <p14:sldIdLst>
            <p14:sldId id="1475"/>
            <p14:sldId id="1986"/>
            <p14:sldId id="1987"/>
            <p14:sldId id="1988"/>
            <p14:sldId id="1989"/>
            <p14:sldId id="1990"/>
            <p14:sldId id="1991"/>
            <p14:sldId id="1992"/>
            <p14:sldId id="1993"/>
          </p14:sldIdLst>
        </p14:section>
        <p14:section name="نبوات 4" id="{6891676D-170B-493F-8F8B-46A86101CEC5}">
          <p14:sldIdLst>
            <p14:sldId id="1994"/>
            <p14:sldId id="1995"/>
            <p14:sldId id="1996"/>
            <p14:sldId id="1997"/>
            <p14:sldId id="1998"/>
            <p14:sldId id="1999"/>
          </p14:sldIdLst>
        </p14:section>
        <p14:section name="تسبحة البصخة الثالثة" id="{CB0BB168-A2CB-477F-BFF2-B9A947100875}">
          <p14:sldIdLst>
            <p14:sldId id="423"/>
            <p14:sldId id="1633"/>
            <p14:sldId id="1634"/>
            <p14:sldId id="1635"/>
            <p14:sldId id="1636"/>
            <p14:sldId id="1637"/>
            <p14:sldId id="1638"/>
            <p14:sldId id="1639"/>
            <p14:sldId id="1640"/>
            <p14:sldId id="1641"/>
            <p14:sldId id="1642"/>
            <p14:sldId id="1643"/>
            <p14:sldId id="1644"/>
            <p14:sldId id="1645"/>
            <p14:sldId id="1646"/>
            <p14:sldId id="1647"/>
            <p14:sldId id="1648"/>
            <p14:sldId id="1649"/>
            <p14:sldId id="1650"/>
            <p14:sldId id="1651"/>
            <p14:sldId id="1652"/>
            <p14:sldId id="1653"/>
            <p14:sldId id="1654"/>
            <p14:sldId id="1655"/>
            <p14:sldId id="1656"/>
            <p14:sldId id="1657"/>
            <p14:sldId id="1658"/>
            <p14:sldId id="1659"/>
            <p14:sldId id="1660"/>
            <p14:sldId id="1661"/>
            <p14:sldId id="1662"/>
            <p14:sldId id="1663"/>
            <p14:sldId id="1664"/>
            <p14:sldId id="1665"/>
            <p14:sldId id="1666"/>
            <p14:sldId id="1667"/>
            <p14:sldId id="1668"/>
            <p14:sldId id="1669"/>
            <p14:sldId id="1670"/>
            <p14:sldId id="1671"/>
            <p14:sldId id="1672"/>
            <p14:sldId id="1673"/>
            <p14:sldId id="1674"/>
            <p14:sldId id="1675"/>
            <p14:sldId id="1676"/>
            <p14:sldId id="1677"/>
            <p14:sldId id="1678"/>
            <p14:sldId id="1679"/>
            <p14:sldId id="1680"/>
            <p14:sldId id="1681"/>
            <p14:sldId id="1682"/>
            <p14:sldId id="1683"/>
            <p14:sldId id="1684"/>
            <p14:sldId id="1685"/>
            <p14:sldId id="1686"/>
            <p14:sldId id="1687"/>
            <p14:sldId id="1688"/>
            <p14:sldId id="1689"/>
            <p14:sldId id="1690"/>
            <p14:sldId id="1691"/>
          </p14:sldIdLst>
        </p14:section>
        <p14:section name="المزمور الثالثة" id="{53C37AB8-B27B-486F-A3B7-A006B432BF21}">
          <p14:sldIdLst>
            <p14:sldId id="367"/>
            <p14:sldId id="368"/>
            <p14:sldId id="369"/>
            <p14:sldId id="891"/>
            <p14:sldId id="371"/>
            <p14:sldId id="892"/>
            <p14:sldId id="1132"/>
            <p14:sldId id="373"/>
          </p14:sldIdLst>
        </p14:section>
        <p14:section name="كي ايبرتو الثالثة" id="{7E29D51B-5F7D-417E-A0D6-79D6AE35304C}">
          <p14:sldIdLst>
            <p14:sldId id="374"/>
            <p14:sldId id="375"/>
            <p14:sldId id="376"/>
            <p14:sldId id="377"/>
          </p14:sldIdLst>
        </p14:section>
        <p14:section name="الانجيل قبطي اول الساعة الثالثة" id="{97EAF992-7A5C-4C0A-BE2E-E547D93F3D8E}">
          <p14:sldIdLst>
            <p14:sldId id="2142"/>
            <p14:sldId id="2154"/>
            <p14:sldId id="378"/>
            <p14:sldId id="1476"/>
            <p14:sldId id="1477"/>
            <p14:sldId id="1478"/>
            <p14:sldId id="388"/>
          </p14:sldIdLst>
        </p14:section>
        <p14:section name="الانجيل عربي اول الساعة  الثالثة" id="{2223885B-FF35-4E6C-8573-36A3986B047A}">
          <p14:sldIdLst>
            <p14:sldId id="389"/>
            <p14:sldId id="390"/>
            <p14:sldId id="391"/>
            <p14:sldId id="392"/>
            <p14:sldId id="393"/>
            <p14:sldId id="394"/>
            <p14:sldId id="1487"/>
            <p14:sldId id="1488"/>
            <p14:sldId id="400"/>
          </p14:sldIdLst>
        </p14:section>
        <p14:section name="الساعة السادسة" id="{BF697D06-BF92-4B8C-8A38-FCCE9B86379B}">
          <p14:sldIdLst>
            <p14:sldId id="401"/>
          </p14:sldIdLst>
        </p14:section>
        <p14:section name="نبوة" id="{F6F14A26-4225-4C74-92BB-8C472EC35A55}">
          <p14:sldIdLst>
            <p14:sldId id="546"/>
            <p14:sldId id="402"/>
            <p14:sldId id="1506"/>
            <p14:sldId id="1507"/>
            <p14:sldId id="1508"/>
            <p14:sldId id="1509"/>
          </p14:sldIdLst>
        </p14:section>
        <p14:section name="نبوات 2" id="{278E7B91-0AB1-401A-A8F9-E13A48E67398}">
          <p14:sldIdLst>
            <p14:sldId id="1510"/>
            <p14:sldId id="1511"/>
            <p14:sldId id="1512"/>
            <p14:sldId id="1513"/>
            <p14:sldId id="1514"/>
            <p14:sldId id="1515"/>
          </p14:sldIdLst>
        </p14:section>
        <p14:section name="نبوات 3" id="{3127845A-4980-4891-8C86-DE2D01428BF5}">
          <p14:sldIdLst>
            <p14:sldId id="1516"/>
            <p14:sldId id="1517"/>
            <p14:sldId id="1518"/>
            <p14:sldId id="1519"/>
            <p14:sldId id="1520"/>
            <p14:sldId id="1521"/>
            <p14:sldId id="2000"/>
          </p14:sldIdLst>
        </p14:section>
        <p14:section name="تسبحة البصخة السادسة" id="{E2CAF2B6-6F42-4433-9B52-18A7D5A11E33}">
          <p14:sldIdLst>
            <p14:sldId id="547"/>
            <p14:sldId id="1692"/>
            <p14:sldId id="1693"/>
            <p14:sldId id="1694"/>
            <p14:sldId id="1695"/>
            <p14:sldId id="1696"/>
            <p14:sldId id="1697"/>
            <p14:sldId id="1698"/>
            <p14:sldId id="1699"/>
            <p14:sldId id="1700"/>
            <p14:sldId id="1701"/>
            <p14:sldId id="1702"/>
            <p14:sldId id="1703"/>
            <p14:sldId id="1704"/>
            <p14:sldId id="1705"/>
            <p14:sldId id="1706"/>
            <p14:sldId id="1707"/>
            <p14:sldId id="1708"/>
            <p14:sldId id="1709"/>
            <p14:sldId id="1710"/>
            <p14:sldId id="1711"/>
            <p14:sldId id="1712"/>
            <p14:sldId id="1713"/>
            <p14:sldId id="1714"/>
            <p14:sldId id="1715"/>
            <p14:sldId id="1716"/>
            <p14:sldId id="1717"/>
            <p14:sldId id="1718"/>
            <p14:sldId id="1719"/>
            <p14:sldId id="1720"/>
            <p14:sldId id="1721"/>
            <p14:sldId id="1722"/>
            <p14:sldId id="1723"/>
            <p14:sldId id="1724"/>
            <p14:sldId id="1725"/>
            <p14:sldId id="1726"/>
            <p14:sldId id="1727"/>
            <p14:sldId id="1728"/>
            <p14:sldId id="1729"/>
            <p14:sldId id="1730"/>
            <p14:sldId id="1731"/>
            <p14:sldId id="1732"/>
            <p14:sldId id="1733"/>
            <p14:sldId id="1734"/>
            <p14:sldId id="1735"/>
            <p14:sldId id="1736"/>
            <p14:sldId id="1737"/>
            <p14:sldId id="1738"/>
            <p14:sldId id="1739"/>
            <p14:sldId id="1740"/>
            <p14:sldId id="1741"/>
            <p14:sldId id="1742"/>
            <p14:sldId id="1743"/>
            <p14:sldId id="1744"/>
            <p14:sldId id="1745"/>
            <p14:sldId id="1746"/>
            <p14:sldId id="1747"/>
            <p14:sldId id="1748"/>
            <p14:sldId id="1749"/>
            <p14:sldId id="1750"/>
          </p14:sldIdLst>
        </p14:section>
        <p14:section name="المزمور قبطي السادسة" id="{CF4D4155-A510-4B0A-9E87-09F5D12ACEA9}">
          <p14:sldIdLst>
            <p14:sldId id="407"/>
            <p14:sldId id="408"/>
            <p14:sldId id="409"/>
            <p14:sldId id="1198"/>
            <p14:sldId id="1199"/>
            <p14:sldId id="410"/>
            <p14:sldId id="1197"/>
            <p14:sldId id="411"/>
          </p14:sldIdLst>
        </p14:section>
        <p14:section name="كي ايبرتو السادسة" id="{56CC31D9-57EC-4555-9DDC-7778D91EDCE8}">
          <p14:sldIdLst>
            <p14:sldId id="415"/>
            <p14:sldId id="416"/>
            <p14:sldId id="417"/>
            <p14:sldId id="418"/>
          </p14:sldIdLst>
        </p14:section>
        <p14:section name="الانجيل قبطي اول السادسة" id="{95CBA92C-2C01-4F74-A008-A07A33DFB8F2}">
          <p14:sldIdLst>
            <p14:sldId id="2143"/>
            <p14:sldId id="2155"/>
            <p14:sldId id="419"/>
            <p14:sldId id="1522"/>
            <p14:sldId id="1523"/>
            <p14:sldId id="1524"/>
            <p14:sldId id="1525"/>
            <p14:sldId id="1526"/>
            <p14:sldId id="1527"/>
            <p14:sldId id="487"/>
          </p14:sldIdLst>
        </p14:section>
        <p14:section name="انجيل عربي اول الساعة السادسة" id="{695B5EB2-4818-49A0-8D41-30BB22BAE187}">
          <p14:sldIdLst>
            <p14:sldId id="488"/>
            <p14:sldId id="489"/>
            <p14:sldId id="490"/>
            <p14:sldId id="491"/>
            <p14:sldId id="492"/>
            <p14:sldId id="922"/>
            <p14:sldId id="1538"/>
            <p14:sldId id="1539"/>
            <p14:sldId id="1540"/>
            <p14:sldId id="497"/>
          </p14:sldIdLst>
        </p14:section>
        <p14:section name="الساعة التاسعة" id="{01F03FB4-57F1-4717-97F4-96FCAB5BF06B}">
          <p14:sldIdLst>
            <p14:sldId id="498"/>
          </p14:sldIdLst>
        </p14:section>
        <p14:section name="نبوة" id="{331A0213-D2C5-4908-8CCC-F7E99EECAF74}">
          <p14:sldIdLst>
            <p14:sldId id="499"/>
            <p14:sldId id="2001"/>
            <p14:sldId id="2002"/>
            <p14:sldId id="2003"/>
            <p14:sldId id="2004"/>
            <p14:sldId id="2005"/>
            <p14:sldId id="2006"/>
            <p14:sldId id="2007"/>
            <p14:sldId id="2008"/>
            <p14:sldId id="2009"/>
            <p14:sldId id="2010"/>
            <p14:sldId id="2011"/>
            <p14:sldId id="2012"/>
            <p14:sldId id="2013"/>
            <p14:sldId id="2014"/>
            <p14:sldId id="2015"/>
            <p14:sldId id="2016"/>
            <p14:sldId id="2017"/>
            <p14:sldId id="2018"/>
            <p14:sldId id="2019"/>
            <p14:sldId id="2020"/>
            <p14:sldId id="2021"/>
            <p14:sldId id="2022"/>
            <p14:sldId id="2023"/>
            <p14:sldId id="2024"/>
            <p14:sldId id="2025"/>
            <p14:sldId id="2026"/>
            <p14:sldId id="2027"/>
            <p14:sldId id="2028"/>
            <p14:sldId id="2029"/>
            <p14:sldId id="2030"/>
            <p14:sldId id="2031"/>
            <p14:sldId id="2032"/>
            <p14:sldId id="2033"/>
            <p14:sldId id="2034"/>
          </p14:sldIdLst>
        </p14:section>
        <p14:section name="نبوات 2" id="{400BEE6E-80D3-4D97-84D3-4414EFC40A37}">
          <p14:sldIdLst>
            <p14:sldId id="2035"/>
            <p14:sldId id="2040"/>
            <p14:sldId id="2041"/>
            <p14:sldId id="2042"/>
            <p14:sldId id="2043"/>
            <p14:sldId id="2044"/>
          </p14:sldIdLst>
        </p14:section>
        <p14:section name="نبوات 3" id="{B9262B47-6485-492C-A67A-2F8C690529F6}">
          <p14:sldIdLst>
            <p14:sldId id="2045"/>
            <p14:sldId id="2046"/>
            <p14:sldId id="2047"/>
            <p14:sldId id="2048"/>
            <p14:sldId id="2049"/>
            <p14:sldId id="2050"/>
            <p14:sldId id="2051"/>
            <p14:sldId id="2052"/>
            <p14:sldId id="2053"/>
            <p14:sldId id="2054"/>
            <p14:sldId id="2055"/>
          </p14:sldIdLst>
        </p14:section>
        <p14:section name="نبوات 4" id="{51362BF5-988F-46DA-886A-1E1DA53251A4}">
          <p14:sldIdLst>
            <p14:sldId id="2056"/>
            <p14:sldId id="2057"/>
            <p14:sldId id="2058"/>
            <p14:sldId id="2059"/>
            <p14:sldId id="2060"/>
            <p14:sldId id="2061"/>
          </p14:sldIdLst>
        </p14:section>
        <p14:section name="نبوات 5" id="{3935787D-D6C4-423F-9E8F-CC246103A444}">
          <p14:sldIdLst>
            <p14:sldId id="2062"/>
            <p14:sldId id="2063"/>
            <p14:sldId id="2064"/>
            <p14:sldId id="2065"/>
            <p14:sldId id="2066"/>
          </p14:sldIdLst>
        </p14:section>
        <p14:section name="مقدمة العطة قبطي" id="{7CBA2F2F-DE64-4E6B-87CE-5F853FCDFF55}">
          <p14:sldIdLst>
            <p14:sldId id="2138"/>
            <p14:sldId id="2139"/>
            <p14:sldId id="2140"/>
          </p14:sldIdLst>
        </p14:section>
        <p14:section name="عظة" id="{A11272A9-6B65-41E0-8EBD-D9829F8A89F0}">
          <p14:sldIdLst>
            <p14:sldId id="2067"/>
            <p14:sldId id="2068"/>
            <p14:sldId id="2069"/>
            <p14:sldId id="2070"/>
            <p14:sldId id="2071"/>
            <p14:sldId id="2072"/>
          </p14:sldIdLst>
        </p14:section>
        <p14:section name="ختام العظة قبطي" id="{B63F69C7-7C04-4B37-9746-47513DCA55B8}">
          <p14:sldIdLst>
            <p14:sldId id="2134"/>
            <p14:sldId id="2135"/>
            <p14:sldId id="2136"/>
            <p14:sldId id="2137"/>
          </p14:sldIdLst>
        </p14:section>
        <p14:section name="تسبحة الساعة التاسعة" id="{0B359959-82DA-486E-BA76-17A91A13BDC8}">
          <p14:sldIdLst>
            <p14:sldId id="607"/>
            <p14:sldId id="1751"/>
            <p14:sldId id="1752"/>
            <p14:sldId id="1753"/>
            <p14:sldId id="1754"/>
            <p14:sldId id="1755"/>
            <p14:sldId id="1756"/>
            <p14:sldId id="1757"/>
            <p14:sldId id="1758"/>
            <p14:sldId id="1759"/>
            <p14:sldId id="1760"/>
            <p14:sldId id="1761"/>
            <p14:sldId id="1762"/>
            <p14:sldId id="1763"/>
            <p14:sldId id="1764"/>
            <p14:sldId id="1765"/>
            <p14:sldId id="1766"/>
            <p14:sldId id="1767"/>
            <p14:sldId id="1768"/>
            <p14:sldId id="1769"/>
            <p14:sldId id="1770"/>
            <p14:sldId id="1771"/>
            <p14:sldId id="1772"/>
            <p14:sldId id="1773"/>
            <p14:sldId id="1774"/>
            <p14:sldId id="1775"/>
            <p14:sldId id="1776"/>
            <p14:sldId id="1777"/>
            <p14:sldId id="1778"/>
            <p14:sldId id="1779"/>
            <p14:sldId id="1780"/>
            <p14:sldId id="1781"/>
            <p14:sldId id="1782"/>
            <p14:sldId id="1783"/>
            <p14:sldId id="1784"/>
            <p14:sldId id="1785"/>
            <p14:sldId id="1786"/>
            <p14:sldId id="1787"/>
            <p14:sldId id="1788"/>
            <p14:sldId id="1789"/>
            <p14:sldId id="1790"/>
            <p14:sldId id="1791"/>
            <p14:sldId id="1792"/>
            <p14:sldId id="1793"/>
            <p14:sldId id="1794"/>
            <p14:sldId id="1795"/>
            <p14:sldId id="1796"/>
            <p14:sldId id="1797"/>
            <p14:sldId id="1798"/>
            <p14:sldId id="1799"/>
            <p14:sldId id="1800"/>
            <p14:sldId id="1801"/>
            <p14:sldId id="1802"/>
            <p14:sldId id="1803"/>
            <p14:sldId id="1804"/>
            <p14:sldId id="1805"/>
            <p14:sldId id="1806"/>
            <p14:sldId id="1807"/>
            <p14:sldId id="1808"/>
            <p14:sldId id="1809"/>
          </p14:sldIdLst>
        </p14:section>
        <p14:section name="مزمور قبطي التاسعة" id="{E4395645-04AB-4B00-9A04-5205E42D9836}">
          <p14:sldIdLst>
            <p14:sldId id="504"/>
            <p14:sldId id="505"/>
            <p14:sldId id="506"/>
            <p14:sldId id="507"/>
            <p14:sldId id="508"/>
            <p14:sldId id="509"/>
            <p14:sldId id="510"/>
            <p14:sldId id="511"/>
          </p14:sldIdLst>
        </p14:section>
        <p14:section name="كي ايبرتو التاسعة" id="{676FB05F-0B23-49C5-8230-B128B6D9A8A4}">
          <p14:sldIdLst>
            <p14:sldId id="512"/>
            <p14:sldId id="513"/>
            <p14:sldId id="514"/>
            <p14:sldId id="515"/>
          </p14:sldIdLst>
        </p14:section>
        <p14:section name="انجيل قبطي التاسعة" id="{4D9D7CA9-C4BA-45B6-8C1A-4365294D63AF}">
          <p14:sldIdLst>
            <p14:sldId id="2144"/>
            <p14:sldId id="2156"/>
            <p14:sldId id="1556"/>
            <p14:sldId id="1557"/>
            <p14:sldId id="1558"/>
            <p14:sldId id="1559"/>
            <p14:sldId id="1560"/>
            <p14:sldId id="1561"/>
            <p14:sldId id="1562"/>
            <p14:sldId id="1563"/>
            <p14:sldId id="1564"/>
            <p14:sldId id="1565"/>
            <p14:sldId id="1566"/>
            <p14:sldId id="1567"/>
            <p14:sldId id="1568"/>
            <p14:sldId id="1569"/>
            <p14:sldId id="1570"/>
            <p14:sldId id="1571"/>
            <p14:sldId id="1572"/>
            <p14:sldId id="2073"/>
            <p14:sldId id="2074"/>
            <p14:sldId id="2075"/>
            <p14:sldId id="2076"/>
            <p14:sldId id="1573"/>
          </p14:sldIdLst>
        </p14:section>
        <p14:section name="الانجيل عربي التاسعة" id="{91993730-9A17-4E2A-9213-DE087AD88610}">
          <p14:sldIdLst>
            <p14:sldId id="523"/>
            <p14:sldId id="524"/>
            <p14:sldId id="525"/>
            <p14:sldId id="526"/>
            <p14:sldId id="527"/>
            <p14:sldId id="528"/>
            <p14:sldId id="1336"/>
            <p14:sldId id="1337"/>
            <p14:sldId id="1338"/>
            <p14:sldId id="1339"/>
            <p14:sldId id="1340"/>
            <p14:sldId id="1341"/>
            <p14:sldId id="1342"/>
            <p14:sldId id="1343"/>
            <p14:sldId id="2077"/>
            <p14:sldId id="2078"/>
            <p14:sldId id="2079"/>
            <p14:sldId id="2080"/>
            <p14:sldId id="531"/>
          </p14:sldIdLst>
        </p14:section>
        <p14:section name="الساعة الحادية عشر" id="{D57B4325-6D54-4501-99FA-E9CF5D3BE57E}">
          <p14:sldIdLst>
            <p14:sldId id="532"/>
          </p14:sldIdLst>
        </p14:section>
        <p14:section name="نبوات الحادية عشر" id="{2FCF438F-5DF4-4419-AA01-BE00BAB105B4}">
          <p14:sldIdLst>
            <p14:sldId id="533"/>
            <p14:sldId id="534"/>
            <p14:sldId id="2081"/>
            <p14:sldId id="2082"/>
            <p14:sldId id="2083"/>
            <p14:sldId id="2084"/>
          </p14:sldIdLst>
        </p14:section>
        <p14:section name="نبوات 2" id="{89EB157C-D53A-4BBA-8868-B283C0CB8513}">
          <p14:sldIdLst>
            <p14:sldId id="2085"/>
            <p14:sldId id="2086"/>
            <p14:sldId id="2087"/>
            <p14:sldId id="2088"/>
            <p14:sldId id="2090"/>
            <p14:sldId id="2091"/>
            <p14:sldId id="2092"/>
            <p14:sldId id="2093"/>
          </p14:sldIdLst>
        </p14:section>
        <p14:section name="مقدمة العظة" id="{ED24A9B8-D610-4B77-AA79-55F42D35E1E0}">
          <p14:sldIdLst>
            <p14:sldId id="2146"/>
            <p14:sldId id="2147"/>
            <p14:sldId id="2148"/>
          </p14:sldIdLst>
        </p14:section>
        <p14:section name="عظة" id="{8ECDC2F9-4FAD-40FA-9DF8-46376C099F01}">
          <p14:sldIdLst>
            <p14:sldId id="2094"/>
            <p14:sldId id="2095"/>
            <p14:sldId id="2096"/>
            <p14:sldId id="2097"/>
            <p14:sldId id="2099"/>
            <p14:sldId id="2100"/>
            <p14:sldId id="2101"/>
          </p14:sldIdLst>
        </p14:section>
        <p14:section name="ختام العظة قبطي" id="{D60FE340-C292-42C4-89A9-16E6FB183D00}">
          <p14:sldIdLst>
            <p14:sldId id="2149"/>
            <p14:sldId id="2150"/>
            <p14:sldId id="2151"/>
            <p14:sldId id="2152"/>
          </p14:sldIdLst>
        </p14:section>
        <p14:section name="تسبحة البصخة الحادية عشر" id="{6FA3E693-2B93-4F8F-9453-6EE00DBB10FD}">
          <p14:sldIdLst>
            <p14:sldId id="667"/>
            <p14:sldId id="1810"/>
            <p14:sldId id="1811"/>
            <p14:sldId id="1812"/>
            <p14:sldId id="1813"/>
            <p14:sldId id="1814"/>
            <p14:sldId id="1815"/>
            <p14:sldId id="1816"/>
            <p14:sldId id="1817"/>
            <p14:sldId id="1818"/>
            <p14:sldId id="1819"/>
            <p14:sldId id="1820"/>
            <p14:sldId id="1821"/>
            <p14:sldId id="1822"/>
            <p14:sldId id="1823"/>
            <p14:sldId id="1824"/>
            <p14:sldId id="1825"/>
            <p14:sldId id="1826"/>
            <p14:sldId id="1827"/>
            <p14:sldId id="1828"/>
            <p14:sldId id="1829"/>
            <p14:sldId id="1830"/>
            <p14:sldId id="1831"/>
            <p14:sldId id="1832"/>
            <p14:sldId id="1833"/>
            <p14:sldId id="1834"/>
            <p14:sldId id="1835"/>
            <p14:sldId id="1836"/>
            <p14:sldId id="1837"/>
            <p14:sldId id="1838"/>
            <p14:sldId id="1839"/>
            <p14:sldId id="1840"/>
            <p14:sldId id="1841"/>
            <p14:sldId id="1842"/>
            <p14:sldId id="1843"/>
            <p14:sldId id="1844"/>
            <p14:sldId id="1845"/>
            <p14:sldId id="1846"/>
            <p14:sldId id="1847"/>
            <p14:sldId id="1848"/>
            <p14:sldId id="1849"/>
            <p14:sldId id="1850"/>
            <p14:sldId id="1851"/>
            <p14:sldId id="1852"/>
            <p14:sldId id="1853"/>
            <p14:sldId id="1854"/>
            <p14:sldId id="1855"/>
            <p14:sldId id="1856"/>
            <p14:sldId id="1857"/>
            <p14:sldId id="1858"/>
            <p14:sldId id="1859"/>
            <p14:sldId id="1860"/>
            <p14:sldId id="1861"/>
            <p14:sldId id="1862"/>
            <p14:sldId id="1863"/>
            <p14:sldId id="1864"/>
            <p14:sldId id="1865"/>
            <p14:sldId id="1866"/>
            <p14:sldId id="1867"/>
            <p14:sldId id="1868"/>
          </p14:sldIdLst>
        </p14:section>
        <p14:section name="مزمور قبطي الحادية عشر" id="{CF223267-2241-49BB-BC13-4009251513F6}">
          <p14:sldIdLst>
            <p14:sldId id="538"/>
            <p14:sldId id="539"/>
            <p14:sldId id="540"/>
            <p14:sldId id="541"/>
            <p14:sldId id="542"/>
            <p14:sldId id="543"/>
            <p14:sldId id="544"/>
            <p14:sldId id="545"/>
          </p14:sldIdLst>
        </p14:section>
        <p14:section name="كي ايبرتو الحادية عشر" id="{54360638-45B3-4DFB-B928-86AE93E78C5D}">
          <p14:sldIdLst>
            <p14:sldId id="727"/>
            <p14:sldId id="728"/>
            <p14:sldId id="729"/>
            <p14:sldId id="730"/>
          </p14:sldIdLst>
        </p14:section>
        <p14:section name="انجيل قبطي الحادية عشر" id="{BD8DA351-DF53-472E-9051-D3D0AE6E7626}">
          <p14:sldIdLst>
            <p14:sldId id="2145"/>
            <p14:sldId id="2157"/>
            <p14:sldId id="731"/>
            <p14:sldId id="1351"/>
            <p14:sldId id="1352"/>
            <p14:sldId id="1353"/>
            <p14:sldId id="1354"/>
            <p14:sldId id="1355"/>
            <p14:sldId id="1356"/>
            <p14:sldId id="1357"/>
            <p14:sldId id="1358"/>
            <p14:sldId id="2102"/>
            <p14:sldId id="2103"/>
            <p14:sldId id="2104"/>
            <p14:sldId id="2105"/>
            <p14:sldId id="2106"/>
            <p14:sldId id="2107"/>
            <p14:sldId id="2108"/>
            <p14:sldId id="2109"/>
            <p14:sldId id="2110"/>
            <p14:sldId id="2111"/>
            <p14:sldId id="2112"/>
            <p14:sldId id="2113"/>
            <p14:sldId id="2114"/>
            <p14:sldId id="2115"/>
            <p14:sldId id="2116"/>
            <p14:sldId id="734"/>
          </p14:sldIdLst>
        </p14:section>
        <p14:section name="الانجيل عربي الحادية عشر" id="{1DD88B0A-DB33-4EE0-BF5E-556110EDC2C1}">
          <p14:sldIdLst>
            <p14:sldId id="735"/>
            <p14:sldId id="736"/>
            <p14:sldId id="737"/>
            <p14:sldId id="738"/>
            <p14:sldId id="739"/>
            <p14:sldId id="740"/>
            <p14:sldId id="953"/>
            <p14:sldId id="1359"/>
            <p14:sldId id="1360"/>
            <p14:sldId id="1361"/>
            <p14:sldId id="2117"/>
            <p14:sldId id="2118"/>
            <p14:sldId id="2119"/>
            <p14:sldId id="2120"/>
            <p14:sldId id="2121"/>
            <p14:sldId id="2122"/>
            <p14:sldId id="2123"/>
            <p14:sldId id="2124"/>
            <p14:sldId id="2125"/>
            <p14:sldId id="2126"/>
            <p14:sldId id="742"/>
          </p14:sldIdLst>
        </p14:section>
        <p14:section name="مقدمة الطرح" id="{C1182C79-03C1-4E15-A62C-C4DD22969F57}">
          <p14:sldIdLst>
            <p14:sldId id="1869"/>
            <p14:sldId id="1870"/>
          </p14:sldIdLst>
        </p14:section>
        <p14:section name="طرح الساعة الاولي" id="{8C80A7F6-092F-4D07-B665-2E7FDBA4D28D}">
          <p14:sldIdLst>
            <p14:sldId id="743"/>
            <p14:sldId id="1369"/>
            <p14:sldId id="1370"/>
            <p14:sldId id="1371"/>
            <p14:sldId id="1372"/>
            <p14:sldId id="1373"/>
            <p14:sldId id="1374"/>
            <p14:sldId id="750"/>
          </p14:sldIdLst>
        </p14:section>
        <p14:section name="طرح الساعة الثالثة" id="{4CA88C1B-BE6D-4A0B-B1A9-DA50CDCCAE26}">
          <p14:sldIdLst>
            <p14:sldId id="751"/>
            <p14:sldId id="1376"/>
            <p14:sldId id="1377"/>
            <p14:sldId id="1378"/>
            <p14:sldId id="754"/>
          </p14:sldIdLst>
        </p14:section>
        <p14:section name="طرح الساعة السادسة" id="{0775DE32-0703-40E4-B942-5B68B9DE1475}">
          <p14:sldIdLst>
            <p14:sldId id="755"/>
            <p14:sldId id="1384"/>
            <p14:sldId id="1385"/>
            <p14:sldId id="1386"/>
            <p14:sldId id="759"/>
          </p14:sldIdLst>
        </p14:section>
        <p14:section name="طرح الساعة التاسعة" id="{76B111F5-A850-4360-A384-D71CE3145D51}">
          <p14:sldIdLst>
            <p14:sldId id="760"/>
            <p14:sldId id="1391"/>
            <p14:sldId id="1392"/>
            <p14:sldId id="1393"/>
            <p14:sldId id="763"/>
          </p14:sldIdLst>
        </p14:section>
        <p14:section name="طرح الحادية عشر" id="{565D54BF-C645-4BCB-B164-D69190C4AC9E}">
          <p14:sldIdLst>
            <p14:sldId id="764"/>
            <p14:sldId id="1398"/>
            <p14:sldId id="1399"/>
            <p14:sldId id="1400"/>
            <p14:sldId id="1401"/>
            <p14:sldId id="1402"/>
            <p14:sldId id="1403"/>
            <p14:sldId id="1404"/>
            <p14:sldId id="767"/>
          </p14:sldIdLst>
        </p14:section>
        <p14:section name="ختام الطرح" id="{3E3DDB45-B516-4096-BAC1-7E06EC6B58DB}">
          <p14:sldIdLst>
            <p14:sldId id="1871"/>
            <p14:sldId id="1872"/>
            <p14:sldId id="1873"/>
            <p14:sldId id="1874"/>
          </p14:sldIdLst>
        </p14:section>
        <p14:section name="طلبه النهار" id="{C23268B9-01D2-4355-A1CC-1516F27F357B}">
          <p14:sldIdLst>
            <p14:sldId id="1892"/>
            <p14:sldId id="1893"/>
            <p14:sldId id="1894"/>
            <p14:sldId id="1895"/>
            <p14:sldId id="1896"/>
            <p14:sldId id="1897"/>
            <p14:sldId id="1898"/>
            <p14:sldId id="1899"/>
            <p14:sldId id="1900"/>
            <p14:sldId id="1901"/>
            <p14:sldId id="1902"/>
            <p14:sldId id="1903"/>
            <p14:sldId id="1904"/>
            <p14:sldId id="1905"/>
            <p14:sldId id="1906"/>
            <p14:sldId id="1907"/>
            <p14:sldId id="1908"/>
            <p14:sldId id="1909"/>
            <p14:sldId id="1910"/>
            <p14:sldId id="1911"/>
            <p14:sldId id="1912"/>
            <p14:sldId id="1913"/>
            <p14:sldId id="1914"/>
            <p14:sldId id="1915"/>
            <p14:sldId id="1916"/>
            <p14:sldId id="1917"/>
            <p14:sldId id="1918"/>
            <p14:sldId id="1919"/>
            <p14:sldId id="1920"/>
            <p14:sldId id="1921"/>
            <p14:sldId id="1922"/>
            <p14:sldId id="1923"/>
            <p14:sldId id="1924"/>
            <p14:sldId id="1925"/>
            <p14:sldId id="1926"/>
            <p14:sldId id="1927"/>
            <p14:sldId id="1928"/>
            <p14:sldId id="1929"/>
            <p14:sldId id="1930"/>
            <p14:sldId id="1931"/>
            <p14:sldId id="1932"/>
            <p14:sldId id="1933"/>
            <p14:sldId id="1934"/>
            <p14:sldId id="1935"/>
            <p14:sldId id="1936"/>
            <p14:sldId id="1937"/>
            <p14:sldId id="1938"/>
            <p14:sldId id="1939"/>
            <p14:sldId id="1940"/>
            <p14:sldId id="1941"/>
            <p14:sldId id="1942"/>
            <p14:sldId id="1943"/>
            <p14:sldId id="1944"/>
            <p14:sldId id="1945"/>
            <p14:sldId id="1946"/>
            <p14:sldId id="1947"/>
            <p14:sldId id="1948"/>
            <p14:sldId id="1949"/>
            <p14:sldId id="1950"/>
            <p14:sldId id="1951"/>
            <p14:sldId id="1952"/>
            <p14:sldId id="1953"/>
            <p14:sldId id="1954"/>
            <p14:sldId id="1955"/>
            <p14:sldId id="1956"/>
            <p14:sldId id="1957"/>
            <p14:sldId id="1958"/>
            <p14:sldId id="1959"/>
            <p14:sldId id="1960"/>
            <p14:sldId id="1961"/>
            <p14:sldId id="1962"/>
            <p14:sldId id="1963"/>
            <p14:sldId id="1964"/>
            <p14:sldId id="1965"/>
            <p14:sldId id="1966"/>
            <p14:sldId id="1967"/>
            <p14:sldId id="1968"/>
            <p14:sldId id="1969"/>
            <p14:sldId id="1970"/>
            <p14:sldId id="1971"/>
            <p14:sldId id="1972"/>
            <p14:sldId id="1973"/>
          </p14:sldIdLst>
        </p14:section>
        <p14:section name="افنوتي ناي نان" id="{961CD7BD-0F1E-4BBC-8490-8EFC66DFC228}">
          <p14:sldIdLst>
            <p14:sldId id="852"/>
            <p14:sldId id="853"/>
            <p14:sldId id="854"/>
            <p14:sldId id="855"/>
            <p14:sldId id="856"/>
            <p14:sldId id="857"/>
            <p14:sldId id="858"/>
            <p14:sldId id="859"/>
            <p14:sldId id="860"/>
            <p14:sldId id="861"/>
            <p14:sldId id="862"/>
            <p14:sldId id="863"/>
            <p14:sldId id="864"/>
            <p14:sldId id="865"/>
            <p14:sldId id="866"/>
            <p14:sldId id="867"/>
            <p14:sldId id="868"/>
            <p14:sldId id="869"/>
            <p14:sldId id="870"/>
            <p14:sldId id="871"/>
            <p14:sldId id="872"/>
            <p14:sldId id="873"/>
            <p14:sldId id="874"/>
            <p14:sldId id="875"/>
            <p14:sldId id="876"/>
            <p14:sldId id="877"/>
            <p14:sldId id="878"/>
            <p14:sldId id="879"/>
            <p14:sldId id="880"/>
            <p14:sldId id="881"/>
            <p14:sldId id="882"/>
          </p14:sldIdLst>
        </p14:section>
        <p14:section name="ختام" id="{FA17CE22-8308-4FBB-A015-1DC6EC2047BE}">
          <p14:sldIdLst>
            <p14:sldId id="1875"/>
            <p14:sldId id="1876"/>
            <p14:sldId id="1877"/>
            <p14:sldId id="1878"/>
            <p14:sldId id="1879"/>
            <p14:sldId id="1880"/>
            <p14:sldId id="1881"/>
            <p14:sldId id="1882"/>
            <p14:sldId id="1883"/>
            <p14:sldId id="1884"/>
            <p14:sldId id="1885"/>
            <p14:sldId id="1886"/>
            <p14:sldId id="1887"/>
            <p14:sldId id="1888"/>
            <p14:sldId id="1889"/>
            <p14:sldId id="1890"/>
            <p14:sldId id="189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24" autoAdjust="0"/>
    <p:restoredTop sz="94660"/>
  </p:normalViewPr>
  <p:slideViewPr>
    <p:cSldViewPr snapToGrid="0">
      <p:cViewPr>
        <p:scale>
          <a:sx n="50" d="100"/>
          <a:sy n="50" d="100"/>
        </p:scale>
        <p:origin x="2130" y="540"/>
      </p:cViewPr>
      <p:guideLst>
        <p:guide orient="horz" pos="2160"/>
        <p:guide pos="2880"/>
      </p:guideLst>
    </p:cSldViewPr>
  </p:slideViewPr>
  <p:notesTextViewPr>
    <p:cViewPr>
      <p:scale>
        <a:sx n="1" d="1"/>
        <a:sy n="1" d="1"/>
      </p:scale>
      <p:origin x="0" y="0"/>
    </p:cViewPr>
  </p:notesTextViewPr>
  <p:sorterViewPr>
    <p:cViewPr>
      <p:scale>
        <a:sx n="100" d="100"/>
        <a:sy n="100" d="100"/>
      </p:scale>
      <p:origin x="0" y="-19668"/>
    </p:cViewPr>
  </p:sorterViewPr>
  <p:notesViewPr>
    <p:cSldViewPr snapToGrid="0">
      <p:cViewPr varScale="1">
        <p:scale>
          <a:sx n="51" d="100"/>
          <a:sy n="51" d="100"/>
        </p:scale>
        <p:origin x="2712"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671" Type="http://schemas.openxmlformats.org/officeDocument/2006/relationships/slide" Target="slides/slide668.xml"/><Relationship Id="rId769" Type="http://schemas.openxmlformats.org/officeDocument/2006/relationships/slide" Target="slides/slide766.xml"/><Relationship Id="rId21" Type="http://schemas.openxmlformats.org/officeDocument/2006/relationships/slide" Target="slides/slide18.xml"/><Relationship Id="rId324" Type="http://schemas.openxmlformats.org/officeDocument/2006/relationships/slide" Target="slides/slide321.xml"/><Relationship Id="rId531" Type="http://schemas.openxmlformats.org/officeDocument/2006/relationships/slide" Target="slides/slide528.xml"/><Relationship Id="rId629" Type="http://schemas.openxmlformats.org/officeDocument/2006/relationships/slide" Target="slides/slide626.xml"/><Relationship Id="rId170" Type="http://schemas.openxmlformats.org/officeDocument/2006/relationships/slide" Target="slides/slide167.xml"/><Relationship Id="rId836" Type="http://schemas.openxmlformats.org/officeDocument/2006/relationships/slide" Target="slides/slide833.xml"/><Relationship Id="rId268" Type="http://schemas.openxmlformats.org/officeDocument/2006/relationships/slide" Target="slides/slide265.xml"/><Relationship Id="rId475" Type="http://schemas.openxmlformats.org/officeDocument/2006/relationships/slide" Target="slides/slide472.xml"/><Relationship Id="rId682" Type="http://schemas.openxmlformats.org/officeDocument/2006/relationships/slide" Target="slides/slide679.xml"/><Relationship Id="rId32" Type="http://schemas.openxmlformats.org/officeDocument/2006/relationships/slide" Target="slides/slide29.xml"/><Relationship Id="rId128" Type="http://schemas.openxmlformats.org/officeDocument/2006/relationships/slide" Target="slides/slide125.xml"/><Relationship Id="rId335" Type="http://schemas.openxmlformats.org/officeDocument/2006/relationships/slide" Target="slides/slide332.xml"/><Relationship Id="rId542" Type="http://schemas.openxmlformats.org/officeDocument/2006/relationships/slide" Target="slides/slide539.xml"/><Relationship Id="rId181" Type="http://schemas.openxmlformats.org/officeDocument/2006/relationships/slide" Target="slides/slide178.xml"/><Relationship Id="rId402" Type="http://schemas.openxmlformats.org/officeDocument/2006/relationships/slide" Target="slides/slide399.xml"/><Relationship Id="rId847" Type="http://schemas.openxmlformats.org/officeDocument/2006/relationships/slide" Target="slides/slide844.xml"/><Relationship Id="rId279" Type="http://schemas.openxmlformats.org/officeDocument/2006/relationships/slide" Target="slides/slide276.xml"/><Relationship Id="rId486" Type="http://schemas.openxmlformats.org/officeDocument/2006/relationships/slide" Target="slides/slide483.xml"/><Relationship Id="rId693" Type="http://schemas.openxmlformats.org/officeDocument/2006/relationships/slide" Target="slides/slide690.xml"/><Relationship Id="rId707" Type="http://schemas.openxmlformats.org/officeDocument/2006/relationships/slide" Target="slides/slide704.xml"/><Relationship Id="rId43" Type="http://schemas.openxmlformats.org/officeDocument/2006/relationships/slide" Target="slides/slide40.xml"/><Relationship Id="rId139" Type="http://schemas.openxmlformats.org/officeDocument/2006/relationships/slide" Target="slides/slide136.xml"/><Relationship Id="rId346" Type="http://schemas.openxmlformats.org/officeDocument/2006/relationships/slide" Target="slides/slide343.xml"/><Relationship Id="rId553" Type="http://schemas.openxmlformats.org/officeDocument/2006/relationships/slide" Target="slides/slide550.xml"/><Relationship Id="rId760" Type="http://schemas.openxmlformats.org/officeDocument/2006/relationships/slide" Target="slides/slide757.xml"/><Relationship Id="rId192" Type="http://schemas.openxmlformats.org/officeDocument/2006/relationships/slide" Target="slides/slide189.xml"/><Relationship Id="rId206" Type="http://schemas.openxmlformats.org/officeDocument/2006/relationships/slide" Target="slides/slide203.xml"/><Relationship Id="rId413" Type="http://schemas.openxmlformats.org/officeDocument/2006/relationships/slide" Target="slides/slide410.xml"/><Relationship Id="rId858" Type="http://schemas.openxmlformats.org/officeDocument/2006/relationships/slide" Target="slides/slide855.xml"/><Relationship Id="rId497" Type="http://schemas.openxmlformats.org/officeDocument/2006/relationships/slide" Target="slides/slide494.xml"/><Relationship Id="rId620" Type="http://schemas.openxmlformats.org/officeDocument/2006/relationships/slide" Target="slides/slide617.xml"/><Relationship Id="rId718" Type="http://schemas.openxmlformats.org/officeDocument/2006/relationships/slide" Target="slides/slide715.xml"/><Relationship Id="rId357" Type="http://schemas.openxmlformats.org/officeDocument/2006/relationships/slide" Target="slides/slide354.xml"/><Relationship Id="rId54" Type="http://schemas.openxmlformats.org/officeDocument/2006/relationships/slide" Target="slides/slide51.xml"/><Relationship Id="rId217" Type="http://schemas.openxmlformats.org/officeDocument/2006/relationships/slide" Target="slides/slide214.xml"/><Relationship Id="rId564" Type="http://schemas.openxmlformats.org/officeDocument/2006/relationships/slide" Target="slides/slide561.xml"/><Relationship Id="rId771" Type="http://schemas.openxmlformats.org/officeDocument/2006/relationships/slide" Target="slides/slide768.xml"/><Relationship Id="rId869" Type="http://schemas.openxmlformats.org/officeDocument/2006/relationships/slide" Target="slides/slide866.xml"/><Relationship Id="rId424" Type="http://schemas.openxmlformats.org/officeDocument/2006/relationships/slide" Target="slides/slide421.xml"/><Relationship Id="rId631" Type="http://schemas.openxmlformats.org/officeDocument/2006/relationships/slide" Target="slides/slide628.xml"/><Relationship Id="rId729" Type="http://schemas.openxmlformats.org/officeDocument/2006/relationships/slide" Target="slides/slide726.xml"/><Relationship Id="rId270" Type="http://schemas.openxmlformats.org/officeDocument/2006/relationships/slide" Target="slides/slide267.xml"/><Relationship Id="rId65" Type="http://schemas.openxmlformats.org/officeDocument/2006/relationships/slide" Target="slides/slide62.xml"/><Relationship Id="rId130" Type="http://schemas.openxmlformats.org/officeDocument/2006/relationships/slide" Target="slides/slide127.xml"/><Relationship Id="rId368" Type="http://schemas.openxmlformats.org/officeDocument/2006/relationships/slide" Target="slides/slide365.xml"/><Relationship Id="rId575" Type="http://schemas.openxmlformats.org/officeDocument/2006/relationships/slide" Target="slides/slide572.xml"/><Relationship Id="rId782" Type="http://schemas.openxmlformats.org/officeDocument/2006/relationships/slide" Target="slides/slide779.xml"/><Relationship Id="rId228" Type="http://schemas.openxmlformats.org/officeDocument/2006/relationships/slide" Target="slides/slide225.xml"/><Relationship Id="rId435" Type="http://schemas.openxmlformats.org/officeDocument/2006/relationships/slide" Target="slides/slide432.xml"/><Relationship Id="rId642" Type="http://schemas.openxmlformats.org/officeDocument/2006/relationships/slide" Target="slides/slide639.xml"/><Relationship Id="rId281" Type="http://schemas.openxmlformats.org/officeDocument/2006/relationships/slide" Target="slides/slide278.xml"/><Relationship Id="rId502" Type="http://schemas.openxmlformats.org/officeDocument/2006/relationships/slide" Target="slides/slide499.xml"/><Relationship Id="rId76" Type="http://schemas.openxmlformats.org/officeDocument/2006/relationships/slide" Target="slides/slide73.xml"/><Relationship Id="rId141" Type="http://schemas.openxmlformats.org/officeDocument/2006/relationships/slide" Target="slides/slide138.xml"/><Relationship Id="rId379" Type="http://schemas.openxmlformats.org/officeDocument/2006/relationships/slide" Target="slides/slide376.xml"/><Relationship Id="rId586" Type="http://schemas.openxmlformats.org/officeDocument/2006/relationships/slide" Target="slides/slide583.xml"/><Relationship Id="rId793" Type="http://schemas.openxmlformats.org/officeDocument/2006/relationships/slide" Target="slides/slide790.xml"/><Relationship Id="rId807" Type="http://schemas.openxmlformats.org/officeDocument/2006/relationships/slide" Target="slides/slide804.xml"/><Relationship Id="rId7" Type="http://schemas.openxmlformats.org/officeDocument/2006/relationships/slide" Target="slides/slide4.xml"/><Relationship Id="rId239" Type="http://schemas.openxmlformats.org/officeDocument/2006/relationships/slide" Target="slides/slide236.xml"/><Relationship Id="rId446" Type="http://schemas.openxmlformats.org/officeDocument/2006/relationships/slide" Target="slides/slide443.xml"/><Relationship Id="rId653" Type="http://schemas.openxmlformats.org/officeDocument/2006/relationships/slide" Target="slides/slide650.xml"/><Relationship Id="rId292" Type="http://schemas.openxmlformats.org/officeDocument/2006/relationships/slide" Target="slides/slide289.xml"/><Relationship Id="rId306" Type="http://schemas.openxmlformats.org/officeDocument/2006/relationships/slide" Target="slides/slide303.xml"/><Relationship Id="rId860" Type="http://schemas.openxmlformats.org/officeDocument/2006/relationships/slide" Target="slides/slide857.xml"/><Relationship Id="rId87" Type="http://schemas.openxmlformats.org/officeDocument/2006/relationships/slide" Target="slides/slide84.xml"/><Relationship Id="rId513" Type="http://schemas.openxmlformats.org/officeDocument/2006/relationships/slide" Target="slides/slide510.xml"/><Relationship Id="rId597" Type="http://schemas.openxmlformats.org/officeDocument/2006/relationships/slide" Target="slides/slide594.xml"/><Relationship Id="rId720" Type="http://schemas.openxmlformats.org/officeDocument/2006/relationships/slide" Target="slides/slide717.xml"/><Relationship Id="rId818" Type="http://schemas.openxmlformats.org/officeDocument/2006/relationships/slide" Target="slides/slide815.xml"/><Relationship Id="rId152" Type="http://schemas.openxmlformats.org/officeDocument/2006/relationships/slide" Target="slides/slide149.xml"/><Relationship Id="rId457" Type="http://schemas.openxmlformats.org/officeDocument/2006/relationships/slide" Target="slides/slide454.xml"/><Relationship Id="rId664" Type="http://schemas.openxmlformats.org/officeDocument/2006/relationships/slide" Target="slides/slide661.xml"/><Relationship Id="rId871" Type="http://schemas.openxmlformats.org/officeDocument/2006/relationships/slide" Target="slides/slide868.xml"/><Relationship Id="rId14" Type="http://schemas.openxmlformats.org/officeDocument/2006/relationships/slide" Target="slides/slide11.xml"/><Relationship Id="rId317" Type="http://schemas.openxmlformats.org/officeDocument/2006/relationships/slide" Target="slides/slide314.xml"/><Relationship Id="rId524" Type="http://schemas.openxmlformats.org/officeDocument/2006/relationships/slide" Target="slides/slide521.xml"/><Relationship Id="rId731" Type="http://schemas.openxmlformats.org/officeDocument/2006/relationships/slide" Target="slides/slide728.xml"/><Relationship Id="rId98" Type="http://schemas.openxmlformats.org/officeDocument/2006/relationships/slide" Target="slides/slide95.xml"/><Relationship Id="rId163" Type="http://schemas.openxmlformats.org/officeDocument/2006/relationships/slide" Target="slides/slide160.xml"/><Relationship Id="rId370" Type="http://schemas.openxmlformats.org/officeDocument/2006/relationships/slide" Target="slides/slide367.xml"/><Relationship Id="rId829" Type="http://schemas.openxmlformats.org/officeDocument/2006/relationships/slide" Target="slides/slide826.xml"/><Relationship Id="rId230" Type="http://schemas.openxmlformats.org/officeDocument/2006/relationships/slide" Target="slides/slide227.xml"/><Relationship Id="rId468" Type="http://schemas.openxmlformats.org/officeDocument/2006/relationships/slide" Target="slides/slide465.xml"/><Relationship Id="rId675" Type="http://schemas.openxmlformats.org/officeDocument/2006/relationships/slide" Target="slides/slide672.xml"/><Relationship Id="rId882" Type="http://schemas.openxmlformats.org/officeDocument/2006/relationships/tableStyles" Target="tableStyles.xml"/><Relationship Id="rId25" Type="http://schemas.openxmlformats.org/officeDocument/2006/relationships/slide" Target="slides/slide22.xml"/><Relationship Id="rId328" Type="http://schemas.openxmlformats.org/officeDocument/2006/relationships/slide" Target="slides/slide325.xml"/><Relationship Id="rId535" Type="http://schemas.openxmlformats.org/officeDocument/2006/relationships/slide" Target="slides/slide532.xml"/><Relationship Id="rId742" Type="http://schemas.openxmlformats.org/officeDocument/2006/relationships/slide" Target="slides/slide739.xml"/><Relationship Id="rId174" Type="http://schemas.openxmlformats.org/officeDocument/2006/relationships/slide" Target="slides/slide171.xml"/><Relationship Id="rId381" Type="http://schemas.openxmlformats.org/officeDocument/2006/relationships/slide" Target="slides/slide378.xml"/><Relationship Id="rId602" Type="http://schemas.openxmlformats.org/officeDocument/2006/relationships/slide" Target="slides/slide599.xml"/><Relationship Id="rId241" Type="http://schemas.openxmlformats.org/officeDocument/2006/relationships/slide" Target="slides/slide238.xml"/><Relationship Id="rId479" Type="http://schemas.openxmlformats.org/officeDocument/2006/relationships/slide" Target="slides/slide476.xml"/><Relationship Id="rId686" Type="http://schemas.openxmlformats.org/officeDocument/2006/relationships/slide" Target="slides/slide683.xml"/><Relationship Id="rId36" Type="http://schemas.openxmlformats.org/officeDocument/2006/relationships/slide" Target="slides/slide33.xml"/><Relationship Id="rId339" Type="http://schemas.openxmlformats.org/officeDocument/2006/relationships/slide" Target="slides/slide336.xml"/><Relationship Id="rId546" Type="http://schemas.openxmlformats.org/officeDocument/2006/relationships/slide" Target="slides/slide543.xml"/><Relationship Id="rId753" Type="http://schemas.openxmlformats.org/officeDocument/2006/relationships/slide" Target="slides/slide750.xml"/><Relationship Id="rId101" Type="http://schemas.openxmlformats.org/officeDocument/2006/relationships/slide" Target="slides/slide98.xml"/><Relationship Id="rId185" Type="http://schemas.openxmlformats.org/officeDocument/2006/relationships/slide" Target="slides/slide182.xml"/><Relationship Id="rId406" Type="http://schemas.openxmlformats.org/officeDocument/2006/relationships/slide" Target="slides/slide403.xml"/><Relationship Id="rId392" Type="http://schemas.openxmlformats.org/officeDocument/2006/relationships/slide" Target="slides/slide389.xml"/><Relationship Id="rId613" Type="http://schemas.openxmlformats.org/officeDocument/2006/relationships/slide" Target="slides/slide610.xml"/><Relationship Id="rId697" Type="http://schemas.openxmlformats.org/officeDocument/2006/relationships/slide" Target="slides/slide694.xml"/><Relationship Id="rId820" Type="http://schemas.openxmlformats.org/officeDocument/2006/relationships/slide" Target="slides/slide817.xml"/><Relationship Id="rId252" Type="http://schemas.openxmlformats.org/officeDocument/2006/relationships/slide" Target="slides/slide249.xml"/><Relationship Id="rId47" Type="http://schemas.openxmlformats.org/officeDocument/2006/relationships/slide" Target="slides/slide44.xml"/><Relationship Id="rId112" Type="http://schemas.openxmlformats.org/officeDocument/2006/relationships/slide" Target="slides/slide109.xml"/><Relationship Id="rId557" Type="http://schemas.openxmlformats.org/officeDocument/2006/relationships/slide" Target="slides/slide554.xml"/><Relationship Id="rId764" Type="http://schemas.openxmlformats.org/officeDocument/2006/relationships/slide" Target="slides/slide761.xml"/><Relationship Id="rId196" Type="http://schemas.openxmlformats.org/officeDocument/2006/relationships/slide" Target="slides/slide193.xml"/><Relationship Id="rId417" Type="http://schemas.openxmlformats.org/officeDocument/2006/relationships/slide" Target="slides/slide414.xml"/><Relationship Id="rId624" Type="http://schemas.openxmlformats.org/officeDocument/2006/relationships/slide" Target="slides/slide621.xml"/><Relationship Id="rId831" Type="http://schemas.openxmlformats.org/officeDocument/2006/relationships/slide" Target="slides/slide828.xml"/><Relationship Id="rId263" Type="http://schemas.openxmlformats.org/officeDocument/2006/relationships/slide" Target="slides/slide260.xml"/><Relationship Id="rId470" Type="http://schemas.openxmlformats.org/officeDocument/2006/relationships/slide" Target="slides/slide467.xml"/><Relationship Id="rId58" Type="http://schemas.openxmlformats.org/officeDocument/2006/relationships/slide" Target="slides/slide55.xml"/><Relationship Id="rId123" Type="http://schemas.openxmlformats.org/officeDocument/2006/relationships/slide" Target="slides/slide120.xml"/><Relationship Id="rId330" Type="http://schemas.openxmlformats.org/officeDocument/2006/relationships/slide" Target="slides/slide327.xml"/><Relationship Id="rId568" Type="http://schemas.openxmlformats.org/officeDocument/2006/relationships/slide" Target="slides/slide565.xml"/><Relationship Id="rId775" Type="http://schemas.openxmlformats.org/officeDocument/2006/relationships/slide" Target="slides/slide772.xml"/><Relationship Id="rId428" Type="http://schemas.openxmlformats.org/officeDocument/2006/relationships/slide" Target="slides/slide425.xml"/><Relationship Id="rId635" Type="http://schemas.openxmlformats.org/officeDocument/2006/relationships/slide" Target="slides/slide632.xml"/><Relationship Id="rId842" Type="http://schemas.openxmlformats.org/officeDocument/2006/relationships/slide" Target="slides/slide839.xml"/><Relationship Id="rId274" Type="http://schemas.openxmlformats.org/officeDocument/2006/relationships/slide" Target="slides/slide271.xml"/><Relationship Id="rId481" Type="http://schemas.openxmlformats.org/officeDocument/2006/relationships/slide" Target="slides/slide478.xml"/><Relationship Id="rId702" Type="http://schemas.openxmlformats.org/officeDocument/2006/relationships/slide" Target="slides/slide699.xml"/><Relationship Id="rId69" Type="http://schemas.openxmlformats.org/officeDocument/2006/relationships/slide" Target="slides/slide66.xml"/><Relationship Id="rId134" Type="http://schemas.openxmlformats.org/officeDocument/2006/relationships/slide" Target="slides/slide131.xml"/><Relationship Id="rId579" Type="http://schemas.openxmlformats.org/officeDocument/2006/relationships/slide" Target="slides/slide576.xml"/><Relationship Id="rId786" Type="http://schemas.openxmlformats.org/officeDocument/2006/relationships/slide" Target="slides/slide783.xml"/><Relationship Id="rId341" Type="http://schemas.openxmlformats.org/officeDocument/2006/relationships/slide" Target="slides/slide338.xml"/><Relationship Id="rId439" Type="http://schemas.openxmlformats.org/officeDocument/2006/relationships/slide" Target="slides/slide436.xml"/><Relationship Id="rId646" Type="http://schemas.openxmlformats.org/officeDocument/2006/relationships/slide" Target="slides/slide643.xml"/><Relationship Id="rId201" Type="http://schemas.openxmlformats.org/officeDocument/2006/relationships/slide" Target="slides/slide198.xml"/><Relationship Id="rId285" Type="http://schemas.openxmlformats.org/officeDocument/2006/relationships/slide" Target="slides/slide282.xml"/><Relationship Id="rId506" Type="http://schemas.openxmlformats.org/officeDocument/2006/relationships/slide" Target="slides/slide503.xml"/><Relationship Id="rId853" Type="http://schemas.openxmlformats.org/officeDocument/2006/relationships/slide" Target="slides/slide850.xml"/><Relationship Id="rId492" Type="http://schemas.openxmlformats.org/officeDocument/2006/relationships/slide" Target="slides/slide489.xml"/><Relationship Id="rId713" Type="http://schemas.openxmlformats.org/officeDocument/2006/relationships/slide" Target="slides/slide710.xml"/><Relationship Id="rId797" Type="http://schemas.openxmlformats.org/officeDocument/2006/relationships/slide" Target="slides/slide794.xml"/><Relationship Id="rId145" Type="http://schemas.openxmlformats.org/officeDocument/2006/relationships/slide" Target="slides/slide142.xml"/><Relationship Id="rId352" Type="http://schemas.openxmlformats.org/officeDocument/2006/relationships/slide" Target="slides/slide349.xml"/><Relationship Id="rId212" Type="http://schemas.openxmlformats.org/officeDocument/2006/relationships/slide" Target="slides/slide209.xml"/><Relationship Id="rId657" Type="http://schemas.openxmlformats.org/officeDocument/2006/relationships/slide" Target="slides/slide654.xml"/><Relationship Id="rId864" Type="http://schemas.openxmlformats.org/officeDocument/2006/relationships/slide" Target="slides/slide861.xml"/><Relationship Id="rId296" Type="http://schemas.openxmlformats.org/officeDocument/2006/relationships/slide" Target="slides/slide293.xml"/><Relationship Id="rId517" Type="http://schemas.openxmlformats.org/officeDocument/2006/relationships/slide" Target="slides/slide514.xml"/><Relationship Id="rId724" Type="http://schemas.openxmlformats.org/officeDocument/2006/relationships/slide" Target="slides/slide721.xml"/><Relationship Id="rId60" Type="http://schemas.openxmlformats.org/officeDocument/2006/relationships/slide" Target="slides/slide57.xml"/><Relationship Id="rId156" Type="http://schemas.openxmlformats.org/officeDocument/2006/relationships/slide" Target="slides/slide153.xml"/><Relationship Id="rId363" Type="http://schemas.openxmlformats.org/officeDocument/2006/relationships/slide" Target="slides/slide360.xml"/><Relationship Id="rId570" Type="http://schemas.openxmlformats.org/officeDocument/2006/relationships/slide" Target="slides/slide567.xml"/><Relationship Id="rId223" Type="http://schemas.openxmlformats.org/officeDocument/2006/relationships/slide" Target="slides/slide220.xml"/><Relationship Id="rId430" Type="http://schemas.openxmlformats.org/officeDocument/2006/relationships/slide" Target="slides/slide427.xml"/><Relationship Id="rId668" Type="http://schemas.openxmlformats.org/officeDocument/2006/relationships/slide" Target="slides/slide665.xml"/><Relationship Id="rId875" Type="http://schemas.openxmlformats.org/officeDocument/2006/relationships/slide" Target="slides/slide872.xml"/><Relationship Id="rId18" Type="http://schemas.openxmlformats.org/officeDocument/2006/relationships/slide" Target="slides/slide15.xml"/><Relationship Id="rId528" Type="http://schemas.openxmlformats.org/officeDocument/2006/relationships/slide" Target="slides/slide525.xml"/><Relationship Id="rId735" Type="http://schemas.openxmlformats.org/officeDocument/2006/relationships/slide" Target="slides/slide732.xml"/><Relationship Id="rId167" Type="http://schemas.openxmlformats.org/officeDocument/2006/relationships/slide" Target="slides/slide164.xml"/><Relationship Id="rId374" Type="http://schemas.openxmlformats.org/officeDocument/2006/relationships/slide" Target="slides/slide371.xml"/><Relationship Id="rId581" Type="http://schemas.openxmlformats.org/officeDocument/2006/relationships/slide" Target="slides/slide578.xml"/><Relationship Id="rId71" Type="http://schemas.openxmlformats.org/officeDocument/2006/relationships/slide" Target="slides/slide68.xml"/><Relationship Id="rId234" Type="http://schemas.openxmlformats.org/officeDocument/2006/relationships/slide" Target="slides/slide231.xml"/><Relationship Id="rId679" Type="http://schemas.openxmlformats.org/officeDocument/2006/relationships/slide" Target="slides/slide676.xml"/><Relationship Id="rId802" Type="http://schemas.openxmlformats.org/officeDocument/2006/relationships/slide" Target="slides/slide799.xml"/><Relationship Id="rId2" Type="http://schemas.openxmlformats.org/officeDocument/2006/relationships/slideMaster" Target="slideMasters/slideMaster2.xml"/><Relationship Id="rId29" Type="http://schemas.openxmlformats.org/officeDocument/2006/relationships/slide" Target="slides/slide26.xml"/><Relationship Id="rId441" Type="http://schemas.openxmlformats.org/officeDocument/2006/relationships/slide" Target="slides/slide438.xml"/><Relationship Id="rId539" Type="http://schemas.openxmlformats.org/officeDocument/2006/relationships/slide" Target="slides/slide536.xml"/><Relationship Id="rId746" Type="http://schemas.openxmlformats.org/officeDocument/2006/relationships/slide" Target="slides/slide743.xml"/><Relationship Id="rId178" Type="http://schemas.openxmlformats.org/officeDocument/2006/relationships/slide" Target="slides/slide175.xml"/><Relationship Id="rId301" Type="http://schemas.openxmlformats.org/officeDocument/2006/relationships/slide" Target="slides/slide298.xml"/><Relationship Id="rId82" Type="http://schemas.openxmlformats.org/officeDocument/2006/relationships/slide" Target="slides/slide79.xml"/><Relationship Id="rId385" Type="http://schemas.openxmlformats.org/officeDocument/2006/relationships/slide" Target="slides/slide382.xml"/><Relationship Id="rId592" Type="http://schemas.openxmlformats.org/officeDocument/2006/relationships/slide" Target="slides/slide589.xml"/><Relationship Id="rId606" Type="http://schemas.openxmlformats.org/officeDocument/2006/relationships/slide" Target="slides/slide603.xml"/><Relationship Id="rId813" Type="http://schemas.openxmlformats.org/officeDocument/2006/relationships/slide" Target="slides/slide810.xml"/><Relationship Id="rId245" Type="http://schemas.openxmlformats.org/officeDocument/2006/relationships/slide" Target="slides/slide242.xml"/><Relationship Id="rId452" Type="http://schemas.openxmlformats.org/officeDocument/2006/relationships/slide" Target="slides/slide449.xml"/><Relationship Id="rId105" Type="http://schemas.openxmlformats.org/officeDocument/2006/relationships/slide" Target="slides/slide102.xml"/><Relationship Id="rId312" Type="http://schemas.openxmlformats.org/officeDocument/2006/relationships/slide" Target="slides/slide309.xml"/><Relationship Id="rId757" Type="http://schemas.openxmlformats.org/officeDocument/2006/relationships/slide" Target="slides/slide754.xml"/><Relationship Id="rId93" Type="http://schemas.openxmlformats.org/officeDocument/2006/relationships/slide" Target="slides/slide90.xml"/><Relationship Id="rId189" Type="http://schemas.openxmlformats.org/officeDocument/2006/relationships/slide" Target="slides/slide186.xml"/><Relationship Id="rId396" Type="http://schemas.openxmlformats.org/officeDocument/2006/relationships/slide" Target="slides/slide393.xml"/><Relationship Id="rId617" Type="http://schemas.openxmlformats.org/officeDocument/2006/relationships/slide" Target="slides/slide614.xml"/><Relationship Id="rId824" Type="http://schemas.openxmlformats.org/officeDocument/2006/relationships/slide" Target="slides/slide821.xml"/><Relationship Id="rId256" Type="http://schemas.openxmlformats.org/officeDocument/2006/relationships/slide" Target="slides/slide253.xml"/><Relationship Id="rId463" Type="http://schemas.openxmlformats.org/officeDocument/2006/relationships/slide" Target="slides/slide460.xml"/><Relationship Id="rId670" Type="http://schemas.openxmlformats.org/officeDocument/2006/relationships/slide" Target="slides/slide667.xml"/><Relationship Id="rId116" Type="http://schemas.openxmlformats.org/officeDocument/2006/relationships/slide" Target="slides/slide113.xml"/><Relationship Id="rId323" Type="http://schemas.openxmlformats.org/officeDocument/2006/relationships/slide" Target="slides/slide320.xml"/><Relationship Id="rId530" Type="http://schemas.openxmlformats.org/officeDocument/2006/relationships/slide" Target="slides/slide527.xml"/><Relationship Id="rId768" Type="http://schemas.openxmlformats.org/officeDocument/2006/relationships/slide" Target="slides/slide765.xml"/><Relationship Id="rId20" Type="http://schemas.openxmlformats.org/officeDocument/2006/relationships/slide" Target="slides/slide17.xml"/><Relationship Id="rId628" Type="http://schemas.openxmlformats.org/officeDocument/2006/relationships/slide" Target="slides/slide625.xml"/><Relationship Id="rId835" Type="http://schemas.openxmlformats.org/officeDocument/2006/relationships/slide" Target="slides/slide832.xml"/><Relationship Id="rId267" Type="http://schemas.openxmlformats.org/officeDocument/2006/relationships/slide" Target="slides/slide264.xml"/><Relationship Id="rId474" Type="http://schemas.openxmlformats.org/officeDocument/2006/relationships/slide" Target="slides/slide471.xml"/><Relationship Id="rId127" Type="http://schemas.openxmlformats.org/officeDocument/2006/relationships/slide" Target="slides/slide124.xml"/><Relationship Id="rId681" Type="http://schemas.openxmlformats.org/officeDocument/2006/relationships/slide" Target="slides/slide678.xml"/><Relationship Id="rId779" Type="http://schemas.openxmlformats.org/officeDocument/2006/relationships/slide" Target="slides/slide776.xml"/><Relationship Id="rId31" Type="http://schemas.openxmlformats.org/officeDocument/2006/relationships/slide" Target="slides/slide28.xml"/><Relationship Id="rId334" Type="http://schemas.openxmlformats.org/officeDocument/2006/relationships/slide" Target="slides/slide331.xml"/><Relationship Id="rId541" Type="http://schemas.openxmlformats.org/officeDocument/2006/relationships/slide" Target="slides/slide538.xml"/><Relationship Id="rId639" Type="http://schemas.openxmlformats.org/officeDocument/2006/relationships/slide" Target="slides/slide636.xml"/><Relationship Id="rId180" Type="http://schemas.openxmlformats.org/officeDocument/2006/relationships/slide" Target="slides/slide177.xml"/><Relationship Id="rId278" Type="http://schemas.openxmlformats.org/officeDocument/2006/relationships/slide" Target="slides/slide275.xml"/><Relationship Id="rId401" Type="http://schemas.openxmlformats.org/officeDocument/2006/relationships/slide" Target="slides/slide398.xml"/><Relationship Id="rId846" Type="http://schemas.openxmlformats.org/officeDocument/2006/relationships/slide" Target="slides/slide843.xml"/><Relationship Id="rId485" Type="http://schemas.openxmlformats.org/officeDocument/2006/relationships/slide" Target="slides/slide482.xml"/><Relationship Id="rId692" Type="http://schemas.openxmlformats.org/officeDocument/2006/relationships/slide" Target="slides/slide689.xml"/><Relationship Id="rId706" Type="http://schemas.openxmlformats.org/officeDocument/2006/relationships/slide" Target="slides/slide703.xml"/><Relationship Id="rId42" Type="http://schemas.openxmlformats.org/officeDocument/2006/relationships/slide" Target="slides/slide39.xml"/><Relationship Id="rId138" Type="http://schemas.openxmlformats.org/officeDocument/2006/relationships/slide" Target="slides/slide135.xml"/><Relationship Id="rId345" Type="http://schemas.openxmlformats.org/officeDocument/2006/relationships/slide" Target="slides/slide342.xml"/><Relationship Id="rId552" Type="http://schemas.openxmlformats.org/officeDocument/2006/relationships/slide" Target="slides/slide549.xml"/><Relationship Id="rId191" Type="http://schemas.openxmlformats.org/officeDocument/2006/relationships/slide" Target="slides/slide188.xml"/><Relationship Id="rId205" Type="http://schemas.openxmlformats.org/officeDocument/2006/relationships/slide" Target="slides/slide202.xml"/><Relationship Id="rId412" Type="http://schemas.openxmlformats.org/officeDocument/2006/relationships/slide" Target="slides/slide409.xml"/><Relationship Id="rId857" Type="http://schemas.openxmlformats.org/officeDocument/2006/relationships/slide" Target="slides/slide854.xml"/><Relationship Id="rId289" Type="http://schemas.openxmlformats.org/officeDocument/2006/relationships/slide" Target="slides/slide286.xml"/><Relationship Id="rId496" Type="http://schemas.openxmlformats.org/officeDocument/2006/relationships/slide" Target="slides/slide493.xml"/><Relationship Id="rId717" Type="http://schemas.openxmlformats.org/officeDocument/2006/relationships/slide" Target="slides/slide714.xml"/><Relationship Id="rId53" Type="http://schemas.openxmlformats.org/officeDocument/2006/relationships/slide" Target="slides/slide50.xml"/><Relationship Id="rId149" Type="http://schemas.openxmlformats.org/officeDocument/2006/relationships/slide" Target="slides/slide146.xml"/><Relationship Id="rId356" Type="http://schemas.openxmlformats.org/officeDocument/2006/relationships/slide" Target="slides/slide353.xml"/><Relationship Id="rId563" Type="http://schemas.openxmlformats.org/officeDocument/2006/relationships/slide" Target="slides/slide560.xml"/><Relationship Id="rId770" Type="http://schemas.openxmlformats.org/officeDocument/2006/relationships/slide" Target="slides/slide767.xml"/><Relationship Id="rId216" Type="http://schemas.openxmlformats.org/officeDocument/2006/relationships/slide" Target="slides/slide213.xml"/><Relationship Id="rId423" Type="http://schemas.openxmlformats.org/officeDocument/2006/relationships/slide" Target="slides/slide420.xml"/><Relationship Id="rId868" Type="http://schemas.openxmlformats.org/officeDocument/2006/relationships/slide" Target="slides/slide865.xml"/><Relationship Id="rId630" Type="http://schemas.openxmlformats.org/officeDocument/2006/relationships/slide" Target="slides/slide627.xml"/><Relationship Id="rId728" Type="http://schemas.openxmlformats.org/officeDocument/2006/relationships/slide" Target="slides/slide725.xml"/><Relationship Id="rId64" Type="http://schemas.openxmlformats.org/officeDocument/2006/relationships/slide" Target="slides/slide61.xml"/><Relationship Id="rId367" Type="http://schemas.openxmlformats.org/officeDocument/2006/relationships/slide" Target="slides/slide364.xml"/><Relationship Id="rId574" Type="http://schemas.openxmlformats.org/officeDocument/2006/relationships/slide" Target="slides/slide571.xml"/><Relationship Id="rId227" Type="http://schemas.openxmlformats.org/officeDocument/2006/relationships/slide" Target="slides/slide224.xml"/><Relationship Id="rId781" Type="http://schemas.openxmlformats.org/officeDocument/2006/relationships/slide" Target="slides/slide778.xml"/><Relationship Id="rId879" Type="http://schemas.openxmlformats.org/officeDocument/2006/relationships/presProps" Target="presProps.xml"/><Relationship Id="rId434" Type="http://schemas.openxmlformats.org/officeDocument/2006/relationships/slide" Target="slides/slide431.xml"/><Relationship Id="rId641" Type="http://schemas.openxmlformats.org/officeDocument/2006/relationships/slide" Target="slides/slide638.xml"/><Relationship Id="rId739" Type="http://schemas.openxmlformats.org/officeDocument/2006/relationships/slide" Target="slides/slide736.xml"/><Relationship Id="rId280" Type="http://schemas.openxmlformats.org/officeDocument/2006/relationships/slide" Target="slides/slide277.xml"/><Relationship Id="rId501" Type="http://schemas.openxmlformats.org/officeDocument/2006/relationships/slide" Target="slides/slide498.xml"/><Relationship Id="rId75" Type="http://schemas.openxmlformats.org/officeDocument/2006/relationships/slide" Target="slides/slide72.xml"/><Relationship Id="rId140" Type="http://schemas.openxmlformats.org/officeDocument/2006/relationships/slide" Target="slides/slide137.xml"/><Relationship Id="rId378" Type="http://schemas.openxmlformats.org/officeDocument/2006/relationships/slide" Target="slides/slide375.xml"/><Relationship Id="rId585" Type="http://schemas.openxmlformats.org/officeDocument/2006/relationships/slide" Target="slides/slide582.xml"/><Relationship Id="rId792" Type="http://schemas.openxmlformats.org/officeDocument/2006/relationships/slide" Target="slides/slide789.xml"/><Relationship Id="rId806" Type="http://schemas.openxmlformats.org/officeDocument/2006/relationships/slide" Target="slides/slide803.xml"/><Relationship Id="rId6" Type="http://schemas.openxmlformats.org/officeDocument/2006/relationships/slide" Target="slides/slide3.xml"/><Relationship Id="rId238" Type="http://schemas.openxmlformats.org/officeDocument/2006/relationships/slide" Target="slides/slide235.xml"/><Relationship Id="rId445" Type="http://schemas.openxmlformats.org/officeDocument/2006/relationships/slide" Target="slides/slide442.xml"/><Relationship Id="rId652" Type="http://schemas.openxmlformats.org/officeDocument/2006/relationships/slide" Target="slides/slide649.xml"/><Relationship Id="rId291" Type="http://schemas.openxmlformats.org/officeDocument/2006/relationships/slide" Target="slides/slide288.xml"/><Relationship Id="rId305" Type="http://schemas.openxmlformats.org/officeDocument/2006/relationships/slide" Target="slides/slide302.xml"/><Relationship Id="rId512" Type="http://schemas.openxmlformats.org/officeDocument/2006/relationships/slide" Target="slides/slide509.xml"/><Relationship Id="rId86" Type="http://schemas.openxmlformats.org/officeDocument/2006/relationships/slide" Target="slides/slide83.xml"/><Relationship Id="rId151" Type="http://schemas.openxmlformats.org/officeDocument/2006/relationships/slide" Target="slides/slide148.xml"/><Relationship Id="rId389" Type="http://schemas.openxmlformats.org/officeDocument/2006/relationships/slide" Target="slides/slide386.xml"/><Relationship Id="rId596" Type="http://schemas.openxmlformats.org/officeDocument/2006/relationships/slide" Target="slides/slide593.xml"/><Relationship Id="rId817" Type="http://schemas.openxmlformats.org/officeDocument/2006/relationships/slide" Target="slides/slide814.xml"/><Relationship Id="rId249" Type="http://schemas.openxmlformats.org/officeDocument/2006/relationships/slide" Target="slides/slide246.xml"/><Relationship Id="rId456" Type="http://schemas.openxmlformats.org/officeDocument/2006/relationships/slide" Target="slides/slide453.xml"/><Relationship Id="rId663" Type="http://schemas.openxmlformats.org/officeDocument/2006/relationships/slide" Target="slides/slide660.xml"/><Relationship Id="rId870" Type="http://schemas.openxmlformats.org/officeDocument/2006/relationships/slide" Target="slides/slide867.xml"/><Relationship Id="rId13" Type="http://schemas.openxmlformats.org/officeDocument/2006/relationships/slide" Target="slides/slide10.xml"/><Relationship Id="rId109" Type="http://schemas.openxmlformats.org/officeDocument/2006/relationships/slide" Target="slides/slide106.xml"/><Relationship Id="rId316" Type="http://schemas.openxmlformats.org/officeDocument/2006/relationships/slide" Target="slides/slide313.xml"/><Relationship Id="rId523" Type="http://schemas.openxmlformats.org/officeDocument/2006/relationships/slide" Target="slides/slide520.xml"/><Relationship Id="rId97" Type="http://schemas.openxmlformats.org/officeDocument/2006/relationships/slide" Target="slides/slide94.xml"/><Relationship Id="rId730" Type="http://schemas.openxmlformats.org/officeDocument/2006/relationships/slide" Target="slides/slide727.xml"/><Relationship Id="rId828" Type="http://schemas.openxmlformats.org/officeDocument/2006/relationships/slide" Target="slides/slide825.xml"/><Relationship Id="rId162" Type="http://schemas.openxmlformats.org/officeDocument/2006/relationships/slide" Target="slides/slide159.xml"/><Relationship Id="rId467" Type="http://schemas.openxmlformats.org/officeDocument/2006/relationships/slide" Target="slides/slide464.xml"/><Relationship Id="rId674" Type="http://schemas.openxmlformats.org/officeDocument/2006/relationships/slide" Target="slides/slide671.xml"/><Relationship Id="rId881" Type="http://schemas.openxmlformats.org/officeDocument/2006/relationships/theme" Target="theme/theme1.xml"/><Relationship Id="rId24" Type="http://schemas.openxmlformats.org/officeDocument/2006/relationships/slide" Target="slides/slide21.xml"/><Relationship Id="rId327" Type="http://schemas.openxmlformats.org/officeDocument/2006/relationships/slide" Target="slides/slide324.xml"/><Relationship Id="rId534" Type="http://schemas.openxmlformats.org/officeDocument/2006/relationships/slide" Target="slides/slide531.xml"/><Relationship Id="rId741" Type="http://schemas.openxmlformats.org/officeDocument/2006/relationships/slide" Target="slides/slide738.xml"/><Relationship Id="rId839" Type="http://schemas.openxmlformats.org/officeDocument/2006/relationships/slide" Target="slides/slide836.xml"/><Relationship Id="rId173" Type="http://schemas.openxmlformats.org/officeDocument/2006/relationships/slide" Target="slides/slide170.xml"/><Relationship Id="rId380" Type="http://schemas.openxmlformats.org/officeDocument/2006/relationships/slide" Target="slides/slide377.xml"/><Relationship Id="rId601" Type="http://schemas.openxmlformats.org/officeDocument/2006/relationships/slide" Target="slides/slide598.xml"/><Relationship Id="rId240" Type="http://schemas.openxmlformats.org/officeDocument/2006/relationships/slide" Target="slides/slide237.xml"/><Relationship Id="rId478" Type="http://schemas.openxmlformats.org/officeDocument/2006/relationships/slide" Target="slides/slide475.xml"/><Relationship Id="rId685" Type="http://schemas.openxmlformats.org/officeDocument/2006/relationships/slide" Target="slides/slide682.xml"/><Relationship Id="rId35" Type="http://schemas.openxmlformats.org/officeDocument/2006/relationships/slide" Target="slides/slide32.xml"/><Relationship Id="rId100" Type="http://schemas.openxmlformats.org/officeDocument/2006/relationships/slide" Target="slides/slide97.xml"/><Relationship Id="rId338" Type="http://schemas.openxmlformats.org/officeDocument/2006/relationships/slide" Target="slides/slide335.xml"/><Relationship Id="rId545" Type="http://schemas.openxmlformats.org/officeDocument/2006/relationships/slide" Target="slides/slide542.xml"/><Relationship Id="rId752" Type="http://schemas.openxmlformats.org/officeDocument/2006/relationships/slide" Target="slides/slide749.xml"/><Relationship Id="rId184" Type="http://schemas.openxmlformats.org/officeDocument/2006/relationships/slide" Target="slides/slide181.xml"/><Relationship Id="rId391" Type="http://schemas.openxmlformats.org/officeDocument/2006/relationships/slide" Target="slides/slide388.xml"/><Relationship Id="rId405" Type="http://schemas.openxmlformats.org/officeDocument/2006/relationships/slide" Target="slides/slide402.xml"/><Relationship Id="rId612" Type="http://schemas.openxmlformats.org/officeDocument/2006/relationships/slide" Target="slides/slide609.xml"/><Relationship Id="rId251" Type="http://schemas.openxmlformats.org/officeDocument/2006/relationships/slide" Target="slides/slide248.xml"/><Relationship Id="rId489" Type="http://schemas.openxmlformats.org/officeDocument/2006/relationships/slide" Target="slides/slide486.xml"/><Relationship Id="rId696" Type="http://schemas.openxmlformats.org/officeDocument/2006/relationships/slide" Target="slides/slide693.xml"/><Relationship Id="rId46" Type="http://schemas.openxmlformats.org/officeDocument/2006/relationships/slide" Target="slides/slide43.xml"/><Relationship Id="rId349" Type="http://schemas.openxmlformats.org/officeDocument/2006/relationships/slide" Target="slides/slide346.xml"/><Relationship Id="rId556" Type="http://schemas.openxmlformats.org/officeDocument/2006/relationships/slide" Target="slides/slide553.xml"/><Relationship Id="rId763" Type="http://schemas.openxmlformats.org/officeDocument/2006/relationships/slide" Target="slides/slide760.xml"/><Relationship Id="rId111" Type="http://schemas.openxmlformats.org/officeDocument/2006/relationships/slide" Target="slides/slide108.xml"/><Relationship Id="rId195" Type="http://schemas.openxmlformats.org/officeDocument/2006/relationships/slide" Target="slides/slide192.xml"/><Relationship Id="rId209" Type="http://schemas.openxmlformats.org/officeDocument/2006/relationships/slide" Target="slides/slide206.xml"/><Relationship Id="rId416" Type="http://schemas.openxmlformats.org/officeDocument/2006/relationships/slide" Target="slides/slide413.xml"/><Relationship Id="rId623" Type="http://schemas.openxmlformats.org/officeDocument/2006/relationships/slide" Target="slides/slide620.xml"/><Relationship Id="rId830" Type="http://schemas.openxmlformats.org/officeDocument/2006/relationships/slide" Target="slides/slide827.xml"/><Relationship Id="rId15" Type="http://schemas.openxmlformats.org/officeDocument/2006/relationships/slide" Target="slides/slide12.xml"/><Relationship Id="rId57" Type="http://schemas.openxmlformats.org/officeDocument/2006/relationships/slide" Target="slides/slide54.xml"/><Relationship Id="rId262" Type="http://schemas.openxmlformats.org/officeDocument/2006/relationships/slide" Target="slides/slide259.xml"/><Relationship Id="rId318" Type="http://schemas.openxmlformats.org/officeDocument/2006/relationships/slide" Target="slides/slide315.xml"/><Relationship Id="rId525" Type="http://schemas.openxmlformats.org/officeDocument/2006/relationships/slide" Target="slides/slide522.xml"/><Relationship Id="rId567" Type="http://schemas.openxmlformats.org/officeDocument/2006/relationships/slide" Target="slides/slide564.xml"/><Relationship Id="rId732" Type="http://schemas.openxmlformats.org/officeDocument/2006/relationships/slide" Target="slides/slide729.xml"/><Relationship Id="rId99" Type="http://schemas.openxmlformats.org/officeDocument/2006/relationships/slide" Target="slides/slide96.xml"/><Relationship Id="rId122" Type="http://schemas.openxmlformats.org/officeDocument/2006/relationships/slide" Target="slides/slide119.xml"/><Relationship Id="rId164" Type="http://schemas.openxmlformats.org/officeDocument/2006/relationships/slide" Target="slides/slide161.xml"/><Relationship Id="rId371" Type="http://schemas.openxmlformats.org/officeDocument/2006/relationships/slide" Target="slides/slide368.xml"/><Relationship Id="rId774" Type="http://schemas.openxmlformats.org/officeDocument/2006/relationships/slide" Target="slides/slide771.xml"/><Relationship Id="rId427" Type="http://schemas.openxmlformats.org/officeDocument/2006/relationships/slide" Target="slides/slide424.xml"/><Relationship Id="rId469" Type="http://schemas.openxmlformats.org/officeDocument/2006/relationships/slide" Target="slides/slide466.xml"/><Relationship Id="rId634" Type="http://schemas.openxmlformats.org/officeDocument/2006/relationships/slide" Target="slides/slide631.xml"/><Relationship Id="rId676" Type="http://schemas.openxmlformats.org/officeDocument/2006/relationships/slide" Target="slides/slide673.xml"/><Relationship Id="rId841" Type="http://schemas.openxmlformats.org/officeDocument/2006/relationships/slide" Target="slides/slide838.xml"/><Relationship Id="rId26" Type="http://schemas.openxmlformats.org/officeDocument/2006/relationships/slide" Target="slides/slide23.xml"/><Relationship Id="rId231" Type="http://schemas.openxmlformats.org/officeDocument/2006/relationships/slide" Target="slides/slide228.xml"/><Relationship Id="rId273" Type="http://schemas.openxmlformats.org/officeDocument/2006/relationships/slide" Target="slides/slide270.xml"/><Relationship Id="rId329" Type="http://schemas.openxmlformats.org/officeDocument/2006/relationships/slide" Target="slides/slide326.xml"/><Relationship Id="rId480" Type="http://schemas.openxmlformats.org/officeDocument/2006/relationships/slide" Target="slides/slide477.xml"/><Relationship Id="rId536" Type="http://schemas.openxmlformats.org/officeDocument/2006/relationships/slide" Target="slides/slide533.xml"/><Relationship Id="rId701" Type="http://schemas.openxmlformats.org/officeDocument/2006/relationships/slide" Target="slides/slide698.xml"/><Relationship Id="rId68" Type="http://schemas.openxmlformats.org/officeDocument/2006/relationships/slide" Target="slides/slide65.xml"/><Relationship Id="rId133" Type="http://schemas.openxmlformats.org/officeDocument/2006/relationships/slide" Target="slides/slide130.xml"/><Relationship Id="rId175" Type="http://schemas.openxmlformats.org/officeDocument/2006/relationships/slide" Target="slides/slide172.xml"/><Relationship Id="rId340" Type="http://schemas.openxmlformats.org/officeDocument/2006/relationships/slide" Target="slides/slide337.xml"/><Relationship Id="rId578" Type="http://schemas.openxmlformats.org/officeDocument/2006/relationships/slide" Target="slides/slide575.xml"/><Relationship Id="rId743" Type="http://schemas.openxmlformats.org/officeDocument/2006/relationships/slide" Target="slides/slide740.xml"/><Relationship Id="rId785" Type="http://schemas.openxmlformats.org/officeDocument/2006/relationships/slide" Target="slides/slide782.xml"/><Relationship Id="rId200" Type="http://schemas.openxmlformats.org/officeDocument/2006/relationships/slide" Target="slides/slide197.xml"/><Relationship Id="rId382" Type="http://schemas.openxmlformats.org/officeDocument/2006/relationships/slide" Target="slides/slide379.xml"/><Relationship Id="rId438" Type="http://schemas.openxmlformats.org/officeDocument/2006/relationships/slide" Target="slides/slide435.xml"/><Relationship Id="rId603" Type="http://schemas.openxmlformats.org/officeDocument/2006/relationships/slide" Target="slides/slide600.xml"/><Relationship Id="rId645" Type="http://schemas.openxmlformats.org/officeDocument/2006/relationships/slide" Target="slides/slide642.xml"/><Relationship Id="rId687" Type="http://schemas.openxmlformats.org/officeDocument/2006/relationships/slide" Target="slides/slide684.xml"/><Relationship Id="rId810" Type="http://schemas.openxmlformats.org/officeDocument/2006/relationships/slide" Target="slides/slide807.xml"/><Relationship Id="rId852" Type="http://schemas.openxmlformats.org/officeDocument/2006/relationships/slide" Target="slides/slide849.xml"/><Relationship Id="rId242" Type="http://schemas.openxmlformats.org/officeDocument/2006/relationships/slide" Target="slides/slide239.xml"/><Relationship Id="rId284" Type="http://schemas.openxmlformats.org/officeDocument/2006/relationships/slide" Target="slides/slide281.xml"/><Relationship Id="rId491" Type="http://schemas.openxmlformats.org/officeDocument/2006/relationships/slide" Target="slides/slide488.xml"/><Relationship Id="rId505" Type="http://schemas.openxmlformats.org/officeDocument/2006/relationships/slide" Target="slides/slide502.xml"/><Relationship Id="rId712" Type="http://schemas.openxmlformats.org/officeDocument/2006/relationships/slide" Target="slides/slide709.xml"/><Relationship Id="rId37" Type="http://schemas.openxmlformats.org/officeDocument/2006/relationships/slide" Target="slides/slide34.xml"/><Relationship Id="rId79" Type="http://schemas.openxmlformats.org/officeDocument/2006/relationships/slide" Target="slides/slide76.xml"/><Relationship Id="rId102" Type="http://schemas.openxmlformats.org/officeDocument/2006/relationships/slide" Target="slides/slide99.xml"/><Relationship Id="rId144" Type="http://schemas.openxmlformats.org/officeDocument/2006/relationships/slide" Target="slides/slide141.xml"/><Relationship Id="rId547" Type="http://schemas.openxmlformats.org/officeDocument/2006/relationships/slide" Target="slides/slide544.xml"/><Relationship Id="rId589" Type="http://schemas.openxmlformats.org/officeDocument/2006/relationships/slide" Target="slides/slide586.xml"/><Relationship Id="rId754" Type="http://schemas.openxmlformats.org/officeDocument/2006/relationships/slide" Target="slides/slide751.xml"/><Relationship Id="rId796" Type="http://schemas.openxmlformats.org/officeDocument/2006/relationships/slide" Target="slides/slide793.xml"/><Relationship Id="rId90" Type="http://schemas.openxmlformats.org/officeDocument/2006/relationships/slide" Target="slides/slide87.xml"/><Relationship Id="rId186" Type="http://schemas.openxmlformats.org/officeDocument/2006/relationships/slide" Target="slides/slide183.xml"/><Relationship Id="rId351" Type="http://schemas.openxmlformats.org/officeDocument/2006/relationships/slide" Target="slides/slide348.xml"/><Relationship Id="rId393" Type="http://schemas.openxmlformats.org/officeDocument/2006/relationships/slide" Target="slides/slide390.xml"/><Relationship Id="rId407" Type="http://schemas.openxmlformats.org/officeDocument/2006/relationships/slide" Target="slides/slide404.xml"/><Relationship Id="rId449" Type="http://schemas.openxmlformats.org/officeDocument/2006/relationships/slide" Target="slides/slide446.xml"/><Relationship Id="rId614" Type="http://schemas.openxmlformats.org/officeDocument/2006/relationships/slide" Target="slides/slide611.xml"/><Relationship Id="rId656" Type="http://schemas.openxmlformats.org/officeDocument/2006/relationships/slide" Target="slides/slide653.xml"/><Relationship Id="rId821" Type="http://schemas.openxmlformats.org/officeDocument/2006/relationships/slide" Target="slides/slide818.xml"/><Relationship Id="rId863" Type="http://schemas.openxmlformats.org/officeDocument/2006/relationships/slide" Target="slides/slide860.xml"/><Relationship Id="rId211" Type="http://schemas.openxmlformats.org/officeDocument/2006/relationships/slide" Target="slides/slide208.xml"/><Relationship Id="rId253" Type="http://schemas.openxmlformats.org/officeDocument/2006/relationships/slide" Target="slides/slide250.xml"/><Relationship Id="rId295" Type="http://schemas.openxmlformats.org/officeDocument/2006/relationships/slide" Target="slides/slide292.xml"/><Relationship Id="rId309" Type="http://schemas.openxmlformats.org/officeDocument/2006/relationships/slide" Target="slides/slide306.xml"/><Relationship Id="rId460" Type="http://schemas.openxmlformats.org/officeDocument/2006/relationships/slide" Target="slides/slide457.xml"/><Relationship Id="rId516" Type="http://schemas.openxmlformats.org/officeDocument/2006/relationships/slide" Target="slides/slide513.xml"/><Relationship Id="rId698" Type="http://schemas.openxmlformats.org/officeDocument/2006/relationships/slide" Target="slides/slide695.xml"/><Relationship Id="rId48" Type="http://schemas.openxmlformats.org/officeDocument/2006/relationships/slide" Target="slides/slide45.xml"/><Relationship Id="rId113" Type="http://schemas.openxmlformats.org/officeDocument/2006/relationships/slide" Target="slides/slide110.xml"/><Relationship Id="rId320" Type="http://schemas.openxmlformats.org/officeDocument/2006/relationships/slide" Target="slides/slide317.xml"/><Relationship Id="rId558" Type="http://schemas.openxmlformats.org/officeDocument/2006/relationships/slide" Target="slides/slide555.xml"/><Relationship Id="rId723" Type="http://schemas.openxmlformats.org/officeDocument/2006/relationships/slide" Target="slides/slide720.xml"/><Relationship Id="rId765" Type="http://schemas.openxmlformats.org/officeDocument/2006/relationships/slide" Target="slides/slide762.xml"/><Relationship Id="rId155" Type="http://schemas.openxmlformats.org/officeDocument/2006/relationships/slide" Target="slides/slide152.xml"/><Relationship Id="rId197" Type="http://schemas.openxmlformats.org/officeDocument/2006/relationships/slide" Target="slides/slide194.xml"/><Relationship Id="rId362" Type="http://schemas.openxmlformats.org/officeDocument/2006/relationships/slide" Target="slides/slide359.xml"/><Relationship Id="rId418" Type="http://schemas.openxmlformats.org/officeDocument/2006/relationships/slide" Target="slides/slide415.xml"/><Relationship Id="rId625" Type="http://schemas.openxmlformats.org/officeDocument/2006/relationships/slide" Target="slides/slide622.xml"/><Relationship Id="rId832" Type="http://schemas.openxmlformats.org/officeDocument/2006/relationships/slide" Target="slides/slide829.xml"/><Relationship Id="rId222" Type="http://schemas.openxmlformats.org/officeDocument/2006/relationships/slide" Target="slides/slide219.xml"/><Relationship Id="rId264" Type="http://schemas.openxmlformats.org/officeDocument/2006/relationships/slide" Target="slides/slide261.xml"/><Relationship Id="rId471" Type="http://schemas.openxmlformats.org/officeDocument/2006/relationships/slide" Target="slides/slide468.xml"/><Relationship Id="rId667" Type="http://schemas.openxmlformats.org/officeDocument/2006/relationships/slide" Target="slides/slide664.xml"/><Relationship Id="rId874" Type="http://schemas.openxmlformats.org/officeDocument/2006/relationships/slide" Target="slides/slide871.xml"/><Relationship Id="rId17" Type="http://schemas.openxmlformats.org/officeDocument/2006/relationships/slide" Target="slides/slide14.xml"/><Relationship Id="rId59" Type="http://schemas.openxmlformats.org/officeDocument/2006/relationships/slide" Target="slides/slide56.xml"/><Relationship Id="rId124" Type="http://schemas.openxmlformats.org/officeDocument/2006/relationships/slide" Target="slides/slide121.xml"/><Relationship Id="rId527" Type="http://schemas.openxmlformats.org/officeDocument/2006/relationships/slide" Target="slides/slide524.xml"/><Relationship Id="rId569" Type="http://schemas.openxmlformats.org/officeDocument/2006/relationships/slide" Target="slides/slide566.xml"/><Relationship Id="rId734" Type="http://schemas.openxmlformats.org/officeDocument/2006/relationships/slide" Target="slides/slide731.xml"/><Relationship Id="rId776" Type="http://schemas.openxmlformats.org/officeDocument/2006/relationships/slide" Target="slides/slide773.xml"/><Relationship Id="rId70" Type="http://schemas.openxmlformats.org/officeDocument/2006/relationships/slide" Target="slides/slide67.xml"/><Relationship Id="rId166" Type="http://schemas.openxmlformats.org/officeDocument/2006/relationships/slide" Target="slides/slide163.xml"/><Relationship Id="rId331" Type="http://schemas.openxmlformats.org/officeDocument/2006/relationships/slide" Target="slides/slide328.xml"/><Relationship Id="rId373" Type="http://schemas.openxmlformats.org/officeDocument/2006/relationships/slide" Target="slides/slide370.xml"/><Relationship Id="rId429" Type="http://schemas.openxmlformats.org/officeDocument/2006/relationships/slide" Target="slides/slide426.xml"/><Relationship Id="rId580" Type="http://schemas.openxmlformats.org/officeDocument/2006/relationships/slide" Target="slides/slide577.xml"/><Relationship Id="rId636" Type="http://schemas.openxmlformats.org/officeDocument/2006/relationships/slide" Target="slides/slide633.xml"/><Relationship Id="rId801" Type="http://schemas.openxmlformats.org/officeDocument/2006/relationships/slide" Target="slides/slide798.xml"/><Relationship Id="rId1" Type="http://schemas.openxmlformats.org/officeDocument/2006/relationships/slideMaster" Target="slideMasters/slideMaster1.xml"/><Relationship Id="rId233" Type="http://schemas.openxmlformats.org/officeDocument/2006/relationships/slide" Target="slides/slide230.xml"/><Relationship Id="rId440" Type="http://schemas.openxmlformats.org/officeDocument/2006/relationships/slide" Target="slides/slide437.xml"/><Relationship Id="rId678" Type="http://schemas.openxmlformats.org/officeDocument/2006/relationships/slide" Target="slides/slide675.xml"/><Relationship Id="rId843" Type="http://schemas.openxmlformats.org/officeDocument/2006/relationships/slide" Target="slides/slide840.xml"/><Relationship Id="rId28" Type="http://schemas.openxmlformats.org/officeDocument/2006/relationships/slide" Target="slides/slide25.xml"/><Relationship Id="rId275" Type="http://schemas.openxmlformats.org/officeDocument/2006/relationships/slide" Target="slides/slide272.xml"/><Relationship Id="rId300" Type="http://schemas.openxmlformats.org/officeDocument/2006/relationships/slide" Target="slides/slide297.xml"/><Relationship Id="rId482" Type="http://schemas.openxmlformats.org/officeDocument/2006/relationships/slide" Target="slides/slide479.xml"/><Relationship Id="rId538" Type="http://schemas.openxmlformats.org/officeDocument/2006/relationships/slide" Target="slides/slide535.xml"/><Relationship Id="rId703" Type="http://schemas.openxmlformats.org/officeDocument/2006/relationships/slide" Target="slides/slide700.xml"/><Relationship Id="rId745" Type="http://schemas.openxmlformats.org/officeDocument/2006/relationships/slide" Target="slides/slide742.xml"/><Relationship Id="rId81" Type="http://schemas.openxmlformats.org/officeDocument/2006/relationships/slide" Target="slides/slide78.xml"/><Relationship Id="rId135" Type="http://schemas.openxmlformats.org/officeDocument/2006/relationships/slide" Target="slides/slide132.xml"/><Relationship Id="rId177" Type="http://schemas.openxmlformats.org/officeDocument/2006/relationships/slide" Target="slides/slide174.xml"/><Relationship Id="rId342" Type="http://schemas.openxmlformats.org/officeDocument/2006/relationships/slide" Target="slides/slide339.xml"/><Relationship Id="rId384" Type="http://schemas.openxmlformats.org/officeDocument/2006/relationships/slide" Target="slides/slide381.xml"/><Relationship Id="rId591" Type="http://schemas.openxmlformats.org/officeDocument/2006/relationships/slide" Target="slides/slide588.xml"/><Relationship Id="rId605" Type="http://schemas.openxmlformats.org/officeDocument/2006/relationships/slide" Target="slides/slide602.xml"/><Relationship Id="rId787" Type="http://schemas.openxmlformats.org/officeDocument/2006/relationships/slide" Target="slides/slide784.xml"/><Relationship Id="rId812" Type="http://schemas.openxmlformats.org/officeDocument/2006/relationships/slide" Target="slides/slide809.xml"/><Relationship Id="rId202" Type="http://schemas.openxmlformats.org/officeDocument/2006/relationships/slide" Target="slides/slide199.xml"/><Relationship Id="rId244" Type="http://schemas.openxmlformats.org/officeDocument/2006/relationships/slide" Target="slides/slide241.xml"/><Relationship Id="rId647" Type="http://schemas.openxmlformats.org/officeDocument/2006/relationships/slide" Target="slides/slide644.xml"/><Relationship Id="rId689" Type="http://schemas.openxmlformats.org/officeDocument/2006/relationships/slide" Target="slides/slide686.xml"/><Relationship Id="rId854" Type="http://schemas.openxmlformats.org/officeDocument/2006/relationships/slide" Target="slides/slide851.xml"/><Relationship Id="rId39" Type="http://schemas.openxmlformats.org/officeDocument/2006/relationships/slide" Target="slides/slide36.xml"/><Relationship Id="rId286" Type="http://schemas.openxmlformats.org/officeDocument/2006/relationships/slide" Target="slides/slide283.xml"/><Relationship Id="rId451" Type="http://schemas.openxmlformats.org/officeDocument/2006/relationships/slide" Target="slides/slide448.xml"/><Relationship Id="rId493" Type="http://schemas.openxmlformats.org/officeDocument/2006/relationships/slide" Target="slides/slide490.xml"/><Relationship Id="rId507" Type="http://schemas.openxmlformats.org/officeDocument/2006/relationships/slide" Target="slides/slide504.xml"/><Relationship Id="rId549" Type="http://schemas.openxmlformats.org/officeDocument/2006/relationships/slide" Target="slides/slide546.xml"/><Relationship Id="rId714" Type="http://schemas.openxmlformats.org/officeDocument/2006/relationships/slide" Target="slides/slide711.xml"/><Relationship Id="rId756" Type="http://schemas.openxmlformats.org/officeDocument/2006/relationships/slide" Target="slides/slide753.xml"/><Relationship Id="rId50" Type="http://schemas.openxmlformats.org/officeDocument/2006/relationships/slide" Target="slides/slide47.xml"/><Relationship Id="rId104" Type="http://schemas.openxmlformats.org/officeDocument/2006/relationships/slide" Target="slides/slide101.xml"/><Relationship Id="rId146" Type="http://schemas.openxmlformats.org/officeDocument/2006/relationships/slide" Target="slides/slide143.xml"/><Relationship Id="rId188" Type="http://schemas.openxmlformats.org/officeDocument/2006/relationships/slide" Target="slides/slide185.xml"/><Relationship Id="rId311" Type="http://schemas.openxmlformats.org/officeDocument/2006/relationships/slide" Target="slides/slide308.xml"/><Relationship Id="rId353" Type="http://schemas.openxmlformats.org/officeDocument/2006/relationships/slide" Target="slides/slide350.xml"/><Relationship Id="rId395" Type="http://schemas.openxmlformats.org/officeDocument/2006/relationships/slide" Target="slides/slide392.xml"/><Relationship Id="rId409" Type="http://schemas.openxmlformats.org/officeDocument/2006/relationships/slide" Target="slides/slide406.xml"/><Relationship Id="rId560" Type="http://schemas.openxmlformats.org/officeDocument/2006/relationships/slide" Target="slides/slide557.xml"/><Relationship Id="rId798" Type="http://schemas.openxmlformats.org/officeDocument/2006/relationships/slide" Target="slides/slide795.xml"/><Relationship Id="rId92" Type="http://schemas.openxmlformats.org/officeDocument/2006/relationships/slide" Target="slides/slide89.xml"/><Relationship Id="rId213" Type="http://schemas.openxmlformats.org/officeDocument/2006/relationships/slide" Target="slides/slide210.xml"/><Relationship Id="rId420" Type="http://schemas.openxmlformats.org/officeDocument/2006/relationships/slide" Target="slides/slide417.xml"/><Relationship Id="rId616" Type="http://schemas.openxmlformats.org/officeDocument/2006/relationships/slide" Target="slides/slide613.xml"/><Relationship Id="rId658" Type="http://schemas.openxmlformats.org/officeDocument/2006/relationships/slide" Target="slides/slide655.xml"/><Relationship Id="rId823" Type="http://schemas.openxmlformats.org/officeDocument/2006/relationships/slide" Target="slides/slide820.xml"/><Relationship Id="rId865" Type="http://schemas.openxmlformats.org/officeDocument/2006/relationships/slide" Target="slides/slide862.xml"/><Relationship Id="rId255" Type="http://schemas.openxmlformats.org/officeDocument/2006/relationships/slide" Target="slides/slide252.xml"/><Relationship Id="rId297" Type="http://schemas.openxmlformats.org/officeDocument/2006/relationships/slide" Target="slides/slide294.xml"/><Relationship Id="rId462" Type="http://schemas.openxmlformats.org/officeDocument/2006/relationships/slide" Target="slides/slide459.xml"/><Relationship Id="rId518" Type="http://schemas.openxmlformats.org/officeDocument/2006/relationships/slide" Target="slides/slide515.xml"/><Relationship Id="rId725" Type="http://schemas.openxmlformats.org/officeDocument/2006/relationships/slide" Target="slides/slide722.xml"/><Relationship Id="rId115" Type="http://schemas.openxmlformats.org/officeDocument/2006/relationships/slide" Target="slides/slide112.xml"/><Relationship Id="rId157" Type="http://schemas.openxmlformats.org/officeDocument/2006/relationships/slide" Target="slides/slide154.xml"/><Relationship Id="rId322" Type="http://schemas.openxmlformats.org/officeDocument/2006/relationships/slide" Target="slides/slide319.xml"/><Relationship Id="rId364" Type="http://schemas.openxmlformats.org/officeDocument/2006/relationships/slide" Target="slides/slide361.xml"/><Relationship Id="rId767" Type="http://schemas.openxmlformats.org/officeDocument/2006/relationships/slide" Target="slides/slide764.xml"/><Relationship Id="rId61" Type="http://schemas.openxmlformats.org/officeDocument/2006/relationships/slide" Target="slides/slide58.xml"/><Relationship Id="rId199" Type="http://schemas.openxmlformats.org/officeDocument/2006/relationships/slide" Target="slides/slide196.xml"/><Relationship Id="rId571" Type="http://schemas.openxmlformats.org/officeDocument/2006/relationships/slide" Target="slides/slide568.xml"/><Relationship Id="rId627" Type="http://schemas.openxmlformats.org/officeDocument/2006/relationships/slide" Target="slides/slide624.xml"/><Relationship Id="rId669" Type="http://schemas.openxmlformats.org/officeDocument/2006/relationships/slide" Target="slides/slide666.xml"/><Relationship Id="rId834" Type="http://schemas.openxmlformats.org/officeDocument/2006/relationships/slide" Target="slides/slide831.xml"/><Relationship Id="rId876" Type="http://schemas.openxmlformats.org/officeDocument/2006/relationships/slide" Target="slides/slide873.xml"/><Relationship Id="rId19" Type="http://schemas.openxmlformats.org/officeDocument/2006/relationships/slide" Target="slides/slide16.xml"/><Relationship Id="rId224" Type="http://schemas.openxmlformats.org/officeDocument/2006/relationships/slide" Target="slides/slide221.xml"/><Relationship Id="rId266" Type="http://schemas.openxmlformats.org/officeDocument/2006/relationships/slide" Target="slides/slide263.xml"/><Relationship Id="rId431" Type="http://schemas.openxmlformats.org/officeDocument/2006/relationships/slide" Target="slides/slide428.xml"/><Relationship Id="rId473" Type="http://schemas.openxmlformats.org/officeDocument/2006/relationships/slide" Target="slides/slide470.xml"/><Relationship Id="rId529" Type="http://schemas.openxmlformats.org/officeDocument/2006/relationships/slide" Target="slides/slide526.xml"/><Relationship Id="rId680" Type="http://schemas.openxmlformats.org/officeDocument/2006/relationships/slide" Target="slides/slide677.xml"/><Relationship Id="rId736" Type="http://schemas.openxmlformats.org/officeDocument/2006/relationships/slide" Target="slides/slide733.xml"/><Relationship Id="rId30" Type="http://schemas.openxmlformats.org/officeDocument/2006/relationships/slide" Target="slides/slide27.xml"/><Relationship Id="rId126" Type="http://schemas.openxmlformats.org/officeDocument/2006/relationships/slide" Target="slides/slide123.xml"/><Relationship Id="rId168" Type="http://schemas.openxmlformats.org/officeDocument/2006/relationships/slide" Target="slides/slide165.xml"/><Relationship Id="rId333" Type="http://schemas.openxmlformats.org/officeDocument/2006/relationships/slide" Target="slides/slide330.xml"/><Relationship Id="rId540" Type="http://schemas.openxmlformats.org/officeDocument/2006/relationships/slide" Target="slides/slide537.xml"/><Relationship Id="rId778" Type="http://schemas.openxmlformats.org/officeDocument/2006/relationships/slide" Target="slides/slide775.xml"/><Relationship Id="rId72" Type="http://schemas.openxmlformats.org/officeDocument/2006/relationships/slide" Target="slides/slide69.xml"/><Relationship Id="rId375" Type="http://schemas.openxmlformats.org/officeDocument/2006/relationships/slide" Target="slides/slide372.xml"/><Relationship Id="rId582" Type="http://schemas.openxmlformats.org/officeDocument/2006/relationships/slide" Target="slides/slide579.xml"/><Relationship Id="rId638" Type="http://schemas.openxmlformats.org/officeDocument/2006/relationships/slide" Target="slides/slide635.xml"/><Relationship Id="rId803" Type="http://schemas.openxmlformats.org/officeDocument/2006/relationships/slide" Target="slides/slide800.xml"/><Relationship Id="rId845" Type="http://schemas.openxmlformats.org/officeDocument/2006/relationships/slide" Target="slides/slide842.xml"/><Relationship Id="rId3" Type="http://schemas.openxmlformats.org/officeDocument/2006/relationships/slideMaster" Target="slideMasters/slideMaster3.xml"/><Relationship Id="rId235" Type="http://schemas.openxmlformats.org/officeDocument/2006/relationships/slide" Target="slides/slide232.xml"/><Relationship Id="rId277" Type="http://schemas.openxmlformats.org/officeDocument/2006/relationships/slide" Target="slides/slide274.xml"/><Relationship Id="rId400" Type="http://schemas.openxmlformats.org/officeDocument/2006/relationships/slide" Target="slides/slide397.xml"/><Relationship Id="rId442" Type="http://schemas.openxmlformats.org/officeDocument/2006/relationships/slide" Target="slides/slide439.xml"/><Relationship Id="rId484" Type="http://schemas.openxmlformats.org/officeDocument/2006/relationships/slide" Target="slides/slide481.xml"/><Relationship Id="rId705" Type="http://schemas.openxmlformats.org/officeDocument/2006/relationships/slide" Target="slides/slide702.xml"/><Relationship Id="rId137" Type="http://schemas.openxmlformats.org/officeDocument/2006/relationships/slide" Target="slides/slide134.xml"/><Relationship Id="rId302" Type="http://schemas.openxmlformats.org/officeDocument/2006/relationships/slide" Target="slides/slide299.xml"/><Relationship Id="rId344" Type="http://schemas.openxmlformats.org/officeDocument/2006/relationships/slide" Target="slides/slide341.xml"/><Relationship Id="rId691" Type="http://schemas.openxmlformats.org/officeDocument/2006/relationships/slide" Target="slides/slide688.xml"/><Relationship Id="rId747" Type="http://schemas.openxmlformats.org/officeDocument/2006/relationships/slide" Target="slides/slide744.xml"/><Relationship Id="rId789" Type="http://schemas.openxmlformats.org/officeDocument/2006/relationships/slide" Target="slides/slide786.xml"/><Relationship Id="rId41" Type="http://schemas.openxmlformats.org/officeDocument/2006/relationships/slide" Target="slides/slide38.xml"/><Relationship Id="rId83" Type="http://schemas.openxmlformats.org/officeDocument/2006/relationships/slide" Target="slides/slide80.xml"/><Relationship Id="rId179" Type="http://schemas.openxmlformats.org/officeDocument/2006/relationships/slide" Target="slides/slide176.xml"/><Relationship Id="rId386" Type="http://schemas.openxmlformats.org/officeDocument/2006/relationships/slide" Target="slides/slide383.xml"/><Relationship Id="rId551" Type="http://schemas.openxmlformats.org/officeDocument/2006/relationships/slide" Target="slides/slide548.xml"/><Relationship Id="rId593" Type="http://schemas.openxmlformats.org/officeDocument/2006/relationships/slide" Target="slides/slide590.xml"/><Relationship Id="rId607" Type="http://schemas.openxmlformats.org/officeDocument/2006/relationships/slide" Target="slides/slide604.xml"/><Relationship Id="rId649" Type="http://schemas.openxmlformats.org/officeDocument/2006/relationships/slide" Target="slides/slide646.xml"/><Relationship Id="rId814" Type="http://schemas.openxmlformats.org/officeDocument/2006/relationships/slide" Target="slides/slide811.xml"/><Relationship Id="rId856" Type="http://schemas.openxmlformats.org/officeDocument/2006/relationships/slide" Target="slides/slide853.xml"/><Relationship Id="rId190" Type="http://schemas.openxmlformats.org/officeDocument/2006/relationships/slide" Target="slides/slide187.xml"/><Relationship Id="rId204" Type="http://schemas.openxmlformats.org/officeDocument/2006/relationships/slide" Target="slides/slide201.xml"/><Relationship Id="rId246" Type="http://schemas.openxmlformats.org/officeDocument/2006/relationships/slide" Target="slides/slide243.xml"/><Relationship Id="rId288" Type="http://schemas.openxmlformats.org/officeDocument/2006/relationships/slide" Target="slides/slide285.xml"/><Relationship Id="rId411" Type="http://schemas.openxmlformats.org/officeDocument/2006/relationships/slide" Target="slides/slide408.xml"/><Relationship Id="rId453" Type="http://schemas.openxmlformats.org/officeDocument/2006/relationships/slide" Target="slides/slide450.xml"/><Relationship Id="rId509" Type="http://schemas.openxmlformats.org/officeDocument/2006/relationships/slide" Target="slides/slide506.xml"/><Relationship Id="rId660" Type="http://schemas.openxmlformats.org/officeDocument/2006/relationships/slide" Target="slides/slide657.xml"/><Relationship Id="rId106" Type="http://schemas.openxmlformats.org/officeDocument/2006/relationships/slide" Target="slides/slide103.xml"/><Relationship Id="rId313" Type="http://schemas.openxmlformats.org/officeDocument/2006/relationships/slide" Target="slides/slide310.xml"/><Relationship Id="rId495" Type="http://schemas.openxmlformats.org/officeDocument/2006/relationships/slide" Target="slides/slide492.xml"/><Relationship Id="rId716" Type="http://schemas.openxmlformats.org/officeDocument/2006/relationships/slide" Target="slides/slide713.xml"/><Relationship Id="rId758" Type="http://schemas.openxmlformats.org/officeDocument/2006/relationships/slide" Target="slides/slide755.xml"/><Relationship Id="rId10" Type="http://schemas.openxmlformats.org/officeDocument/2006/relationships/slide" Target="slides/slide7.xml"/><Relationship Id="rId52" Type="http://schemas.openxmlformats.org/officeDocument/2006/relationships/slide" Target="slides/slide49.xml"/><Relationship Id="rId94" Type="http://schemas.openxmlformats.org/officeDocument/2006/relationships/slide" Target="slides/slide91.xml"/><Relationship Id="rId148" Type="http://schemas.openxmlformats.org/officeDocument/2006/relationships/slide" Target="slides/slide145.xml"/><Relationship Id="rId355" Type="http://schemas.openxmlformats.org/officeDocument/2006/relationships/slide" Target="slides/slide352.xml"/><Relationship Id="rId397" Type="http://schemas.openxmlformats.org/officeDocument/2006/relationships/slide" Target="slides/slide394.xml"/><Relationship Id="rId520" Type="http://schemas.openxmlformats.org/officeDocument/2006/relationships/slide" Target="slides/slide517.xml"/><Relationship Id="rId562" Type="http://schemas.openxmlformats.org/officeDocument/2006/relationships/slide" Target="slides/slide559.xml"/><Relationship Id="rId618" Type="http://schemas.openxmlformats.org/officeDocument/2006/relationships/slide" Target="slides/slide615.xml"/><Relationship Id="rId825" Type="http://schemas.openxmlformats.org/officeDocument/2006/relationships/slide" Target="slides/slide822.xml"/><Relationship Id="rId215" Type="http://schemas.openxmlformats.org/officeDocument/2006/relationships/slide" Target="slides/slide212.xml"/><Relationship Id="rId257" Type="http://schemas.openxmlformats.org/officeDocument/2006/relationships/slide" Target="slides/slide254.xml"/><Relationship Id="rId422" Type="http://schemas.openxmlformats.org/officeDocument/2006/relationships/slide" Target="slides/slide419.xml"/><Relationship Id="rId464" Type="http://schemas.openxmlformats.org/officeDocument/2006/relationships/slide" Target="slides/slide461.xml"/><Relationship Id="rId867" Type="http://schemas.openxmlformats.org/officeDocument/2006/relationships/slide" Target="slides/slide864.xml"/><Relationship Id="rId299" Type="http://schemas.openxmlformats.org/officeDocument/2006/relationships/slide" Target="slides/slide296.xml"/><Relationship Id="rId727" Type="http://schemas.openxmlformats.org/officeDocument/2006/relationships/slide" Target="slides/slide724.xml"/><Relationship Id="rId63" Type="http://schemas.openxmlformats.org/officeDocument/2006/relationships/slide" Target="slides/slide60.xml"/><Relationship Id="rId159" Type="http://schemas.openxmlformats.org/officeDocument/2006/relationships/slide" Target="slides/slide156.xml"/><Relationship Id="rId366" Type="http://schemas.openxmlformats.org/officeDocument/2006/relationships/slide" Target="slides/slide363.xml"/><Relationship Id="rId573" Type="http://schemas.openxmlformats.org/officeDocument/2006/relationships/slide" Target="slides/slide570.xml"/><Relationship Id="rId780" Type="http://schemas.openxmlformats.org/officeDocument/2006/relationships/slide" Target="slides/slide777.xml"/><Relationship Id="rId226" Type="http://schemas.openxmlformats.org/officeDocument/2006/relationships/slide" Target="slides/slide223.xml"/><Relationship Id="rId433" Type="http://schemas.openxmlformats.org/officeDocument/2006/relationships/slide" Target="slides/slide430.xml"/><Relationship Id="rId878" Type="http://schemas.openxmlformats.org/officeDocument/2006/relationships/handoutMaster" Target="handoutMasters/handoutMaster1.xml"/><Relationship Id="rId640" Type="http://schemas.openxmlformats.org/officeDocument/2006/relationships/slide" Target="slides/slide637.xml"/><Relationship Id="rId738" Type="http://schemas.openxmlformats.org/officeDocument/2006/relationships/slide" Target="slides/slide735.xml"/><Relationship Id="rId74" Type="http://schemas.openxmlformats.org/officeDocument/2006/relationships/slide" Target="slides/slide71.xml"/><Relationship Id="rId377" Type="http://schemas.openxmlformats.org/officeDocument/2006/relationships/slide" Target="slides/slide374.xml"/><Relationship Id="rId500" Type="http://schemas.openxmlformats.org/officeDocument/2006/relationships/slide" Target="slides/slide497.xml"/><Relationship Id="rId584" Type="http://schemas.openxmlformats.org/officeDocument/2006/relationships/slide" Target="slides/slide581.xml"/><Relationship Id="rId805" Type="http://schemas.openxmlformats.org/officeDocument/2006/relationships/slide" Target="slides/slide802.xml"/><Relationship Id="rId5" Type="http://schemas.openxmlformats.org/officeDocument/2006/relationships/slide" Target="slides/slide2.xml"/><Relationship Id="rId237" Type="http://schemas.openxmlformats.org/officeDocument/2006/relationships/slide" Target="slides/slide234.xml"/><Relationship Id="rId791" Type="http://schemas.openxmlformats.org/officeDocument/2006/relationships/slide" Target="slides/slide788.xml"/><Relationship Id="rId444" Type="http://schemas.openxmlformats.org/officeDocument/2006/relationships/slide" Target="slides/slide441.xml"/><Relationship Id="rId651" Type="http://schemas.openxmlformats.org/officeDocument/2006/relationships/slide" Target="slides/slide648.xml"/><Relationship Id="rId749" Type="http://schemas.openxmlformats.org/officeDocument/2006/relationships/slide" Target="slides/slide746.xml"/><Relationship Id="rId290" Type="http://schemas.openxmlformats.org/officeDocument/2006/relationships/slide" Target="slides/slide287.xml"/><Relationship Id="rId304" Type="http://schemas.openxmlformats.org/officeDocument/2006/relationships/slide" Target="slides/slide301.xml"/><Relationship Id="rId388" Type="http://schemas.openxmlformats.org/officeDocument/2006/relationships/slide" Target="slides/slide385.xml"/><Relationship Id="rId511" Type="http://schemas.openxmlformats.org/officeDocument/2006/relationships/slide" Target="slides/slide508.xml"/><Relationship Id="rId609" Type="http://schemas.openxmlformats.org/officeDocument/2006/relationships/slide" Target="slides/slide606.xml"/><Relationship Id="rId85" Type="http://schemas.openxmlformats.org/officeDocument/2006/relationships/slide" Target="slides/slide82.xml"/><Relationship Id="rId150" Type="http://schemas.openxmlformats.org/officeDocument/2006/relationships/slide" Target="slides/slide147.xml"/><Relationship Id="rId595" Type="http://schemas.openxmlformats.org/officeDocument/2006/relationships/slide" Target="slides/slide592.xml"/><Relationship Id="rId816" Type="http://schemas.openxmlformats.org/officeDocument/2006/relationships/slide" Target="slides/slide813.xml"/><Relationship Id="rId248" Type="http://schemas.openxmlformats.org/officeDocument/2006/relationships/slide" Target="slides/slide245.xml"/><Relationship Id="rId455" Type="http://schemas.openxmlformats.org/officeDocument/2006/relationships/slide" Target="slides/slide452.xml"/><Relationship Id="rId662" Type="http://schemas.openxmlformats.org/officeDocument/2006/relationships/slide" Target="slides/slide659.xml"/><Relationship Id="rId12" Type="http://schemas.openxmlformats.org/officeDocument/2006/relationships/slide" Target="slides/slide9.xml"/><Relationship Id="rId108" Type="http://schemas.openxmlformats.org/officeDocument/2006/relationships/slide" Target="slides/slide105.xml"/><Relationship Id="rId315" Type="http://schemas.openxmlformats.org/officeDocument/2006/relationships/slide" Target="slides/slide312.xml"/><Relationship Id="rId522" Type="http://schemas.openxmlformats.org/officeDocument/2006/relationships/slide" Target="slides/slide519.xml"/><Relationship Id="rId96" Type="http://schemas.openxmlformats.org/officeDocument/2006/relationships/slide" Target="slides/slide93.xml"/><Relationship Id="rId161" Type="http://schemas.openxmlformats.org/officeDocument/2006/relationships/slide" Target="slides/slide158.xml"/><Relationship Id="rId399" Type="http://schemas.openxmlformats.org/officeDocument/2006/relationships/slide" Target="slides/slide396.xml"/><Relationship Id="rId827" Type="http://schemas.openxmlformats.org/officeDocument/2006/relationships/slide" Target="slides/slide824.xml"/><Relationship Id="rId259" Type="http://schemas.openxmlformats.org/officeDocument/2006/relationships/slide" Target="slides/slide256.xml"/><Relationship Id="rId466" Type="http://schemas.openxmlformats.org/officeDocument/2006/relationships/slide" Target="slides/slide463.xml"/><Relationship Id="rId673" Type="http://schemas.openxmlformats.org/officeDocument/2006/relationships/slide" Target="slides/slide670.xml"/><Relationship Id="rId880" Type="http://schemas.openxmlformats.org/officeDocument/2006/relationships/viewProps" Target="viewProps.xml"/><Relationship Id="rId23" Type="http://schemas.openxmlformats.org/officeDocument/2006/relationships/slide" Target="slides/slide20.xml"/><Relationship Id="rId119" Type="http://schemas.openxmlformats.org/officeDocument/2006/relationships/slide" Target="slides/slide116.xml"/><Relationship Id="rId326" Type="http://schemas.openxmlformats.org/officeDocument/2006/relationships/slide" Target="slides/slide323.xml"/><Relationship Id="rId533" Type="http://schemas.openxmlformats.org/officeDocument/2006/relationships/slide" Target="slides/slide530.xml"/><Relationship Id="rId740" Type="http://schemas.openxmlformats.org/officeDocument/2006/relationships/slide" Target="slides/slide737.xml"/><Relationship Id="rId838" Type="http://schemas.openxmlformats.org/officeDocument/2006/relationships/slide" Target="slides/slide835.xml"/><Relationship Id="rId172" Type="http://schemas.openxmlformats.org/officeDocument/2006/relationships/slide" Target="slides/slide169.xml"/><Relationship Id="rId477" Type="http://schemas.openxmlformats.org/officeDocument/2006/relationships/slide" Target="slides/slide474.xml"/><Relationship Id="rId600" Type="http://schemas.openxmlformats.org/officeDocument/2006/relationships/slide" Target="slides/slide597.xml"/><Relationship Id="rId684" Type="http://schemas.openxmlformats.org/officeDocument/2006/relationships/slide" Target="slides/slide681.xml"/><Relationship Id="rId337" Type="http://schemas.openxmlformats.org/officeDocument/2006/relationships/slide" Target="slides/slide334.xml"/><Relationship Id="rId34" Type="http://schemas.openxmlformats.org/officeDocument/2006/relationships/slide" Target="slides/slide31.xml"/><Relationship Id="rId544" Type="http://schemas.openxmlformats.org/officeDocument/2006/relationships/slide" Target="slides/slide541.xml"/><Relationship Id="rId751" Type="http://schemas.openxmlformats.org/officeDocument/2006/relationships/slide" Target="slides/slide748.xml"/><Relationship Id="rId849" Type="http://schemas.openxmlformats.org/officeDocument/2006/relationships/slide" Target="slides/slide846.xml"/><Relationship Id="rId183" Type="http://schemas.openxmlformats.org/officeDocument/2006/relationships/slide" Target="slides/slide180.xml"/><Relationship Id="rId390" Type="http://schemas.openxmlformats.org/officeDocument/2006/relationships/slide" Target="slides/slide387.xml"/><Relationship Id="rId404" Type="http://schemas.openxmlformats.org/officeDocument/2006/relationships/slide" Target="slides/slide401.xml"/><Relationship Id="rId611" Type="http://schemas.openxmlformats.org/officeDocument/2006/relationships/slide" Target="slides/slide608.xml"/><Relationship Id="rId250" Type="http://schemas.openxmlformats.org/officeDocument/2006/relationships/slide" Target="slides/slide247.xml"/><Relationship Id="rId488" Type="http://schemas.openxmlformats.org/officeDocument/2006/relationships/slide" Target="slides/slide485.xml"/><Relationship Id="rId695" Type="http://schemas.openxmlformats.org/officeDocument/2006/relationships/slide" Target="slides/slide692.xml"/><Relationship Id="rId709" Type="http://schemas.openxmlformats.org/officeDocument/2006/relationships/slide" Target="slides/slide706.xml"/><Relationship Id="rId45" Type="http://schemas.openxmlformats.org/officeDocument/2006/relationships/slide" Target="slides/slide42.xml"/><Relationship Id="rId110" Type="http://schemas.openxmlformats.org/officeDocument/2006/relationships/slide" Target="slides/slide107.xml"/><Relationship Id="rId348" Type="http://schemas.openxmlformats.org/officeDocument/2006/relationships/slide" Target="slides/slide345.xml"/><Relationship Id="rId555" Type="http://schemas.openxmlformats.org/officeDocument/2006/relationships/slide" Target="slides/slide552.xml"/><Relationship Id="rId762" Type="http://schemas.openxmlformats.org/officeDocument/2006/relationships/slide" Target="slides/slide759.xml"/><Relationship Id="rId194" Type="http://schemas.openxmlformats.org/officeDocument/2006/relationships/slide" Target="slides/slide191.xml"/><Relationship Id="rId208" Type="http://schemas.openxmlformats.org/officeDocument/2006/relationships/slide" Target="slides/slide205.xml"/><Relationship Id="rId415" Type="http://schemas.openxmlformats.org/officeDocument/2006/relationships/slide" Target="slides/slide412.xml"/><Relationship Id="rId622" Type="http://schemas.openxmlformats.org/officeDocument/2006/relationships/slide" Target="slides/slide619.xml"/><Relationship Id="rId261" Type="http://schemas.openxmlformats.org/officeDocument/2006/relationships/slide" Target="slides/slide258.xml"/><Relationship Id="rId499" Type="http://schemas.openxmlformats.org/officeDocument/2006/relationships/slide" Target="slides/slide496.xml"/><Relationship Id="rId56" Type="http://schemas.openxmlformats.org/officeDocument/2006/relationships/slide" Target="slides/slide53.xml"/><Relationship Id="rId359" Type="http://schemas.openxmlformats.org/officeDocument/2006/relationships/slide" Target="slides/slide356.xml"/><Relationship Id="rId566" Type="http://schemas.openxmlformats.org/officeDocument/2006/relationships/slide" Target="slides/slide563.xml"/><Relationship Id="rId773" Type="http://schemas.openxmlformats.org/officeDocument/2006/relationships/slide" Target="slides/slide770.xml"/><Relationship Id="rId121" Type="http://schemas.openxmlformats.org/officeDocument/2006/relationships/slide" Target="slides/slide118.xml"/><Relationship Id="rId219" Type="http://schemas.openxmlformats.org/officeDocument/2006/relationships/slide" Target="slides/slide216.xml"/><Relationship Id="rId426" Type="http://schemas.openxmlformats.org/officeDocument/2006/relationships/slide" Target="slides/slide423.xml"/><Relationship Id="rId633" Type="http://schemas.openxmlformats.org/officeDocument/2006/relationships/slide" Target="slides/slide630.xml"/><Relationship Id="rId840" Type="http://schemas.openxmlformats.org/officeDocument/2006/relationships/slide" Target="slides/slide837.xml"/><Relationship Id="rId67" Type="http://schemas.openxmlformats.org/officeDocument/2006/relationships/slide" Target="slides/slide64.xml"/><Relationship Id="rId272" Type="http://schemas.openxmlformats.org/officeDocument/2006/relationships/slide" Target="slides/slide269.xml"/><Relationship Id="rId577" Type="http://schemas.openxmlformats.org/officeDocument/2006/relationships/slide" Target="slides/slide574.xml"/><Relationship Id="rId700" Type="http://schemas.openxmlformats.org/officeDocument/2006/relationships/slide" Target="slides/slide697.xml"/><Relationship Id="rId132" Type="http://schemas.openxmlformats.org/officeDocument/2006/relationships/slide" Target="slides/slide129.xml"/><Relationship Id="rId784" Type="http://schemas.openxmlformats.org/officeDocument/2006/relationships/slide" Target="slides/slide781.xml"/><Relationship Id="rId437" Type="http://schemas.openxmlformats.org/officeDocument/2006/relationships/slide" Target="slides/slide434.xml"/><Relationship Id="rId644" Type="http://schemas.openxmlformats.org/officeDocument/2006/relationships/slide" Target="slides/slide641.xml"/><Relationship Id="rId851" Type="http://schemas.openxmlformats.org/officeDocument/2006/relationships/slide" Target="slides/slide848.xml"/><Relationship Id="rId283" Type="http://schemas.openxmlformats.org/officeDocument/2006/relationships/slide" Target="slides/slide280.xml"/><Relationship Id="rId490" Type="http://schemas.openxmlformats.org/officeDocument/2006/relationships/slide" Target="slides/slide487.xml"/><Relationship Id="rId504" Type="http://schemas.openxmlformats.org/officeDocument/2006/relationships/slide" Target="slides/slide501.xml"/><Relationship Id="rId711" Type="http://schemas.openxmlformats.org/officeDocument/2006/relationships/slide" Target="slides/slide708.xml"/><Relationship Id="rId78" Type="http://schemas.openxmlformats.org/officeDocument/2006/relationships/slide" Target="slides/slide75.xml"/><Relationship Id="rId143" Type="http://schemas.openxmlformats.org/officeDocument/2006/relationships/slide" Target="slides/slide140.xml"/><Relationship Id="rId350" Type="http://schemas.openxmlformats.org/officeDocument/2006/relationships/slide" Target="slides/slide347.xml"/><Relationship Id="rId588" Type="http://schemas.openxmlformats.org/officeDocument/2006/relationships/slide" Target="slides/slide585.xml"/><Relationship Id="rId795" Type="http://schemas.openxmlformats.org/officeDocument/2006/relationships/slide" Target="slides/slide792.xml"/><Relationship Id="rId809" Type="http://schemas.openxmlformats.org/officeDocument/2006/relationships/slide" Target="slides/slide806.xml"/><Relationship Id="rId9" Type="http://schemas.openxmlformats.org/officeDocument/2006/relationships/slide" Target="slides/slide6.xml"/><Relationship Id="rId210" Type="http://schemas.openxmlformats.org/officeDocument/2006/relationships/slide" Target="slides/slide207.xml"/><Relationship Id="rId448" Type="http://schemas.openxmlformats.org/officeDocument/2006/relationships/slide" Target="slides/slide445.xml"/><Relationship Id="rId655" Type="http://schemas.openxmlformats.org/officeDocument/2006/relationships/slide" Target="slides/slide652.xml"/><Relationship Id="rId862" Type="http://schemas.openxmlformats.org/officeDocument/2006/relationships/slide" Target="slides/slide859.xml"/><Relationship Id="rId294" Type="http://schemas.openxmlformats.org/officeDocument/2006/relationships/slide" Target="slides/slide291.xml"/><Relationship Id="rId308" Type="http://schemas.openxmlformats.org/officeDocument/2006/relationships/slide" Target="slides/slide305.xml"/><Relationship Id="rId515" Type="http://schemas.openxmlformats.org/officeDocument/2006/relationships/slide" Target="slides/slide512.xml"/><Relationship Id="rId722" Type="http://schemas.openxmlformats.org/officeDocument/2006/relationships/slide" Target="slides/slide719.xml"/><Relationship Id="rId89" Type="http://schemas.openxmlformats.org/officeDocument/2006/relationships/slide" Target="slides/slide86.xml"/><Relationship Id="rId154" Type="http://schemas.openxmlformats.org/officeDocument/2006/relationships/slide" Target="slides/slide151.xml"/><Relationship Id="rId361" Type="http://schemas.openxmlformats.org/officeDocument/2006/relationships/slide" Target="slides/slide358.xml"/><Relationship Id="rId599" Type="http://schemas.openxmlformats.org/officeDocument/2006/relationships/slide" Target="slides/slide596.xml"/><Relationship Id="rId459" Type="http://schemas.openxmlformats.org/officeDocument/2006/relationships/slide" Target="slides/slide456.xml"/><Relationship Id="rId666" Type="http://schemas.openxmlformats.org/officeDocument/2006/relationships/slide" Target="slides/slide663.xml"/><Relationship Id="rId873" Type="http://schemas.openxmlformats.org/officeDocument/2006/relationships/slide" Target="slides/slide870.xml"/><Relationship Id="rId16" Type="http://schemas.openxmlformats.org/officeDocument/2006/relationships/slide" Target="slides/slide13.xml"/><Relationship Id="rId221" Type="http://schemas.openxmlformats.org/officeDocument/2006/relationships/slide" Target="slides/slide218.xml"/><Relationship Id="rId319" Type="http://schemas.openxmlformats.org/officeDocument/2006/relationships/slide" Target="slides/slide316.xml"/><Relationship Id="rId526" Type="http://schemas.openxmlformats.org/officeDocument/2006/relationships/slide" Target="slides/slide523.xml"/><Relationship Id="rId733" Type="http://schemas.openxmlformats.org/officeDocument/2006/relationships/slide" Target="slides/slide730.xml"/><Relationship Id="rId165" Type="http://schemas.openxmlformats.org/officeDocument/2006/relationships/slide" Target="slides/slide162.xml"/><Relationship Id="rId372" Type="http://schemas.openxmlformats.org/officeDocument/2006/relationships/slide" Target="slides/slide369.xml"/><Relationship Id="rId677" Type="http://schemas.openxmlformats.org/officeDocument/2006/relationships/slide" Target="slides/slide674.xml"/><Relationship Id="rId800" Type="http://schemas.openxmlformats.org/officeDocument/2006/relationships/slide" Target="slides/slide797.xml"/><Relationship Id="rId232" Type="http://schemas.openxmlformats.org/officeDocument/2006/relationships/slide" Target="slides/slide229.xml"/><Relationship Id="rId27" Type="http://schemas.openxmlformats.org/officeDocument/2006/relationships/slide" Target="slides/slide24.xml"/><Relationship Id="rId537" Type="http://schemas.openxmlformats.org/officeDocument/2006/relationships/slide" Target="slides/slide534.xml"/><Relationship Id="rId744" Type="http://schemas.openxmlformats.org/officeDocument/2006/relationships/slide" Target="slides/slide741.xml"/><Relationship Id="rId80" Type="http://schemas.openxmlformats.org/officeDocument/2006/relationships/slide" Target="slides/slide77.xml"/><Relationship Id="rId176" Type="http://schemas.openxmlformats.org/officeDocument/2006/relationships/slide" Target="slides/slide173.xml"/><Relationship Id="rId383" Type="http://schemas.openxmlformats.org/officeDocument/2006/relationships/slide" Target="slides/slide380.xml"/><Relationship Id="rId590" Type="http://schemas.openxmlformats.org/officeDocument/2006/relationships/slide" Target="slides/slide587.xml"/><Relationship Id="rId604" Type="http://schemas.openxmlformats.org/officeDocument/2006/relationships/slide" Target="slides/slide601.xml"/><Relationship Id="rId811" Type="http://schemas.openxmlformats.org/officeDocument/2006/relationships/slide" Target="slides/slide808.xml"/><Relationship Id="rId243" Type="http://schemas.openxmlformats.org/officeDocument/2006/relationships/slide" Target="slides/slide240.xml"/><Relationship Id="rId450" Type="http://schemas.openxmlformats.org/officeDocument/2006/relationships/slide" Target="slides/slide447.xml"/><Relationship Id="rId688" Type="http://schemas.openxmlformats.org/officeDocument/2006/relationships/slide" Target="slides/slide685.xml"/><Relationship Id="rId38" Type="http://schemas.openxmlformats.org/officeDocument/2006/relationships/slide" Target="slides/slide35.xml"/><Relationship Id="rId103" Type="http://schemas.openxmlformats.org/officeDocument/2006/relationships/slide" Target="slides/slide100.xml"/><Relationship Id="rId310" Type="http://schemas.openxmlformats.org/officeDocument/2006/relationships/slide" Target="slides/slide307.xml"/><Relationship Id="rId548" Type="http://schemas.openxmlformats.org/officeDocument/2006/relationships/slide" Target="slides/slide545.xml"/><Relationship Id="rId755" Type="http://schemas.openxmlformats.org/officeDocument/2006/relationships/slide" Target="slides/slide752.xml"/><Relationship Id="rId91" Type="http://schemas.openxmlformats.org/officeDocument/2006/relationships/slide" Target="slides/slide88.xml"/><Relationship Id="rId187" Type="http://schemas.openxmlformats.org/officeDocument/2006/relationships/slide" Target="slides/slide184.xml"/><Relationship Id="rId394" Type="http://schemas.openxmlformats.org/officeDocument/2006/relationships/slide" Target="slides/slide391.xml"/><Relationship Id="rId408" Type="http://schemas.openxmlformats.org/officeDocument/2006/relationships/slide" Target="slides/slide405.xml"/><Relationship Id="rId615" Type="http://schemas.openxmlformats.org/officeDocument/2006/relationships/slide" Target="slides/slide612.xml"/><Relationship Id="rId822" Type="http://schemas.openxmlformats.org/officeDocument/2006/relationships/slide" Target="slides/slide819.xml"/><Relationship Id="rId254" Type="http://schemas.openxmlformats.org/officeDocument/2006/relationships/slide" Target="slides/slide251.xml"/><Relationship Id="rId699" Type="http://schemas.openxmlformats.org/officeDocument/2006/relationships/slide" Target="slides/slide696.xml"/><Relationship Id="rId49" Type="http://schemas.openxmlformats.org/officeDocument/2006/relationships/slide" Target="slides/slide46.xml"/><Relationship Id="rId114" Type="http://schemas.openxmlformats.org/officeDocument/2006/relationships/slide" Target="slides/slide111.xml"/><Relationship Id="rId461" Type="http://schemas.openxmlformats.org/officeDocument/2006/relationships/slide" Target="slides/slide458.xml"/><Relationship Id="rId559" Type="http://schemas.openxmlformats.org/officeDocument/2006/relationships/slide" Target="slides/slide556.xml"/><Relationship Id="rId766" Type="http://schemas.openxmlformats.org/officeDocument/2006/relationships/slide" Target="slides/slide763.xml"/><Relationship Id="rId198" Type="http://schemas.openxmlformats.org/officeDocument/2006/relationships/slide" Target="slides/slide195.xml"/><Relationship Id="rId321" Type="http://schemas.openxmlformats.org/officeDocument/2006/relationships/slide" Target="slides/slide318.xml"/><Relationship Id="rId419" Type="http://schemas.openxmlformats.org/officeDocument/2006/relationships/slide" Target="slides/slide416.xml"/><Relationship Id="rId626" Type="http://schemas.openxmlformats.org/officeDocument/2006/relationships/slide" Target="slides/slide623.xml"/><Relationship Id="rId833" Type="http://schemas.openxmlformats.org/officeDocument/2006/relationships/slide" Target="slides/slide830.xml"/><Relationship Id="rId265" Type="http://schemas.openxmlformats.org/officeDocument/2006/relationships/slide" Target="slides/slide262.xml"/><Relationship Id="rId472" Type="http://schemas.openxmlformats.org/officeDocument/2006/relationships/slide" Target="slides/slide469.xml"/><Relationship Id="rId125" Type="http://schemas.openxmlformats.org/officeDocument/2006/relationships/slide" Target="slides/slide122.xml"/><Relationship Id="rId332" Type="http://schemas.openxmlformats.org/officeDocument/2006/relationships/slide" Target="slides/slide329.xml"/><Relationship Id="rId777" Type="http://schemas.openxmlformats.org/officeDocument/2006/relationships/slide" Target="slides/slide774.xml"/><Relationship Id="rId637" Type="http://schemas.openxmlformats.org/officeDocument/2006/relationships/slide" Target="slides/slide634.xml"/><Relationship Id="rId844" Type="http://schemas.openxmlformats.org/officeDocument/2006/relationships/slide" Target="slides/slide841.xml"/><Relationship Id="rId276" Type="http://schemas.openxmlformats.org/officeDocument/2006/relationships/slide" Target="slides/slide273.xml"/><Relationship Id="rId483" Type="http://schemas.openxmlformats.org/officeDocument/2006/relationships/slide" Target="slides/slide480.xml"/><Relationship Id="rId690" Type="http://schemas.openxmlformats.org/officeDocument/2006/relationships/slide" Target="slides/slide687.xml"/><Relationship Id="rId704" Type="http://schemas.openxmlformats.org/officeDocument/2006/relationships/slide" Target="slides/slide701.xml"/><Relationship Id="rId40" Type="http://schemas.openxmlformats.org/officeDocument/2006/relationships/slide" Target="slides/slide37.xml"/><Relationship Id="rId136" Type="http://schemas.openxmlformats.org/officeDocument/2006/relationships/slide" Target="slides/slide133.xml"/><Relationship Id="rId343" Type="http://schemas.openxmlformats.org/officeDocument/2006/relationships/slide" Target="slides/slide340.xml"/><Relationship Id="rId550" Type="http://schemas.openxmlformats.org/officeDocument/2006/relationships/slide" Target="slides/slide547.xml"/><Relationship Id="rId788" Type="http://schemas.openxmlformats.org/officeDocument/2006/relationships/slide" Target="slides/slide785.xml"/><Relationship Id="rId203" Type="http://schemas.openxmlformats.org/officeDocument/2006/relationships/slide" Target="slides/slide200.xml"/><Relationship Id="rId648" Type="http://schemas.openxmlformats.org/officeDocument/2006/relationships/slide" Target="slides/slide645.xml"/><Relationship Id="rId855" Type="http://schemas.openxmlformats.org/officeDocument/2006/relationships/slide" Target="slides/slide852.xml"/><Relationship Id="rId287" Type="http://schemas.openxmlformats.org/officeDocument/2006/relationships/slide" Target="slides/slide284.xml"/><Relationship Id="rId410" Type="http://schemas.openxmlformats.org/officeDocument/2006/relationships/slide" Target="slides/slide407.xml"/><Relationship Id="rId494" Type="http://schemas.openxmlformats.org/officeDocument/2006/relationships/slide" Target="slides/slide491.xml"/><Relationship Id="rId508" Type="http://schemas.openxmlformats.org/officeDocument/2006/relationships/slide" Target="slides/slide505.xml"/><Relationship Id="rId715" Type="http://schemas.openxmlformats.org/officeDocument/2006/relationships/slide" Target="slides/slide712.xml"/><Relationship Id="rId147" Type="http://schemas.openxmlformats.org/officeDocument/2006/relationships/slide" Target="slides/slide144.xml"/><Relationship Id="rId354" Type="http://schemas.openxmlformats.org/officeDocument/2006/relationships/slide" Target="slides/slide351.xml"/><Relationship Id="rId799" Type="http://schemas.openxmlformats.org/officeDocument/2006/relationships/slide" Target="slides/slide796.xml"/><Relationship Id="rId51" Type="http://schemas.openxmlformats.org/officeDocument/2006/relationships/slide" Target="slides/slide48.xml"/><Relationship Id="rId561" Type="http://schemas.openxmlformats.org/officeDocument/2006/relationships/slide" Target="slides/slide558.xml"/><Relationship Id="rId659" Type="http://schemas.openxmlformats.org/officeDocument/2006/relationships/slide" Target="slides/slide656.xml"/><Relationship Id="rId866" Type="http://schemas.openxmlformats.org/officeDocument/2006/relationships/slide" Target="slides/slide863.xml"/><Relationship Id="rId214" Type="http://schemas.openxmlformats.org/officeDocument/2006/relationships/slide" Target="slides/slide211.xml"/><Relationship Id="rId298" Type="http://schemas.openxmlformats.org/officeDocument/2006/relationships/slide" Target="slides/slide295.xml"/><Relationship Id="rId421" Type="http://schemas.openxmlformats.org/officeDocument/2006/relationships/slide" Target="slides/slide418.xml"/><Relationship Id="rId519" Type="http://schemas.openxmlformats.org/officeDocument/2006/relationships/slide" Target="slides/slide516.xml"/><Relationship Id="rId158" Type="http://schemas.openxmlformats.org/officeDocument/2006/relationships/slide" Target="slides/slide155.xml"/><Relationship Id="rId726" Type="http://schemas.openxmlformats.org/officeDocument/2006/relationships/slide" Target="slides/slide723.xml"/><Relationship Id="rId62" Type="http://schemas.openxmlformats.org/officeDocument/2006/relationships/slide" Target="slides/slide59.xml"/><Relationship Id="rId365" Type="http://schemas.openxmlformats.org/officeDocument/2006/relationships/slide" Target="slides/slide362.xml"/><Relationship Id="rId572" Type="http://schemas.openxmlformats.org/officeDocument/2006/relationships/slide" Target="slides/slide569.xml"/><Relationship Id="rId225" Type="http://schemas.openxmlformats.org/officeDocument/2006/relationships/slide" Target="slides/slide222.xml"/><Relationship Id="rId432" Type="http://schemas.openxmlformats.org/officeDocument/2006/relationships/slide" Target="slides/slide429.xml"/><Relationship Id="rId877" Type="http://schemas.openxmlformats.org/officeDocument/2006/relationships/notesMaster" Target="notesMasters/notesMaster1.xml"/><Relationship Id="rId737" Type="http://schemas.openxmlformats.org/officeDocument/2006/relationships/slide" Target="slides/slide734.xml"/><Relationship Id="rId73" Type="http://schemas.openxmlformats.org/officeDocument/2006/relationships/slide" Target="slides/slide70.xml"/><Relationship Id="rId169" Type="http://schemas.openxmlformats.org/officeDocument/2006/relationships/slide" Target="slides/slide166.xml"/><Relationship Id="rId376" Type="http://schemas.openxmlformats.org/officeDocument/2006/relationships/slide" Target="slides/slide373.xml"/><Relationship Id="rId583" Type="http://schemas.openxmlformats.org/officeDocument/2006/relationships/slide" Target="slides/slide580.xml"/><Relationship Id="rId790" Type="http://schemas.openxmlformats.org/officeDocument/2006/relationships/slide" Target="slides/slide787.xml"/><Relationship Id="rId804" Type="http://schemas.openxmlformats.org/officeDocument/2006/relationships/slide" Target="slides/slide801.xml"/><Relationship Id="rId4" Type="http://schemas.openxmlformats.org/officeDocument/2006/relationships/slide" Target="slides/slide1.xml"/><Relationship Id="rId236" Type="http://schemas.openxmlformats.org/officeDocument/2006/relationships/slide" Target="slides/slide233.xml"/><Relationship Id="rId443" Type="http://schemas.openxmlformats.org/officeDocument/2006/relationships/slide" Target="slides/slide440.xml"/><Relationship Id="rId650" Type="http://schemas.openxmlformats.org/officeDocument/2006/relationships/slide" Target="slides/slide647.xml"/><Relationship Id="rId303" Type="http://schemas.openxmlformats.org/officeDocument/2006/relationships/slide" Target="slides/slide300.xml"/><Relationship Id="rId748" Type="http://schemas.openxmlformats.org/officeDocument/2006/relationships/slide" Target="slides/slide745.xml"/><Relationship Id="rId84" Type="http://schemas.openxmlformats.org/officeDocument/2006/relationships/slide" Target="slides/slide81.xml"/><Relationship Id="rId387" Type="http://schemas.openxmlformats.org/officeDocument/2006/relationships/slide" Target="slides/slide384.xml"/><Relationship Id="rId510" Type="http://schemas.openxmlformats.org/officeDocument/2006/relationships/slide" Target="slides/slide507.xml"/><Relationship Id="rId594" Type="http://schemas.openxmlformats.org/officeDocument/2006/relationships/slide" Target="slides/slide591.xml"/><Relationship Id="rId608" Type="http://schemas.openxmlformats.org/officeDocument/2006/relationships/slide" Target="slides/slide605.xml"/><Relationship Id="rId815" Type="http://schemas.openxmlformats.org/officeDocument/2006/relationships/slide" Target="slides/slide812.xml"/><Relationship Id="rId247" Type="http://schemas.openxmlformats.org/officeDocument/2006/relationships/slide" Target="slides/slide244.xml"/><Relationship Id="rId107" Type="http://schemas.openxmlformats.org/officeDocument/2006/relationships/slide" Target="slides/slide104.xml"/><Relationship Id="rId454" Type="http://schemas.openxmlformats.org/officeDocument/2006/relationships/slide" Target="slides/slide451.xml"/><Relationship Id="rId661" Type="http://schemas.openxmlformats.org/officeDocument/2006/relationships/slide" Target="slides/slide658.xml"/><Relationship Id="rId759" Type="http://schemas.openxmlformats.org/officeDocument/2006/relationships/slide" Target="slides/slide756.xml"/><Relationship Id="rId11" Type="http://schemas.openxmlformats.org/officeDocument/2006/relationships/slide" Target="slides/slide8.xml"/><Relationship Id="rId314" Type="http://schemas.openxmlformats.org/officeDocument/2006/relationships/slide" Target="slides/slide311.xml"/><Relationship Id="rId398" Type="http://schemas.openxmlformats.org/officeDocument/2006/relationships/slide" Target="slides/slide395.xml"/><Relationship Id="rId521" Type="http://schemas.openxmlformats.org/officeDocument/2006/relationships/slide" Target="slides/slide518.xml"/><Relationship Id="rId619" Type="http://schemas.openxmlformats.org/officeDocument/2006/relationships/slide" Target="slides/slide616.xml"/><Relationship Id="rId95" Type="http://schemas.openxmlformats.org/officeDocument/2006/relationships/slide" Target="slides/slide92.xml"/><Relationship Id="rId160" Type="http://schemas.openxmlformats.org/officeDocument/2006/relationships/slide" Target="slides/slide157.xml"/><Relationship Id="rId826" Type="http://schemas.openxmlformats.org/officeDocument/2006/relationships/slide" Target="slides/slide823.xml"/><Relationship Id="rId258" Type="http://schemas.openxmlformats.org/officeDocument/2006/relationships/slide" Target="slides/slide255.xml"/><Relationship Id="rId465" Type="http://schemas.openxmlformats.org/officeDocument/2006/relationships/slide" Target="slides/slide462.xml"/><Relationship Id="rId672" Type="http://schemas.openxmlformats.org/officeDocument/2006/relationships/slide" Target="slides/slide669.xml"/><Relationship Id="rId22" Type="http://schemas.openxmlformats.org/officeDocument/2006/relationships/slide" Target="slides/slide19.xml"/><Relationship Id="rId118" Type="http://schemas.openxmlformats.org/officeDocument/2006/relationships/slide" Target="slides/slide115.xml"/><Relationship Id="rId325" Type="http://schemas.openxmlformats.org/officeDocument/2006/relationships/slide" Target="slides/slide322.xml"/><Relationship Id="rId532" Type="http://schemas.openxmlformats.org/officeDocument/2006/relationships/slide" Target="slides/slide529.xml"/><Relationship Id="rId171" Type="http://schemas.openxmlformats.org/officeDocument/2006/relationships/slide" Target="slides/slide168.xml"/><Relationship Id="rId837" Type="http://schemas.openxmlformats.org/officeDocument/2006/relationships/slide" Target="slides/slide834.xml"/><Relationship Id="rId269" Type="http://schemas.openxmlformats.org/officeDocument/2006/relationships/slide" Target="slides/slide266.xml"/><Relationship Id="rId476" Type="http://schemas.openxmlformats.org/officeDocument/2006/relationships/slide" Target="slides/slide473.xml"/><Relationship Id="rId683" Type="http://schemas.openxmlformats.org/officeDocument/2006/relationships/slide" Target="slides/slide680.xml"/><Relationship Id="rId33" Type="http://schemas.openxmlformats.org/officeDocument/2006/relationships/slide" Target="slides/slide30.xml"/><Relationship Id="rId129" Type="http://schemas.openxmlformats.org/officeDocument/2006/relationships/slide" Target="slides/slide126.xml"/><Relationship Id="rId336" Type="http://schemas.openxmlformats.org/officeDocument/2006/relationships/slide" Target="slides/slide333.xml"/><Relationship Id="rId543" Type="http://schemas.openxmlformats.org/officeDocument/2006/relationships/slide" Target="slides/slide540.xml"/><Relationship Id="rId182" Type="http://schemas.openxmlformats.org/officeDocument/2006/relationships/slide" Target="slides/slide179.xml"/><Relationship Id="rId403" Type="http://schemas.openxmlformats.org/officeDocument/2006/relationships/slide" Target="slides/slide400.xml"/><Relationship Id="rId750" Type="http://schemas.openxmlformats.org/officeDocument/2006/relationships/slide" Target="slides/slide747.xml"/><Relationship Id="rId848" Type="http://schemas.openxmlformats.org/officeDocument/2006/relationships/slide" Target="slides/slide845.xml"/><Relationship Id="rId487" Type="http://schemas.openxmlformats.org/officeDocument/2006/relationships/slide" Target="slides/slide484.xml"/><Relationship Id="rId610" Type="http://schemas.openxmlformats.org/officeDocument/2006/relationships/slide" Target="slides/slide607.xml"/><Relationship Id="rId694" Type="http://schemas.openxmlformats.org/officeDocument/2006/relationships/slide" Target="slides/slide691.xml"/><Relationship Id="rId708" Type="http://schemas.openxmlformats.org/officeDocument/2006/relationships/slide" Target="slides/slide705.xml"/><Relationship Id="rId347" Type="http://schemas.openxmlformats.org/officeDocument/2006/relationships/slide" Target="slides/slide344.xml"/><Relationship Id="rId44" Type="http://schemas.openxmlformats.org/officeDocument/2006/relationships/slide" Target="slides/slide41.xml"/><Relationship Id="rId554" Type="http://schemas.openxmlformats.org/officeDocument/2006/relationships/slide" Target="slides/slide551.xml"/><Relationship Id="rId761" Type="http://schemas.openxmlformats.org/officeDocument/2006/relationships/slide" Target="slides/slide758.xml"/><Relationship Id="rId859" Type="http://schemas.openxmlformats.org/officeDocument/2006/relationships/slide" Target="slides/slide856.xml"/><Relationship Id="rId193" Type="http://schemas.openxmlformats.org/officeDocument/2006/relationships/slide" Target="slides/slide190.xml"/><Relationship Id="rId207" Type="http://schemas.openxmlformats.org/officeDocument/2006/relationships/slide" Target="slides/slide204.xml"/><Relationship Id="rId414" Type="http://schemas.openxmlformats.org/officeDocument/2006/relationships/slide" Target="slides/slide411.xml"/><Relationship Id="rId498" Type="http://schemas.openxmlformats.org/officeDocument/2006/relationships/slide" Target="slides/slide495.xml"/><Relationship Id="rId621" Type="http://schemas.openxmlformats.org/officeDocument/2006/relationships/slide" Target="slides/slide618.xml"/><Relationship Id="rId260" Type="http://schemas.openxmlformats.org/officeDocument/2006/relationships/slide" Target="slides/slide257.xml"/><Relationship Id="rId719" Type="http://schemas.openxmlformats.org/officeDocument/2006/relationships/slide" Target="slides/slide716.xml"/><Relationship Id="rId55" Type="http://schemas.openxmlformats.org/officeDocument/2006/relationships/slide" Target="slides/slide52.xml"/><Relationship Id="rId120" Type="http://schemas.openxmlformats.org/officeDocument/2006/relationships/slide" Target="slides/slide117.xml"/><Relationship Id="rId358" Type="http://schemas.openxmlformats.org/officeDocument/2006/relationships/slide" Target="slides/slide355.xml"/><Relationship Id="rId565" Type="http://schemas.openxmlformats.org/officeDocument/2006/relationships/slide" Target="slides/slide562.xml"/><Relationship Id="rId772" Type="http://schemas.openxmlformats.org/officeDocument/2006/relationships/slide" Target="slides/slide769.xml"/><Relationship Id="rId218" Type="http://schemas.openxmlformats.org/officeDocument/2006/relationships/slide" Target="slides/slide215.xml"/><Relationship Id="rId425" Type="http://schemas.openxmlformats.org/officeDocument/2006/relationships/slide" Target="slides/slide422.xml"/><Relationship Id="rId632" Type="http://schemas.openxmlformats.org/officeDocument/2006/relationships/slide" Target="slides/slide629.xml"/><Relationship Id="rId271" Type="http://schemas.openxmlformats.org/officeDocument/2006/relationships/slide" Target="slides/slide268.xml"/><Relationship Id="rId66" Type="http://schemas.openxmlformats.org/officeDocument/2006/relationships/slide" Target="slides/slide63.xml"/><Relationship Id="rId131" Type="http://schemas.openxmlformats.org/officeDocument/2006/relationships/slide" Target="slides/slide128.xml"/><Relationship Id="rId369" Type="http://schemas.openxmlformats.org/officeDocument/2006/relationships/slide" Target="slides/slide366.xml"/><Relationship Id="rId576" Type="http://schemas.openxmlformats.org/officeDocument/2006/relationships/slide" Target="slides/slide573.xml"/><Relationship Id="rId783" Type="http://schemas.openxmlformats.org/officeDocument/2006/relationships/slide" Target="slides/slide780.xml"/><Relationship Id="rId229" Type="http://schemas.openxmlformats.org/officeDocument/2006/relationships/slide" Target="slides/slide226.xml"/><Relationship Id="rId436" Type="http://schemas.openxmlformats.org/officeDocument/2006/relationships/slide" Target="slides/slide433.xml"/><Relationship Id="rId643" Type="http://schemas.openxmlformats.org/officeDocument/2006/relationships/slide" Target="slides/slide640.xml"/><Relationship Id="rId850" Type="http://schemas.openxmlformats.org/officeDocument/2006/relationships/slide" Target="slides/slide847.xml"/><Relationship Id="rId77" Type="http://schemas.openxmlformats.org/officeDocument/2006/relationships/slide" Target="slides/slide74.xml"/><Relationship Id="rId282" Type="http://schemas.openxmlformats.org/officeDocument/2006/relationships/slide" Target="slides/slide279.xml"/><Relationship Id="rId503" Type="http://schemas.openxmlformats.org/officeDocument/2006/relationships/slide" Target="slides/slide500.xml"/><Relationship Id="rId587" Type="http://schemas.openxmlformats.org/officeDocument/2006/relationships/slide" Target="slides/slide584.xml"/><Relationship Id="rId710" Type="http://schemas.openxmlformats.org/officeDocument/2006/relationships/slide" Target="slides/slide707.xml"/><Relationship Id="rId808" Type="http://schemas.openxmlformats.org/officeDocument/2006/relationships/slide" Target="slides/slide805.xml"/><Relationship Id="rId8" Type="http://schemas.openxmlformats.org/officeDocument/2006/relationships/slide" Target="slides/slide5.xml"/><Relationship Id="rId142" Type="http://schemas.openxmlformats.org/officeDocument/2006/relationships/slide" Target="slides/slide139.xml"/><Relationship Id="rId447" Type="http://schemas.openxmlformats.org/officeDocument/2006/relationships/slide" Target="slides/slide444.xml"/><Relationship Id="rId794" Type="http://schemas.openxmlformats.org/officeDocument/2006/relationships/slide" Target="slides/slide791.xml"/><Relationship Id="rId654" Type="http://schemas.openxmlformats.org/officeDocument/2006/relationships/slide" Target="slides/slide651.xml"/><Relationship Id="rId861" Type="http://schemas.openxmlformats.org/officeDocument/2006/relationships/slide" Target="slides/slide858.xml"/><Relationship Id="rId293" Type="http://schemas.openxmlformats.org/officeDocument/2006/relationships/slide" Target="slides/slide290.xml"/><Relationship Id="rId307" Type="http://schemas.openxmlformats.org/officeDocument/2006/relationships/slide" Target="slides/slide304.xml"/><Relationship Id="rId514" Type="http://schemas.openxmlformats.org/officeDocument/2006/relationships/slide" Target="slides/slide511.xml"/><Relationship Id="rId721" Type="http://schemas.openxmlformats.org/officeDocument/2006/relationships/slide" Target="slides/slide718.xml"/><Relationship Id="rId88" Type="http://schemas.openxmlformats.org/officeDocument/2006/relationships/slide" Target="slides/slide85.xml"/><Relationship Id="rId153" Type="http://schemas.openxmlformats.org/officeDocument/2006/relationships/slide" Target="slides/slide150.xml"/><Relationship Id="rId360" Type="http://schemas.openxmlformats.org/officeDocument/2006/relationships/slide" Target="slides/slide357.xml"/><Relationship Id="rId598" Type="http://schemas.openxmlformats.org/officeDocument/2006/relationships/slide" Target="slides/slide595.xml"/><Relationship Id="rId819" Type="http://schemas.openxmlformats.org/officeDocument/2006/relationships/slide" Target="slides/slide816.xml"/><Relationship Id="rId220" Type="http://schemas.openxmlformats.org/officeDocument/2006/relationships/slide" Target="slides/slide217.xml"/><Relationship Id="rId458" Type="http://schemas.openxmlformats.org/officeDocument/2006/relationships/slide" Target="slides/slide455.xml"/><Relationship Id="rId665" Type="http://schemas.openxmlformats.org/officeDocument/2006/relationships/slide" Target="slides/slide662.xml"/><Relationship Id="rId872" Type="http://schemas.openxmlformats.org/officeDocument/2006/relationships/slide" Target="slides/slide86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498103-7610-4E7F-B0C4-B46D3DF75CD5}" type="datetimeFigureOut">
              <a:rPr lang="en-US" smtClean="0"/>
              <a:t>10-Apr-23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B2302B-7B78-4A34-BF9E-AF0FF6F0E549}" type="slidenum">
              <a:rPr lang="en-US" smtClean="0"/>
              <a:t>‹#›</a:t>
            </a:fld>
            <a:endParaRPr lang="en-US"/>
          </a:p>
        </p:txBody>
      </p:sp>
    </p:spTree>
    <p:extLst>
      <p:ext uri="{BB962C8B-B14F-4D97-AF65-F5344CB8AC3E}">
        <p14:creationId xmlns:p14="http://schemas.microsoft.com/office/powerpoint/2010/main" val="2802653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D058D-F6A0-4152-A8F4-06E770AFCCB0}" type="datetimeFigureOut">
              <a:rPr lang="en-US" smtClean="0"/>
              <a:t>10-Apr-23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36663-05AA-4556-A480-D8B742BFE186}" type="slidenum">
              <a:rPr lang="en-US" smtClean="0"/>
              <a:t>‹#›</a:t>
            </a:fld>
            <a:endParaRPr lang="en-US"/>
          </a:p>
        </p:txBody>
      </p:sp>
    </p:spTree>
    <p:extLst>
      <p:ext uri="{BB962C8B-B14F-4D97-AF65-F5344CB8AC3E}">
        <p14:creationId xmlns:p14="http://schemas.microsoft.com/office/powerpoint/2010/main" val="3441695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82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82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82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82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82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82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82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82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83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8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83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83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834.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835.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83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837.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838.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839.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840.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8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9.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842.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843.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844.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845.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846.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847.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84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84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85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85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0.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852.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853.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854.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855.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856.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85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859.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86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862.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86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1.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864.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865.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866.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867.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868.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869.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870.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871.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872.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87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5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5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75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6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6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6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7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7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7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7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8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9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9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9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0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0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0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0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0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0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0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0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0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81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81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81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81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81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81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81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81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81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8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45</a:t>
            </a:fld>
            <a:endParaRPr lang="ar-EG"/>
          </a:p>
        </p:txBody>
      </p:sp>
    </p:spTree>
    <p:extLst>
      <p:ext uri="{BB962C8B-B14F-4D97-AF65-F5344CB8AC3E}">
        <p14:creationId xmlns:p14="http://schemas.microsoft.com/office/powerpoint/2010/main" val="3932878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224</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820</a:t>
            </a:fld>
            <a:endParaRPr lang="ar-EG"/>
          </a:p>
        </p:txBody>
      </p:sp>
    </p:spTree>
    <p:extLst>
      <p:ext uri="{BB962C8B-B14F-4D97-AF65-F5344CB8AC3E}">
        <p14:creationId xmlns:p14="http://schemas.microsoft.com/office/powerpoint/2010/main" val="2828731514"/>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821</a:t>
            </a:fld>
            <a:endParaRPr lang="ar-EG"/>
          </a:p>
        </p:txBody>
      </p:sp>
    </p:spTree>
    <p:extLst>
      <p:ext uri="{BB962C8B-B14F-4D97-AF65-F5344CB8AC3E}">
        <p14:creationId xmlns:p14="http://schemas.microsoft.com/office/powerpoint/2010/main" val="227906355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822</a:t>
            </a:fld>
            <a:endParaRPr lang="ar-EG"/>
          </a:p>
        </p:txBody>
      </p:sp>
    </p:spTree>
    <p:extLst>
      <p:ext uri="{BB962C8B-B14F-4D97-AF65-F5344CB8AC3E}">
        <p14:creationId xmlns:p14="http://schemas.microsoft.com/office/powerpoint/2010/main" val="416721735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823</a:t>
            </a:fld>
            <a:endParaRPr lang="ar-EG"/>
          </a:p>
        </p:txBody>
      </p:sp>
    </p:spTree>
    <p:extLst>
      <p:ext uri="{BB962C8B-B14F-4D97-AF65-F5344CB8AC3E}">
        <p14:creationId xmlns:p14="http://schemas.microsoft.com/office/powerpoint/2010/main" val="90003675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824</a:t>
            </a:fld>
            <a:endParaRPr lang="ar-EG"/>
          </a:p>
        </p:txBody>
      </p:sp>
    </p:spTree>
    <p:extLst>
      <p:ext uri="{BB962C8B-B14F-4D97-AF65-F5344CB8AC3E}">
        <p14:creationId xmlns:p14="http://schemas.microsoft.com/office/powerpoint/2010/main" val="4246114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825</a:t>
            </a:fld>
            <a:endParaRPr lang="ar-EG"/>
          </a:p>
        </p:txBody>
      </p:sp>
    </p:spTree>
    <p:extLst>
      <p:ext uri="{BB962C8B-B14F-4D97-AF65-F5344CB8AC3E}">
        <p14:creationId xmlns:p14="http://schemas.microsoft.com/office/powerpoint/2010/main" val="40650849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826</a:t>
            </a:fld>
            <a:endParaRPr lang="ar-EG"/>
          </a:p>
        </p:txBody>
      </p:sp>
    </p:spTree>
    <p:extLst>
      <p:ext uri="{BB962C8B-B14F-4D97-AF65-F5344CB8AC3E}">
        <p14:creationId xmlns:p14="http://schemas.microsoft.com/office/powerpoint/2010/main" val="838414622"/>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828</a:t>
            </a:fld>
            <a:endParaRPr lang="ar-EG"/>
          </a:p>
        </p:txBody>
      </p:sp>
    </p:spTree>
    <p:extLst>
      <p:ext uri="{BB962C8B-B14F-4D97-AF65-F5344CB8AC3E}">
        <p14:creationId xmlns:p14="http://schemas.microsoft.com/office/powerpoint/2010/main" val="85511342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830</a:t>
            </a:fld>
            <a:endParaRPr lang="ar-EG"/>
          </a:p>
        </p:txBody>
      </p:sp>
    </p:spTree>
    <p:extLst>
      <p:ext uri="{BB962C8B-B14F-4D97-AF65-F5344CB8AC3E}">
        <p14:creationId xmlns:p14="http://schemas.microsoft.com/office/powerpoint/2010/main" val="92899779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831</a:t>
            </a:fld>
            <a:endParaRPr lang="ar-EG"/>
          </a:p>
        </p:txBody>
      </p:sp>
    </p:spTree>
    <p:extLst>
      <p:ext uri="{BB962C8B-B14F-4D97-AF65-F5344CB8AC3E}">
        <p14:creationId xmlns:p14="http://schemas.microsoft.com/office/powerpoint/2010/main" val="3844257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273</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1083159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832</a:t>
            </a:fld>
            <a:endParaRPr lang="ar-EG"/>
          </a:p>
        </p:txBody>
      </p:sp>
    </p:spTree>
    <p:extLst>
      <p:ext uri="{BB962C8B-B14F-4D97-AF65-F5344CB8AC3E}">
        <p14:creationId xmlns:p14="http://schemas.microsoft.com/office/powerpoint/2010/main" val="399847668"/>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833</a:t>
            </a:fld>
            <a:endParaRPr lang="ar-EG"/>
          </a:p>
        </p:txBody>
      </p:sp>
    </p:spTree>
    <p:extLst>
      <p:ext uri="{BB962C8B-B14F-4D97-AF65-F5344CB8AC3E}">
        <p14:creationId xmlns:p14="http://schemas.microsoft.com/office/powerpoint/2010/main" val="244167858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834</a:t>
            </a:fld>
            <a:endParaRPr lang="ar-EG"/>
          </a:p>
        </p:txBody>
      </p:sp>
    </p:spTree>
    <p:extLst>
      <p:ext uri="{BB962C8B-B14F-4D97-AF65-F5344CB8AC3E}">
        <p14:creationId xmlns:p14="http://schemas.microsoft.com/office/powerpoint/2010/main" val="3440000061"/>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835</a:t>
            </a:fld>
            <a:endParaRPr lang="ar-EG"/>
          </a:p>
        </p:txBody>
      </p:sp>
    </p:spTree>
    <p:extLst>
      <p:ext uri="{BB962C8B-B14F-4D97-AF65-F5344CB8AC3E}">
        <p14:creationId xmlns:p14="http://schemas.microsoft.com/office/powerpoint/2010/main" val="169662162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836</a:t>
            </a:fld>
            <a:endParaRPr lang="ar-EG"/>
          </a:p>
        </p:txBody>
      </p:sp>
    </p:spTree>
    <p:extLst>
      <p:ext uri="{BB962C8B-B14F-4D97-AF65-F5344CB8AC3E}">
        <p14:creationId xmlns:p14="http://schemas.microsoft.com/office/powerpoint/2010/main" val="349177341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837</a:t>
            </a:fld>
            <a:endParaRPr lang="ar-EG"/>
          </a:p>
        </p:txBody>
      </p:sp>
    </p:spTree>
    <p:extLst>
      <p:ext uri="{BB962C8B-B14F-4D97-AF65-F5344CB8AC3E}">
        <p14:creationId xmlns:p14="http://schemas.microsoft.com/office/powerpoint/2010/main" val="389861391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838</a:t>
            </a:fld>
            <a:endParaRPr lang="ar-EG"/>
          </a:p>
        </p:txBody>
      </p:sp>
    </p:spTree>
    <p:extLst>
      <p:ext uri="{BB962C8B-B14F-4D97-AF65-F5344CB8AC3E}">
        <p14:creationId xmlns:p14="http://schemas.microsoft.com/office/powerpoint/2010/main" val="283362036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839</a:t>
            </a:fld>
            <a:endParaRPr lang="ar-EG"/>
          </a:p>
        </p:txBody>
      </p:sp>
    </p:spTree>
    <p:extLst>
      <p:ext uri="{BB962C8B-B14F-4D97-AF65-F5344CB8AC3E}">
        <p14:creationId xmlns:p14="http://schemas.microsoft.com/office/powerpoint/2010/main" val="140109250"/>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840</a:t>
            </a:fld>
            <a:endParaRPr lang="ar-EG"/>
          </a:p>
        </p:txBody>
      </p:sp>
    </p:spTree>
    <p:extLst>
      <p:ext uri="{BB962C8B-B14F-4D97-AF65-F5344CB8AC3E}">
        <p14:creationId xmlns:p14="http://schemas.microsoft.com/office/powerpoint/2010/main" val="378277093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841</a:t>
            </a:fld>
            <a:endParaRPr lang="ar-EG"/>
          </a:p>
        </p:txBody>
      </p:sp>
    </p:spTree>
    <p:extLst>
      <p:ext uri="{BB962C8B-B14F-4D97-AF65-F5344CB8AC3E}">
        <p14:creationId xmlns:p14="http://schemas.microsoft.com/office/powerpoint/2010/main" val="4140325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329</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842</a:t>
            </a:fld>
            <a:endParaRPr lang="ar-EG"/>
          </a:p>
        </p:txBody>
      </p:sp>
    </p:spTree>
    <p:extLst>
      <p:ext uri="{BB962C8B-B14F-4D97-AF65-F5344CB8AC3E}">
        <p14:creationId xmlns:p14="http://schemas.microsoft.com/office/powerpoint/2010/main" val="2079958337"/>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843</a:t>
            </a:fld>
            <a:endParaRPr lang="ar-EG"/>
          </a:p>
        </p:txBody>
      </p:sp>
    </p:spTree>
    <p:extLst>
      <p:ext uri="{BB962C8B-B14F-4D97-AF65-F5344CB8AC3E}">
        <p14:creationId xmlns:p14="http://schemas.microsoft.com/office/powerpoint/2010/main" val="196661660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844</a:t>
            </a:fld>
            <a:endParaRPr lang="ar-EG"/>
          </a:p>
        </p:txBody>
      </p:sp>
    </p:spTree>
    <p:extLst>
      <p:ext uri="{BB962C8B-B14F-4D97-AF65-F5344CB8AC3E}">
        <p14:creationId xmlns:p14="http://schemas.microsoft.com/office/powerpoint/2010/main" val="280197798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845</a:t>
            </a:fld>
            <a:endParaRPr lang="ar-EG"/>
          </a:p>
        </p:txBody>
      </p:sp>
    </p:spTree>
    <p:extLst>
      <p:ext uri="{BB962C8B-B14F-4D97-AF65-F5344CB8AC3E}">
        <p14:creationId xmlns:p14="http://schemas.microsoft.com/office/powerpoint/2010/main" val="263004488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846</a:t>
            </a:fld>
            <a:endParaRPr lang="ar-EG"/>
          </a:p>
        </p:txBody>
      </p:sp>
    </p:spTree>
    <p:extLst>
      <p:ext uri="{BB962C8B-B14F-4D97-AF65-F5344CB8AC3E}">
        <p14:creationId xmlns:p14="http://schemas.microsoft.com/office/powerpoint/2010/main" val="51166967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847</a:t>
            </a:fld>
            <a:endParaRPr lang="ar-EG"/>
          </a:p>
        </p:txBody>
      </p:sp>
    </p:spTree>
    <p:extLst>
      <p:ext uri="{BB962C8B-B14F-4D97-AF65-F5344CB8AC3E}">
        <p14:creationId xmlns:p14="http://schemas.microsoft.com/office/powerpoint/2010/main" val="1882271260"/>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848</a:t>
            </a:fld>
            <a:endParaRPr lang="ar-EG"/>
          </a:p>
        </p:txBody>
      </p:sp>
    </p:spTree>
    <p:extLst>
      <p:ext uri="{BB962C8B-B14F-4D97-AF65-F5344CB8AC3E}">
        <p14:creationId xmlns:p14="http://schemas.microsoft.com/office/powerpoint/2010/main" val="157814653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849</a:t>
            </a:fld>
            <a:endParaRPr lang="ar-EG"/>
          </a:p>
        </p:txBody>
      </p:sp>
    </p:spTree>
    <p:extLst>
      <p:ext uri="{BB962C8B-B14F-4D97-AF65-F5344CB8AC3E}">
        <p14:creationId xmlns:p14="http://schemas.microsoft.com/office/powerpoint/2010/main" val="129752097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850</a:t>
            </a:fld>
            <a:endParaRPr lang="ar-EG"/>
          </a:p>
        </p:txBody>
      </p:sp>
    </p:spTree>
    <p:extLst>
      <p:ext uri="{BB962C8B-B14F-4D97-AF65-F5344CB8AC3E}">
        <p14:creationId xmlns:p14="http://schemas.microsoft.com/office/powerpoint/2010/main" val="298901248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851</a:t>
            </a:fld>
            <a:endParaRPr lang="ar-EG"/>
          </a:p>
        </p:txBody>
      </p:sp>
    </p:spTree>
    <p:extLst>
      <p:ext uri="{BB962C8B-B14F-4D97-AF65-F5344CB8AC3E}">
        <p14:creationId xmlns:p14="http://schemas.microsoft.com/office/powerpoint/2010/main" val="2350486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330</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852</a:t>
            </a:fld>
            <a:endParaRPr lang="ar-EG"/>
          </a:p>
        </p:txBody>
      </p:sp>
    </p:spTree>
    <p:extLst>
      <p:ext uri="{BB962C8B-B14F-4D97-AF65-F5344CB8AC3E}">
        <p14:creationId xmlns:p14="http://schemas.microsoft.com/office/powerpoint/2010/main" val="3488348445"/>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853</a:t>
            </a:fld>
            <a:endParaRPr lang="ar-EG"/>
          </a:p>
        </p:txBody>
      </p:sp>
    </p:spTree>
    <p:extLst>
      <p:ext uri="{BB962C8B-B14F-4D97-AF65-F5344CB8AC3E}">
        <p14:creationId xmlns:p14="http://schemas.microsoft.com/office/powerpoint/2010/main" val="2997349510"/>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854</a:t>
            </a:fld>
            <a:endParaRPr lang="ar-EG"/>
          </a:p>
        </p:txBody>
      </p:sp>
    </p:spTree>
    <p:extLst>
      <p:ext uri="{BB962C8B-B14F-4D97-AF65-F5344CB8AC3E}">
        <p14:creationId xmlns:p14="http://schemas.microsoft.com/office/powerpoint/2010/main" val="584774951"/>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855</a:t>
            </a:fld>
            <a:endParaRPr lang="ar-EG"/>
          </a:p>
        </p:txBody>
      </p:sp>
    </p:spTree>
    <p:extLst>
      <p:ext uri="{BB962C8B-B14F-4D97-AF65-F5344CB8AC3E}">
        <p14:creationId xmlns:p14="http://schemas.microsoft.com/office/powerpoint/2010/main" val="814383967"/>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8AB8207E-788A-411A-94E8-C2D45EB88DAE}" type="slidenum">
              <a:rPr lang="ar-EG" smtClean="0"/>
              <a:pPr/>
              <a:t>856</a:t>
            </a:fld>
            <a:endParaRPr lang="ar-EG"/>
          </a:p>
        </p:txBody>
      </p:sp>
    </p:spTree>
    <p:extLst>
      <p:ext uri="{BB962C8B-B14F-4D97-AF65-F5344CB8AC3E}">
        <p14:creationId xmlns:p14="http://schemas.microsoft.com/office/powerpoint/2010/main" val="57915020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857</a:t>
            </a:fld>
            <a:endParaRPr lang="ar-EG"/>
          </a:p>
        </p:txBody>
      </p:sp>
    </p:spTree>
    <p:extLst>
      <p:ext uri="{BB962C8B-B14F-4D97-AF65-F5344CB8AC3E}">
        <p14:creationId xmlns:p14="http://schemas.microsoft.com/office/powerpoint/2010/main" val="396622696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859</a:t>
            </a:fld>
            <a:endParaRPr lang="ar-EG"/>
          </a:p>
        </p:txBody>
      </p:sp>
    </p:spTree>
    <p:extLst>
      <p:ext uri="{BB962C8B-B14F-4D97-AF65-F5344CB8AC3E}">
        <p14:creationId xmlns:p14="http://schemas.microsoft.com/office/powerpoint/2010/main" val="338530634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861</a:t>
            </a:fld>
            <a:endParaRPr lang="ar-EG"/>
          </a:p>
        </p:txBody>
      </p:sp>
    </p:spTree>
    <p:extLst>
      <p:ext uri="{BB962C8B-B14F-4D97-AF65-F5344CB8AC3E}">
        <p14:creationId xmlns:p14="http://schemas.microsoft.com/office/powerpoint/2010/main" val="2361981923"/>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862</a:t>
            </a:fld>
            <a:endParaRPr lang="ar-EG"/>
          </a:p>
        </p:txBody>
      </p:sp>
    </p:spTree>
    <p:extLst>
      <p:ext uri="{BB962C8B-B14F-4D97-AF65-F5344CB8AC3E}">
        <p14:creationId xmlns:p14="http://schemas.microsoft.com/office/powerpoint/2010/main" val="2363057625"/>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863</a:t>
            </a:fld>
            <a:endParaRPr lang="ar-EG"/>
          </a:p>
        </p:txBody>
      </p:sp>
    </p:spTree>
    <p:extLst>
      <p:ext uri="{BB962C8B-B14F-4D97-AF65-F5344CB8AC3E}">
        <p14:creationId xmlns:p14="http://schemas.microsoft.com/office/powerpoint/2010/main" val="20231370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331</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864</a:t>
            </a:fld>
            <a:endParaRPr lang="ar-EG"/>
          </a:p>
        </p:txBody>
      </p:sp>
    </p:spTree>
    <p:extLst>
      <p:ext uri="{BB962C8B-B14F-4D97-AF65-F5344CB8AC3E}">
        <p14:creationId xmlns:p14="http://schemas.microsoft.com/office/powerpoint/2010/main" val="896857070"/>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865</a:t>
            </a:fld>
            <a:endParaRPr lang="ar-EG"/>
          </a:p>
        </p:txBody>
      </p:sp>
    </p:spTree>
    <p:extLst>
      <p:ext uri="{BB962C8B-B14F-4D97-AF65-F5344CB8AC3E}">
        <p14:creationId xmlns:p14="http://schemas.microsoft.com/office/powerpoint/2010/main" val="95452593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866</a:t>
            </a:fld>
            <a:endParaRPr lang="ar-EG"/>
          </a:p>
        </p:txBody>
      </p:sp>
    </p:spTree>
    <p:extLst>
      <p:ext uri="{BB962C8B-B14F-4D97-AF65-F5344CB8AC3E}">
        <p14:creationId xmlns:p14="http://schemas.microsoft.com/office/powerpoint/2010/main" val="1735021035"/>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867</a:t>
            </a:fld>
            <a:endParaRPr lang="ar-EG"/>
          </a:p>
        </p:txBody>
      </p:sp>
    </p:spTree>
    <p:extLst>
      <p:ext uri="{BB962C8B-B14F-4D97-AF65-F5344CB8AC3E}">
        <p14:creationId xmlns:p14="http://schemas.microsoft.com/office/powerpoint/2010/main" val="1372214453"/>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868</a:t>
            </a:fld>
            <a:endParaRPr lang="ar-EG"/>
          </a:p>
        </p:txBody>
      </p:sp>
    </p:spTree>
    <p:extLst>
      <p:ext uri="{BB962C8B-B14F-4D97-AF65-F5344CB8AC3E}">
        <p14:creationId xmlns:p14="http://schemas.microsoft.com/office/powerpoint/2010/main" val="3137974217"/>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869</a:t>
            </a:fld>
            <a:endParaRPr lang="ar-EG"/>
          </a:p>
        </p:txBody>
      </p:sp>
    </p:spTree>
    <p:extLst>
      <p:ext uri="{BB962C8B-B14F-4D97-AF65-F5344CB8AC3E}">
        <p14:creationId xmlns:p14="http://schemas.microsoft.com/office/powerpoint/2010/main" val="332500356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870</a:t>
            </a:fld>
            <a:endParaRPr lang="ar-EG"/>
          </a:p>
        </p:txBody>
      </p:sp>
    </p:spTree>
    <p:extLst>
      <p:ext uri="{BB962C8B-B14F-4D97-AF65-F5344CB8AC3E}">
        <p14:creationId xmlns:p14="http://schemas.microsoft.com/office/powerpoint/2010/main" val="2808879037"/>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871</a:t>
            </a:fld>
            <a:endParaRPr lang="ar-EG"/>
          </a:p>
        </p:txBody>
      </p:sp>
    </p:spTree>
    <p:extLst>
      <p:ext uri="{BB962C8B-B14F-4D97-AF65-F5344CB8AC3E}">
        <p14:creationId xmlns:p14="http://schemas.microsoft.com/office/powerpoint/2010/main" val="3596025959"/>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872</a:t>
            </a:fld>
            <a:endParaRPr lang="ar-EG"/>
          </a:p>
        </p:txBody>
      </p:sp>
    </p:spTree>
    <p:extLst>
      <p:ext uri="{BB962C8B-B14F-4D97-AF65-F5344CB8AC3E}">
        <p14:creationId xmlns:p14="http://schemas.microsoft.com/office/powerpoint/2010/main" val="243911960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873</a:t>
            </a:fld>
            <a:endParaRPr lang="ar-EG"/>
          </a:p>
        </p:txBody>
      </p:sp>
    </p:spTree>
    <p:extLst>
      <p:ext uri="{BB962C8B-B14F-4D97-AF65-F5344CB8AC3E}">
        <p14:creationId xmlns:p14="http://schemas.microsoft.com/office/powerpoint/2010/main" val="1834793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332</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442</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258619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498</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499</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500</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101</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501</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586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31734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642</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643</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644</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645</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740</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740</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476706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741</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741</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816915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742</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742</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380038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743</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743</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64887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102</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750</a:t>
            </a:fld>
            <a:endParaRPr lang="ar-EG"/>
          </a:p>
        </p:txBody>
      </p:sp>
    </p:spTree>
    <p:extLst>
      <p:ext uri="{BB962C8B-B14F-4D97-AF65-F5344CB8AC3E}">
        <p14:creationId xmlns:p14="http://schemas.microsoft.com/office/powerpoint/2010/main" val="21937682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751</a:t>
            </a:fld>
            <a:endParaRPr lang="ar-EG"/>
          </a:p>
        </p:txBody>
      </p:sp>
    </p:spTree>
    <p:extLst>
      <p:ext uri="{BB962C8B-B14F-4D97-AF65-F5344CB8AC3E}">
        <p14:creationId xmlns:p14="http://schemas.microsoft.com/office/powerpoint/2010/main" val="29068930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752</a:t>
            </a:fld>
            <a:endParaRPr lang="ar-EG"/>
          </a:p>
        </p:txBody>
      </p:sp>
    </p:spTree>
    <p:extLst>
      <p:ext uri="{BB962C8B-B14F-4D97-AF65-F5344CB8AC3E}">
        <p14:creationId xmlns:p14="http://schemas.microsoft.com/office/powerpoint/2010/main" val="3582580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753</a:t>
            </a:fld>
            <a:endParaRPr lang="ar-EG"/>
          </a:p>
        </p:txBody>
      </p:sp>
    </p:spTree>
    <p:extLst>
      <p:ext uri="{BB962C8B-B14F-4D97-AF65-F5344CB8AC3E}">
        <p14:creationId xmlns:p14="http://schemas.microsoft.com/office/powerpoint/2010/main" val="5565089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754</a:t>
            </a:fld>
            <a:endParaRPr lang="ar-EG"/>
          </a:p>
        </p:txBody>
      </p:sp>
    </p:spTree>
    <p:extLst>
      <p:ext uri="{BB962C8B-B14F-4D97-AF65-F5344CB8AC3E}">
        <p14:creationId xmlns:p14="http://schemas.microsoft.com/office/powerpoint/2010/main" val="42211911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755</a:t>
            </a:fld>
            <a:endParaRPr lang="ar-EG"/>
          </a:p>
        </p:txBody>
      </p:sp>
    </p:spTree>
    <p:extLst>
      <p:ext uri="{BB962C8B-B14F-4D97-AF65-F5344CB8AC3E}">
        <p14:creationId xmlns:p14="http://schemas.microsoft.com/office/powerpoint/2010/main" val="1726609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756</a:t>
            </a:fld>
            <a:endParaRPr lang="ar-EG"/>
          </a:p>
        </p:txBody>
      </p:sp>
    </p:spTree>
    <p:extLst>
      <p:ext uri="{BB962C8B-B14F-4D97-AF65-F5344CB8AC3E}">
        <p14:creationId xmlns:p14="http://schemas.microsoft.com/office/powerpoint/2010/main" val="31331906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757</a:t>
            </a:fld>
            <a:endParaRPr lang="ar-EG"/>
          </a:p>
        </p:txBody>
      </p:sp>
    </p:spTree>
    <p:extLst>
      <p:ext uri="{BB962C8B-B14F-4D97-AF65-F5344CB8AC3E}">
        <p14:creationId xmlns:p14="http://schemas.microsoft.com/office/powerpoint/2010/main" val="13650706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758</a:t>
            </a:fld>
            <a:endParaRPr lang="ar-EG"/>
          </a:p>
        </p:txBody>
      </p:sp>
    </p:spTree>
    <p:extLst>
      <p:ext uri="{BB962C8B-B14F-4D97-AF65-F5344CB8AC3E}">
        <p14:creationId xmlns:p14="http://schemas.microsoft.com/office/powerpoint/2010/main" val="50101486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759</a:t>
            </a:fld>
            <a:endParaRPr lang="ar-EG"/>
          </a:p>
        </p:txBody>
      </p:sp>
    </p:spTree>
    <p:extLst>
      <p:ext uri="{BB962C8B-B14F-4D97-AF65-F5344CB8AC3E}">
        <p14:creationId xmlns:p14="http://schemas.microsoft.com/office/powerpoint/2010/main" val="3986289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103</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760</a:t>
            </a:fld>
            <a:endParaRPr lang="ar-EG"/>
          </a:p>
        </p:txBody>
      </p:sp>
    </p:spTree>
    <p:extLst>
      <p:ext uri="{BB962C8B-B14F-4D97-AF65-F5344CB8AC3E}">
        <p14:creationId xmlns:p14="http://schemas.microsoft.com/office/powerpoint/2010/main" val="29643400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761</a:t>
            </a:fld>
            <a:endParaRPr lang="ar-EG"/>
          </a:p>
        </p:txBody>
      </p:sp>
    </p:spTree>
    <p:extLst>
      <p:ext uri="{BB962C8B-B14F-4D97-AF65-F5344CB8AC3E}">
        <p14:creationId xmlns:p14="http://schemas.microsoft.com/office/powerpoint/2010/main" val="15276797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762</a:t>
            </a:fld>
            <a:endParaRPr lang="ar-EG"/>
          </a:p>
        </p:txBody>
      </p:sp>
    </p:spTree>
    <p:extLst>
      <p:ext uri="{BB962C8B-B14F-4D97-AF65-F5344CB8AC3E}">
        <p14:creationId xmlns:p14="http://schemas.microsoft.com/office/powerpoint/2010/main" val="11852989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763</a:t>
            </a:fld>
            <a:endParaRPr lang="ar-EG"/>
          </a:p>
        </p:txBody>
      </p:sp>
    </p:spTree>
    <p:extLst>
      <p:ext uri="{BB962C8B-B14F-4D97-AF65-F5344CB8AC3E}">
        <p14:creationId xmlns:p14="http://schemas.microsoft.com/office/powerpoint/2010/main" val="434249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764</a:t>
            </a:fld>
            <a:endParaRPr lang="ar-EG"/>
          </a:p>
        </p:txBody>
      </p:sp>
    </p:spTree>
    <p:extLst>
      <p:ext uri="{BB962C8B-B14F-4D97-AF65-F5344CB8AC3E}">
        <p14:creationId xmlns:p14="http://schemas.microsoft.com/office/powerpoint/2010/main" val="309541075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765</a:t>
            </a:fld>
            <a:endParaRPr lang="ar-EG"/>
          </a:p>
        </p:txBody>
      </p:sp>
    </p:spTree>
    <p:extLst>
      <p:ext uri="{BB962C8B-B14F-4D97-AF65-F5344CB8AC3E}">
        <p14:creationId xmlns:p14="http://schemas.microsoft.com/office/powerpoint/2010/main" val="410637022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766</a:t>
            </a:fld>
            <a:endParaRPr lang="ar-EG"/>
          </a:p>
        </p:txBody>
      </p:sp>
    </p:spTree>
    <p:extLst>
      <p:ext uri="{BB962C8B-B14F-4D97-AF65-F5344CB8AC3E}">
        <p14:creationId xmlns:p14="http://schemas.microsoft.com/office/powerpoint/2010/main" val="177074175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767</a:t>
            </a:fld>
            <a:endParaRPr lang="ar-EG"/>
          </a:p>
        </p:txBody>
      </p:sp>
    </p:spTree>
    <p:extLst>
      <p:ext uri="{BB962C8B-B14F-4D97-AF65-F5344CB8AC3E}">
        <p14:creationId xmlns:p14="http://schemas.microsoft.com/office/powerpoint/2010/main" val="20305830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768</a:t>
            </a:fld>
            <a:endParaRPr lang="ar-EG"/>
          </a:p>
        </p:txBody>
      </p:sp>
    </p:spTree>
    <p:extLst>
      <p:ext uri="{BB962C8B-B14F-4D97-AF65-F5344CB8AC3E}">
        <p14:creationId xmlns:p14="http://schemas.microsoft.com/office/powerpoint/2010/main" val="41753412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769</a:t>
            </a:fld>
            <a:endParaRPr lang="ar-EG"/>
          </a:p>
        </p:txBody>
      </p:sp>
    </p:spTree>
    <p:extLst>
      <p:ext uri="{BB962C8B-B14F-4D97-AF65-F5344CB8AC3E}">
        <p14:creationId xmlns:p14="http://schemas.microsoft.com/office/powerpoint/2010/main" val="2932231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104</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770</a:t>
            </a:fld>
            <a:endParaRPr lang="ar-EG"/>
          </a:p>
        </p:txBody>
      </p:sp>
    </p:spTree>
    <p:extLst>
      <p:ext uri="{BB962C8B-B14F-4D97-AF65-F5344CB8AC3E}">
        <p14:creationId xmlns:p14="http://schemas.microsoft.com/office/powerpoint/2010/main" val="111963342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771</a:t>
            </a:fld>
            <a:endParaRPr lang="ar-EG"/>
          </a:p>
        </p:txBody>
      </p:sp>
    </p:spTree>
    <p:extLst>
      <p:ext uri="{BB962C8B-B14F-4D97-AF65-F5344CB8AC3E}">
        <p14:creationId xmlns:p14="http://schemas.microsoft.com/office/powerpoint/2010/main" val="35960570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772</a:t>
            </a:fld>
            <a:endParaRPr lang="ar-EG"/>
          </a:p>
        </p:txBody>
      </p:sp>
    </p:spTree>
    <p:extLst>
      <p:ext uri="{BB962C8B-B14F-4D97-AF65-F5344CB8AC3E}">
        <p14:creationId xmlns:p14="http://schemas.microsoft.com/office/powerpoint/2010/main" val="41204111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773</a:t>
            </a:fld>
            <a:endParaRPr lang="ar-EG"/>
          </a:p>
        </p:txBody>
      </p:sp>
    </p:spTree>
    <p:extLst>
      <p:ext uri="{BB962C8B-B14F-4D97-AF65-F5344CB8AC3E}">
        <p14:creationId xmlns:p14="http://schemas.microsoft.com/office/powerpoint/2010/main" val="7455718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774</a:t>
            </a:fld>
            <a:endParaRPr lang="ar-EG"/>
          </a:p>
        </p:txBody>
      </p:sp>
    </p:spTree>
    <p:extLst>
      <p:ext uri="{BB962C8B-B14F-4D97-AF65-F5344CB8AC3E}">
        <p14:creationId xmlns:p14="http://schemas.microsoft.com/office/powerpoint/2010/main" val="18465858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775</a:t>
            </a:fld>
            <a:endParaRPr lang="ar-EG"/>
          </a:p>
        </p:txBody>
      </p:sp>
    </p:spTree>
    <p:extLst>
      <p:ext uri="{BB962C8B-B14F-4D97-AF65-F5344CB8AC3E}">
        <p14:creationId xmlns:p14="http://schemas.microsoft.com/office/powerpoint/2010/main" val="332754700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776</a:t>
            </a:fld>
            <a:endParaRPr lang="ar-EG"/>
          </a:p>
        </p:txBody>
      </p:sp>
    </p:spTree>
    <p:extLst>
      <p:ext uri="{BB962C8B-B14F-4D97-AF65-F5344CB8AC3E}">
        <p14:creationId xmlns:p14="http://schemas.microsoft.com/office/powerpoint/2010/main" val="261745604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777</a:t>
            </a:fld>
            <a:endParaRPr lang="ar-EG"/>
          </a:p>
        </p:txBody>
      </p:sp>
    </p:spTree>
    <p:extLst>
      <p:ext uri="{BB962C8B-B14F-4D97-AF65-F5344CB8AC3E}">
        <p14:creationId xmlns:p14="http://schemas.microsoft.com/office/powerpoint/2010/main" val="16540198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778</a:t>
            </a:fld>
            <a:endParaRPr lang="ar-EG"/>
          </a:p>
        </p:txBody>
      </p:sp>
    </p:spTree>
    <p:extLst>
      <p:ext uri="{BB962C8B-B14F-4D97-AF65-F5344CB8AC3E}">
        <p14:creationId xmlns:p14="http://schemas.microsoft.com/office/powerpoint/2010/main" val="36813226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779</a:t>
            </a:fld>
            <a:endParaRPr lang="ar-EG"/>
          </a:p>
        </p:txBody>
      </p:sp>
    </p:spTree>
    <p:extLst>
      <p:ext uri="{BB962C8B-B14F-4D97-AF65-F5344CB8AC3E}">
        <p14:creationId xmlns:p14="http://schemas.microsoft.com/office/powerpoint/2010/main" val="4921308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165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353533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780</a:t>
            </a:fld>
            <a:endParaRPr lang="ar-EG"/>
          </a:p>
        </p:txBody>
      </p:sp>
    </p:spTree>
    <p:extLst>
      <p:ext uri="{BB962C8B-B14F-4D97-AF65-F5344CB8AC3E}">
        <p14:creationId xmlns:p14="http://schemas.microsoft.com/office/powerpoint/2010/main" val="2371396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781</a:t>
            </a:fld>
            <a:endParaRPr lang="ar-EG"/>
          </a:p>
        </p:txBody>
      </p:sp>
    </p:spTree>
    <p:extLst>
      <p:ext uri="{BB962C8B-B14F-4D97-AF65-F5344CB8AC3E}">
        <p14:creationId xmlns:p14="http://schemas.microsoft.com/office/powerpoint/2010/main" val="244738095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782</a:t>
            </a:fld>
            <a:endParaRPr lang="ar-EG"/>
          </a:p>
        </p:txBody>
      </p:sp>
    </p:spTree>
    <p:extLst>
      <p:ext uri="{BB962C8B-B14F-4D97-AF65-F5344CB8AC3E}">
        <p14:creationId xmlns:p14="http://schemas.microsoft.com/office/powerpoint/2010/main" val="9272635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783</a:t>
            </a:fld>
            <a:endParaRPr lang="ar-EG"/>
          </a:p>
        </p:txBody>
      </p:sp>
    </p:spTree>
    <p:extLst>
      <p:ext uri="{BB962C8B-B14F-4D97-AF65-F5344CB8AC3E}">
        <p14:creationId xmlns:p14="http://schemas.microsoft.com/office/powerpoint/2010/main" val="401906954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784</a:t>
            </a:fld>
            <a:endParaRPr lang="ar-EG"/>
          </a:p>
        </p:txBody>
      </p:sp>
    </p:spTree>
    <p:extLst>
      <p:ext uri="{BB962C8B-B14F-4D97-AF65-F5344CB8AC3E}">
        <p14:creationId xmlns:p14="http://schemas.microsoft.com/office/powerpoint/2010/main" val="132005450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785</a:t>
            </a:fld>
            <a:endParaRPr lang="ar-EG"/>
          </a:p>
        </p:txBody>
      </p:sp>
    </p:spTree>
    <p:extLst>
      <p:ext uri="{BB962C8B-B14F-4D97-AF65-F5344CB8AC3E}">
        <p14:creationId xmlns:p14="http://schemas.microsoft.com/office/powerpoint/2010/main" val="276364949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786</a:t>
            </a:fld>
            <a:endParaRPr lang="ar-EG"/>
          </a:p>
        </p:txBody>
      </p:sp>
    </p:spTree>
    <p:extLst>
      <p:ext uri="{BB962C8B-B14F-4D97-AF65-F5344CB8AC3E}">
        <p14:creationId xmlns:p14="http://schemas.microsoft.com/office/powerpoint/2010/main" val="106675889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787</a:t>
            </a:fld>
            <a:endParaRPr lang="ar-EG"/>
          </a:p>
        </p:txBody>
      </p:sp>
    </p:spTree>
    <p:extLst>
      <p:ext uri="{BB962C8B-B14F-4D97-AF65-F5344CB8AC3E}">
        <p14:creationId xmlns:p14="http://schemas.microsoft.com/office/powerpoint/2010/main" val="290881622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788</a:t>
            </a:fld>
            <a:endParaRPr lang="ar-EG"/>
          </a:p>
        </p:txBody>
      </p:sp>
    </p:spTree>
    <p:extLst>
      <p:ext uri="{BB962C8B-B14F-4D97-AF65-F5344CB8AC3E}">
        <p14:creationId xmlns:p14="http://schemas.microsoft.com/office/powerpoint/2010/main" val="24906366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789</a:t>
            </a:fld>
            <a:endParaRPr lang="ar-EG"/>
          </a:p>
        </p:txBody>
      </p:sp>
    </p:spTree>
    <p:extLst>
      <p:ext uri="{BB962C8B-B14F-4D97-AF65-F5344CB8AC3E}">
        <p14:creationId xmlns:p14="http://schemas.microsoft.com/office/powerpoint/2010/main" val="218274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221</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790</a:t>
            </a:fld>
            <a:endParaRPr lang="ar-EG"/>
          </a:p>
        </p:txBody>
      </p:sp>
    </p:spTree>
    <p:extLst>
      <p:ext uri="{BB962C8B-B14F-4D97-AF65-F5344CB8AC3E}">
        <p14:creationId xmlns:p14="http://schemas.microsoft.com/office/powerpoint/2010/main" val="85195490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791</a:t>
            </a:fld>
            <a:endParaRPr lang="ar-EG"/>
          </a:p>
        </p:txBody>
      </p:sp>
    </p:spTree>
    <p:extLst>
      <p:ext uri="{BB962C8B-B14F-4D97-AF65-F5344CB8AC3E}">
        <p14:creationId xmlns:p14="http://schemas.microsoft.com/office/powerpoint/2010/main" val="31202244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792</a:t>
            </a:fld>
            <a:endParaRPr lang="ar-EG"/>
          </a:p>
        </p:txBody>
      </p:sp>
    </p:spTree>
    <p:extLst>
      <p:ext uri="{BB962C8B-B14F-4D97-AF65-F5344CB8AC3E}">
        <p14:creationId xmlns:p14="http://schemas.microsoft.com/office/powerpoint/2010/main" val="37699660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793</a:t>
            </a:fld>
            <a:endParaRPr lang="ar-EG"/>
          </a:p>
        </p:txBody>
      </p:sp>
    </p:spTree>
    <p:extLst>
      <p:ext uri="{BB962C8B-B14F-4D97-AF65-F5344CB8AC3E}">
        <p14:creationId xmlns:p14="http://schemas.microsoft.com/office/powerpoint/2010/main" val="215015247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794</a:t>
            </a:fld>
            <a:endParaRPr lang="ar-EG"/>
          </a:p>
        </p:txBody>
      </p:sp>
    </p:spTree>
    <p:extLst>
      <p:ext uri="{BB962C8B-B14F-4D97-AF65-F5344CB8AC3E}">
        <p14:creationId xmlns:p14="http://schemas.microsoft.com/office/powerpoint/2010/main" val="271137108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795</a:t>
            </a:fld>
            <a:endParaRPr lang="ar-EG"/>
          </a:p>
        </p:txBody>
      </p:sp>
    </p:spTree>
    <p:extLst>
      <p:ext uri="{BB962C8B-B14F-4D97-AF65-F5344CB8AC3E}">
        <p14:creationId xmlns:p14="http://schemas.microsoft.com/office/powerpoint/2010/main" val="193284082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796</a:t>
            </a:fld>
            <a:endParaRPr lang="ar-EG"/>
          </a:p>
        </p:txBody>
      </p:sp>
    </p:spTree>
    <p:extLst>
      <p:ext uri="{BB962C8B-B14F-4D97-AF65-F5344CB8AC3E}">
        <p14:creationId xmlns:p14="http://schemas.microsoft.com/office/powerpoint/2010/main" val="191374481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797</a:t>
            </a:fld>
            <a:endParaRPr lang="ar-EG"/>
          </a:p>
        </p:txBody>
      </p:sp>
    </p:spTree>
    <p:extLst>
      <p:ext uri="{BB962C8B-B14F-4D97-AF65-F5344CB8AC3E}">
        <p14:creationId xmlns:p14="http://schemas.microsoft.com/office/powerpoint/2010/main" val="232628365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798</a:t>
            </a:fld>
            <a:endParaRPr lang="ar-EG"/>
          </a:p>
        </p:txBody>
      </p:sp>
    </p:spTree>
    <p:extLst>
      <p:ext uri="{BB962C8B-B14F-4D97-AF65-F5344CB8AC3E}">
        <p14:creationId xmlns:p14="http://schemas.microsoft.com/office/powerpoint/2010/main" val="200281657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799</a:t>
            </a:fld>
            <a:endParaRPr lang="ar-EG"/>
          </a:p>
        </p:txBody>
      </p:sp>
    </p:spTree>
    <p:extLst>
      <p:ext uri="{BB962C8B-B14F-4D97-AF65-F5344CB8AC3E}">
        <p14:creationId xmlns:p14="http://schemas.microsoft.com/office/powerpoint/2010/main" val="2339413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222</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800</a:t>
            </a:fld>
            <a:endParaRPr lang="ar-EG"/>
          </a:p>
        </p:txBody>
      </p:sp>
    </p:spTree>
    <p:extLst>
      <p:ext uri="{BB962C8B-B14F-4D97-AF65-F5344CB8AC3E}">
        <p14:creationId xmlns:p14="http://schemas.microsoft.com/office/powerpoint/2010/main" val="4036586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801</a:t>
            </a:fld>
            <a:endParaRPr lang="ar-EG"/>
          </a:p>
        </p:txBody>
      </p:sp>
    </p:spTree>
    <p:extLst>
      <p:ext uri="{BB962C8B-B14F-4D97-AF65-F5344CB8AC3E}">
        <p14:creationId xmlns:p14="http://schemas.microsoft.com/office/powerpoint/2010/main" val="389247835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802</a:t>
            </a:fld>
            <a:endParaRPr lang="ar-EG"/>
          </a:p>
        </p:txBody>
      </p:sp>
    </p:spTree>
    <p:extLst>
      <p:ext uri="{BB962C8B-B14F-4D97-AF65-F5344CB8AC3E}">
        <p14:creationId xmlns:p14="http://schemas.microsoft.com/office/powerpoint/2010/main" val="3551824488"/>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803</a:t>
            </a:fld>
            <a:endParaRPr lang="ar-EG"/>
          </a:p>
        </p:txBody>
      </p:sp>
    </p:spTree>
    <p:extLst>
      <p:ext uri="{BB962C8B-B14F-4D97-AF65-F5344CB8AC3E}">
        <p14:creationId xmlns:p14="http://schemas.microsoft.com/office/powerpoint/2010/main" val="25157701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804</a:t>
            </a:fld>
            <a:endParaRPr lang="ar-EG"/>
          </a:p>
        </p:txBody>
      </p:sp>
    </p:spTree>
    <p:extLst>
      <p:ext uri="{BB962C8B-B14F-4D97-AF65-F5344CB8AC3E}">
        <p14:creationId xmlns:p14="http://schemas.microsoft.com/office/powerpoint/2010/main" val="10520965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805</a:t>
            </a:fld>
            <a:endParaRPr lang="ar-EG"/>
          </a:p>
        </p:txBody>
      </p:sp>
    </p:spTree>
    <p:extLst>
      <p:ext uri="{BB962C8B-B14F-4D97-AF65-F5344CB8AC3E}">
        <p14:creationId xmlns:p14="http://schemas.microsoft.com/office/powerpoint/2010/main" val="163988465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806</a:t>
            </a:fld>
            <a:endParaRPr lang="ar-EG"/>
          </a:p>
        </p:txBody>
      </p:sp>
    </p:spTree>
    <p:extLst>
      <p:ext uri="{BB962C8B-B14F-4D97-AF65-F5344CB8AC3E}">
        <p14:creationId xmlns:p14="http://schemas.microsoft.com/office/powerpoint/2010/main" val="257020544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807</a:t>
            </a:fld>
            <a:endParaRPr lang="ar-EG"/>
          </a:p>
        </p:txBody>
      </p:sp>
    </p:spTree>
    <p:extLst>
      <p:ext uri="{BB962C8B-B14F-4D97-AF65-F5344CB8AC3E}">
        <p14:creationId xmlns:p14="http://schemas.microsoft.com/office/powerpoint/2010/main" val="263594640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808</a:t>
            </a:fld>
            <a:endParaRPr lang="ar-EG"/>
          </a:p>
        </p:txBody>
      </p:sp>
    </p:spTree>
    <p:extLst>
      <p:ext uri="{BB962C8B-B14F-4D97-AF65-F5344CB8AC3E}">
        <p14:creationId xmlns:p14="http://schemas.microsoft.com/office/powerpoint/2010/main" val="322908819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809</a:t>
            </a:fld>
            <a:endParaRPr lang="ar-EG"/>
          </a:p>
        </p:txBody>
      </p:sp>
    </p:spTree>
    <p:extLst>
      <p:ext uri="{BB962C8B-B14F-4D97-AF65-F5344CB8AC3E}">
        <p14:creationId xmlns:p14="http://schemas.microsoft.com/office/powerpoint/2010/main" val="38312769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223</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810</a:t>
            </a:fld>
            <a:endParaRPr lang="ar-EG"/>
          </a:p>
        </p:txBody>
      </p:sp>
    </p:spTree>
    <p:extLst>
      <p:ext uri="{BB962C8B-B14F-4D97-AF65-F5344CB8AC3E}">
        <p14:creationId xmlns:p14="http://schemas.microsoft.com/office/powerpoint/2010/main" val="278854657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811</a:t>
            </a:fld>
            <a:endParaRPr lang="ar-EG"/>
          </a:p>
        </p:txBody>
      </p:sp>
    </p:spTree>
    <p:extLst>
      <p:ext uri="{BB962C8B-B14F-4D97-AF65-F5344CB8AC3E}">
        <p14:creationId xmlns:p14="http://schemas.microsoft.com/office/powerpoint/2010/main" val="68302755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812</a:t>
            </a:fld>
            <a:endParaRPr lang="ar-EG"/>
          </a:p>
        </p:txBody>
      </p:sp>
    </p:spTree>
    <p:extLst>
      <p:ext uri="{BB962C8B-B14F-4D97-AF65-F5344CB8AC3E}">
        <p14:creationId xmlns:p14="http://schemas.microsoft.com/office/powerpoint/2010/main" val="273385313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813</a:t>
            </a:fld>
            <a:endParaRPr lang="ar-EG"/>
          </a:p>
        </p:txBody>
      </p:sp>
    </p:spTree>
    <p:extLst>
      <p:ext uri="{BB962C8B-B14F-4D97-AF65-F5344CB8AC3E}">
        <p14:creationId xmlns:p14="http://schemas.microsoft.com/office/powerpoint/2010/main" val="320442879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814</a:t>
            </a:fld>
            <a:endParaRPr lang="ar-EG"/>
          </a:p>
        </p:txBody>
      </p:sp>
    </p:spTree>
    <p:extLst>
      <p:ext uri="{BB962C8B-B14F-4D97-AF65-F5344CB8AC3E}">
        <p14:creationId xmlns:p14="http://schemas.microsoft.com/office/powerpoint/2010/main" val="74563699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815</a:t>
            </a:fld>
            <a:endParaRPr lang="ar-EG"/>
          </a:p>
        </p:txBody>
      </p:sp>
    </p:spTree>
    <p:extLst>
      <p:ext uri="{BB962C8B-B14F-4D97-AF65-F5344CB8AC3E}">
        <p14:creationId xmlns:p14="http://schemas.microsoft.com/office/powerpoint/2010/main" val="412686292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816</a:t>
            </a:fld>
            <a:endParaRPr lang="ar-EG"/>
          </a:p>
        </p:txBody>
      </p:sp>
    </p:spTree>
    <p:extLst>
      <p:ext uri="{BB962C8B-B14F-4D97-AF65-F5344CB8AC3E}">
        <p14:creationId xmlns:p14="http://schemas.microsoft.com/office/powerpoint/2010/main" val="2081500546"/>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817</a:t>
            </a:fld>
            <a:endParaRPr lang="ar-EG"/>
          </a:p>
        </p:txBody>
      </p:sp>
    </p:spTree>
    <p:extLst>
      <p:ext uri="{BB962C8B-B14F-4D97-AF65-F5344CB8AC3E}">
        <p14:creationId xmlns:p14="http://schemas.microsoft.com/office/powerpoint/2010/main" val="312616794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818</a:t>
            </a:fld>
            <a:endParaRPr lang="ar-EG"/>
          </a:p>
        </p:txBody>
      </p:sp>
    </p:spTree>
    <p:extLst>
      <p:ext uri="{BB962C8B-B14F-4D97-AF65-F5344CB8AC3E}">
        <p14:creationId xmlns:p14="http://schemas.microsoft.com/office/powerpoint/2010/main" val="218194503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819</a:t>
            </a:fld>
            <a:endParaRPr lang="ar-EG"/>
          </a:p>
        </p:txBody>
      </p:sp>
    </p:spTree>
    <p:extLst>
      <p:ext uri="{BB962C8B-B14F-4D97-AF65-F5344CB8AC3E}">
        <p14:creationId xmlns:p14="http://schemas.microsoft.com/office/powerpoint/2010/main" val="714972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2" Type="http://schemas.openxmlformats.org/officeDocument/2006/relationships/slide" Target="../slides/slide537.xml"/><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2" Type="http://schemas.openxmlformats.org/officeDocument/2006/relationships/slide" Target="../slides/slide684.xml"/><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2" Type="http://schemas.openxmlformats.org/officeDocument/2006/relationships/slide" Target="../slides/slide706.xml"/><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2" Type="http://schemas.openxmlformats.org/officeDocument/2006/relationships/slide" Target="../slides/slide740.xml"/><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3" Type="http://schemas.openxmlformats.org/officeDocument/2006/relationships/slide" Target="../slides/slide716.xml"/><Relationship Id="rId2" Type="http://schemas.openxmlformats.org/officeDocument/2006/relationships/slide" Target="../slides/slide708.xml"/><Relationship Id="rId1" Type="http://schemas.openxmlformats.org/officeDocument/2006/relationships/slideMaster" Target="../slideMasters/slideMaster2.xml"/><Relationship Id="rId6" Type="http://schemas.openxmlformats.org/officeDocument/2006/relationships/slide" Target="../slides/slide731.xml"/><Relationship Id="rId5" Type="http://schemas.openxmlformats.org/officeDocument/2006/relationships/slide" Target="../slides/slide726.xml"/><Relationship Id="rId4" Type="http://schemas.openxmlformats.org/officeDocument/2006/relationships/slide" Target="../slides/slide721.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slideMaster" Target="../slideMasters/slideMaster3.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6.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slideMaster" Target="../slideMasters/slideMaster3.xml"/></Relationships>
</file>

<file path=ppt/slideLayouts/_rels/slideLayout207.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slideMaster" Target="../slideMasters/slideMaster3.xml"/></Relationships>
</file>

<file path=ppt/slideLayouts/_rels/slideLayout208.xml.rels><?xml version="1.0" encoding="UTF-8" standalone="yes"?>
<Relationships xmlns="http://schemas.openxmlformats.org/package/2006/relationships"><Relationship Id="rId2" Type="http://schemas.openxmlformats.org/officeDocument/2006/relationships/slide" Target="../slides/slide537.xml"/><Relationship Id="rId1" Type="http://schemas.openxmlformats.org/officeDocument/2006/relationships/slideMaster" Target="../slideMasters/slideMaster3.xml"/></Relationships>
</file>

<file path=ppt/slideLayouts/_rels/slideLayout209.xml.rels><?xml version="1.0" encoding="UTF-8" standalone="yes"?>
<Relationships xmlns="http://schemas.openxmlformats.org/package/2006/relationships"><Relationship Id="rId2" Type="http://schemas.openxmlformats.org/officeDocument/2006/relationships/slide" Target="../slides/slide684.xml"/><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2" Type="http://schemas.openxmlformats.org/officeDocument/2006/relationships/slide" Target="../slides/slide537.xml"/><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2" Type="http://schemas.openxmlformats.org/officeDocument/2006/relationships/slide" Target="../slides/slide684.xml"/><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6.xml.rels><?xml version="1.0" encoding="UTF-8" standalone="yes"?>
<Relationships xmlns="http://schemas.openxmlformats.org/package/2006/relationships"><Relationship Id="rId2" Type="http://schemas.openxmlformats.org/officeDocument/2006/relationships/slide" Target="../slides/slide706.xml"/><Relationship Id="rId1" Type="http://schemas.openxmlformats.org/officeDocument/2006/relationships/slideMaster" Target="../slideMasters/slideMaster3.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8.xml.rels><?xml version="1.0" encoding="UTF-8" standalone="yes"?>
<Relationships xmlns="http://schemas.openxmlformats.org/package/2006/relationships"><Relationship Id="rId2" Type="http://schemas.openxmlformats.org/officeDocument/2006/relationships/slide" Target="../slides/slide740.xml"/><Relationship Id="rId1" Type="http://schemas.openxmlformats.org/officeDocument/2006/relationships/slideMaster" Target="../slideMasters/slideMaster3.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4.xml.rels><?xml version="1.0" encoding="UTF-8" standalone="yes"?>
<Relationships xmlns="http://schemas.openxmlformats.org/package/2006/relationships"><Relationship Id="rId3" Type="http://schemas.openxmlformats.org/officeDocument/2006/relationships/slide" Target="../slides/slide716.xml"/><Relationship Id="rId2" Type="http://schemas.openxmlformats.org/officeDocument/2006/relationships/slide" Target="../slides/slide708.xml"/><Relationship Id="rId1" Type="http://schemas.openxmlformats.org/officeDocument/2006/relationships/slideMaster" Target="../slideMasters/slideMaster3.xml"/><Relationship Id="rId6" Type="http://schemas.openxmlformats.org/officeDocument/2006/relationships/slide" Target="../slides/slide731.xml"/><Relationship Id="rId5" Type="http://schemas.openxmlformats.org/officeDocument/2006/relationships/slide" Target="../slides/slide726.xml"/><Relationship Id="rId4" Type="http://schemas.openxmlformats.org/officeDocument/2006/relationships/slide" Target="../slides/slide721.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slide" Target="../slides/slide70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slide" Target="../slides/slide740.xml"/><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3" Type="http://schemas.openxmlformats.org/officeDocument/2006/relationships/slide" Target="../slides/slide716.xml"/><Relationship Id="rId2" Type="http://schemas.openxmlformats.org/officeDocument/2006/relationships/slide" Target="../slides/slide708.xml"/><Relationship Id="rId1" Type="http://schemas.openxmlformats.org/officeDocument/2006/relationships/slideMaster" Target="../slideMasters/slideMaster1.xml"/><Relationship Id="rId6" Type="http://schemas.openxmlformats.org/officeDocument/2006/relationships/slide" Target="../slides/slide731.xml"/><Relationship Id="rId5" Type="http://schemas.openxmlformats.org/officeDocument/2006/relationships/slide" Target="../slides/slide726.xml"/><Relationship Id="rId4" Type="http://schemas.openxmlformats.org/officeDocument/2006/relationships/slide" Target="../slides/slide72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نبوات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3314"/>
            <a:ext cx="9144000" cy="2474686"/>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3" name="Rectangle 2"/>
          <p:cNvSpPr/>
          <p:nvPr userDrawn="1"/>
        </p:nvSpPr>
        <p:spPr>
          <a:xfrm>
            <a:off x="3432517" y="248697"/>
            <a:ext cx="2278966"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000" b="1" i="0" u="none" strike="noStrike" cap="none" spc="0" normalizeH="0" baseline="0" dirty="0">
                <a:ln>
                  <a:noFill/>
                </a:ln>
                <a:solidFill>
                  <a:srgbClr val="FFC000"/>
                </a:solidFill>
                <a:effectLst/>
                <a:uLnTx/>
                <a:uFillTx/>
                <a:cs typeface="AGA Sindibad Regular" pitchFamily="2" charset="-78"/>
              </a:rPr>
              <a:t>نبوات الساعة الاولي</a:t>
            </a:r>
            <a:endParaRPr kumimoji="0" lang="en-US" sz="2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83554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تسبحة الحادية عشر">
    <p:spTree>
      <p:nvGrpSpPr>
        <p:cNvPr id="1" name=""/>
        <p:cNvGrpSpPr/>
        <p:nvPr/>
      </p:nvGrpSpPr>
      <p:grpSpPr>
        <a:xfrm>
          <a:off x="0" y="0"/>
          <a:ext cx="0" cy="0"/>
          <a:chOff x="0" y="0"/>
          <a:chExt cx="0" cy="0"/>
        </a:xfrm>
      </p:grpSpPr>
      <p:sp>
        <p:nvSpPr>
          <p:cNvPr id="4" name="Rectangle 3"/>
          <p:cNvSpPr/>
          <p:nvPr userDrawn="1"/>
        </p:nvSpPr>
        <p:spPr>
          <a:xfrm>
            <a:off x="3256671" y="183270"/>
            <a:ext cx="2630658"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68843222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تسبحة الاولي">
    <p:spTree>
      <p:nvGrpSpPr>
        <p:cNvPr id="1" name=""/>
        <p:cNvGrpSpPr/>
        <p:nvPr/>
      </p:nvGrpSpPr>
      <p:grpSpPr>
        <a:xfrm>
          <a:off x="0" y="0"/>
          <a:ext cx="0" cy="0"/>
          <a:chOff x="0" y="0"/>
          <a:chExt cx="0" cy="0"/>
        </a:xfrm>
      </p:grpSpPr>
      <p:sp>
        <p:nvSpPr>
          <p:cNvPr id="4" name="Rectangle 3"/>
          <p:cNvSpPr/>
          <p:nvPr userDrawn="1"/>
        </p:nvSpPr>
        <p:spPr>
          <a:xfrm>
            <a:off x="2861882" y="196445"/>
            <a:ext cx="3420235"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الاولي تسبحة البصخة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061160288"/>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تسبحة الثالثة">
    <p:spTree>
      <p:nvGrpSpPr>
        <p:cNvPr id="1" name=""/>
        <p:cNvGrpSpPr/>
        <p:nvPr/>
      </p:nvGrpSpPr>
      <p:grpSpPr>
        <a:xfrm>
          <a:off x="0" y="0"/>
          <a:ext cx="0" cy="0"/>
          <a:chOff x="0" y="0"/>
          <a:chExt cx="0" cy="0"/>
        </a:xfrm>
      </p:grpSpPr>
      <p:sp>
        <p:nvSpPr>
          <p:cNvPr id="4" name="Rectangle 3"/>
          <p:cNvSpPr/>
          <p:nvPr userDrawn="1"/>
        </p:nvSpPr>
        <p:spPr>
          <a:xfrm>
            <a:off x="3007025" y="167417"/>
            <a:ext cx="3129949"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الثالثة تسبحة البصخة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097556819"/>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2_تسبحة السادسة">
    <p:spTree>
      <p:nvGrpSpPr>
        <p:cNvPr id="1" name=""/>
        <p:cNvGrpSpPr/>
        <p:nvPr/>
      </p:nvGrpSpPr>
      <p:grpSpPr>
        <a:xfrm>
          <a:off x="0" y="0"/>
          <a:ext cx="0" cy="0"/>
          <a:chOff x="0" y="0"/>
          <a:chExt cx="0" cy="0"/>
        </a:xfrm>
      </p:grpSpPr>
      <p:sp>
        <p:nvSpPr>
          <p:cNvPr id="4" name="Rectangle 3"/>
          <p:cNvSpPr/>
          <p:nvPr userDrawn="1"/>
        </p:nvSpPr>
        <p:spPr>
          <a:xfrm>
            <a:off x="2557082" y="152903"/>
            <a:ext cx="402983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السادسة تسبحة البصخة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78156238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3_تسبحة التاسعة ">
    <p:spTree>
      <p:nvGrpSpPr>
        <p:cNvPr id="1" name=""/>
        <p:cNvGrpSpPr/>
        <p:nvPr/>
      </p:nvGrpSpPr>
      <p:grpSpPr>
        <a:xfrm>
          <a:off x="0" y="0"/>
          <a:ext cx="0" cy="0"/>
          <a:chOff x="0" y="0"/>
          <a:chExt cx="0" cy="0"/>
        </a:xfrm>
      </p:grpSpPr>
      <p:sp>
        <p:nvSpPr>
          <p:cNvPr id="4" name="Rectangle 3"/>
          <p:cNvSpPr/>
          <p:nvPr userDrawn="1"/>
        </p:nvSpPr>
        <p:spPr>
          <a:xfrm>
            <a:off x="2440968" y="181931"/>
            <a:ext cx="4262064"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التاسعة تسبحة البصخة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45828493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4_تسبحة الحادية عشر">
    <p:spTree>
      <p:nvGrpSpPr>
        <p:cNvPr id="1" name=""/>
        <p:cNvGrpSpPr/>
        <p:nvPr/>
      </p:nvGrpSpPr>
      <p:grpSpPr>
        <a:xfrm>
          <a:off x="0" y="0"/>
          <a:ext cx="0" cy="0"/>
          <a:chOff x="0" y="0"/>
          <a:chExt cx="0" cy="0"/>
        </a:xfrm>
      </p:grpSpPr>
      <p:sp>
        <p:nvSpPr>
          <p:cNvPr id="4" name="Rectangle 3"/>
          <p:cNvSpPr/>
          <p:nvPr userDrawn="1"/>
        </p:nvSpPr>
        <p:spPr>
          <a:xfrm>
            <a:off x="3256671" y="183270"/>
            <a:ext cx="2630658"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57105618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مزمور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605937"/>
          </a:xfrm>
          <a:prstGeom prst="rect">
            <a:avLst/>
          </a:prstGeom>
        </p:spPr>
        <p:txBody>
          <a:bodyPr anchor="b">
            <a:noAutofit/>
          </a:bodyPr>
          <a:lstStyle>
            <a:lvl1pPr marL="0" indent="0" algn="ctr" rtl="1">
              <a:buNone/>
              <a:defRPr lang="en-US"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31652"/>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04380" y="202956"/>
            <a:ext cx="233523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60906597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مزمور الساع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698" y="4585516"/>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19698" y="6065501"/>
            <a:ext cx="9144000" cy="605937"/>
          </a:xfrm>
          <a:prstGeom prst="rect">
            <a:avLst/>
          </a:prstGeom>
        </p:spPr>
        <p:txBody>
          <a:bodyPr anchor="b">
            <a:noAutofit/>
          </a:bodyPr>
          <a:lstStyle>
            <a:lvl1pPr marL="0" indent="0" algn="ctr" rtl="1">
              <a:buNone/>
              <a:defRPr lang="en-US"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7" name="Rectangle 6"/>
          <p:cNvSpPr/>
          <p:nvPr userDrawn="1"/>
        </p:nvSpPr>
        <p:spPr>
          <a:xfrm>
            <a:off x="3256671" y="186562"/>
            <a:ext cx="2630658"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noProof="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noProof="0" dirty="0">
                <a:ln>
                  <a:noFill/>
                </a:ln>
                <a:solidFill>
                  <a:srgbClr val="FFC000"/>
                </a:solidFill>
                <a:effectLst/>
                <a:uLnTx/>
                <a:uFillTx/>
                <a:cs typeface="AGA Sindibad Regular" pitchFamily="2" charset="-78"/>
              </a:rPr>
              <a:t>مزمور الساعة الاولي</a:t>
            </a:r>
            <a:endParaRPr kumimoji="0" lang="en-US" sz="2400" b="1" i="0" u="none" strike="noStrike" cap="none" spc="0" normalizeH="0" baseline="0" noProof="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18655300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59797"/>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24525"/>
            <a:ext cx="9144000" cy="605937"/>
          </a:xfrm>
          <a:prstGeom prst="rect">
            <a:avLst/>
          </a:prstGeom>
        </p:spPr>
        <p:txBody>
          <a:bodyPr anchor="b">
            <a:noAutofit/>
          </a:bodyPr>
          <a:lstStyle>
            <a:lvl1pPr marL="0" indent="0" algn="ctr" rtl="1">
              <a:buNone/>
              <a:defRPr lang="en-US"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04381" y="183996"/>
            <a:ext cx="233523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الثالثة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6962809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2_مزمور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56487"/>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4000" cy="60593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97468" y="202956"/>
            <a:ext cx="251811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السادسة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970154476"/>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3_مزمور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584379"/>
            <a:ext cx="9143999"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5676" y="6050793"/>
            <a:ext cx="9138322" cy="60593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334043" y="202956"/>
            <a:ext cx="2475914"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التاسعة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796470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مزمور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605937"/>
          </a:xfrm>
          <a:prstGeom prst="rect">
            <a:avLst/>
          </a:prstGeom>
        </p:spPr>
        <p:txBody>
          <a:bodyPr anchor="b">
            <a:noAutofit/>
          </a:bodyPr>
          <a:lstStyle>
            <a:lvl1pPr marL="0" indent="0" algn="ctr" rtl="1">
              <a:buNone/>
              <a:defRPr lang="en-US"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31652"/>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04380" y="202956"/>
            <a:ext cx="233523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94082346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4_مزمور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535215"/>
            <a:ext cx="9143999"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31224" y="6049107"/>
            <a:ext cx="9112774" cy="60593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151163" y="181931"/>
            <a:ext cx="2532185"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4059432737"/>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انجيل الاولي قبط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90" y="4430654"/>
            <a:ext cx="9134710" cy="2427346"/>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432517" y="225474"/>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
        <p:nvSpPr>
          <p:cNvPr id="5" name="Rectangle 4">
            <a:hlinkClick r:id="rId2" action="ppaction://hlinksldjump"/>
          </p:cNvPr>
          <p:cNvSpPr/>
          <p:nvPr userDrawn="1"/>
        </p:nvSpPr>
        <p:spPr>
          <a:xfrm>
            <a:off x="8548378" y="3907434"/>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Tree>
    <p:extLst>
      <p:ext uri="{BB962C8B-B14F-4D97-AF65-F5344CB8AC3E}">
        <p14:creationId xmlns:p14="http://schemas.microsoft.com/office/powerpoint/2010/main" val="85501475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1_انجيل الاولي 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39771"/>
            <a:ext cx="9144000" cy="2518229"/>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432517" y="181931"/>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411835312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2_انجيل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8800"/>
            <a:ext cx="9144000" cy="248920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432517" y="196445"/>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الثالثة</a:t>
            </a:r>
          </a:p>
        </p:txBody>
      </p:sp>
      <p:sp>
        <p:nvSpPr>
          <p:cNvPr id="5" name="Rectangle 4">
            <a:hlinkClick r:id="rId2" action="ppaction://hlinksldjump"/>
          </p:cNvPr>
          <p:cNvSpPr/>
          <p:nvPr userDrawn="1"/>
        </p:nvSpPr>
        <p:spPr>
          <a:xfrm>
            <a:off x="8459197" y="3845580"/>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Tree>
    <p:extLst>
      <p:ext uri="{BB962C8B-B14F-4D97-AF65-F5344CB8AC3E}">
        <p14:creationId xmlns:p14="http://schemas.microsoft.com/office/powerpoint/2010/main" val="3982149489"/>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3_انجيل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54286"/>
            <a:ext cx="9144000" cy="2503714"/>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319975" y="181931"/>
            <a:ext cx="2504049"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السادسة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
        <p:nvSpPr>
          <p:cNvPr id="5" name="Rectangle 4">
            <a:hlinkClick r:id="rId2" action="ppaction://hlinksldjump"/>
          </p:cNvPr>
          <p:cNvSpPr/>
          <p:nvPr userDrawn="1"/>
        </p:nvSpPr>
        <p:spPr>
          <a:xfrm>
            <a:off x="8459197" y="3831066"/>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Tree>
    <p:extLst>
      <p:ext uri="{BB962C8B-B14F-4D97-AF65-F5344CB8AC3E}">
        <p14:creationId xmlns:p14="http://schemas.microsoft.com/office/powerpoint/2010/main" val="29629211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4_انجيل التاس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8800"/>
            <a:ext cx="9144000" cy="2481444"/>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355144" y="196445"/>
            <a:ext cx="2433711"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التاسعة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
        <p:nvSpPr>
          <p:cNvPr id="5" name="Rectangle 4">
            <a:hlinkClick r:id="rId2" action="ppaction://hlinksldjump"/>
          </p:cNvPr>
          <p:cNvSpPr/>
          <p:nvPr userDrawn="1"/>
        </p:nvSpPr>
        <p:spPr>
          <a:xfrm>
            <a:off x="8459197" y="3845580"/>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Tree>
    <p:extLst>
      <p:ext uri="{BB962C8B-B14F-4D97-AF65-F5344CB8AC3E}">
        <p14:creationId xmlns:p14="http://schemas.microsoft.com/office/powerpoint/2010/main" val="3045617744"/>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5_انجيل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8800"/>
            <a:ext cx="9144000" cy="2452415"/>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2998204" y="152902"/>
            <a:ext cx="3147591"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
        <p:nvSpPr>
          <p:cNvPr id="5" name="Rectangle 4">
            <a:hlinkClick r:id="rId2" action="ppaction://hlinksldjump"/>
          </p:cNvPr>
          <p:cNvSpPr/>
          <p:nvPr userDrawn="1"/>
        </p:nvSpPr>
        <p:spPr>
          <a:xfrm>
            <a:off x="8459197" y="3845580"/>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Tree>
    <p:extLst>
      <p:ext uri="{BB962C8B-B14F-4D97-AF65-F5344CB8AC3E}">
        <p14:creationId xmlns:p14="http://schemas.microsoft.com/office/powerpoint/2010/main" val="254925005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طرح الساع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 y="4354287"/>
            <a:ext cx="9144001" cy="2503714"/>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8873" y="119575"/>
            <a:ext cx="2546253"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34013899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طرح الساعة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39771"/>
            <a:ext cx="9144000" cy="246693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8873" y="196445"/>
            <a:ext cx="2546253"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الثالثة</a:t>
            </a:r>
          </a:p>
        </p:txBody>
      </p:sp>
    </p:spTree>
    <p:extLst>
      <p:ext uri="{BB962C8B-B14F-4D97-AF65-F5344CB8AC3E}">
        <p14:creationId xmlns:p14="http://schemas.microsoft.com/office/powerpoint/2010/main" val="3067057225"/>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طرح الساع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8800"/>
            <a:ext cx="9144000" cy="248920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8873" y="167417"/>
            <a:ext cx="2546253"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السادسة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182348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مزمور الساع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698" y="4585516"/>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19698" y="6065501"/>
            <a:ext cx="9144000" cy="605937"/>
          </a:xfrm>
          <a:prstGeom prst="rect">
            <a:avLst/>
          </a:prstGeom>
        </p:spPr>
        <p:txBody>
          <a:bodyPr anchor="b">
            <a:noAutofit/>
          </a:bodyPr>
          <a:lstStyle>
            <a:lvl1pPr marL="0" indent="0" algn="ctr" rtl="1">
              <a:buNone/>
              <a:defRPr lang="en-US"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7" name="Rectangle 6"/>
          <p:cNvSpPr/>
          <p:nvPr userDrawn="1"/>
        </p:nvSpPr>
        <p:spPr>
          <a:xfrm>
            <a:off x="3256671" y="186562"/>
            <a:ext cx="2630658"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noProof="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noProof="0" dirty="0">
                <a:ln>
                  <a:noFill/>
                </a:ln>
                <a:solidFill>
                  <a:srgbClr val="FFC000"/>
                </a:solidFill>
                <a:effectLst/>
                <a:uLnTx/>
                <a:uFillTx/>
                <a:cs typeface="AGA Sindibad Regular" pitchFamily="2" charset="-78"/>
              </a:rPr>
              <a:t>مزمور الساعة الاولي</a:t>
            </a:r>
            <a:endParaRPr kumimoji="0" lang="en-US" sz="2400" b="1" i="0" u="none" strike="noStrike" cap="none" spc="0" normalizeH="0" baseline="0" noProof="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3181096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طرح الساعة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8800"/>
            <a:ext cx="9144000" cy="248920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8873" y="119575"/>
            <a:ext cx="2546253"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التاسعة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91484270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طرح الساع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8800"/>
            <a:ext cx="9144000" cy="248920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2969176" y="152902"/>
            <a:ext cx="3205648"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84467700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طلبه مسائي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25257"/>
            <a:ext cx="9144000" cy="2532743"/>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8873" y="181931"/>
            <a:ext cx="2546253"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الطلبة المسائية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894380753"/>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userDrawn="1">
  <p:cSld name="2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512944"/>
            <a:ext cx="9143999"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8" cy="60593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04381" y="202956"/>
            <a:ext cx="233523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الثالثة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51472700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1705330"/>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1_مزمور لداود">
    <p:spTree>
      <p:nvGrpSpPr>
        <p:cNvPr id="1" name=""/>
        <p:cNvGrpSpPr/>
        <p:nvPr/>
      </p:nvGrpSpPr>
      <p:grpSpPr>
        <a:xfrm>
          <a:off x="0" y="0"/>
          <a:ext cx="0" cy="0"/>
          <a:chOff x="0" y="0"/>
          <a:chExt cx="0" cy="0"/>
        </a:xfrm>
      </p:grpSpPr>
      <p:sp>
        <p:nvSpPr>
          <p:cNvPr id="4" name="TextBox 3"/>
          <p:cNvSpPr txBox="1"/>
          <p:nvPr userDrawn="1"/>
        </p:nvSpPr>
        <p:spPr>
          <a:xfrm>
            <a:off x="1638885" y="4544653"/>
            <a:ext cx="5528603" cy="923330"/>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6000" b="1" kern="1200" noProof="0" dirty="0">
                <a:solidFill>
                  <a:schemeClr val="bg1"/>
                </a:solidFill>
                <a:latin typeface="Times New Roman" panose="02020603050405020304" pitchFamily="18" charset="0"/>
                <a:ea typeface="+mj-ea"/>
                <a:cs typeface="+mj-cs"/>
              </a:rPr>
              <a:t>مزمور لداود</a:t>
            </a:r>
            <a:endParaRPr lang="en-US" sz="6000" b="1" kern="1200" dirty="0">
              <a:solidFill>
                <a:schemeClr val="bg1"/>
              </a:solidFill>
              <a:latin typeface="Times New Roman" panose="02020603050405020304" pitchFamily="18" charset="0"/>
              <a:ea typeface="+mj-ea"/>
              <a:cs typeface="+mj-cs"/>
            </a:endParaRPr>
          </a:p>
        </p:txBody>
      </p:sp>
      <p:sp>
        <p:nvSpPr>
          <p:cNvPr id="7" name="TextBox 6"/>
          <p:cNvSpPr txBox="1"/>
          <p:nvPr userDrawn="1"/>
        </p:nvSpPr>
        <p:spPr>
          <a:xfrm>
            <a:off x="970671" y="5634182"/>
            <a:ext cx="7413673" cy="861005"/>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54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Yalmoc</a:t>
            </a:r>
            <a:r>
              <a:rPr kumimoji="0" lang="en-US" sz="54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54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tw</a:t>
            </a:r>
            <a:r>
              <a:rPr kumimoji="0" lang="en-US" sz="54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54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Dauid</a:t>
            </a:r>
            <a:endParaRPr kumimoji="0" lang="en-US" sz="54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endParaRPr>
          </a:p>
        </p:txBody>
      </p:sp>
    </p:spTree>
    <p:extLst>
      <p:ext uri="{BB962C8B-B14F-4D97-AF65-F5344CB8AC3E}">
        <p14:creationId xmlns:p14="http://schemas.microsoft.com/office/powerpoint/2010/main" val="38176522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كى إيبرتو 1">
    <p:spTree>
      <p:nvGrpSpPr>
        <p:cNvPr id="1" name=""/>
        <p:cNvGrpSpPr/>
        <p:nvPr/>
      </p:nvGrpSpPr>
      <p:grpSpPr>
        <a:xfrm>
          <a:off x="0" y="0"/>
          <a:ext cx="0" cy="0"/>
          <a:chOff x="0" y="0"/>
          <a:chExt cx="0" cy="0"/>
        </a:xfrm>
      </p:grpSpPr>
      <p:sp>
        <p:nvSpPr>
          <p:cNvPr id="4" name="TextBox 3"/>
          <p:cNvSpPr txBox="1"/>
          <p:nvPr userDrawn="1"/>
        </p:nvSpPr>
        <p:spPr>
          <a:xfrm>
            <a:off x="393895" y="4361773"/>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لكي نكون مستحقين </a:t>
            </a:r>
          </a:p>
        </p:txBody>
      </p:sp>
      <p:sp>
        <p:nvSpPr>
          <p:cNvPr id="7" name="TextBox 6"/>
          <p:cNvSpPr txBox="1"/>
          <p:nvPr userDrawn="1"/>
        </p:nvSpPr>
        <p:spPr>
          <a:xfrm>
            <a:off x="0" y="5282489"/>
            <a:ext cx="9143999" cy="547842"/>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Kai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vpertov</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kata 7io 03nai 3mac</a:t>
            </a:r>
          </a:p>
        </p:txBody>
      </p:sp>
      <p:sp>
        <p:nvSpPr>
          <p:cNvPr id="5" name="TextBox 4"/>
          <p:cNvSpPr txBox="1"/>
          <p:nvPr userDrawn="1"/>
        </p:nvSpPr>
        <p:spPr>
          <a:xfrm>
            <a:off x="534571" y="5887270"/>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كى إيبرتو كاطا كسيو ثيناى إيماس</a:t>
            </a:r>
          </a:p>
        </p:txBody>
      </p:sp>
    </p:spTree>
    <p:extLst>
      <p:ext uri="{BB962C8B-B14F-4D97-AF65-F5344CB8AC3E}">
        <p14:creationId xmlns:p14="http://schemas.microsoft.com/office/powerpoint/2010/main" val="113872063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كى إيبرتو  2">
    <p:spTree>
      <p:nvGrpSpPr>
        <p:cNvPr id="1" name=""/>
        <p:cNvGrpSpPr/>
        <p:nvPr/>
      </p:nvGrpSpPr>
      <p:grpSpPr>
        <a:xfrm>
          <a:off x="0" y="0"/>
          <a:ext cx="0" cy="0"/>
          <a:chOff x="0" y="0"/>
          <a:chExt cx="0" cy="0"/>
        </a:xfrm>
      </p:grpSpPr>
      <p:sp>
        <p:nvSpPr>
          <p:cNvPr id="4" name="TextBox 3"/>
          <p:cNvSpPr txBox="1"/>
          <p:nvPr userDrawn="1"/>
        </p:nvSpPr>
        <p:spPr>
          <a:xfrm>
            <a:off x="393895" y="4361773"/>
            <a:ext cx="8285871"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Times New Roman" panose="02020603050405020304" pitchFamily="18" charset="0"/>
                <a:ea typeface="+mj-ea"/>
                <a:cs typeface="+mj-cs"/>
              </a:rPr>
              <a:t>لسماع الإنجيل المقدس</a:t>
            </a:r>
            <a:endParaRPr lang="ar-SA" sz="4400" b="1" kern="1200" dirty="0">
              <a:solidFill>
                <a:schemeClr val="bg1"/>
              </a:solidFill>
              <a:latin typeface="Times New Roman" panose="02020603050405020304" pitchFamily="18" charset="0"/>
              <a:ea typeface="+mj-ea"/>
              <a:cs typeface="+mj-cs"/>
            </a:endParaRPr>
          </a:p>
        </p:txBody>
      </p:sp>
      <p:sp>
        <p:nvSpPr>
          <p:cNvPr id="7" name="TextBox 6"/>
          <p:cNvSpPr txBox="1"/>
          <p:nvPr userDrawn="1"/>
        </p:nvSpPr>
        <p:spPr>
          <a:xfrm>
            <a:off x="0" y="5282489"/>
            <a:ext cx="9143999" cy="547842"/>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t3c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akroacewc</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tov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Ajiov</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evajjeliov</a:t>
            </a:r>
            <a:endPar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5" name="TextBox 4"/>
          <p:cNvSpPr txBox="1"/>
          <p:nvPr userDrawn="1"/>
        </p:nvSpPr>
        <p:spPr>
          <a:xfrm>
            <a:off x="534571" y="5887270"/>
            <a:ext cx="8285871"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Times New Roman" panose="02020603050405020304" pitchFamily="18" charset="0"/>
                <a:ea typeface="+mj-ea"/>
                <a:cs typeface="+mj-cs"/>
              </a:rPr>
              <a:t>تيس أكروأسيؤس طو أجيو إﭫ أنجيليو</a:t>
            </a:r>
          </a:p>
        </p:txBody>
      </p:sp>
    </p:spTree>
    <p:extLst>
      <p:ext uri="{BB962C8B-B14F-4D97-AF65-F5344CB8AC3E}">
        <p14:creationId xmlns:p14="http://schemas.microsoft.com/office/powerpoint/2010/main" val="2155266613"/>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كى إيبرتو 3">
    <p:spTree>
      <p:nvGrpSpPr>
        <p:cNvPr id="1" name=""/>
        <p:cNvGrpSpPr/>
        <p:nvPr/>
      </p:nvGrpSpPr>
      <p:grpSpPr>
        <a:xfrm>
          <a:off x="0" y="0"/>
          <a:ext cx="0" cy="0"/>
          <a:chOff x="0" y="0"/>
          <a:chExt cx="0" cy="0"/>
        </a:xfrm>
      </p:grpSpPr>
      <p:sp>
        <p:nvSpPr>
          <p:cNvPr id="4" name="TextBox 3"/>
          <p:cNvSpPr txBox="1"/>
          <p:nvPr userDrawn="1"/>
        </p:nvSpPr>
        <p:spPr>
          <a:xfrm>
            <a:off x="393895" y="4361773"/>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نتوسل من ربنا وإلهنا</a:t>
            </a:r>
          </a:p>
        </p:txBody>
      </p:sp>
      <p:sp>
        <p:nvSpPr>
          <p:cNvPr id="7" name="TextBox 6"/>
          <p:cNvSpPr txBox="1"/>
          <p:nvPr userDrawn="1"/>
        </p:nvSpPr>
        <p:spPr>
          <a:xfrm>
            <a:off x="970671" y="5282489"/>
            <a:ext cx="7413673" cy="604781"/>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6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Kvrrion</a:t>
            </a:r>
            <a:r>
              <a:rPr kumimoji="0" lang="en-US" sz="36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Ton 0eon 3mwn</a:t>
            </a:r>
          </a:p>
        </p:txBody>
      </p:sp>
      <p:sp>
        <p:nvSpPr>
          <p:cNvPr id="5" name="TextBox 4"/>
          <p:cNvSpPr txBox="1"/>
          <p:nvPr userDrawn="1"/>
        </p:nvSpPr>
        <p:spPr>
          <a:xfrm>
            <a:off x="534571" y="5887270"/>
            <a:ext cx="8285871"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Times New Roman" panose="02020603050405020304" pitchFamily="18" charset="0"/>
                <a:ea typeface="+mj-ea"/>
                <a:cs typeface="+mj-cs"/>
              </a:rPr>
              <a:t>كيريون طون ثيؤن إيمون</a:t>
            </a:r>
          </a:p>
        </p:txBody>
      </p:sp>
    </p:spTree>
    <p:extLst>
      <p:ext uri="{BB962C8B-B14F-4D97-AF65-F5344CB8AC3E}">
        <p14:creationId xmlns:p14="http://schemas.microsoft.com/office/powerpoint/2010/main" val="2340842775"/>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كى إيبرتو 4">
    <p:spTree>
      <p:nvGrpSpPr>
        <p:cNvPr id="1" name=""/>
        <p:cNvGrpSpPr/>
        <p:nvPr/>
      </p:nvGrpSpPr>
      <p:grpSpPr>
        <a:xfrm>
          <a:off x="0" y="0"/>
          <a:ext cx="0" cy="0"/>
          <a:chOff x="0" y="0"/>
          <a:chExt cx="0" cy="0"/>
        </a:xfrm>
      </p:grpSpPr>
      <p:sp>
        <p:nvSpPr>
          <p:cNvPr id="4" name="TextBox 3"/>
          <p:cNvSpPr txBox="1"/>
          <p:nvPr userDrawn="1"/>
        </p:nvSpPr>
        <p:spPr>
          <a:xfrm>
            <a:off x="370447" y="4371943"/>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أصغوا وأنصتوا بحكمة للإنجيل المقدس</a:t>
            </a:r>
          </a:p>
        </p:txBody>
      </p:sp>
      <p:sp>
        <p:nvSpPr>
          <p:cNvPr id="7" name="TextBox 6"/>
          <p:cNvSpPr txBox="1"/>
          <p:nvPr userDrawn="1"/>
        </p:nvSpPr>
        <p:spPr>
          <a:xfrm>
            <a:off x="0" y="5071473"/>
            <a:ext cx="9333915" cy="991041"/>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iketevcwmen</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&gt;</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cofia</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Or0oi:akovcwmen tov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ajiov</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evajjelion</a:t>
            </a:r>
            <a:endPar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5" name="TextBox 4"/>
          <p:cNvSpPr txBox="1"/>
          <p:nvPr userDrawn="1"/>
        </p:nvSpPr>
        <p:spPr>
          <a:xfrm>
            <a:off x="-35170" y="6050856"/>
            <a:ext cx="9143999" cy="5355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3200" b="1" kern="1200" noProof="0" dirty="0">
                <a:solidFill>
                  <a:schemeClr val="bg1"/>
                </a:solidFill>
                <a:latin typeface="Times New Roman" panose="02020603050405020304" pitchFamily="18" charset="0"/>
                <a:ea typeface="+mj-ea"/>
                <a:cs typeface="+mj-cs"/>
              </a:rPr>
              <a:t>إيكتيف سومين سوفيا أورثى: أك أوصومين طو أجيو إﭫ أنجيليون</a:t>
            </a:r>
          </a:p>
        </p:txBody>
      </p:sp>
    </p:spTree>
    <p:extLst>
      <p:ext uri="{BB962C8B-B14F-4D97-AF65-F5344CB8AC3E}">
        <p14:creationId xmlns:p14="http://schemas.microsoft.com/office/powerpoint/2010/main" val="1671554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59797"/>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24525"/>
            <a:ext cx="9144000" cy="605937"/>
          </a:xfrm>
          <a:prstGeom prst="rect">
            <a:avLst/>
          </a:prstGeom>
        </p:spPr>
        <p:txBody>
          <a:bodyPr anchor="b">
            <a:noAutofit/>
          </a:bodyPr>
          <a:lstStyle>
            <a:lvl1pPr marL="0" indent="0" algn="ctr" rtl="1">
              <a:buNone/>
              <a:defRPr lang="en-US"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04381" y="183996"/>
            <a:ext cx="233523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الثالثة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531944887"/>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مزمور عربي">
    <p:spTree>
      <p:nvGrpSpPr>
        <p:cNvPr id="1" name=""/>
        <p:cNvGrpSpPr/>
        <p:nvPr/>
      </p:nvGrpSpPr>
      <p:grpSpPr>
        <a:xfrm>
          <a:off x="0" y="0"/>
          <a:ext cx="0" cy="0"/>
          <a:chOff x="0" y="0"/>
          <a:chExt cx="0" cy="0"/>
        </a:xfrm>
      </p:grpSpPr>
      <p:sp>
        <p:nvSpPr>
          <p:cNvPr id="2" name="TextBox 1"/>
          <p:cNvSpPr txBox="1"/>
          <p:nvPr userDrawn="1"/>
        </p:nvSpPr>
        <p:spPr>
          <a:xfrm>
            <a:off x="309490" y="4670474"/>
            <a:ext cx="8834510" cy="1938992"/>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rgbClr val="FFC000"/>
                </a:solidFill>
                <a:latin typeface="Times New Roman" panose="02020603050405020304" pitchFamily="18" charset="0"/>
                <a:ea typeface="+mj-ea"/>
                <a:cs typeface="+mj-cs"/>
              </a:rPr>
              <a:t>من مزامير أبينا داود النبى براكته على جميعنا</a:t>
            </a:r>
            <a:endParaRPr lang="ar-SA" sz="60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2841362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مقدمة الانجيل">
    <p:spTree>
      <p:nvGrpSpPr>
        <p:cNvPr id="1" name=""/>
        <p:cNvGrpSpPr/>
        <p:nvPr/>
      </p:nvGrpSpPr>
      <p:grpSpPr>
        <a:xfrm>
          <a:off x="0" y="0"/>
          <a:ext cx="0" cy="0"/>
          <a:chOff x="0" y="0"/>
          <a:chExt cx="0" cy="0"/>
        </a:xfrm>
      </p:grpSpPr>
      <p:sp>
        <p:nvSpPr>
          <p:cNvPr id="5" name="TextBox 4"/>
          <p:cNvSpPr txBox="1"/>
          <p:nvPr userDrawn="1"/>
        </p:nvSpPr>
        <p:spPr>
          <a:xfrm>
            <a:off x="337625" y="4821288"/>
            <a:ext cx="8820444" cy="1754326"/>
          </a:xfrm>
          <a:prstGeom prst="rect">
            <a:avLst/>
          </a:prstGeom>
          <a:noFill/>
        </p:spPr>
        <p:txBody>
          <a:bodyPr wrap="square" rtlCol="0">
            <a:spAutoFit/>
          </a:bodyPr>
          <a:lstStyle/>
          <a:p>
            <a:pPr marL="0" algn="ctr" defTabSz="914400" rtl="0" eaLnBrk="1" latinLnBrk="0" hangingPunct="1">
              <a:spcBef>
                <a:spcPct val="50000"/>
              </a:spcBef>
            </a:pPr>
            <a:r>
              <a:rPr lang="ar-EG" sz="5400" b="1" kern="1200" dirty="0">
                <a:solidFill>
                  <a:srgbClr val="FFC000"/>
                </a:solidFill>
                <a:latin typeface="Times New Roman" panose="02020603050405020304" pitchFamily="18" charset="0"/>
                <a:ea typeface="+mj-ea"/>
                <a:cs typeface="+mj-cs"/>
              </a:rPr>
              <a:t>اللهم تراءف علينا وارحمنا واجعلنا مستحقين لسماع إنجيلك المقدس</a:t>
            </a:r>
          </a:p>
        </p:txBody>
      </p:sp>
    </p:spTree>
    <p:extLst>
      <p:ext uri="{BB962C8B-B14F-4D97-AF65-F5344CB8AC3E}">
        <p14:creationId xmlns:p14="http://schemas.microsoft.com/office/powerpoint/2010/main" val="261039333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userDrawn="1">
  <p:cSld name="متي">
    <p:spTree>
      <p:nvGrpSpPr>
        <p:cNvPr id="1" name=""/>
        <p:cNvGrpSpPr/>
        <p:nvPr/>
      </p:nvGrpSpPr>
      <p:grpSpPr>
        <a:xfrm>
          <a:off x="0" y="0"/>
          <a:ext cx="0" cy="0"/>
          <a:chOff x="0" y="0"/>
          <a:chExt cx="0" cy="0"/>
        </a:xfrm>
      </p:grpSpPr>
      <p:sp>
        <p:nvSpPr>
          <p:cNvPr id="4" name="Rectangle 3"/>
          <p:cNvSpPr/>
          <p:nvPr userDrawn="1"/>
        </p:nvSpPr>
        <p:spPr>
          <a:xfrm>
            <a:off x="2841675" y="4797082"/>
            <a:ext cx="6042074" cy="1446550"/>
          </a:xfrm>
          <a:prstGeom prst="rect">
            <a:avLst/>
          </a:prstGeom>
        </p:spPr>
        <p:txBody>
          <a:bodyPr wrap="square">
            <a:spAutoFit/>
          </a:bodyPr>
          <a:lstStyle/>
          <a:p>
            <a:pPr marL="0" algn="ctr" defTabSz="914400" rtl="0" eaLnBrk="1" latinLnBrk="0" hangingPunct="1">
              <a:spcBef>
                <a:spcPct val="50000"/>
              </a:spcBef>
            </a:pPr>
            <a:r>
              <a:rPr lang="ar-SA" sz="4000" b="1" kern="1200" dirty="0">
                <a:solidFill>
                  <a:schemeClr val="bg1"/>
                </a:solidFill>
                <a:latin typeface="Times New Roman" panose="02020603050405020304" pitchFamily="18" charset="0"/>
                <a:ea typeface="+mj-ea"/>
                <a:cs typeface="+mj-cs"/>
              </a:rPr>
              <a:t>فصل </a:t>
            </a:r>
            <a:r>
              <a:rPr lang="ar-EG" sz="4000" b="1" kern="1200" dirty="0">
                <a:solidFill>
                  <a:schemeClr val="bg1"/>
                </a:solidFill>
                <a:latin typeface="Times New Roman" panose="02020603050405020304" pitchFamily="18" charset="0"/>
                <a:ea typeface="+mj-ea"/>
                <a:cs typeface="+mj-cs"/>
              </a:rPr>
              <a:t>من بشارة ال</a:t>
            </a:r>
            <a:r>
              <a:rPr lang="ar-SA" sz="4000" b="1" kern="1200" dirty="0">
                <a:solidFill>
                  <a:schemeClr val="bg1"/>
                </a:solidFill>
                <a:latin typeface="Times New Roman" panose="02020603050405020304" pitchFamily="18" charset="0"/>
                <a:ea typeface="+mj-ea"/>
                <a:cs typeface="+mj-cs"/>
              </a:rPr>
              <a:t>إنجيل لمعلمنا </a:t>
            </a:r>
            <a:r>
              <a:rPr lang="ar-EG" sz="4800" u="sng" kern="1200" dirty="0">
                <a:solidFill>
                  <a:schemeClr val="bg1"/>
                </a:solidFill>
                <a:latin typeface="Times New Roman" panose="02020603050405020304" pitchFamily="18" charset="0"/>
                <a:ea typeface="+mj-ea"/>
                <a:cs typeface="+mj-cs"/>
              </a:rPr>
              <a:t>متى</a:t>
            </a:r>
            <a:r>
              <a:rPr lang="ar-EG" sz="4000" b="1" kern="1200" dirty="0">
                <a:solidFill>
                  <a:schemeClr val="bg1"/>
                </a:solidFill>
                <a:latin typeface="Times New Roman" panose="02020603050405020304" pitchFamily="18" charset="0"/>
                <a:ea typeface="+mj-ea"/>
                <a:cs typeface="+mj-cs"/>
              </a:rPr>
              <a:t> ا</a:t>
            </a:r>
            <a:r>
              <a:rPr lang="ar-SA" sz="4000" b="1" kern="1200" dirty="0">
                <a:solidFill>
                  <a:schemeClr val="bg1"/>
                </a:solidFill>
                <a:latin typeface="Times New Roman" panose="02020603050405020304" pitchFamily="18" charset="0"/>
                <a:ea typeface="+mj-ea"/>
                <a:cs typeface="+mj-cs"/>
              </a:rPr>
              <a:t>لبشير بركاته على جميعنا آمين</a:t>
            </a:r>
            <a:r>
              <a:rPr lang="en-US" sz="4000" b="1" kern="1200" dirty="0">
                <a:solidFill>
                  <a:schemeClr val="bg1"/>
                </a:solidFill>
                <a:latin typeface="Times New Roman" panose="02020603050405020304" pitchFamily="18" charset="0"/>
                <a:ea typeface="+mj-ea"/>
                <a:cs typeface="+mj-cs"/>
              </a:rPr>
              <a:t> </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8349" y="4327916"/>
            <a:ext cx="1787227" cy="21125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2702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1_متي قبطي">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C0C6D6-38B9-3A2B-189F-069BFFB6063D}"/>
              </a:ext>
            </a:extLst>
          </p:cNvPr>
          <p:cNvSpPr txBox="1"/>
          <p:nvPr userDrawn="1"/>
        </p:nvSpPr>
        <p:spPr>
          <a:xfrm>
            <a:off x="0" y="4339115"/>
            <a:ext cx="9144000" cy="707886"/>
          </a:xfrm>
          <a:prstGeom prst="rect">
            <a:avLst/>
          </a:prstGeom>
          <a:noFill/>
        </p:spPr>
        <p:txBody>
          <a:bodyPr wrap="square" rtlCol="0">
            <a:spAutoFit/>
          </a:bodyPr>
          <a:lstStyle/>
          <a:p>
            <a:pPr algn="ctr" rtl="1" eaLnBrk="1" hangingPunct="1">
              <a:spcBef>
                <a:spcPct val="20000"/>
              </a:spcBef>
            </a:pPr>
            <a:r>
              <a:rPr lang="ar-SA" sz="4000" b="1" dirty="0">
                <a:solidFill>
                  <a:schemeClr val="bg1"/>
                </a:solidFill>
                <a:latin typeface="CS New Athanasius" panose="020B0500000000000000" pitchFamily="34" charset="0"/>
                <a:cs typeface="Times New Roman" panose="02020603050405020304" pitchFamily="18" charset="0"/>
              </a:rPr>
              <a:t>فصل من الأنجيل المقدس  حسب القديس (</a:t>
            </a:r>
            <a:r>
              <a:rPr lang="ar-EG" sz="4000" b="1" dirty="0">
                <a:solidFill>
                  <a:schemeClr val="bg1"/>
                </a:solidFill>
                <a:latin typeface="CS New Athanasius" panose="020B0500000000000000" pitchFamily="34" charset="0"/>
                <a:cs typeface="Times New Roman" panose="02020603050405020304" pitchFamily="18" charset="0"/>
              </a:rPr>
              <a:t>متى</a:t>
            </a:r>
            <a:r>
              <a:rPr lang="ar-SA" sz="4000" b="1" dirty="0">
                <a:solidFill>
                  <a:schemeClr val="bg1"/>
                </a:solidFill>
                <a:latin typeface="CS New Athanasius" panose="020B0500000000000000" pitchFamily="34" charset="0"/>
                <a:cs typeface="Times New Roman" panose="02020603050405020304" pitchFamily="18" charset="0"/>
              </a:rPr>
              <a:t>)</a:t>
            </a:r>
            <a:r>
              <a:rPr lang="ar-EG" sz="4000" b="1" dirty="0">
                <a:solidFill>
                  <a:schemeClr val="bg1"/>
                </a:solidFill>
                <a:latin typeface="CS New Athanasius" panose="020B0500000000000000" pitchFamily="34" charset="0"/>
                <a:cs typeface="Times New Roman" panose="02020603050405020304" pitchFamily="18" charset="0"/>
              </a:rPr>
              <a:t>.</a:t>
            </a:r>
            <a:endParaRPr lang="ar-SA" sz="4000" b="1" dirty="0">
              <a:solidFill>
                <a:schemeClr val="bg1"/>
              </a:solidFill>
              <a:latin typeface="CS New Athanasius" panose="020B0500000000000000"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AFF048C-2D5C-A751-C7D9-F4A4ED17311B}"/>
              </a:ext>
            </a:extLst>
          </p:cNvPr>
          <p:cNvSpPr txBox="1"/>
          <p:nvPr userDrawn="1"/>
        </p:nvSpPr>
        <p:spPr>
          <a:xfrm>
            <a:off x="0" y="5097721"/>
            <a:ext cx="9144000" cy="1200329"/>
          </a:xfrm>
          <a:prstGeom prst="rect">
            <a:avLst/>
          </a:prstGeom>
          <a:noFill/>
        </p:spPr>
        <p:txBody>
          <a:bodyPr wrap="square" rtlCol="0">
            <a:spAutoFit/>
          </a:bodyPr>
          <a:lstStyle/>
          <a:p>
            <a:pPr marL="0" indent="0" algn="ctr" rtl="0" eaLnBrk="1" hangingPunct="1">
              <a:spcBef>
                <a:spcPts val="0"/>
              </a:spcBef>
              <a:buFontTx/>
              <a:buNone/>
            </a:pPr>
            <a:r>
              <a:rPr lang="en-US" sz="3600" b="0" dirty="0" err="1">
                <a:solidFill>
                  <a:srgbClr val="FFC000"/>
                </a:solidFill>
                <a:latin typeface="CS New Athanasius" panose="020B0500000000000000" pitchFamily="34" charset="0"/>
                <a:cs typeface="Times New Roman" panose="02020603050405020304" pitchFamily="18" charset="0"/>
              </a:rPr>
              <a:t>Ou`anagnwcic</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ebol</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qen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pieuaggelion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e;ouab</a:t>
            </a:r>
            <a:r>
              <a:rPr lang="en-US" sz="3600" b="0" dirty="0">
                <a:solidFill>
                  <a:srgbClr val="FFC000"/>
                </a:solidFill>
                <a:latin typeface="CS New Athanasius" panose="020B0500000000000000" pitchFamily="34" charset="0"/>
                <a:cs typeface="Times New Roman" panose="02020603050405020304" pitchFamily="18" charset="0"/>
              </a:rPr>
              <a:t> kata (</a:t>
            </a:r>
            <a:r>
              <a:rPr lang="en-US" sz="3600" b="0" dirty="0" err="1">
                <a:solidFill>
                  <a:srgbClr val="FFC000"/>
                </a:solidFill>
                <a:latin typeface="CS New Athanasius" panose="020B0500000000000000" pitchFamily="34" charset="0"/>
                <a:cs typeface="Times New Roman" panose="02020603050405020304" pitchFamily="18" charset="0"/>
              </a:rPr>
              <a:t>Mat;eon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agiou</a:t>
            </a:r>
            <a:r>
              <a:rPr lang="en-US" sz="3600" b="0" dirty="0">
                <a:solidFill>
                  <a:srgbClr val="FFC000"/>
                </a:solidFill>
                <a:latin typeface="CS New Athanasius" panose="020B0500000000000000" pitchFamily="34" charset="0"/>
                <a:cs typeface="Times New Roman" panose="02020603050405020304" pitchFamily="18" charset="0"/>
              </a:rPr>
              <a:t>.</a:t>
            </a:r>
          </a:p>
        </p:txBody>
      </p:sp>
      <p:sp>
        <p:nvSpPr>
          <p:cNvPr id="7" name="TextBox 6">
            <a:extLst>
              <a:ext uri="{FF2B5EF4-FFF2-40B4-BE49-F238E27FC236}">
                <a16:creationId xmlns:a16="http://schemas.microsoft.com/office/drawing/2014/main" id="{7BD3C845-8BED-2D28-2F2D-281E69AAF890}"/>
              </a:ext>
            </a:extLst>
          </p:cNvPr>
          <p:cNvSpPr txBox="1"/>
          <p:nvPr userDrawn="1"/>
        </p:nvSpPr>
        <p:spPr>
          <a:xfrm>
            <a:off x="-581758" y="6273225"/>
            <a:ext cx="9725758" cy="523220"/>
          </a:xfrm>
          <a:prstGeom prst="rect">
            <a:avLst/>
          </a:prstGeom>
          <a:noFill/>
        </p:spPr>
        <p:txBody>
          <a:bodyPr wrap="square" rtlCol="0">
            <a:spAutoFit/>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2800" b="1" dirty="0">
                <a:solidFill>
                  <a:schemeClr val="bg1"/>
                </a:solidFill>
                <a:latin typeface="CS New Athanasius" panose="020B0500000000000000" pitchFamily="34" charset="0"/>
                <a:cs typeface="Times New Roman" panose="02020603050405020304" pitchFamily="18" charset="0"/>
              </a:rPr>
              <a:t>أو </a:t>
            </a:r>
            <a:r>
              <a:rPr lang="ar-EG" sz="2800" b="1" dirty="0">
                <a:solidFill>
                  <a:schemeClr val="bg1"/>
                </a:solidFill>
                <a:latin typeface="CS New Athanasius" panose="020B0500000000000000" pitchFamily="34" charset="0"/>
                <a:cs typeface="Times New Roman" panose="02020603050405020304" pitchFamily="18" charset="0"/>
              </a:rPr>
              <a:t>أ</a:t>
            </a:r>
            <a:r>
              <a:rPr lang="ar-SA" sz="2800" b="1" dirty="0">
                <a:solidFill>
                  <a:schemeClr val="bg1"/>
                </a:solidFill>
                <a:latin typeface="CS New Athanasius" panose="020B0500000000000000" pitchFamily="34" charset="0"/>
                <a:cs typeface="Times New Roman" panose="02020603050405020304" pitchFamily="18" charset="0"/>
              </a:rPr>
              <a:t>ناغنوسيس إي</a:t>
            </a:r>
            <a:r>
              <a:rPr lang="ar-EG" sz="2800" b="1" kern="1200" dirty="0">
                <a:solidFill>
                  <a:schemeClr val="bg1"/>
                </a:solidFill>
                <a:latin typeface="Times New Roman" pitchFamily="18" charset="0"/>
                <a:ea typeface="+mn-ea"/>
                <a:cs typeface="Times New Roman" pitchFamily="18" charset="0"/>
              </a:rPr>
              <a:t>ڤ</a:t>
            </a:r>
            <a:r>
              <a:rPr lang="ar-SA" sz="2800" b="1" dirty="0">
                <a:solidFill>
                  <a:schemeClr val="bg1"/>
                </a:solidFill>
                <a:latin typeface="CS New Athanasius" panose="020B0500000000000000" pitchFamily="34" charset="0"/>
                <a:cs typeface="Times New Roman" panose="02020603050405020304" pitchFamily="18" charset="0"/>
              </a:rPr>
              <a:t>ول خين پى إ</a:t>
            </a:r>
            <a:r>
              <a:rPr lang="ar-EG" sz="2800" b="1" kern="1200" dirty="0">
                <a:solidFill>
                  <a:schemeClr val="bg1"/>
                </a:solidFill>
                <a:latin typeface="Times New Roman" pitchFamily="18" charset="0"/>
                <a:ea typeface="+mn-ea"/>
                <a:cs typeface="Times New Roman" pitchFamily="18" charset="0"/>
              </a:rPr>
              <a:t>ڤ</a:t>
            </a:r>
            <a:r>
              <a:rPr lang="ar-SA" sz="2800" b="1" dirty="0">
                <a:solidFill>
                  <a:schemeClr val="bg1"/>
                </a:solidFill>
                <a:latin typeface="CS New Athanasius" panose="020B0500000000000000" pitchFamily="34" charset="0"/>
                <a:cs typeface="Times New Roman" panose="02020603050405020304" pitchFamily="18" charset="0"/>
              </a:rPr>
              <a:t> أنجيلون إثؤواب كاطــــا (</a:t>
            </a:r>
            <a:r>
              <a:rPr lang="ar-EG" sz="2800" b="1" dirty="0">
                <a:solidFill>
                  <a:schemeClr val="bg1"/>
                </a:solidFill>
                <a:latin typeface="CS New Athanasius" panose="020B0500000000000000" pitchFamily="34" charset="0"/>
                <a:cs typeface="Times New Roman" panose="02020603050405020304" pitchFamily="18" charset="0"/>
              </a:rPr>
              <a:t>ماتثيه أون</a:t>
            </a:r>
            <a:r>
              <a:rPr lang="ar-SA" sz="2800" b="1" dirty="0">
                <a:solidFill>
                  <a:schemeClr val="bg1"/>
                </a:solidFill>
                <a:latin typeface="CS New Athanasius" panose="020B0500000000000000" pitchFamily="34" charset="0"/>
                <a:cs typeface="Times New Roman" panose="02020603050405020304" pitchFamily="18" charset="0"/>
              </a:rPr>
              <a:t>) أجيو</a:t>
            </a:r>
            <a:r>
              <a:rPr lang="ar-EG" sz="2800" b="1" dirty="0">
                <a:solidFill>
                  <a:schemeClr val="bg1"/>
                </a:solidFill>
                <a:latin typeface="CS New Athanasius" panose="020B0500000000000000" pitchFamily="34" charset="0"/>
                <a:cs typeface="Times New Roman" panose="02020603050405020304" pitchFamily="18" charset="0"/>
              </a:rPr>
              <a:t>.</a:t>
            </a:r>
            <a:endParaRPr lang="ar-SA" sz="2800" b="1" dirty="0">
              <a:solidFill>
                <a:schemeClr val="bg1"/>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154453594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مرقس">
    <p:spTree>
      <p:nvGrpSpPr>
        <p:cNvPr id="1" name=""/>
        <p:cNvGrpSpPr/>
        <p:nvPr/>
      </p:nvGrpSpPr>
      <p:grpSpPr>
        <a:xfrm>
          <a:off x="0" y="0"/>
          <a:ext cx="0" cy="0"/>
          <a:chOff x="0" y="0"/>
          <a:chExt cx="0" cy="0"/>
        </a:xfrm>
      </p:grpSpPr>
      <p:sp>
        <p:nvSpPr>
          <p:cNvPr id="4" name="Rectangle 3"/>
          <p:cNvSpPr/>
          <p:nvPr userDrawn="1"/>
        </p:nvSpPr>
        <p:spPr>
          <a:xfrm>
            <a:off x="2574387" y="4923690"/>
            <a:ext cx="6231987" cy="1323439"/>
          </a:xfrm>
          <a:prstGeom prst="rect">
            <a:avLst/>
          </a:prstGeom>
        </p:spPr>
        <p:txBody>
          <a:bodyPr wrap="square">
            <a:spAutoFit/>
          </a:bodyPr>
          <a:lstStyle/>
          <a:p>
            <a:pPr marL="0" algn="ctr" defTabSz="914400" rtl="0" eaLnBrk="1" latinLnBrk="0" hangingPunct="1">
              <a:spcBef>
                <a:spcPct val="50000"/>
              </a:spcBef>
            </a:pPr>
            <a:r>
              <a:rPr lang="ar-SA" sz="4000" kern="1200" dirty="0">
                <a:solidFill>
                  <a:schemeClr val="bg1"/>
                </a:solidFill>
                <a:latin typeface="Times New Roman" panose="02020603050405020304" pitchFamily="18" charset="0"/>
                <a:ea typeface="+mj-ea"/>
                <a:cs typeface="+mj-cs"/>
              </a:rPr>
              <a:t>فصل </a:t>
            </a:r>
            <a:r>
              <a:rPr lang="ar-EG" sz="4000" kern="1200" dirty="0">
                <a:solidFill>
                  <a:schemeClr val="bg1"/>
                </a:solidFill>
                <a:latin typeface="Times New Roman" panose="02020603050405020304" pitchFamily="18" charset="0"/>
                <a:ea typeface="+mj-ea"/>
                <a:cs typeface="+mj-cs"/>
              </a:rPr>
              <a:t>من بشارة ال</a:t>
            </a:r>
            <a:r>
              <a:rPr lang="ar-SA" sz="4000" kern="1200" dirty="0">
                <a:solidFill>
                  <a:schemeClr val="bg1"/>
                </a:solidFill>
                <a:latin typeface="Times New Roman" panose="02020603050405020304" pitchFamily="18" charset="0"/>
                <a:ea typeface="+mj-ea"/>
                <a:cs typeface="+mj-cs"/>
              </a:rPr>
              <a:t>إنجيل لمعلمنا </a:t>
            </a:r>
            <a:r>
              <a:rPr lang="ar-EG" sz="4000" u="sng" kern="1200" dirty="0">
                <a:solidFill>
                  <a:schemeClr val="bg1"/>
                </a:solidFill>
                <a:latin typeface="Times New Roman" panose="02020603050405020304" pitchFamily="18" charset="0"/>
                <a:ea typeface="+mj-ea"/>
                <a:cs typeface="+mj-cs"/>
              </a:rPr>
              <a:t>مرقس</a:t>
            </a:r>
            <a:r>
              <a:rPr lang="ar-EG" sz="4000" kern="1200" dirty="0">
                <a:solidFill>
                  <a:schemeClr val="bg1"/>
                </a:solidFill>
                <a:latin typeface="Times New Roman" panose="02020603050405020304" pitchFamily="18" charset="0"/>
                <a:ea typeface="+mj-ea"/>
                <a:cs typeface="+mj-cs"/>
              </a:rPr>
              <a:t> </a:t>
            </a:r>
            <a:r>
              <a:rPr lang="ar-SA" sz="4000" kern="1200" dirty="0">
                <a:solidFill>
                  <a:schemeClr val="bg1"/>
                </a:solidFill>
                <a:latin typeface="Times New Roman" panose="02020603050405020304" pitchFamily="18" charset="0"/>
                <a:ea typeface="+mj-ea"/>
                <a:cs typeface="+mj-cs"/>
              </a:rPr>
              <a:t>البشير بركاته على جميعنا آمين</a:t>
            </a:r>
            <a:r>
              <a:rPr lang="en-US" sz="4000" kern="1200" dirty="0">
                <a:solidFill>
                  <a:schemeClr val="bg1"/>
                </a:solidFill>
                <a:latin typeface="Times New Roman" panose="02020603050405020304" pitchFamily="18" charset="0"/>
                <a:ea typeface="+mj-ea"/>
                <a:cs typeface="+mj-cs"/>
              </a:rPr>
              <a:t>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49" y="4322430"/>
            <a:ext cx="1787227" cy="2118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35522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1_مرقس قبطي">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B9A25D-2DE7-7B4B-1998-422643AFB5D7}"/>
              </a:ext>
            </a:extLst>
          </p:cNvPr>
          <p:cNvSpPr txBox="1"/>
          <p:nvPr userDrawn="1"/>
        </p:nvSpPr>
        <p:spPr>
          <a:xfrm>
            <a:off x="0" y="4339115"/>
            <a:ext cx="9144000" cy="769441"/>
          </a:xfrm>
          <a:prstGeom prst="rect">
            <a:avLst/>
          </a:prstGeom>
          <a:noFill/>
        </p:spPr>
        <p:txBody>
          <a:bodyPr wrap="square" rtlCol="0">
            <a:spAutoFit/>
          </a:bodyPr>
          <a:lstStyle/>
          <a:p>
            <a:pPr marL="0" marR="0" lvl="0" indent="0" algn="justLow" defTabSz="914400" rtl="1" eaLnBrk="1" fontAlgn="auto" latinLnBrk="0" hangingPunct="1">
              <a:lnSpc>
                <a:spcPct val="100000"/>
              </a:lnSpc>
              <a:spcBef>
                <a:spcPct val="20000"/>
              </a:spcBef>
              <a:spcAft>
                <a:spcPts val="0"/>
              </a:spcAft>
              <a:buClrTx/>
              <a:buSzTx/>
              <a:buFontTx/>
              <a:buNone/>
              <a:tabLst/>
              <a:defRPr/>
            </a:pPr>
            <a:r>
              <a:rPr kumimoji="0" lang="ar-SA" sz="44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فصل من الأنجيل المقدس  حسب القديس (</a:t>
            </a:r>
            <a:r>
              <a:rPr kumimoji="0" lang="ar-EG" sz="44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مرقس</a:t>
            </a:r>
            <a:r>
              <a:rPr kumimoji="0" lang="ar-SA" sz="44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r>
              <a:rPr kumimoji="0" lang="ar-EG" sz="44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endParaRPr kumimoji="0" lang="ar-SA" sz="44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74DF7839-35B1-5EA7-55C8-72ADC98BBC6E}"/>
              </a:ext>
            </a:extLst>
          </p:cNvPr>
          <p:cNvSpPr txBox="1"/>
          <p:nvPr userDrawn="1"/>
        </p:nvSpPr>
        <p:spPr>
          <a:xfrm>
            <a:off x="0" y="4969552"/>
            <a:ext cx="9144000" cy="1200329"/>
          </a:xfrm>
          <a:prstGeom prst="rect">
            <a:avLst/>
          </a:prstGeom>
          <a:noFill/>
        </p:spPr>
        <p:txBody>
          <a:bodyPr wrap="square" rtlCol="0">
            <a:spAutoFit/>
          </a:bodyPr>
          <a:lstStyle/>
          <a:p>
            <a:pPr marL="0" indent="0" algn="ctr" rtl="0" eaLnBrk="1" hangingPunct="1">
              <a:spcBef>
                <a:spcPts val="0"/>
              </a:spcBef>
              <a:buFontTx/>
              <a:buNone/>
            </a:pPr>
            <a:r>
              <a:rPr lang="en-US" sz="3600" b="0" dirty="0" err="1">
                <a:solidFill>
                  <a:srgbClr val="FFC000"/>
                </a:solidFill>
                <a:latin typeface="CS New Athanasius" panose="020B0500000000000000" pitchFamily="34" charset="0"/>
                <a:cs typeface="Times New Roman" panose="02020603050405020304" pitchFamily="18" charset="0"/>
              </a:rPr>
              <a:t>Ou`anagnwcic</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ebol</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qen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pieuaggelion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e;ouab</a:t>
            </a:r>
            <a:r>
              <a:rPr lang="en-US" sz="3600" b="0" dirty="0">
                <a:solidFill>
                  <a:srgbClr val="FFC000"/>
                </a:solidFill>
                <a:latin typeface="CS New Athanasius" panose="020B0500000000000000" pitchFamily="34" charset="0"/>
                <a:cs typeface="Times New Roman" panose="02020603050405020304" pitchFamily="18" charset="0"/>
              </a:rPr>
              <a:t> kata (</a:t>
            </a:r>
            <a:r>
              <a:rPr lang="en-US" sz="3600" b="0" dirty="0" err="1">
                <a:solidFill>
                  <a:srgbClr val="FFC000"/>
                </a:solidFill>
                <a:latin typeface="CS New Athanasius" panose="020B0500000000000000" pitchFamily="34" charset="0"/>
                <a:cs typeface="Times New Roman" panose="02020603050405020304" pitchFamily="18" charset="0"/>
              </a:rPr>
              <a:t>Markon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agiou</a:t>
            </a:r>
            <a:r>
              <a:rPr lang="en-US" sz="3600" b="0" dirty="0">
                <a:solidFill>
                  <a:srgbClr val="FFC000"/>
                </a:solidFill>
                <a:latin typeface="CS New Athanasius" panose="020B0500000000000000" pitchFamily="34" charset="0"/>
                <a:cs typeface="Times New Roman" panose="02020603050405020304" pitchFamily="18" charset="0"/>
              </a:rPr>
              <a:t>.</a:t>
            </a:r>
          </a:p>
        </p:txBody>
      </p:sp>
      <p:sp>
        <p:nvSpPr>
          <p:cNvPr id="6" name="TextBox 5">
            <a:extLst>
              <a:ext uri="{FF2B5EF4-FFF2-40B4-BE49-F238E27FC236}">
                <a16:creationId xmlns:a16="http://schemas.microsoft.com/office/drawing/2014/main" id="{D84E5BD1-3322-12D0-8468-06434B8A1D8F}"/>
              </a:ext>
            </a:extLst>
          </p:cNvPr>
          <p:cNvSpPr txBox="1"/>
          <p:nvPr userDrawn="1"/>
        </p:nvSpPr>
        <p:spPr>
          <a:xfrm>
            <a:off x="0" y="5930325"/>
            <a:ext cx="9144000" cy="1077218"/>
          </a:xfrm>
          <a:prstGeom prst="rect">
            <a:avLst/>
          </a:prstGeom>
          <a:noFill/>
        </p:spPr>
        <p:txBody>
          <a:bodyPr wrap="square" rtlCol="0">
            <a:spAutoFit/>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200" b="1" dirty="0">
                <a:solidFill>
                  <a:schemeClr val="bg1"/>
                </a:solidFill>
                <a:latin typeface="CS New Athanasius" panose="020B0500000000000000" pitchFamily="34" charset="0"/>
                <a:cs typeface="Times New Roman" panose="02020603050405020304" pitchFamily="18" charset="0"/>
              </a:rPr>
              <a:t>أو </a:t>
            </a:r>
            <a:r>
              <a:rPr lang="ar-EG" sz="3200" b="1" dirty="0">
                <a:solidFill>
                  <a:schemeClr val="bg1"/>
                </a:solidFill>
                <a:latin typeface="CS New Athanasius" panose="020B0500000000000000" pitchFamily="34" charset="0"/>
                <a:cs typeface="Times New Roman" panose="02020603050405020304" pitchFamily="18" charset="0"/>
              </a:rPr>
              <a:t>أ</a:t>
            </a:r>
            <a:r>
              <a:rPr lang="ar-SA" sz="3200" b="1" dirty="0">
                <a:solidFill>
                  <a:schemeClr val="bg1"/>
                </a:solidFill>
                <a:latin typeface="CS New Athanasius" panose="020B0500000000000000" pitchFamily="34" charset="0"/>
                <a:cs typeface="Times New Roman" panose="02020603050405020304" pitchFamily="18" charset="0"/>
              </a:rPr>
              <a:t>ناغنوسيس إي</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ول خين پى إ</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 أنجيلون إثؤواب كاطــــا (</a:t>
            </a:r>
            <a:r>
              <a:rPr lang="ar-EG" sz="3200" b="1" dirty="0">
                <a:solidFill>
                  <a:schemeClr val="bg1"/>
                </a:solidFill>
                <a:latin typeface="CS New Athanasius" panose="020B0500000000000000" pitchFamily="34" charset="0"/>
                <a:cs typeface="Times New Roman" panose="02020603050405020304" pitchFamily="18" charset="0"/>
              </a:rPr>
              <a:t>ماركون</a:t>
            </a:r>
            <a:r>
              <a:rPr lang="ar-SA" sz="3200" b="1" dirty="0">
                <a:solidFill>
                  <a:schemeClr val="bg1"/>
                </a:solidFill>
                <a:latin typeface="CS New Athanasius" panose="020B0500000000000000" pitchFamily="34" charset="0"/>
                <a:cs typeface="Times New Roman" panose="02020603050405020304" pitchFamily="18" charset="0"/>
              </a:rPr>
              <a:t>) أجيو</a:t>
            </a:r>
            <a:r>
              <a:rPr lang="ar-EG" sz="3200" b="1" dirty="0">
                <a:solidFill>
                  <a:schemeClr val="bg1"/>
                </a:solidFill>
                <a:latin typeface="CS New Athanasius" panose="020B0500000000000000" pitchFamily="34" charset="0"/>
                <a:cs typeface="Times New Roman" panose="02020603050405020304" pitchFamily="18" charset="0"/>
              </a:rPr>
              <a:t>.</a:t>
            </a:r>
            <a:endParaRPr lang="ar-SA" sz="3200" b="1" dirty="0">
              <a:solidFill>
                <a:schemeClr val="bg1"/>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57391949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لوقا">
    <p:spTree>
      <p:nvGrpSpPr>
        <p:cNvPr id="1" name=""/>
        <p:cNvGrpSpPr/>
        <p:nvPr/>
      </p:nvGrpSpPr>
      <p:grpSpPr>
        <a:xfrm>
          <a:off x="0" y="0"/>
          <a:ext cx="0" cy="0"/>
          <a:chOff x="0" y="0"/>
          <a:chExt cx="0" cy="0"/>
        </a:xfrm>
      </p:grpSpPr>
      <p:sp>
        <p:nvSpPr>
          <p:cNvPr id="4" name="Rectangle 3"/>
          <p:cNvSpPr/>
          <p:nvPr userDrawn="1"/>
        </p:nvSpPr>
        <p:spPr>
          <a:xfrm>
            <a:off x="3038621" y="4797082"/>
            <a:ext cx="5816991" cy="1323439"/>
          </a:xfrm>
          <a:prstGeom prst="rect">
            <a:avLst/>
          </a:prstGeom>
        </p:spPr>
        <p:txBody>
          <a:bodyPr wrap="square">
            <a:spAutoFit/>
          </a:bodyPr>
          <a:lstStyle/>
          <a:p>
            <a:pPr marL="0" algn="ctr" defTabSz="914400" rtl="0" eaLnBrk="1" latinLnBrk="0" hangingPunct="1">
              <a:spcBef>
                <a:spcPct val="50000"/>
              </a:spcBef>
            </a:pPr>
            <a:r>
              <a:rPr lang="ar-SA" sz="4000" kern="1200" dirty="0">
                <a:solidFill>
                  <a:schemeClr val="bg1"/>
                </a:solidFill>
                <a:latin typeface="Times New Roman" panose="02020603050405020304" pitchFamily="18" charset="0"/>
                <a:ea typeface="+mj-ea"/>
                <a:cs typeface="+mj-cs"/>
              </a:rPr>
              <a:t>فصل </a:t>
            </a:r>
            <a:r>
              <a:rPr lang="ar-EG" sz="4000" kern="1200" dirty="0">
                <a:solidFill>
                  <a:schemeClr val="bg1"/>
                </a:solidFill>
                <a:latin typeface="Times New Roman" panose="02020603050405020304" pitchFamily="18" charset="0"/>
                <a:ea typeface="+mj-ea"/>
                <a:cs typeface="+mj-cs"/>
              </a:rPr>
              <a:t>من بشارة ال</a:t>
            </a:r>
            <a:r>
              <a:rPr lang="ar-SA" sz="4000" kern="1200" dirty="0">
                <a:solidFill>
                  <a:schemeClr val="bg1"/>
                </a:solidFill>
                <a:latin typeface="Times New Roman" panose="02020603050405020304" pitchFamily="18" charset="0"/>
                <a:ea typeface="+mj-ea"/>
                <a:cs typeface="+mj-cs"/>
              </a:rPr>
              <a:t>إنجيل لمعلمنا </a:t>
            </a:r>
            <a:r>
              <a:rPr lang="ar-EG" sz="4000" u="sng" kern="1200" dirty="0">
                <a:solidFill>
                  <a:schemeClr val="bg1"/>
                </a:solidFill>
                <a:latin typeface="Times New Roman" panose="02020603050405020304" pitchFamily="18" charset="0"/>
                <a:ea typeface="+mj-ea"/>
                <a:cs typeface="+mj-cs"/>
              </a:rPr>
              <a:t>لوقا</a:t>
            </a:r>
            <a:r>
              <a:rPr lang="ar-EG" sz="4000" kern="1200" dirty="0">
                <a:solidFill>
                  <a:schemeClr val="bg1"/>
                </a:solidFill>
                <a:latin typeface="Times New Roman" panose="02020603050405020304" pitchFamily="18" charset="0"/>
                <a:ea typeface="+mj-ea"/>
                <a:cs typeface="+mj-cs"/>
              </a:rPr>
              <a:t> </a:t>
            </a:r>
            <a:r>
              <a:rPr lang="ar-SA" sz="4000" kern="1200" dirty="0">
                <a:solidFill>
                  <a:schemeClr val="bg1"/>
                </a:solidFill>
                <a:latin typeface="Times New Roman" panose="02020603050405020304" pitchFamily="18" charset="0"/>
                <a:ea typeface="+mj-ea"/>
                <a:cs typeface="+mj-cs"/>
              </a:rPr>
              <a:t>البشير بركاته على جميعنا آمين</a:t>
            </a:r>
            <a:r>
              <a:rPr lang="en-US" sz="4000" kern="1200" dirty="0">
                <a:solidFill>
                  <a:schemeClr val="bg1"/>
                </a:solidFill>
                <a:latin typeface="Times New Roman" panose="02020603050405020304" pitchFamily="18" charset="0"/>
                <a:ea typeface="+mj-ea"/>
                <a:cs typeface="+mj-cs"/>
              </a:rPr>
              <a:t>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49" y="4309060"/>
            <a:ext cx="1787227" cy="21313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01648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1_لوقا قبطي">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023E9D-DD5C-77CE-18E5-BC92E9134B6D}"/>
              </a:ext>
            </a:extLst>
          </p:cNvPr>
          <p:cNvSpPr txBox="1"/>
          <p:nvPr userDrawn="1"/>
        </p:nvSpPr>
        <p:spPr>
          <a:xfrm>
            <a:off x="0" y="4339115"/>
            <a:ext cx="9144000" cy="707886"/>
          </a:xfrm>
          <a:prstGeom prst="rect">
            <a:avLst/>
          </a:prstGeom>
          <a:noFill/>
        </p:spPr>
        <p:txBody>
          <a:bodyPr wrap="square" rtlCol="0">
            <a:spAutoFit/>
          </a:bodyPr>
          <a:lstStyle/>
          <a:p>
            <a:pPr algn="ctr" rtl="1" eaLnBrk="1" hangingPunct="1">
              <a:spcBef>
                <a:spcPct val="20000"/>
              </a:spcBef>
            </a:pPr>
            <a:r>
              <a:rPr lang="ar-SA" sz="4000" b="1" dirty="0">
                <a:solidFill>
                  <a:schemeClr val="bg1"/>
                </a:solidFill>
                <a:latin typeface="CS New Athanasius" panose="020B0500000000000000" pitchFamily="34" charset="0"/>
                <a:cs typeface="Times New Roman" panose="02020603050405020304" pitchFamily="18" charset="0"/>
              </a:rPr>
              <a:t>فصل من الأنجيل المقدس  حسب القديس (</a:t>
            </a:r>
            <a:r>
              <a:rPr lang="ar-EG" sz="4000" b="1" dirty="0">
                <a:solidFill>
                  <a:schemeClr val="bg1"/>
                </a:solidFill>
                <a:latin typeface="CS New Athanasius" panose="020B0500000000000000" pitchFamily="34" charset="0"/>
                <a:cs typeface="Times New Roman" panose="02020603050405020304" pitchFamily="18" charset="0"/>
              </a:rPr>
              <a:t>لوقا</a:t>
            </a:r>
            <a:r>
              <a:rPr lang="ar-SA" sz="4000" b="1" dirty="0">
                <a:solidFill>
                  <a:schemeClr val="bg1"/>
                </a:solidFill>
                <a:latin typeface="CS New Athanasius" panose="020B0500000000000000" pitchFamily="34" charset="0"/>
                <a:cs typeface="Times New Roman" panose="02020603050405020304" pitchFamily="18" charset="0"/>
              </a:rPr>
              <a:t>)</a:t>
            </a:r>
            <a:r>
              <a:rPr lang="ar-EG" sz="4000" b="1" dirty="0">
                <a:solidFill>
                  <a:schemeClr val="bg1"/>
                </a:solidFill>
                <a:latin typeface="CS New Athanasius" panose="020B0500000000000000" pitchFamily="34" charset="0"/>
                <a:cs typeface="Times New Roman" panose="02020603050405020304" pitchFamily="18" charset="0"/>
              </a:rPr>
              <a:t>.</a:t>
            </a:r>
            <a:endParaRPr lang="ar-SA" sz="4000" b="1" dirty="0">
              <a:solidFill>
                <a:schemeClr val="bg1"/>
              </a:solidFill>
              <a:latin typeface="CS New Athanasius" panose="020B0500000000000000"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F5A5314-B7C6-5028-7D2D-46DAC87EA148}"/>
              </a:ext>
            </a:extLst>
          </p:cNvPr>
          <p:cNvSpPr txBox="1"/>
          <p:nvPr userDrawn="1"/>
        </p:nvSpPr>
        <p:spPr>
          <a:xfrm>
            <a:off x="0" y="5097721"/>
            <a:ext cx="9144000" cy="1200329"/>
          </a:xfrm>
          <a:prstGeom prst="rect">
            <a:avLst/>
          </a:prstGeom>
          <a:noFill/>
        </p:spPr>
        <p:txBody>
          <a:bodyPr wrap="square" rtlCol="0">
            <a:spAutoFit/>
          </a:bodyPr>
          <a:lstStyle/>
          <a:p>
            <a:pPr marL="0" indent="0" algn="ctr" rtl="0" eaLnBrk="1" hangingPunct="1">
              <a:spcBef>
                <a:spcPts val="0"/>
              </a:spcBef>
              <a:buFontTx/>
              <a:buNone/>
            </a:pPr>
            <a:r>
              <a:rPr lang="en-US" sz="3600" b="0" dirty="0" err="1">
                <a:solidFill>
                  <a:srgbClr val="FFC000"/>
                </a:solidFill>
                <a:latin typeface="CS New Athanasius" panose="020B0500000000000000" pitchFamily="34" charset="0"/>
                <a:cs typeface="Times New Roman" panose="02020603050405020304" pitchFamily="18" charset="0"/>
              </a:rPr>
              <a:t>Ou`anagnwcic</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ebol</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qen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pieuaggelion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e;ouab</a:t>
            </a:r>
            <a:r>
              <a:rPr lang="en-US" sz="3600" b="0" dirty="0">
                <a:solidFill>
                  <a:srgbClr val="FFC000"/>
                </a:solidFill>
                <a:latin typeface="CS New Athanasius" panose="020B0500000000000000" pitchFamily="34" charset="0"/>
                <a:cs typeface="Times New Roman" panose="02020603050405020304" pitchFamily="18" charset="0"/>
              </a:rPr>
              <a:t> kata (</a:t>
            </a:r>
            <a:r>
              <a:rPr lang="en-US" sz="3600" b="0" dirty="0" err="1">
                <a:solidFill>
                  <a:srgbClr val="FFC000"/>
                </a:solidFill>
                <a:latin typeface="CS New Athanasius" panose="020B0500000000000000" pitchFamily="34" charset="0"/>
                <a:cs typeface="Times New Roman" panose="02020603050405020304" pitchFamily="18" charset="0"/>
              </a:rPr>
              <a:t>Loukan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agiou</a:t>
            </a:r>
            <a:r>
              <a:rPr lang="en-US" sz="3600" b="0" dirty="0">
                <a:solidFill>
                  <a:srgbClr val="FFC000"/>
                </a:solidFill>
                <a:latin typeface="CS New Athanasius" panose="020B0500000000000000" pitchFamily="34" charset="0"/>
                <a:cs typeface="Times New Roman" panose="02020603050405020304" pitchFamily="18" charset="0"/>
              </a:rPr>
              <a:t>.</a:t>
            </a:r>
          </a:p>
        </p:txBody>
      </p:sp>
      <p:sp>
        <p:nvSpPr>
          <p:cNvPr id="6" name="TextBox 5">
            <a:extLst>
              <a:ext uri="{FF2B5EF4-FFF2-40B4-BE49-F238E27FC236}">
                <a16:creationId xmlns:a16="http://schemas.microsoft.com/office/drawing/2014/main" id="{1B1048A9-72C1-A324-3E46-B095393031EC}"/>
              </a:ext>
            </a:extLst>
          </p:cNvPr>
          <p:cNvSpPr txBox="1"/>
          <p:nvPr userDrawn="1"/>
        </p:nvSpPr>
        <p:spPr>
          <a:xfrm>
            <a:off x="-581758" y="6273225"/>
            <a:ext cx="9725758" cy="584775"/>
          </a:xfrm>
          <a:prstGeom prst="rect">
            <a:avLst/>
          </a:prstGeom>
          <a:noFill/>
        </p:spPr>
        <p:txBody>
          <a:bodyPr wrap="square" rtlCol="0">
            <a:spAutoFit/>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200" b="1" dirty="0">
                <a:solidFill>
                  <a:schemeClr val="bg1"/>
                </a:solidFill>
                <a:latin typeface="CS New Athanasius" panose="020B0500000000000000" pitchFamily="34" charset="0"/>
                <a:cs typeface="Times New Roman" panose="02020603050405020304" pitchFamily="18" charset="0"/>
              </a:rPr>
              <a:t>أو </a:t>
            </a:r>
            <a:r>
              <a:rPr lang="ar-EG" sz="3200" b="1" dirty="0">
                <a:solidFill>
                  <a:schemeClr val="bg1"/>
                </a:solidFill>
                <a:latin typeface="CS New Athanasius" panose="020B0500000000000000" pitchFamily="34" charset="0"/>
                <a:cs typeface="Times New Roman" panose="02020603050405020304" pitchFamily="18" charset="0"/>
              </a:rPr>
              <a:t>أ</a:t>
            </a:r>
            <a:r>
              <a:rPr lang="ar-SA" sz="3200" b="1" dirty="0">
                <a:solidFill>
                  <a:schemeClr val="bg1"/>
                </a:solidFill>
                <a:latin typeface="CS New Athanasius" panose="020B0500000000000000" pitchFamily="34" charset="0"/>
                <a:cs typeface="Times New Roman" panose="02020603050405020304" pitchFamily="18" charset="0"/>
              </a:rPr>
              <a:t>ناغنوسيس إي</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ول خين پى إ</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 أنجيلون إثؤواب كاطــــا (</a:t>
            </a:r>
            <a:r>
              <a:rPr lang="ar-EG" sz="3200" b="1" dirty="0">
                <a:solidFill>
                  <a:schemeClr val="bg1"/>
                </a:solidFill>
                <a:latin typeface="CS New Athanasius" panose="020B0500000000000000" pitchFamily="34" charset="0"/>
                <a:cs typeface="Times New Roman" panose="02020603050405020304" pitchFamily="18" charset="0"/>
              </a:rPr>
              <a:t>لوكان</a:t>
            </a:r>
            <a:r>
              <a:rPr lang="ar-SA" sz="3200" b="1" dirty="0">
                <a:solidFill>
                  <a:schemeClr val="bg1"/>
                </a:solidFill>
                <a:latin typeface="CS New Athanasius" panose="020B0500000000000000" pitchFamily="34" charset="0"/>
                <a:cs typeface="Times New Roman" panose="02020603050405020304" pitchFamily="18" charset="0"/>
              </a:rPr>
              <a:t>)أجيو</a:t>
            </a:r>
            <a:r>
              <a:rPr lang="ar-EG" sz="3200" b="1" dirty="0">
                <a:solidFill>
                  <a:schemeClr val="bg1"/>
                </a:solidFill>
                <a:latin typeface="CS New Athanasius" panose="020B0500000000000000" pitchFamily="34" charset="0"/>
                <a:cs typeface="Times New Roman" panose="02020603050405020304" pitchFamily="18" charset="0"/>
              </a:rPr>
              <a:t>.</a:t>
            </a:r>
            <a:endParaRPr lang="ar-SA" sz="3200" b="1" dirty="0">
              <a:solidFill>
                <a:schemeClr val="bg1"/>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361608743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يوحنا">
    <p:spTree>
      <p:nvGrpSpPr>
        <p:cNvPr id="1" name=""/>
        <p:cNvGrpSpPr/>
        <p:nvPr/>
      </p:nvGrpSpPr>
      <p:grpSpPr>
        <a:xfrm>
          <a:off x="0" y="0"/>
          <a:ext cx="0" cy="0"/>
          <a:chOff x="0" y="0"/>
          <a:chExt cx="0" cy="0"/>
        </a:xfrm>
      </p:grpSpPr>
      <p:sp>
        <p:nvSpPr>
          <p:cNvPr id="4" name="Rectangle 3"/>
          <p:cNvSpPr/>
          <p:nvPr userDrawn="1"/>
        </p:nvSpPr>
        <p:spPr>
          <a:xfrm>
            <a:off x="2771336" y="4665552"/>
            <a:ext cx="6126480" cy="1323439"/>
          </a:xfrm>
          <a:prstGeom prst="rect">
            <a:avLst/>
          </a:prstGeom>
        </p:spPr>
        <p:txBody>
          <a:bodyPr wrap="square">
            <a:spAutoFit/>
          </a:bodyPr>
          <a:lstStyle/>
          <a:p>
            <a:pPr marL="0" algn="ctr" defTabSz="914400" rtl="0" eaLnBrk="1" latinLnBrk="0" hangingPunct="1">
              <a:spcBef>
                <a:spcPct val="50000"/>
              </a:spcBef>
            </a:pPr>
            <a:r>
              <a:rPr lang="ar-SA" sz="4000" kern="1200" dirty="0">
                <a:solidFill>
                  <a:schemeClr val="bg1"/>
                </a:solidFill>
                <a:latin typeface="Times New Roman" panose="02020603050405020304" pitchFamily="18" charset="0"/>
                <a:ea typeface="+mj-ea"/>
                <a:cs typeface="+mj-cs"/>
              </a:rPr>
              <a:t>فصل </a:t>
            </a:r>
            <a:r>
              <a:rPr lang="ar-EG" sz="4000" kern="1200" dirty="0">
                <a:solidFill>
                  <a:schemeClr val="bg1"/>
                </a:solidFill>
                <a:latin typeface="Times New Roman" panose="02020603050405020304" pitchFamily="18" charset="0"/>
                <a:ea typeface="+mj-ea"/>
                <a:cs typeface="+mj-cs"/>
              </a:rPr>
              <a:t>من بشارة ال</a:t>
            </a:r>
            <a:r>
              <a:rPr lang="ar-SA" sz="4000" kern="1200" dirty="0">
                <a:solidFill>
                  <a:schemeClr val="bg1"/>
                </a:solidFill>
                <a:latin typeface="Times New Roman" panose="02020603050405020304" pitchFamily="18" charset="0"/>
                <a:ea typeface="+mj-ea"/>
                <a:cs typeface="+mj-cs"/>
              </a:rPr>
              <a:t>إنجيل لمعلمنا </a:t>
            </a:r>
            <a:r>
              <a:rPr lang="ar-EG" sz="4000" u="sng" kern="1200" dirty="0">
                <a:solidFill>
                  <a:schemeClr val="bg1"/>
                </a:solidFill>
                <a:latin typeface="Times New Roman" panose="02020603050405020304" pitchFamily="18" charset="0"/>
                <a:ea typeface="+mj-ea"/>
                <a:cs typeface="+mj-cs"/>
              </a:rPr>
              <a:t>يوحنا</a:t>
            </a:r>
            <a:r>
              <a:rPr lang="ar-EG" sz="4000" kern="1200" dirty="0">
                <a:solidFill>
                  <a:schemeClr val="bg1"/>
                </a:solidFill>
                <a:latin typeface="Times New Roman" panose="02020603050405020304" pitchFamily="18" charset="0"/>
                <a:ea typeface="+mj-ea"/>
                <a:cs typeface="+mj-cs"/>
              </a:rPr>
              <a:t> </a:t>
            </a:r>
            <a:r>
              <a:rPr lang="ar-SA" sz="4000" kern="1200" dirty="0">
                <a:solidFill>
                  <a:schemeClr val="bg1"/>
                </a:solidFill>
                <a:latin typeface="Times New Roman" panose="02020603050405020304" pitchFamily="18" charset="0"/>
                <a:ea typeface="+mj-ea"/>
                <a:cs typeface="+mj-cs"/>
              </a:rPr>
              <a:t>البشير بركاته على جميعنا آمين</a:t>
            </a:r>
            <a:r>
              <a:rPr lang="en-US" sz="4000" kern="1200" dirty="0">
                <a:solidFill>
                  <a:schemeClr val="bg1"/>
                </a:solidFill>
                <a:latin typeface="Times New Roman" panose="02020603050405020304" pitchFamily="18" charset="0"/>
                <a:ea typeface="+mj-ea"/>
                <a:cs typeface="+mj-cs"/>
              </a:rPr>
              <a:t> </a:t>
            </a:r>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3257" t="2789"/>
          <a:stretch/>
        </p:blipFill>
        <p:spPr>
          <a:xfrm>
            <a:off x="618348" y="4327916"/>
            <a:ext cx="1787227" cy="21218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1658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1_يوحنا قبطي">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9B98CF-0A3A-0807-1765-4408B3644097}"/>
              </a:ext>
            </a:extLst>
          </p:cNvPr>
          <p:cNvSpPr txBox="1"/>
          <p:nvPr userDrawn="1"/>
        </p:nvSpPr>
        <p:spPr>
          <a:xfrm>
            <a:off x="0" y="4339115"/>
            <a:ext cx="9144000" cy="707886"/>
          </a:xfrm>
          <a:prstGeom prst="rect">
            <a:avLst/>
          </a:prstGeom>
          <a:noFill/>
        </p:spPr>
        <p:txBody>
          <a:bodyPr wrap="square" rtlCol="0">
            <a:spAutoFit/>
          </a:bodyPr>
          <a:lstStyle/>
          <a:p>
            <a:pPr algn="ctr" rtl="1" eaLnBrk="1" hangingPunct="1">
              <a:spcBef>
                <a:spcPct val="20000"/>
              </a:spcBef>
            </a:pPr>
            <a:r>
              <a:rPr lang="ar-SA" sz="4000" b="1" dirty="0">
                <a:solidFill>
                  <a:schemeClr val="bg1"/>
                </a:solidFill>
                <a:latin typeface="CS New Athanasius" panose="020B0500000000000000" pitchFamily="34" charset="0"/>
                <a:cs typeface="Times New Roman" panose="02020603050405020304" pitchFamily="18" charset="0"/>
              </a:rPr>
              <a:t>فصل من الأنجيل المقدس  حسب القديس (يوحنا)</a:t>
            </a:r>
            <a:r>
              <a:rPr lang="ar-EG" sz="4000" b="1" dirty="0">
                <a:solidFill>
                  <a:schemeClr val="bg1"/>
                </a:solidFill>
                <a:latin typeface="CS New Athanasius" panose="020B0500000000000000" pitchFamily="34" charset="0"/>
                <a:cs typeface="Times New Roman" panose="02020603050405020304" pitchFamily="18" charset="0"/>
              </a:rPr>
              <a:t>.</a:t>
            </a:r>
            <a:endParaRPr lang="ar-SA" sz="4000" b="1" dirty="0">
              <a:solidFill>
                <a:schemeClr val="bg1"/>
              </a:solidFill>
              <a:latin typeface="CS New Athanasius" panose="020B0500000000000000"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1C0224B-9037-ABB4-1D3E-8BA1BF74D7D2}"/>
              </a:ext>
            </a:extLst>
          </p:cNvPr>
          <p:cNvSpPr txBox="1"/>
          <p:nvPr userDrawn="1"/>
        </p:nvSpPr>
        <p:spPr>
          <a:xfrm>
            <a:off x="0" y="5097721"/>
            <a:ext cx="9144000" cy="1200329"/>
          </a:xfrm>
          <a:prstGeom prst="rect">
            <a:avLst/>
          </a:prstGeom>
          <a:noFill/>
        </p:spPr>
        <p:txBody>
          <a:bodyPr wrap="square" rtlCol="0">
            <a:spAutoFit/>
          </a:bodyPr>
          <a:lstStyle/>
          <a:p>
            <a:pPr marL="0" indent="0" algn="ctr" rtl="0" eaLnBrk="1" hangingPunct="1">
              <a:spcBef>
                <a:spcPts val="0"/>
              </a:spcBef>
              <a:buFontTx/>
              <a:buNone/>
            </a:pPr>
            <a:r>
              <a:rPr lang="en-US" sz="3600" b="0" dirty="0" err="1">
                <a:solidFill>
                  <a:srgbClr val="FFC000"/>
                </a:solidFill>
                <a:latin typeface="CS New Athanasius" panose="020B0500000000000000" pitchFamily="34" charset="0"/>
                <a:cs typeface="Times New Roman" panose="02020603050405020304" pitchFamily="18" charset="0"/>
              </a:rPr>
              <a:t>Ou`anagnwcic</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ebol</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qen</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pieuaggelion</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e;ouab</a:t>
            </a:r>
            <a:r>
              <a:rPr lang="en-US" sz="3600" b="0" baseline="0" dirty="0">
                <a:solidFill>
                  <a:srgbClr val="FFC000"/>
                </a:solidFill>
                <a:latin typeface="CS New Athanasius" panose="020B0500000000000000" pitchFamily="34" charset="0"/>
                <a:cs typeface="Times New Roman" panose="02020603050405020304" pitchFamily="18" charset="0"/>
              </a:rPr>
              <a:t> kata (</a:t>
            </a:r>
            <a:r>
              <a:rPr lang="en-US" sz="3600" b="0" baseline="0" dirty="0" err="1">
                <a:solidFill>
                  <a:srgbClr val="FFC000"/>
                </a:solidFill>
                <a:latin typeface="CS New Athanasius" panose="020B0500000000000000" pitchFamily="34" charset="0"/>
                <a:cs typeface="Times New Roman" panose="02020603050405020304" pitchFamily="18" charset="0"/>
              </a:rPr>
              <a:t>Iwannyn</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agiou</a:t>
            </a:r>
            <a:r>
              <a:rPr lang="en-US" sz="3600" b="0" baseline="0" dirty="0">
                <a:solidFill>
                  <a:srgbClr val="FFC000"/>
                </a:solidFill>
                <a:latin typeface="CS New Athanasius" panose="020B0500000000000000" pitchFamily="34" charset="0"/>
                <a:cs typeface="Times New Roman" panose="02020603050405020304" pitchFamily="18" charset="0"/>
              </a:rPr>
              <a:t>.</a:t>
            </a:r>
            <a:endParaRPr lang="en-US" sz="3600" b="0" dirty="0">
              <a:solidFill>
                <a:srgbClr val="FFC000"/>
              </a:solidFill>
              <a:latin typeface="CS New Athanasius" panose="020B0500000000000000"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5DA2189-F30E-0D8C-5B8B-C314DBD59598}"/>
              </a:ext>
            </a:extLst>
          </p:cNvPr>
          <p:cNvSpPr txBox="1"/>
          <p:nvPr userDrawn="1"/>
        </p:nvSpPr>
        <p:spPr>
          <a:xfrm>
            <a:off x="-581758" y="6273225"/>
            <a:ext cx="9725758" cy="584775"/>
          </a:xfrm>
          <a:prstGeom prst="rect">
            <a:avLst/>
          </a:prstGeom>
          <a:noFill/>
        </p:spPr>
        <p:txBody>
          <a:bodyPr wrap="square" rtlCol="0">
            <a:spAutoFit/>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200" b="1" dirty="0">
                <a:solidFill>
                  <a:schemeClr val="bg1"/>
                </a:solidFill>
                <a:latin typeface="CS New Athanasius" panose="020B0500000000000000" pitchFamily="34" charset="0"/>
                <a:cs typeface="Times New Roman" panose="02020603050405020304" pitchFamily="18" charset="0"/>
              </a:rPr>
              <a:t>أو </a:t>
            </a:r>
            <a:r>
              <a:rPr lang="ar-EG" sz="3200" b="1" dirty="0">
                <a:solidFill>
                  <a:schemeClr val="bg1"/>
                </a:solidFill>
                <a:latin typeface="CS New Athanasius" panose="020B0500000000000000" pitchFamily="34" charset="0"/>
                <a:cs typeface="Times New Roman" panose="02020603050405020304" pitchFamily="18" charset="0"/>
              </a:rPr>
              <a:t>أ</a:t>
            </a:r>
            <a:r>
              <a:rPr lang="ar-SA" sz="3200" b="1" dirty="0">
                <a:solidFill>
                  <a:schemeClr val="bg1"/>
                </a:solidFill>
                <a:latin typeface="CS New Athanasius" panose="020B0500000000000000" pitchFamily="34" charset="0"/>
                <a:cs typeface="Times New Roman" panose="02020603050405020304" pitchFamily="18" charset="0"/>
              </a:rPr>
              <a:t>ناغنوسيس إي</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ول خين پى إ</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 أنجيلون إثؤواب كاطــــا (</a:t>
            </a:r>
            <a:r>
              <a:rPr lang="ar-EG" sz="3200" b="1" dirty="0">
                <a:solidFill>
                  <a:schemeClr val="bg1"/>
                </a:solidFill>
                <a:latin typeface="CS New Athanasius" panose="020B0500000000000000" pitchFamily="34" charset="0"/>
                <a:cs typeface="Times New Roman" panose="02020603050405020304" pitchFamily="18" charset="0"/>
              </a:rPr>
              <a:t>يؤنين</a:t>
            </a:r>
            <a:r>
              <a:rPr lang="ar-SA" sz="3200" b="1" dirty="0">
                <a:solidFill>
                  <a:schemeClr val="bg1"/>
                </a:solidFill>
                <a:latin typeface="CS New Athanasius" panose="020B0500000000000000" pitchFamily="34" charset="0"/>
                <a:cs typeface="Times New Roman" panose="02020603050405020304" pitchFamily="18" charset="0"/>
              </a:rPr>
              <a:t>)</a:t>
            </a:r>
            <a:r>
              <a:rPr lang="ar-EG" sz="3200" b="1" dirty="0">
                <a:solidFill>
                  <a:schemeClr val="bg1"/>
                </a:solidFill>
                <a:latin typeface="CS New Athanasius" panose="020B0500000000000000" pitchFamily="34" charset="0"/>
                <a:cs typeface="Times New Roman" panose="02020603050405020304" pitchFamily="18" charset="0"/>
              </a:rPr>
              <a:t>آ</a:t>
            </a:r>
            <a:r>
              <a:rPr lang="ar-SA" sz="3200" b="1" dirty="0">
                <a:solidFill>
                  <a:schemeClr val="bg1"/>
                </a:solidFill>
                <a:latin typeface="CS New Athanasius" panose="020B0500000000000000" pitchFamily="34" charset="0"/>
                <a:cs typeface="Times New Roman" panose="02020603050405020304" pitchFamily="18" charset="0"/>
              </a:rPr>
              <a:t>جيو</a:t>
            </a:r>
          </a:p>
        </p:txBody>
      </p:sp>
    </p:spTree>
    <p:extLst>
      <p:ext uri="{BB962C8B-B14F-4D97-AF65-F5344CB8AC3E}">
        <p14:creationId xmlns:p14="http://schemas.microsoft.com/office/powerpoint/2010/main" val="15699434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مزمور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56487"/>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4000" cy="60593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97468" y="202956"/>
            <a:ext cx="251811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السادسة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48178748"/>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مجداً للثالوث الاقدس">
    <p:spTree>
      <p:nvGrpSpPr>
        <p:cNvPr id="1" name=""/>
        <p:cNvGrpSpPr/>
        <p:nvPr/>
      </p:nvGrpSpPr>
      <p:grpSpPr>
        <a:xfrm>
          <a:off x="0" y="0"/>
          <a:ext cx="0" cy="0"/>
          <a:chOff x="0" y="0"/>
          <a:chExt cx="0" cy="0"/>
        </a:xfrm>
      </p:grpSpPr>
      <p:sp>
        <p:nvSpPr>
          <p:cNvPr id="3" name="TextBox 2"/>
          <p:cNvSpPr txBox="1"/>
          <p:nvPr userDrawn="1"/>
        </p:nvSpPr>
        <p:spPr>
          <a:xfrm>
            <a:off x="309490" y="4951828"/>
            <a:ext cx="8834510" cy="1200329"/>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kern="1200" dirty="0">
                <a:solidFill>
                  <a:srgbClr val="FFC000"/>
                </a:solidFill>
                <a:latin typeface="Times New Roman" panose="02020603050405020304" pitchFamily="18" charset="0"/>
                <a:ea typeface="+mj-ea"/>
                <a:cs typeface="+mj-cs"/>
              </a:rPr>
              <a:t>مجداً للثالوث الاقدس</a:t>
            </a:r>
            <a:endParaRPr lang="en-US" sz="72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362518162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هللويا">
    <p:spTree>
      <p:nvGrpSpPr>
        <p:cNvPr id="1" name=""/>
        <p:cNvGrpSpPr/>
        <p:nvPr/>
      </p:nvGrpSpPr>
      <p:grpSpPr>
        <a:xfrm>
          <a:off x="0" y="0"/>
          <a:ext cx="0" cy="0"/>
          <a:chOff x="0" y="0"/>
          <a:chExt cx="0" cy="0"/>
        </a:xfrm>
      </p:grpSpPr>
      <p:sp>
        <p:nvSpPr>
          <p:cNvPr id="2" name="TextBox 1"/>
          <p:cNvSpPr txBox="1"/>
          <p:nvPr userDrawn="1"/>
        </p:nvSpPr>
        <p:spPr>
          <a:xfrm>
            <a:off x="309490" y="4670474"/>
            <a:ext cx="8834510" cy="156966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9600" b="1" kern="1200" dirty="0">
                <a:solidFill>
                  <a:srgbClr val="FFC000"/>
                </a:solidFill>
                <a:latin typeface="Times New Roman" panose="02020603050405020304" pitchFamily="18" charset="0"/>
                <a:ea typeface="+mj-ea"/>
                <a:cs typeface="+mj-cs"/>
              </a:rPr>
              <a:t>هللويا </a:t>
            </a:r>
            <a:endParaRPr lang="en-US" sz="96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413688772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ذكصاصي كيريي ">
    <p:spTree>
      <p:nvGrpSpPr>
        <p:cNvPr id="1" name=""/>
        <p:cNvGrpSpPr/>
        <p:nvPr/>
      </p:nvGrpSpPr>
      <p:grpSpPr>
        <a:xfrm>
          <a:off x="0" y="0"/>
          <a:ext cx="0" cy="0"/>
          <a:chOff x="0" y="0"/>
          <a:chExt cx="0" cy="0"/>
        </a:xfrm>
      </p:grpSpPr>
      <p:sp>
        <p:nvSpPr>
          <p:cNvPr id="2" name="TextBox 1"/>
          <p:cNvSpPr txBox="1"/>
          <p:nvPr userDrawn="1"/>
        </p:nvSpPr>
        <p:spPr>
          <a:xfrm>
            <a:off x="309490" y="4670474"/>
            <a:ext cx="8834510" cy="144655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800" b="1" kern="1200" dirty="0">
                <a:solidFill>
                  <a:srgbClr val="FFC000"/>
                </a:solidFill>
                <a:latin typeface="Times New Roman" panose="02020603050405020304" pitchFamily="18" charset="0"/>
                <a:ea typeface="+mj-ea"/>
                <a:cs typeface="+mj-cs"/>
              </a:rPr>
              <a:t>ذكصاصي كيريي </a:t>
            </a:r>
            <a:endParaRPr lang="en-US" sz="88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4875378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و المجد لله دائماً ">
    <p:spTree>
      <p:nvGrpSpPr>
        <p:cNvPr id="1" name=""/>
        <p:cNvGrpSpPr/>
        <p:nvPr/>
      </p:nvGrpSpPr>
      <p:grpSpPr>
        <a:xfrm>
          <a:off x="0" y="0"/>
          <a:ext cx="0" cy="0"/>
          <a:chOff x="0" y="0"/>
          <a:chExt cx="0" cy="0"/>
        </a:xfrm>
      </p:grpSpPr>
      <p:sp>
        <p:nvSpPr>
          <p:cNvPr id="2" name="TextBox 1"/>
          <p:cNvSpPr txBox="1"/>
          <p:nvPr userDrawn="1"/>
        </p:nvSpPr>
        <p:spPr>
          <a:xfrm>
            <a:off x="211016" y="4825219"/>
            <a:ext cx="8834510" cy="144655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800" b="1" kern="1200" dirty="0">
                <a:solidFill>
                  <a:srgbClr val="FFC000"/>
                </a:solidFill>
                <a:latin typeface="Times New Roman" panose="02020603050405020304" pitchFamily="18" charset="0"/>
                <a:ea typeface="+mj-ea"/>
                <a:cs typeface="+mj-cs"/>
              </a:rPr>
              <a:t>و المجد لله دائماً </a:t>
            </a:r>
            <a:endParaRPr lang="en-US" sz="8800" b="1" kern="1200" dirty="0">
              <a:solidFill>
                <a:srgbClr val="FFC000"/>
              </a:solidFill>
              <a:latin typeface="Times New Roman" panose="02020603050405020304" pitchFamily="18" charset="0"/>
              <a:ea typeface="+mj-ea"/>
              <a:cs typeface="+mj-cs"/>
            </a:endParaRPr>
          </a:p>
        </p:txBody>
      </p:sp>
      <p:sp>
        <p:nvSpPr>
          <p:cNvPr id="5" name="Rectangle 4">
            <a:hlinkClick r:id="rId2" action="ppaction://hlinksldjump"/>
          </p:cNvPr>
          <p:cNvSpPr/>
          <p:nvPr userDrawn="1"/>
        </p:nvSpPr>
        <p:spPr>
          <a:xfrm>
            <a:off x="7256945" y="3928619"/>
            <a:ext cx="1887055" cy="584775"/>
          </a:xfrm>
          <a:prstGeom prst="rect">
            <a:avLst/>
          </a:prstGeom>
        </p:spPr>
        <p:txBody>
          <a:bodyPr wrap="none">
            <a:spAutoFit/>
          </a:bodyPr>
          <a:lstStyle/>
          <a:p>
            <a:r>
              <a:rPr kumimoji="0" lang="ar-EG" sz="32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مقدمة الطرح</a:t>
            </a:r>
            <a:endParaRPr lang="en-US" sz="600" dirty="0"/>
          </a:p>
        </p:txBody>
      </p:sp>
    </p:spTree>
    <p:extLst>
      <p:ext uri="{BB962C8B-B14F-4D97-AF65-F5344CB8AC3E}">
        <p14:creationId xmlns:p14="http://schemas.microsoft.com/office/powerpoint/2010/main" val="3411216055"/>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كيريه ليسون">
    <p:spTree>
      <p:nvGrpSpPr>
        <p:cNvPr id="1" name=""/>
        <p:cNvGrpSpPr/>
        <p:nvPr/>
      </p:nvGrpSpPr>
      <p:grpSpPr>
        <a:xfrm>
          <a:off x="0" y="0"/>
          <a:ext cx="0" cy="0"/>
          <a:chOff x="0" y="0"/>
          <a:chExt cx="0" cy="0"/>
        </a:xfrm>
      </p:grpSpPr>
      <p:sp>
        <p:nvSpPr>
          <p:cNvPr id="7" name="TextBox 6"/>
          <p:cNvSpPr txBox="1"/>
          <p:nvPr userDrawn="1"/>
        </p:nvSpPr>
        <p:spPr>
          <a:xfrm>
            <a:off x="572608" y="4477476"/>
            <a:ext cx="8117058"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rgbClr val="FFC000"/>
                </a:solidFill>
                <a:latin typeface="Times New Roman" panose="02020603050405020304" pitchFamily="18" charset="0"/>
                <a:ea typeface="+mj-ea"/>
                <a:cs typeface="+mj-cs"/>
              </a:rPr>
              <a:t>نسألك يارب أسمعنا و أرحمنا .</a:t>
            </a:r>
            <a:endParaRPr lang="en-US" sz="4400" b="1" kern="1200" dirty="0">
              <a:solidFill>
                <a:srgbClr val="FFC000"/>
              </a:solidFill>
              <a:latin typeface="Times New Roman" panose="02020603050405020304" pitchFamily="18" charset="0"/>
              <a:ea typeface="+mj-ea"/>
              <a:cs typeface="+mj-cs"/>
            </a:endParaRPr>
          </a:p>
        </p:txBody>
      </p:sp>
      <p:sp>
        <p:nvSpPr>
          <p:cNvPr id="10" name="Rectangle 9"/>
          <p:cNvSpPr/>
          <p:nvPr userDrawn="1"/>
        </p:nvSpPr>
        <p:spPr>
          <a:xfrm>
            <a:off x="5666546" y="5017255"/>
            <a:ext cx="3028393"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ar-SA" sz="5400" b="1" kern="1200" noProof="0" dirty="0">
                <a:solidFill>
                  <a:schemeClr val="bg1"/>
                </a:solidFill>
                <a:latin typeface="Times New Roman" panose="02020603050405020304" pitchFamily="18" charset="0"/>
                <a:ea typeface="+mj-ea"/>
                <a:cs typeface="+mj-cs"/>
              </a:rPr>
              <a:t>كيري</a:t>
            </a:r>
            <a:r>
              <a:rPr lang="ar-EG" sz="5400" b="1" kern="1200" noProof="0" dirty="0">
                <a:solidFill>
                  <a:schemeClr val="bg1"/>
                </a:solidFill>
                <a:latin typeface="Times New Roman" panose="02020603050405020304" pitchFamily="18" charset="0"/>
                <a:ea typeface="+mj-ea"/>
                <a:cs typeface="+mj-cs"/>
              </a:rPr>
              <a:t>ه</a:t>
            </a:r>
            <a:r>
              <a:rPr lang="ar-SA" sz="5400" b="1" kern="1200" noProof="0" dirty="0">
                <a:solidFill>
                  <a:schemeClr val="bg1"/>
                </a:solidFill>
                <a:latin typeface="Times New Roman" panose="02020603050405020304" pitchFamily="18" charset="0"/>
                <a:ea typeface="+mj-ea"/>
                <a:cs typeface="+mj-cs"/>
              </a:rPr>
              <a:t> ليسون</a:t>
            </a:r>
            <a:endParaRPr lang="en-US" sz="5400" b="1" kern="1200" noProof="0" dirty="0">
              <a:solidFill>
                <a:schemeClr val="bg1"/>
              </a:solidFill>
              <a:latin typeface="Times New Roman" panose="02020603050405020304" pitchFamily="18" charset="0"/>
              <a:ea typeface="+mj-ea"/>
              <a:cs typeface="+mj-cs"/>
            </a:endParaRPr>
          </a:p>
        </p:txBody>
      </p:sp>
      <p:sp>
        <p:nvSpPr>
          <p:cNvPr id="12" name="Rectangle 11"/>
          <p:cNvSpPr/>
          <p:nvPr userDrawn="1"/>
        </p:nvSpPr>
        <p:spPr>
          <a:xfrm>
            <a:off x="567335" y="5138024"/>
            <a:ext cx="3887603" cy="1138773"/>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Kurie</a:t>
            </a:r>
            <a:r>
              <a:rPr kumimoji="0" lang="en-US" sz="4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4800" b="0" i="0" u="none" strike="noStrike" kern="1200" cap="none" spc="0" normalizeH="0" baseline="0" noProof="0" dirty="0" err="1">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ele`ycon</a:t>
            </a:r>
            <a:r>
              <a:rPr kumimoji="0" lang="en-US" sz="4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a:t>
            </a:r>
            <a:br>
              <a:rPr kumimoji="0" lang="en-US" sz="4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br>
            <a:endParaRPr kumimoji="0" lang="en-US" sz="2000" b="0" i="0" u="none" strike="noStrike" kern="0" cap="none" spc="0" normalizeH="0" baseline="0" noProof="0" dirty="0">
              <a:ln>
                <a:noFill/>
              </a:ln>
              <a:solidFill>
                <a:schemeClr val="bg1"/>
              </a:solidFill>
              <a:effectLst/>
              <a:uLnTx/>
              <a:uFillTx/>
            </a:endParaRPr>
          </a:p>
        </p:txBody>
      </p:sp>
      <p:sp>
        <p:nvSpPr>
          <p:cNvPr id="13" name="Rectangle 12"/>
          <p:cNvSpPr/>
          <p:nvPr userDrawn="1"/>
        </p:nvSpPr>
        <p:spPr>
          <a:xfrm>
            <a:off x="3749609" y="5815132"/>
            <a:ext cx="2771913"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ar-EG" sz="5400" b="1" kern="1200" noProof="0" dirty="0">
                <a:solidFill>
                  <a:schemeClr val="bg1"/>
                </a:solidFill>
                <a:latin typeface="Times New Roman" panose="02020603050405020304" pitchFamily="18" charset="0"/>
                <a:ea typeface="+mj-ea"/>
                <a:cs typeface="+mj-cs"/>
              </a:rPr>
              <a:t>يا رب ارحم</a:t>
            </a:r>
            <a:endParaRPr lang="en-US" sz="5400" b="1" kern="1200" noProof="0" dirty="0">
              <a:solidFill>
                <a:schemeClr val="bg1"/>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114904019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مرد الطرح ">
    <p:spTree>
      <p:nvGrpSpPr>
        <p:cNvPr id="1" name=""/>
        <p:cNvGrpSpPr/>
        <p:nvPr/>
      </p:nvGrpSpPr>
      <p:grpSpPr>
        <a:xfrm>
          <a:off x="0" y="0"/>
          <a:ext cx="0" cy="0"/>
          <a:chOff x="0" y="0"/>
          <a:chExt cx="0" cy="0"/>
        </a:xfrm>
      </p:grpSpPr>
      <p:sp>
        <p:nvSpPr>
          <p:cNvPr id="6" name="Title 2"/>
          <p:cNvSpPr txBox="1">
            <a:spLocks/>
          </p:cNvSpPr>
          <p:nvPr userDrawn="1"/>
        </p:nvSpPr>
        <p:spPr>
          <a:xfrm>
            <a:off x="351692" y="4535215"/>
            <a:ext cx="8539088" cy="2203210"/>
          </a:xfrm>
          <a:prstGeom prst="rect">
            <a:avLst/>
          </a:prstGeom>
        </p:spPr>
        <p:txBody>
          <a:bodyPr vert="horz" lIns="91440" tIns="45720" rIns="91440" bIns="45720" rtlCol="0" anchor="ctr">
            <a:normAutofit fontScale="90000" lnSpcReduction="10000"/>
          </a:bodyPr>
          <a:lstStyle>
            <a:lvl1pPr algn="justLow" defTabSz="914400" rtl="1" eaLnBrk="1" latinLnBrk="0" hangingPunct="1">
              <a:lnSpc>
                <a:spcPct val="90000"/>
              </a:lnSpc>
              <a:spcBef>
                <a:spcPct val="0"/>
              </a:spcBef>
              <a:buNone/>
              <a:defRPr sz="4400" kern="1200">
                <a:solidFill>
                  <a:schemeClr val="bg1"/>
                </a:solidFill>
                <a:latin typeface="Times New Roman" panose="02020603050405020304" pitchFamily="18" charset="0"/>
                <a:ea typeface="+mj-ea"/>
                <a:cs typeface="Times New Roman" panose="02020603050405020304" pitchFamily="18" charset="0"/>
              </a:defRPr>
            </a:lvl1pPr>
          </a:lstStyle>
          <a:p>
            <a:pPr marL="0" marR="0" lvl="0" indent="0" algn="justLow" defTabSz="914400" rtl="1" eaLnBrk="1" fontAlgn="auto" latinLnBrk="0" hangingPunct="1">
              <a:lnSpc>
                <a:spcPct val="90000"/>
              </a:lnSpc>
              <a:spcBef>
                <a:spcPct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Sayf Bold" pitchFamily="2" charset="-78"/>
              </a:rPr>
              <a:t>مرد بحري</a:t>
            </a:r>
            <a:r>
              <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ateen" pitchFamily="2" charset="-78"/>
              </a:rPr>
              <a:t>(</a:t>
            </a:r>
            <a:b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ateen" pitchFamily="2" charset="-78"/>
              </a:rPr>
            </a:br>
            <a:r>
              <a:rPr kumimoji="0" lang="ar-EG" sz="40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t>المسيح مُخلِّصنا جاءَ وتألَّمَ عَنَّا لكي بآلامِهِ يُخلِّصَنا.</a:t>
            </a:r>
            <a:br>
              <a:rPr kumimoji="0" lang="ar-EG" sz="44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br>
            <a:r>
              <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othnna" pitchFamily="2" charset="-78"/>
              </a:rPr>
              <a:t>)</a:t>
            </a:r>
            <a:r>
              <a:rPr kumimoji="0" lang="ar-SA"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Sayf Bold" pitchFamily="2" charset="-78"/>
              </a:rPr>
              <a:t>مرد قبلي</a:t>
            </a:r>
            <a:r>
              <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Sayf Bold" pitchFamily="2" charset="-78"/>
              </a:rPr>
              <a:t>(</a:t>
            </a:r>
            <a:br>
              <a:rPr kumimoji="0" lang="ar-SA"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othnna" pitchFamily="2" charset="-78"/>
              </a:rPr>
            </a:br>
            <a:r>
              <a:rPr kumimoji="0" lang="ar-SA" sz="44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t>فلنمجِّدْهُ ونرفعْ اسمَهُ لأنَّهُ صَنعَ مَعَنَا رَحْمَةً كعظيمِ رَحْمَتِهِ.</a:t>
            </a:r>
            <a:endParaRPr kumimoji="0" lang="en-US" sz="44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hlinkClick r:id="rId2" action="ppaction://hlinksldjump"/>
          </p:cNvPr>
          <p:cNvSpPr/>
          <p:nvPr userDrawn="1"/>
        </p:nvSpPr>
        <p:spPr>
          <a:xfrm>
            <a:off x="7526249" y="3950440"/>
            <a:ext cx="1617751" cy="584775"/>
          </a:xfrm>
          <a:prstGeom prst="rect">
            <a:avLst/>
          </a:prstGeom>
        </p:spPr>
        <p:txBody>
          <a:bodyPr wrap="none">
            <a:spAutoFit/>
          </a:bodyPr>
          <a:lstStyle/>
          <a:p>
            <a:r>
              <a:rPr kumimoji="0" lang="ar-EG" sz="32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Sayf Bold" pitchFamily="2" charset="-78"/>
              </a:rPr>
              <a:t>ختام الطرح</a:t>
            </a:r>
            <a:endParaRPr lang="en-US" sz="3200" dirty="0"/>
          </a:p>
        </p:txBody>
      </p:sp>
    </p:spTree>
    <p:extLst>
      <p:ext uri="{BB962C8B-B14F-4D97-AF65-F5344CB8AC3E}">
        <p14:creationId xmlns:p14="http://schemas.microsoft.com/office/powerpoint/2010/main" val="372288163"/>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مقدمة النبوات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6948" y="4484209"/>
            <a:ext cx="4670474" cy="2203210"/>
          </a:xfrm>
          <a:prstGeom prst="rect">
            <a:avLst/>
          </a:prstGeom>
        </p:spPr>
        <p:txBody>
          <a:bodyPr>
            <a:normAutofit/>
          </a:bodyPr>
          <a:lstStyle>
            <a:lvl1pPr algn="justLow" rtl="1">
              <a:defRPr lang="en-US" sz="4800" b="1" kern="10" dirty="0">
                <a:ln w="9525">
                  <a:noFill/>
                  <a:round/>
                  <a:headEnd/>
                  <a:tailEnd/>
                </a:ln>
                <a:solidFill>
                  <a:srgbClr val="FFC000"/>
                </a:solidFill>
                <a:effectLst/>
                <a:latin typeface="Times New Roman"/>
                <a:ea typeface="+mn-ea"/>
                <a:cs typeface="+mn-cs"/>
              </a:defRPr>
            </a:lvl1pPr>
          </a:lstStyle>
          <a:p>
            <a:r>
              <a:rPr lang="ar-EG" dirty="0"/>
              <a:t>النبوة </a:t>
            </a:r>
            <a:endParaRPr lang="en-US" dirty="0"/>
          </a:p>
        </p:txBody>
      </p:sp>
      <p:sp>
        <p:nvSpPr>
          <p:cNvPr id="3" name="TextBox 2"/>
          <p:cNvSpPr txBox="1"/>
          <p:nvPr userDrawn="1"/>
        </p:nvSpPr>
        <p:spPr>
          <a:xfrm>
            <a:off x="4164038" y="4654790"/>
            <a:ext cx="4979962" cy="1862048"/>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1500" b="1" kern="10" dirty="0">
                <a:ln w="9525">
                  <a:noFill/>
                  <a:round/>
                  <a:headEnd/>
                  <a:tailEnd/>
                </a:ln>
                <a:solidFill>
                  <a:srgbClr val="FFC000"/>
                </a:solidFill>
                <a:effectLst/>
                <a:latin typeface="Times New Roman"/>
                <a:ea typeface="+mn-ea"/>
                <a:cs typeface="AGA Sindibad Regular" pitchFamily="2" charset="-78"/>
              </a:rPr>
              <a:t>النبوات </a:t>
            </a:r>
            <a:endParaRPr lang="en-US" sz="11500" b="1" kern="10" dirty="0">
              <a:ln w="9525">
                <a:noFill/>
                <a:round/>
                <a:headEnd/>
                <a:tailEnd/>
              </a:ln>
              <a:solidFill>
                <a:srgbClr val="FFC000"/>
              </a:solidFill>
              <a:effectLst/>
              <a:latin typeface="Times New Roman"/>
              <a:ea typeface="+mn-ea"/>
              <a:cs typeface="AGA Sindibad Regular" pitchFamily="2" charset="-78"/>
            </a:endParaRPr>
          </a:p>
        </p:txBody>
      </p:sp>
    </p:spTree>
    <p:extLst>
      <p:ext uri="{BB962C8B-B14F-4D97-AF65-F5344CB8AC3E}">
        <p14:creationId xmlns:p14="http://schemas.microsoft.com/office/powerpoint/2010/main" val="3785241759"/>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مقدمة العظ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6948" y="4484209"/>
            <a:ext cx="4670474" cy="2203210"/>
          </a:xfrm>
          <a:prstGeom prst="rect">
            <a:avLst/>
          </a:prstGeom>
        </p:spPr>
        <p:txBody>
          <a:bodyPr/>
          <a:lstStyle>
            <a:lvl1pPr algn="justLow" rtl="1">
              <a:defRPr lang="en-US" sz="5400" b="1" kern="10" dirty="0">
                <a:ln w="9525">
                  <a:noFill/>
                  <a:round/>
                  <a:headEnd/>
                  <a:tailEnd/>
                </a:ln>
                <a:solidFill>
                  <a:srgbClr val="FFC000"/>
                </a:solidFill>
                <a:effectLst/>
                <a:latin typeface="Times New Roman"/>
                <a:ea typeface="+mn-ea"/>
                <a:cs typeface="+mn-cs"/>
              </a:defRPr>
            </a:lvl1pPr>
          </a:lstStyle>
          <a:p>
            <a:r>
              <a:rPr lang="ar-EG" sz="5400" dirty="0"/>
              <a:t>العظة</a:t>
            </a:r>
            <a:endParaRPr lang="en-US" dirty="0"/>
          </a:p>
        </p:txBody>
      </p:sp>
      <p:sp>
        <p:nvSpPr>
          <p:cNvPr id="3" name="TextBox 2"/>
          <p:cNvSpPr txBox="1"/>
          <p:nvPr userDrawn="1"/>
        </p:nvSpPr>
        <p:spPr>
          <a:xfrm>
            <a:off x="4572000" y="4642009"/>
            <a:ext cx="4979962" cy="221599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3800" b="1" kern="10" dirty="0">
                <a:ln w="9525">
                  <a:noFill/>
                  <a:round/>
                  <a:headEnd/>
                  <a:tailEnd/>
                </a:ln>
                <a:solidFill>
                  <a:srgbClr val="FFC000"/>
                </a:solidFill>
                <a:effectLst/>
                <a:latin typeface="Times New Roman"/>
                <a:ea typeface="+mn-ea"/>
                <a:cs typeface="AGA Sindibad Regular" pitchFamily="2" charset="-78"/>
              </a:rPr>
              <a:t>عظة</a:t>
            </a:r>
            <a:r>
              <a:rPr lang="ar-EG" sz="9600" b="1" kern="10" dirty="0">
                <a:ln w="9525">
                  <a:noFill/>
                  <a:round/>
                  <a:headEnd/>
                  <a:tailEnd/>
                </a:ln>
                <a:solidFill>
                  <a:srgbClr val="FFC000"/>
                </a:solidFill>
                <a:effectLst/>
                <a:latin typeface="Times New Roman"/>
                <a:ea typeface="+mn-ea"/>
                <a:cs typeface="AGA Sindibad Regular" pitchFamily="2" charset="-78"/>
              </a:rPr>
              <a:t> </a:t>
            </a:r>
            <a:endParaRPr lang="en-US" sz="9600" b="1" kern="10" dirty="0">
              <a:ln w="9525">
                <a:noFill/>
                <a:round/>
                <a:headEnd/>
                <a:tailEnd/>
              </a:ln>
              <a:solidFill>
                <a:srgbClr val="FFC000"/>
              </a:solidFill>
              <a:effectLst/>
              <a:latin typeface="Times New Roman"/>
              <a:ea typeface="+mn-ea"/>
              <a:cs typeface="AGA Sindibad Regular" pitchFamily="2" charset="-78"/>
            </a:endParaRPr>
          </a:p>
        </p:txBody>
      </p:sp>
    </p:spTree>
    <p:extLst>
      <p:ext uri="{BB962C8B-B14F-4D97-AF65-F5344CB8AC3E}">
        <p14:creationId xmlns:p14="http://schemas.microsoft.com/office/powerpoint/2010/main" val="147214108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1_ختام  العظة">
    <p:spTree>
      <p:nvGrpSpPr>
        <p:cNvPr id="1" name=""/>
        <p:cNvGrpSpPr/>
        <p:nvPr/>
      </p:nvGrpSpPr>
      <p:grpSpPr>
        <a:xfrm>
          <a:off x="0" y="0"/>
          <a:ext cx="0" cy="0"/>
          <a:chOff x="0" y="0"/>
          <a:chExt cx="0" cy="0"/>
        </a:xfrm>
      </p:grpSpPr>
      <p:sp>
        <p:nvSpPr>
          <p:cNvPr id="4" name="TextBox 3"/>
          <p:cNvSpPr txBox="1"/>
          <p:nvPr userDrawn="1"/>
        </p:nvSpPr>
        <p:spPr>
          <a:xfrm>
            <a:off x="274321" y="4592333"/>
            <a:ext cx="8503920" cy="2086725"/>
          </a:xfrm>
          <a:prstGeom prst="rect">
            <a:avLst/>
          </a:prstGeom>
          <a:noFill/>
        </p:spPr>
        <p:txBody>
          <a:bodyPr wrap="square" rtlCol="0">
            <a:spAutoFit/>
          </a:bodyPr>
          <a:lstStyle/>
          <a:p>
            <a:pPr algn="r" defTabSz="914400" rtl="1">
              <a:lnSpc>
                <a:spcPct val="90000"/>
              </a:lnSpc>
              <a:spcBef>
                <a:spcPct val="0"/>
              </a:spcBef>
            </a:pPr>
            <a:r>
              <a:rPr kumimoji="0" lang="ar-EG" sz="48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mj-cs"/>
              </a:rPr>
              <a:t>فلنختم موعظة أبينا القديس أنبا          الذى أنار عقولنا و عيون قلوبنا بأسم الآب و الأبن و الروح القدس الأله الواحد آمين .</a:t>
            </a:r>
            <a:endParaRPr lang="ar-EG" sz="4000" b="1" kern="1200" dirty="0">
              <a:solidFill>
                <a:schemeClr val="bg1"/>
              </a:solidFill>
              <a:latin typeface="Times New Roman" panose="02020603050405020304" pitchFamily="18" charset="0"/>
              <a:ea typeface="+mj-ea"/>
              <a:cs typeface="+mj-cs"/>
            </a:endParaRPr>
          </a:p>
        </p:txBody>
      </p:sp>
      <p:sp>
        <p:nvSpPr>
          <p:cNvPr id="3" name="Title 1"/>
          <p:cNvSpPr>
            <a:spLocks noGrp="1"/>
          </p:cNvSpPr>
          <p:nvPr>
            <p:ph type="title" hasCustomPrompt="1"/>
          </p:nvPr>
        </p:nvSpPr>
        <p:spPr>
          <a:xfrm>
            <a:off x="0" y="4413871"/>
            <a:ext cx="2546252" cy="959988"/>
          </a:xfrm>
          <a:prstGeom prst="rect">
            <a:avLst/>
          </a:prstGeom>
        </p:spPr>
        <p:txBody>
          <a:bodyPr>
            <a:normAutofit/>
          </a:bodyPr>
          <a:lstStyle>
            <a:lvl1pPr algn="justLow" rtl="1">
              <a:defRPr lang="en-US" sz="4800" b="1" kern="10" dirty="0">
                <a:ln w="9525">
                  <a:noFill/>
                  <a:round/>
                  <a:headEnd/>
                  <a:tailEnd/>
                </a:ln>
                <a:solidFill>
                  <a:srgbClr val="FFC000"/>
                </a:solidFill>
                <a:effectLst/>
                <a:latin typeface="Times New Roman"/>
                <a:ea typeface="+mn-ea"/>
                <a:cs typeface="+mn-cs"/>
              </a:defRPr>
            </a:lvl1pPr>
          </a:lstStyle>
          <a:p>
            <a:r>
              <a:rPr lang="ar-EG" sz="5400" dirty="0"/>
              <a:t>العظة</a:t>
            </a:r>
            <a:endParaRPr lang="en-US" dirty="0"/>
          </a:p>
        </p:txBody>
      </p:sp>
    </p:spTree>
    <p:extLst>
      <p:ext uri="{BB962C8B-B14F-4D97-AF65-F5344CB8AC3E}">
        <p14:creationId xmlns:p14="http://schemas.microsoft.com/office/powerpoint/2010/main" val="3172202286"/>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ختام">
    <p:spTree>
      <p:nvGrpSpPr>
        <p:cNvPr id="1" name=""/>
        <p:cNvGrpSpPr/>
        <p:nvPr/>
      </p:nvGrpSpPr>
      <p:grpSpPr>
        <a:xfrm>
          <a:off x="0" y="0"/>
          <a:ext cx="0" cy="0"/>
          <a:chOff x="0" y="0"/>
          <a:chExt cx="0" cy="0"/>
        </a:xfrm>
      </p:grpSpPr>
    </p:spTree>
    <p:extLst>
      <p:ext uri="{BB962C8B-B14F-4D97-AF65-F5344CB8AC3E}">
        <p14:creationId xmlns:p14="http://schemas.microsoft.com/office/powerpoint/2010/main" val="4176418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مزمور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584379"/>
            <a:ext cx="9143999"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5676" y="6050793"/>
            <a:ext cx="9138322" cy="60593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334043" y="202956"/>
            <a:ext cx="2475914"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التاسعة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64908431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الساعة الاولي">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8"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295355" y="129979"/>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الاولي</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565189094"/>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الساعة الاولي2">
    <p:spTree>
      <p:nvGrpSpPr>
        <p:cNvPr id="1" name=""/>
        <p:cNvGrpSpPr/>
        <p:nvPr/>
      </p:nvGrpSpPr>
      <p:grpSpPr>
        <a:xfrm>
          <a:off x="0" y="0"/>
          <a:ext cx="0" cy="0"/>
          <a:chOff x="0" y="0"/>
          <a:chExt cx="0" cy="0"/>
        </a:xfrm>
      </p:grpSpPr>
      <p:sp>
        <p:nvSpPr>
          <p:cNvPr id="4" name="TextBox 3"/>
          <p:cNvSpPr txBox="1"/>
          <p:nvPr userDrawn="1"/>
        </p:nvSpPr>
        <p:spPr>
          <a:xfrm>
            <a:off x="252391" y="4361773"/>
            <a:ext cx="8427375" cy="923330"/>
          </a:xfrm>
          <a:prstGeom prst="rect">
            <a:avLst/>
          </a:prstGeom>
          <a:noFill/>
        </p:spPr>
        <p:txBody>
          <a:bodyPr wrap="square" rtlCol="0">
            <a:spAutoFit/>
          </a:bodyPr>
          <a:lstStyle/>
          <a:p>
            <a:pPr algn="ctr" defTabSz="914400" rtl="1">
              <a:lnSpc>
                <a:spcPct val="90000"/>
              </a:lnSpc>
              <a:spcBef>
                <a:spcPct val="0"/>
              </a:spcBef>
            </a:pPr>
            <a:r>
              <a:rPr lang="ar-EG" sz="60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463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298873" y="139562"/>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الاولي</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83908398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الساعة الاولي 3">
    <p:spTree>
      <p:nvGrpSpPr>
        <p:cNvPr id="1" name=""/>
        <p:cNvGrpSpPr/>
        <p:nvPr/>
      </p:nvGrpSpPr>
      <p:grpSpPr>
        <a:xfrm>
          <a:off x="0" y="0"/>
          <a:ext cx="0" cy="0"/>
          <a:chOff x="0" y="0"/>
          <a:chExt cx="0" cy="0"/>
        </a:xfrm>
      </p:grpSpPr>
      <p:sp>
        <p:nvSpPr>
          <p:cNvPr id="4" name="TextBox 3"/>
          <p:cNvSpPr txBox="1"/>
          <p:nvPr userDrawn="1"/>
        </p:nvSpPr>
        <p:spPr>
          <a:xfrm>
            <a:off x="393895" y="4361773"/>
            <a:ext cx="8285871" cy="923330"/>
          </a:xfrm>
          <a:prstGeom prst="rect">
            <a:avLst/>
          </a:prstGeom>
          <a:noFill/>
        </p:spPr>
        <p:txBody>
          <a:bodyPr wrap="square" rtlCol="0">
            <a:spAutoFit/>
          </a:bodyPr>
          <a:lstStyle/>
          <a:p>
            <a:pPr algn="ctr" defTabSz="914400" rtl="1">
              <a:lnSpc>
                <a:spcPct val="90000"/>
              </a:lnSpc>
              <a:spcBef>
                <a:spcPct val="0"/>
              </a:spcBef>
            </a:pPr>
            <a:r>
              <a:rPr lang="ar-EG" sz="6000" b="1" kern="1200" dirty="0">
                <a:solidFill>
                  <a:schemeClr val="bg1"/>
                </a:solidFill>
                <a:latin typeface="Times New Roman" panose="02020603050405020304" pitchFamily="18" charset="0"/>
                <a:ea typeface="+mj-ea"/>
                <a:cs typeface="+mj-cs"/>
              </a:rPr>
              <a:t>يا ربى يسوع المسيح</a:t>
            </a:r>
          </a:p>
        </p:txBody>
      </p:sp>
      <p:sp>
        <p:nvSpPr>
          <p:cNvPr id="7" name="TextBox 6"/>
          <p:cNvSpPr txBox="1"/>
          <p:nvPr userDrawn="1"/>
        </p:nvSpPr>
        <p:spPr>
          <a:xfrm>
            <a:off x="0" y="5282489"/>
            <a:ext cx="9143999"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باتشويس إيسوس بخرستوس</a:t>
            </a:r>
          </a:p>
        </p:txBody>
      </p:sp>
      <p:sp>
        <p:nvSpPr>
          <p:cNvPr id="6" name="Rectangle 5"/>
          <p:cNvSpPr/>
          <p:nvPr userDrawn="1"/>
        </p:nvSpPr>
        <p:spPr>
          <a:xfrm>
            <a:off x="3263703" y="130500"/>
            <a:ext cx="2546253" cy="830997"/>
          </a:xfrm>
          <a:prstGeom prst="rect">
            <a:avLst/>
          </a:prstGeom>
          <a:noFill/>
        </p:spPr>
        <p:txBody>
          <a:bodyPr wrap="square" lIns="91440" tIns="45720" rIns="91440" bIns="45720">
            <a:spAutoFit/>
          </a:bodyPr>
          <a:lstStyle/>
          <a:p>
            <a:pPr lvl="0"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lvl="0"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الاولي</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504797216"/>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الساعة الثلاث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71"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298873" y="129979"/>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الثالثة </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488759066"/>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الساعة الثلاث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923330"/>
          </a:xfrm>
          <a:prstGeom prst="rect">
            <a:avLst/>
          </a:prstGeom>
          <a:noFill/>
        </p:spPr>
        <p:txBody>
          <a:bodyPr wrap="square" rtlCol="0">
            <a:spAutoFit/>
          </a:bodyPr>
          <a:lstStyle/>
          <a:p>
            <a:pPr algn="ctr" defTabSz="914400" rtl="1">
              <a:lnSpc>
                <a:spcPct val="90000"/>
              </a:lnSpc>
              <a:spcBef>
                <a:spcPct val="0"/>
              </a:spcBef>
            </a:pPr>
            <a:r>
              <a:rPr lang="ar-EG" sz="60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kern="1200" dirty="0">
                <a:solidFill>
                  <a:schemeClr val="bg1"/>
                </a:solidFill>
                <a:latin typeface="Times New Roman" panose="02020603050405020304" pitchFamily="18" charset="0"/>
                <a:ea typeface="+mj-ea"/>
                <a:cs typeface="+mj-cs"/>
              </a:rPr>
              <a:t>إمانوئيل بين نوتى بين أوورو</a:t>
            </a:r>
          </a:p>
        </p:txBody>
      </p:sp>
      <p:sp>
        <p:nvSpPr>
          <p:cNvPr id="8" name="Rectangle 7"/>
          <p:cNvSpPr/>
          <p:nvPr userDrawn="1"/>
        </p:nvSpPr>
        <p:spPr>
          <a:xfrm>
            <a:off x="3298873" y="124173"/>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الثالثة </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5832810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الساعة الثلاث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يا ربى يسوع المسيح</a:t>
            </a:r>
          </a:p>
        </p:txBody>
      </p:sp>
      <p:sp>
        <p:nvSpPr>
          <p:cNvPr id="7" name="TextBox 6"/>
          <p:cNvSpPr txBox="1"/>
          <p:nvPr userDrawn="1"/>
        </p:nvSpPr>
        <p:spPr>
          <a:xfrm>
            <a:off x="0" y="5282489"/>
            <a:ext cx="9143999"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باتشويس إيسوس بخرستوس</a:t>
            </a:r>
          </a:p>
        </p:txBody>
      </p:sp>
      <p:sp>
        <p:nvSpPr>
          <p:cNvPr id="8" name="Rectangle 7"/>
          <p:cNvSpPr/>
          <p:nvPr userDrawn="1"/>
        </p:nvSpPr>
        <p:spPr>
          <a:xfrm>
            <a:off x="3263703" y="130500"/>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الثالثة </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78343008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الساعة السادس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84408" y="5121147"/>
            <a:ext cx="9242474"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298873" y="129979"/>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السادسة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68391734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الساعة السادس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298873" y="130500"/>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السادسة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72620680"/>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الساعة السادس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يا ربى يسوع المسيح</a:t>
            </a:r>
          </a:p>
        </p:txBody>
      </p:sp>
      <p:sp>
        <p:nvSpPr>
          <p:cNvPr id="7" name="TextBox 6"/>
          <p:cNvSpPr txBox="1"/>
          <p:nvPr userDrawn="1"/>
        </p:nvSpPr>
        <p:spPr>
          <a:xfrm>
            <a:off x="0" y="5282489"/>
            <a:ext cx="9143999"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باتشويس إيسوس بخرستوس</a:t>
            </a:r>
          </a:p>
        </p:txBody>
      </p:sp>
      <p:sp>
        <p:nvSpPr>
          <p:cNvPr id="6" name="Rectangle 5"/>
          <p:cNvSpPr/>
          <p:nvPr userDrawn="1"/>
        </p:nvSpPr>
        <p:spPr>
          <a:xfrm>
            <a:off x="3263703" y="133778"/>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السادسة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079185479"/>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الساعة التاسع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71"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263702" y="129979"/>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التاسعة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201377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مزمور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535215"/>
            <a:ext cx="9143999"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31224" y="6049107"/>
            <a:ext cx="9112774" cy="60593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151163" y="181931"/>
            <a:ext cx="2532185"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33014676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الساعة التاسع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298873" y="133778"/>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التاسعة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73235790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الساعة التاسع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يا ربى يسوع المسيح</a:t>
            </a:r>
          </a:p>
        </p:txBody>
      </p:sp>
      <p:sp>
        <p:nvSpPr>
          <p:cNvPr id="7" name="TextBox 6"/>
          <p:cNvSpPr txBox="1"/>
          <p:nvPr userDrawn="1"/>
        </p:nvSpPr>
        <p:spPr>
          <a:xfrm>
            <a:off x="0" y="5282489"/>
            <a:ext cx="9143999"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باتشويس إيسوس بخرستوس</a:t>
            </a:r>
          </a:p>
        </p:txBody>
      </p:sp>
      <p:sp>
        <p:nvSpPr>
          <p:cNvPr id="6" name="Rectangle 5"/>
          <p:cNvSpPr/>
          <p:nvPr userDrawn="1"/>
        </p:nvSpPr>
        <p:spPr>
          <a:xfrm>
            <a:off x="3263703" y="133778"/>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التاسعة</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37843038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الحادية عشر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71"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263702" y="129979"/>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الحادية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عشر</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4170523388"/>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الحادية عشر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192951" y="159728"/>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الحادية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عشر</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08896798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الحادية عشر 3">
    <p:spTree>
      <p:nvGrpSpPr>
        <p:cNvPr id="1" name=""/>
        <p:cNvGrpSpPr/>
        <p:nvPr/>
      </p:nvGrpSpPr>
      <p:grpSpPr>
        <a:xfrm>
          <a:off x="0" y="0"/>
          <a:ext cx="0" cy="0"/>
          <a:chOff x="0" y="0"/>
          <a:chExt cx="0" cy="0"/>
        </a:xfrm>
      </p:grpSpPr>
      <p:sp>
        <p:nvSpPr>
          <p:cNvPr id="4" name="TextBox 3"/>
          <p:cNvSpPr txBox="1"/>
          <p:nvPr userDrawn="1"/>
        </p:nvSpPr>
        <p:spPr>
          <a:xfrm>
            <a:off x="393895" y="4361773"/>
            <a:ext cx="8285871"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يا ربى يسوع المسيح مخلصى الصالح</a:t>
            </a:r>
          </a:p>
        </p:txBody>
      </p:sp>
      <p:sp>
        <p:nvSpPr>
          <p:cNvPr id="7" name="TextBox 6"/>
          <p:cNvSpPr txBox="1"/>
          <p:nvPr userDrawn="1"/>
        </p:nvSpPr>
        <p:spPr>
          <a:xfrm>
            <a:off x="-137162" y="5292260"/>
            <a:ext cx="9418320" cy="4801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28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28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28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r>
              <a:rPr lang="ar-EG" sz="28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a:t>
            </a:r>
            <a:r>
              <a:rPr lang="en-US" sz="28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pacwthr</a:t>
            </a:r>
            <a:r>
              <a:rPr lang="en-US" sz="28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a:t>
            </a:r>
            <a:r>
              <a:rPr lang="en-US" sz="28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n`agaqoc</a:t>
            </a:r>
            <a:endParaRPr lang="en-US" sz="28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429063" y="6001147"/>
            <a:ext cx="8285871" cy="66172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000" b="1" kern="1200" dirty="0">
                <a:solidFill>
                  <a:schemeClr val="bg1"/>
                </a:solidFill>
                <a:latin typeface="Times New Roman" panose="02020603050405020304" pitchFamily="18" charset="0"/>
                <a:ea typeface="+mj-ea"/>
                <a:cs typeface="+mj-cs"/>
              </a:rPr>
              <a:t>باتشويس إيسوس بخرستوس</a:t>
            </a:r>
            <a:r>
              <a:rPr lang="ar-EG" sz="4000" b="1" kern="1200" baseline="0" dirty="0">
                <a:solidFill>
                  <a:schemeClr val="bg1"/>
                </a:solidFill>
                <a:latin typeface="Times New Roman" panose="02020603050405020304" pitchFamily="18" charset="0"/>
                <a:ea typeface="+mj-ea"/>
                <a:cs typeface="+mj-cs"/>
              </a:rPr>
              <a:t> </a:t>
            </a:r>
            <a:r>
              <a:rPr lang="ar-EG" sz="4000" dirty="0">
                <a:solidFill>
                  <a:schemeClr val="bg1"/>
                </a:solidFill>
                <a:effectLst>
                  <a:outerShdw blurRad="38100" dist="38100" dir="2700000" algn="tl">
                    <a:srgbClr val="000000">
                      <a:alpha val="43137"/>
                    </a:srgbClr>
                  </a:outerShdw>
                </a:effectLst>
                <a:latin typeface="ae_AlMothnna" pitchFamily="34" charset="-78"/>
                <a:cs typeface="AL-Mateen" pitchFamily="2" charset="-78"/>
              </a:rPr>
              <a:t>باسوتير إن آغاثوس</a:t>
            </a:r>
            <a:endParaRPr lang="ar-EG" sz="4000" b="1" kern="1200" dirty="0">
              <a:solidFill>
                <a:schemeClr val="bg1"/>
              </a:solidFill>
              <a:latin typeface="Times New Roman" panose="02020603050405020304" pitchFamily="18" charset="0"/>
              <a:ea typeface="+mj-ea"/>
              <a:cs typeface="+mj-cs"/>
            </a:endParaRPr>
          </a:p>
        </p:txBody>
      </p:sp>
      <p:sp>
        <p:nvSpPr>
          <p:cNvPr id="6" name="Rectangle 5"/>
          <p:cNvSpPr/>
          <p:nvPr userDrawn="1"/>
        </p:nvSpPr>
        <p:spPr>
          <a:xfrm>
            <a:off x="3298871" y="194892"/>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الحادية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عشر</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021967848"/>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2_انجيل عربي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43400"/>
            <a:ext cx="9144000" cy="251460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432517" y="119575"/>
            <a:ext cx="2278966" cy="830997"/>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الساعة</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الاولي</a:t>
            </a:r>
          </a:p>
        </p:txBody>
      </p:sp>
    </p:spTree>
    <p:extLst>
      <p:ext uri="{BB962C8B-B14F-4D97-AF65-F5344CB8AC3E}">
        <p14:creationId xmlns:p14="http://schemas.microsoft.com/office/powerpoint/2010/main" val="269847455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3_انجيل عربي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43400"/>
            <a:ext cx="9144000" cy="251460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432517" y="119575"/>
            <a:ext cx="2278966" cy="830997"/>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الساعة</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الثالثة</a:t>
            </a:r>
          </a:p>
        </p:txBody>
      </p:sp>
    </p:spTree>
    <p:extLst>
      <p:ext uri="{BB962C8B-B14F-4D97-AF65-F5344CB8AC3E}">
        <p14:creationId xmlns:p14="http://schemas.microsoft.com/office/powerpoint/2010/main" val="205332622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3_انجيل السادسة  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2450"/>
            <a:ext cx="9144000" cy="249555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369212" y="181931"/>
            <a:ext cx="2405575" cy="830997"/>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الساعة</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السادسة</a:t>
            </a:r>
          </a:p>
        </p:txBody>
      </p:sp>
    </p:spTree>
    <p:extLst>
      <p:ext uri="{BB962C8B-B14F-4D97-AF65-F5344CB8AC3E}">
        <p14:creationId xmlns:p14="http://schemas.microsoft.com/office/powerpoint/2010/main" val="176238830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4_انجيل التاسعة 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43400"/>
            <a:ext cx="9144000" cy="251460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390314" y="181931"/>
            <a:ext cx="2363372" cy="830997"/>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الساعة</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التاسعة</a:t>
            </a:r>
          </a:p>
        </p:txBody>
      </p:sp>
    </p:spTree>
    <p:extLst>
      <p:ext uri="{BB962C8B-B14F-4D97-AF65-F5344CB8AC3E}">
        <p14:creationId xmlns:p14="http://schemas.microsoft.com/office/powerpoint/2010/main" val="203501598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5_انجيل الحادية عشر 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2450"/>
            <a:ext cx="9144000" cy="249555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024113" y="280405"/>
            <a:ext cx="3194245" cy="738664"/>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18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a:t>
            </a:r>
            <a:r>
              <a:rPr kumimoji="0" lang="ar-EG" sz="18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الساعة</a:t>
            </a:r>
            <a:r>
              <a:rPr kumimoji="0" lang="ar-EG" sz="18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الحادية</a:t>
            </a:r>
            <a:r>
              <a:rPr kumimoji="0" lang="ar-EG" sz="18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عشر</a:t>
            </a:r>
          </a:p>
        </p:txBody>
      </p:sp>
    </p:spTree>
    <p:extLst>
      <p:ext uri="{BB962C8B-B14F-4D97-AF65-F5344CB8AC3E}">
        <p14:creationId xmlns:p14="http://schemas.microsoft.com/office/powerpoint/2010/main" val="9392180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انجيل الاولي قبط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90" y="4430654"/>
            <a:ext cx="9134710" cy="2427346"/>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432517" y="225474"/>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
        <p:nvSpPr>
          <p:cNvPr id="5" name="Rectangle 4">
            <a:hlinkClick r:id="rId2" action="ppaction://hlinksldjump"/>
          </p:cNvPr>
          <p:cNvSpPr/>
          <p:nvPr userDrawn="1"/>
        </p:nvSpPr>
        <p:spPr>
          <a:xfrm>
            <a:off x="8548378" y="3907434"/>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Tree>
    <p:extLst>
      <p:ext uri="{BB962C8B-B14F-4D97-AF65-F5344CB8AC3E}">
        <p14:creationId xmlns:p14="http://schemas.microsoft.com/office/powerpoint/2010/main" val="364152841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userDrawn="1">
  <p:cSld name="مقدمة الطرح 1">
    <p:spTree>
      <p:nvGrpSpPr>
        <p:cNvPr id="1" name=""/>
        <p:cNvGrpSpPr/>
        <p:nvPr/>
      </p:nvGrpSpPr>
      <p:grpSpPr>
        <a:xfrm>
          <a:off x="0" y="0"/>
          <a:ext cx="0" cy="0"/>
          <a:chOff x="0" y="0"/>
          <a:chExt cx="0" cy="0"/>
        </a:xfrm>
      </p:grpSpPr>
      <p:sp>
        <p:nvSpPr>
          <p:cNvPr id="23" name="Rectangle 22"/>
          <p:cNvSpPr/>
          <p:nvPr userDrawn="1"/>
        </p:nvSpPr>
        <p:spPr>
          <a:xfrm>
            <a:off x="3771892" y="485160"/>
            <a:ext cx="1600216" cy="461665"/>
          </a:xfrm>
          <a:prstGeom prst="rect">
            <a:avLst/>
          </a:prstGeom>
          <a:noFill/>
        </p:spPr>
        <p:txBody>
          <a:bodyPr wrap="square">
            <a:spAutoFit/>
          </a:bodyPr>
          <a:lstStyle/>
          <a:p>
            <a:pPr marL="0" algn="justLow" defTabSz="457200" rtl="1" eaLnBrk="1" latinLnBrk="0" hangingPunct="1">
              <a:spcBef>
                <a:spcPts val="0"/>
              </a:spcBef>
              <a:defRPr/>
            </a:pPr>
            <a:r>
              <a:rPr lang="ar-EG" sz="2000" b="1" kern="1200"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j-cs"/>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مقدمة</a:t>
            </a:r>
            <a:r>
              <a:rPr lang="ar-EG" sz="2000" b="1" kern="1200"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j-cs"/>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الطرح</a:t>
            </a:r>
            <a:r>
              <a:rPr lang="ar-EG" sz="2000" b="1" kern="1200"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j-cs"/>
              </a:rPr>
              <a:t> </a:t>
            </a:r>
          </a:p>
        </p:txBody>
      </p:sp>
      <p:graphicFrame>
        <p:nvGraphicFramePr>
          <p:cNvPr id="18" name="Table 17"/>
          <p:cNvGraphicFramePr>
            <a:graphicFrameLocks noGrp="1"/>
          </p:cNvGraphicFramePr>
          <p:nvPr userDrawn="1">
            <p:extLst>
              <p:ext uri="{D42A27DB-BD31-4B8C-83A1-F6EECF244321}">
                <p14:modId xmlns:p14="http://schemas.microsoft.com/office/powerpoint/2010/main" val="884095223"/>
              </p:ext>
            </p:extLst>
          </p:nvPr>
        </p:nvGraphicFramePr>
        <p:xfrm>
          <a:off x="0" y="3138316"/>
          <a:ext cx="9144000" cy="4084638"/>
        </p:xfrm>
        <a:graphic>
          <a:graphicData uri="http://schemas.openxmlformats.org/drawingml/2006/table">
            <a:tbl>
              <a:tblPr rtl="1" firstRow="1" bandRow="1">
                <a:tableStyleId>{073A0DAA-6AF3-43AB-8588-CEC1D06C72B9}</a:tableStyleId>
              </a:tblPr>
              <a:tblGrid>
                <a:gridCol w="3877654">
                  <a:extLst>
                    <a:ext uri="{9D8B030D-6E8A-4147-A177-3AD203B41FA5}">
                      <a16:colId xmlns:a16="http://schemas.microsoft.com/office/drawing/2014/main" val="20000"/>
                    </a:ext>
                  </a:extLst>
                </a:gridCol>
                <a:gridCol w="5266346">
                  <a:extLst>
                    <a:ext uri="{9D8B030D-6E8A-4147-A177-3AD203B41FA5}">
                      <a16:colId xmlns:a16="http://schemas.microsoft.com/office/drawing/2014/main" val="20001"/>
                    </a:ext>
                  </a:extLst>
                </a:gridCol>
              </a:tblGrid>
              <a:tr h="1310685">
                <a:tc gridSpan="2">
                  <a:txBody>
                    <a:bodyPr/>
                    <a:lstStyle/>
                    <a:p>
                      <a:pPr marL="0" indent="0" algn="ctr" rtl="0" eaLnBrk="1" hangingPunct="1">
                        <a:spcBef>
                          <a:spcPts val="0"/>
                        </a:spcBef>
                        <a:buFontTx/>
                        <a:buNone/>
                      </a:pPr>
                      <a:endParaRPr lang="pt-BR" sz="3200" b="0" dirty="0">
                        <a:latin typeface="CS New Athanasius" panose="020B0500000000000000" pitchFamily="34" charset="0"/>
                        <a:cs typeface="Times New Roman" panose="02020603050405020304" pitchFamily="18" charset="0"/>
                      </a:endParaRPr>
                    </a:p>
                  </a:txBody>
                  <a:tcPr marT="45647" marB="45647">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0"/>
                  </a:ext>
                </a:extLst>
              </a:tr>
              <a:tr h="2773953">
                <a:tc>
                  <a:txBody>
                    <a:bodyPr/>
                    <a:lstStyle/>
                    <a:p>
                      <a:pPr algn="justLow" rtl="1" eaLnBrk="1" hangingPunct="1">
                        <a:spcBef>
                          <a:spcPct val="20000"/>
                        </a:spcBef>
                      </a:pPr>
                      <a:r>
                        <a:rPr lang="ar-SA" sz="3600" b="1" dirty="0">
                          <a:solidFill>
                            <a:schemeClr val="bg1"/>
                          </a:solidFill>
                          <a:latin typeface="CS New Athanasius" panose="020B0500000000000000" pitchFamily="34" charset="0"/>
                          <a:cs typeface="Times New Roman" panose="02020603050405020304" pitchFamily="18" charset="0"/>
                        </a:rPr>
                        <a:t>باسم الثالوث</a:t>
                      </a:r>
                      <a:r>
                        <a:rPr lang="ar-EG" sz="3600" b="1" dirty="0">
                          <a:solidFill>
                            <a:schemeClr val="bg1"/>
                          </a:solidFill>
                          <a:latin typeface="CS New Athanasius" panose="020B0500000000000000" pitchFamily="34" charset="0"/>
                          <a:cs typeface="Times New Roman" panose="02020603050405020304" pitchFamily="18" charset="0"/>
                        </a:rPr>
                        <a:t>،</a:t>
                      </a:r>
                      <a:r>
                        <a:rPr lang="ar-SA" sz="3600" b="1" dirty="0">
                          <a:solidFill>
                            <a:schemeClr val="bg1"/>
                          </a:solidFill>
                          <a:latin typeface="CS New Athanasius" panose="020B0500000000000000" pitchFamily="34" charset="0"/>
                          <a:cs typeface="Times New Roman" panose="02020603050405020304" pitchFamily="18" charset="0"/>
                        </a:rPr>
                        <a:t> المساوي</a:t>
                      </a:r>
                      <a:r>
                        <a:rPr lang="ar-EG" sz="3600" b="1" dirty="0">
                          <a:solidFill>
                            <a:schemeClr val="bg1"/>
                          </a:solidFill>
                          <a:latin typeface="CS New Athanasius" panose="020B0500000000000000" pitchFamily="34" charset="0"/>
                          <a:cs typeface="Times New Roman" panose="02020603050405020304" pitchFamily="18" charset="0"/>
                        </a:rPr>
                        <a:t>، </a:t>
                      </a:r>
                      <a:r>
                        <a:rPr lang="ar-SA" sz="3600" b="1" dirty="0">
                          <a:solidFill>
                            <a:schemeClr val="bg1"/>
                          </a:solidFill>
                          <a:latin typeface="CS New Athanasius" panose="020B0500000000000000" pitchFamily="34" charset="0"/>
                          <a:cs typeface="Times New Roman" panose="02020603050405020304" pitchFamily="18" charset="0"/>
                        </a:rPr>
                        <a:t>الآب والابن</a:t>
                      </a:r>
                      <a:r>
                        <a:rPr lang="ar-EG" sz="3600" b="1" dirty="0">
                          <a:solidFill>
                            <a:schemeClr val="bg1"/>
                          </a:solidFill>
                          <a:latin typeface="CS New Athanasius" panose="020B0500000000000000" pitchFamily="34" charset="0"/>
                          <a:cs typeface="Times New Roman" panose="02020603050405020304" pitchFamily="18" charset="0"/>
                        </a:rPr>
                        <a:t>،</a:t>
                      </a:r>
                      <a:r>
                        <a:rPr lang="ar-SA" sz="3600" b="1" dirty="0">
                          <a:solidFill>
                            <a:schemeClr val="bg1"/>
                          </a:solidFill>
                          <a:latin typeface="CS New Athanasius" panose="020B0500000000000000" pitchFamily="34" charset="0"/>
                          <a:cs typeface="Times New Roman" panose="02020603050405020304" pitchFamily="18" charset="0"/>
                        </a:rPr>
                        <a:t> والروح القدس</a:t>
                      </a:r>
                      <a:r>
                        <a:rPr lang="ar-EG" sz="3600" b="1" dirty="0">
                          <a:solidFill>
                            <a:schemeClr val="bg1"/>
                          </a:solidFill>
                          <a:latin typeface="CS New Athanasius" panose="020B0500000000000000" pitchFamily="34" charset="0"/>
                          <a:cs typeface="Times New Roman" panose="02020603050405020304" pitchFamily="18" charset="0"/>
                        </a:rPr>
                        <a:t>.</a:t>
                      </a:r>
                      <a:endParaRPr lang="ar-SA" sz="3600" b="1" dirty="0">
                        <a:solidFill>
                          <a:schemeClr val="bg1"/>
                        </a:solidFill>
                        <a:latin typeface="CS New Athanasius" panose="020B0500000000000000" pitchFamily="34" charset="0"/>
                        <a:cs typeface="Times New Roman" panose="02020603050405020304" pitchFamily="18" charset="0"/>
                      </a:endParaRPr>
                    </a:p>
                  </a:txBody>
                  <a:tcPr marT="45647" marB="45647">
                    <a:lnL w="12700" cmpd="sng">
                      <a:noFill/>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600" b="1" dirty="0">
                          <a:solidFill>
                            <a:schemeClr val="bg1"/>
                          </a:solidFill>
                          <a:latin typeface="CS New Athanasius" panose="020B0500000000000000" pitchFamily="34" charset="0"/>
                          <a:cs typeface="Times New Roman" panose="02020603050405020304" pitchFamily="18" charset="0"/>
                        </a:rPr>
                        <a:t>خين إفران إن تي إترياس:</a:t>
                      </a:r>
                      <a:br>
                        <a:rPr lang="ar-SA" sz="3600" b="1" dirty="0">
                          <a:solidFill>
                            <a:schemeClr val="bg1"/>
                          </a:solidFill>
                          <a:latin typeface="CS New Athanasius" panose="020B0500000000000000" pitchFamily="34" charset="0"/>
                          <a:cs typeface="Times New Roman" panose="02020603050405020304" pitchFamily="18" charset="0"/>
                        </a:rPr>
                      </a:br>
                      <a:r>
                        <a:rPr lang="ar-SA" sz="3600" b="1" dirty="0">
                          <a:solidFill>
                            <a:schemeClr val="bg1"/>
                          </a:solidFill>
                          <a:latin typeface="CS New Athanasius" panose="020B0500000000000000" pitchFamily="34" charset="0"/>
                          <a:cs typeface="Times New Roman" panose="02020603050405020304" pitchFamily="18" charset="0"/>
                        </a:rPr>
                        <a:t>إن أومو</a:t>
                      </a:r>
                      <a:r>
                        <a:rPr lang="ar-EG" sz="3600" b="1" dirty="0">
                          <a:solidFill>
                            <a:schemeClr val="bg1"/>
                          </a:solidFill>
                          <a:latin typeface="CS New Athanasius" panose="020B0500000000000000" pitchFamily="34" charset="0"/>
                          <a:cs typeface="Times New Roman" panose="02020603050405020304" pitchFamily="18" charset="0"/>
                        </a:rPr>
                        <a:t> أو</a:t>
                      </a:r>
                      <a:r>
                        <a:rPr lang="ar-SA" sz="3600" b="1" dirty="0">
                          <a:solidFill>
                            <a:schemeClr val="bg1"/>
                          </a:solidFill>
                          <a:latin typeface="CS New Athanasius" panose="020B0500000000000000" pitchFamily="34" charset="0"/>
                          <a:cs typeface="Times New Roman" panose="02020603050405020304" pitchFamily="18" charset="0"/>
                        </a:rPr>
                        <a:t>سيوس:</a:t>
                      </a:r>
                      <a:br>
                        <a:rPr lang="ar-SA" sz="3600" b="1" dirty="0">
                          <a:solidFill>
                            <a:schemeClr val="bg1"/>
                          </a:solidFill>
                          <a:latin typeface="CS New Athanasius" panose="020B0500000000000000" pitchFamily="34" charset="0"/>
                          <a:cs typeface="Times New Roman" panose="02020603050405020304" pitchFamily="18" charset="0"/>
                        </a:rPr>
                      </a:br>
                      <a:r>
                        <a:rPr lang="ar-SA" sz="3600" b="1" dirty="0">
                          <a:solidFill>
                            <a:schemeClr val="bg1"/>
                          </a:solidFill>
                          <a:latin typeface="CS New Athanasius" panose="020B0500000000000000" pitchFamily="34" charset="0"/>
                          <a:cs typeface="Times New Roman" panose="02020603050405020304" pitchFamily="18" charset="0"/>
                        </a:rPr>
                        <a:t>إفيوت نيم إبشيري:</a:t>
                      </a:r>
                      <a:br>
                        <a:rPr lang="ar-SA" sz="3600" b="1" dirty="0">
                          <a:solidFill>
                            <a:schemeClr val="bg1"/>
                          </a:solidFill>
                          <a:latin typeface="CS New Athanasius" panose="020B0500000000000000" pitchFamily="34" charset="0"/>
                          <a:cs typeface="Times New Roman" panose="02020603050405020304" pitchFamily="18" charset="0"/>
                        </a:rPr>
                      </a:br>
                      <a:r>
                        <a:rPr lang="ar-SA" sz="3600" b="1" dirty="0">
                          <a:solidFill>
                            <a:schemeClr val="bg1"/>
                          </a:solidFill>
                          <a:latin typeface="CS New Athanasius" panose="020B0500000000000000" pitchFamily="34" charset="0"/>
                          <a:cs typeface="Times New Roman" panose="02020603050405020304" pitchFamily="18" charset="0"/>
                        </a:rPr>
                        <a:t>نيم پ</a:t>
                      </a:r>
                      <a:r>
                        <a:rPr lang="ar-EG" sz="3600" b="1" dirty="0">
                          <a:solidFill>
                            <a:schemeClr val="bg1"/>
                          </a:solidFill>
                          <a:latin typeface="CS New Athanasius" panose="020B0500000000000000" pitchFamily="34" charset="0"/>
                          <a:cs typeface="Times New Roman" panose="02020603050405020304" pitchFamily="18" charset="0"/>
                        </a:rPr>
                        <a:t>ى </a:t>
                      </a:r>
                      <a:r>
                        <a:rPr lang="ar-SA" sz="3600" b="1" dirty="0">
                          <a:solidFill>
                            <a:schemeClr val="bg1"/>
                          </a:solidFill>
                          <a:latin typeface="CS New Athanasius" panose="020B0500000000000000" pitchFamily="34" charset="0"/>
                          <a:cs typeface="Times New Roman" panose="02020603050405020304" pitchFamily="18" charset="0"/>
                        </a:rPr>
                        <a:t>پن</a:t>
                      </a:r>
                      <a:r>
                        <a:rPr lang="ar-EG" sz="3600" b="1" dirty="0">
                          <a:solidFill>
                            <a:schemeClr val="bg1"/>
                          </a:solidFill>
                          <a:latin typeface="CS New Athanasius" panose="020B0500000000000000" pitchFamily="34" charset="0"/>
                          <a:cs typeface="Times New Roman" panose="02020603050405020304" pitchFamily="18" charset="0"/>
                        </a:rPr>
                        <a:t>ي</a:t>
                      </a:r>
                      <a:r>
                        <a:rPr lang="ar-SA" sz="3600" b="1" dirty="0">
                          <a:solidFill>
                            <a:schemeClr val="bg1"/>
                          </a:solidFill>
                          <a:latin typeface="CS New Athanasius" panose="020B0500000000000000" pitchFamily="34" charset="0"/>
                          <a:cs typeface="Times New Roman" panose="02020603050405020304" pitchFamily="18" charset="0"/>
                        </a:rPr>
                        <a:t>ڤما إثؤواب</a:t>
                      </a:r>
                      <a:r>
                        <a:rPr lang="ar-EG" sz="3600" b="1" dirty="0">
                          <a:solidFill>
                            <a:schemeClr val="bg1"/>
                          </a:solidFill>
                          <a:latin typeface="CS New Athanasius" panose="020B0500000000000000" pitchFamily="34" charset="0"/>
                          <a:cs typeface="Times New Roman" panose="02020603050405020304" pitchFamily="18" charset="0"/>
                        </a:rPr>
                        <a:t>.</a:t>
                      </a:r>
                      <a:endParaRPr lang="ar-SA" sz="3600" b="1" dirty="0">
                        <a:solidFill>
                          <a:schemeClr val="bg1"/>
                        </a:solidFill>
                        <a:latin typeface="CS New Athanasius" panose="020B0500000000000000" pitchFamily="34" charset="0"/>
                        <a:cs typeface="Times New Roman" panose="02020603050405020304" pitchFamily="18" charset="0"/>
                      </a:endParaRPr>
                    </a:p>
                  </a:txBody>
                  <a:tcPr marT="45647" marB="45647">
                    <a:lnL w="28575"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405061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userDrawn="1">
  <p:cSld name="مقدمة الطرح 2">
    <p:spTree>
      <p:nvGrpSpPr>
        <p:cNvPr id="1" name=""/>
        <p:cNvGrpSpPr/>
        <p:nvPr/>
      </p:nvGrpSpPr>
      <p:grpSpPr>
        <a:xfrm>
          <a:off x="0" y="0"/>
          <a:ext cx="0" cy="0"/>
          <a:chOff x="0" y="0"/>
          <a:chExt cx="0" cy="0"/>
        </a:xfrm>
      </p:grpSpPr>
      <p:sp>
        <p:nvSpPr>
          <p:cNvPr id="22" name="Rectangle 21"/>
          <p:cNvSpPr/>
          <p:nvPr userDrawn="1"/>
        </p:nvSpPr>
        <p:spPr>
          <a:xfrm>
            <a:off x="2177556" y="455082"/>
            <a:ext cx="5638800" cy="461665"/>
          </a:xfrm>
          <a:prstGeom prst="rect">
            <a:avLst/>
          </a:prstGeom>
          <a:noFill/>
        </p:spPr>
        <p:txBody>
          <a:bodyPr wrap="square">
            <a:spAutoFit/>
          </a:bodyPr>
          <a:lstStyle/>
          <a:p>
            <a:pPr marL="0" algn="ctr" defTabSz="457200" rtl="0" eaLnBrk="1" latinLnBrk="0" hangingPunct="1">
              <a:spcBef>
                <a:spcPts val="0"/>
              </a:spcBef>
              <a:defRPr/>
            </a:pPr>
            <a:r>
              <a:rPr lang="ar-EG" sz="2400" b="1" kern="1200"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مقدمة</a:t>
            </a:r>
            <a:r>
              <a:rPr lang="ar-EG" sz="2400" b="1" kern="1200"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الطرح</a:t>
            </a:r>
            <a:r>
              <a:rPr lang="ar-EG" sz="2400" b="1" kern="1200"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rPr>
              <a:t> </a:t>
            </a:r>
          </a:p>
        </p:txBody>
      </p:sp>
      <p:sp>
        <p:nvSpPr>
          <p:cNvPr id="7" name="Rectangle 6">
            <a:hlinkClick r:id="rId2" action="ppaction://hlinksldjump"/>
          </p:cNvPr>
          <p:cNvSpPr/>
          <p:nvPr userDrawn="1"/>
        </p:nvSpPr>
        <p:spPr>
          <a:xfrm>
            <a:off x="8505684" y="4005506"/>
            <a:ext cx="638316" cy="523220"/>
          </a:xfrm>
          <a:prstGeom prst="rect">
            <a:avLst/>
          </a:prstGeom>
        </p:spPr>
        <p:txBody>
          <a:bodyPr wrap="none">
            <a:spAutoFit/>
          </a:bodyPr>
          <a:lstStyle/>
          <a:p>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اولي</a:t>
            </a:r>
            <a:endParaRPr lang="en-US" dirty="0"/>
          </a:p>
        </p:txBody>
      </p:sp>
      <p:sp>
        <p:nvSpPr>
          <p:cNvPr id="9" name="Rectangle 8">
            <a:hlinkClick r:id="rId3" action="ppaction://hlinksldjump"/>
          </p:cNvPr>
          <p:cNvSpPr/>
          <p:nvPr userDrawn="1"/>
        </p:nvSpPr>
        <p:spPr>
          <a:xfrm>
            <a:off x="6388986" y="4005506"/>
            <a:ext cx="766557" cy="523220"/>
          </a:xfrm>
          <a:prstGeom prst="rect">
            <a:avLst/>
          </a:prstGeom>
        </p:spPr>
        <p:txBody>
          <a:bodyPr wrap="none">
            <a:spAutoFit/>
          </a:bodyPr>
          <a:lstStyle/>
          <a:p>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ثالثة</a:t>
            </a:r>
            <a:endParaRPr lang="en-US" dirty="0"/>
          </a:p>
        </p:txBody>
      </p:sp>
      <p:sp>
        <p:nvSpPr>
          <p:cNvPr id="13" name="Rectangle 12">
            <a:hlinkClick r:id="rId4" action="ppaction://hlinksldjump"/>
          </p:cNvPr>
          <p:cNvSpPr/>
          <p:nvPr userDrawn="1"/>
        </p:nvSpPr>
        <p:spPr>
          <a:xfrm>
            <a:off x="4572000" y="4005506"/>
            <a:ext cx="849913" cy="523220"/>
          </a:xfrm>
          <a:prstGeom prst="rect">
            <a:avLst/>
          </a:prstGeom>
        </p:spPr>
        <p:txBody>
          <a:bodyPr wrap="none">
            <a:spAutoFit/>
          </a:bodyPr>
          <a:lstStyle/>
          <a:p>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سادسة</a:t>
            </a:r>
            <a:endParaRPr lang="en-US" dirty="0"/>
          </a:p>
        </p:txBody>
      </p:sp>
      <p:sp>
        <p:nvSpPr>
          <p:cNvPr id="15" name="Rectangle 14">
            <a:hlinkClick r:id="rId5" action="ppaction://hlinksldjump"/>
          </p:cNvPr>
          <p:cNvSpPr/>
          <p:nvPr userDrawn="1"/>
        </p:nvSpPr>
        <p:spPr>
          <a:xfrm>
            <a:off x="2583543" y="4005506"/>
            <a:ext cx="827471" cy="523220"/>
          </a:xfrm>
          <a:prstGeom prst="rect">
            <a:avLst/>
          </a:prstGeom>
        </p:spPr>
        <p:txBody>
          <a:bodyPr wrap="none">
            <a:spAutoFit/>
          </a:bodyPr>
          <a:lstStyle/>
          <a:p>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تاسعة</a:t>
            </a:r>
            <a:endParaRPr lang="en-US" dirty="0"/>
          </a:p>
        </p:txBody>
      </p:sp>
      <p:sp>
        <p:nvSpPr>
          <p:cNvPr id="17" name="Rectangle 16">
            <a:hlinkClick r:id="rId6" action="ppaction://hlinksldjump"/>
          </p:cNvPr>
          <p:cNvSpPr/>
          <p:nvPr userDrawn="1"/>
        </p:nvSpPr>
        <p:spPr>
          <a:xfrm>
            <a:off x="-42248" y="4005506"/>
            <a:ext cx="1334020" cy="523220"/>
          </a:xfrm>
          <a:prstGeom prst="rect">
            <a:avLst/>
          </a:prstGeom>
        </p:spPr>
        <p:txBody>
          <a:bodyPr wrap="none">
            <a:spAutoFit/>
          </a:bodyPr>
          <a:lstStyle/>
          <a:p>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حادية عشر</a:t>
            </a:r>
            <a:endParaRPr lang="en-US" dirty="0"/>
          </a:p>
        </p:txBody>
      </p:sp>
      <p:graphicFrame>
        <p:nvGraphicFramePr>
          <p:cNvPr id="2" name="Table 2">
            <a:extLst>
              <a:ext uri="{FF2B5EF4-FFF2-40B4-BE49-F238E27FC236}">
                <a16:creationId xmlns:a16="http://schemas.microsoft.com/office/drawing/2014/main" id="{725E0DAC-0EDF-F666-A8E3-9B2BE4D7DD85}"/>
              </a:ext>
            </a:extLst>
          </p:cNvPr>
          <p:cNvGraphicFramePr>
            <a:graphicFrameLocks noGrp="1"/>
          </p:cNvGraphicFramePr>
          <p:nvPr userDrawn="1">
            <p:extLst>
              <p:ext uri="{D42A27DB-BD31-4B8C-83A1-F6EECF244321}">
                <p14:modId xmlns:p14="http://schemas.microsoft.com/office/powerpoint/2010/main" val="472837035"/>
              </p:ext>
            </p:extLst>
          </p:nvPr>
        </p:nvGraphicFramePr>
        <p:xfrm>
          <a:off x="0" y="4472253"/>
          <a:ext cx="9144000" cy="256032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1731833609"/>
                    </a:ext>
                  </a:extLst>
                </a:gridCol>
                <a:gridCol w="4572000">
                  <a:extLst>
                    <a:ext uri="{9D8B030D-6E8A-4147-A177-3AD203B41FA5}">
                      <a16:colId xmlns:a16="http://schemas.microsoft.com/office/drawing/2014/main" val="849664707"/>
                    </a:ext>
                  </a:extLst>
                </a:gridCol>
              </a:tblGrid>
              <a:tr h="0">
                <a:tc>
                  <a:txBody>
                    <a:bodyPr/>
                    <a:lstStyle/>
                    <a:p>
                      <a:pPr marL="0" marR="0" lvl="0" indent="0" algn="justLow" defTabSz="914400" rtl="1" eaLnBrk="1" fontAlgn="auto" latinLnBrk="0" hangingPunct="1">
                        <a:lnSpc>
                          <a:spcPct val="100000"/>
                        </a:lnSpc>
                        <a:spcBef>
                          <a:spcPct val="20000"/>
                        </a:spcBef>
                        <a:spcAft>
                          <a:spcPts val="0"/>
                        </a:spcAft>
                        <a:buClrTx/>
                        <a:buSzTx/>
                        <a:buFontTx/>
                        <a:buNone/>
                        <a:tabLst/>
                        <a:defRPr/>
                      </a:pP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بى أؤوينى إنتا افمى:</a:t>
                      </a:r>
                      <a:b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b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ڨى ايت اير اؤوينى: ايرومى نيڨين:</a:t>
                      </a:r>
                      <a:b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b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اثنيو </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إ</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يبى كوزموس.</a:t>
                      </a:r>
                    </a:p>
                    <a:p>
                      <a:endParaRPr lang="en-US" dirty="0"/>
                    </a:p>
                  </a:txBody>
                  <a:tcPr>
                    <a:noFill/>
                  </a:tcPr>
                </a:tc>
                <a:tc>
                  <a:txBody>
                    <a:bodyPr/>
                    <a:lstStyle/>
                    <a:p>
                      <a:pPr marL="0" marR="0" lvl="0" indent="0" algn="justLow" defTabSz="9144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أ</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يها النور الحقيقى</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الذى ينير</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لكل انسان</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آ</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ت الى</a:t>
                      </a:r>
                      <a:b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b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العالم. </a:t>
                      </a:r>
                    </a:p>
                    <a:p>
                      <a:endParaRPr lang="en-US" dirty="0"/>
                    </a:p>
                  </a:txBody>
                  <a:tcPr>
                    <a:noFill/>
                  </a:tcPr>
                </a:tc>
                <a:extLst>
                  <a:ext uri="{0D108BD9-81ED-4DB2-BD59-A6C34878D82A}">
                    <a16:rowId xmlns:a16="http://schemas.microsoft.com/office/drawing/2014/main" val="204984149"/>
                  </a:ext>
                </a:extLst>
              </a:tr>
            </a:tbl>
          </a:graphicData>
        </a:graphic>
      </p:graphicFrame>
    </p:spTree>
    <p:extLst>
      <p:ext uri="{BB962C8B-B14F-4D97-AF65-F5344CB8AC3E}">
        <p14:creationId xmlns:p14="http://schemas.microsoft.com/office/powerpoint/2010/main" val="215464390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اولي">
    <p:spTree>
      <p:nvGrpSpPr>
        <p:cNvPr id="1" name=""/>
        <p:cNvGrpSpPr/>
        <p:nvPr/>
      </p:nvGrpSpPr>
      <p:grpSpPr>
        <a:xfrm>
          <a:off x="0" y="0"/>
          <a:ext cx="0" cy="0"/>
          <a:chOff x="0" y="0"/>
          <a:chExt cx="0" cy="0"/>
        </a:xfrm>
      </p:grpSpPr>
      <p:sp>
        <p:nvSpPr>
          <p:cNvPr id="7" name="TextBox 6"/>
          <p:cNvSpPr txBox="1"/>
          <p:nvPr userDrawn="1"/>
        </p:nvSpPr>
        <p:spPr>
          <a:xfrm>
            <a:off x="-161779" y="522533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الاولي من يوم الثلاثاء</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298873" y="162881"/>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طرح</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الاولي</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403591275"/>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ثالثة">
    <p:spTree>
      <p:nvGrpSpPr>
        <p:cNvPr id="1" name=""/>
        <p:cNvGrpSpPr/>
        <p:nvPr/>
      </p:nvGrpSpPr>
      <p:grpSpPr>
        <a:xfrm>
          <a:off x="0" y="0"/>
          <a:ext cx="0" cy="0"/>
          <a:chOff x="0" y="0"/>
          <a:chExt cx="0" cy="0"/>
        </a:xfrm>
      </p:grpSpPr>
      <p:sp>
        <p:nvSpPr>
          <p:cNvPr id="7" name="TextBox 6"/>
          <p:cNvSpPr txBox="1"/>
          <p:nvPr userDrawn="1"/>
        </p:nvSpPr>
        <p:spPr>
          <a:xfrm>
            <a:off x="-161779" y="520628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الثالثة من يوم الثلاثاء</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298873" y="181931"/>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طرح</a:t>
            </a:r>
            <a:r>
              <a:rPr lang="ar-EG" sz="2000" b="1" baseline="0"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baseline="0"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الثالثة</a:t>
            </a:r>
          </a:p>
        </p:txBody>
      </p:sp>
    </p:spTree>
    <p:extLst>
      <p:ext uri="{BB962C8B-B14F-4D97-AF65-F5344CB8AC3E}">
        <p14:creationId xmlns:p14="http://schemas.microsoft.com/office/powerpoint/2010/main" val="108503795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سادسة">
    <p:spTree>
      <p:nvGrpSpPr>
        <p:cNvPr id="1" name=""/>
        <p:cNvGrpSpPr/>
        <p:nvPr/>
      </p:nvGrpSpPr>
      <p:grpSpPr>
        <a:xfrm>
          <a:off x="0" y="0"/>
          <a:ext cx="0" cy="0"/>
          <a:chOff x="0" y="0"/>
          <a:chExt cx="0" cy="0"/>
        </a:xfrm>
      </p:grpSpPr>
      <p:sp>
        <p:nvSpPr>
          <p:cNvPr id="7" name="TextBox 6"/>
          <p:cNvSpPr txBox="1"/>
          <p:nvPr userDrawn="1"/>
        </p:nvSpPr>
        <p:spPr>
          <a:xfrm>
            <a:off x="-161779" y="516818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السادسة من يوم الثلاثاء</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298873" y="155212"/>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طرح</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السادسة</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798998277"/>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1_مقدمة طرح الساعة التاسعة ">
    <p:spTree>
      <p:nvGrpSpPr>
        <p:cNvPr id="1" name=""/>
        <p:cNvGrpSpPr/>
        <p:nvPr/>
      </p:nvGrpSpPr>
      <p:grpSpPr>
        <a:xfrm>
          <a:off x="0" y="0"/>
          <a:ext cx="0" cy="0"/>
          <a:chOff x="0" y="0"/>
          <a:chExt cx="0" cy="0"/>
        </a:xfrm>
      </p:grpSpPr>
      <p:sp>
        <p:nvSpPr>
          <p:cNvPr id="7" name="TextBox 6"/>
          <p:cNvSpPr txBox="1"/>
          <p:nvPr userDrawn="1"/>
        </p:nvSpPr>
        <p:spPr>
          <a:xfrm>
            <a:off x="-161779" y="518723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التاسعة من يوم الثلاثاء</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298873" y="162881"/>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طرح</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التاسعة</a:t>
            </a:r>
          </a:p>
        </p:txBody>
      </p:sp>
    </p:spTree>
    <p:extLst>
      <p:ext uri="{BB962C8B-B14F-4D97-AF65-F5344CB8AC3E}">
        <p14:creationId xmlns:p14="http://schemas.microsoft.com/office/powerpoint/2010/main" val="2916768974"/>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حادية عشر">
    <p:spTree>
      <p:nvGrpSpPr>
        <p:cNvPr id="1" name=""/>
        <p:cNvGrpSpPr/>
        <p:nvPr/>
      </p:nvGrpSpPr>
      <p:grpSpPr>
        <a:xfrm>
          <a:off x="0" y="0"/>
          <a:ext cx="0" cy="0"/>
          <a:chOff x="0" y="0"/>
          <a:chExt cx="0" cy="0"/>
        </a:xfrm>
      </p:grpSpPr>
      <p:sp>
        <p:nvSpPr>
          <p:cNvPr id="7" name="TextBox 6"/>
          <p:cNvSpPr txBox="1"/>
          <p:nvPr userDrawn="1"/>
        </p:nvSpPr>
        <p:spPr>
          <a:xfrm>
            <a:off x="-161779" y="4920539"/>
            <a:ext cx="9143999" cy="158812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الحادية عشر من يوم الثلاثاء</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298873" y="200981"/>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الحادية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عشر</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03189795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ختام الطرح">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01865"/>
            <a:ext cx="9144000" cy="733207"/>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4000" cy="605937"/>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04381" y="202956"/>
            <a:ext cx="2335237" cy="830997"/>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ختام</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الطرح</a:t>
            </a:r>
          </a:p>
        </p:txBody>
      </p:sp>
    </p:spTree>
    <p:extLst>
      <p:ext uri="{BB962C8B-B14F-4D97-AF65-F5344CB8AC3E}">
        <p14:creationId xmlns:p14="http://schemas.microsoft.com/office/powerpoint/2010/main" val="433796606"/>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842008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1 مقدمة العظة قبطي">
    <p:spTree>
      <p:nvGrpSpPr>
        <p:cNvPr id="1" name=""/>
        <p:cNvGrpSpPr/>
        <p:nvPr/>
      </p:nvGrpSpPr>
      <p:grpSpPr>
        <a:xfrm>
          <a:off x="0" y="0"/>
          <a:ext cx="0" cy="0"/>
          <a:chOff x="0" y="0"/>
          <a:chExt cx="0" cy="0"/>
        </a:xfrm>
      </p:grpSpPr>
      <p:graphicFrame>
        <p:nvGraphicFramePr>
          <p:cNvPr id="2" name="Table 1"/>
          <p:cNvGraphicFramePr>
            <a:graphicFrameLocks noGrp="1"/>
          </p:cNvGraphicFramePr>
          <p:nvPr userDrawn="1">
            <p:extLst>
              <p:ext uri="{D42A27DB-BD31-4B8C-83A1-F6EECF244321}">
                <p14:modId xmlns:p14="http://schemas.microsoft.com/office/powerpoint/2010/main" val="300397870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a:solidFill>
                            <a:schemeClr val="lt1"/>
                          </a:solidFill>
                          <a:latin typeface="+mn-lt"/>
                          <a:ea typeface="+mn-ea"/>
                          <a:cs typeface="+mn-cs"/>
                        </a:rPr>
                        <a:t>عظة لأبينا القديس انبا </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 Ovkathx3cic `</a:t>
                      </a:r>
                      <a:r>
                        <a:rPr lang="en-US" sz="3200" b="0" i="0" dirty="0" err="1">
                          <a:solidFill>
                            <a:srgbClr val="FFC000"/>
                          </a:solidFill>
                          <a:latin typeface="Avva_Shenouda"/>
                        </a:rPr>
                        <a:t>nte</a:t>
                      </a:r>
                      <a:r>
                        <a:rPr lang="en-US" sz="3200" b="0" i="0" dirty="0">
                          <a:solidFill>
                            <a:srgbClr val="FFC000"/>
                          </a:solidFill>
                          <a:latin typeface="Avva_Shenouda"/>
                        </a:rPr>
                        <a:t> </a:t>
                      </a:r>
                      <a:r>
                        <a:rPr lang="en-US" sz="3200" b="0" i="0" dirty="0" err="1">
                          <a:solidFill>
                            <a:srgbClr val="FFC000"/>
                          </a:solidFill>
                          <a:latin typeface="Avva_Shenouda"/>
                        </a:rPr>
                        <a:t>peniwt</a:t>
                      </a:r>
                      <a:r>
                        <a:rPr lang="en-US" sz="3200" b="0" i="0" dirty="0">
                          <a:solidFill>
                            <a:srgbClr val="FFC000"/>
                          </a:solidFill>
                          <a:latin typeface="Avva_Shenouda"/>
                        </a:rPr>
                        <a:t> e0ovab</a:t>
                      </a:r>
                      <a:r>
                        <a:rPr lang="ar-EG" sz="3200" b="0" i="0" dirty="0">
                          <a:solidFill>
                            <a:srgbClr val="FFC000"/>
                          </a:solidFill>
                          <a:latin typeface="Avva_Shenouda"/>
                        </a:rPr>
                        <a:t> </a:t>
                      </a:r>
                      <a:r>
                        <a:rPr lang="en-US" sz="3200" b="0" i="0" dirty="0">
                          <a:solidFill>
                            <a:srgbClr val="FFC000"/>
                          </a:solidFill>
                          <a:latin typeface="Avva_Shenouda"/>
                        </a:rPr>
                        <a:t>Abba </a:t>
                      </a:r>
                      <a:endParaRPr lang="en-US" sz="32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أوكاتي شيسيس انتي بين يوت اثؤواب أفا </a:t>
                      </a:r>
                      <a:endParaRPr lang="ar-EG" sz="72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521407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انجيل الاولي 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39771"/>
            <a:ext cx="9144000" cy="2518229"/>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432517" y="181931"/>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12010034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عظة انبا يوحنا فم الذهب">
    <p:spTree>
      <p:nvGrpSpPr>
        <p:cNvPr id="1" name=""/>
        <p:cNvGrpSpPr/>
        <p:nvPr/>
      </p:nvGrpSpPr>
      <p:grpSpPr>
        <a:xfrm>
          <a:off x="0" y="0"/>
          <a:ext cx="0" cy="0"/>
          <a:chOff x="0" y="0"/>
          <a:chExt cx="0" cy="0"/>
        </a:xfrm>
      </p:grpSpPr>
      <p:graphicFrame>
        <p:nvGraphicFramePr>
          <p:cNvPr id="6" name="Table 5"/>
          <p:cNvGraphicFramePr>
            <a:graphicFrameLocks noGrp="1"/>
          </p:cNvGraphicFramePr>
          <p:nvPr userDrawn="1">
            <p:extLst>
              <p:ext uri="{D42A27DB-BD31-4B8C-83A1-F6EECF244321}">
                <p14:modId xmlns:p14="http://schemas.microsoft.com/office/powerpoint/2010/main" val="359574350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انبا يوحنا فم الذهب</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Iwann3c </a:t>
                      </a:r>
                      <a:r>
                        <a:rPr lang="en-US" sz="3600" b="0" i="0" dirty="0" err="1">
                          <a:solidFill>
                            <a:srgbClr val="FFC000"/>
                          </a:solidFill>
                          <a:latin typeface="Avva_Shenouda"/>
                        </a:rPr>
                        <a:t>pi`xrvcoctomoc</a:t>
                      </a:r>
                      <a:endParaRPr lang="en-US" sz="36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dirty="0">
                          <a:solidFill>
                            <a:schemeClr val="bg1"/>
                          </a:solidFill>
                        </a:rPr>
                        <a:t>يوأنيس بي اخريزوستوموس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90938121"/>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1_عظة انبا اثناسيوس الرسولى">
    <p:spTree>
      <p:nvGrpSpPr>
        <p:cNvPr id="1" name=""/>
        <p:cNvGrpSpPr/>
        <p:nvPr/>
      </p:nvGrpSpPr>
      <p:grpSpPr>
        <a:xfrm>
          <a:off x="0" y="0"/>
          <a:ext cx="0" cy="0"/>
          <a:chOff x="0" y="0"/>
          <a:chExt cx="0" cy="0"/>
        </a:xfrm>
      </p:grpSpPr>
      <p:graphicFrame>
        <p:nvGraphicFramePr>
          <p:cNvPr id="6" name="Table 5"/>
          <p:cNvGraphicFramePr>
            <a:graphicFrameLocks noGrp="1"/>
          </p:cNvGraphicFramePr>
          <p:nvPr userDrawn="1">
            <p:extLst>
              <p:ext uri="{D42A27DB-BD31-4B8C-83A1-F6EECF244321}">
                <p14:modId xmlns:p14="http://schemas.microsoft.com/office/powerpoint/2010/main" val="278985152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انبا اثناسيوس الرسولى</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A0anacioc </a:t>
                      </a:r>
                      <a:r>
                        <a:rPr lang="en-US" sz="3600" b="0" i="0" dirty="0" err="1">
                          <a:solidFill>
                            <a:srgbClr val="FFC000"/>
                          </a:solidFill>
                          <a:latin typeface="Avva_Shenouda"/>
                        </a:rPr>
                        <a:t>pi`apoctolikoc</a:t>
                      </a:r>
                      <a:endParaRPr lang="en-US" sz="36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dirty="0">
                          <a:solidFill>
                            <a:schemeClr val="bg1"/>
                          </a:solidFill>
                        </a:rPr>
                        <a:t>أثناسيوس بي أبوسطوليكوس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46287809"/>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2_عظة أنبا ساويرسب">
    <p:spTree>
      <p:nvGrpSpPr>
        <p:cNvPr id="1" name=""/>
        <p:cNvGrpSpPr/>
        <p:nvPr/>
      </p:nvGrpSpPr>
      <p:grpSpPr>
        <a:xfrm>
          <a:off x="0" y="0"/>
          <a:ext cx="0" cy="0"/>
          <a:chOff x="0" y="0"/>
          <a:chExt cx="0" cy="0"/>
        </a:xfrm>
      </p:grpSpPr>
      <p:graphicFrame>
        <p:nvGraphicFramePr>
          <p:cNvPr id="6" name="Table 5"/>
          <p:cNvGraphicFramePr>
            <a:graphicFrameLocks noGrp="1"/>
          </p:cNvGraphicFramePr>
          <p:nvPr userDrawn="1">
            <p:extLst>
              <p:ext uri="{D42A27DB-BD31-4B8C-83A1-F6EECF244321}">
                <p14:modId xmlns:p14="http://schemas.microsoft.com/office/powerpoint/2010/main" val="400362903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أنبا ساويرس</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Cev3rianoc </a:t>
                      </a:r>
                      <a:endParaRPr lang="en-US" sz="32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chemeClr val="bg1"/>
                          </a:solidFill>
                        </a:rPr>
                        <a:t>سيفيريانوس </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9005349"/>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عظة الانبا شنودة">
    <p:spTree>
      <p:nvGrpSpPr>
        <p:cNvPr id="1" name=""/>
        <p:cNvGrpSpPr/>
        <p:nvPr/>
      </p:nvGrpSpPr>
      <p:grpSpPr>
        <a:xfrm>
          <a:off x="0" y="0"/>
          <a:ext cx="0" cy="0"/>
          <a:chOff x="0" y="0"/>
          <a:chExt cx="0" cy="0"/>
        </a:xfrm>
      </p:grpSpPr>
      <p:graphicFrame>
        <p:nvGraphicFramePr>
          <p:cNvPr id="6" name="Table 5"/>
          <p:cNvGraphicFramePr>
            <a:graphicFrameLocks noGrp="1"/>
          </p:cNvGraphicFramePr>
          <p:nvPr userDrawn="1">
            <p:extLst>
              <p:ext uri="{D42A27DB-BD31-4B8C-83A1-F6EECF244321}">
                <p14:modId xmlns:p14="http://schemas.microsoft.com/office/powerpoint/2010/main" val="52704354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انبا شنودة رئيس المتوحدين</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Abba</a:t>
                      </a:r>
                      <a:r>
                        <a:rPr lang="ar-EG" sz="3600" b="0" i="0" dirty="0">
                          <a:solidFill>
                            <a:srgbClr val="FFC000"/>
                          </a:solidFill>
                          <a:latin typeface="Avva_Shenouda"/>
                        </a:rPr>
                        <a:t> </a:t>
                      </a:r>
                      <a:r>
                        <a:rPr lang="en-US" sz="3600" b="0" i="0" dirty="0">
                          <a:solidFill>
                            <a:srgbClr val="FFC000"/>
                          </a:solidFill>
                          <a:latin typeface="Avva_Shenouda"/>
                        </a:rPr>
                        <a:t>@enov5 piarx3man`drat3</a:t>
                      </a:r>
                      <a:endParaRPr lang="en-US" sz="36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أفا شينوتي بي أرشي مان ادراتيس</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5413969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3  مقدمة العظة قبطي">
    <p:spTree>
      <p:nvGrpSpPr>
        <p:cNvPr id="1" name=""/>
        <p:cNvGrpSpPr/>
        <p:nvPr/>
      </p:nvGrpSpPr>
      <p:grpSpPr>
        <a:xfrm>
          <a:off x="0" y="0"/>
          <a:ext cx="0" cy="0"/>
          <a:chOff x="0" y="0"/>
          <a:chExt cx="0" cy="0"/>
        </a:xfrm>
      </p:grpSpPr>
      <p:graphicFrame>
        <p:nvGraphicFramePr>
          <p:cNvPr id="3" name="Table 2"/>
          <p:cNvGraphicFramePr>
            <a:graphicFrameLocks noGrp="1"/>
          </p:cNvGraphicFramePr>
          <p:nvPr userDrawn="1">
            <p:extLst>
              <p:ext uri="{D42A27DB-BD31-4B8C-83A1-F6EECF244321}">
                <p14:modId xmlns:p14="http://schemas.microsoft.com/office/powerpoint/2010/main" val="130578789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بركته المقدسة تكون معنا، آمين</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a:solidFill>
                            <a:srgbClr val="FFC000"/>
                          </a:solidFill>
                          <a:latin typeface="Avva_Shenouda"/>
                        </a:rPr>
                        <a:t>`ere pe4`cmov e0ovab 2wpi neman : `am3n</a:t>
                      </a:r>
                      <a:endParaRPr lang="en-US" sz="32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ايري بيف اسمو اثؤواب شوبي نيمان : أمين</a:t>
                      </a:r>
                      <a:endParaRPr lang="ar-EG" sz="72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590347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1_1 ختام العظة قبطي">
    <p:spTree>
      <p:nvGrpSpPr>
        <p:cNvPr id="1" name=""/>
        <p:cNvGrpSpPr/>
        <p:nvPr/>
      </p:nvGrpSpPr>
      <p:grpSpPr>
        <a:xfrm>
          <a:off x="0" y="0"/>
          <a:ext cx="0" cy="0"/>
          <a:chOff x="0" y="0"/>
          <a:chExt cx="0" cy="0"/>
        </a:xfrm>
      </p:grpSpPr>
      <p:graphicFrame>
        <p:nvGraphicFramePr>
          <p:cNvPr id="3" name="Table 2"/>
          <p:cNvGraphicFramePr>
            <a:graphicFrameLocks noGrp="1"/>
          </p:cNvGraphicFramePr>
          <p:nvPr userDrawn="1">
            <p:extLst>
              <p:ext uri="{D42A27DB-BD31-4B8C-83A1-F6EECF244321}">
                <p14:modId xmlns:p14="http://schemas.microsoft.com/office/powerpoint/2010/main" val="318602295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فلنختم عظة أبينا القديس</a:t>
                      </a:r>
                      <a:endParaRPr lang="ar-EG" sz="8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i="0" dirty="0" err="1">
                          <a:solidFill>
                            <a:srgbClr val="FFC000"/>
                          </a:solidFill>
                          <a:latin typeface="Avva_Shenouda"/>
                        </a:rPr>
                        <a:t>Marenener</a:t>
                      </a:r>
                      <a:r>
                        <a:rPr lang="en-US" sz="2800" b="0" i="0" dirty="0">
                          <a:solidFill>
                            <a:srgbClr val="FFC000"/>
                          </a:solidFill>
                          <a:latin typeface="Avva_Shenouda"/>
                        </a:rPr>
                        <a:t> </a:t>
                      </a:r>
                      <a:r>
                        <a:rPr lang="en-US" sz="2800" b="0" i="0" dirty="0" err="1">
                          <a:solidFill>
                            <a:srgbClr val="FFC000"/>
                          </a:solidFill>
                          <a:latin typeface="Avva_Shenouda"/>
                        </a:rPr>
                        <a:t>cfrajizin</a:t>
                      </a:r>
                      <a:r>
                        <a:rPr lang="en-US" sz="2800" b="0" i="0" dirty="0">
                          <a:solidFill>
                            <a:srgbClr val="FFC000"/>
                          </a:solidFill>
                          <a:latin typeface="Avva_Shenouda"/>
                        </a:rPr>
                        <a:t> `n5kat3x3cic `</a:t>
                      </a:r>
                      <a:r>
                        <a:rPr lang="en-US" sz="2800" b="0" i="0" dirty="0" err="1">
                          <a:solidFill>
                            <a:srgbClr val="FFC000"/>
                          </a:solidFill>
                          <a:latin typeface="Avva_Shenouda"/>
                        </a:rPr>
                        <a:t>nte</a:t>
                      </a:r>
                      <a:r>
                        <a:rPr lang="en-US" sz="2800" b="0" i="0" dirty="0">
                          <a:solidFill>
                            <a:srgbClr val="FFC000"/>
                          </a:solidFill>
                          <a:latin typeface="Avva_Shenouda"/>
                        </a:rPr>
                        <a:t> </a:t>
                      </a:r>
                      <a:r>
                        <a:rPr lang="en-US" sz="2800" b="0" i="0" dirty="0" err="1">
                          <a:solidFill>
                            <a:srgbClr val="FFC000"/>
                          </a:solidFill>
                          <a:latin typeface="Avva_Shenouda"/>
                        </a:rPr>
                        <a:t>peniwt</a:t>
                      </a:r>
                      <a:r>
                        <a:rPr lang="en-US" sz="2800" b="0" i="0" dirty="0">
                          <a:solidFill>
                            <a:srgbClr val="FFC000"/>
                          </a:solidFill>
                          <a:latin typeface="Avva_Shenouda"/>
                        </a:rPr>
                        <a:t> e=0v</a:t>
                      </a:r>
                      <a:endParaRPr lang="en-US" sz="28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مارين اير اس افراجيزين انتي كاتي شيسيس انتي بين يوت اثؤواب</a:t>
                      </a:r>
                      <a:endParaRPr lang="ar-EG" sz="6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4335942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1_3  ختام العظة قبطي">
    <p:spTree>
      <p:nvGrpSpPr>
        <p:cNvPr id="1" name=""/>
        <p:cNvGrpSpPr/>
        <p:nvPr/>
      </p:nvGrpSpPr>
      <p:grpSpPr>
        <a:xfrm>
          <a:off x="0" y="0"/>
          <a:ext cx="0" cy="0"/>
          <a:chOff x="0" y="0"/>
          <a:chExt cx="0" cy="0"/>
        </a:xfrm>
      </p:grpSpPr>
      <p:graphicFrame>
        <p:nvGraphicFramePr>
          <p:cNvPr id="4" name="Table 3"/>
          <p:cNvGraphicFramePr>
            <a:graphicFrameLocks noGrp="1"/>
          </p:cNvGraphicFramePr>
          <p:nvPr userDrawn="1">
            <p:extLst>
              <p:ext uri="{D42A27DB-BD31-4B8C-83A1-F6EECF244321}">
                <p14:modId xmlns:p14="http://schemas.microsoft.com/office/powerpoint/2010/main" val="117799156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الذي أنار عقولنا و عيون قلوبنا </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i="0" dirty="0">
                          <a:solidFill>
                            <a:srgbClr val="FFC000"/>
                          </a:solidFill>
                          <a:latin typeface="Avva_Shenouda"/>
                        </a:rPr>
                        <a:t>F3eta4erovwini `</a:t>
                      </a:r>
                      <a:r>
                        <a:rPr lang="en-US" sz="2800" b="0" i="0" dirty="0" err="1">
                          <a:solidFill>
                            <a:srgbClr val="FFC000"/>
                          </a:solidFill>
                          <a:latin typeface="Avva_Shenouda"/>
                        </a:rPr>
                        <a:t>mpennovc</a:t>
                      </a:r>
                      <a:r>
                        <a:rPr lang="en-US" sz="2800" b="0" i="0" dirty="0">
                          <a:solidFill>
                            <a:srgbClr val="FFC000"/>
                          </a:solidFill>
                          <a:latin typeface="Avva_Shenouda"/>
                        </a:rPr>
                        <a:t> </a:t>
                      </a:r>
                      <a:r>
                        <a:rPr lang="en-US" sz="2800" b="0" i="0" dirty="0" err="1">
                          <a:solidFill>
                            <a:srgbClr val="FFC000"/>
                          </a:solidFill>
                          <a:latin typeface="Avva_Shenouda"/>
                        </a:rPr>
                        <a:t>nem</a:t>
                      </a:r>
                      <a:r>
                        <a:rPr lang="en-US" sz="2800" b="0" i="0" dirty="0">
                          <a:solidFill>
                            <a:srgbClr val="FFC000"/>
                          </a:solidFill>
                          <a:latin typeface="Avva_Shenouda"/>
                        </a:rPr>
                        <a:t> </a:t>
                      </a:r>
                      <a:r>
                        <a:rPr lang="en-US" sz="2800" b="0" i="0" dirty="0" err="1">
                          <a:solidFill>
                            <a:srgbClr val="FFC000"/>
                          </a:solidFill>
                          <a:latin typeface="Avva_Shenouda"/>
                        </a:rPr>
                        <a:t>nibal</a:t>
                      </a:r>
                      <a:r>
                        <a:rPr lang="en-US" sz="2800" b="0" i="0" dirty="0">
                          <a:solidFill>
                            <a:srgbClr val="FFC000"/>
                          </a:solidFill>
                          <a:latin typeface="Avva_Shenouda"/>
                        </a:rPr>
                        <a:t> `</a:t>
                      </a:r>
                      <a:r>
                        <a:rPr lang="en-US" sz="2800" b="0" i="0" dirty="0" err="1">
                          <a:solidFill>
                            <a:srgbClr val="FFC000"/>
                          </a:solidFill>
                          <a:latin typeface="Avva_Shenouda"/>
                        </a:rPr>
                        <a:t>nte</a:t>
                      </a:r>
                      <a:r>
                        <a:rPr lang="en-US" sz="2800" b="0" i="0" dirty="0">
                          <a:solidFill>
                            <a:srgbClr val="FFC000"/>
                          </a:solidFill>
                          <a:latin typeface="Avva_Shenouda"/>
                        </a:rPr>
                        <a:t> nenh3t</a:t>
                      </a:r>
                      <a:endParaRPr lang="en-US" sz="28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في ايطاف اير أووأويني امبيننوس نيم ني فال انتي نين هيت </a:t>
                      </a:r>
                      <a:endParaRPr lang="ar-EG" sz="6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02594724"/>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2_3  ختام العظة قبطي">
    <p:spTree>
      <p:nvGrpSpPr>
        <p:cNvPr id="1" name=""/>
        <p:cNvGrpSpPr/>
        <p:nvPr/>
      </p:nvGrpSpPr>
      <p:grpSpPr>
        <a:xfrm>
          <a:off x="0" y="0"/>
          <a:ext cx="0" cy="0"/>
          <a:chOff x="0" y="0"/>
          <a:chExt cx="0" cy="0"/>
        </a:xfrm>
      </p:grpSpPr>
      <p:graphicFrame>
        <p:nvGraphicFramePr>
          <p:cNvPr id="4" name="Table 3"/>
          <p:cNvGraphicFramePr>
            <a:graphicFrameLocks noGrp="1"/>
          </p:cNvGraphicFramePr>
          <p:nvPr userDrawn="1">
            <p:extLst>
              <p:ext uri="{D42A27DB-BD31-4B8C-83A1-F6EECF244321}">
                <p14:modId xmlns:p14="http://schemas.microsoft.com/office/powerpoint/2010/main" val="129446433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باسم الآب و الابن و الروح القدس, الاله الواحد.أمين</a:t>
                      </a:r>
                      <a:endParaRPr lang="ar-EG" sz="6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b="0" i="0" dirty="0">
                          <a:solidFill>
                            <a:srgbClr val="FFC000"/>
                          </a:solidFill>
                          <a:latin typeface="Avva_Shenouda"/>
                        </a:rPr>
                        <a:t>qen `fran `mFiwt nem `P23ri nem Pip=na e=0v: ovnov5 `novwt am3n </a:t>
                      </a:r>
                      <a:endParaRPr lang="en-US" sz="24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خين افران ام افيوت نيم ابشيري نيم بي ابنيفما اثؤواب أوونوتي ان أووأوت : أمين </a:t>
                      </a:r>
                      <a:endParaRPr lang="ar-EG" sz="54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95551828"/>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نبوات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3314"/>
            <a:ext cx="9144000" cy="2474686"/>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3" name="Rectangle 2"/>
          <p:cNvSpPr/>
          <p:nvPr userDrawn="1"/>
        </p:nvSpPr>
        <p:spPr>
          <a:xfrm>
            <a:off x="3432517" y="248697"/>
            <a:ext cx="2278966"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000" b="1" i="0" u="none" strike="noStrike" cap="none" spc="0" normalizeH="0" baseline="0" dirty="0">
                <a:ln>
                  <a:noFill/>
                </a:ln>
                <a:solidFill>
                  <a:srgbClr val="FFC000"/>
                </a:solidFill>
                <a:effectLst/>
                <a:uLnTx/>
                <a:uFillTx/>
                <a:cs typeface="AGA Sindibad Regular" pitchFamily="2" charset="-78"/>
              </a:rPr>
              <a:t>نبوات الساعة الاولي</a:t>
            </a:r>
            <a:endParaRPr kumimoji="0" lang="en-US" sz="2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557498646"/>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1_نبوات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778" y="4383314"/>
            <a:ext cx="8982222" cy="2474686"/>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Rectangle 2"/>
          <p:cNvSpPr/>
          <p:nvPr userDrawn="1"/>
        </p:nvSpPr>
        <p:spPr>
          <a:xfrm>
            <a:off x="3432517" y="254502"/>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نبوات الساعة الثالثة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424656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انجيل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8800"/>
            <a:ext cx="9144000" cy="248920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432517" y="196445"/>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الثالثة</a:t>
            </a:r>
          </a:p>
        </p:txBody>
      </p:sp>
      <p:sp>
        <p:nvSpPr>
          <p:cNvPr id="5" name="Rectangle 4">
            <a:hlinkClick r:id="rId2" action="ppaction://hlinksldjump"/>
          </p:cNvPr>
          <p:cNvSpPr/>
          <p:nvPr userDrawn="1"/>
        </p:nvSpPr>
        <p:spPr>
          <a:xfrm>
            <a:off x="8459197" y="3845580"/>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Tree>
    <p:extLst>
      <p:ext uri="{BB962C8B-B14F-4D97-AF65-F5344CB8AC3E}">
        <p14:creationId xmlns:p14="http://schemas.microsoft.com/office/powerpoint/2010/main" val="228574054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2_نبوات السادس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8800"/>
            <a:ext cx="9144000" cy="248920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Rectangle 2"/>
          <p:cNvSpPr/>
          <p:nvPr userDrawn="1"/>
        </p:nvSpPr>
        <p:spPr>
          <a:xfrm>
            <a:off x="3348111" y="239095"/>
            <a:ext cx="2447778"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نبوات الساعة السادسة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149917194"/>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3_نبوات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562" y="4368800"/>
            <a:ext cx="9119438" cy="248920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Rectangle 2"/>
          <p:cNvSpPr/>
          <p:nvPr userDrawn="1"/>
        </p:nvSpPr>
        <p:spPr>
          <a:xfrm>
            <a:off x="3404381" y="225474"/>
            <a:ext cx="233523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نبوات الساعة التاسعة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420600083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4_نبوات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54286"/>
            <a:ext cx="9144000" cy="2503714"/>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Rectangle 2"/>
          <p:cNvSpPr/>
          <p:nvPr userDrawn="1"/>
        </p:nvSpPr>
        <p:spPr>
          <a:xfrm>
            <a:off x="3130062" y="238649"/>
            <a:ext cx="288387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نبوات 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32894694"/>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تسبحة الاولي">
    <p:spTree>
      <p:nvGrpSpPr>
        <p:cNvPr id="1" name=""/>
        <p:cNvGrpSpPr/>
        <p:nvPr/>
      </p:nvGrpSpPr>
      <p:grpSpPr>
        <a:xfrm>
          <a:off x="0" y="0"/>
          <a:ext cx="0" cy="0"/>
          <a:chOff x="0" y="0"/>
          <a:chExt cx="0" cy="0"/>
        </a:xfrm>
      </p:grpSpPr>
      <p:sp>
        <p:nvSpPr>
          <p:cNvPr id="4" name="Rectangle 3"/>
          <p:cNvSpPr/>
          <p:nvPr userDrawn="1"/>
        </p:nvSpPr>
        <p:spPr>
          <a:xfrm>
            <a:off x="2861882" y="196445"/>
            <a:ext cx="3420235"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الاولي تسبحة البصخة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276199978"/>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1_تسبحة الثالثة">
    <p:spTree>
      <p:nvGrpSpPr>
        <p:cNvPr id="1" name=""/>
        <p:cNvGrpSpPr/>
        <p:nvPr/>
      </p:nvGrpSpPr>
      <p:grpSpPr>
        <a:xfrm>
          <a:off x="0" y="0"/>
          <a:ext cx="0" cy="0"/>
          <a:chOff x="0" y="0"/>
          <a:chExt cx="0" cy="0"/>
        </a:xfrm>
      </p:grpSpPr>
      <p:sp>
        <p:nvSpPr>
          <p:cNvPr id="4" name="Rectangle 3"/>
          <p:cNvSpPr/>
          <p:nvPr userDrawn="1"/>
        </p:nvSpPr>
        <p:spPr>
          <a:xfrm>
            <a:off x="3007025" y="167417"/>
            <a:ext cx="3129949"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الثالثة تسبحة البصخة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52120788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2_تسبحة السادسة">
    <p:spTree>
      <p:nvGrpSpPr>
        <p:cNvPr id="1" name=""/>
        <p:cNvGrpSpPr/>
        <p:nvPr/>
      </p:nvGrpSpPr>
      <p:grpSpPr>
        <a:xfrm>
          <a:off x="0" y="0"/>
          <a:ext cx="0" cy="0"/>
          <a:chOff x="0" y="0"/>
          <a:chExt cx="0" cy="0"/>
        </a:xfrm>
      </p:grpSpPr>
      <p:sp>
        <p:nvSpPr>
          <p:cNvPr id="4" name="Rectangle 3"/>
          <p:cNvSpPr/>
          <p:nvPr userDrawn="1"/>
        </p:nvSpPr>
        <p:spPr>
          <a:xfrm>
            <a:off x="2557082" y="152903"/>
            <a:ext cx="402983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السادسة تسبحة البصخة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0660790"/>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3_تسبحة التاسعة ">
    <p:spTree>
      <p:nvGrpSpPr>
        <p:cNvPr id="1" name=""/>
        <p:cNvGrpSpPr/>
        <p:nvPr/>
      </p:nvGrpSpPr>
      <p:grpSpPr>
        <a:xfrm>
          <a:off x="0" y="0"/>
          <a:ext cx="0" cy="0"/>
          <a:chOff x="0" y="0"/>
          <a:chExt cx="0" cy="0"/>
        </a:xfrm>
      </p:grpSpPr>
      <p:sp>
        <p:nvSpPr>
          <p:cNvPr id="4" name="Rectangle 3"/>
          <p:cNvSpPr/>
          <p:nvPr userDrawn="1"/>
        </p:nvSpPr>
        <p:spPr>
          <a:xfrm>
            <a:off x="2440968" y="181931"/>
            <a:ext cx="4262064"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التاسعة تسبحة البصخة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596417086"/>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4_تسبحة الحادية عشر">
    <p:spTree>
      <p:nvGrpSpPr>
        <p:cNvPr id="1" name=""/>
        <p:cNvGrpSpPr/>
        <p:nvPr/>
      </p:nvGrpSpPr>
      <p:grpSpPr>
        <a:xfrm>
          <a:off x="0" y="0"/>
          <a:ext cx="0" cy="0"/>
          <a:chOff x="0" y="0"/>
          <a:chExt cx="0" cy="0"/>
        </a:xfrm>
      </p:grpSpPr>
      <p:sp>
        <p:nvSpPr>
          <p:cNvPr id="4" name="Rectangle 3"/>
          <p:cNvSpPr/>
          <p:nvPr userDrawn="1"/>
        </p:nvSpPr>
        <p:spPr>
          <a:xfrm>
            <a:off x="3256671" y="183270"/>
            <a:ext cx="2630658"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412145802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مزمور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605937"/>
          </a:xfrm>
          <a:prstGeom prst="rect">
            <a:avLst/>
          </a:prstGeom>
        </p:spPr>
        <p:txBody>
          <a:bodyPr anchor="b">
            <a:noAutofit/>
          </a:bodyPr>
          <a:lstStyle>
            <a:lvl1pPr marL="0" indent="0" algn="ctr" rtl="1">
              <a:buNone/>
              <a:defRPr lang="en-US"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31652"/>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04380" y="202956"/>
            <a:ext cx="233523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419404804"/>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مزمور الساع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698" y="4585516"/>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19698" y="6065501"/>
            <a:ext cx="9144000" cy="605937"/>
          </a:xfrm>
          <a:prstGeom prst="rect">
            <a:avLst/>
          </a:prstGeom>
        </p:spPr>
        <p:txBody>
          <a:bodyPr anchor="b">
            <a:noAutofit/>
          </a:bodyPr>
          <a:lstStyle>
            <a:lvl1pPr marL="0" indent="0" algn="ctr" rtl="1">
              <a:buNone/>
              <a:defRPr lang="en-US"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7" name="Rectangle 6"/>
          <p:cNvSpPr/>
          <p:nvPr userDrawn="1"/>
        </p:nvSpPr>
        <p:spPr>
          <a:xfrm>
            <a:off x="3256671" y="186562"/>
            <a:ext cx="2630658"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noProof="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noProof="0" dirty="0">
                <a:ln>
                  <a:noFill/>
                </a:ln>
                <a:solidFill>
                  <a:srgbClr val="FFC000"/>
                </a:solidFill>
                <a:effectLst/>
                <a:uLnTx/>
                <a:uFillTx/>
                <a:cs typeface="AGA Sindibad Regular" pitchFamily="2" charset="-78"/>
              </a:rPr>
              <a:t>مزمور الساعة الاولي</a:t>
            </a:r>
            <a:endParaRPr kumimoji="0" lang="en-US" sz="2400" b="1" i="0" u="none" strike="noStrike" cap="none" spc="0" normalizeH="0" baseline="0" noProof="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569655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نبوات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778" y="4383314"/>
            <a:ext cx="8982222" cy="2474686"/>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Rectangle 2"/>
          <p:cNvSpPr/>
          <p:nvPr userDrawn="1"/>
        </p:nvSpPr>
        <p:spPr>
          <a:xfrm>
            <a:off x="3432517" y="254502"/>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نبوات الساعة الثالثة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75634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انجيل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54286"/>
            <a:ext cx="9144000" cy="2503714"/>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319975" y="181931"/>
            <a:ext cx="2504049"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السادسة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
        <p:nvSpPr>
          <p:cNvPr id="5" name="Rectangle 4">
            <a:hlinkClick r:id="rId2" action="ppaction://hlinksldjump"/>
          </p:cNvPr>
          <p:cNvSpPr/>
          <p:nvPr userDrawn="1"/>
        </p:nvSpPr>
        <p:spPr>
          <a:xfrm>
            <a:off x="8459197" y="3831066"/>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Tree>
    <p:extLst>
      <p:ext uri="{BB962C8B-B14F-4D97-AF65-F5344CB8AC3E}">
        <p14:creationId xmlns:p14="http://schemas.microsoft.com/office/powerpoint/2010/main" val="163564336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1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59797"/>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24525"/>
            <a:ext cx="9144000" cy="605937"/>
          </a:xfrm>
          <a:prstGeom prst="rect">
            <a:avLst/>
          </a:prstGeom>
        </p:spPr>
        <p:txBody>
          <a:bodyPr anchor="b">
            <a:noAutofit/>
          </a:bodyPr>
          <a:lstStyle>
            <a:lvl1pPr marL="0" indent="0" algn="ctr" rtl="1">
              <a:buNone/>
              <a:defRPr lang="en-US"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04381" y="183996"/>
            <a:ext cx="233523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الثالثة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600635011"/>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2_مزمور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56487"/>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4000" cy="60593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97468" y="202956"/>
            <a:ext cx="251811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السادسة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79717732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3_مزمور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584379"/>
            <a:ext cx="9143999"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5676" y="6050793"/>
            <a:ext cx="9138322" cy="60593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334043" y="202956"/>
            <a:ext cx="2475914"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التاسعة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30635435"/>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4_مزمور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535215"/>
            <a:ext cx="9143999"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31224" y="6049107"/>
            <a:ext cx="9112774" cy="60593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151163" y="181931"/>
            <a:ext cx="2532185"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539108426"/>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انجيل الاولي قبط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290" y="4430654"/>
            <a:ext cx="9134710" cy="2427346"/>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432517" y="225474"/>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
        <p:nvSpPr>
          <p:cNvPr id="5" name="Rectangle 4">
            <a:hlinkClick r:id="rId2" action="ppaction://hlinksldjump"/>
          </p:cNvPr>
          <p:cNvSpPr/>
          <p:nvPr userDrawn="1"/>
        </p:nvSpPr>
        <p:spPr>
          <a:xfrm>
            <a:off x="8548378" y="3907434"/>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Tree>
    <p:extLst>
      <p:ext uri="{BB962C8B-B14F-4D97-AF65-F5344CB8AC3E}">
        <p14:creationId xmlns:p14="http://schemas.microsoft.com/office/powerpoint/2010/main" val="286438686"/>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1_انجيل الاولي 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39771"/>
            <a:ext cx="9144000" cy="2518229"/>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432517" y="181931"/>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803574498"/>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2_انجيل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8800"/>
            <a:ext cx="9144000" cy="248920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432517" y="196445"/>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الثالثة</a:t>
            </a:r>
          </a:p>
        </p:txBody>
      </p:sp>
      <p:sp>
        <p:nvSpPr>
          <p:cNvPr id="5" name="Rectangle 4">
            <a:hlinkClick r:id="rId2" action="ppaction://hlinksldjump"/>
          </p:cNvPr>
          <p:cNvSpPr/>
          <p:nvPr userDrawn="1"/>
        </p:nvSpPr>
        <p:spPr>
          <a:xfrm>
            <a:off x="8459197" y="3845580"/>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Tree>
    <p:extLst>
      <p:ext uri="{BB962C8B-B14F-4D97-AF65-F5344CB8AC3E}">
        <p14:creationId xmlns:p14="http://schemas.microsoft.com/office/powerpoint/2010/main" val="3501514027"/>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3_انجيل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54286"/>
            <a:ext cx="9144000" cy="2503714"/>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319975" y="181931"/>
            <a:ext cx="2504049"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السادسة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
        <p:nvSpPr>
          <p:cNvPr id="5" name="Rectangle 4">
            <a:hlinkClick r:id="rId2" action="ppaction://hlinksldjump"/>
          </p:cNvPr>
          <p:cNvSpPr/>
          <p:nvPr userDrawn="1"/>
        </p:nvSpPr>
        <p:spPr>
          <a:xfrm>
            <a:off x="8459197" y="3831066"/>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Tree>
    <p:extLst>
      <p:ext uri="{BB962C8B-B14F-4D97-AF65-F5344CB8AC3E}">
        <p14:creationId xmlns:p14="http://schemas.microsoft.com/office/powerpoint/2010/main" val="3951053556"/>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4_انجيل التاس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8800"/>
            <a:ext cx="9144000" cy="2481444"/>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355144" y="196445"/>
            <a:ext cx="2433711"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التاسعة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
        <p:nvSpPr>
          <p:cNvPr id="5" name="Rectangle 4">
            <a:hlinkClick r:id="rId2" action="ppaction://hlinksldjump"/>
          </p:cNvPr>
          <p:cNvSpPr/>
          <p:nvPr userDrawn="1"/>
        </p:nvSpPr>
        <p:spPr>
          <a:xfrm>
            <a:off x="8459197" y="3845580"/>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Tree>
    <p:extLst>
      <p:ext uri="{BB962C8B-B14F-4D97-AF65-F5344CB8AC3E}">
        <p14:creationId xmlns:p14="http://schemas.microsoft.com/office/powerpoint/2010/main" val="1645365535"/>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5_انجيل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8800"/>
            <a:ext cx="9144000" cy="2452415"/>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2998204" y="152902"/>
            <a:ext cx="3147591"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
        <p:nvSpPr>
          <p:cNvPr id="5" name="Rectangle 4">
            <a:hlinkClick r:id="rId2" action="ppaction://hlinksldjump"/>
          </p:cNvPr>
          <p:cNvSpPr/>
          <p:nvPr userDrawn="1"/>
        </p:nvSpPr>
        <p:spPr>
          <a:xfrm>
            <a:off x="8459197" y="3845580"/>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Tree>
    <p:extLst>
      <p:ext uri="{BB962C8B-B14F-4D97-AF65-F5344CB8AC3E}">
        <p14:creationId xmlns:p14="http://schemas.microsoft.com/office/powerpoint/2010/main" val="28886642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انجيل التاس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8800"/>
            <a:ext cx="9144000" cy="2481444"/>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355144" y="196445"/>
            <a:ext cx="2433711"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التاسعة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
        <p:nvSpPr>
          <p:cNvPr id="5" name="Rectangle 4">
            <a:hlinkClick r:id="rId2" action="ppaction://hlinksldjump"/>
          </p:cNvPr>
          <p:cNvSpPr/>
          <p:nvPr userDrawn="1"/>
        </p:nvSpPr>
        <p:spPr>
          <a:xfrm>
            <a:off x="8459197" y="3845580"/>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Tree>
    <p:extLst>
      <p:ext uri="{BB962C8B-B14F-4D97-AF65-F5344CB8AC3E}">
        <p14:creationId xmlns:p14="http://schemas.microsoft.com/office/powerpoint/2010/main" val="1295581419"/>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طرح الساع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 y="4354287"/>
            <a:ext cx="9144001" cy="2503714"/>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8873" y="119575"/>
            <a:ext cx="2546253"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972253831"/>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طرح الساعة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39771"/>
            <a:ext cx="9144000" cy="246693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8873" y="196445"/>
            <a:ext cx="2546253"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الثالثة</a:t>
            </a:r>
          </a:p>
        </p:txBody>
      </p:sp>
    </p:spTree>
    <p:extLst>
      <p:ext uri="{BB962C8B-B14F-4D97-AF65-F5344CB8AC3E}">
        <p14:creationId xmlns:p14="http://schemas.microsoft.com/office/powerpoint/2010/main" val="1322523832"/>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طرح الساع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8800"/>
            <a:ext cx="9144000" cy="248920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8873" y="167417"/>
            <a:ext cx="2546253"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السادسة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82930360"/>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طرح الساعة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8800"/>
            <a:ext cx="9144000" cy="248920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8873" y="119575"/>
            <a:ext cx="2546253"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التاسعة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477977938"/>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طرح الساع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8800"/>
            <a:ext cx="9144000" cy="248920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2969176" y="152902"/>
            <a:ext cx="3205648"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776943968"/>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طلبه مسائي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25257"/>
            <a:ext cx="9144000" cy="2532743"/>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8873" y="181931"/>
            <a:ext cx="2546253"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الطلبة المسائية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861680328"/>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userDrawn="1">
  <p:cSld name="2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512944"/>
            <a:ext cx="9143999"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8" cy="60593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04381" y="202956"/>
            <a:ext cx="233523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الثالثة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691826022"/>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7448734"/>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1_مزمور لداود">
    <p:spTree>
      <p:nvGrpSpPr>
        <p:cNvPr id="1" name=""/>
        <p:cNvGrpSpPr/>
        <p:nvPr/>
      </p:nvGrpSpPr>
      <p:grpSpPr>
        <a:xfrm>
          <a:off x="0" y="0"/>
          <a:ext cx="0" cy="0"/>
          <a:chOff x="0" y="0"/>
          <a:chExt cx="0" cy="0"/>
        </a:xfrm>
      </p:grpSpPr>
      <p:sp>
        <p:nvSpPr>
          <p:cNvPr id="4" name="TextBox 3"/>
          <p:cNvSpPr txBox="1"/>
          <p:nvPr userDrawn="1"/>
        </p:nvSpPr>
        <p:spPr>
          <a:xfrm>
            <a:off x="1638885" y="4544653"/>
            <a:ext cx="5528603" cy="923330"/>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6000" b="1" kern="1200" noProof="0" dirty="0">
                <a:solidFill>
                  <a:schemeClr val="bg1"/>
                </a:solidFill>
                <a:latin typeface="Times New Roman" panose="02020603050405020304" pitchFamily="18" charset="0"/>
                <a:ea typeface="+mj-ea"/>
                <a:cs typeface="+mj-cs"/>
              </a:rPr>
              <a:t>مزمور لداود</a:t>
            </a:r>
            <a:endParaRPr lang="en-US" sz="6000" b="1" kern="1200" dirty="0">
              <a:solidFill>
                <a:schemeClr val="bg1"/>
              </a:solidFill>
              <a:latin typeface="Times New Roman" panose="02020603050405020304" pitchFamily="18" charset="0"/>
              <a:ea typeface="+mj-ea"/>
              <a:cs typeface="+mj-cs"/>
            </a:endParaRPr>
          </a:p>
        </p:txBody>
      </p:sp>
      <p:sp>
        <p:nvSpPr>
          <p:cNvPr id="7" name="TextBox 6"/>
          <p:cNvSpPr txBox="1"/>
          <p:nvPr userDrawn="1"/>
        </p:nvSpPr>
        <p:spPr>
          <a:xfrm>
            <a:off x="970671" y="5634182"/>
            <a:ext cx="7413673" cy="861005"/>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54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Yalmoc</a:t>
            </a:r>
            <a:r>
              <a:rPr kumimoji="0" lang="en-US" sz="54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54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tw</a:t>
            </a:r>
            <a:r>
              <a:rPr kumimoji="0" lang="en-US" sz="54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54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Dauid</a:t>
            </a:r>
            <a:endParaRPr kumimoji="0" lang="en-US" sz="54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endParaRPr>
          </a:p>
        </p:txBody>
      </p:sp>
    </p:spTree>
    <p:extLst>
      <p:ext uri="{BB962C8B-B14F-4D97-AF65-F5344CB8AC3E}">
        <p14:creationId xmlns:p14="http://schemas.microsoft.com/office/powerpoint/2010/main" val="3670850993"/>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كى إيبرتو 1">
    <p:spTree>
      <p:nvGrpSpPr>
        <p:cNvPr id="1" name=""/>
        <p:cNvGrpSpPr/>
        <p:nvPr/>
      </p:nvGrpSpPr>
      <p:grpSpPr>
        <a:xfrm>
          <a:off x="0" y="0"/>
          <a:ext cx="0" cy="0"/>
          <a:chOff x="0" y="0"/>
          <a:chExt cx="0" cy="0"/>
        </a:xfrm>
      </p:grpSpPr>
      <p:sp>
        <p:nvSpPr>
          <p:cNvPr id="4" name="TextBox 3"/>
          <p:cNvSpPr txBox="1"/>
          <p:nvPr userDrawn="1"/>
        </p:nvSpPr>
        <p:spPr>
          <a:xfrm>
            <a:off x="393895" y="4361773"/>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لكي نكون مستحقين </a:t>
            </a:r>
          </a:p>
        </p:txBody>
      </p:sp>
      <p:sp>
        <p:nvSpPr>
          <p:cNvPr id="7" name="TextBox 6"/>
          <p:cNvSpPr txBox="1"/>
          <p:nvPr userDrawn="1"/>
        </p:nvSpPr>
        <p:spPr>
          <a:xfrm>
            <a:off x="0" y="5282489"/>
            <a:ext cx="9143999" cy="547842"/>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Kai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vpertov</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kata 7io 03nai 3mac</a:t>
            </a:r>
          </a:p>
        </p:txBody>
      </p:sp>
      <p:sp>
        <p:nvSpPr>
          <p:cNvPr id="5" name="TextBox 4"/>
          <p:cNvSpPr txBox="1"/>
          <p:nvPr userDrawn="1"/>
        </p:nvSpPr>
        <p:spPr>
          <a:xfrm>
            <a:off x="534571" y="5887270"/>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كى إيبرتو كاطا كسيو ثيناى إيماس</a:t>
            </a:r>
          </a:p>
        </p:txBody>
      </p:sp>
    </p:spTree>
    <p:extLst>
      <p:ext uri="{BB962C8B-B14F-4D97-AF65-F5344CB8AC3E}">
        <p14:creationId xmlns:p14="http://schemas.microsoft.com/office/powerpoint/2010/main" val="36376804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انجيل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8800"/>
            <a:ext cx="9144000" cy="2452415"/>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2998204" y="152902"/>
            <a:ext cx="3147591"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
        <p:nvSpPr>
          <p:cNvPr id="5" name="Rectangle 4">
            <a:hlinkClick r:id="rId2" action="ppaction://hlinksldjump"/>
          </p:cNvPr>
          <p:cNvSpPr/>
          <p:nvPr userDrawn="1"/>
        </p:nvSpPr>
        <p:spPr>
          <a:xfrm>
            <a:off x="8459197" y="3845580"/>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Tree>
    <p:extLst>
      <p:ext uri="{BB962C8B-B14F-4D97-AF65-F5344CB8AC3E}">
        <p14:creationId xmlns:p14="http://schemas.microsoft.com/office/powerpoint/2010/main" val="1783260370"/>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كى إيبرتو  2">
    <p:spTree>
      <p:nvGrpSpPr>
        <p:cNvPr id="1" name=""/>
        <p:cNvGrpSpPr/>
        <p:nvPr/>
      </p:nvGrpSpPr>
      <p:grpSpPr>
        <a:xfrm>
          <a:off x="0" y="0"/>
          <a:ext cx="0" cy="0"/>
          <a:chOff x="0" y="0"/>
          <a:chExt cx="0" cy="0"/>
        </a:xfrm>
      </p:grpSpPr>
      <p:sp>
        <p:nvSpPr>
          <p:cNvPr id="4" name="TextBox 3"/>
          <p:cNvSpPr txBox="1"/>
          <p:nvPr userDrawn="1"/>
        </p:nvSpPr>
        <p:spPr>
          <a:xfrm>
            <a:off x="393895" y="4361773"/>
            <a:ext cx="8285871"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Times New Roman" panose="02020603050405020304" pitchFamily="18" charset="0"/>
                <a:ea typeface="+mj-ea"/>
                <a:cs typeface="+mj-cs"/>
              </a:rPr>
              <a:t>لسماع الإنجيل المقدس</a:t>
            </a:r>
            <a:endParaRPr lang="ar-SA" sz="4400" b="1" kern="1200" dirty="0">
              <a:solidFill>
                <a:schemeClr val="bg1"/>
              </a:solidFill>
              <a:latin typeface="Times New Roman" panose="02020603050405020304" pitchFamily="18" charset="0"/>
              <a:ea typeface="+mj-ea"/>
              <a:cs typeface="+mj-cs"/>
            </a:endParaRPr>
          </a:p>
        </p:txBody>
      </p:sp>
      <p:sp>
        <p:nvSpPr>
          <p:cNvPr id="7" name="TextBox 6"/>
          <p:cNvSpPr txBox="1"/>
          <p:nvPr userDrawn="1"/>
        </p:nvSpPr>
        <p:spPr>
          <a:xfrm>
            <a:off x="0" y="5282489"/>
            <a:ext cx="9143999" cy="547842"/>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t3c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akroacewc</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tov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Ajiov</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evajjeliov</a:t>
            </a:r>
            <a:endPar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5" name="TextBox 4"/>
          <p:cNvSpPr txBox="1"/>
          <p:nvPr userDrawn="1"/>
        </p:nvSpPr>
        <p:spPr>
          <a:xfrm>
            <a:off x="534571" y="5887270"/>
            <a:ext cx="8285871"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Times New Roman" panose="02020603050405020304" pitchFamily="18" charset="0"/>
                <a:ea typeface="+mj-ea"/>
                <a:cs typeface="+mj-cs"/>
              </a:rPr>
              <a:t>تيس أكروأسيؤس طو أجيو إﭫ أنجيليو</a:t>
            </a:r>
          </a:p>
        </p:txBody>
      </p:sp>
    </p:spTree>
    <p:extLst>
      <p:ext uri="{BB962C8B-B14F-4D97-AF65-F5344CB8AC3E}">
        <p14:creationId xmlns:p14="http://schemas.microsoft.com/office/powerpoint/2010/main" val="4076973727"/>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كى إيبرتو 3">
    <p:spTree>
      <p:nvGrpSpPr>
        <p:cNvPr id="1" name=""/>
        <p:cNvGrpSpPr/>
        <p:nvPr/>
      </p:nvGrpSpPr>
      <p:grpSpPr>
        <a:xfrm>
          <a:off x="0" y="0"/>
          <a:ext cx="0" cy="0"/>
          <a:chOff x="0" y="0"/>
          <a:chExt cx="0" cy="0"/>
        </a:xfrm>
      </p:grpSpPr>
      <p:sp>
        <p:nvSpPr>
          <p:cNvPr id="4" name="TextBox 3"/>
          <p:cNvSpPr txBox="1"/>
          <p:nvPr userDrawn="1"/>
        </p:nvSpPr>
        <p:spPr>
          <a:xfrm>
            <a:off x="393895" y="4361773"/>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نتوسل من ربنا وإلهنا</a:t>
            </a:r>
          </a:p>
        </p:txBody>
      </p:sp>
      <p:sp>
        <p:nvSpPr>
          <p:cNvPr id="7" name="TextBox 6"/>
          <p:cNvSpPr txBox="1"/>
          <p:nvPr userDrawn="1"/>
        </p:nvSpPr>
        <p:spPr>
          <a:xfrm>
            <a:off x="970671" y="5282489"/>
            <a:ext cx="7413673" cy="604781"/>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6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Kvrrion</a:t>
            </a:r>
            <a:r>
              <a:rPr kumimoji="0" lang="en-US" sz="36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Ton 0eon 3mwn</a:t>
            </a:r>
          </a:p>
        </p:txBody>
      </p:sp>
      <p:sp>
        <p:nvSpPr>
          <p:cNvPr id="5" name="TextBox 4"/>
          <p:cNvSpPr txBox="1"/>
          <p:nvPr userDrawn="1"/>
        </p:nvSpPr>
        <p:spPr>
          <a:xfrm>
            <a:off x="534571" y="5887270"/>
            <a:ext cx="8285871"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Times New Roman" panose="02020603050405020304" pitchFamily="18" charset="0"/>
                <a:ea typeface="+mj-ea"/>
                <a:cs typeface="+mj-cs"/>
              </a:rPr>
              <a:t>كيريون طون ثيؤن إيمون</a:t>
            </a:r>
          </a:p>
        </p:txBody>
      </p:sp>
    </p:spTree>
    <p:extLst>
      <p:ext uri="{BB962C8B-B14F-4D97-AF65-F5344CB8AC3E}">
        <p14:creationId xmlns:p14="http://schemas.microsoft.com/office/powerpoint/2010/main" val="600261073"/>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كى إيبرتو 4">
    <p:spTree>
      <p:nvGrpSpPr>
        <p:cNvPr id="1" name=""/>
        <p:cNvGrpSpPr/>
        <p:nvPr/>
      </p:nvGrpSpPr>
      <p:grpSpPr>
        <a:xfrm>
          <a:off x="0" y="0"/>
          <a:ext cx="0" cy="0"/>
          <a:chOff x="0" y="0"/>
          <a:chExt cx="0" cy="0"/>
        </a:xfrm>
      </p:grpSpPr>
      <p:sp>
        <p:nvSpPr>
          <p:cNvPr id="4" name="TextBox 3"/>
          <p:cNvSpPr txBox="1"/>
          <p:nvPr userDrawn="1"/>
        </p:nvSpPr>
        <p:spPr>
          <a:xfrm>
            <a:off x="370447" y="4371943"/>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أصغوا وأنصتوا بحكمة للإنجيل المقدس</a:t>
            </a:r>
          </a:p>
        </p:txBody>
      </p:sp>
      <p:sp>
        <p:nvSpPr>
          <p:cNvPr id="7" name="TextBox 6"/>
          <p:cNvSpPr txBox="1"/>
          <p:nvPr userDrawn="1"/>
        </p:nvSpPr>
        <p:spPr>
          <a:xfrm>
            <a:off x="0" y="5071473"/>
            <a:ext cx="9333915" cy="991041"/>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iketevcwmen</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&gt;</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cofia</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Or0oi:akovcwmen tov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ajiov</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evajjelion</a:t>
            </a:r>
            <a:endPar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5" name="TextBox 4"/>
          <p:cNvSpPr txBox="1"/>
          <p:nvPr userDrawn="1"/>
        </p:nvSpPr>
        <p:spPr>
          <a:xfrm>
            <a:off x="-35170" y="6050856"/>
            <a:ext cx="9143999" cy="5355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3200" b="1" kern="1200" noProof="0" dirty="0">
                <a:solidFill>
                  <a:schemeClr val="bg1"/>
                </a:solidFill>
                <a:latin typeface="Times New Roman" panose="02020603050405020304" pitchFamily="18" charset="0"/>
                <a:ea typeface="+mj-ea"/>
                <a:cs typeface="+mj-cs"/>
              </a:rPr>
              <a:t>إيكتيف سومين سوفيا أورثى: أك أوصومين طو أجيو إﭫ أنجيليون</a:t>
            </a:r>
          </a:p>
        </p:txBody>
      </p:sp>
    </p:spTree>
    <p:extLst>
      <p:ext uri="{BB962C8B-B14F-4D97-AF65-F5344CB8AC3E}">
        <p14:creationId xmlns:p14="http://schemas.microsoft.com/office/powerpoint/2010/main" val="3540157457"/>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مزمور عربي">
    <p:spTree>
      <p:nvGrpSpPr>
        <p:cNvPr id="1" name=""/>
        <p:cNvGrpSpPr/>
        <p:nvPr/>
      </p:nvGrpSpPr>
      <p:grpSpPr>
        <a:xfrm>
          <a:off x="0" y="0"/>
          <a:ext cx="0" cy="0"/>
          <a:chOff x="0" y="0"/>
          <a:chExt cx="0" cy="0"/>
        </a:xfrm>
      </p:grpSpPr>
      <p:sp>
        <p:nvSpPr>
          <p:cNvPr id="2" name="TextBox 1"/>
          <p:cNvSpPr txBox="1"/>
          <p:nvPr userDrawn="1"/>
        </p:nvSpPr>
        <p:spPr>
          <a:xfrm>
            <a:off x="309490" y="4670474"/>
            <a:ext cx="8834510" cy="1938992"/>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rgbClr val="FFC000"/>
                </a:solidFill>
                <a:latin typeface="Times New Roman" panose="02020603050405020304" pitchFamily="18" charset="0"/>
                <a:ea typeface="+mj-ea"/>
                <a:cs typeface="+mj-cs"/>
              </a:rPr>
              <a:t>من مزامير أبينا داود النبى براكته على جميعنا</a:t>
            </a:r>
            <a:endParaRPr lang="ar-SA" sz="60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2948695433"/>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مقدمة الانجيل">
    <p:spTree>
      <p:nvGrpSpPr>
        <p:cNvPr id="1" name=""/>
        <p:cNvGrpSpPr/>
        <p:nvPr/>
      </p:nvGrpSpPr>
      <p:grpSpPr>
        <a:xfrm>
          <a:off x="0" y="0"/>
          <a:ext cx="0" cy="0"/>
          <a:chOff x="0" y="0"/>
          <a:chExt cx="0" cy="0"/>
        </a:xfrm>
      </p:grpSpPr>
      <p:sp>
        <p:nvSpPr>
          <p:cNvPr id="5" name="TextBox 4"/>
          <p:cNvSpPr txBox="1"/>
          <p:nvPr userDrawn="1"/>
        </p:nvSpPr>
        <p:spPr>
          <a:xfrm>
            <a:off x="337625" y="4821288"/>
            <a:ext cx="8820444" cy="1754326"/>
          </a:xfrm>
          <a:prstGeom prst="rect">
            <a:avLst/>
          </a:prstGeom>
          <a:noFill/>
        </p:spPr>
        <p:txBody>
          <a:bodyPr wrap="square" rtlCol="0">
            <a:spAutoFit/>
          </a:bodyPr>
          <a:lstStyle/>
          <a:p>
            <a:pPr marL="0" algn="ctr" defTabSz="914400" rtl="0" eaLnBrk="1" latinLnBrk="0" hangingPunct="1">
              <a:spcBef>
                <a:spcPct val="50000"/>
              </a:spcBef>
            </a:pPr>
            <a:r>
              <a:rPr lang="ar-EG" sz="5400" b="1" kern="1200" dirty="0">
                <a:solidFill>
                  <a:srgbClr val="FFC000"/>
                </a:solidFill>
                <a:latin typeface="Times New Roman" panose="02020603050405020304" pitchFamily="18" charset="0"/>
                <a:ea typeface="+mj-ea"/>
                <a:cs typeface="+mj-cs"/>
              </a:rPr>
              <a:t>اللهم تراءف علينا وارحمنا واجعلنا مستحقين لسماع إنجيلك المقدس</a:t>
            </a:r>
          </a:p>
        </p:txBody>
      </p:sp>
    </p:spTree>
    <p:extLst>
      <p:ext uri="{BB962C8B-B14F-4D97-AF65-F5344CB8AC3E}">
        <p14:creationId xmlns:p14="http://schemas.microsoft.com/office/powerpoint/2010/main" val="3320560501"/>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userDrawn="1">
  <p:cSld name="متي">
    <p:spTree>
      <p:nvGrpSpPr>
        <p:cNvPr id="1" name=""/>
        <p:cNvGrpSpPr/>
        <p:nvPr/>
      </p:nvGrpSpPr>
      <p:grpSpPr>
        <a:xfrm>
          <a:off x="0" y="0"/>
          <a:ext cx="0" cy="0"/>
          <a:chOff x="0" y="0"/>
          <a:chExt cx="0" cy="0"/>
        </a:xfrm>
      </p:grpSpPr>
      <p:sp>
        <p:nvSpPr>
          <p:cNvPr id="4" name="Rectangle 3"/>
          <p:cNvSpPr/>
          <p:nvPr userDrawn="1"/>
        </p:nvSpPr>
        <p:spPr>
          <a:xfrm>
            <a:off x="2841675" y="4797082"/>
            <a:ext cx="6042074" cy="1446550"/>
          </a:xfrm>
          <a:prstGeom prst="rect">
            <a:avLst/>
          </a:prstGeom>
        </p:spPr>
        <p:txBody>
          <a:bodyPr wrap="square">
            <a:spAutoFit/>
          </a:bodyPr>
          <a:lstStyle/>
          <a:p>
            <a:pPr marL="0" algn="ctr" defTabSz="914400" rtl="0" eaLnBrk="1" latinLnBrk="0" hangingPunct="1">
              <a:spcBef>
                <a:spcPct val="50000"/>
              </a:spcBef>
            </a:pPr>
            <a:r>
              <a:rPr lang="ar-SA" sz="4000" b="1" kern="1200" dirty="0">
                <a:solidFill>
                  <a:schemeClr val="bg1"/>
                </a:solidFill>
                <a:latin typeface="Times New Roman" panose="02020603050405020304" pitchFamily="18" charset="0"/>
                <a:ea typeface="+mj-ea"/>
                <a:cs typeface="+mj-cs"/>
              </a:rPr>
              <a:t>فصل </a:t>
            </a:r>
            <a:r>
              <a:rPr lang="ar-EG" sz="4000" b="1" kern="1200" dirty="0">
                <a:solidFill>
                  <a:schemeClr val="bg1"/>
                </a:solidFill>
                <a:latin typeface="Times New Roman" panose="02020603050405020304" pitchFamily="18" charset="0"/>
                <a:ea typeface="+mj-ea"/>
                <a:cs typeface="+mj-cs"/>
              </a:rPr>
              <a:t>من بشارة ال</a:t>
            </a:r>
            <a:r>
              <a:rPr lang="ar-SA" sz="4000" b="1" kern="1200" dirty="0">
                <a:solidFill>
                  <a:schemeClr val="bg1"/>
                </a:solidFill>
                <a:latin typeface="Times New Roman" panose="02020603050405020304" pitchFamily="18" charset="0"/>
                <a:ea typeface="+mj-ea"/>
                <a:cs typeface="+mj-cs"/>
              </a:rPr>
              <a:t>إنجيل لمعلمنا </a:t>
            </a:r>
            <a:r>
              <a:rPr lang="ar-EG" sz="4800" u="sng" kern="1200" dirty="0">
                <a:solidFill>
                  <a:schemeClr val="bg1"/>
                </a:solidFill>
                <a:latin typeface="Times New Roman" panose="02020603050405020304" pitchFamily="18" charset="0"/>
                <a:ea typeface="+mj-ea"/>
                <a:cs typeface="+mj-cs"/>
              </a:rPr>
              <a:t>متى</a:t>
            </a:r>
            <a:r>
              <a:rPr lang="ar-EG" sz="4000" b="1" kern="1200" dirty="0">
                <a:solidFill>
                  <a:schemeClr val="bg1"/>
                </a:solidFill>
                <a:latin typeface="Times New Roman" panose="02020603050405020304" pitchFamily="18" charset="0"/>
                <a:ea typeface="+mj-ea"/>
                <a:cs typeface="+mj-cs"/>
              </a:rPr>
              <a:t> ا</a:t>
            </a:r>
            <a:r>
              <a:rPr lang="ar-SA" sz="4000" b="1" kern="1200" dirty="0">
                <a:solidFill>
                  <a:schemeClr val="bg1"/>
                </a:solidFill>
                <a:latin typeface="Times New Roman" panose="02020603050405020304" pitchFamily="18" charset="0"/>
                <a:ea typeface="+mj-ea"/>
                <a:cs typeface="+mj-cs"/>
              </a:rPr>
              <a:t>لبشير بركاته على جميعنا آمين</a:t>
            </a:r>
            <a:r>
              <a:rPr lang="en-US" sz="4000" b="1" kern="1200" dirty="0">
                <a:solidFill>
                  <a:schemeClr val="bg1"/>
                </a:solidFill>
                <a:latin typeface="Times New Roman" panose="02020603050405020304" pitchFamily="18" charset="0"/>
                <a:ea typeface="+mj-ea"/>
                <a:cs typeface="+mj-cs"/>
              </a:rPr>
              <a:t> </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8349" y="4327916"/>
            <a:ext cx="1787227" cy="21125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0184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1_متي قبطي">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C0C6D6-38B9-3A2B-189F-069BFFB6063D}"/>
              </a:ext>
            </a:extLst>
          </p:cNvPr>
          <p:cNvSpPr txBox="1"/>
          <p:nvPr userDrawn="1"/>
        </p:nvSpPr>
        <p:spPr>
          <a:xfrm>
            <a:off x="0" y="4339115"/>
            <a:ext cx="9144000" cy="707886"/>
          </a:xfrm>
          <a:prstGeom prst="rect">
            <a:avLst/>
          </a:prstGeom>
          <a:noFill/>
        </p:spPr>
        <p:txBody>
          <a:bodyPr wrap="square" rtlCol="0">
            <a:spAutoFit/>
          </a:bodyPr>
          <a:lstStyle/>
          <a:p>
            <a:pPr algn="ctr" rtl="1" eaLnBrk="1" hangingPunct="1">
              <a:spcBef>
                <a:spcPct val="20000"/>
              </a:spcBef>
            </a:pPr>
            <a:r>
              <a:rPr lang="ar-SA" sz="4000" b="1" dirty="0">
                <a:solidFill>
                  <a:schemeClr val="bg1"/>
                </a:solidFill>
                <a:latin typeface="CS New Athanasius" panose="020B0500000000000000" pitchFamily="34" charset="0"/>
                <a:cs typeface="Times New Roman" panose="02020603050405020304" pitchFamily="18" charset="0"/>
              </a:rPr>
              <a:t>فصل من الأنجيل المقدس  حسب القديس (</a:t>
            </a:r>
            <a:r>
              <a:rPr lang="ar-EG" sz="4000" b="1" dirty="0">
                <a:solidFill>
                  <a:schemeClr val="bg1"/>
                </a:solidFill>
                <a:latin typeface="CS New Athanasius" panose="020B0500000000000000" pitchFamily="34" charset="0"/>
                <a:cs typeface="Times New Roman" panose="02020603050405020304" pitchFamily="18" charset="0"/>
              </a:rPr>
              <a:t>متى</a:t>
            </a:r>
            <a:r>
              <a:rPr lang="ar-SA" sz="4000" b="1" dirty="0">
                <a:solidFill>
                  <a:schemeClr val="bg1"/>
                </a:solidFill>
                <a:latin typeface="CS New Athanasius" panose="020B0500000000000000" pitchFamily="34" charset="0"/>
                <a:cs typeface="Times New Roman" panose="02020603050405020304" pitchFamily="18" charset="0"/>
              </a:rPr>
              <a:t>)</a:t>
            </a:r>
            <a:r>
              <a:rPr lang="ar-EG" sz="4000" b="1" dirty="0">
                <a:solidFill>
                  <a:schemeClr val="bg1"/>
                </a:solidFill>
                <a:latin typeface="CS New Athanasius" panose="020B0500000000000000" pitchFamily="34" charset="0"/>
                <a:cs typeface="Times New Roman" panose="02020603050405020304" pitchFamily="18" charset="0"/>
              </a:rPr>
              <a:t>.</a:t>
            </a:r>
            <a:endParaRPr lang="ar-SA" sz="4000" b="1" dirty="0">
              <a:solidFill>
                <a:schemeClr val="bg1"/>
              </a:solidFill>
              <a:latin typeface="CS New Athanasius" panose="020B0500000000000000"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AFF048C-2D5C-A751-C7D9-F4A4ED17311B}"/>
              </a:ext>
            </a:extLst>
          </p:cNvPr>
          <p:cNvSpPr txBox="1"/>
          <p:nvPr userDrawn="1"/>
        </p:nvSpPr>
        <p:spPr>
          <a:xfrm>
            <a:off x="0" y="5097721"/>
            <a:ext cx="9144000" cy="1200329"/>
          </a:xfrm>
          <a:prstGeom prst="rect">
            <a:avLst/>
          </a:prstGeom>
          <a:noFill/>
        </p:spPr>
        <p:txBody>
          <a:bodyPr wrap="square" rtlCol="0">
            <a:spAutoFit/>
          </a:bodyPr>
          <a:lstStyle/>
          <a:p>
            <a:pPr marL="0" indent="0" algn="ctr" rtl="0" eaLnBrk="1" hangingPunct="1">
              <a:spcBef>
                <a:spcPts val="0"/>
              </a:spcBef>
              <a:buFontTx/>
              <a:buNone/>
            </a:pPr>
            <a:r>
              <a:rPr lang="en-US" sz="3600" b="0" dirty="0" err="1">
                <a:solidFill>
                  <a:srgbClr val="FFC000"/>
                </a:solidFill>
                <a:latin typeface="CS New Athanasius" panose="020B0500000000000000" pitchFamily="34" charset="0"/>
                <a:cs typeface="Times New Roman" panose="02020603050405020304" pitchFamily="18" charset="0"/>
              </a:rPr>
              <a:t>Ou`anagnwcic</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ebol</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qen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pieuaggelion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e;ouab</a:t>
            </a:r>
            <a:r>
              <a:rPr lang="en-US" sz="3600" b="0" dirty="0">
                <a:solidFill>
                  <a:srgbClr val="FFC000"/>
                </a:solidFill>
                <a:latin typeface="CS New Athanasius" panose="020B0500000000000000" pitchFamily="34" charset="0"/>
                <a:cs typeface="Times New Roman" panose="02020603050405020304" pitchFamily="18" charset="0"/>
              </a:rPr>
              <a:t> kata (</a:t>
            </a:r>
            <a:r>
              <a:rPr lang="en-US" sz="3600" b="0" dirty="0" err="1">
                <a:solidFill>
                  <a:srgbClr val="FFC000"/>
                </a:solidFill>
                <a:latin typeface="CS New Athanasius" panose="020B0500000000000000" pitchFamily="34" charset="0"/>
                <a:cs typeface="Times New Roman" panose="02020603050405020304" pitchFamily="18" charset="0"/>
              </a:rPr>
              <a:t>Mat;eon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agiou</a:t>
            </a:r>
            <a:r>
              <a:rPr lang="en-US" sz="3600" b="0" dirty="0">
                <a:solidFill>
                  <a:srgbClr val="FFC000"/>
                </a:solidFill>
                <a:latin typeface="CS New Athanasius" panose="020B0500000000000000" pitchFamily="34" charset="0"/>
                <a:cs typeface="Times New Roman" panose="02020603050405020304" pitchFamily="18" charset="0"/>
              </a:rPr>
              <a:t>.</a:t>
            </a:r>
          </a:p>
        </p:txBody>
      </p:sp>
      <p:sp>
        <p:nvSpPr>
          <p:cNvPr id="7" name="TextBox 6">
            <a:extLst>
              <a:ext uri="{FF2B5EF4-FFF2-40B4-BE49-F238E27FC236}">
                <a16:creationId xmlns:a16="http://schemas.microsoft.com/office/drawing/2014/main" id="{7BD3C845-8BED-2D28-2F2D-281E69AAF890}"/>
              </a:ext>
            </a:extLst>
          </p:cNvPr>
          <p:cNvSpPr txBox="1"/>
          <p:nvPr userDrawn="1"/>
        </p:nvSpPr>
        <p:spPr>
          <a:xfrm>
            <a:off x="-581758" y="6273225"/>
            <a:ext cx="9725758" cy="523220"/>
          </a:xfrm>
          <a:prstGeom prst="rect">
            <a:avLst/>
          </a:prstGeom>
          <a:noFill/>
        </p:spPr>
        <p:txBody>
          <a:bodyPr wrap="square" rtlCol="0">
            <a:spAutoFit/>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2800" b="1" dirty="0">
                <a:solidFill>
                  <a:schemeClr val="bg1"/>
                </a:solidFill>
                <a:latin typeface="CS New Athanasius" panose="020B0500000000000000" pitchFamily="34" charset="0"/>
                <a:cs typeface="Times New Roman" panose="02020603050405020304" pitchFamily="18" charset="0"/>
              </a:rPr>
              <a:t>أو </a:t>
            </a:r>
            <a:r>
              <a:rPr lang="ar-EG" sz="2800" b="1" dirty="0">
                <a:solidFill>
                  <a:schemeClr val="bg1"/>
                </a:solidFill>
                <a:latin typeface="CS New Athanasius" panose="020B0500000000000000" pitchFamily="34" charset="0"/>
                <a:cs typeface="Times New Roman" panose="02020603050405020304" pitchFamily="18" charset="0"/>
              </a:rPr>
              <a:t>أ</a:t>
            </a:r>
            <a:r>
              <a:rPr lang="ar-SA" sz="2800" b="1" dirty="0">
                <a:solidFill>
                  <a:schemeClr val="bg1"/>
                </a:solidFill>
                <a:latin typeface="CS New Athanasius" panose="020B0500000000000000" pitchFamily="34" charset="0"/>
                <a:cs typeface="Times New Roman" panose="02020603050405020304" pitchFamily="18" charset="0"/>
              </a:rPr>
              <a:t>ناغنوسيس إي</a:t>
            </a:r>
            <a:r>
              <a:rPr lang="ar-EG" sz="2800" b="1" kern="1200" dirty="0">
                <a:solidFill>
                  <a:schemeClr val="bg1"/>
                </a:solidFill>
                <a:latin typeface="Times New Roman" pitchFamily="18" charset="0"/>
                <a:ea typeface="+mn-ea"/>
                <a:cs typeface="Times New Roman" pitchFamily="18" charset="0"/>
              </a:rPr>
              <a:t>ڤ</a:t>
            </a:r>
            <a:r>
              <a:rPr lang="ar-SA" sz="2800" b="1" dirty="0">
                <a:solidFill>
                  <a:schemeClr val="bg1"/>
                </a:solidFill>
                <a:latin typeface="CS New Athanasius" panose="020B0500000000000000" pitchFamily="34" charset="0"/>
                <a:cs typeface="Times New Roman" panose="02020603050405020304" pitchFamily="18" charset="0"/>
              </a:rPr>
              <a:t>ول خين پى إ</a:t>
            </a:r>
            <a:r>
              <a:rPr lang="ar-EG" sz="2800" b="1" kern="1200" dirty="0">
                <a:solidFill>
                  <a:schemeClr val="bg1"/>
                </a:solidFill>
                <a:latin typeface="Times New Roman" pitchFamily="18" charset="0"/>
                <a:ea typeface="+mn-ea"/>
                <a:cs typeface="Times New Roman" pitchFamily="18" charset="0"/>
              </a:rPr>
              <a:t>ڤ</a:t>
            </a:r>
            <a:r>
              <a:rPr lang="ar-SA" sz="2800" b="1" dirty="0">
                <a:solidFill>
                  <a:schemeClr val="bg1"/>
                </a:solidFill>
                <a:latin typeface="CS New Athanasius" panose="020B0500000000000000" pitchFamily="34" charset="0"/>
                <a:cs typeface="Times New Roman" panose="02020603050405020304" pitchFamily="18" charset="0"/>
              </a:rPr>
              <a:t> أنجيلون إثؤواب كاطــــا (</a:t>
            </a:r>
            <a:r>
              <a:rPr lang="ar-EG" sz="2800" b="1" dirty="0">
                <a:solidFill>
                  <a:schemeClr val="bg1"/>
                </a:solidFill>
                <a:latin typeface="CS New Athanasius" panose="020B0500000000000000" pitchFamily="34" charset="0"/>
                <a:cs typeface="Times New Roman" panose="02020603050405020304" pitchFamily="18" charset="0"/>
              </a:rPr>
              <a:t>ماتثيه أون</a:t>
            </a:r>
            <a:r>
              <a:rPr lang="ar-SA" sz="2800" b="1" dirty="0">
                <a:solidFill>
                  <a:schemeClr val="bg1"/>
                </a:solidFill>
                <a:latin typeface="CS New Athanasius" panose="020B0500000000000000" pitchFamily="34" charset="0"/>
                <a:cs typeface="Times New Roman" panose="02020603050405020304" pitchFamily="18" charset="0"/>
              </a:rPr>
              <a:t>) أجيو</a:t>
            </a:r>
            <a:r>
              <a:rPr lang="ar-EG" sz="2800" b="1" dirty="0">
                <a:solidFill>
                  <a:schemeClr val="bg1"/>
                </a:solidFill>
                <a:latin typeface="CS New Athanasius" panose="020B0500000000000000" pitchFamily="34" charset="0"/>
                <a:cs typeface="Times New Roman" panose="02020603050405020304" pitchFamily="18" charset="0"/>
              </a:rPr>
              <a:t>.</a:t>
            </a:r>
            <a:endParaRPr lang="ar-SA" sz="2800" b="1" dirty="0">
              <a:solidFill>
                <a:schemeClr val="bg1"/>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3798677114"/>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مرقس">
    <p:spTree>
      <p:nvGrpSpPr>
        <p:cNvPr id="1" name=""/>
        <p:cNvGrpSpPr/>
        <p:nvPr/>
      </p:nvGrpSpPr>
      <p:grpSpPr>
        <a:xfrm>
          <a:off x="0" y="0"/>
          <a:ext cx="0" cy="0"/>
          <a:chOff x="0" y="0"/>
          <a:chExt cx="0" cy="0"/>
        </a:xfrm>
      </p:grpSpPr>
      <p:sp>
        <p:nvSpPr>
          <p:cNvPr id="4" name="Rectangle 3"/>
          <p:cNvSpPr/>
          <p:nvPr userDrawn="1"/>
        </p:nvSpPr>
        <p:spPr>
          <a:xfrm>
            <a:off x="2574387" y="4923690"/>
            <a:ext cx="6231987" cy="1323439"/>
          </a:xfrm>
          <a:prstGeom prst="rect">
            <a:avLst/>
          </a:prstGeom>
        </p:spPr>
        <p:txBody>
          <a:bodyPr wrap="square">
            <a:spAutoFit/>
          </a:bodyPr>
          <a:lstStyle/>
          <a:p>
            <a:pPr marL="0" algn="ctr" defTabSz="914400" rtl="0" eaLnBrk="1" latinLnBrk="0" hangingPunct="1">
              <a:spcBef>
                <a:spcPct val="50000"/>
              </a:spcBef>
            </a:pPr>
            <a:r>
              <a:rPr lang="ar-SA" sz="4000" kern="1200" dirty="0">
                <a:solidFill>
                  <a:schemeClr val="bg1"/>
                </a:solidFill>
                <a:latin typeface="Times New Roman" panose="02020603050405020304" pitchFamily="18" charset="0"/>
                <a:ea typeface="+mj-ea"/>
                <a:cs typeface="+mj-cs"/>
              </a:rPr>
              <a:t>فصل </a:t>
            </a:r>
            <a:r>
              <a:rPr lang="ar-EG" sz="4000" kern="1200" dirty="0">
                <a:solidFill>
                  <a:schemeClr val="bg1"/>
                </a:solidFill>
                <a:latin typeface="Times New Roman" panose="02020603050405020304" pitchFamily="18" charset="0"/>
                <a:ea typeface="+mj-ea"/>
                <a:cs typeface="+mj-cs"/>
              </a:rPr>
              <a:t>من بشارة ال</a:t>
            </a:r>
            <a:r>
              <a:rPr lang="ar-SA" sz="4000" kern="1200" dirty="0">
                <a:solidFill>
                  <a:schemeClr val="bg1"/>
                </a:solidFill>
                <a:latin typeface="Times New Roman" panose="02020603050405020304" pitchFamily="18" charset="0"/>
                <a:ea typeface="+mj-ea"/>
                <a:cs typeface="+mj-cs"/>
              </a:rPr>
              <a:t>إنجيل لمعلمنا </a:t>
            </a:r>
            <a:r>
              <a:rPr lang="ar-EG" sz="4000" u="sng" kern="1200" dirty="0">
                <a:solidFill>
                  <a:schemeClr val="bg1"/>
                </a:solidFill>
                <a:latin typeface="Times New Roman" panose="02020603050405020304" pitchFamily="18" charset="0"/>
                <a:ea typeface="+mj-ea"/>
                <a:cs typeface="+mj-cs"/>
              </a:rPr>
              <a:t>مرقس</a:t>
            </a:r>
            <a:r>
              <a:rPr lang="ar-EG" sz="4000" kern="1200" dirty="0">
                <a:solidFill>
                  <a:schemeClr val="bg1"/>
                </a:solidFill>
                <a:latin typeface="Times New Roman" panose="02020603050405020304" pitchFamily="18" charset="0"/>
                <a:ea typeface="+mj-ea"/>
                <a:cs typeface="+mj-cs"/>
              </a:rPr>
              <a:t> </a:t>
            </a:r>
            <a:r>
              <a:rPr lang="ar-SA" sz="4000" kern="1200" dirty="0">
                <a:solidFill>
                  <a:schemeClr val="bg1"/>
                </a:solidFill>
                <a:latin typeface="Times New Roman" panose="02020603050405020304" pitchFamily="18" charset="0"/>
                <a:ea typeface="+mj-ea"/>
                <a:cs typeface="+mj-cs"/>
              </a:rPr>
              <a:t>البشير بركاته على جميعنا آمين</a:t>
            </a:r>
            <a:r>
              <a:rPr lang="en-US" sz="4000" kern="1200" dirty="0">
                <a:solidFill>
                  <a:schemeClr val="bg1"/>
                </a:solidFill>
                <a:latin typeface="Times New Roman" panose="02020603050405020304" pitchFamily="18" charset="0"/>
                <a:ea typeface="+mj-ea"/>
                <a:cs typeface="+mj-cs"/>
              </a:rPr>
              <a:t>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49" y="4322430"/>
            <a:ext cx="1787227" cy="2118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0316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1_مرقس قبطي">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B9A25D-2DE7-7B4B-1998-422643AFB5D7}"/>
              </a:ext>
            </a:extLst>
          </p:cNvPr>
          <p:cNvSpPr txBox="1"/>
          <p:nvPr userDrawn="1"/>
        </p:nvSpPr>
        <p:spPr>
          <a:xfrm>
            <a:off x="0" y="4339115"/>
            <a:ext cx="9144000" cy="769441"/>
          </a:xfrm>
          <a:prstGeom prst="rect">
            <a:avLst/>
          </a:prstGeom>
          <a:noFill/>
        </p:spPr>
        <p:txBody>
          <a:bodyPr wrap="square" rtlCol="0">
            <a:spAutoFit/>
          </a:bodyPr>
          <a:lstStyle/>
          <a:p>
            <a:pPr marL="0" marR="0" lvl="0" indent="0" algn="justLow" defTabSz="914400" rtl="1" eaLnBrk="1" fontAlgn="auto" latinLnBrk="0" hangingPunct="1">
              <a:lnSpc>
                <a:spcPct val="100000"/>
              </a:lnSpc>
              <a:spcBef>
                <a:spcPct val="20000"/>
              </a:spcBef>
              <a:spcAft>
                <a:spcPts val="0"/>
              </a:spcAft>
              <a:buClrTx/>
              <a:buSzTx/>
              <a:buFontTx/>
              <a:buNone/>
              <a:tabLst/>
              <a:defRPr/>
            </a:pPr>
            <a:r>
              <a:rPr kumimoji="0" lang="ar-SA" sz="44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فصل من الأنجيل المقدس  حسب القديس (</a:t>
            </a:r>
            <a:r>
              <a:rPr kumimoji="0" lang="ar-EG" sz="44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مرقس</a:t>
            </a:r>
            <a:r>
              <a:rPr kumimoji="0" lang="ar-SA" sz="44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r>
              <a:rPr kumimoji="0" lang="ar-EG" sz="44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endParaRPr kumimoji="0" lang="ar-SA" sz="44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74DF7839-35B1-5EA7-55C8-72ADC98BBC6E}"/>
              </a:ext>
            </a:extLst>
          </p:cNvPr>
          <p:cNvSpPr txBox="1"/>
          <p:nvPr userDrawn="1"/>
        </p:nvSpPr>
        <p:spPr>
          <a:xfrm>
            <a:off x="0" y="4969552"/>
            <a:ext cx="9144000" cy="1200329"/>
          </a:xfrm>
          <a:prstGeom prst="rect">
            <a:avLst/>
          </a:prstGeom>
          <a:noFill/>
        </p:spPr>
        <p:txBody>
          <a:bodyPr wrap="square" rtlCol="0">
            <a:spAutoFit/>
          </a:bodyPr>
          <a:lstStyle/>
          <a:p>
            <a:pPr marL="0" indent="0" algn="ctr" rtl="0" eaLnBrk="1" hangingPunct="1">
              <a:spcBef>
                <a:spcPts val="0"/>
              </a:spcBef>
              <a:buFontTx/>
              <a:buNone/>
            </a:pPr>
            <a:r>
              <a:rPr lang="en-US" sz="3600" b="0" dirty="0" err="1">
                <a:solidFill>
                  <a:srgbClr val="FFC000"/>
                </a:solidFill>
                <a:latin typeface="CS New Athanasius" panose="020B0500000000000000" pitchFamily="34" charset="0"/>
                <a:cs typeface="Times New Roman" panose="02020603050405020304" pitchFamily="18" charset="0"/>
              </a:rPr>
              <a:t>Ou`anagnwcic</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ebol</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qen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pieuaggelion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e;ouab</a:t>
            </a:r>
            <a:r>
              <a:rPr lang="en-US" sz="3600" b="0" dirty="0">
                <a:solidFill>
                  <a:srgbClr val="FFC000"/>
                </a:solidFill>
                <a:latin typeface="CS New Athanasius" panose="020B0500000000000000" pitchFamily="34" charset="0"/>
                <a:cs typeface="Times New Roman" panose="02020603050405020304" pitchFamily="18" charset="0"/>
              </a:rPr>
              <a:t> kata (</a:t>
            </a:r>
            <a:r>
              <a:rPr lang="en-US" sz="3600" b="0" dirty="0" err="1">
                <a:solidFill>
                  <a:srgbClr val="FFC000"/>
                </a:solidFill>
                <a:latin typeface="CS New Athanasius" panose="020B0500000000000000" pitchFamily="34" charset="0"/>
                <a:cs typeface="Times New Roman" panose="02020603050405020304" pitchFamily="18" charset="0"/>
              </a:rPr>
              <a:t>Markon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agiou</a:t>
            </a:r>
            <a:r>
              <a:rPr lang="en-US" sz="3600" b="0" dirty="0">
                <a:solidFill>
                  <a:srgbClr val="FFC000"/>
                </a:solidFill>
                <a:latin typeface="CS New Athanasius" panose="020B0500000000000000" pitchFamily="34" charset="0"/>
                <a:cs typeface="Times New Roman" panose="02020603050405020304" pitchFamily="18" charset="0"/>
              </a:rPr>
              <a:t>.</a:t>
            </a:r>
          </a:p>
        </p:txBody>
      </p:sp>
      <p:sp>
        <p:nvSpPr>
          <p:cNvPr id="6" name="TextBox 5">
            <a:extLst>
              <a:ext uri="{FF2B5EF4-FFF2-40B4-BE49-F238E27FC236}">
                <a16:creationId xmlns:a16="http://schemas.microsoft.com/office/drawing/2014/main" id="{D84E5BD1-3322-12D0-8468-06434B8A1D8F}"/>
              </a:ext>
            </a:extLst>
          </p:cNvPr>
          <p:cNvSpPr txBox="1"/>
          <p:nvPr userDrawn="1"/>
        </p:nvSpPr>
        <p:spPr>
          <a:xfrm>
            <a:off x="0" y="5930325"/>
            <a:ext cx="9144000" cy="1077218"/>
          </a:xfrm>
          <a:prstGeom prst="rect">
            <a:avLst/>
          </a:prstGeom>
          <a:noFill/>
        </p:spPr>
        <p:txBody>
          <a:bodyPr wrap="square" rtlCol="0">
            <a:spAutoFit/>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200" b="1" dirty="0">
                <a:solidFill>
                  <a:schemeClr val="bg1"/>
                </a:solidFill>
                <a:latin typeface="CS New Athanasius" panose="020B0500000000000000" pitchFamily="34" charset="0"/>
                <a:cs typeface="Times New Roman" panose="02020603050405020304" pitchFamily="18" charset="0"/>
              </a:rPr>
              <a:t>أو </a:t>
            </a:r>
            <a:r>
              <a:rPr lang="ar-EG" sz="3200" b="1" dirty="0">
                <a:solidFill>
                  <a:schemeClr val="bg1"/>
                </a:solidFill>
                <a:latin typeface="CS New Athanasius" panose="020B0500000000000000" pitchFamily="34" charset="0"/>
                <a:cs typeface="Times New Roman" panose="02020603050405020304" pitchFamily="18" charset="0"/>
              </a:rPr>
              <a:t>أ</a:t>
            </a:r>
            <a:r>
              <a:rPr lang="ar-SA" sz="3200" b="1" dirty="0">
                <a:solidFill>
                  <a:schemeClr val="bg1"/>
                </a:solidFill>
                <a:latin typeface="CS New Athanasius" panose="020B0500000000000000" pitchFamily="34" charset="0"/>
                <a:cs typeface="Times New Roman" panose="02020603050405020304" pitchFamily="18" charset="0"/>
              </a:rPr>
              <a:t>ناغنوسيس إي</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ول خين پى إ</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 أنجيلون إثؤواب كاطــــا (</a:t>
            </a:r>
            <a:r>
              <a:rPr lang="ar-EG" sz="3200" b="1" dirty="0">
                <a:solidFill>
                  <a:schemeClr val="bg1"/>
                </a:solidFill>
                <a:latin typeface="CS New Athanasius" panose="020B0500000000000000" pitchFamily="34" charset="0"/>
                <a:cs typeface="Times New Roman" panose="02020603050405020304" pitchFamily="18" charset="0"/>
              </a:rPr>
              <a:t>ماركون</a:t>
            </a:r>
            <a:r>
              <a:rPr lang="ar-SA" sz="3200" b="1" dirty="0">
                <a:solidFill>
                  <a:schemeClr val="bg1"/>
                </a:solidFill>
                <a:latin typeface="CS New Athanasius" panose="020B0500000000000000" pitchFamily="34" charset="0"/>
                <a:cs typeface="Times New Roman" panose="02020603050405020304" pitchFamily="18" charset="0"/>
              </a:rPr>
              <a:t>) أجيو</a:t>
            </a:r>
            <a:r>
              <a:rPr lang="ar-EG" sz="3200" b="1" dirty="0">
                <a:solidFill>
                  <a:schemeClr val="bg1"/>
                </a:solidFill>
                <a:latin typeface="CS New Athanasius" panose="020B0500000000000000" pitchFamily="34" charset="0"/>
                <a:cs typeface="Times New Roman" panose="02020603050405020304" pitchFamily="18" charset="0"/>
              </a:rPr>
              <a:t>.</a:t>
            </a:r>
            <a:endParaRPr lang="ar-SA" sz="3200" b="1" dirty="0">
              <a:solidFill>
                <a:schemeClr val="bg1"/>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188701864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لوقا">
    <p:spTree>
      <p:nvGrpSpPr>
        <p:cNvPr id="1" name=""/>
        <p:cNvGrpSpPr/>
        <p:nvPr/>
      </p:nvGrpSpPr>
      <p:grpSpPr>
        <a:xfrm>
          <a:off x="0" y="0"/>
          <a:ext cx="0" cy="0"/>
          <a:chOff x="0" y="0"/>
          <a:chExt cx="0" cy="0"/>
        </a:xfrm>
      </p:grpSpPr>
      <p:sp>
        <p:nvSpPr>
          <p:cNvPr id="4" name="Rectangle 3"/>
          <p:cNvSpPr/>
          <p:nvPr userDrawn="1"/>
        </p:nvSpPr>
        <p:spPr>
          <a:xfrm>
            <a:off x="3038621" y="4797082"/>
            <a:ext cx="5816991" cy="1323439"/>
          </a:xfrm>
          <a:prstGeom prst="rect">
            <a:avLst/>
          </a:prstGeom>
        </p:spPr>
        <p:txBody>
          <a:bodyPr wrap="square">
            <a:spAutoFit/>
          </a:bodyPr>
          <a:lstStyle/>
          <a:p>
            <a:pPr marL="0" algn="ctr" defTabSz="914400" rtl="0" eaLnBrk="1" latinLnBrk="0" hangingPunct="1">
              <a:spcBef>
                <a:spcPct val="50000"/>
              </a:spcBef>
            </a:pPr>
            <a:r>
              <a:rPr lang="ar-SA" sz="4000" kern="1200" dirty="0">
                <a:solidFill>
                  <a:schemeClr val="bg1"/>
                </a:solidFill>
                <a:latin typeface="Times New Roman" panose="02020603050405020304" pitchFamily="18" charset="0"/>
                <a:ea typeface="+mj-ea"/>
                <a:cs typeface="+mj-cs"/>
              </a:rPr>
              <a:t>فصل </a:t>
            </a:r>
            <a:r>
              <a:rPr lang="ar-EG" sz="4000" kern="1200" dirty="0">
                <a:solidFill>
                  <a:schemeClr val="bg1"/>
                </a:solidFill>
                <a:latin typeface="Times New Roman" panose="02020603050405020304" pitchFamily="18" charset="0"/>
                <a:ea typeface="+mj-ea"/>
                <a:cs typeface="+mj-cs"/>
              </a:rPr>
              <a:t>من بشارة ال</a:t>
            </a:r>
            <a:r>
              <a:rPr lang="ar-SA" sz="4000" kern="1200" dirty="0">
                <a:solidFill>
                  <a:schemeClr val="bg1"/>
                </a:solidFill>
                <a:latin typeface="Times New Roman" panose="02020603050405020304" pitchFamily="18" charset="0"/>
                <a:ea typeface="+mj-ea"/>
                <a:cs typeface="+mj-cs"/>
              </a:rPr>
              <a:t>إنجيل لمعلمنا </a:t>
            </a:r>
            <a:r>
              <a:rPr lang="ar-EG" sz="4000" u="sng" kern="1200" dirty="0">
                <a:solidFill>
                  <a:schemeClr val="bg1"/>
                </a:solidFill>
                <a:latin typeface="Times New Roman" panose="02020603050405020304" pitchFamily="18" charset="0"/>
                <a:ea typeface="+mj-ea"/>
                <a:cs typeface="+mj-cs"/>
              </a:rPr>
              <a:t>لوقا</a:t>
            </a:r>
            <a:r>
              <a:rPr lang="ar-EG" sz="4000" kern="1200" dirty="0">
                <a:solidFill>
                  <a:schemeClr val="bg1"/>
                </a:solidFill>
                <a:latin typeface="Times New Roman" panose="02020603050405020304" pitchFamily="18" charset="0"/>
                <a:ea typeface="+mj-ea"/>
                <a:cs typeface="+mj-cs"/>
              </a:rPr>
              <a:t> </a:t>
            </a:r>
            <a:r>
              <a:rPr lang="ar-SA" sz="4000" kern="1200" dirty="0">
                <a:solidFill>
                  <a:schemeClr val="bg1"/>
                </a:solidFill>
                <a:latin typeface="Times New Roman" panose="02020603050405020304" pitchFamily="18" charset="0"/>
                <a:ea typeface="+mj-ea"/>
                <a:cs typeface="+mj-cs"/>
              </a:rPr>
              <a:t>البشير بركاته على جميعنا آمين</a:t>
            </a:r>
            <a:r>
              <a:rPr lang="en-US" sz="4000" kern="1200" dirty="0">
                <a:solidFill>
                  <a:schemeClr val="bg1"/>
                </a:solidFill>
                <a:latin typeface="Times New Roman" panose="02020603050405020304" pitchFamily="18" charset="0"/>
                <a:ea typeface="+mj-ea"/>
                <a:cs typeface="+mj-cs"/>
              </a:rPr>
              <a:t>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49" y="4309060"/>
            <a:ext cx="1787227" cy="21313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25352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طرح الساع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 y="4354287"/>
            <a:ext cx="9144001" cy="2503714"/>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8873" y="119575"/>
            <a:ext cx="2546253"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865379550"/>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1_لوقا قبطي">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023E9D-DD5C-77CE-18E5-BC92E9134B6D}"/>
              </a:ext>
            </a:extLst>
          </p:cNvPr>
          <p:cNvSpPr txBox="1"/>
          <p:nvPr userDrawn="1"/>
        </p:nvSpPr>
        <p:spPr>
          <a:xfrm>
            <a:off x="0" y="4339115"/>
            <a:ext cx="9144000" cy="707886"/>
          </a:xfrm>
          <a:prstGeom prst="rect">
            <a:avLst/>
          </a:prstGeom>
          <a:noFill/>
        </p:spPr>
        <p:txBody>
          <a:bodyPr wrap="square" rtlCol="0">
            <a:spAutoFit/>
          </a:bodyPr>
          <a:lstStyle/>
          <a:p>
            <a:pPr algn="ctr" rtl="1" eaLnBrk="1" hangingPunct="1">
              <a:spcBef>
                <a:spcPct val="20000"/>
              </a:spcBef>
            </a:pPr>
            <a:r>
              <a:rPr lang="ar-SA" sz="4000" b="1" dirty="0">
                <a:solidFill>
                  <a:schemeClr val="bg1"/>
                </a:solidFill>
                <a:latin typeface="CS New Athanasius" panose="020B0500000000000000" pitchFamily="34" charset="0"/>
                <a:cs typeface="Times New Roman" panose="02020603050405020304" pitchFamily="18" charset="0"/>
              </a:rPr>
              <a:t>فصل من الأنجيل المقدس  حسب القديس (</a:t>
            </a:r>
            <a:r>
              <a:rPr lang="ar-EG" sz="4000" b="1" dirty="0">
                <a:solidFill>
                  <a:schemeClr val="bg1"/>
                </a:solidFill>
                <a:latin typeface="CS New Athanasius" panose="020B0500000000000000" pitchFamily="34" charset="0"/>
                <a:cs typeface="Times New Roman" panose="02020603050405020304" pitchFamily="18" charset="0"/>
              </a:rPr>
              <a:t>لوقا</a:t>
            </a:r>
            <a:r>
              <a:rPr lang="ar-SA" sz="4000" b="1" dirty="0">
                <a:solidFill>
                  <a:schemeClr val="bg1"/>
                </a:solidFill>
                <a:latin typeface="CS New Athanasius" panose="020B0500000000000000" pitchFamily="34" charset="0"/>
                <a:cs typeface="Times New Roman" panose="02020603050405020304" pitchFamily="18" charset="0"/>
              </a:rPr>
              <a:t>)</a:t>
            </a:r>
            <a:r>
              <a:rPr lang="ar-EG" sz="4000" b="1" dirty="0">
                <a:solidFill>
                  <a:schemeClr val="bg1"/>
                </a:solidFill>
                <a:latin typeface="CS New Athanasius" panose="020B0500000000000000" pitchFamily="34" charset="0"/>
                <a:cs typeface="Times New Roman" panose="02020603050405020304" pitchFamily="18" charset="0"/>
              </a:rPr>
              <a:t>.</a:t>
            </a:r>
            <a:endParaRPr lang="ar-SA" sz="4000" b="1" dirty="0">
              <a:solidFill>
                <a:schemeClr val="bg1"/>
              </a:solidFill>
              <a:latin typeface="CS New Athanasius" panose="020B0500000000000000"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F5A5314-B7C6-5028-7D2D-46DAC87EA148}"/>
              </a:ext>
            </a:extLst>
          </p:cNvPr>
          <p:cNvSpPr txBox="1"/>
          <p:nvPr userDrawn="1"/>
        </p:nvSpPr>
        <p:spPr>
          <a:xfrm>
            <a:off x="0" y="5097721"/>
            <a:ext cx="9144000" cy="1200329"/>
          </a:xfrm>
          <a:prstGeom prst="rect">
            <a:avLst/>
          </a:prstGeom>
          <a:noFill/>
        </p:spPr>
        <p:txBody>
          <a:bodyPr wrap="square" rtlCol="0">
            <a:spAutoFit/>
          </a:bodyPr>
          <a:lstStyle/>
          <a:p>
            <a:pPr marL="0" indent="0" algn="ctr" rtl="0" eaLnBrk="1" hangingPunct="1">
              <a:spcBef>
                <a:spcPts val="0"/>
              </a:spcBef>
              <a:buFontTx/>
              <a:buNone/>
            </a:pPr>
            <a:r>
              <a:rPr lang="en-US" sz="3600" b="0" dirty="0" err="1">
                <a:solidFill>
                  <a:srgbClr val="FFC000"/>
                </a:solidFill>
                <a:latin typeface="CS New Athanasius" panose="020B0500000000000000" pitchFamily="34" charset="0"/>
                <a:cs typeface="Times New Roman" panose="02020603050405020304" pitchFamily="18" charset="0"/>
              </a:rPr>
              <a:t>Ou`anagnwcic</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ebol</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qen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pieuaggelion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e;ouab</a:t>
            </a:r>
            <a:r>
              <a:rPr lang="en-US" sz="3600" b="0" dirty="0">
                <a:solidFill>
                  <a:srgbClr val="FFC000"/>
                </a:solidFill>
                <a:latin typeface="CS New Athanasius" panose="020B0500000000000000" pitchFamily="34" charset="0"/>
                <a:cs typeface="Times New Roman" panose="02020603050405020304" pitchFamily="18" charset="0"/>
              </a:rPr>
              <a:t> kata (</a:t>
            </a:r>
            <a:r>
              <a:rPr lang="en-US" sz="3600" b="0" dirty="0" err="1">
                <a:solidFill>
                  <a:srgbClr val="FFC000"/>
                </a:solidFill>
                <a:latin typeface="CS New Athanasius" panose="020B0500000000000000" pitchFamily="34" charset="0"/>
                <a:cs typeface="Times New Roman" panose="02020603050405020304" pitchFamily="18" charset="0"/>
              </a:rPr>
              <a:t>Loukan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agiou</a:t>
            </a:r>
            <a:r>
              <a:rPr lang="en-US" sz="3600" b="0" dirty="0">
                <a:solidFill>
                  <a:srgbClr val="FFC000"/>
                </a:solidFill>
                <a:latin typeface="CS New Athanasius" panose="020B0500000000000000" pitchFamily="34" charset="0"/>
                <a:cs typeface="Times New Roman" panose="02020603050405020304" pitchFamily="18" charset="0"/>
              </a:rPr>
              <a:t>.</a:t>
            </a:r>
          </a:p>
        </p:txBody>
      </p:sp>
      <p:sp>
        <p:nvSpPr>
          <p:cNvPr id="6" name="TextBox 5">
            <a:extLst>
              <a:ext uri="{FF2B5EF4-FFF2-40B4-BE49-F238E27FC236}">
                <a16:creationId xmlns:a16="http://schemas.microsoft.com/office/drawing/2014/main" id="{1B1048A9-72C1-A324-3E46-B095393031EC}"/>
              </a:ext>
            </a:extLst>
          </p:cNvPr>
          <p:cNvSpPr txBox="1"/>
          <p:nvPr userDrawn="1"/>
        </p:nvSpPr>
        <p:spPr>
          <a:xfrm>
            <a:off x="-581758" y="6273225"/>
            <a:ext cx="9725758" cy="584775"/>
          </a:xfrm>
          <a:prstGeom prst="rect">
            <a:avLst/>
          </a:prstGeom>
          <a:noFill/>
        </p:spPr>
        <p:txBody>
          <a:bodyPr wrap="square" rtlCol="0">
            <a:spAutoFit/>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200" b="1" dirty="0">
                <a:solidFill>
                  <a:schemeClr val="bg1"/>
                </a:solidFill>
                <a:latin typeface="CS New Athanasius" panose="020B0500000000000000" pitchFamily="34" charset="0"/>
                <a:cs typeface="Times New Roman" panose="02020603050405020304" pitchFamily="18" charset="0"/>
              </a:rPr>
              <a:t>أو </a:t>
            </a:r>
            <a:r>
              <a:rPr lang="ar-EG" sz="3200" b="1" dirty="0">
                <a:solidFill>
                  <a:schemeClr val="bg1"/>
                </a:solidFill>
                <a:latin typeface="CS New Athanasius" panose="020B0500000000000000" pitchFamily="34" charset="0"/>
                <a:cs typeface="Times New Roman" panose="02020603050405020304" pitchFamily="18" charset="0"/>
              </a:rPr>
              <a:t>أ</a:t>
            </a:r>
            <a:r>
              <a:rPr lang="ar-SA" sz="3200" b="1" dirty="0">
                <a:solidFill>
                  <a:schemeClr val="bg1"/>
                </a:solidFill>
                <a:latin typeface="CS New Athanasius" panose="020B0500000000000000" pitchFamily="34" charset="0"/>
                <a:cs typeface="Times New Roman" panose="02020603050405020304" pitchFamily="18" charset="0"/>
              </a:rPr>
              <a:t>ناغنوسيس إي</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ول خين پى إ</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 أنجيلون إثؤواب كاطــــا (</a:t>
            </a:r>
            <a:r>
              <a:rPr lang="ar-EG" sz="3200" b="1" dirty="0">
                <a:solidFill>
                  <a:schemeClr val="bg1"/>
                </a:solidFill>
                <a:latin typeface="CS New Athanasius" panose="020B0500000000000000" pitchFamily="34" charset="0"/>
                <a:cs typeface="Times New Roman" panose="02020603050405020304" pitchFamily="18" charset="0"/>
              </a:rPr>
              <a:t>لوكان</a:t>
            </a:r>
            <a:r>
              <a:rPr lang="ar-SA" sz="3200" b="1" dirty="0">
                <a:solidFill>
                  <a:schemeClr val="bg1"/>
                </a:solidFill>
                <a:latin typeface="CS New Athanasius" panose="020B0500000000000000" pitchFamily="34" charset="0"/>
                <a:cs typeface="Times New Roman" panose="02020603050405020304" pitchFamily="18" charset="0"/>
              </a:rPr>
              <a:t>)أجيو</a:t>
            </a:r>
            <a:r>
              <a:rPr lang="ar-EG" sz="3200" b="1" dirty="0">
                <a:solidFill>
                  <a:schemeClr val="bg1"/>
                </a:solidFill>
                <a:latin typeface="CS New Athanasius" panose="020B0500000000000000" pitchFamily="34" charset="0"/>
                <a:cs typeface="Times New Roman" panose="02020603050405020304" pitchFamily="18" charset="0"/>
              </a:rPr>
              <a:t>.</a:t>
            </a:r>
            <a:endParaRPr lang="ar-SA" sz="3200" b="1" dirty="0">
              <a:solidFill>
                <a:schemeClr val="bg1"/>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1509084768"/>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يوحنا">
    <p:spTree>
      <p:nvGrpSpPr>
        <p:cNvPr id="1" name=""/>
        <p:cNvGrpSpPr/>
        <p:nvPr/>
      </p:nvGrpSpPr>
      <p:grpSpPr>
        <a:xfrm>
          <a:off x="0" y="0"/>
          <a:ext cx="0" cy="0"/>
          <a:chOff x="0" y="0"/>
          <a:chExt cx="0" cy="0"/>
        </a:xfrm>
      </p:grpSpPr>
      <p:sp>
        <p:nvSpPr>
          <p:cNvPr id="4" name="Rectangle 3"/>
          <p:cNvSpPr/>
          <p:nvPr userDrawn="1"/>
        </p:nvSpPr>
        <p:spPr>
          <a:xfrm>
            <a:off x="2771336" y="4665552"/>
            <a:ext cx="6126480" cy="1323439"/>
          </a:xfrm>
          <a:prstGeom prst="rect">
            <a:avLst/>
          </a:prstGeom>
        </p:spPr>
        <p:txBody>
          <a:bodyPr wrap="square">
            <a:spAutoFit/>
          </a:bodyPr>
          <a:lstStyle/>
          <a:p>
            <a:pPr marL="0" algn="ctr" defTabSz="914400" rtl="0" eaLnBrk="1" latinLnBrk="0" hangingPunct="1">
              <a:spcBef>
                <a:spcPct val="50000"/>
              </a:spcBef>
            </a:pPr>
            <a:r>
              <a:rPr lang="ar-SA" sz="4000" kern="1200" dirty="0">
                <a:solidFill>
                  <a:schemeClr val="bg1"/>
                </a:solidFill>
                <a:latin typeface="Times New Roman" panose="02020603050405020304" pitchFamily="18" charset="0"/>
                <a:ea typeface="+mj-ea"/>
                <a:cs typeface="+mj-cs"/>
              </a:rPr>
              <a:t>فصل </a:t>
            </a:r>
            <a:r>
              <a:rPr lang="ar-EG" sz="4000" kern="1200" dirty="0">
                <a:solidFill>
                  <a:schemeClr val="bg1"/>
                </a:solidFill>
                <a:latin typeface="Times New Roman" panose="02020603050405020304" pitchFamily="18" charset="0"/>
                <a:ea typeface="+mj-ea"/>
                <a:cs typeface="+mj-cs"/>
              </a:rPr>
              <a:t>من بشارة ال</a:t>
            </a:r>
            <a:r>
              <a:rPr lang="ar-SA" sz="4000" kern="1200" dirty="0">
                <a:solidFill>
                  <a:schemeClr val="bg1"/>
                </a:solidFill>
                <a:latin typeface="Times New Roman" panose="02020603050405020304" pitchFamily="18" charset="0"/>
                <a:ea typeface="+mj-ea"/>
                <a:cs typeface="+mj-cs"/>
              </a:rPr>
              <a:t>إنجيل لمعلمنا </a:t>
            </a:r>
            <a:r>
              <a:rPr lang="ar-EG" sz="4000" u="sng" kern="1200" dirty="0">
                <a:solidFill>
                  <a:schemeClr val="bg1"/>
                </a:solidFill>
                <a:latin typeface="Times New Roman" panose="02020603050405020304" pitchFamily="18" charset="0"/>
                <a:ea typeface="+mj-ea"/>
                <a:cs typeface="+mj-cs"/>
              </a:rPr>
              <a:t>يوحنا</a:t>
            </a:r>
            <a:r>
              <a:rPr lang="ar-EG" sz="4000" kern="1200" dirty="0">
                <a:solidFill>
                  <a:schemeClr val="bg1"/>
                </a:solidFill>
                <a:latin typeface="Times New Roman" panose="02020603050405020304" pitchFamily="18" charset="0"/>
                <a:ea typeface="+mj-ea"/>
                <a:cs typeface="+mj-cs"/>
              </a:rPr>
              <a:t> </a:t>
            </a:r>
            <a:r>
              <a:rPr lang="ar-SA" sz="4000" kern="1200" dirty="0">
                <a:solidFill>
                  <a:schemeClr val="bg1"/>
                </a:solidFill>
                <a:latin typeface="Times New Roman" panose="02020603050405020304" pitchFamily="18" charset="0"/>
                <a:ea typeface="+mj-ea"/>
                <a:cs typeface="+mj-cs"/>
              </a:rPr>
              <a:t>البشير بركاته على جميعنا آمين</a:t>
            </a:r>
            <a:r>
              <a:rPr lang="en-US" sz="4000" kern="1200" dirty="0">
                <a:solidFill>
                  <a:schemeClr val="bg1"/>
                </a:solidFill>
                <a:latin typeface="Times New Roman" panose="02020603050405020304" pitchFamily="18" charset="0"/>
                <a:ea typeface="+mj-ea"/>
                <a:cs typeface="+mj-cs"/>
              </a:rPr>
              <a:t> </a:t>
            </a:r>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3257" t="2789"/>
          <a:stretch/>
        </p:blipFill>
        <p:spPr>
          <a:xfrm>
            <a:off x="618348" y="4327916"/>
            <a:ext cx="1787227" cy="21218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8495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1_يوحنا قبطي">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9B98CF-0A3A-0807-1765-4408B3644097}"/>
              </a:ext>
            </a:extLst>
          </p:cNvPr>
          <p:cNvSpPr txBox="1"/>
          <p:nvPr userDrawn="1"/>
        </p:nvSpPr>
        <p:spPr>
          <a:xfrm>
            <a:off x="0" y="4339115"/>
            <a:ext cx="9144000" cy="707886"/>
          </a:xfrm>
          <a:prstGeom prst="rect">
            <a:avLst/>
          </a:prstGeom>
          <a:noFill/>
        </p:spPr>
        <p:txBody>
          <a:bodyPr wrap="square" rtlCol="0">
            <a:spAutoFit/>
          </a:bodyPr>
          <a:lstStyle/>
          <a:p>
            <a:pPr algn="ctr" rtl="1" eaLnBrk="1" hangingPunct="1">
              <a:spcBef>
                <a:spcPct val="20000"/>
              </a:spcBef>
            </a:pPr>
            <a:r>
              <a:rPr lang="ar-SA" sz="4000" b="1" dirty="0">
                <a:solidFill>
                  <a:schemeClr val="bg1"/>
                </a:solidFill>
                <a:latin typeface="CS New Athanasius" panose="020B0500000000000000" pitchFamily="34" charset="0"/>
                <a:cs typeface="Times New Roman" panose="02020603050405020304" pitchFamily="18" charset="0"/>
              </a:rPr>
              <a:t>فصل من الأنجيل المقدس  حسب القديس (يوحنا)</a:t>
            </a:r>
            <a:r>
              <a:rPr lang="ar-EG" sz="4000" b="1" dirty="0">
                <a:solidFill>
                  <a:schemeClr val="bg1"/>
                </a:solidFill>
                <a:latin typeface="CS New Athanasius" panose="020B0500000000000000" pitchFamily="34" charset="0"/>
                <a:cs typeface="Times New Roman" panose="02020603050405020304" pitchFamily="18" charset="0"/>
              </a:rPr>
              <a:t>.</a:t>
            </a:r>
            <a:endParaRPr lang="ar-SA" sz="4000" b="1" dirty="0">
              <a:solidFill>
                <a:schemeClr val="bg1"/>
              </a:solidFill>
              <a:latin typeface="CS New Athanasius" panose="020B0500000000000000"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1C0224B-9037-ABB4-1D3E-8BA1BF74D7D2}"/>
              </a:ext>
            </a:extLst>
          </p:cNvPr>
          <p:cNvSpPr txBox="1"/>
          <p:nvPr userDrawn="1"/>
        </p:nvSpPr>
        <p:spPr>
          <a:xfrm>
            <a:off x="0" y="5097721"/>
            <a:ext cx="9144000" cy="1200329"/>
          </a:xfrm>
          <a:prstGeom prst="rect">
            <a:avLst/>
          </a:prstGeom>
          <a:noFill/>
        </p:spPr>
        <p:txBody>
          <a:bodyPr wrap="square" rtlCol="0">
            <a:spAutoFit/>
          </a:bodyPr>
          <a:lstStyle/>
          <a:p>
            <a:pPr marL="0" indent="0" algn="ctr" rtl="0" eaLnBrk="1" hangingPunct="1">
              <a:spcBef>
                <a:spcPts val="0"/>
              </a:spcBef>
              <a:buFontTx/>
              <a:buNone/>
            </a:pPr>
            <a:r>
              <a:rPr lang="en-US" sz="3600" b="0" dirty="0" err="1">
                <a:solidFill>
                  <a:srgbClr val="FFC000"/>
                </a:solidFill>
                <a:latin typeface="CS New Athanasius" panose="020B0500000000000000" pitchFamily="34" charset="0"/>
                <a:cs typeface="Times New Roman" panose="02020603050405020304" pitchFamily="18" charset="0"/>
              </a:rPr>
              <a:t>Ou`anagnwcic</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ebol</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qen</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pieuaggelion</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e;ouab</a:t>
            </a:r>
            <a:r>
              <a:rPr lang="en-US" sz="3600" b="0" baseline="0" dirty="0">
                <a:solidFill>
                  <a:srgbClr val="FFC000"/>
                </a:solidFill>
                <a:latin typeface="CS New Athanasius" panose="020B0500000000000000" pitchFamily="34" charset="0"/>
                <a:cs typeface="Times New Roman" panose="02020603050405020304" pitchFamily="18" charset="0"/>
              </a:rPr>
              <a:t> kata (</a:t>
            </a:r>
            <a:r>
              <a:rPr lang="en-US" sz="3600" b="0" baseline="0" dirty="0" err="1">
                <a:solidFill>
                  <a:srgbClr val="FFC000"/>
                </a:solidFill>
                <a:latin typeface="CS New Athanasius" panose="020B0500000000000000" pitchFamily="34" charset="0"/>
                <a:cs typeface="Times New Roman" panose="02020603050405020304" pitchFamily="18" charset="0"/>
              </a:rPr>
              <a:t>Iwannyn</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agiou</a:t>
            </a:r>
            <a:r>
              <a:rPr lang="en-US" sz="3600" b="0" baseline="0" dirty="0">
                <a:solidFill>
                  <a:srgbClr val="FFC000"/>
                </a:solidFill>
                <a:latin typeface="CS New Athanasius" panose="020B0500000000000000" pitchFamily="34" charset="0"/>
                <a:cs typeface="Times New Roman" panose="02020603050405020304" pitchFamily="18" charset="0"/>
              </a:rPr>
              <a:t>.</a:t>
            </a:r>
            <a:endParaRPr lang="en-US" sz="3600" b="0" dirty="0">
              <a:solidFill>
                <a:srgbClr val="FFC000"/>
              </a:solidFill>
              <a:latin typeface="CS New Athanasius" panose="020B0500000000000000"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5DA2189-F30E-0D8C-5B8B-C314DBD59598}"/>
              </a:ext>
            </a:extLst>
          </p:cNvPr>
          <p:cNvSpPr txBox="1"/>
          <p:nvPr userDrawn="1"/>
        </p:nvSpPr>
        <p:spPr>
          <a:xfrm>
            <a:off x="-581758" y="6273225"/>
            <a:ext cx="9725758" cy="584775"/>
          </a:xfrm>
          <a:prstGeom prst="rect">
            <a:avLst/>
          </a:prstGeom>
          <a:noFill/>
        </p:spPr>
        <p:txBody>
          <a:bodyPr wrap="square" rtlCol="0">
            <a:spAutoFit/>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200" b="1" dirty="0">
                <a:solidFill>
                  <a:schemeClr val="bg1"/>
                </a:solidFill>
                <a:latin typeface="CS New Athanasius" panose="020B0500000000000000" pitchFamily="34" charset="0"/>
                <a:cs typeface="Times New Roman" panose="02020603050405020304" pitchFamily="18" charset="0"/>
              </a:rPr>
              <a:t>أو </a:t>
            </a:r>
            <a:r>
              <a:rPr lang="ar-EG" sz="3200" b="1" dirty="0">
                <a:solidFill>
                  <a:schemeClr val="bg1"/>
                </a:solidFill>
                <a:latin typeface="CS New Athanasius" panose="020B0500000000000000" pitchFamily="34" charset="0"/>
                <a:cs typeface="Times New Roman" panose="02020603050405020304" pitchFamily="18" charset="0"/>
              </a:rPr>
              <a:t>أ</a:t>
            </a:r>
            <a:r>
              <a:rPr lang="ar-SA" sz="3200" b="1" dirty="0">
                <a:solidFill>
                  <a:schemeClr val="bg1"/>
                </a:solidFill>
                <a:latin typeface="CS New Athanasius" panose="020B0500000000000000" pitchFamily="34" charset="0"/>
                <a:cs typeface="Times New Roman" panose="02020603050405020304" pitchFamily="18" charset="0"/>
              </a:rPr>
              <a:t>ناغنوسيس إي</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ول خين پى إ</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 أنجيلون إثؤواب كاطــــا (</a:t>
            </a:r>
            <a:r>
              <a:rPr lang="ar-EG" sz="3200" b="1" dirty="0">
                <a:solidFill>
                  <a:schemeClr val="bg1"/>
                </a:solidFill>
                <a:latin typeface="CS New Athanasius" panose="020B0500000000000000" pitchFamily="34" charset="0"/>
                <a:cs typeface="Times New Roman" panose="02020603050405020304" pitchFamily="18" charset="0"/>
              </a:rPr>
              <a:t>يؤنين</a:t>
            </a:r>
            <a:r>
              <a:rPr lang="ar-SA" sz="3200" b="1" dirty="0">
                <a:solidFill>
                  <a:schemeClr val="bg1"/>
                </a:solidFill>
                <a:latin typeface="CS New Athanasius" panose="020B0500000000000000" pitchFamily="34" charset="0"/>
                <a:cs typeface="Times New Roman" panose="02020603050405020304" pitchFamily="18" charset="0"/>
              </a:rPr>
              <a:t>)</a:t>
            </a:r>
            <a:r>
              <a:rPr lang="ar-EG" sz="3200" b="1" dirty="0">
                <a:solidFill>
                  <a:schemeClr val="bg1"/>
                </a:solidFill>
                <a:latin typeface="CS New Athanasius" panose="020B0500000000000000" pitchFamily="34" charset="0"/>
                <a:cs typeface="Times New Roman" panose="02020603050405020304" pitchFamily="18" charset="0"/>
              </a:rPr>
              <a:t>آ</a:t>
            </a:r>
            <a:r>
              <a:rPr lang="ar-SA" sz="3200" b="1" dirty="0">
                <a:solidFill>
                  <a:schemeClr val="bg1"/>
                </a:solidFill>
                <a:latin typeface="CS New Athanasius" panose="020B0500000000000000" pitchFamily="34" charset="0"/>
                <a:cs typeface="Times New Roman" panose="02020603050405020304" pitchFamily="18" charset="0"/>
              </a:rPr>
              <a:t>جيو</a:t>
            </a:r>
          </a:p>
        </p:txBody>
      </p:sp>
    </p:spTree>
    <p:extLst>
      <p:ext uri="{BB962C8B-B14F-4D97-AF65-F5344CB8AC3E}">
        <p14:creationId xmlns:p14="http://schemas.microsoft.com/office/powerpoint/2010/main" val="1655815681"/>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مجداً للثالوث الاقدس">
    <p:spTree>
      <p:nvGrpSpPr>
        <p:cNvPr id="1" name=""/>
        <p:cNvGrpSpPr/>
        <p:nvPr/>
      </p:nvGrpSpPr>
      <p:grpSpPr>
        <a:xfrm>
          <a:off x="0" y="0"/>
          <a:ext cx="0" cy="0"/>
          <a:chOff x="0" y="0"/>
          <a:chExt cx="0" cy="0"/>
        </a:xfrm>
      </p:grpSpPr>
      <p:sp>
        <p:nvSpPr>
          <p:cNvPr id="3" name="TextBox 2"/>
          <p:cNvSpPr txBox="1"/>
          <p:nvPr userDrawn="1"/>
        </p:nvSpPr>
        <p:spPr>
          <a:xfrm>
            <a:off x="309490" y="4951828"/>
            <a:ext cx="8834510" cy="1200329"/>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kern="1200" dirty="0">
                <a:solidFill>
                  <a:srgbClr val="FFC000"/>
                </a:solidFill>
                <a:latin typeface="Times New Roman" panose="02020603050405020304" pitchFamily="18" charset="0"/>
                <a:ea typeface="+mj-ea"/>
                <a:cs typeface="+mj-cs"/>
              </a:rPr>
              <a:t>مجداً للثالوث الاقدس</a:t>
            </a:r>
            <a:endParaRPr lang="en-US" sz="72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1534513188"/>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هللويا">
    <p:spTree>
      <p:nvGrpSpPr>
        <p:cNvPr id="1" name=""/>
        <p:cNvGrpSpPr/>
        <p:nvPr/>
      </p:nvGrpSpPr>
      <p:grpSpPr>
        <a:xfrm>
          <a:off x="0" y="0"/>
          <a:ext cx="0" cy="0"/>
          <a:chOff x="0" y="0"/>
          <a:chExt cx="0" cy="0"/>
        </a:xfrm>
      </p:grpSpPr>
      <p:sp>
        <p:nvSpPr>
          <p:cNvPr id="2" name="TextBox 1"/>
          <p:cNvSpPr txBox="1"/>
          <p:nvPr userDrawn="1"/>
        </p:nvSpPr>
        <p:spPr>
          <a:xfrm>
            <a:off x="309490" y="4670474"/>
            <a:ext cx="8834510" cy="156966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9600" b="1" kern="1200" dirty="0">
                <a:solidFill>
                  <a:srgbClr val="FFC000"/>
                </a:solidFill>
                <a:latin typeface="Times New Roman" panose="02020603050405020304" pitchFamily="18" charset="0"/>
                <a:ea typeface="+mj-ea"/>
                <a:cs typeface="+mj-cs"/>
              </a:rPr>
              <a:t>هللويا </a:t>
            </a:r>
            <a:endParaRPr lang="en-US" sz="96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100116504"/>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ذكصاصي كيريي ">
    <p:spTree>
      <p:nvGrpSpPr>
        <p:cNvPr id="1" name=""/>
        <p:cNvGrpSpPr/>
        <p:nvPr/>
      </p:nvGrpSpPr>
      <p:grpSpPr>
        <a:xfrm>
          <a:off x="0" y="0"/>
          <a:ext cx="0" cy="0"/>
          <a:chOff x="0" y="0"/>
          <a:chExt cx="0" cy="0"/>
        </a:xfrm>
      </p:grpSpPr>
      <p:sp>
        <p:nvSpPr>
          <p:cNvPr id="2" name="TextBox 1"/>
          <p:cNvSpPr txBox="1"/>
          <p:nvPr userDrawn="1"/>
        </p:nvSpPr>
        <p:spPr>
          <a:xfrm>
            <a:off x="309490" y="4670474"/>
            <a:ext cx="8834510" cy="144655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800" b="1" kern="1200" dirty="0">
                <a:solidFill>
                  <a:srgbClr val="FFC000"/>
                </a:solidFill>
                <a:latin typeface="Times New Roman" panose="02020603050405020304" pitchFamily="18" charset="0"/>
                <a:ea typeface="+mj-ea"/>
                <a:cs typeface="+mj-cs"/>
              </a:rPr>
              <a:t>ذكصاصي كيريي </a:t>
            </a:r>
            <a:endParaRPr lang="en-US" sz="88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2679025811"/>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و المجد لله دائماً ">
    <p:spTree>
      <p:nvGrpSpPr>
        <p:cNvPr id="1" name=""/>
        <p:cNvGrpSpPr/>
        <p:nvPr/>
      </p:nvGrpSpPr>
      <p:grpSpPr>
        <a:xfrm>
          <a:off x="0" y="0"/>
          <a:ext cx="0" cy="0"/>
          <a:chOff x="0" y="0"/>
          <a:chExt cx="0" cy="0"/>
        </a:xfrm>
      </p:grpSpPr>
      <p:sp>
        <p:nvSpPr>
          <p:cNvPr id="2" name="TextBox 1"/>
          <p:cNvSpPr txBox="1"/>
          <p:nvPr userDrawn="1"/>
        </p:nvSpPr>
        <p:spPr>
          <a:xfrm>
            <a:off x="211016" y="4825219"/>
            <a:ext cx="8834510" cy="144655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800" b="1" kern="1200" dirty="0">
                <a:solidFill>
                  <a:srgbClr val="FFC000"/>
                </a:solidFill>
                <a:latin typeface="Times New Roman" panose="02020603050405020304" pitchFamily="18" charset="0"/>
                <a:ea typeface="+mj-ea"/>
                <a:cs typeface="+mj-cs"/>
              </a:rPr>
              <a:t>و المجد لله دائماً </a:t>
            </a:r>
            <a:endParaRPr lang="en-US" sz="8800" b="1" kern="1200" dirty="0">
              <a:solidFill>
                <a:srgbClr val="FFC000"/>
              </a:solidFill>
              <a:latin typeface="Times New Roman" panose="02020603050405020304" pitchFamily="18" charset="0"/>
              <a:ea typeface="+mj-ea"/>
              <a:cs typeface="+mj-cs"/>
            </a:endParaRPr>
          </a:p>
        </p:txBody>
      </p:sp>
      <p:sp>
        <p:nvSpPr>
          <p:cNvPr id="5" name="Rectangle 4">
            <a:hlinkClick r:id="rId2" action="ppaction://hlinksldjump"/>
          </p:cNvPr>
          <p:cNvSpPr/>
          <p:nvPr userDrawn="1"/>
        </p:nvSpPr>
        <p:spPr>
          <a:xfrm>
            <a:off x="7256945" y="3928619"/>
            <a:ext cx="1887055" cy="584775"/>
          </a:xfrm>
          <a:prstGeom prst="rect">
            <a:avLst/>
          </a:prstGeom>
        </p:spPr>
        <p:txBody>
          <a:bodyPr wrap="none">
            <a:spAutoFit/>
          </a:bodyPr>
          <a:lstStyle/>
          <a:p>
            <a:r>
              <a:rPr kumimoji="0" lang="ar-EG" sz="32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مقدمة الطرح</a:t>
            </a:r>
            <a:endParaRPr lang="en-US" sz="600" dirty="0"/>
          </a:p>
        </p:txBody>
      </p:sp>
    </p:spTree>
    <p:extLst>
      <p:ext uri="{BB962C8B-B14F-4D97-AF65-F5344CB8AC3E}">
        <p14:creationId xmlns:p14="http://schemas.microsoft.com/office/powerpoint/2010/main" val="801536954"/>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كيريه ليسون">
    <p:spTree>
      <p:nvGrpSpPr>
        <p:cNvPr id="1" name=""/>
        <p:cNvGrpSpPr/>
        <p:nvPr/>
      </p:nvGrpSpPr>
      <p:grpSpPr>
        <a:xfrm>
          <a:off x="0" y="0"/>
          <a:ext cx="0" cy="0"/>
          <a:chOff x="0" y="0"/>
          <a:chExt cx="0" cy="0"/>
        </a:xfrm>
      </p:grpSpPr>
      <p:sp>
        <p:nvSpPr>
          <p:cNvPr id="7" name="TextBox 6"/>
          <p:cNvSpPr txBox="1"/>
          <p:nvPr userDrawn="1"/>
        </p:nvSpPr>
        <p:spPr>
          <a:xfrm>
            <a:off x="572608" y="4477476"/>
            <a:ext cx="8117058"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rgbClr val="FFC000"/>
                </a:solidFill>
                <a:latin typeface="Times New Roman" panose="02020603050405020304" pitchFamily="18" charset="0"/>
                <a:ea typeface="+mj-ea"/>
                <a:cs typeface="+mj-cs"/>
              </a:rPr>
              <a:t>نسألك يارب أسمعنا و أرحمنا .</a:t>
            </a:r>
            <a:endParaRPr lang="en-US" sz="4400" b="1" kern="1200" dirty="0">
              <a:solidFill>
                <a:srgbClr val="FFC000"/>
              </a:solidFill>
              <a:latin typeface="Times New Roman" panose="02020603050405020304" pitchFamily="18" charset="0"/>
              <a:ea typeface="+mj-ea"/>
              <a:cs typeface="+mj-cs"/>
            </a:endParaRPr>
          </a:p>
        </p:txBody>
      </p:sp>
      <p:sp>
        <p:nvSpPr>
          <p:cNvPr id="10" name="Rectangle 9"/>
          <p:cNvSpPr/>
          <p:nvPr userDrawn="1"/>
        </p:nvSpPr>
        <p:spPr>
          <a:xfrm>
            <a:off x="5666546" y="5017255"/>
            <a:ext cx="3028393"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ar-SA" sz="5400" b="1" kern="1200" noProof="0" dirty="0">
                <a:solidFill>
                  <a:schemeClr val="bg1"/>
                </a:solidFill>
                <a:latin typeface="Times New Roman" panose="02020603050405020304" pitchFamily="18" charset="0"/>
                <a:ea typeface="+mj-ea"/>
                <a:cs typeface="+mj-cs"/>
              </a:rPr>
              <a:t>كيري</a:t>
            </a:r>
            <a:r>
              <a:rPr lang="ar-EG" sz="5400" b="1" kern="1200" noProof="0" dirty="0">
                <a:solidFill>
                  <a:schemeClr val="bg1"/>
                </a:solidFill>
                <a:latin typeface="Times New Roman" panose="02020603050405020304" pitchFamily="18" charset="0"/>
                <a:ea typeface="+mj-ea"/>
                <a:cs typeface="+mj-cs"/>
              </a:rPr>
              <a:t>ه</a:t>
            </a:r>
            <a:r>
              <a:rPr lang="ar-SA" sz="5400" b="1" kern="1200" noProof="0" dirty="0">
                <a:solidFill>
                  <a:schemeClr val="bg1"/>
                </a:solidFill>
                <a:latin typeface="Times New Roman" panose="02020603050405020304" pitchFamily="18" charset="0"/>
                <a:ea typeface="+mj-ea"/>
                <a:cs typeface="+mj-cs"/>
              </a:rPr>
              <a:t> ليسون</a:t>
            </a:r>
            <a:endParaRPr lang="en-US" sz="5400" b="1" kern="1200" noProof="0" dirty="0">
              <a:solidFill>
                <a:schemeClr val="bg1"/>
              </a:solidFill>
              <a:latin typeface="Times New Roman" panose="02020603050405020304" pitchFamily="18" charset="0"/>
              <a:ea typeface="+mj-ea"/>
              <a:cs typeface="+mj-cs"/>
            </a:endParaRPr>
          </a:p>
        </p:txBody>
      </p:sp>
      <p:sp>
        <p:nvSpPr>
          <p:cNvPr id="12" name="Rectangle 11"/>
          <p:cNvSpPr/>
          <p:nvPr userDrawn="1"/>
        </p:nvSpPr>
        <p:spPr>
          <a:xfrm>
            <a:off x="567335" y="5138024"/>
            <a:ext cx="3887603" cy="1138773"/>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Kurie</a:t>
            </a:r>
            <a:r>
              <a:rPr kumimoji="0" lang="en-US" sz="4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4800" b="0" i="0" u="none" strike="noStrike" kern="1200" cap="none" spc="0" normalizeH="0" baseline="0" noProof="0" dirty="0" err="1">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ele`ycon</a:t>
            </a:r>
            <a:r>
              <a:rPr kumimoji="0" lang="en-US" sz="4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a:t>
            </a:r>
            <a:br>
              <a:rPr kumimoji="0" lang="en-US" sz="4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br>
            <a:endParaRPr kumimoji="0" lang="en-US" sz="2000" b="0" i="0" u="none" strike="noStrike" kern="0" cap="none" spc="0" normalizeH="0" baseline="0" noProof="0" dirty="0">
              <a:ln>
                <a:noFill/>
              </a:ln>
              <a:solidFill>
                <a:schemeClr val="bg1"/>
              </a:solidFill>
              <a:effectLst/>
              <a:uLnTx/>
              <a:uFillTx/>
            </a:endParaRPr>
          </a:p>
        </p:txBody>
      </p:sp>
      <p:sp>
        <p:nvSpPr>
          <p:cNvPr id="13" name="Rectangle 12"/>
          <p:cNvSpPr/>
          <p:nvPr userDrawn="1"/>
        </p:nvSpPr>
        <p:spPr>
          <a:xfrm>
            <a:off x="3749609" y="5815132"/>
            <a:ext cx="2771913"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ar-EG" sz="5400" b="1" kern="1200" noProof="0" dirty="0">
                <a:solidFill>
                  <a:schemeClr val="bg1"/>
                </a:solidFill>
                <a:latin typeface="Times New Roman" panose="02020603050405020304" pitchFamily="18" charset="0"/>
                <a:ea typeface="+mj-ea"/>
                <a:cs typeface="+mj-cs"/>
              </a:rPr>
              <a:t>يا رب ارحم</a:t>
            </a:r>
            <a:endParaRPr lang="en-US" sz="5400" b="1" kern="1200" noProof="0" dirty="0">
              <a:solidFill>
                <a:schemeClr val="bg1"/>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1298507395"/>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مرد الطرح ">
    <p:spTree>
      <p:nvGrpSpPr>
        <p:cNvPr id="1" name=""/>
        <p:cNvGrpSpPr/>
        <p:nvPr/>
      </p:nvGrpSpPr>
      <p:grpSpPr>
        <a:xfrm>
          <a:off x="0" y="0"/>
          <a:ext cx="0" cy="0"/>
          <a:chOff x="0" y="0"/>
          <a:chExt cx="0" cy="0"/>
        </a:xfrm>
      </p:grpSpPr>
      <p:sp>
        <p:nvSpPr>
          <p:cNvPr id="6" name="Title 2"/>
          <p:cNvSpPr txBox="1">
            <a:spLocks/>
          </p:cNvSpPr>
          <p:nvPr userDrawn="1"/>
        </p:nvSpPr>
        <p:spPr>
          <a:xfrm>
            <a:off x="351692" y="4535215"/>
            <a:ext cx="8539088" cy="2203210"/>
          </a:xfrm>
          <a:prstGeom prst="rect">
            <a:avLst/>
          </a:prstGeom>
        </p:spPr>
        <p:txBody>
          <a:bodyPr vert="horz" lIns="91440" tIns="45720" rIns="91440" bIns="45720" rtlCol="0" anchor="ctr">
            <a:normAutofit fontScale="90000" lnSpcReduction="10000"/>
          </a:bodyPr>
          <a:lstStyle>
            <a:lvl1pPr algn="justLow" defTabSz="914400" rtl="1" eaLnBrk="1" latinLnBrk="0" hangingPunct="1">
              <a:lnSpc>
                <a:spcPct val="90000"/>
              </a:lnSpc>
              <a:spcBef>
                <a:spcPct val="0"/>
              </a:spcBef>
              <a:buNone/>
              <a:defRPr sz="4400" kern="1200">
                <a:solidFill>
                  <a:schemeClr val="bg1"/>
                </a:solidFill>
                <a:latin typeface="Times New Roman" panose="02020603050405020304" pitchFamily="18" charset="0"/>
                <a:ea typeface="+mj-ea"/>
                <a:cs typeface="Times New Roman" panose="02020603050405020304" pitchFamily="18" charset="0"/>
              </a:defRPr>
            </a:lvl1pPr>
          </a:lstStyle>
          <a:p>
            <a:pPr marL="0" marR="0" lvl="0" indent="0" algn="justLow" defTabSz="914400" rtl="1" eaLnBrk="1" fontAlgn="auto" latinLnBrk="0" hangingPunct="1">
              <a:lnSpc>
                <a:spcPct val="90000"/>
              </a:lnSpc>
              <a:spcBef>
                <a:spcPct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Sayf Bold" pitchFamily="2" charset="-78"/>
              </a:rPr>
              <a:t>مرد بحري</a:t>
            </a:r>
            <a:r>
              <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ateen" pitchFamily="2" charset="-78"/>
              </a:rPr>
              <a:t>(</a:t>
            </a:r>
            <a:b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ateen" pitchFamily="2" charset="-78"/>
              </a:rPr>
            </a:br>
            <a:r>
              <a:rPr kumimoji="0" lang="ar-EG" sz="40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t>المسيح مُخلِّصنا جاءَ وتألَّمَ عَنَّا لكي بآلامِهِ يُخلِّصَنا.</a:t>
            </a:r>
            <a:br>
              <a:rPr kumimoji="0" lang="ar-EG" sz="44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br>
            <a:r>
              <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othnna" pitchFamily="2" charset="-78"/>
              </a:rPr>
              <a:t>)</a:t>
            </a:r>
            <a:r>
              <a:rPr kumimoji="0" lang="ar-SA"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Sayf Bold" pitchFamily="2" charset="-78"/>
              </a:rPr>
              <a:t>مرد قبلي</a:t>
            </a:r>
            <a:r>
              <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Sayf Bold" pitchFamily="2" charset="-78"/>
              </a:rPr>
              <a:t>(</a:t>
            </a:r>
            <a:br>
              <a:rPr kumimoji="0" lang="ar-SA"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othnna" pitchFamily="2" charset="-78"/>
              </a:rPr>
            </a:br>
            <a:r>
              <a:rPr kumimoji="0" lang="ar-SA" sz="44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t>فلنمجِّدْهُ ونرفعْ اسمَهُ لأنَّهُ صَنعَ مَعَنَا رَحْمَةً كعظيمِ رَحْمَتِهِ.</a:t>
            </a:r>
            <a:endParaRPr kumimoji="0" lang="en-US" sz="44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hlinkClick r:id="rId2" action="ppaction://hlinksldjump"/>
          </p:cNvPr>
          <p:cNvSpPr/>
          <p:nvPr userDrawn="1"/>
        </p:nvSpPr>
        <p:spPr>
          <a:xfrm>
            <a:off x="7526249" y="3950440"/>
            <a:ext cx="1617751" cy="584775"/>
          </a:xfrm>
          <a:prstGeom prst="rect">
            <a:avLst/>
          </a:prstGeom>
        </p:spPr>
        <p:txBody>
          <a:bodyPr wrap="none">
            <a:spAutoFit/>
          </a:bodyPr>
          <a:lstStyle/>
          <a:p>
            <a:r>
              <a:rPr kumimoji="0" lang="ar-EG" sz="32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Sayf Bold" pitchFamily="2" charset="-78"/>
              </a:rPr>
              <a:t>ختام الطرح</a:t>
            </a:r>
            <a:endParaRPr lang="en-US" sz="3200" dirty="0"/>
          </a:p>
        </p:txBody>
      </p:sp>
    </p:spTree>
    <p:extLst>
      <p:ext uri="{BB962C8B-B14F-4D97-AF65-F5344CB8AC3E}">
        <p14:creationId xmlns:p14="http://schemas.microsoft.com/office/powerpoint/2010/main" val="3308926607"/>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userDrawn="1">
  <p:cSld name="مقدمة النبوات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6948" y="4484209"/>
            <a:ext cx="4670474" cy="2203210"/>
          </a:xfrm>
          <a:prstGeom prst="rect">
            <a:avLst/>
          </a:prstGeom>
        </p:spPr>
        <p:txBody>
          <a:bodyPr>
            <a:normAutofit/>
          </a:bodyPr>
          <a:lstStyle>
            <a:lvl1pPr algn="justLow" rtl="1">
              <a:defRPr lang="en-US" sz="4800" b="1" kern="10" dirty="0">
                <a:ln w="9525">
                  <a:noFill/>
                  <a:round/>
                  <a:headEnd/>
                  <a:tailEnd/>
                </a:ln>
                <a:solidFill>
                  <a:srgbClr val="FFC000"/>
                </a:solidFill>
                <a:effectLst/>
                <a:latin typeface="Times New Roman"/>
                <a:ea typeface="+mn-ea"/>
                <a:cs typeface="+mn-cs"/>
              </a:defRPr>
            </a:lvl1pPr>
          </a:lstStyle>
          <a:p>
            <a:r>
              <a:rPr lang="ar-EG" dirty="0"/>
              <a:t>النبوة </a:t>
            </a:r>
            <a:endParaRPr lang="en-US" dirty="0"/>
          </a:p>
        </p:txBody>
      </p:sp>
      <p:sp>
        <p:nvSpPr>
          <p:cNvPr id="3" name="TextBox 2"/>
          <p:cNvSpPr txBox="1"/>
          <p:nvPr userDrawn="1"/>
        </p:nvSpPr>
        <p:spPr>
          <a:xfrm>
            <a:off x="4164038" y="4654790"/>
            <a:ext cx="4979962" cy="1862048"/>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1500" b="1" kern="10" dirty="0">
                <a:ln w="9525">
                  <a:noFill/>
                  <a:round/>
                  <a:headEnd/>
                  <a:tailEnd/>
                </a:ln>
                <a:solidFill>
                  <a:srgbClr val="FFC000"/>
                </a:solidFill>
                <a:effectLst/>
                <a:latin typeface="Times New Roman"/>
                <a:ea typeface="+mn-ea"/>
                <a:cs typeface="AGA Sindibad Regular" pitchFamily="2" charset="-78"/>
              </a:rPr>
              <a:t>النبوات </a:t>
            </a:r>
            <a:endParaRPr lang="en-US" sz="11500" b="1" kern="10" dirty="0">
              <a:ln w="9525">
                <a:noFill/>
                <a:round/>
                <a:headEnd/>
                <a:tailEnd/>
              </a:ln>
              <a:solidFill>
                <a:srgbClr val="FFC000"/>
              </a:solidFill>
              <a:effectLst/>
              <a:latin typeface="Times New Roman"/>
              <a:ea typeface="+mn-ea"/>
              <a:cs typeface="AGA Sindibad Regular" pitchFamily="2" charset="-78"/>
            </a:endParaRPr>
          </a:p>
        </p:txBody>
      </p:sp>
    </p:spTree>
    <p:extLst>
      <p:ext uri="{BB962C8B-B14F-4D97-AF65-F5344CB8AC3E}">
        <p14:creationId xmlns:p14="http://schemas.microsoft.com/office/powerpoint/2010/main" val="24828454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طرح الساعة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39771"/>
            <a:ext cx="9144000" cy="246693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8873" y="196445"/>
            <a:ext cx="2546253"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الثالثة</a:t>
            </a:r>
          </a:p>
        </p:txBody>
      </p:sp>
    </p:spTree>
    <p:extLst>
      <p:ext uri="{BB962C8B-B14F-4D97-AF65-F5344CB8AC3E}">
        <p14:creationId xmlns:p14="http://schemas.microsoft.com/office/powerpoint/2010/main" val="3621102085"/>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مقدمة العظ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6948" y="4484209"/>
            <a:ext cx="4670474" cy="2203210"/>
          </a:xfrm>
          <a:prstGeom prst="rect">
            <a:avLst/>
          </a:prstGeom>
        </p:spPr>
        <p:txBody>
          <a:bodyPr/>
          <a:lstStyle>
            <a:lvl1pPr algn="justLow" rtl="1">
              <a:defRPr lang="en-US" sz="5400" b="1" kern="10" dirty="0">
                <a:ln w="9525">
                  <a:noFill/>
                  <a:round/>
                  <a:headEnd/>
                  <a:tailEnd/>
                </a:ln>
                <a:solidFill>
                  <a:srgbClr val="FFC000"/>
                </a:solidFill>
                <a:effectLst/>
                <a:latin typeface="Times New Roman"/>
                <a:ea typeface="+mn-ea"/>
                <a:cs typeface="+mn-cs"/>
              </a:defRPr>
            </a:lvl1pPr>
          </a:lstStyle>
          <a:p>
            <a:r>
              <a:rPr lang="ar-EG" sz="5400" dirty="0"/>
              <a:t>العظة</a:t>
            </a:r>
            <a:endParaRPr lang="en-US" dirty="0"/>
          </a:p>
        </p:txBody>
      </p:sp>
      <p:sp>
        <p:nvSpPr>
          <p:cNvPr id="3" name="TextBox 2"/>
          <p:cNvSpPr txBox="1"/>
          <p:nvPr userDrawn="1"/>
        </p:nvSpPr>
        <p:spPr>
          <a:xfrm>
            <a:off x="4572000" y="4642009"/>
            <a:ext cx="4979962" cy="221599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3800" b="1" kern="10" dirty="0">
                <a:ln w="9525">
                  <a:noFill/>
                  <a:round/>
                  <a:headEnd/>
                  <a:tailEnd/>
                </a:ln>
                <a:solidFill>
                  <a:srgbClr val="FFC000"/>
                </a:solidFill>
                <a:effectLst/>
                <a:latin typeface="Times New Roman"/>
                <a:ea typeface="+mn-ea"/>
                <a:cs typeface="AGA Sindibad Regular" pitchFamily="2" charset="-78"/>
              </a:rPr>
              <a:t>عظة</a:t>
            </a:r>
            <a:r>
              <a:rPr lang="ar-EG" sz="9600" b="1" kern="10" dirty="0">
                <a:ln w="9525">
                  <a:noFill/>
                  <a:round/>
                  <a:headEnd/>
                  <a:tailEnd/>
                </a:ln>
                <a:solidFill>
                  <a:srgbClr val="FFC000"/>
                </a:solidFill>
                <a:effectLst/>
                <a:latin typeface="Times New Roman"/>
                <a:ea typeface="+mn-ea"/>
                <a:cs typeface="AGA Sindibad Regular" pitchFamily="2" charset="-78"/>
              </a:rPr>
              <a:t> </a:t>
            </a:r>
            <a:endParaRPr lang="en-US" sz="9600" b="1" kern="10" dirty="0">
              <a:ln w="9525">
                <a:noFill/>
                <a:round/>
                <a:headEnd/>
                <a:tailEnd/>
              </a:ln>
              <a:solidFill>
                <a:srgbClr val="FFC000"/>
              </a:solidFill>
              <a:effectLst/>
              <a:latin typeface="Times New Roman"/>
              <a:ea typeface="+mn-ea"/>
              <a:cs typeface="AGA Sindibad Regular" pitchFamily="2" charset="-78"/>
            </a:endParaRPr>
          </a:p>
        </p:txBody>
      </p:sp>
    </p:spTree>
    <p:extLst>
      <p:ext uri="{BB962C8B-B14F-4D97-AF65-F5344CB8AC3E}">
        <p14:creationId xmlns:p14="http://schemas.microsoft.com/office/powerpoint/2010/main" val="3387772492"/>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1_ختام  العظة">
    <p:spTree>
      <p:nvGrpSpPr>
        <p:cNvPr id="1" name=""/>
        <p:cNvGrpSpPr/>
        <p:nvPr/>
      </p:nvGrpSpPr>
      <p:grpSpPr>
        <a:xfrm>
          <a:off x="0" y="0"/>
          <a:ext cx="0" cy="0"/>
          <a:chOff x="0" y="0"/>
          <a:chExt cx="0" cy="0"/>
        </a:xfrm>
      </p:grpSpPr>
      <p:sp>
        <p:nvSpPr>
          <p:cNvPr id="4" name="TextBox 3"/>
          <p:cNvSpPr txBox="1"/>
          <p:nvPr userDrawn="1"/>
        </p:nvSpPr>
        <p:spPr>
          <a:xfrm>
            <a:off x="274321" y="4592333"/>
            <a:ext cx="8503920" cy="2086725"/>
          </a:xfrm>
          <a:prstGeom prst="rect">
            <a:avLst/>
          </a:prstGeom>
          <a:noFill/>
        </p:spPr>
        <p:txBody>
          <a:bodyPr wrap="square" rtlCol="0">
            <a:spAutoFit/>
          </a:bodyPr>
          <a:lstStyle/>
          <a:p>
            <a:pPr algn="r" defTabSz="914400" rtl="1">
              <a:lnSpc>
                <a:spcPct val="90000"/>
              </a:lnSpc>
              <a:spcBef>
                <a:spcPct val="0"/>
              </a:spcBef>
            </a:pPr>
            <a:r>
              <a:rPr kumimoji="0" lang="ar-EG" sz="48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mj-cs"/>
              </a:rPr>
              <a:t>فلنختم موعظة أبينا القديس أنبا          الذى أنار عقولنا و عيون قلوبنا بأسم الآب و الأبن و الروح القدس الأله الواحد آمين .</a:t>
            </a:r>
            <a:endParaRPr lang="ar-EG" sz="4000" b="1" kern="1200" dirty="0">
              <a:solidFill>
                <a:schemeClr val="bg1"/>
              </a:solidFill>
              <a:latin typeface="Times New Roman" panose="02020603050405020304" pitchFamily="18" charset="0"/>
              <a:ea typeface="+mj-ea"/>
              <a:cs typeface="+mj-cs"/>
            </a:endParaRPr>
          </a:p>
        </p:txBody>
      </p:sp>
      <p:sp>
        <p:nvSpPr>
          <p:cNvPr id="3" name="Title 1"/>
          <p:cNvSpPr>
            <a:spLocks noGrp="1"/>
          </p:cNvSpPr>
          <p:nvPr>
            <p:ph type="title" hasCustomPrompt="1"/>
          </p:nvPr>
        </p:nvSpPr>
        <p:spPr>
          <a:xfrm>
            <a:off x="0" y="4413871"/>
            <a:ext cx="2546252" cy="959988"/>
          </a:xfrm>
          <a:prstGeom prst="rect">
            <a:avLst/>
          </a:prstGeom>
        </p:spPr>
        <p:txBody>
          <a:bodyPr>
            <a:normAutofit/>
          </a:bodyPr>
          <a:lstStyle>
            <a:lvl1pPr algn="justLow" rtl="1">
              <a:defRPr lang="en-US" sz="4800" b="1" kern="10" dirty="0">
                <a:ln w="9525">
                  <a:noFill/>
                  <a:round/>
                  <a:headEnd/>
                  <a:tailEnd/>
                </a:ln>
                <a:solidFill>
                  <a:srgbClr val="FFC000"/>
                </a:solidFill>
                <a:effectLst/>
                <a:latin typeface="Times New Roman"/>
                <a:ea typeface="+mn-ea"/>
                <a:cs typeface="+mn-cs"/>
              </a:defRPr>
            </a:lvl1pPr>
          </a:lstStyle>
          <a:p>
            <a:r>
              <a:rPr lang="ar-EG" sz="5400" dirty="0"/>
              <a:t>العظة</a:t>
            </a:r>
            <a:endParaRPr lang="en-US" dirty="0"/>
          </a:p>
        </p:txBody>
      </p:sp>
    </p:spTree>
    <p:extLst>
      <p:ext uri="{BB962C8B-B14F-4D97-AF65-F5344CB8AC3E}">
        <p14:creationId xmlns:p14="http://schemas.microsoft.com/office/powerpoint/2010/main" val="1685430572"/>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userDrawn="1">
  <p:cSld name="ختام">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1708260"/>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الساعة الاولي">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8"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295355" y="129979"/>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الاولي</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137901330"/>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الساعة الاولي2">
    <p:spTree>
      <p:nvGrpSpPr>
        <p:cNvPr id="1" name=""/>
        <p:cNvGrpSpPr/>
        <p:nvPr/>
      </p:nvGrpSpPr>
      <p:grpSpPr>
        <a:xfrm>
          <a:off x="0" y="0"/>
          <a:ext cx="0" cy="0"/>
          <a:chOff x="0" y="0"/>
          <a:chExt cx="0" cy="0"/>
        </a:xfrm>
      </p:grpSpPr>
      <p:sp>
        <p:nvSpPr>
          <p:cNvPr id="4" name="TextBox 3"/>
          <p:cNvSpPr txBox="1"/>
          <p:nvPr userDrawn="1"/>
        </p:nvSpPr>
        <p:spPr>
          <a:xfrm>
            <a:off x="252391" y="4361773"/>
            <a:ext cx="8427375" cy="923330"/>
          </a:xfrm>
          <a:prstGeom prst="rect">
            <a:avLst/>
          </a:prstGeom>
          <a:noFill/>
        </p:spPr>
        <p:txBody>
          <a:bodyPr wrap="square" rtlCol="0">
            <a:spAutoFit/>
          </a:bodyPr>
          <a:lstStyle/>
          <a:p>
            <a:pPr algn="ctr" defTabSz="914400" rtl="1">
              <a:lnSpc>
                <a:spcPct val="90000"/>
              </a:lnSpc>
              <a:spcBef>
                <a:spcPct val="0"/>
              </a:spcBef>
            </a:pPr>
            <a:r>
              <a:rPr lang="ar-EG" sz="60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463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298873" y="139562"/>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الاولي</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521100027"/>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الساعة الاولي 3">
    <p:spTree>
      <p:nvGrpSpPr>
        <p:cNvPr id="1" name=""/>
        <p:cNvGrpSpPr/>
        <p:nvPr/>
      </p:nvGrpSpPr>
      <p:grpSpPr>
        <a:xfrm>
          <a:off x="0" y="0"/>
          <a:ext cx="0" cy="0"/>
          <a:chOff x="0" y="0"/>
          <a:chExt cx="0" cy="0"/>
        </a:xfrm>
      </p:grpSpPr>
      <p:sp>
        <p:nvSpPr>
          <p:cNvPr id="4" name="TextBox 3"/>
          <p:cNvSpPr txBox="1"/>
          <p:nvPr userDrawn="1"/>
        </p:nvSpPr>
        <p:spPr>
          <a:xfrm>
            <a:off x="393895" y="4361773"/>
            <a:ext cx="8285871" cy="923330"/>
          </a:xfrm>
          <a:prstGeom prst="rect">
            <a:avLst/>
          </a:prstGeom>
          <a:noFill/>
        </p:spPr>
        <p:txBody>
          <a:bodyPr wrap="square" rtlCol="0">
            <a:spAutoFit/>
          </a:bodyPr>
          <a:lstStyle/>
          <a:p>
            <a:pPr algn="ctr" defTabSz="914400" rtl="1">
              <a:lnSpc>
                <a:spcPct val="90000"/>
              </a:lnSpc>
              <a:spcBef>
                <a:spcPct val="0"/>
              </a:spcBef>
            </a:pPr>
            <a:r>
              <a:rPr lang="ar-EG" sz="6000" b="1" kern="1200" dirty="0">
                <a:solidFill>
                  <a:schemeClr val="bg1"/>
                </a:solidFill>
                <a:latin typeface="Times New Roman" panose="02020603050405020304" pitchFamily="18" charset="0"/>
                <a:ea typeface="+mj-ea"/>
                <a:cs typeface="+mj-cs"/>
              </a:rPr>
              <a:t>يا ربى يسوع المسيح</a:t>
            </a:r>
          </a:p>
        </p:txBody>
      </p:sp>
      <p:sp>
        <p:nvSpPr>
          <p:cNvPr id="7" name="TextBox 6"/>
          <p:cNvSpPr txBox="1"/>
          <p:nvPr userDrawn="1"/>
        </p:nvSpPr>
        <p:spPr>
          <a:xfrm>
            <a:off x="0" y="5282489"/>
            <a:ext cx="9143999"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باتشويس إيسوس بخرستوس</a:t>
            </a:r>
          </a:p>
        </p:txBody>
      </p:sp>
      <p:sp>
        <p:nvSpPr>
          <p:cNvPr id="6" name="Rectangle 5"/>
          <p:cNvSpPr/>
          <p:nvPr userDrawn="1"/>
        </p:nvSpPr>
        <p:spPr>
          <a:xfrm>
            <a:off x="3263703" y="130500"/>
            <a:ext cx="2546253" cy="830997"/>
          </a:xfrm>
          <a:prstGeom prst="rect">
            <a:avLst/>
          </a:prstGeom>
          <a:noFill/>
        </p:spPr>
        <p:txBody>
          <a:bodyPr wrap="square" lIns="91440" tIns="45720" rIns="91440" bIns="45720">
            <a:spAutoFit/>
          </a:bodyPr>
          <a:lstStyle/>
          <a:p>
            <a:pPr lvl="0"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lvl="0"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الاولي</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4103965035"/>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الساعة الثلاث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71"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298873" y="129979"/>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الثالثة </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521800578"/>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الساعة الثلاث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923330"/>
          </a:xfrm>
          <a:prstGeom prst="rect">
            <a:avLst/>
          </a:prstGeom>
          <a:noFill/>
        </p:spPr>
        <p:txBody>
          <a:bodyPr wrap="square" rtlCol="0">
            <a:spAutoFit/>
          </a:bodyPr>
          <a:lstStyle/>
          <a:p>
            <a:pPr algn="ctr" defTabSz="914400" rtl="1">
              <a:lnSpc>
                <a:spcPct val="90000"/>
              </a:lnSpc>
              <a:spcBef>
                <a:spcPct val="0"/>
              </a:spcBef>
            </a:pPr>
            <a:r>
              <a:rPr lang="ar-EG" sz="60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kern="1200" dirty="0">
                <a:solidFill>
                  <a:schemeClr val="bg1"/>
                </a:solidFill>
                <a:latin typeface="Times New Roman" panose="02020603050405020304" pitchFamily="18" charset="0"/>
                <a:ea typeface="+mj-ea"/>
                <a:cs typeface="+mj-cs"/>
              </a:rPr>
              <a:t>إمانوئيل بين نوتى بين أوورو</a:t>
            </a:r>
          </a:p>
        </p:txBody>
      </p:sp>
      <p:sp>
        <p:nvSpPr>
          <p:cNvPr id="8" name="Rectangle 7"/>
          <p:cNvSpPr/>
          <p:nvPr userDrawn="1"/>
        </p:nvSpPr>
        <p:spPr>
          <a:xfrm>
            <a:off x="3298873" y="124173"/>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الثالثة </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089542161"/>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الساعة الثلاث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يا ربى يسوع المسيح</a:t>
            </a:r>
          </a:p>
        </p:txBody>
      </p:sp>
      <p:sp>
        <p:nvSpPr>
          <p:cNvPr id="7" name="TextBox 6"/>
          <p:cNvSpPr txBox="1"/>
          <p:nvPr userDrawn="1"/>
        </p:nvSpPr>
        <p:spPr>
          <a:xfrm>
            <a:off x="0" y="5282489"/>
            <a:ext cx="9143999"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باتشويس إيسوس بخرستوس</a:t>
            </a:r>
          </a:p>
        </p:txBody>
      </p:sp>
      <p:sp>
        <p:nvSpPr>
          <p:cNvPr id="8" name="Rectangle 7"/>
          <p:cNvSpPr/>
          <p:nvPr userDrawn="1"/>
        </p:nvSpPr>
        <p:spPr>
          <a:xfrm>
            <a:off x="3263703" y="130500"/>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الثالثة </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741236106"/>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الساعة السادس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84408" y="5121147"/>
            <a:ext cx="9242474"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298873" y="129979"/>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السادسة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9094573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طرح الساع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8800"/>
            <a:ext cx="9144000" cy="248920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8873" y="167417"/>
            <a:ext cx="2546253"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السادسة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552004972"/>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الساعة السادس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298873" y="130500"/>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السادسة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565122197"/>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الساعة السادس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يا ربى يسوع المسيح</a:t>
            </a:r>
          </a:p>
        </p:txBody>
      </p:sp>
      <p:sp>
        <p:nvSpPr>
          <p:cNvPr id="7" name="TextBox 6"/>
          <p:cNvSpPr txBox="1"/>
          <p:nvPr userDrawn="1"/>
        </p:nvSpPr>
        <p:spPr>
          <a:xfrm>
            <a:off x="0" y="5282489"/>
            <a:ext cx="9143999"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باتشويس إيسوس بخرستوس</a:t>
            </a:r>
          </a:p>
        </p:txBody>
      </p:sp>
      <p:sp>
        <p:nvSpPr>
          <p:cNvPr id="6" name="Rectangle 5"/>
          <p:cNvSpPr/>
          <p:nvPr userDrawn="1"/>
        </p:nvSpPr>
        <p:spPr>
          <a:xfrm>
            <a:off x="3263703" y="133778"/>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السادسة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55189635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الساعة التاسع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71"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263702" y="129979"/>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التاسعة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9711207"/>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الساعة التاسع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298873" y="133778"/>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التاسعة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3757069301"/>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الساعة التاسع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يا ربى يسوع المسيح</a:t>
            </a:r>
          </a:p>
        </p:txBody>
      </p:sp>
      <p:sp>
        <p:nvSpPr>
          <p:cNvPr id="7" name="TextBox 6"/>
          <p:cNvSpPr txBox="1"/>
          <p:nvPr userDrawn="1"/>
        </p:nvSpPr>
        <p:spPr>
          <a:xfrm>
            <a:off x="0" y="5282489"/>
            <a:ext cx="9143999"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باتشويس إيسوس بخرستوس</a:t>
            </a:r>
          </a:p>
        </p:txBody>
      </p:sp>
      <p:sp>
        <p:nvSpPr>
          <p:cNvPr id="6" name="Rectangle 5"/>
          <p:cNvSpPr/>
          <p:nvPr userDrawn="1"/>
        </p:nvSpPr>
        <p:spPr>
          <a:xfrm>
            <a:off x="3263703" y="133778"/>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التاسعة</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202216464"/>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الحادية عشر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71"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263702" y="129979"/>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الحادية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عشر</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39512644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الحادية عشر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192951" y="159728"/>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الحادية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عشر</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359812770"/>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الحادية عشر 3">
    <p:spTree>
      <p:nvGrpSpPr>
        <p:cNvPr id="1" name=""/>
        <p:cNvGrpSpPr/>
        <p:nvPr/>
      </p:nvGrpSpPr>
      <p:grpSpPr>
        <a:xfrm>
          <a:off x="0" y="0"/>
          <a:ext cx="0" cy="0"/>
          <a:chOff x="0" y="0"/>
          <a:chExt cx="0" cy="0"/>
        </a:xfrm>
      </p:grpSpPr>
      <p:sp>
        <p:nvSpPr>
          <p:cNvPr id="4" name="TextBox 3"/>
          <p:cNvSpPr txBox="1"/>
          <p:nvPr userDrawn="1"/>
        </p:nvSpPr>
        <p:spPr>
          <a:xfrm>
            <a:off x="393895" y="4361773"/>
            <a:ext cx="8285871"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يا ربى يسوع المسيح مخلصى الصالح</a:t>
            </a:r>
          </a:p>
        </p:txBody>
      </p:sp>
      <p:sp>
        <p:nvSpPr>
          <p:cNvPr id="7" name="TextBox 6"/>
          <p:cNvSpPr txBox="1"/>
          <p:nvPr userDrawn="1"/>
        </p:nvSpPr>
        <p:spPr>
          <a:xfrm>
            <a:off x="-137162" y="5292260"/>
            <a:ext cx="9418320" cy="4801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28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28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28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r>
              <a:rPr lang="ar-EG" sz="28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a:t>
            </a:r>
            <a:r>
              <a:rPr lang="en-US" sz="28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pacwthr</a:t>
            </a:r>
            <a:r>
              <a:rPr lang="en-US" sz="28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a:t>
            </a:r>
            <a:r>
              <a:rPr lang="en-US" sz="28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n`agaqoc</a:t>
            </a:r>
            <a:endParaRPr lang="en-US" sz="28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429063" y="6001147"/>
            <a:ext cx="8285871" cy="66172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000" b="1" kern="1200" dirty="0">
                <a:solidFill>
                  <a:schemeClr val="bg1"/>
                </a:solidFill>
                <a:latin typeface="Times New Roman" panose="02020603050405020304" pitchFamily="18" charset="0"/>
                <a:ea typeface="+mj-ea"/>
                <a:cs typeface="+mj-cs"/>
              </a:rPr>
              <a:t>باتشويس إيسوس بخرستوس</a:t>
            </a:r>
            <a:r>
              <a:rPr lang="ar-EG" sz="4000" b="1" kern="1200" baseline="0" dirty="0">
                <a:solidFill>
                  <a:schemeClr val="bg1"/>
                </a:solidFill>
                <a:latin typeface="Times New Roman" panose="02020603050405020304" pitchFamily="18" charset="0"/>
                <a:ea typeface="+mj-ea"/>
                <a:cs typeface="+mj-cs"/>
              </a:rPr>
              <a:t> </a:t>
            </a:r>
            <a:r>
              <a:rPr lang="ar-EG" sz="4000" dirty="0">
                <a:solidFill>
                  <a:schemeClr val="bg1"/>
                </a:solidFill>
                <a:effectLst>
                  <a:outerShdw blurRad="38100" dist="38100" dir="2700000" algn="tl">
                    <a:srgbClr val="000000">
                      <a:alpha val="43137"/>
                    </a:srgbClr>
                  </a:outerShdw>
                </a:effectLst>
                <a:latin typeface="ae_AlMothnna" pitchFamily="34" charset="-78"/>
                <a:cs typeface="AL-Mateen" pitchFamily="2" charset="-78"/>
              </a:rPr>
              <a:t>باسوتير إن آغاثوس</a:t>
            </a:r>
            <a:endParaRPr lang="ar-EG" sz="4000" b="1" kern="1200" dirty="0">
              <a:solidFill>
                <a:schemeClr val="bg1"/>
              </a:solidFill>
              <a:latin typeface="Times New Roman" panose="02020603050405020304" pitchFamily="18" charset="0"/>
              <a:ea typeface="+mj-ea"/>
              <a:cs typeface="+mj-cs"/>
            </a:endParaRPr>
          </a:p>
        </p:txBody>
      </p:sp>
      <p:sp>
        <p:nvSpPr>
          <p:cNvPr id="6" name="Rectangle 5"/>
          <p:cNvSpPr/>
          <p:nvPr userDrawn="1"/>
        </p:nvSpPr>
        <p:spPr>
          <a:xfrm>
            <a:off x="3298871" y="194892"/>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الحادية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عشر</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5132626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2_انجيل عربي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43400"/>
            <a:ext cx="9144000" cy="251460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432517" y="119575"/>
            <a:ext cx="2278966" cy="830997"/>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الساعة</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الاولي</a:t>
            </a:r>
          </a:p>
        </p:txBody>
      </p:sp>
    </p:spTree>
    <p:extLst>
      <p:ext uri="{BB962C8B-B14F-4D97-AF65-F5344CB8AC3E}">
        <p14:creationId xmlns:p14="http://schemas.microsoft.com/office/powerpoint/2010/main" val="1422968197"/>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3_انجيل عربي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43400"/>
            <a:ext cx="9144000" cy="251460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432517" y="119575"/>
            <a:ext cx="2278966" cy="830997"/>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الساعة</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الثالثة</a:t>
            </a:r>
          </a:p>
        </p:txBody>
      </p:sp>
    </p:spTree>
    <p:extLst>
      <p:ext uri="{BB962C8B-B14F-4D97-AF65-F5344CB8AC3E}">
        <p14:creationId xmlns:p14="http://schemas.microsoft.com/office/powerpoint/2010/main" val="37369404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طرح الساعة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8800"/>
            <a:ext cx="9144000" cy="248920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8873" y="119575"/>
            <a:ext cx="2546253"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التاسعة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12754084"/>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preserve="1" userDrawn="1">
  <p:cSld name="3_انجيل السادسة  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2450"/>
            <a:ext cx="9144000" cy="249555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369212" y="181931"/>
            <a:ext cx="2405575" cy="830997"/>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الساعة</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السادسة</a:t>
            </a:r>
          </a:p>
        </p:txBody>
      </p:sp>
    </p:spTree>
    <p:extLst>
      <p:ext uri="{BB962C8B-B14F-4D97-AF65-F5344CB8AC3E}">
        <p14:creationId xmlns:p14="http://schemas.microsoft.com/office/powerpoint/2010/main" val="85937127"/>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preserve="1" userDrawn="1">
  <p:cSld name="4_انجيل التاسعة 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43400"/>
            <a:ext cx="9144000" cy="251460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390314" y="181931"/>
            <a:ext cx="2363372" cy="830997"/>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الساعة</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التاسعة</a:t>
            </a:r>
          </a:p>
        </p:txBody>
      </p:sp>
    </p:spTree>
    <p:extLst>
      <p:ext uri="{BB962C8B-B14F-4D97-AF65-F5344CB8AC3E}">
        <p14:creationId xmlns:p14="http://schemas.microsoft.com/office/powerpoint/2010/main" val="249374444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preserve="1" userDrawn="1">
  <p:cSld name="5_انجيل الحادية عشر 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2450"/>
            <a:ext cx="9144000" cy="249555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024113" y="280405"/>
            <a:ext cx="3194245" cy="738664"/>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18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a:t>
            </a:r>
            <a:r>
              <a:rPr kumimoji="0" lang="ar-EG" sz="18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الساعة</a:t>
            </a:r>
            <a:r>
              <a:rPr kumimoji="0" lang="ar-EG" sz="18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الحادية</a:t>
            </a:r>
            <a:r>
              <a:rPr kumimoji="0" lang="ar-EG" sz="18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عشر</a:t>
            </a:r>
          </a:p>
        </p:txBody>
      </p:sp>
    </p:spTree>
    <p:extLst>
      <p:ext uri="{BB962C8B-B14F-4D97-AF65-F5344CB8AC3E}">
        <p14:creationId xmlns:p14="http://schemas.microsoft.com/office/powerpoint/2010/main" val="159216765"/>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userDrawn="1">
  <p:cSld name="مقدمة الطرح 1">
    <p:spTree>
      <p:nvGrpSpPr>
        <p:cNvPr id="1" name=""/>
        <p:cNvGrpSpPr/>
        <p:nvPr/>
      </p:nvGrpSpPr>
      <p:grpSpPr>
        <a:xfrm>
          <a:off x="0" y="0"/>
          <a:ext cx="0" cy="0"/>
          <a:chOff x="0" y="0"/>
          <a:chExt cx="0" cy="0"/>
        </a:xfrm>
      </p:grpSpPr>
      <p:sp>
        <p:nvSpPr>
          <p:cNvPr id="23" name="Rectangle 22"/>
          <p:cNvSpPr/>
          <p:nvPr userDrawn="1"/>
        </p:nvSpPr>
        <p:spPr>
          <a:xfrm>
            <a:off x="3771892" y="485160"/>
            <a:ext cx="1600216" cy="461665"/>
          </a:xfrm>
          <a:prstGeom prst="rect">
            <a:avLst/>
          </a:prstGeom>
          <a:noFill/>
        </p:spPr>
        <p:txBody>
          <a:bodyPr wrap="square">
            <a:spAutoFit/>
          </a:bodyPr>
          <a:lstStyle/>
          <a:p>
            <a:pPr marL="0" algn="justLow" defTabSz="457200" rtl="1" eaLnBrk="1" latinLnBrk="0" hangingPunct="1">
              <a:spcBef>
                <a:spcPts val="0"/>
              </a:spcBef>
              <a:defRPr/>
            </a:pPr>
            <a:r>
              <a:rPr lang="ar-EG" sz="2000" b="1" kern="1200"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j-cs"/>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مقدمة</a:t>
            </a:r>
            <a:r>
              <a:rPr lang="ar-EG" sz="2000" b="1" kern="1200"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j-cs"/>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الطرح</a:t>
            </a:r>
            <a:r>
              <a:rPr lang="ar-EG" sz="2000" b="1" kern="1200"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j-cs"/>
              </a:rPr>
              <a:t> </a:t>
            </a:r>
          </a:p>
        </p:txBody>
      </p:sp>
      <p:graphicFrame>
        <p:nvGraphicFramePr>
          <p:cNvPr id="18" name="Table 17"/>
          <p:cNvGraphicFramePr>
            <a:graphicFrameLocks noGrp="1"/>
          </p:cNvGraphicFramePr>
          <p:nvPr userDrawn="1">
            <p:extLst>
              <p:ext uri="{D42A27DB-BD31-4B8C-83A1-F6EECF244321}">
                <p14:modId xmlns:p14="http://schemas.microsoft.com/office/powerpoint/2010/main" val="884095223"/>
              </p:ext>
            </p:extLst>
          </p:nvPr>
        </p:nvGraphicFramePr>
        <p:xfrm>
          <a:off x="0" y="3138316"/>
          <a:ext cx="9144000" cy="4084638"/>
        </p:xfrm>
        <a:graphic>
          <a:graphicData uri="http://schemas.openxmlformats.org/drawingml/2006/table">
            <a:tbl>
              <a:tblPr rtl="1" firstRow="1" bandRow="1">
                <a:tableStyleId>{073A0DAA-6AF3-43AB-8588-CEC1D06C72B9}</a:tableStyleId>
              </a:tblPr>
              <a:tblGrid>
                <a:gridCol w="3877654">
                  <a:extLst>
                    <a:ext uri="{9D8B030D-6E8A-4147-A177-3AD203B41FA5}">
                      <a16:colId xmlns:a16="http://schemas.microsoft.com/office/drawing/2014/main" val="20000"/>
                    </a:ext>
                  </a:extLst>
                </a:gridCol>
                <a:gridCol w="5266346">
                  <a:extLst>
                    <a:ext uri="{9D8B030D-6E8A-4147-A177-3AD203B41FA5}">
                      <a16:colId xmlns:a16="http://schemas.microsoft.com/office/drawing/2014/main" val="20001"/>
                    </a:ext>
                  </a:extLst>
                </a:gridCol>
              </a:tblGrid>
              <a:tr h="1310685">
                <a:tc gridSpan="2">
                  <a:txBody>
                    <a:bodyPr/>
                    <a:lstStyle/>
                    <a:p>
                      <a:pPr marL="0" indent="0" algn="ctr" rtl="0" eaLnBrk="1" hangingPunct="1">
                        <a:spcBef>
                          <a:spcPts val="0"/>
                        </a:spcBef>
                        <a:buFontTx/>
                        <a:buNone/>
                      </a:pPr>
                      <a:endParaRPr lang="pt-BR" sz="3200" b="0" dirty="0">
                        <a:latin typeface="CS New Athanasius" panose="020B0500000000000000" pitchFamily="34" charset="0"/>
                        <a:cs typeface="Times New Roman" panose="02020603050405020304" pitchFamily="18" charset="0"/>
                      </a:endParaRPr>
                    </a:p>
                  </a:txBody>
                  <a:tcPr marT="45647" marB="45647">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0"/>
                  </a:ext>
                </a:extLst>
              </a:tr>
              <a:tr h="2773953">
                <a:tc>
                  <a:txBody>
                    <a:bodyPr/>
                    <a:lstStyle/>
                    <a:p>
                      <a:pPr algn="justLow" rtl="1" eaLnBrk="1" hangingPunct="1">
                        <a:spcBef>
                          <a:spcPct val="20000"/>
                        </a:spcBef>
                      </a:pPr>
                      <a:r>
                        <a:rPr lang="ar-SA" sz="3600" b="1" dirty="0">
                          <a:solidFill>
                            <a:schemeClr val="bg1"/>
                          </a:solidFill>
                          <a:latin typeface="CS New Athanasius" panose="020B0500000000000000" pitchFamily="34" charset="0"/>
                          <a:cs typeface="Times New Roman" panose="02020603050405020304" pitchFamily="18" charset="0"/>
                        </a:rPr>
                        <a:t>باسم الثالوث</a:t>
                      </a:r>
                      <a:r>
                        <a:rPr lang="ar-EG" sz="3600" b="1" dirty="0">
                          <a:solidFill>
                            <a:schemeClr val="bg1"/>
                          </a:solidFill>
                          <a:latin typeface="CS New Athanasius" panose="020B0500000000000000" pitchFamily="34" charset="0"/>
                          <a:cs typeface="Times New Roman" panose="02020603050405020304" pitchFamily="18" charset="0"/>
                        </a:rPr>
                        <a:t>،</a:t>
                      </a:r>
                      <a:r>
                        <a:rPr lang="ar-SA" sz="3600" b="1" dirty="0">
                          <a:solidFill>
                            <a:schemeClr val="bg1"/>
                          </a:solidFill>
                          <a:latin typeface="CS New Athanasius" panose="020B0500000000000000" pitchFamily="34" charset="0"/>
                          <a:cs typeface="Times New Roman" panose="02020603050405020304" pitchFamily="18" charset="0"/>
                        </a:rPr>
                        <a:t> المساوي</a:t>
                      </a:r>
                      <a:r>
                        <a:rPr lang="ar-EG" sz="3600" b="1" dirty="0">
                          <a:solidFill>
                            <a:schemeClr val="bg1"/>
                          </a:solidFill>
                          <a:latin typeface="CS New Athanasius" panose="020B0500000000000000" pitchFamily="34" charset="0"/>
                          <a:cs typeface="Times New Roman" panose="02020603050405020304" pitchFamily="18" charset="0"/>
                        </a:rPr>
                        <a:t>، </a:t>
                      </a:r>
                      <a:r>
                        <a:rPr lang="ar-SA" sz="3600" b="1" dirty="0">
                          <a:solidFill>
                            <a:schemeClr val="bg1"/>
                          </a:solidFill>
                          <a:latin typeface="CS New Athanasius" panose="020B0500000000000000" pitchFamily="34" charset="0"/>
                          <a:cs typeface="Times New Roman" panose="02020603050405020304" pitchFamily="18" charset="0"/>
                        </a:rPr>
                        <a:t>الآب والابن</a:t>
                      </a:r>
                      <a:r>
                        <a:rPr lang="ar-EG" sz="3600" b="1" dirty="0">
                          <a:solidFill>
                            <a:schemeClr val="bg1"/>
                          </a:solidFill>
                          <a:latin typeface="CS New Athanasius" panose="020B0500000000000000" pitchFamily="34" charset="0"/>
                          <a:cs typeface="Times New Roman" panose="02020603050405020304" pitchFamily="18" charset="0"/>
                        </a:rPr>
                        <a:t>،</a:t>
                      </a:r>
                      <a:r>
                        <a:rPr lang="ar-SA" sz="3600" b="1" dirty="0">
                          <a:solidFill>
                            <a:schemeClr val="bg1"/>
                          </a:solidFill>
                          <a:latin typeface="CS New Athanasius" panose="020B0500000000000000" pitchFamily="34" charset="0"/>
                          <a:cs typeface="Times New Roman" panose="02020603050405020304" pitchFamily="18" charset="0"/>
                        </a:rPr>
                        <a:t> والروح القدس</a:t>
                      </a:r>
                      <a:r>
                        <a:rPr lang="ar-EG" sz="3600" b="1" dirty="0">
                          <a:solidFill>
                            <a:schemeClr val="bg1"/>
                          </a:solidFill>
                          <a:latin typeface="CS New Athanasius" panose="020B0500000000000000" pitchFamily="34" charset="0"/>
                          <a:cs typeface="Times New Roman" panose="02020603050405020304" pitchFamily="18" charset="0"/>
                        </a:rPr>
                        <a:t>.</a:t>
                      </a:r>
                      <a:endParaRPr lang="ar-SA" sz="3600" b="1" dirty="0">
                        <a:solidFill>
                          <a:schemeClr val="bg1"/>
                        </a:solidFill>
                        <a:latin typeface="CS New Athanasius" panose="020B0500000000000000" pitchFamily="34" charset="0"/>
                        <a:cs typeface="Times New Roman" panose="02020603050405020304" pitchFamily="18" charset="0"/>
                      </a:endParaRPr>
                    </a:p>
                  </a:txBody>
                  <a:tcPr marT="45647" marB="45647">
                    <a:lnL w="12700" cmpd="sng">
                      <a:noFill/>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600" b="1" dirty="0">
                          <a:solidFill>
                            <a:schemeClr val="bg1"/>
                          </a:solidFill>
                          <a:latin typeface="CS New Athanasius" panose="020B0500000000000000" pitchFamily="34" charset="0"/>
                          <a:cs typeface="Times New Roman" panose="02020603050405020304" pitchFamily="18" charset="0"/>
                        </a:rPr>
                        <a:t>خين إفران إن تي إترياس:</a:t>
                      </a:r>
                      <a:br>
                        <a:rPr lang="ar-SA" sz="3600" b="1" dirty="0">
                          <a:solidFill>
                            <a:schemeClr val="bg1"/>
                          </a:solidFill>
                          <a:latin typeface="CS New Athanasius" panose="020B0500000000000000" pitchFamily="34" charset="0"/>
                          <a:cs typeface="Times New Roman" panose="02020603050405020304" pitchFamily="18" charset="0"/>
                        </a:rPr>
                      </a:br>
                      <a:r>
                        <a:rPr lang="ar-SA" sz="3600" b="1" dirty="0">
                          <a:solidFill>
                            <a:schemeClr val="bg1"/>
                          </a:solidFill>
                          <a:latin typeface="CS New Athanasius" panose="020B0500000000000000" pitchFamily="34" charset="0"/>
                          <a:cs typeface="Times New Roman" panose="02020603050405020304" pitchFamily="18" charset="0"/>
                        </a:rPr>
                        <a:t>إن أومو</a:t>
                      </a:r>
                      <a:r>
                        <a:rPr lang="ar-EG" sz="3600" b="1" dirty="0">
                          <a:solidFill>
                            <a:schemeClr val="bg1"/>
                          </a:solidFill>
                          <a:latin typeface="CS New Athanasius" panose="020B0500000000000000" pitchFamily="34" charset="0"/>
                          <a:cs typeface="Times New Roman" panose="02020603050405020304" pitchFamily="18" charset="0"/>
                        </a:rPr>
                        <a:t> أو</a:t>
                      </a:r>
                      <a:r>
                        <a:rPr lang="ar-SA" sz="3600" b="1" dirty="0">
                          <a:solidFill>
                            <a:schemeClr val="bg1"/>
                          </a:solidFill>
                          <a:latin typeface="CS New Athanasius" panose="020B0500000000000000" pitchFamily="34" charset="0"/>
                          <a:cs typeface="Times New Roman" panose="02020603050405020304" pitchFamily="18" charset="0"/>
                        </a:rPr>
                        <a:t>سيوس:</a:t>
                      </a:r>
                      <a:br>
                        <a:rPr lang="ar-SA" sz="3600" b="1" dirty="0">
                          <a:solidFill>
                            <a:schemeClr val="bg1"/>
                          </a:solidFill>
                          <a:latin typeface="CS New Athanasius" panose="020B0500000000000000" pitchFamily="34" charset="0"/>
                          <a:cs typeface="Times New Roman" panose="02020603050405020304" pitchFamily="18" charset="0"/>
                        </a:rPr>
                      </a:br>
                      <a:r>
                        <a:rPr lang="ar-SA" sz="3600" b="1" dirty="0">
                          <a:solidFill>
                            <a:schemeClr val="bg1"/>
                          </a:solidFill>
                          <a:latin typeface="CS New Athanasius" panose="020B0500000000000000" pitchFamily="34" charset="0"/>
                          <a:cs typeface="Times New Roman" panose="02020603050405020304" pitchFamily="18" charset="0"/>
                        </a:rPr>
                        <a:t>إفيوت نيم إبشيري:</a:t>
                      </a:r>
                      <a:br>
                        <a:rPr lang="ar-SA" sz="3600" b="1" dirty="0">
                          <a:solidFill>
                            <a:schemeClr val="bg1"/>
                          </a:solidFill>
                          <a:latin typeface="CS New Athanasius" panose="020B0500000000000000" pitchFamily="34" charset="0"/>
                          <a:cs typeface="Times New Roman" panose="02020603050405020304" pitchFamily="18" charset="0"/>
                        </a:rPr>
                      </a:br>
                      <a:r>
                        <a:rPr lang="ar-SA" sz="3600" b="1" dirty="0">
                          <a:solidFill>
                            <a:schemeClr val="bg1"/>
                          </a:solidFill>
                          <a:latin typeface="CS New Athanasius" panose="020B0500000000000000" pitchFamily="34" charset="0"/>
                          <a:cs typeface="Times New Roman" panose="02020603050405020304" pitchFamily="18" charset="0"/>
                        </a:rPr>
                        <a:t>نيم پ</a:t>
                      </a:r>
                      <a:r>
                        <a:rPr lang="ar-EG" sz="3600" b="1" dirty="0">
                          <a:solidFill>
                            <a:schemeClr val="bg1"/>
                          </a:solidFill>
                          <a:latin typeface="CS New Athanasius" panose="020B0500000000000000" pitchFamily="34" charset="0"/>
                          <a:cs typeface="Times New Roman" panose="02020603050405020304" pitchFamily="18" charset="0"/>
                        </a:rPr>
                        <a:t>ى </a:t>
                      </a:r>
                      <a:r>
                        <a:rPr lang="ar-SA" sz="3600" b="1" dirty="0">
                          <a:solidFill>
                            <a:schemeClr val="bg1"/>
                          </a:solidFill>
                          <a:latin typeface="CS New Athanasius" panose="020B0500000000000000" pitchFamily="34" charset="0"/>
                          <a:cs typeface="Times New Roman" panose="02020603050405020304" pitchFamily="18" charset="0"/>
                        </a:rPr>
                        <a:t>پن</a:t>
                      </a:r>
                      <a:r>
                        <a:rPr lang="ar-EG" sz="3600" b="1" dirty="0">
                          <a:solidFill>
                            <a:schemeClr val="bg1"/>
                          </a:solidFill>
                          <a:latin typeface="CS New Athanasius" panose="020B0500000000000000" pitchFamily="34" charset="0"/>
                          <a:cs typeface="Times New Roman" panose="02020603050405020304" pitchFamily="18" charset="0"/>
                        </a:rPr>
                        <a:t>ي</a:t>
                      </a:r>
                      <a:r>
                        <a:rPr lang="ar-SA" sz="3600" b="1" dirty="0">
                          <a:solidFill>
                            <a:schemeClr val="bg1"/>
                          </a:solidFill>
                          <a:latin typeface="CS New Athanasius" panose="020B0500000000000000" pitchFamily="34" charset="0"/>
                          <a:cs typeface="Times New Roman" panose="02020603050405020304" pitchFamily="18" charset="0"/>
                        </a:rPr>
                        <a:t>ڤما إثؤواب</a:t>
                      </a:r>
                      <a:r>
                        <a:rPr lang="ar-EG" sz="3600" b="1" dirty="0">
                          <a:solidFill>
                            <a:schemeClr val="bg1"/>
                          </a:solidFill>
                          <a:latin typeface="CS New Athanasius" panose="020B0500000000000000" pitchFamily="34" charset="0"/>
                          <a:cs typeface="Times New Roman" panose="02020603050405020304" pitchFamily="18" charset="0"/>
                        </a:rPr>
                        <a:t>.</a:t>
                      </a:r>
                      <a:endParaRPr lang="ar-SA" sz="3600" b="1" dirty="0">
                        <a:solidFill>
                          <a:schemeClr val="bg1"/>
                        </a:solidFill>
                        <a:latin typeface="CS New Athanasius" panose="020B0500000000000000" pitchFamily="34" charset="0"/>
                        <a:cs typeface="Times New Roman" panose="02020603050405020304" pitchFamily="18" charset="0"/>
                      </a:endParaRPr>
                    </a:p>
                  </a:txBody>
                  <a:tcPr marT="45647" marB="45647">
                    <a:lnL w="28575"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671805910"/>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مقدمة الطرح 2">
    <p:spTree>
      <p:nvGrpSpPr>
        <p:cNvPr id="1" name=""/>
        <p:cNvGrpSpPr/>
        <p:nvPr/>
      </p:nvGrpSpPr>
      <p:grpSpPr>
        <a:xfrm>
          <a:off x="0" y="0"/>
          <a:ext cx="0" cy="0"/>
          <a:chOff x="0" y="0"/>
          <a:chExt cx="0" cy="0"/>
        </a:xfrm>
      </p:grpSpPr>
      <p:sp>
        <p:nvSpPr>
          <p:cNvPr id="22" name="Rectangle 21"/>
          <p:cNvSpPr/>
          <p:nvPr userDrawn="1"/>
        </p:nvSpPr>
        <p:spPr>
          <a:xfrm>
            <a:off x="2177556" y="455082"/>
            <a:ext cx="5638800" cy="461665"/>
          </a:xfrm>
          <a:prstGeom prst="rect">
            <a:avLst/>
          </a:prstGeom>
          <a:noFill/>
        </p:spPr>
        <p:txBody>
          <a:bodyPr wrap="square">
            <a:spAutoFit/>
          </a:bodyPr>
          <a:lstStyle/>
          <a:p>
            <a:pPr marL="0" algn="ctr" defTabSz="457200" rtl="0" eaLnBrk="1" latinLnBrk="0" hangingPunct="1">
              <a:spcBef>
                <a:spcPts val="0"/>
              </a:spcBef>
              <a:defRPr/>
            </a:pPr>
            <a:r>
              <a:rPr lang="ar-EG" sz="2400" b="1" kern="1200"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مقدمة</a:t>
            </a:r>
            <a:r>
              <a:rPr lang="ar-EG" sz="2400" b="1" kern="1200"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الطرح</a:t>
            </a:r>
            <a:r>
              <a:rPr lang="ar-EG" sz="2400" b="1" kern="1200"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rPr>
              <a:t> </a:t>
            </a:r>
          </a:p>
        </p:txBody>
      </p:sp>
      <p:sp>
        <p:nvSpPr>
          <p:cNvPr id="7" name="Rectangle 6">
            <a:hlinkClick r:id="rId2" action="ppaction://hlinksldjump"/>
          </p:cNvPr>
          <p:cNvSpPr/>
          <p:nvPr userDrawn="1"/>
        </p:nvSpPr>
        <p:spPr>
          <a:xfrm>
            <a:off x="8505684" y="4005506"/>
            <a:ext cx="638316" cy="523220"/>
          </a:xfrm>
          <a:prstGeom prst="rect">
            <a:avLst/>
          </a:prstGeom>
        </p:spPr>
        <p:txBody>
          <a:bodyPr wrap="none">
            <a:spAutoFit/>
          </a:bodyPr>
          <a:lstStyle/>
          <a:p>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اولي</a:t>
            </a:r>
            <a:endParaRPr lang="en-US" dirty="0"/>
          </a:p>
        </p:txBody>
      </p:sp>
      <p:sp>
        <p:nvSpPr>
          <p:cNvPr id="9" name="Rectangle 8">
            <a:hlinkClick r:id="rId3" action="ppaction://hlinksldjump"/>
          </p:cNvPr>
          <p:cNvSpPr/>
          <p:nvPr userDrawn="1"/>
        </p:nvSpPr>
        <p:spPr>
          <a:xfrm>
            <a:off x="6388986" y="4005506"/>
            <a:ext cx="766557" cy="523220"/>
          </a:xfrm>
          <a:prstGeom prst="rect">
            <a:avLst/>
          </a:prstGeom>
        </p:spPr>
        <p:txBody>
          <a:bodyPr wrap="none">
            <a:spAutoFit/>
          </a:bodyPr>
          <a:lstStyle/>
          <a:p>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ثالثة</a:t>
            </a:r>
            <a:endParaRPr lang="en-US" dirty="0"/>
          </a:p>
        </p:txBody>
      </p:sp>
      <p:sp>
        <p:nvSpPr>
          <p:cNvPr id="13" name="Rectangle 12">
            <a:hlinkClick r:id="rId4" action="ppaction://hlinksldjump"/>
          </p:cNvPr>
          <p:cNvSpPr/>
          <p:nvPr userDrawn="1"/>
        </p:nvSpPr>
        <p:spPr>
          <a:xfrm>
            <a:off x="4572000" y="4005506"/>
            <a:ext cx="849913" cy="523220"/>
          </a:xfrm>
          <a:prstGeom prst="rect">
            <a:avLst/>
          </a:prstGeom>
        </p:spPr>
        <p:txBody>
          <a:bodyPr wrap="none">
            <a:spAutoFit/>
          </a:bodyPr>
          <a:lstStyle/>
          <a:p>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سادسة</a:t>
            </a:r>
            <a:endParaRPr lang="en-US" dirty="0"/>
          </a:p>
        </p:txBody>
      </p:sp>
      <p:sp>
        <p:nvSpPr>
          <p:cNvPr id="15" name="Rectangle 14">
            <a:hlinkClick r:id="rId5" action="ppaction://hlinksldjump"/>
          </p:cNvPr>
          <p:cNvSpPr/>
          <p:nvPr userDrawn="1"/>
        </p:nvSpPr>
        <p:spPr>
          <a:xfrm>
            <a:off x="2583543" y="4005506"/>
            <a:ext cx="827471" cy="523220"/>
          </a:xfrm>
          <a:prstGeom prst="rect">
            <a:avLst/>
          </a:prstGeom>
        </p:spPr>
        <p:txBody>
          <a:bodyPr wrap="none">
            <a:spAutoFit/>
          </a:bodyPr>
          <a:lstStyle/>
          <a:p>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تاسعة</a:t>
            </a:r>
            <a:endParaRPr lang="en-US" dirty="0"/>
          </a:p>
        </p:txBody>
      </p:sp>
      <p:sp>
        <p:nvSpPr>
          <p:cNvPr id="17" name="Rectangle 16">
            <a:hlinkClick r:id="rId6" action="ppaction://hlinksldjump"/>
          </p:cNvPr>
          <p:cNvSpPr/>
          <p:nvPr userDrawn="1"/>
        </p:nvSpPr>
        <p:spPr>
          <a:xfrm>
            <a:off x="-42248" y="4005506"/>
            <a:ext cx="1334020" cy="523220"/>
          </a:xfrm>
          <a:prstGeom prst="rect">
            <a:avLst/>
          </a:prstGeom>
        </p:spPr>
        <p:txBody>
          <a:bodyPr wrap="none">
            <a:spAutoFit/>
          </a:bodyPr>
          <a:lstStyle/>
          <a:p>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حادية عشر</a:t>
            </a:r>
            <a:endParaRPr lang="en-US" dirty="0"/>
          </a:p>
        </p:txBody>
      </p:sp>
      <p:graphicFrame>
        <p:nvGraphicFramePr>
          <p:cNvPr id="2" name="Table 2">
            <a:extLst>
              <a:ext uri="{FF2B5EF4-FFF2-40B4-BE49-F238E27FC236}">
                <a16:creationId xmlns:a16="http://schemas.microsoft.com/office/drawing/2014/main" id="{725E0DAC-0EDF-F666-A8E3-9B2BE4D7DD85}"/>
              </a:ext>
            </a:extLst>
          </p:cNvPr>
          <p:cNvGraphicFramePr>
            <a:graphicFrameLocks noGrp="1"/>
          </p:cNvGraphicFramePr>
          <p:nvPr userDrawn="1">
            <p:extLst>
              <p:ext uri="{D42A27DB-BD31-4B8C-83A1-F6EECF244321}">
                <p14:modId xmlns:p14="http://schemas.microsoft.com/office/powerpoint/2010/main" val="472837035"/>
              </p:ext>
            </p:extLst>
          </p:nvPr>
        </p:nvGraphicFramePr>
        <p:xfrm>
          <a:off x="0" y="4472253"/>
          <a:ext cx="9144000" cy="256032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1731833609"/>
                    </a:ext>
                  </a:extLst>
                </a:gridCol>
                <a:gridCol w="4572000">
                  <a:extLst>
                    <a:ext uri="{9D8B030D-6E8A-4147-A177-3AD203B41FA5}">
                      <a16:colId xmlns:a16="http://schemas.microsoft.com/office/drawing/2014/main" val="849664707"/>
                    </a:ext>
                  </a:extLst>
                </a:gridCol>
              </a:tblGrid>
              <a:tr h="0">
                <a:tc>
                  <a:txBody>
                    <a:bodyPr/>
                    <a:lstStyle/>
                    <a:p>
                      <a:pPr marL="0" marR="0" lvl="0" indent="0" algn="justLow" defTabSz="914400" rtl="1" eaLnBrk="1" fontAlgn="auto" latinLnBrk="0" hangingPunct="1">
                        <a:lnSpc>
                          <a:spcPct val="100000"/>
                        </a:lnSpc>
                        <a:spcBef>
                          <a:spcPct val="20000"/>
                        </a:spcBef>
                        <a:spcAft>
                          <a:spcPts val="0"/>
                        </a:spcAft>
                        <a:buClrTx/>
                        <a:buSzTx/>
                        <a:buFontTx/>
                        <a:buNone/>
                        <a:tabLst/>
                        <a:defRPr/>
                      </a:pP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بى أؤوينى إنتا افمى:</a:t>
                      </a:r>
                      <a:b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b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ڨى ايت اير اؤوينى: ايرومى نيڨين:</a:t>
                      </a:r>
                      <a:b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b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اثنيو </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إ</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يبى كوزموس.</a:t>
                      </a:r>
                    </a:p>
                    <a:p>
                      <a:endParaRPr lang="en-US" dirty="0"/>
                    </a:p>
                  </a:txBody>
                  <a:tcPr>
                    <a:noFill/>
                  </a:tcPr>
                </a:tc>
                <a:tc>
                  <a:txBody>
                    <a:bodyPr/>
                    <a:lstStyle/>
                    <a:p>
                      <a:pPr marL="0" marR="0" lvl="0" indent="0" algn="justLow" defTabSz="9144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أ</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يها النور الحقيقى</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الذى ينير</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لكل انسان</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آ</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ت الى</a:t>
                      </a:r>
                      <a:b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b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العالم. </a:t>
                      </a:r>
                    </a:p>
                    <a:p>
                      <a:endParaRPr lang="en-US" dirty="0"/>
                    </a:p>
                  </a:txBody>
                  <a:tcPr>
                    <a:noFill/>
                  </a:tcPr>
                </a:tc>
                <a:extLst>
                  <a:ext uri="{0D108BD9-81ED-4DB2-BD59-A6C34878D82A}">
                    <a16:rowId xmlns:a16="http://schemas.microsoft.com/office/drawing/2014/main" val="204984149"/>
                  </a:ext>
                </a:extLst>
              </a:tr>
            </a:tbl>
          </a:graphicData>
        </a:graphic>
      </p:graphicFrame>
    </p:spTree>
    <p:extLst>
      <p:ext uri="{BB962C8B-B14F-4D97-AF65-F5344CB8AC3E}">
        <p14:creationId xmlns:p14="http://schemas.microsoft.com/office/powerpoint/2010/main" val="3117681489"/>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اولي">
    <p:spTree>
      <p:nvGrpSpPr>
        <p:cNvPr id="1" name=""/>
        <p:cNvGrpSpPr/>
        <p:nvPr/>
      </p:nvGrpSpPr>
      <p:grpSpPr>
        <a:xfrm>
          <a:off x="0" y="0"/>
          <a:ext cx="0" cy="0"/>
          <a:chOff x="0" y="0"/>
          <a:chExt cx="0" cy="0"/>
        </a:xfrm>
      </p:grpSpPr>
      <p:sp>
        <p:nvSpPr>
          <p:cNvPr id="7" name="TextBox 6"/>
          <p:cNvSpPr txBox="1"/>
          <p:nvPr userDrawn="1"/>
        </p:nvSpPr>
        <p:spPr>
          <a:xfrm>
            <a:off x="-161779" y="522533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الاولي من يوم الثلاثاء</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298873" y="162881"/>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طرح</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الاولي</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520445963"/>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ثالثة">
    <p:spTree>
      <p:nvGrpSpPr>
        <p:cNvPr id="1" name=""/>
        <p:cNvGrpSpPr/>
        <p:nvPr/>
      </p:nvGrpSpPr>
      <p:grpSpPr>
        <a:xfrm>
          <a:off x="0" y="0"/>
          <a:ext cx="0" cy="0"/>
          <a:chOff x="0" y="0"/>
          <a:chExt cx="0" cy="0"/>
        </a:xfrm>
      </p:grpSpPr>
      <p:sp>
        <p:nvSpPr>
          <p:cNvPr id="7" name="TextBox 6"/>
          <p:cNvSpPr txBox="1"/>
          <p:nvPr userDrawn="1"/>
        </p:nvSpPr>
        <p:spPr>
          <a:xfrm>
            <a:off x="-161779" y="520628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الثالثة من يوم الثلاثاء</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298873" y="181931"/>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طرح</a:t>
            </a:r>
            <a:r>
              <a:rPr lang="ar-EG" sz="2000" b="1" baseline="0"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baseline="0"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الثالثة</a:t>
            </a:r>
          </a:p>
        </p:txBody>
      </p:sp>
    </p:spTree>
    <p:extLst>
      <p:ext uri="{BB962C8B-B14F-4D97-AF65-F5344CB8AC3E}">
        <p14:creationId xmlns:p14="http://schemas.microsoft.com/office/powerpoint/2010/main" val="3298601377"/>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سادسة">
    <p:spTree>
      <p:nvGrpSpPr>
        <p:cNvPr id="1" name=""/>
        <p:cNvGrpSpPr/>
        <p:nvPr/>
      </p:nvGrpSpPr>
      <p:grpSpPr>
        <a:xfrm>
          <a:off x="0" y="0"/>
          <a:ext cx="0" cy="0"/>
          <a:chOff x="0" y="0"/>
          <a:chExt cx="0" cy="0"/>
        </a:xfrm>
      </p:grpSpPr>
      <p:sp>
        <p:nvSpPr>
          <p:cNvPr id="7" name="TextBox 6"/>
          <p:cNvSpPr txBox="1"/>
          <p:nvPr userDrawn="1"/>
        </p:nvSpPr>
        <p:spPr>
          <a:xfrm>
            <a:off x="-161779" y="516818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السادسة من يوم الثلاثاء</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298873" y="155212"/>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طرح</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السادسة</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374433670"/>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1_مقدمة طرح الساعة التاسعة ">
    <p:spTree>
      <p:nvGrpSpPr>
        <p:cNvPr id="1" name=""/>
        <p:cNvGrpSpPr/>
        <p:nvPr/>
      </p:nvGrpSpPr>
      <p:grpSpPr>
        <a:xfrm>
          <a:off x="0" y="0"/>
          <a:ext cx="0" cy="0"/>
          <a:chOff x="0" y="0"/>
          <a:chExt cx="0" cy="0"/>
        </a:xfrm>
      </p:grpSpPr>
      <p:sp>
        <p:nvSpPr>
          <p:cNvPr id="7" name="TextBox 6"/>
          <p:cNvSpPr txBox="1"/>
          <p:nvPr userDrawn="1"/>
        </p:nvSpPr>
        <p:spPr>
          <a:xfrm>
            <a:off x="-161779" y="518723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التاسعة من يوم الثلاثاء</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298873" y="162881"/>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طرح</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التاسعة</a:t>
            </a:r>
          </a:p>
        </p:txBody>
      </p:sp>
    </p:spTree>
    <p:extLst>
      <p:ext uri="{BB962C8B-B14F-4D97-AF65-F5344CB8AC3E}">
        <p14:creationId xmlns:p14="http://schemas.microsoft.com/office/powerpoint/2010/main" val="895730064"/>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حادية عشر">
    <p:spTree>
      <p:nvGrpSpPr>
        <p:cNvPr id="1" name=""/>
        <p:cNvGrpSpPr/>
        <p:nvPr/>
      </p:nvGrpSpPr>
      <p:grpSpPr>
        <a:xfrm>
          <a:off x="0" y="0"/>
          <a:ext cx="0" cy="0"/>
          <a:chOff x="0" y="0"/>
          <a:chExt cx="0" cy="0"/>
        </a:xfrm>
      </p:grpSpPr>
      <p:sp>
        <p:nvSpPr>
          <p:cNvPr id="7" name="TextBox 6"/>
          <p:cNvSpPr txBox="1"/>
          <p:nvPr userDrawn="1"/>
        </p:nvSpPr>
        <p:spPr>
          <a:xfrm>
            <a:off x="-161779" y="4920539"/>
            <a:ext cx="9143999" cy="158812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الحادية عشر من يوم الثلاثاء</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298873" y="200981"/>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الحادية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عشر</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1406444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طرح الساع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8800"/>
            <a:ext cx="9144000" cy="248920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2969176" y="152902"/>
            <a:ext cx="3205648"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4235402600"/>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ختام الطرح">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01865"/>
            <a:ext cx="9144000" cy="733207"/>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4000" cy="605937"/>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04381" y="202956"/>
            <a:ext cx="2335237" cy="830997"/>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ختام</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الطرح</a:t>
            </a:r>
          </a:p>
        </p:txBody>
      </p:sp>
    </p:spTree>
    <p:extLst>
      <p:ext uri="{BB962C8B-B14F-4D97-AF65-F5344CB8AC3E}">
        <p14:creationId xmlns:p14="http://schemas.microsoft.com/office/powerpoint/2010/main" val="180090350"/>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8260881"/>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1 مقدمة العظة قبطي">
    <p:spTree>
      <p:nvGrpSpPr>
        <p:cNvPr id="1" name=""/>
        <p:cNvGrpSpPr/>
        <p:nvPr/>
      </p:nvGrpSpPr>
      <p:grpSpPr>
        <a:xfrm>
          <a:off x="0" y="0"/>
          <a:ext cx="0" cy="0"/>
          <a:chOff x="0" y="0"/>
          <a:chExt cx="0" cy="0"/>
        </a:xfrm>
      </p:grpSpPr>
      <p:graphicFrame>
        <p:nvGraphicFramePr>
          <p:cNvPr id="2" name="Table 1"/>
          <p:cNvGraphicFramePr>
            <a:graphicFrameLocks noGrp="1"/>
          </p:cNvGraphicFramePr>
          <p:nvPr userDrawn="1">
            <p:extLst>
              <p:ext uri="{D42A27DB-BD31-4B8C-83A1-F6EECF244321}">
                <p14:modId xmlns:p14="http://schemas.microsoft.com/office/powerpoint/2010/main" val="300397870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a:solidFill>
                            <a:schemeClr val="lt1"/>
                          </a:solidFill>
                          <a:latin typeface="+mn-lt"/>
                          <a:ea typeface="+mn-ea"/>
                          <a:cs typeface="+mn-cs"/>
                        </a:rPr>
                        <a:t>عظة لأبينا القديس انبا </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 Ovkathx3cic `</a:t>
                      </a:r>
                      <a:r>
                        <a:rPr lang="en-US" sz="3200" b="0" i="0" dirty="0" err="1">
                          <a:solidFill>
                            <a:srgbClr val="FFC000"/>
                          </a:solidFill>
                          <a:latin typeface="Avva_Shenouda"/>
                        </a:rPr>
                        <a:t>nte</a:t>
                      </a:r>
                      <a:r>
                        <a:rPr lang="en-US" sz="3200" b="0" i="0" dirty="0">
                          <a:solidFill>
                            <a:srgbClr val="FFC000"/>
                          </a:solidFill>
                          <a:latin typeface="Avva_Shenouda"/>
                        </a:rPr>
                        <a:t> </a:t>
                      </a:r>
                      <a:r>
                        <a:rPr lang="en-US" sz="3200" b="0" i="0" dirty="0" err="1">
                          <a:solidFill>
                            <a:srgbClr val="FFC000"/>
                          </a:solidFill>
                          <a:latin typeface="Avva_Shenouda"/>
                        </a:rPr>
                        <a:t>peniwt</a:t>
                      </a:r>
                      <a:r>
                        <a:rPr lang="en-US" sz="3200" b="0" i="0" dirty="0">
                          <a:solidFill>
                            <a:srgbClr val="FFC000"/>
                          </a:solidFill>
                          <a:latin typeface="Avva_Shenouda"/>
                        </a:rPr>
                        <a:t> e0ovab</a:t>
                      </a:r>
                      <a:r>
                        <a:rPr lang="ar-EG" sz="3200" b="0" i="0" dirty="0">
                          <a:solidFill>
                            <a:srgbClr val="FFC000"/>
                          </a:solidFill>
                          <a:latin typeface="Avva_Shenouda"/>
                        </a:rPr>
                        <a:t> </a:t>
                      </a:r>
                      <a:r>
                        <a:rPr lang="en-US" sz="3200" b="0" i="0" dirty="0">
                          <a:solidFill>
                            <a:srgbClr val="FFC000"/>
                          </a:solidFill>
                          <a:latin typeface="Avva_Shenouda"/>
                        </a:rPr>
                        <a:t>Abba </a:t>
                      </a:r>
                      <a:endParaRPr lang="en-US" sz="32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أوكاتي شيسيس انتي بين يوت اثؤواب أفا </a:t>
                      </a:r>
                      <a:endParaRPr lang="ar-EG" sz="72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04458367"/>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عظة انبا يوحنا فم الذهب">
    <p:spTree>
      <p:nvGrpSpPr>
        <p:cNvPr id="1" name=""/>
        <p:cNvGrpSpPr/>
        <p:nvPr/>
      </p:nvGrpSpPr>
      <p:grpSpPr>
        <a:xfrm>
          <a:off x="0" y="0"/>
          <a:ext cx="0" cy="0"/>
          <a:chOff x="0" y="0"/>
          <a:chExt cx="0" cy="0"/>
        </a:xfrm>
      </p:grpSpPr>
      <p:graphicFrame>
        <p:nvGraphicFramePr>
          <p:cNvPr id="6" name="Table 5"/>
          <p:cNvGraphicFramePr>
            <a:graphicFrameLocks noGrp="1"/>
          </p:cNvGraphicFramePr>
          <p:nvPr userDrawn="1">
            <p:extLst>
              <p:ext uri="{D42A27DB-BD31-4B8C-83A1-F6EECF244321}">
                <p14:modId xmlns:p14="http://schemas.microsoft.com/office/powerpoint/2010/main" val="359574350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انبا يوحنا فم الذهب</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Iwann3c </a:t>
                      </a:r>
                      <a:r>
                        <a:rPr lang="en-US" sz="3600" b="0" i="0" dirty="0" err="1">
                          <a:solidFill>
                            <a:srgbClr val="FFC000"/>
                          </a:solidFill>
                          <a:latin typeface="Avva_Shenouda"/>
                        </a:rPr>
                        <a:t>pi`xrvcoctomoc</a:t>
                      </a:r>
                      <a:endParaRPr lang="en-US" sz="36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dirty="0">
                          <a:solidFill>
                            <a:schemeClr val="bg1"/>
                          </a:solidFill>
                        </a:rPr>
                        <a:t>يوأنيس بي اخريزوستوموس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59030326"/>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1_عظة انبا اثناسيوس الرسولى">
    <p:spTree>
      <p:nvGrpSpPr>
        <p:cNvPr id="1" name=""/>
        <p:cNvGrpSpPr/>
        <p:nvPr/>
      </p:nvGrpSpPr>
      <p:grpSpPr>
        <a:xfrm>
          <a:off x="0" y="0"/>
          <a:ext cx="0" cy="0"/>
          <a:chOff x="0" y="0"/>
          <a:chExt cx="0" cy="0"/>
        </a:xfrm>
      </p:grpSpPr>
      <p:graphicFrame>
        <p:nvGraphicFramePr>
          <p:cNvPr id="6" name="Table 5"/>
          <p:cNvGraphicFramePr>
            <a:graphicFrameLocks noGrp="1"/>
          </p:cNvGraphicFramePr>
          <p:nvPr userDrawn="1">
            <p:extLst>
              <p:ext uri="{D42A27DB-BD31-4B8C-83A1-F6EECF244321}">
                <p14:modId xmlns:p14="http://schemas.microsoft.com/office/powerpoint/2010/main" val="278985152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انبا اثناسيوس الرسولى</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A0anacioc </a:t>
                      </a:r>
                      <a:r>
                        <a:rPr lang="en-US" sz="3600" b="0" i="0" dirty="0" err="1">
                          <a:solidFill>
                            <a:srgbClr val="FFC000"/>
                          </a:solidFill>
                          <a:latin typeface="Avva_Shenouda"/>
                        </a:rPr>
                        <a:t>pi`apoctolikoc</a:t>
                      </a:r>
                      <a:endParaRPr lang="en-US" sz="36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dirty="0">
                          <a:solidFill>
                            <a:schemeClr val="bg1"/>
                          </a:solidFill>
                        </a:rPr>
                        <a:t>أثناسيوس بي أبوسطوليكوس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74536078"/>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2_عظة أنبا ساويرسب">
    <p:spTree>
      <p:nvGrpSpPr>
        <p:cNvPr id="1" name=""/>
        <p:cNvGrpSpPr/>
        <p:nvPr/>
      </p:nvGrpSpPr>
      <p:grpSpPr>
        <a:xfrm>
          <a:off x="0" y="0"/>
          <a:ext cx="0" cy="0"/>
          <a:chOff x="0" y="0"/>
          <a:chExt cx="0" cy="0"/>
        </a:xfrm>
      </p:grpSpPr>
      <p:graphicFrame>
        <p:nvGraphicFramePr>
          <p:cNvPr id="6" name="Table 5"/>
          <p:cNvGraphicFramePr>
            <a:graphicFrameLocks noGrp="1"/>
          </p:cNvGraphicFramePr>
          <p:nvPr userDrawn="1">
            <p:extLst>
              <p:ext uri="{D42A27DB-BD31-4B8C-83A1-F6EECF244321}">
                <p14:modId xmlns:p14="http://schemas.microsoft.com/office/powerpoint/2010/main" val="400362903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أنبا ساويرس</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Cev3rianoc </a:t>
                      </a:r>
                      <a:endParaRPr lang="en-US" sz="32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chemeClr val="bg1"/>
                          </a:solidFill>
                        </a:rPr>
                        <a:t>سيفيريانوس </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39528294"/>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عظة الانبا شنودة">
    <p:spTree>
      <p:nvGrpSpPr>
        <p:cNvPr id="1" name=""/>
        <p:cNvGrpSpPr/>
        <p:nvPr/>
      </p:nvGrpSpPr>
      <p:grpSpPr>
        <a:xfrm>
          <a:off x="0" y="0"/>
          <a:ext cx="0" cy="0"/>
          <a:chOff x="0" y="0"/>
          <a:chExt cx="0" cy="0"/>
        </a:xfrm>
      </p:grpSpPr>
      <p:graphicFrame>
        <p:nvGraphicFramePr>
          <p:cNvPr id="6" name="Table 5"/>
          <p:cNvGraphicFramePr>
            <a:graphicFrameLocks noGrp="1"/>
          </p:cNvGraphicFramePr>
          <p:nvPr userDrawn="1">
            <p:extLst>
              <p:ext uri="{D42A27DB-BD31-4B8C-83A1-F6EECF244321}">
                <p14:modId xmlns:p14="http://schemas.microsoft.com/office/powerpoint/2010/main" val="52704354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انبا شنودة رئيس المتوحدين</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Abba</a:t>
                      </a:r>
                      <a:r>
                        <a:rPr lang="ar-EG" sz="3600" b="0" i="0" dirty="0">
                          <a:solidFill>
                            <a:srgbClr val="FFC000"/>
                          </a:solidFill>
                          <a:latin typeface="Avva_Shenouda"/>
                        </a:rPr>
                        <a:t> </a:t>
                      </a:r>
                      <a:r>
                        <a:rPr lang="en-US" sz="3600" b="0" i="0" dirty="0">
                          <a:solidFill>
                            <a:srgbClr val="FFC000"/>
                          </a:solidFill>
                          <a:latin typeface="Avva_Shenouda"/>
                        </a:rPr>
                        <a:t>@enov5 piarx3man`drat3</a:t>
                      </a:r>
                      <a:endParaRPr lang="en-US" sz="36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أفا شينوتي بي أرشي مان ادراتيس</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38254157"/>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userDrawn="1">
  <p:cSld name="3  مقدمة العظة قبطي">
    <p:spTree>
      <p:nvGrpSpPr>
        <p:cNvPr id="1" name=""/>
        <p:cNvGrpSpPr/>
        <p:nvPr/>
      </p:nvGrpSpPr>
      <p:grpSpPr>
        <a:xfrm>
          <a:off x="0" y="0"/>
          <a:ext cx="0" cy="0"/>
          <a:chOff x="0" y="0"/>
          <a:chExt cx="0" cy="0"/>
        </a:xfrm>
      </p:grpSpPr>
      <p:graphicFrame>
        <p:nvGraphicFramePr>
          <p:cNvPr id="3" name="Table 2"/>
          <p:cNvGraphicFramePr>
            <a:graphicFrameLocks noGrp="1"/>
          </p:cNvGraphicFramePr>
          <p:nvPr userDrawn="1">
            <p:extLst>
              <p:ext uri="{D42A27DB-BD31-4B8C-83A1-F6EECF244321}">
                <p14:modId xmlns:p14="http://schemas.microsoft.com/office/powerpoint/2010/main" val="130578789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بركته المقدسة تكون معنا، آمين</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a:solidFill>
                            <a:srgbClr val="FFC000"/>
                          </a:solidFill>
                          <a:latin typeface="Avva_Shenouda"/>
                        </a:rPr>
                        <a:t>`ere pe4`cmov e0ovab 2wpi neman : `am3n</a:t>
                      </a:r>
                      <a:endParaRPr lang="en-US" sz="32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ايري بيف اسمو اثؤواب شوبي نيمان : أمين</a:t>
                      </a:r>
                      <a:endParaRPr lang="ar-EG" sz="72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3328634"/>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1_1 ختام العظة قبطي">
    <p:spTree>
      <p:nvGrpSpPr>
        <p:cNvPr id="1" name=""/>
        <p:cNvGrpSpPr/>
        <p:nvPr/>
      </p:nvGrpSpPr>
      <p:grpSpPr>
        <a:xfrm>
          <a:off x="0" y="0"/>
          <a:ext cx="0" cy="0"/>
          <a:chOff x="0" y="0"/>
          <a:chExt cx="0" cy="0"/>
        </a:xfrm>
      </p:grpSpPr>
      <p:graphicFrame>
        <p:nvGraphicFramePr>
          <p:cNvPr id="3" name="Table 2"/>
          <p:cNvGraphicFramePr>
            <a:graphicFrameLocks noGrp="1"/>
          </p:cNvGraphicFramePr>
          <p:nvPr userDrawn="1">
            <p:extLst>
              <p:ext uri="{D42A27DB-BD31-4B8C-83A1-F6EECF244321}">
                <p14:modId xmlns:p14="http://schemas.microsoft.com/office/powerpoint/2010/main" val="318602295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فلنختم عظة أبينا القديس</a:t>
                      </a:r>
                      <a:endParaRPr lang="ar-EG" sz="8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i="0" dirty="0" err="1">
                          <a:solidFill>
                            <a:srgbClr val="FFC000"/>
                          </a:solidFill>
                          <a:latin typeface="Avva_Shenouda"/>
                        </a:rPr>
                        <a:t>Marenener</a:t>
                      </a:r>
                      <a:r>
                        <a:rPr lang="en-US" sz="2800" b="0" i="0" dirty="0">
                          <a:solidFill>
                            <a:srgbClr val="FFC000"/>
                          </a:solidFill>
                          <a:latin typeface="Avva_Shenouda"/>
                        </a:rPr>
                        <a:t> </a:t>
                      </a:r>
                      <a:r>
                        <a:rPr lang="en-US" sz="2800" b="0" i="0" dirty="0" err="1">
                          <a:solidFill>
                            <a:srgbClr val="FFC000"/>
                          </a:solidFill>
                          <a:latin typeface="Avva_Shenouda"/>
                        </a:rPr>
                        <a:t>cfrajizin</a:t>
                      </a:r>
                      <a:r>
                        <a:rPr lang="en-US" sz="2800" b="0" i="0" dirty="0">
                          <a:solidFill>
                            <a:srgbClr val="FFC000"/>
                          </a:solidFill>
                          <a:latin typeface="Avva_Shenouda"/>
                        </a:rPr>
                        <a:t> `n5kat3x3cic `</a:t>
                      </a:r>
                      <a:r>
                        <a:rPr lang="en-US" sz="2800" b="0" i="0" dirty="0" err="1">
                          <a:solidFill>
                            <a:srgbClr val="FFC000"/>
                          </a:solidFill>
                          <a:latin typeface="Avva_Shenouda"/>
                        </a:rPr>
                        <a:t>nte</a:t>
                      </a:r>
                      <a:r>
                        <a:rPr lang="en-US" sz="2800" b="0" i="0" dirty="0">
                          <a:solidFill>
                            <a:srgbClr val="FFC000"/>
                          </a:solidFill>
                          <a:latin typeface="Avva_Shenouda"/>
                        </a:rPr>
                        <a:t> </a:t>
                      </a:r>
                      <a:r>
                        <a:rPr lang="en-US" sz="2800" b="0" i="0" dirty="0" err="1">
                          <a:solidFill>
                            <a:srgbClr val="FFC000"/>
                          </a:solidFill>
                          <a:latin typeface="Avva_Shenouda"/>
                        </a:rPr>
                        <a:t>peniwt</a:t>
                      </a:r>
                      <a:r>
                        <a:rPr lang="en-US" sz="2800" b="0" i="0" dirty="0">
                          <a:solidFill>
                            <a:srgbClr val="FFC000"/>
                          </a:solidFill>
                          <a:latin typeface="Avva_Shenouda"/>
                        </a:rPr>
                        <a:t> e=0v</a:t>
                      </a:r>
                      <a:endParaRPr lang="en-US" sz="28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مارين اير اس افراجيزين انتي كاتي شيسيس انتي بين يوت اثؤواب</a:t>
                      </a:r>
                      <a:endParaRPr lang="ar-EG" sz="6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79559440"/>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1_3  ختام العظة قبطي">
    <p:spTree>
      <p:nvGrpSpPr>
        <p:cNvPr id="1" name=""/>
        <p:cNvGrpSpPr/>
        <p:nvPr/>
      </p:nvGrpSpPr>
      <p:grpSpPr>
        <a:xfrm>
          <a:off x="0" y="0"/>
          <a:ext cx="0" cy="0"/>
          <a:chOff x="0" y="0"/>
          <a:chExt cx="0" cy="0"/>
        </a:xfrm>
      </p:grpSpPr>
      <p:graphicFrame>
        <p:nvGraphicFramePr>
          <p:cNvPr id="4" name="Table 3"/>
          <p:cNvGraphicFramePr>
            <a:graphicFrameLocks noGrp="1"/>
          </p:cNvGraphicFramePr>
          <p:nvPr userDrawn="1">
            <p:extLst>
              <p:ext uri="{D42A27DB-BD31-4B8C-83A1-F6EECF244321}">
                <p14:modId xmlns:p14="http://schemas.microsoft.com/office/powerpoint/2010/main" val="117799156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الذي أنار عقولنا و عيون قلوبنا </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i="0" dirty="0">
                          <a:solidFill>
                            <a:srgbClr val="FFC000"/>
                          </a:solidFill>
                          <a:latin typeface="Avva_Shenouda"/>
                        </a:rPr>
                        <a:t>F3eta4erovwini `</a:t>
                      </a:r>
                      <a:r>
                        <a:rPr lang="en-US" sz="2800" b="0" i="0" dirty="0" err="1">
                          <a:solidFill>
                            <a:srgbClr val="FFC000"/>
                          </a:solidFill>
                          <a:latin typeface="Avva_Shenouda"/>
                        </a:rPr>
                        <a:t>mpennovc</a:t>
                      </a:r>
                      <a:r>
                        <a:rPr lang="en-US" sz="2800" b="0" i="0" dirty="0">
                          <a:solidFill>
                            <a:srgbClr val="FFC000"/>
                          </a:solidFill>
                          <a:latin typeface="Avva_Shenouda"/>
                        </a:rPr>
                        <a:t> </a:t>
                      </a:r>
                      <a:r>
                        <a:rPr lang="en-US" sz="2800" b="0" i="0" dirty="0" err="1">
                          <a:solidFill>
                            <a:srgbClr val="FFC000"/>
                          </a:solidFill>
                          <a:latin typeface="Avva_Shenouda"/>
                        </a:rPr>
                        <a:t>nem</a:t>
                      </a:r>
                      <a:r>
                        <a:rPr lang="en-US" sz="2800" b="0" i="0" dirty="0">
                          <a:solidFill>
                            <a:srgbClr val="FFC000"/>
                          </a:solidFill>
                          <a:latin typeface="Avva_Shenouda"/>
                        </a:rPr>
                        <a:t> </a:t>
                      </a:r>
                      <a:r>
                        <a:rPr lang="en-US" sz="2800" b="0" i="0" dirty="0" err="1">
                          <a:solidFill>
                            <a:srgbClr val="FFC000"/>
                          </a:solidFill>
                          <a:latin typeface="Avva_Shenouda"/>
                        </a:rPr>
                        <a:t>nibal</a:t>
                      </a:r>
                      <a:r>
                        <a:rPr lang="en-US" sz="2800" b="0" i="0" dirty="0">
                          <a:solidFill>
                            <a:srgbClr val="FFC000"/>
                          </a:solidFill>
                          <a:latin typeface="Avva_Shenouda"/>
                        </a:rPr>
                        <a:t> `</a:t>
                      </a:r>
                      <a:r>
                        <a:rPr lang="en-US" sz="2800" b="0" i="0" dirty="0" err="1">
                          <a:solidFill>
                            <a:srgbClr val="FFC000"/>
                          </a:solidFill>
                          <a:latin typeface="Avva_Shenouda"/>
                        </a:rPr>
                        <a:t>nte</a:t>
                      </a:r>
                      <a:r>
                        <a:rPr lang="en-US" sz="2800" b="0" i="0" dirty="0">
                          <a:solidFill>
                            <a:srgbClr val="FFC000"/>
                          </a:solidFill>
                          <a:latin typeface="Avva_Shenouda"/>
                        </a:rPr>
                        <a:t> nenh3t</a:t>
                      </a:r>
                      <a:endParaRPr lang="en-US" sz="28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في ايطاف اير أووأويني امبيننوس نيم ني فال انتي نين هيت </a:t>
                      </a:r>
                      <a:endParaRPr lang="ar-EG" sz="6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4999294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طلبه مسائي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25257"/>
            <a:ext cx="9144000" cy="2532743"/>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8873" y="181931"/>
            <a:ext cx="2546253"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الطلبة المسائية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546448672"/>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2_3  ختام العظة قبطي">
    <p:spTree>
      <p:nvGrpSpPr>
        <p:cNvPr id="1" name=""/>
        <p:cNvGrpSpPr/>
        <p:nvPr/>
      </p:nvGrpSpPr>
      <p:grpSpPr>
        <a:xfrm>
          <a:off x="0" y="0"/>
          <a:ext cx="0" cy="0"/>
          <a:chOff x="0" y="0"/>
          <a:chExt cx="0" cy="0"/>
        </a:xfrm>
      </p:grpSpPr>
      <p:graphicFrame>
        <p:nvGraphicFramePr>
          <p:cNvPr id="4" name="Table 3"/>
          <p:cNvGraphicFramePr>
            <a:graphicFrameLocks noGrp="1"/>
          </p:cNvGraphicFramePr>
          <p:nvPr userDrawn="1">
            <p:extLst>
              <p:ext uri="{D42A27DB-BD31-4B8C-83A1-F6EECF244321}">
                <p14:modId xmlns:p14="http://schemas.microsoft.com/office/powerpoint/2010/main" val="129446433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باسم الآب و الابن و الروح القدس, الاله الواحد.أمين</a:t>
                      </a:r>
                      <a:endParaRPr lang="ar-EG" sz="6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b="0" i="0" dirty="0">
                          <a:solidFill>
                            <a:srgbClr val="FFC000"/>
                          </a:solidFill>
                          <a:latin typeface="Avva_Shenouda"/>
                        </a:rPr>
                        <a:t>qen `fran `mFiwt nem `P23ri nem Pip=na e=0v: ovnov5 `novwt am3n </a:t>
                      </a:r>
                      <a:endParaRPr lang="en-US" sz="24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خين افران ام افيوت نيم ابشيري نيم بي ابنيفما اثؤواب أوونوتي ان أووأوت : أمين </a:t>
                      </a:r>
                      <a:endParaRPr lang="ar-EG" sz="54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6562033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512944"/>
            <a:ext cx="9143999"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8" cy="60593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04381" y="202956"/>
            <a:ext cx="233523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الثالثة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349554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نبوات السادس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8800"/>
            <a:ext cx="9144000" cy="248920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Rectangle 2"/>
          <p:cNvSpPr/>
          <p:nvPr userDrawn="1"/>
        </p:nvSpPr>
        <p:spPr>
          <a:xfrm>
            <a:off x="3348111" y="239095"/>
            <a:ext cx="2447778"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نبوات الساعة السادسة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879635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29756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مزمور لداود">
    <p:spTree>
      <p:nvGrpSpPr>
        <p:cNvPr id="1" name=""/>
        <p:cNvGrpSpPr/>
        <p:nvPr/>
      </p:nvGrpSpPr>
      <p:grpSpPr>
        <a:xfrm>
          <a:off x="0" y="0"/>
          <a:ext cx="0" cy="0"/>
          <a:chOff x="0" y="0"/>
          <a:chExt cx="0" cy="0"/>
        </a:xfrm>
      </p:grpSpPr>
      <p:sp>
        <p:nvSpPr>
          <p:cNvPr id="4" name="TextBox 3"/>
          <p:cNvSpPr txBox="1"/>
          <p:nvPr userDrawn="1"/>
        </p:nvSpPr>
        <p:spPr>
          <a:xfrm>
            <a:off x="1638885" y="4544653"/>
            <a:ext cx="5528603" cy="923330"/>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6000" b="1" kern="1200" noProof="0" dirty="0">
                <a:solidFill>
                  <a:schemeClr val="bg1"/>
                </a:solidFill>
                <a:latin typeface="Times New Roman" panose="02020603050405020304" pitchFamily="18" charset="0"/>
                <a:ea typeface="+mj-ea"/>
                <a:cs typeface="+mj-cs"/>
              </a:rPr>
              <a:t>مزمور لداود</a:t>
            </a:r>
            <a:endParaRPr lang="en-US" sz="6000" b="1" kern="1200" dirty="0">
              <a:solidFill>
                <a:schemeClr val="bg1"/>
              </a:solidFill>
              <a:latin typeface="Times New Roman" panose="02020603050405020304" pitchFamily="18" charset="0"/>
              <a:ea typeface="+mj-ea"/>
              <a:cs typeface="+mj-cs"/>
            </a:endParaRPr>
          </a:p>
        </p:txBody>
      </p:sp>
      <p:sp>
        <p:nvSpPr>
          <p:cNvPr id="7" name="TextBox 6"/>
          <p:cNvSpPr txBox="1"/>
          <p:nvPr userDrawn="1"/>
        </p:nvSpPr>
        <p:spPr>
          <a:xfrm>
            <a:off x="970671" y="5634182"/>
            <a:ext cx="7413673" cy="861005"/>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54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Yalmoc</a:t>
            </a:r>
            <a:r>
              <a:rPr kumimoji="0" lang="en-US" sz="54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54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tw</a:t>
            </a:r>
            <a:r>
              <a:rPr kumimoji="0" lang="en-US" sz="54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54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Dauid</a:t>
            </a:r>
            <a:endParaRPr kumimoji="0" lang="en-US" sz="54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endParaRPr>
          </a:p>
        </p:txBody>
      </p:sp>
    </p:spTree>
    <p:extLst>
      <p:ext uri="{BB962C8B-B14F-4D97-AF65-F5344CB8AC3E}">
        <p14:creationId xmlns:p14="http://schemas.microsoft.com/office/powerpoint/2010/main" val="25093946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كى إيبرتو 1">
    <p:spTree>
      <p:nvGrpSpPr>
        <p:cNvPr id="1" name=""/>
        <p:cNvGrpSpPr/>
        <p:nvPr/>
      </p:nvGrpSpPr>
      <p:grpSpPr>
        <a:xfrm>
          <a:off x="0" y="0"/>
          <a:ext cx="0" cy="0"/>
          <a:chOff x="0" y="0"/>
          <a:chExt cx="0" cy="0"/>
        </a:xfrm>
      </p:grpSpPr>
      <p:sp>
        <p:nvSpPr>
          <p:cNvPr id="4" name="TextBox 3"/>
          <p:cNvSpPr txBox="1"/>
          <p:nvPr userDrawn="1"/>
        </p:nvSpPr>
        <p:spPr>
          <a:xfrm>
            <a:off x="393895" y="4361773"/>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لكي نكون مستحقين </a:t>
            </a:r>
          </a:p>
        </p:txBody>
      </p:sp>
      <p:sp>
        <p:nvSpPr>
          <p:cNvPr id="7" name="TextBox 6"/>
          <p:cNvSpPr txBox="1"/>
          <p:nvPr userDrawn="1"/>
        </p:nvSpPr>
        <p:spPr>
          <a:xfrm>
            <a:off x="0" y="5282489"/>
            <a:ext cx="9143999" cy="547842"/>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Kai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vpertov</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kata 7io 03nai 3mac</a:t>
            </a:r>
          </a:p>
        </p:txBody>
      </p:sp>
      <p:sp>
        <p:nvSpPr>
          <p:cNvPr id="5" name="TextBox 4"/>
          <p:cNvSpPr txBox="1"/>
          <p:nvPr userDrawn="1"/>
        </p:nvSpPr>
        <p:spPr>
          <a:xfrm>
            <a:off x="534571" y="5887270"/>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كى إيبرتو كاطا كسيو ثيناى إيماس</a:t>
            </a:r>
          </a:p>
        </p:txBody>
      </p:sp>
    </p:spTree>
    <p:extLst>
      <p:ext uri="{BB962C8B-B14F-4D97-AF65-F5344CB8AC3E}">
        <p14:creationId xmlns:p14="http://schemas.microsoft.com/office/powerpoint/2010/main" val="40848460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كى إيبرتو  2">
    <p:spTree>
      <p:nvGrpSpPr>
        <p:cNvPr id="1" name=""/>
        <p:cNvGrpSpPr/>
        <p:nvPr/>
      </p:nvGrpSpPr>
      <p:grpSpPr>
        <a:xfrm>
          <a:off x="0" y="0"/>
          <a:ext cx="0" cy="0"/>
          <a:chOff x="0" y="0"/>
          <a:chExt cx="0" cy="0"/>
        </a:xfrm>
      </p:grpSpPr>
      <p:sp>
        <p:nvSpPr>
          <p:cNvPr id="4" name="TextBox 3"/>
          <p:cNvSpPr txBox="1"/>
          <p:nvPr userDrawn="1"/>
        </p:nvSpPr>
        <p:spPr>
          <a:xfrm>
            <a:off x="393895" y="4361773"/>
            <a:ext cx="8285871"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Times New Roman" panose="02020603050405020304" pitchFamily="18" charset="0"/>
                <a:ea typeface="+mj-ea"/>
                <a:cs typeface="+mj-cs"/>
              </a:rPr>
              <a:t>لسماع الإنجيل المقدس</a:t>
            </a:r>
            <a:endParaRPr lang="ar-SA" sz="4400" b="1" kern="1200" dirty="0">
              <a:solidFill>
                <a:schemeClr val="bg1"/>
              </a:solidFill>
              <a:latin typeface="Times New Roman" panose="02020603050405020304" pitchFamily="18" charset="0"/>
              <a:ea typeface="+mj-ea"/>
              <a:cs typeface="+mj-cs"/>
            </a:endParaRPr>
          </a:p>
        </p:txBody>
      </p:sp>
      <p:sp>
        <p:nvSpPr>
          <p:cNvPr id="7" name="TextBox 6"/>
          <p:cNvSpPr txBox="1"/>
          <p:nvPr userDrawn="1"/>
        </p:nvSpPr>
        <p:spPr>
          <a:xfrm>
            <a:off x="0" y="5282489"/>
            <a:ext cx="9143999" cy="547842"/>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t3c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akroacewc</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tov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Ajiov</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evajjeliov</a:t>
            </a:r>
            <a:endPar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5" name="TextBox 4"/>
          <p:cNvSpPr txBox="1"/>
          <p:nvPr userDrawn="1"/>
        </p:nvSpPr>
        <p:spPr>
          <a:xfrm>
            <a:off x="534571" y="5887270"/>
            <a:ext cx="8285871"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Times New Roman" panose="02020603050405020304" pitchFamily="18" charset="0"/>
                <a:ea typeface="+mj-ea"/>
                <a:cs typeface="+mj-cs"/>
              </a:rPr>
              <a:t>تيس أكروأسيؤس طو أجيو إﭫ أنجيليو</a:t>
            </a:r>
          </a:p>
        </p:txBody>
      </p:sp>
    </p:spTree>
    <p:extLst>
      <p:ext uri="{BB962C8B-B14F-4D97-AF65-F5344CB8AC3E}">
        <p14:creationId xmlns:p14="http://schemas.microsoft.com/office/powerpoint/2010/main" val="40912206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كى إيبرتو 3">
    <p:spTree>
      <p:nvGrpSpPr>
        <p:cNvPr id="1" name=""/>
        <p:cNvGrpSpPr/>
        <p:nvPr/>
      </p:nvGrpSpPr>
      <p:grpSpPr>
        <a:xfrm>
          <a:off x="0" y="0"/>
          <a:ext cx="0" cy="0"/>
          <a:chOff x="0" y="0"/>
          <a:chExt cx="0" cy="0"/>
        </a:xfrm>
      </p:grpSpPr>
      <p:sp>
        <p:nvSpPr>
          <p:cNvPr id="4" name="TextBox 3"/>
          <p:cNvSpPr txBox="1"/>
          <p:nvPr userDrawn="1"/>
        </p:nvSpPr>
        <p:spPr>
          <a:xfrm>
            <a:off x="393895" y="4361773"/>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نتوسل من ربنا وإلهنا</a:t>
            </a:r>
          </a:p>
        </p:txBody>
      </p:sp>
      <p:sp>
        <p:nvSpPr>
          <p:cNvPr id="7" name="TextBox 6"/>
          <p:cNvSpPr txBox="1"/>
          <p:nvPr userDrawn="1"/>
        </p:nvSpPr>
        <p:spPr>
          <a:xfrm>
            <a:off x="970671" y="5282489"/>
            <a:ext cx="7413673" cy="604781"/>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6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Kvrrion</a:t>
            </a:r>
            <a:r>
              <a:rPr kumimoji="0" lang="en-US" sz="36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Ton 0eon 3mwn</a:t>
            </a:r>
          </a:p>
        </p:txBody>
      </p:sp>
      <p:sp>
        <p:nvSpPr>
          <p:cNvPr id="5" name="TextBox 4"/>
          <p:cNvSpPr txBox="1"/>
          <p:nvPr userDrawn="1"/>
        </p:nvSpPr>
        <p:spPr>
          <a:xfrm>
            <a:off x="534571" y="5887270"/>
            <a:ext cx="8285871"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Times New Roman" panose="02020603050405020304" pitchFamily="18" charset="0"/>
                <a:ea typeface="+mj-ea"/>
                <a:cs typeface="+mj-cs"/>
              </a:rPr>
              <a:t>كيريون طون ثيؤن إيمون</a:t>
            </a:r>
          </a:p>
        </p:txBody>
      </p:sp>
    </p:spTree>
    <p:extLst>
      <p:ext uri="{BB962C8B-B14F-4D97-AF65-F5344CB8AC3E}">
        <p14:creationId xmlns:p14="http://schemas.microsoft.com/office/powerpoint/2010/main" val="9380671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كى إيبرتو 4">
    <p:spTree>
      <p:nvGrpSpPr>
        <p:cNvPr id="1" name=""/>
        <p:cNvGrpSpPr/>
        <p:nvPr/>
      </p:nvGrpSpPr>
      <p:grpSpPr>
        <a:xfrm>
          <a:off x="0" y="0"/>
          <a:ext cx="0" cy="0"/>
          <a:chOff x="0" y="0"/>
          <a:chExt cx="0" cy="0"/>
        </a:xfrm>
      </p:grpSpPr>
      <p:sp>
        <p:nvSpPr>
          <p:cNvPr id="4" name="TextBox 3"/>
          <p:cNvSpPr txBox="1"/>
          <p:nvPr userDrawn="1"/>
        </p:nvSpPr>
        <p:spPr>
          <a:xfrm>
            <a:off x="370447" y="4371943"/>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أصغوا وأنصتوا بحكمة للإنجيل المقدس</a:t>
            </a:r>
          </a:p>
        </p:txBody>
      </p:sp>
      <p:sp>
        <p:nvSpPr>
          <p:cNvPr id="7" name="TextBox 6"/>
          <p:cNvSpPr txBox="1"/>
          <p:nvPr userDrawn="1"/>
        </p:nvSpPr>
        <p:spPr>
          <a:xfrm>
            <a:off x="0" y="5071473"/>
            <a:ext cx="9333915" cy="991041"/>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iketevcwmen</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&gt;</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cofia</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Or0oi:akovcwmen tov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ajiov</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evajjelion</a:t>
            </a:r>
            <a:endPar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5" name="TextBox 4"/>
          <p:cNvSpPr txBox="1"/>
          <p:nvPr userDrawn="1"/>
        </p:nvSpPr>
        <p:spPr>
          <a:xfrm>
            <a:off x="-35170" y="6050856"/>
            <a:ext cx="9143999" cy="5355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3200" b="1" kern="1200" noProof="0" dirty="0">
                <a:solidFill>
                  <a:schemeClr val="bg1"/>
                </a:solidFill>
                <a:latin typeface="Times New Roman" panose="02020603050405020304" pitchFamily="18" charset="0"/>
                <a:ea typeface="+mj-ea"/>
                <a:cs typeface="+mj-cs"/>
              </a:rPr>
              <a:t>إيكتيف سومين سوفيا أورثى: أك أوصومين طو أجيو إﭫ أنجيليون</a:t>
            </a:r>
          </a:p>
        </p:txBody>
      </p:sp>
    </p:spTree>
    <p:extLst>
      <p:ext uri="{BB962C8B-B14F-4D97-AF65-F5344CB8AC3E}">
        <p14:creationId xmlns:p14="http://schemas.microsoft.com/office/powerpoint/2010/main" val="38448833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مزمور عربي">
    <p:spTree>
      <p:nvGrpSpPr>
        <p:cNvPr id="1" name=""/>
        <p:cNvGrpSpPr/>
        <p:nvPr/>
      </p:nvGrpSpPr>
      <p:grpSpPr>
        <a:xfrm>
          <a:off x="0" y="0"/>
          <a:ext cx="0" cy="0"/>
          <a:chOff x="0" y="0"/>
          <a:chExt cx="0" cy="0"/>
        </a:xfrm>
      </p:grpSpPr>
      <p:sp>
        <p:nvSpPr>
          <p:cNvPr id="2" name="TextBox 1"/>
          <p:cNvSpPr txBox="1"/>
          <p:nvPr userDrawn="1"/>
        </p:nvSpPr>
        <p:spPr>
          <a:xfrm>
            <a:off x="309490" y="4670474"/>
            <a:ext cx="8834510" cy="1938992"/>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rgbClr val="FFC000"/>
                </a:solidFill>
                <a:latin typeface="Times New Roman" panose="02020603050405020304" pitchFamily="18" charset="0"/>
                <a:ea typeface="+mj-ea"/>
                <a:cs typeface="+mj-cs"/>
              </a:rPr>
              <a:t>من مزامير أبينا داود النبى براكته على جميعنا</a:t>
            </a:r>
            <a:endParaRPr lang="ar-SA" sz="60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34620128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مقدمة الانجيل">
    <p:spTree>
      <p:nvGrpSpPr>
        <p:cNvPr id="1" name=""/>
        <p:cNvGrpSpPr/>
        <p:nvPr/>
      </p:nvGrpSpPr>
      <p:grpSpPr>
        <a:xfrm>
          <a:off x="0" y="0"/>
          <a:ext cx="0" cy="0"/>
          <a:chOff x="0" y="0"/>
          <a:chExt cx="0" cy="0"/>
        </a:xfrm>
      </p:grpSpPr>
      <p:sp>
        <p:nvSpPr>
          <p:cNvPr id="5" name="TextBox 4"/>
          <p:cNvSpPr txBox="1"/>
          <p:nvPr userDrawn="1"/>
        </p:nvSpPr>
        <p:spPr>
          <a:xfrm>
            <a:off x="337625" y="4821288"/>
            <a:ext cx="8820444" cy="1754326"/>
          </a:xfrm>
          <a:prstGeom prst="rect">
            <a:avLst/>
          </a:prstGeom>
          <a:noFill/>
        </p:spPr>
        <p:txBody>
          <a:bodyPr wrap="square" rtlCol="0">
            <a:spAutoFit/>
          </a:bodyPr>
          <a:lstStyle/>
          <a:p>
            <a:pPr marL="0" algn="ctr" defTabSz="914400" rtl="0" eaLnBrk="1" latinLnBrk="0" hangingPunct="1">
              <a:spcBef>
                <a:spcPct val="50000"/>
              </a:spcBef>
            </a:pPr>
            <a:r>
              <a:rPr lang="ar-EG" sz="5400" b="1" kern="1200" dirty="0">
                <a:solidFill>
                  <a:srgbClr val="FFC000"/>
                </a:solidFill>
                <a:latin typeface="Times New Roman" panose="02020603050405020304" pitchFamily="18" charset="0"/>
                <a:ea typeface="+mj-ea"/>
                <a:cs typeface="+mj-cs"/>
              </a:rPr>
              <a:t>اللهم تراءف علينا وارحمنا واجعلنا مستحقين لسماع إنجيلك المقدس</a:t>
            </a:r>
          </a:p>
        </p:txBody>
      </p:sp>
    </p:spTree>
    <p:extLst>
      <p:ext uri="{BB962C8B-B14F-4D97-AF65-F5344CB8AC3E}">
        <p14:creationId xmlns:p14="http://schemas.microsoft.com/office/powerpoint/2010/main" val="28251019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متي">
    <p:spTree>
      <p:nvGrpSpPr>
        <p:cNvPr id="1" name=""/>
        <p:cNvGrpSpPr/>
        <p:nvPr/>
      </p:nvGrpSpPr>
      <p:grpSpPr>
        <a:xfrm>
          <a:off x="0" y="0"/>
          <a:ext cx="0" cy="0"/>
          <a:chOff x="0" y="0"/>
          <a:chExt cx="0" cy="0"/>
        </a:xfrm>
      </p:grpSpPr>
      <p:sp>
        <p:nvSpPr>
          <p:cNvPr id="4" name="Rectangle 3"/>
          <p:cNvSpPr/>
          <p:nvPr userDrawn="1"/>
        </p:nvSpPr>
        <p:spPr>
          <a:xfrm>
            <a:off x="2841675" y="4797082"/>
            <a:ext cx="6042074" cy="1446550"/>
          </a:xfrm>
          <a:prstGeom prst="rect">
            <a:avLst/>
          </a:prstGeom>
        </p:spPr>
        <p:txBody>
          <a:bodyPr wrap="square">
            <a:spAutoFit/>
          </a:bodyPr>
          <a:lstStyle/>
          <a:p>
            <a:pPr marL="0" algn="ctr" defTabSz="914400" rtl="0" eaLnBrk="1" latinLnBrk="0" hangingPunct="1">
              <a:spcBef>
                <a:spcPct val="50000"/>
              </a:spcBef>
            </a:pPr>
            <a:r>
              <a:rPr lang="ar-SA" sz="4000" b="1" kern="1200" dirty="0">
                <a:solidFill>
                  <a:schemeClr val="bg1"/>
                </a:solidFill>
                <a:latin typeface="Times New Roman" panose="02020603050405020304" pitchFamily="18" charset="0"/>
                <a:ea typeface="+mj-ea"/>
                <a:cs typeface="+mj-cs"/>
              </a:rPr>
              <a:t>فصل </a:t>
            </a:r>
            <a:r>
              <a:rPr lang="ar-EG" sz="4000" b="1" kern="1200" dirty="0">
                <a:solidFill>
                  <a:schemeClr val="bg1"/>
                </a:solidFill>
                <a:latin typeface="Times New Roman" panose="02020603050405020304" pitchFamily="18" charset="0"/>
                <a:ea typeface="+mj-ea"/>
                <a:cs typeface="+mj-cs"/>
              </a:rPr>
              <a:t>من بشارة ال</a:t>
            </a:r>
            <a:r>
              <a:rPr lang="ar-SA" sz="4000" b="1" kern="1200" dirty="0">
                <a:solidFill>
                  <a:schemeClr val="bg1"/>
                </a:solidFill>
                <a:latin typeface="Times New Roman" panose="02020603050405020304" pitchFamily="18" charset="0"/>
                <a:ea typeface="+mj-ea"/>
                <a:cs typeface="+mj-cs"/>
              </a:rPr>
              <a:t>إنجيل لمعلمنا </a:t>
            </a:r>
            <a:r>
              <a:rPr lang="ar-EG" sz="4800" u="sng" kern="1200" dirty="0">
                <a:solidFill>
                  <a:schemeClr val="bg1"/>
                </a:solidFill>
                <a:latin typeface="Times New Roman" panose="02020603050405020304" pitchFamily="18" charset="0"/>
                <a:ea typeface="+mj-ea"/>
                <a:cs typeface="+mj-cs"/>
              </a:rPr>
              <a:t>متى</a:t>
            </a:r>
            <a:r>
              <a:rPr lang="ar-EG" sz="4000" b="1" kern="1200" dirty="0">
                <a:solidFill>
                  <a:schemeClr val="bg1"/>
                </a:solidFill>
                <a:latin typeface="Times New Roman" panose="02020603050405020304" pitchFamily="18" charset="0"/>
                <a:ea typeface="+mj-ea"/>
                <a:cs typeface="+mj-cs"/>
              </a:rPr>
              <a:t> ا</a:t>
            </a:r>
            <a:r>
              <a:rPr lang="ar-SA" sz="4000" b="1" kern="1200" dirty="0">
                <a:solidFill>
                  <a:schemeClr val="bg1"/>
                </a:solidFill>
                <a:latin typeface="Times New Roman" panose="02020603050405020304" pitchFamily="18" charset="0"/>
                <a:ea typeface="+mj-ea"/>
                <a:cs typeface="+mj-cs"/>
              </a:rPr>
              <a:t>لبشير بركاته على جميعنا آمين</a:t>
            </a:r>
            <a:r>
              <a:rPr lang="en-US" sz="4000" b="1" kern="1200" dirty="0">
                <a:solidFill>
                  <a:schemeClr val="bg1"/>
                </a:solidFill>
                <a:latin typeface="Times New Roman" panose="02020603050405020304" pitchFamily="18" charset="0"/>
                <a:ea typeface="+mj-ea"/>
                <a:cs typeface="+mj-cs"/>
              </a:rPr>
              <a:t> </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8349" y="4327916"/>
            <a:ext cx="1787227" cy="21125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370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متي قبطي">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C0C6D6-38B9-3A2B-189F-069BFFB6063D}"/>
              </a:ext>
            </a:extLst>
          </p:cNvPr>
          <p:cNvSpPr txBox="1"/>
          <p:nvPr userDrawn="1"/>
        </p:nvSpPr>
        <p:spPr>
          <a:xfrm>
            <a:off x="0" y="4339115"/>
            <a:ext cx="9144000" cy="707886"/>
          </a:xfrm>
          <a:prstGeom prst="rect">
            <a:avLst/>
          </a:prstGeom>
          <a:noFill/>
        </p:spPr>
        <p:txBody>
          <a:bodyPr wrap="square" rtlCol="0">
            <a:spAutoFit/>
          </a:bodyPr>
          <a:lstStyle/>
          <a:p>
            <a:pPr algn="ctr" rtl="1" eaLnBrk="1" hangingPunct="1">
              <a:spcBef>
                <a:spcPct val="20000"/>
              </a:spcBef>
            </a:pPr>
            <a:r>
              <a:rPr lang="ar-SA" sz="4000" b="1" dirty="0">
                <a:solidFill>
                  <a:schemeClr val="bg1"/>
                </a:solidFill>
                <a:latin typeface="CS New Athanasius" panose="020B0500000000000000" pitchFamily="34" charset="0"/>
                <a:cs typeface="Times New Roman" panose="02020603050405020304" pitchFamily="18" charset="0"/>
              </a:rPr>
              <a:t>فصل من الأنجيل المقدس  حسب القديس (</a:t>
            </a:r>
            <a:r>
              <a:rPr lang="ar-EG" sz="4000" b="1" dirty="0">
                <a:solidFill>
                  <a:schemeClr val="bg1"/>
                </a:solidFill>
                <a:latin typeface="CS New Athanasius" panose="020B0500000000000000" pitchFamily="34" charset="0"/>
                <a:cs typeface="Times New Roman" panose="02020603050405020304" pitchFamily="18" charset="0"/>
              </a:rPr>
              <a:t>متى</a:t>
            </a:r>
            <a:r>
              <a:rPr lang="ar-SA" sz="4000" b="1" dirty="0">
                <a:solidFill>
                  <a:schemeClr val="bg1"/>
                </a:solidFill>
                <a:latin typeface="CS New Athanasius" panose="020B0500000000000000" pitchFamily="34" charset="0"/>
                <a:cs typeface="Times New Roman" panose="02020603050405020304" pitchFamily="18" charset="0"/>
              </a:rPr>
              <a:t>)</a:t>
            </a:r>
            <a:r>
              <a:rPr lang="ar-EG" sz="4000" b="1" dirty="0">
                <a:solidFill>
                  <a:schemeClr val="bg1"/>
                </a:solidFill>
                <a:latin typeface="CS New Athanasius" panose="020B0500000000000000" pitchFamily="34" charset="0"/>
                <a:cs typeface="Times New Roman" panose="02020603050405020304" pitchFamily="18" charset="0"/>
              </a:rPr>
              <a:t>.</a:t>
            </a:r>
            <a:endParaRPr lang="ar-SA" sz="4000" b="1" dirty="0">
              <a:solidFill>
                <a:schemeClr val="bg1"/>
              </a:solidFill>
              <a:latin typeface="CS New Athanasius" panose="020B0500000000000000"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AFF048C-2D5C-A751-C7D9-F4A4ED17311B}"/>
              </a:ext>
            </a:extLst>
          </p:cNvPr>
          <p:cNvSpPr txBox="1"/>
          <p:nvPr userDrawn="1"/>
        </p:nvSpPr>
        <p:spPr>
          <a:xfrm>
            <a:off x="0" y="5097721"/>
            <a:ext cx="9144000" cy="1200329"/>
          </a:xfrm>
          <a:prstGeom prst="rect">
            <a:avLst/>
          </a:prstGeom>
          <a:noFill/>
        </p:spPr>
        <p:txBody>
          <a:bodyPr wrap="square" rtlCol="0">
            <a:spAutoFit/>
          </a:bodyPr>
          <a:lstStyle/>
          <a:p>
            <a:pPr marL="0" indent="0" algn="ctr" rtl="0" eaLnBrk="1" hangingPunct="1">
              <a:spcBef>
                <a:spcPts val="0"/>
              </a:spcBef>
              <a:buFontTx/>
              <a:buNone/>
            </a:pPr>
            <a:r>
              <a:rPr lang="en-US" sz="3600" b="0" dirty="0" err="1">
                <a:solidFill>
                  <a:srgbClr val="FFC000"/>
                </a:solidFill>
                <a:latin typeface="CS New Athanasius" panose="020B0500000000000000" pitchFamily="34" charset="0"/>
                <a:cs typeface="Times New Roman" panose="02020603050405020304" pitchFamily="18" charset="0"/>
              </a:rPr>
              <a:t>Ou`anagnwcic</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ebol</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qen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pieuaggelion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e;ouab</a:t>
            </a:r>
            <a:r>
              <a:rPr lang="en-US" sz="3600" b="0" dirty="0">
                <a:solidFill>
                  <a:srgbClr val="FFC000"/>
                </a:solidFill>
                <a:latin typeface="CS New Athanasius" panose="020B0500000000000000" pitchFamily="34" charset="0"/>
                <a:cs typeface="Times New Roman" panose="02020603050405020304" pitchFamily="18" charset="0"/>
              </a:rPr>
              <a:t> kata (</a:t>
            </a:r>
            <a:r>
              <a:rPr lang="en-US" sz="3600" b="0" dirty="0" err="1">
                <a:solidFill>
                  <a:srgbClr val="FFC000"/>
                </a:solidFill>
                <a:latin typeface="CS New Athanasius" panose="020B0500000000000000" pitchFamily="34" charset="0"/>
                <a:cs typeface="Times New Roman" panose="02020603050405020304" pitchFamily="18" charset="0"/>
              </a:rPr>
              <a:t>Mat;eon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agiou</a:t>
            </a:r>
            <a:r>
              <a:rPr lang="en-US" sz="3600" b="0" dirty="0">
                <a:solidFill>
                  <a:srgbClr val="FFC000"/>
                </a:solidFill>
                <a:latin typeface="CS New Athanasius" panose="020B0500000000000000" pitchFamily="34" charset="0"/>
                <a:cs typeface="Times New Roman" panose="02020603050405020304" pitchFamily="18" charset="0"/>
              </a:rPr>
              <a:t>.</a:t>
            </a:r>
          </a:p>
        </p:txBody>
      </p:sp>
      <p:sp>
        <p:nvSpPr>
          <p:cNvPr id="7" name="TextBox 6">
            <a:extLst>
              <a:ext uri="{FF2B5EF4-FFF2-40B4-BE49-F238E27FC236}">
                <a16:creationId xmlns:a16="http://schemas.microsoft.com/office/drawing/2014/main" id="{7BD3C845-8BED-2D28-2F2D-281E69AAF890}"/>
              </a:ext>
            </a:extLst>
          </p:cNvPr>
          <p:cNvSpPr txBox="1"/>
          <p:nvPr userDrawn="1"/>
        </p:nvSpPr>
        <p:spPr>
          <a:xfrm>
            <a:off x="-581758" y="6273225"/>
            <a:ext cx="9725758" cy="523220"/>
          </a:xfrm>
          <a:prstGeom prst="rect">
            <a:avLst/>
          </a:prstGeom>
          <a:noFill/>
        </p:spPr>
        <p:txBody>
          <a:bodyPr wrap="square" rtlCol="0">
            <a:spAutoFit/>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2800" b="1" dirty="0">
                <a:solidFill>
                  <a:schemeClr val="bg1"/>
                </a:solidFill>
                <a:latin typeface="CS New Athanasius" panose="020B0500000000000000" pitchFamily="34" charset="0"/>
                <a:cs typeface="Times New Roman" panose="02020603050405020304" pitchFamily="18" charset="0"/>
              </a:rPr>
              <a:t>أو </a:t>
            </a:r>
            <a:r>
              <a:rPr lang="ar-EG" sz="2800" b="1" dirty="0">
                <a:solidFill>
                  <a:schemeClr val="bg1"/>
                </a:solidFill>
                <a:latin typeface="CS New Athanasius" panose="020B0500000000000000" pitchFamily="34" charset="0"/>
                <a:cs typeface="Times New Roman" panose="02020603050405020304" pitchFamily="18" charset="0"/>
              </a:rPr>
              <a:t>أ</a:t>
            </a:r>
            <a:r>
              <a:rPr lang="ar-SA" sz="2800" b="1" dirty="0">
                <a:solidFill>
                  <a:schemeClr val="bg1"/>
                </a:solidFill>
                <a:latin typeface="CS New Athanasius" panose="020B0500000000000000" pitchFamily="34" charset="0"/>
                <a:cs typeface="Times New Roman" panose="02020603050405020304" pitchFamily="18" charset="0"/>
              </a:rPr>
              <a:t>ناغنوسيس إي</a:t>
            </a:r>
            <a:r>
              <a:rPr lang="ar-EG" sz="2800" b="1" kern="1200" dirty="0">
                <a:solidFill>
                  <a:schemeClr val="bg1"/>
                </a:solidFill>
                <a:latin typeface="Times New Roman" pitchFamily="18" charset="0"/>
                <a:ea typeface="+mn-ea"/>
                <a:cs typeface="Times New Roman" pitchFamily="18" charset="0"/>
              </a:rPr>
              <a:t>ڤ</a:t>
            </a:r>
            <a:r>
              <a:rPr lang="ar-SA" sz="2800" b="1" dirty="0">
                <a:solidFill>
                  <a:schemeClr val="bg1"/>
                </a:solidFill>
                <a:latin typeface="CS New Athanasius" panose="020B0500000000000000" pitchFamily="34" charset="0"/>
                <a:cs typeface="Times New Roman" panose="02020603050405020304" pitchFamily="18" charset="0"/>
              </a:rPr>
              <a:t>ول خين پى إ</a:t>
            </a:r>
            <a:r>
              <a:rPr lang="ar-EG" sz="2800" b="1" kern="1200" dirty="0">
                <a:solidFill>
                  <a:schemeClr val="bg1"/>
                </a:solidFill>
                <a:latin typeface="Times New Roman" pitchFamily="18" charset="0"/>
                <a:ea typeface="+mn-ea"/>
                <a:cs typeface="Times New Roman" pitchFamily="18" charset="0"/>
              </a:rPr>
              <a:t>ڤ</a:t>
            </a:r>
            <a:r>
              <a:rPr lang="ar-SA" sz="2800" b="1" dirty="0">
                <a:solidFill>
                  <a:schemeClr val="bg1"/>
                </a:solidFill>
                <a:latin typeface="CS New Athanasius" panose="020B0500000000000000" pitchFamily="34" charset="0"/>
                <a:cs typeface="Times New Roman" panose="02020603050405020304" pitchFamily="18" charset="0"/>
              </a:rPr>
              <a:t> أنجيلون إثؤواب كاطــــا (</a:t>
            </a:r>
            <a:r>
              <a:rPr lang="ar-EG" sz="2800" b="1" dirty="0">
                <a:solidFill>
                  <a:schemeClr val="bg1"/>
                </a:solidFill>
                <a:latin typeface="CS New Athanasius" panose="020B0500000000000000" pitchFamily="34" charset="0"/>
                <a:cs typeface="Times New Roman" panose="02020603050405020304" pitchFamily="18" charset="0"/>
              </a:rPr>
              <a:t>ماتثيه أون</a:t>
            </a:r>
            <a:r>
              <a:rPr lang="ar-SA" sz="2800" b="1" dirty="0">
                <a:solidFill>
                  <a:schemeClr val="bg1"/>
                </a:solidFill>
                <a:latin typeface="CS New Athanasius" panose="020B0500000000000000" pitchFamily="34" charset="0"/>
                <a:cs typeface="Times New Roman" panose="02020603050405020304" pitchFamily="18" charset="0"/>
              </a:rPr>
              <a:t>) أجيو</a:t>
            </a:r>
            <a:r>
              <a:rPr lang="ar-EG" sz="2800" b="1" dirty="0">
                <a:solidFill>
                  <a:schemeClr val="bg1"/>
                </a:solidFill>
                <a:latin typeface="CS New Athanasius" panose="020B0500000000000000" pitchFamily="34" charset="0"/>
                <a:cs typeface="Times New Roman" panose="02020603050405020304" pitchFamily="18" charset="0"/>
              </a:rPr>
              <a:t>.</a:t>
            </a:r>
            <a:endParaRPr lang="ar-SA" sz="2800" b="1" dirty="0">
              <a:solidFill>
                <a:schemeClr val="bg1"/>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1946197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نبوات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562" y="4368800"/>
            <a:ext cx="9119438" cy="248920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Rectangle 2"/>
          <p:cNvSpPr/>
          <p:nvPr userDrawn="1"/>
        </p:nvSpPr>
        <p:spPr>
          <a:xfrm>
            <a:off x="3404381" y="225474"/>
            <a:ext cx="233523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نبوات الساعة التاسعة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658289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مرقس">
    <p:spTree>
      <p:nvGrpSpPr>
        <p:cNvPr id="1" name=""/>
        <p:cNvGrpSpPr/>
        <p:nvPr/>
      </p:nvGrpSpPr>
      <p:grpSpPr>
        <a:xfrm>
          <a:off x="0" y="0"/>
          <a:ext cx="0" cy="0"/>
          <a:chOff x="0" y="0"/>
          <a:chExt cx="0" cy="0"/>
        </a:xfrm>
      </p:grpSpPr>
      <p:sp>
        <p:nvSpPr>
          <p:cNvPr id="4" name="Rectangle 3"/>
          <p:cNvSpPr/>
          <p:nvPr userDrawn="1"/>
        </p:nvSpPr>
        <p:spPr>
          <a:xfrm>
            <a:off x="2574387" y="4923690"/>
            <a:ext cx="6231987" cy="1323439"/>
          </a:xfrm>
          <a:prstGeom prst="rect">
            <a:avLst/>
          </a:prstGeom>
        </p:spPr>
        <p:txBody>
          <a:bodyPr wrap="square">
            <a:spAutoFit/>
          </a:bodyPr>
          <a:lstStyle/>
          <a:p>
            <a:pPr marL="0" algn="ctr" defTabSz="914400" rtl="0" eaLnBrk="1" latinLnBrk="0" hangingPunct="1">
              <a:spcBef>
                <a:spcPct val="50000"/>
              </a:spcBef>
            </a:pPr>
            <a:r>
              <a:rPr lang="ar-SA" sz="4000" kern="1200" dirty="0">
                <a:solidFill>
                  <a:schemeClr val="bg1"/>
                </a:solidFill>
                <a:latin typeface="Times New Roman" panose="02020603050405020304" pitchFamily="18" charset="0"/>
                <a:ea typeface="+mj-ea"/>
                <a:cs typeface="+mj-cs"/>
              </a:rPr>
              <a:t>فصل </a:t>
            </a:r>
            <a:r>
              <a:rPr lang="ar-EG" sz="4000" kern="1200" dirty="0">
                <a:solidFill>
                  <a:schemeClr val="bg1"/>
                </a:solidFill>
                <a:latin typeface="Times New Roman" panose="02020603050405020304" pitchFamily="18" charset="0"/>
                <a:ea typeface="+mj-ea"/>
                <a:cs typeface="+mj-cs"/>
              </a:rPr>
              <a:t>من بشارة ال</a:t>
            </a:r>
            <a:r>
              <a:rPr lang="ar-SA" sz="4000" kern="1200" dirty="0">
                <a:solidFill>
                  <a:schemeClr val="bg1"/>
                </a:solidFill>
                <a:latin typeface="Times New Roman" panose="02020603050405020304" pitchFamily="18" charset="0"/>
                <a:ea typeface="+mj-ea"/>
                <a:cs typeface="+mj-cs"/>
              </a:rPr>
              <a:t>إنجيل لمعلمنا </a:t>
            </a:r>
            <a:r>
              <a:rPr lang="ar-EG" sz="4000" u="sng" kern="1200" dirty="0">
                <a:solidFill>
                  <a:schemeClr val="bg1"/>
                </a:solidFill>
                <a:latin typeface="Times New Roman" panose="02020603050405020304" pitchFamily="18" charset="0"/>
                <a:ea typeface="+mj-ea"/>
                <a:cs typeface="+mj-cs"/>
              </a:rPr>
              <a:t>مرقس</a:t>
            </a:r>
            <a:r>
              <a:rPr lang="ar-EG" sz="4000" kern="1200" dirty="0">
                <a:solidFill>
                  <a:schemeClr val="bg1"/>
                </a:solidFill>
                <a:latin typeface="Times New Roman" panose="02020603050405020304" pitchFamily="18" charset="0"/>
                <a:ea typeface="+mj-ea"/>
                <a:cs typeface="+mj-cs"/>
              </a:rPr>
              <a:t> </a:t>
            </a:r>
            <a:r>
              <a:rPr lang="ar-SA" sz="4000" kern="1200" dirty="0">
                <a:solidFill>
                  <a:schemeClr val="bg1"/>
                </a:solidFill>
                <a:latin typeface="Times New Roman" panose="02020603050405020304" pitchFamily="18" charset="0"/>
                <a:ea typeface="+mj-ea"/>
                <a:cs typeface="+mj-cs"/>
              </a:rPr>
              <a:t>البشير بركاته على جميعنا آمين</a:t>
            </a:r>
            <a:r>
              <a:rPr lang="en-US" sz="4000" kern="1200" dirty="0">
                <a:solidFill>
                  <a:schemeClr val="bg1"/>
                </a:solidFill>
                <a:latin typeface="Times New Roman" panose="02020603050405020304" pitchFamily="18" charset="0"/>
                <a:ea typeface="+mj-ea"/>
                <a:cs typeface="+mj-cs"/>
              </a:rPr>
              <a:t>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49" y="4322430"/>
            <a:ext cx="1787227" cy="2118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4831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مرقس قبطي">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B9A25D-2DE7-7B4B-1998-422643AFB5D7}"/>
              </a:ext>
            </a:extLst>
          </p:cNvPr>
          <p:cNvSpPr txBox="1"/>
          <p:nvPr userDrawn="1"/>
        </p:nvSpPr>
        <p:spPr>
          <a:xfrm>
            <a:off x="0" y="4339115"/>
            <a:ext cx="9144000" cy="769441"/>
          </a:xfrm>
          <a:prstGeom prst="rect">
            <a:avLst/>
          </a:prstGeom>
          <a:noFill/>
        </p:spPr>
        <p:txBody>
          <a:bodyPr wrap="square" rtlCol="0">
            <a:spAutoFit/>
          </a:bodyPr>
          <a:lstStyle/>
          <a:p>
            <a:pPr marL="0" marR="0" lvl="0" indent="0" algn="justLow" defTabSz="914400" rtl="1" eaLnBrk="1" fontAlgn="auto" latinLnBrk="0" hangingPunct="1">
              <a:lnSpc>
                <a:spcPct val="100000"/>
              </a:lnSpc>
              <a:spcBef>
                <a:spcPct val="20000"/>
              </a:spcBef>
              <a:spcAft>
                <a:spcPts val="0"/>
              </a:spcAft>
              <a:buClrTx/>
              <a:buSzTx/>
              <a:buFontTx/>
              <a:buNone/>
              <a:tabLst/>
              <a:defRPr/>
            </a:pPr>
            <a:r>
              <a:rPr kumimoji="0" lang="ar-SA" sz="44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فصل من الأنجيل المقدس  حسب القديس (</a:t>
            </a:r>
            <a:r>
              <a:rPr kumimoji="0" lang="ar-EG" sz="44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مرقس</a:t>
            </a:r>
            <a:r>
              <a:rPr kumimoji="0" lang="ar-SA" sz="44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r>
              <a:rPr kumimoji="0" lang="ar-EG" sz="44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endParaRPr kumimoji="0" lang="ar-SA" sz="44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74DF7839-35B1-5EA7-55C8-72ADC98BBC6E}"/>
              </a:ext>
            </a:extLst>
          </p:cNvPr>
          <p:cNvSpPr txBox="1"/>
          <p:nvPr userDrawn="1"/>
        </p:nvSpPr>
        <p:spPr>
          <a:xfrm>
            <a:off x="0" y="4969552"/>
            <a:ext cx="9144000" cy="1200329"/>
          </a:xfrm>
          <a:prstGeom prst="rect">
            <a:avLst/>
          </a:prstGeom>
          <a:noFill/>
        </p:spPr>
        <p:txBody>
          <a:bodyPr wrap="square" rtlCol="0">
            <a:spAutoFit/>
          </a:bodyPr>
          <a:lstStyle/>
          <a:p>
            <a:pPr marL="0" indent="0" algn="ctr" rtl="0" eaLnBrk="1" hangingPunct="1">
              <a:spcBef>
                <a:spcPts val="0"/>
              </a:spcBef>
              <a:buFontTx/>
              <a:buNone/>
            </a:pPr>
            <a:r>
              <a:rPr lang="en-US" sz="3600" b="0" dirty="0" err="1">
                <a:solidFill>
                  <a:srgbClr val="FFC000"/>
                </a:solidFill>
                <a:latin typeface="CS New Athanasius" panose="020B0500000000000000" pitchFamily="34" charset="0"/>
                <a:cs typeface="Times New Roman" panose="02020603050405020304" pitchFamily="18" charset="0"/>
              </a:rPr>
              <a:t>Ou`anagnwcic</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ebol</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qen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pieuaggelion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e;ouab</a:t>
            </a:r>
            <a:r>
              <a:rPr lang="en-US" sz="3600" b="0" dirty="0">
                <a:solidFill>
                  <a:srgbClr val="FFC000"/>
                </a:solidFill>
                <a:latin typeface="CS New Athanasius" panose="020B0500000000000000" pitchFamily="34" charset="0"/>
                <a:cs typeface="Times New Roman" panose="02020603050405020304" pitchFamily="18" charset="0"/>
              </a:rPr>
              <a:t> kata (</a:t>
            </a:r>
            <a:r>
              <a:rPr lang="en-US" sz="3600" b="0" dirty="0" err="1">
                <a:solidFill>
                  <a:srgbClr val="FFC000"/>
                </a:solidFill>
                <a:latin typeface="CS New Athanasius" panose="020B0500000000000000" pitchFamily="34" charset="0"/>
                <a:cs typeface="Times New Roman" panose="02020603050405020304" pitchFamily="18" charset="0"/>
              </a:rPr>
              <a:t>Markon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agiou</a:t>
            </a:r>
            <a:r>
              <a:rPr lang="en-US" sz="3600" b="0" dirty="0">
                <a:solidFill>
                  <a:srgbClr val="FFC000"/>
                </a:solidFill>
                <a:latin typeface="CS New Athanasius" panose="020B0500000000000000" pitchFamily="34" charset="0"/>
                <a:cs typeface="Times New Roman" panose="02020603050405020304" pitchFamily="18" charset="0"/>
              </a:rPr>
              <a:t>.</a:t>
            </a:r>
          </a:p>
        </p:txBody>
      </p:sp>
      <p:sp>
        <p:nvSpPr>
          <p:cNvPr id="6" name="TextBox 5">
            <a:extLst>
              <a:ext uri="{FF2B5EF4-FFF2-40B4-BE49-F238E27FC236}">
                <a16:creationId xmlns:a16="http://schemas.microsoft.com/office/drawing/2014/main" id="{D84E5BD1-3322-12D0-8468-06434B8A1D8F}"/>
              </a:ext>
            </a:extLst>
          </p:cNvPr>
          <p:cNvSpPr txBox="1"/>
          <p:nvPr userDrawn="1"/>
        </p:nvSpPr>
        <p:spPr>
          <a:xfrm>
            <a:off x="0" y="5930325"/>
            <a:ext cx="9144000" cy="1077218"/>
          </a:xfrm>
          <a:prstGeom prst="rect">
            <a:avLst/>
          </a:prstGeom>
          <a:noFill/>
        </p:spPr>
        <p:txBody>
          <a:bodyPr wrap="square" rtlCol="0">
            <a:spAutoFit/>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200" b="1" dirty="0">
                <a:solidFill>
                  <a:schemeClr val="bg1"/>
                </a:solidFill>
                <a:latin typeface="CS New Athanasius" panose="020B0500000000000000" pitchFamily="34" charset="0"/>
                <a:cs typeface="Times New Roman" panose="02020603050405020304" pitchFamily="18" charset="0"/>
              </a:rPr>
              <a:t>أو </a:t>
            </a:r>
            <a:r>
              <a:rPr lang="ar-EG" sz="3200" b="1" dirty="0">
                <a:solidFill>
                  <a:schemeClr val="bg1"/>
                </a:solidFill>
                <a:latin typeface="CS New Athanasius" panose="020B0500000000000000" pitchFamily="34" charset="0"/>
                <a:cs typeface="Times New Roman" panose="02020603050405020304" pitchFamily="18" charset="0"/>
              </a:rPr>
              <a:t>أ</a:t>
            </a:r>
            <a:r>
              <a:rPr lang="ar-SA" sz="3200" b="1" dirty="0">
                <a:solidFill>
                  <a:schemeClr val="bg1"/>
                </a:solidFill>
                <a:latin typeface="CS New Athanasius" panose="020B0500000000000000" pitchFamily="34" charset="0"/>
                <a:cs typeface="Times New Roman" panose="02020603050405020304" pitchFamily="18" charset="0"/>
              </a:rPr>
              <a:t>ناغنوسيس إي</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ول خين پى إ</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 أنجيلون إثؤواب كاطــــا (</a:t>
            </a:r>
            <a:r>
              <a:rPr lang="ar-EG" sz="3200" b="1" dirty="0">
                <a:solidFill>
                  <a:schemeClr val="bg1"/>
                </a:solidFill>
                <a:latin typeface="CS New Athanasius" panose="020B0500000000000000" pitchFamily="34" charset="0"/>
                <a:cs typeface="Times New Roman" panose="02020603050405020304" pitchFamily="18" charset="0"/>
              </a:rPr>
              <a:t>ماركون</a:t>
            </a:r>
            <a:r>
              <a:rPr lang="ar-SA" sz="3200" b="1" dirty="0">
                <a:solidFill>
                  <a:schemeClr val="bg1"/>
                </a:solidFill>
                <a:latin typeface="CS New Athanasius" panose="020B0500000000000000" pitchFamily="34" charset="0"/>
                <a:cs typeface="Times New Roman" panose="02020603050405020304" pitchFamily="18" charset="0"/>
              </a:rPr>
              <a:t>) أجيو</a:t>
            </a:r>
            <a:r>
              <a:rPr lang="ar-EG" sz="3200" b="1" dirty="0">
                <a:solidFill>
                  <a:schemeClr val="bg1"/>
                </a:solidFill>
                <a:latin typeface="CS New Athanasius" panose="020B0500000000000000" pitchFamily="34" charset="0"/>
                <a:cs typeface="Times New Roman" panose="02020603050405020304" pitchFamily="18" charset="0"/>
              </a:rPr>
              <a:t>.</a:t>
            </a:r>
            <a:endParaRPr lang="ar-SA" sz="3200" b="1" dirty="0">
              <a:solidFill>
                <a:schemeClr val="bg1"/>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10906521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لوقا">
    <p:spTree>
      <p:nvGrpSpPr>
        <p:cNvPr id="1" name=""/>
        <p:cNvGrpSpPr/>
        <p:nvPr/>
      </p:nvGrpSpPr>
      <p:grpSpPr>
        <a:xfrm>
          <a:off x="0" y="0"/>
          <a:ext cx="0" cy="0"/>
          <a:chOff x="0" y="0"/>
          <a:chExt cx="0" cy="0"/>
        </a:xfrm>
      </p:grpSpPr>
      <p:sp>
        <p:nvSpPr>
          <p:cNvPr id="4" name="Rectangle 3"/>
          <p:cNvSpPr/>
          <p:nvPr userDrawn="1"/>
        </p:nvSpPr>
        <p:spPr>
          <a:xfrm>
            <a:off x="3038621" y="4797082"/>
            <a:ext cx="5816991" cy="1323439"/>
          </a:xfrm>
          <a:prstGeom prst="rect">
            <a:avLst/>
          </a:prstGeom>
        </p:spPr>
        <p:txBody>
          <a:bodyPr wrap="square">
            <a:spAutoFit/>
          </a:bodyPr>
          <a:lstStyle/>
          <a:p>
            <a:pPr marL="0" algn="ctr" defTabSz="914400" rtl="0" eaLnBrk="1" latinLnBrk="0" hangingPunct="1">
              <a:spcBef>
                <a:spcPct val="50000"/>
              </a:spcBef>
            </a:pPr>
            <a:r>
              <a:rPr lang="ar-SA" sz="4000" kern="1200" dirty="0">
                <a:solidFill>
                  <a:schemeClr val="bg1"/>
                </a:solidFill>
                <a:latin typeface="Times New Roman" panose="02020603050405020304" pitchFamily="18" charset="0"/>
                <a:ea typeface="+mj-ea"/>
                <a:cs typeface="+mj-cs"/>
              </a:rPr>
              <a:t>فصل </a:t>
            </a:r>
            <a:r>
              <a:rPr lang="ar-EG" sz="4000" kern="1200" dirty="0">
                <a:solidFill>
                  <a:schemeClr val="bg1"/>
                </a:solidFill>
                <a:latin typeface="Times New Roman" panose="02020603050405020304" pitchFamily="18" charset="0"/>
                <a:ea typeface="+mj-ea"/>
                <a:cs typeface="+mj-cs"/>
              </a:rPr>
              <a:t>من بشارة ال</a:t>
            </a:r>
            <a:r>
              <a:rPr lang="ar-SA" sz="4000" kern="1200" dirty="0">
                <a:solidFill>
                  <a:schemeClr val="bg1"/>
                </a:solidFill>
                <a:latin typeface="Times New Roman" panose="02020603050405020304" pitchFamily="18" charset="0"/>
                <a:ea typeface="+mj-ea"/>
                <a:cs typeface="+mj-cs"/>
              </a:rPr>
              <a:t>إنجيل لمعلمنا </a:t>
            </a:r>
            <a:r>
              <a:rPr lang="ar-EG" sz="4000" u="sng" kern="1200" dirty="0">
                <a:solidFill>
                  <a:schemeClr val="bg1"/>
                </a:solidFill>
                <a:latin typeface="Times New Roman" panose="02020603050405020304" pitchFamily="18" charset="0"/>
                <a:ea typeface="+mj-ea"/>
                <a:cs typeface="+mj-cs"/>
              </a:rPr>
              <a:t>لوقا</a:t>
            </a:r>
            <a:r>
              <a:rPr lang="ar-EG" sz="4000" kern="1200" dirty="0">
                <a:solidFill>
                  <a:schemeClr val="bg1"/>
                </a:solidFill>
                <a:latin typeface="Times New Roman" panose="02020603050405020304" pitchFamily="18" charset="0"/>
                <a:ea typeface="+mj-ea"/>
                <a:cs typeface="+mj-cs"/>
              </a:rPr>
              <a:t> </a:t>
            </a:r>
            <a:r>
              <a:rPr lang="ar-SA" sz="4000" kern="1200" dirty="0">
                <a:solidFill>
                  <a:schemeClr val="bg1"/>
                </a:solidFill>
                <a:latin typeface="Times New Roman" panose="02020603050405020304" pitchFamily="18" charset="0"/>
                <a:ea typeface="+mj-ea"/>
                <a:cs typeface="+mj-cs"/>
              </a:rPr>
              <a:t>البشير بركاته على جميعنا آمين</a:t>
            </a:r>
            <a:r>
              <a:rPr lang="en-US" sz="4000" kern="1200" dirty="0">
                <a:solidFill>
                  <a:schemeClr val="bg1"/>
                </a:solidFill>
                <a:latin typeface="Times New Roman" panose="02020603050405020304" pitchFamily="18" charset="0"/>
                <a:ea typeface="+mj-ea"/>
                <a:cs typeface="+mj-cs"/>
              </a:rPr>
              <a:t>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49" y="4309060"/>
            <a:ext cx="1787227" cy="21313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532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لوقا قبطي">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023E9D-DD5C-77CE-18E5-BC92E9134B6D}"/>
              </a:ext>
            </a:extLst>
          </p:cNvPr>
          <p:cNvSpPr txBox="1"/>
          <p:nvPr userDrawn="1"/>
        </p:nvSpPr>
        <p:spPr>
          <a:xfrm>
            <a:off x="0" y="4339115"/>
            <a:ext cx="9144000" cy="707886"/>
          </a:xfrm>
          <a:prstGeom prst="rect">
            <a:avLst/>
          </a:prstGeom>
          <a:noFill/>
        </p:spPr>
        <p:txBody>
          <a:bodyPr wrap="square" rtlCol="0">
            <a:spAutoFit/>
          </a:bodyPr>
          <a:lstStyle/>
          <a:p>
            <a:pPr algn="ctr" rtl="1" eaLnBrk="1" hangingPunct="1">
              <a:spcBef>
                <a:spcPct val="20000"/>
              </a:spcBef>
            </a:pPr>
            <a:r>
              <a:rPr lang="ar-SA" sz="4000" b="1" dirty="0">
                <a:solidFill>
                  <a:schemeClr val="bg1"/>
                </a:solidFill>
                <a:latin typeface="CS New Athanasius" panose="020B0500000000000000" pitchFamily="34" charset="0"/>
                <a:cs typeface="Times New Roman" panose="02020603050405020304" pitchFamily="18" charset="0"/>
              </a:rPr>
              <a:t>فصل من الأنجيل المقدس  حسب القديس (</a:t>
            </a:r>
            <a:r>
              <a:rPr lang="ar-EG" sz="4000" b="1" dirty="0">
                <a:solidFill>
                  <a:schemeClr val="bg1"/>
                </a:solidFill>
                <a:latin typeface="CS New Athanasius" panose="020B0500000000000000" pitchFamily="34" charset="0"/>
                <a:cs typeface="Times New Roman" panose="02020603050405020304" pitchFamily="18" charset="0"/>
              </a:rPr>
              <a:t>لوقا</a:t>
            </a:r>
            <a:r>
              <a:rPr lang="ar-SA" sz="4000" b="1" dirty="0">
                <a:solidFill>
                  <a:schemeClr val="bg1"/>
                </a:solidFill>
                <a:latin typeface="CS New Athanasius" panose="020B0500000000000000" pitchFamily="34" charset="0"/>
                <a:cs typeface="Times New Roman" panose="02020603050405020304" pitchFamily="18" charset="0"/>
              </a:rPr>
              <a:t>)</a:t>
            </a:r>
            <a:r>
              <a:rPr lang="ar-EG" sz="4000" b="1" dirty="0">
                <a:solidFill>
                  <a:schemeClr val="bg1"/>
                </a:solidFill>
                <a:latin typeface="CS New Athanasius" panose="020B0500000000000000" pitchFamily="34" charset="0"/>
                <a:cs typeface="Times New Roman" panose="02020603050405020304" pitchFamily="18" charset="0"/>
              </a:rPr>
              <a:t>.</a:t>
            </a:r>
            <a:endParaRPr lang="ar-SA" sz="4000" b="1" dirty="0">
              <a:solidFill>
                <a:schemeClr val="bg1"/>
              </a:solidFill>
              <a:latin typeface="CS New Athanasius" panose="020B0500000000000000"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F5A5314-B7C6-5028-7D2D-46DAC87EA148}"/>
              </a:ext>
            </a:extLst>
          </p:cNvPr>
          <p:cNvSpPr txBox="1"/>
          <p:nvPr userDrawn="1"/>
        </p:nvSpPr>
        <p:spPr>
          <a:xfrm>
            <a:off x="0" y="5097721"/>
            <a:ext cx="9144000" cy="1200329"/>
          </a:xfrm>
          <a:prstGeom prst="rect">
            <a:avLst/>
          </a:prstGeom>
          <a:noFill/>
        </p:spPr>
        <p:txBody>
          <a:bodyPr wrap="square" rtlCol="0">
            <a:spAutoFit/>
          </a:bodyPr>
          <a:lstStyle/>
          <a:p>
            <a:pPr marL="0" indent="0" algn="ctr" rtl="0" eaLnBrk="1" hangingPunct="1">
              <a:spcBef>
                <a:spcPts val="0"/>
              </a:spcBef>
              <a:buFontTx/>
              <a:buNone/>
            </a:pPr>
            <a:r>
              <a:rPr lang="en-US" sz="3600" b="0" dirty="0" err="1">
                <a:solidFill>
                  <a:srgbClr val="FFC000"/>
                </a:solidFill>
                <a:latin typeface="CS New Athanasius" panose="020B0500000000000000" pitchFamily="34" charset="0"/>
                <a:cs typeface="Times New Roman" panose="02020603050405020304" pitchFamily="18" charset="0"/>
              </a:rPr>
              <a:t>Ou`anagnwcic</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ebol</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qen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pieuaggelion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e;ouab</a:t>
            </a:r>
            <a:r>
              <a:rPr lang="en-US" sz="3600" b="0" dirty="0">
                <a:solidFill>
                  <a:srgbClr val="FFC000"/>
                </a:solidFill>
                <a:latin typeface="CS New Athanasius" panose="020B0500000000000000" pitchFamily="34" charset="0"/>
                <a:cs typeface="Times New Roman" panose="02020603050405020304" pitchFamily="18" charset="0"/>
              </a:rPr>
              <a:t> kata (</a:t>
            </a:r>
            <a:r>
              <a:rPr lang="en-US" sz="3600" b="0" dirty="0" err="1">
                <a:solidFill>
                  <a:srgbClr val="FFC000"/>
                </a:solidFill>
                <a:latin typeface="CS New Athanasius" panose="020B0500000000000000" pitchFamily="34" charset="0"/>
                <a:cs typeface="Times New Roman" panose="02020603050405020304" pitchFamily="18" charset="0"/>
              </a:rPr>
              <a:t>Loukan</a:t>
            </a:r>
            <a:r>
              <a:rPr lang="en-US" sz="3600" b="0" dirty="0">
                <a:solidFill>
                  <a:srgbClr val="FFC000"/>
                </a:solidFill>
                <a:latin typeface="CS New Athanasius" panose="020B0500000000000000" pitchFamily="34" charset="0"/>
                <a:cs typeface="Times New Roman" panose="02020603050405020304" pitchFamily="18" charset="0"/>
              </a:rPr>
              <a:t>) </a:t>
            </a:r>
            <a:r>
              <a:rPr lang="en-US" sz="3600" b="0" dirty="0" err="1">
                <a:solidFill>
                  <a:srgbClr val="FFC000"/>
                </a:solidFill>
                <a:latin typeface="CS New Athanasius" panose="020B0500000000000000" pitchFamily="34" charset="0"/>
                <a:cs typeface="Times New Roman" panose="02020603050405020304" pitchFamily="18" charset="0"/>
              </a:rPr>
              <a:t>agiou</a:t>
            </a:r>
            <a:r>
              <a:rPr lang="en-US" sz="3600" b="0" dirty="0">
                <a:solidFill>
                  <a:srgbClr val="FFC000"/>
                </a:solidFill>
                <a:latin typeface="CS New Athanasius" panose="020B0500000000000000" pitchFamily="34" charset="0"/>
                <a:cs typeface="Times New Roman" panose="02020603050405020304" pitchFamily="18" charset="0"/>
              </a:rPr>
              <a:t>.</a:t>
            </a:r>
          </a:p>
        </p:txBody>
      </p:sp>
      <p:sp>
        <p:nvSpPr>
          <p:cNvPr id="6" name="TextBox 5">
            <a:extLst>
              <a:ext uri="{FF2B5EF4-FFF2-40B4-BE49-F238E27FC236}">
                <a16:creationId xmlns:a16="http://schemas.microsoft.com/office/drawing/2014/main" id="{1B1048A9-72C1-A324-3E46-B095393031EC}"/>
              </a:ext>
            </a:extLst>
          </p:cNvPr>
          <p:cNvSpPr txBox="1"/>
          <p:nvPr userDrawn="1"/>
        </p:nvSpPr>
        <p:spPr>
          <a:xfrm>
            <a:off x="-581758" y="6273225"/>
            <a:ext cx="9725758" cy="584775"/>
          </a:xfrm>
          <a:prstGeom prst="rect">
            <a:avLst/>
          </a:prstGeom>
          <a:noFill/>
        </p:spPr>
        <p:txBody>
          <a:bodyPr wrap="square" rtlCol="0">
            <a:spAutoFit/>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200" b="1" dirty="0">
                <a:solidFill>
                  <a:schemeClr val="bg1"/>
                </a:solidFill>
                <a:latin typeface="CS New Athanasius" panose="020B0500000000000000" pitchFamily="34" charset="0"/>
                <a:cs typeface="Times New Roman" panose="02020603050405020304" pitchFamily="18" charset="0"/>
              </a:rPr>
              <a:t>أو </a:t>
            </a:r>
            <a:r>
              <a:rPr lang="ar-EG" sz="3200" b="1" dirty="0">
                <a:solidFill>
                  <a:schemeClr val="bg1"/>
                </a:solidFill>
                <a:latin typeface="CS New Athanasius" panose="020B0500000000000000" pitchFamily="34" charset="0"/>
                <a:cs typeface="Times New Roman" panose="02020603050405020304" pitchFamily="18" charset="0"/>
              </a:rPr>
              <a:t>أ</a:t>
            </a:r>
            <a:r>
              <a:rPr lang="ar-SA" sz="3200" b="1" dirty="0">
                <a:solidFill>
                  <a:schemeClr val="bg1"/>
                </a:solidFill>
                <a:latin typeface="CS New Athanasius" panose="020B0500000000000000" pitchFamily="34" charset="0"/>
                <a:cs typeface="Times New Roman" panose="02020603050405020304" pitchFamily="18" charset="0"/>
              </a:rPr>
              <a:t>ناغنوسيس إي</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ول خين پى إ</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 أنجيلون إثؤواب كاطــــا (</a:t>
            </a:r>
            <a:r>
              <a:rPr lang="ar-EG" sz="3200" b="1" dirty="0">
                <a:solidFill>
                  <a:schemeClr val="bg1"/>
                </a:solidFill>
                <a:latin typeface="CS New Athanasius" panose="020B0500000000000000" pitchFamily="34" charset="0"/>
                <a:cs typeface="Times New Roman" panose="02020603050405020304" pitchFamily="18" charset="0"/>
              </a:rPr>
              <a:t>لوكان</a:t>
            </a:r>
            <a:r>
              <a:rPr lang="ar-SA" sz="3200" b="1" dirty="0">
                <a:solidFill>
                  <a:schemeClr val="bg1"/>
                </a:solidFill>
                <a:latin typeface="CS New Athanasius" panose="020B0500000000000000" pitchFamily="34" charset="0"/>
                <a:cs typeface="Times New Roman" panose="02020603050405020304" pitchFamily="18" charset="0"/>
              </a:rPr>
              <a:t>)أجيو</a:t>
            </a:r>
            <a:r>
              <a:rPr lang="ar-EG" sz="3200" b="1" dirty="0">
                <a:solidFill>
                  <a:schemeClr val="bg1"/>
                </a:solidFill>
                <a:latin typeface="CS New Athanasius" panose="020B0500000000000000" pitchFamily="34" charset="0"/>
                <a:cs typeface="Times New Roman" panose="02020603050405020304" pitchFamily="18" charset="0"/>
              </a:rPr>
              <a:t>.</a:t>
            </a:r>
            <a:endParaRPr lang="ar-SA" sz="3200" b="1" dirty="0">
              <a:solidFill>
                <a:schemeClr val="bg1"/>
              </a:solidFill>
              <a:latin typeface="CS New Athanasius" panose="020B0500000000000000" pitchFamily="34" charset="0"/>
              <a:cs typeface="Times New Roman" panose="02020603050405020304" pitchFamily="18" charset="0"/>
            </a:endParaRPr>
          </a:p>
        </p:txBody>
      </p:sp>
    </p:spTree>
    <p:extLst>
      <p:ext uri="{BB962C8B-B14F-4D97-AF65-F5344CB8AC3E}">
        <p14:creationId xmlns:p14="http://schemas.microsoft.com/office/powerpoint/2010/main" val="37181129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يوحنا">
    <p:spTree>
      <p:nvGrpSpPr>
        <p:cNvPr id="1" name=""/>
        <p:cNvGrpSpPr/>
        <p:nvPr/>
      </p:nvGrpSpPr>
      <p:grpSpPr>
        <a:xfrm>
          <a:off x="0" y="0"/>
          <a:ext cx="0" cy="0"/>
          <a:chOff x="0" y="0"/>
          <a:chExt cx="0" cy="0"/>
        </a:xfrm>
      </p:grpSpPr>
      <p:sp>
        <p:nvSpPr>
          <p:cNvPr id="4" name="Rectangle 3"/>
          <p:cNvSpPr/>
          <p:nvPr userDrawn="1"/>
        </p:nvSpPr>
        <p:spPr>
          <a:xfrm>
            <a:off x="2771336" y="4665552"/>
            <a:ext cx="6126480" cy="1323439"/>
          </a:xfrm>
          <a:prstGeom prst="rect">
            <a:avLst/>
          </a:prstGeom>
        </p:spPr>
        <p:txBody>
          <a:bodyPr wrap="square">
            <a:spAutoFit/>
          </a:bodyPr>
          <a:lstStyle/>
          <a:p>
            <a:pPr marL="0" algn="ctr" defTabSz="914400" rtl="0" eaLnBrk="1" latinLnBrk="0" hangingPunct="1">
              <a:spcBef>
                <a:spcPct val="50000"/>
              </a:spcBef>
            </a:pPr>
            <a:r>
              <a:rPr lang="ar-SA" sz="4000" kern="1200" dirty="0">
                <a:solidFill>
                  <a:schemeClr val="bg1"/>
                </a:solidFill>
                <a:latin typeface="Times New Roman" panose="02020603050405020304" pitchFamily="18" charset="0"/>
                <a:ea typeface="+mj-ea"/>
                <a:cs typeface="+mj-cs"/>
              </a:rPr>
              <a:t>فصل </a:t>
            </a:r>
            <a:r>
              <a:rPr lang="ar-EG" sz="4000" kern="1200" dirty="0">
                <a:solidFill>
                  <a:schemeClr val="bg1"/>
                </a:solidFill>
                <a:latin typeface="Times New Roman" panose="02020603050405020304" pitchFamily="18" charset="0"/>
                <a:ea typeface="+mj-ea"/>
                <a:cs typeface="+mj-cs"/>
              </a:rPr>
              <a:t>من بشارة ال</a:t>
            </a:r>
            <a:r>
              <a:rPr lang="ar-SA" sz="4000" kern="1200" dirty="0">
                <a:solidFill>
                  <a:schemeClr val="bg1"/>
                </a:solidFill>
                <a:latin typeface="Times New Roman" panose="02020603050405020304" pitchFamily="18" charset="0"/>
                <a:ea typeface="+mj-ea"/>
                <a:cs typeface="+mj-cs"/>
              </a:rPr>
              <a:t>إنجيل لمعلمنا </a:t>
            </a:r>
            <a:r>
              <a:rPr lang="ar-EG" sz="4000" u="sng" kern="1200" dirty="0">
                <a:solidFill>
                  <a:schemeClr val="bg1"/>
                </a:solidFill>
                <a:latin typeface="Times New Roman" panose="02020603050405020304" pitchFamily="18" charset="0"/>
                <a:ea typeface="+mj-ea"/>
                <a:cs typeface="+mj-cs"/>
              </a:rPr>
              <a:t>يوحنا</a:t>
            </a:r>
            <a:r>
              <a:rPr lang="ar-EG" sz="4000" kern="1200" dirty="0">
                <a:solidFill>
                  <a:schemeClr val="bg1"/>
                </a:solidFill>
                <a:latin typeface="Times New Roman" panose="02020603050405020304" pitchFamily="18" charset="0"/>
                <a:ea typeface="+mj-ea"/>
                <a:cs typeface="+mj-cs"/>
              </a:rPr>
              <a:t> </a:t>
            </a:r>
            <a:r>
              <a:rPr lang="ar-SA" sz="4000" kern="1200" dirty="0">
                <a:solidFill>
                  <a:schemeClr val="bg1"/>
                </a:solidFill>
                <a:latin typeface="Times New Roman" panose="02020603050405020304" pitchFamily="18" charset="0"/>
                <a:ea typeface="+mj-ea"/>
                <a:cs typeface="+mj-cs"/>
              </a:rPr>
              <a:t>البشير بركاته على جميعنا آمين</a:t>
            </a:r>
            <a:r>
              <a:rPr lang="en-US" sz="4000" kern="1200" dirty="0">
                <a:solidFill>
                  <a:schemeClr val="bg1"/>
                </a:solidFill>
                <a:latin typeface="Times New Roman" panose="02020603050405020304" pitchFamily="18" charset="0"/>
                <a:ea typeface="+mj-ea"/>
                <a:cs typeface="+mj-cs"/>
              </a:rPr>
              <a:t> </a:t>
            </a:r>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3257" t="2789"/>
          <a:stretch/>
        </p:blipFill>
        <p:spPr>
          <a:xfrm>
            <a:off x="618348" y="4327916"/>
            <a:ext cx="1787227" cy="21218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7386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يوحنا قبطي">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9B98CF-0A3A-0807-1765-4408B3644097}"/>
              </a:ext>
            </a:extLst>
          </p:cNvPr>
          <p:cNvSpPr txBox="1"/>
          <p:nvPr userDrawn="1"/>
        </p:nvSpPr>
        <p:spPr>
          <a:xfrm>
            <a:off x="0" y="4339115"/>
            <a:ext cx="9144000" cy="707886"/>
          </a:xfrm>
          <a:prstGeom prst="rect">
            <a:avLst/>
          </a:prstGeom>
          <a:noFill/>
        </p:spPr>
        <p:txBody>
          <a:bodyPr wrap="square" rtlCol="0">
            <a:spAutoFit/>
          </a:bodyPr>
          <a:lstStyle/>
          <a:p>
            <a:pPr algn="ctr" rtl="1" eaLnBrk="1" hangingPunct="1">
              <a:spcBef>
                <a:spcPct val="20000"/>
              </a:spcBef>
            </a:pPr>
            <a:r>
              <a:rPr lang="ar-SA" sz="4000" b="1" dirty="0">
                <a:solidFill>
                  <a:schemeClr val="bg1"/>
                </a:solidFill>
                <a:latin typeface="CS New Athanasius" panose="020B0500000000000000" pitchFamily="34" charset="0"/>
                <a:cs typeface="Times New Roman" panose="02020603050405020304" pitchFamily="18" charset="0"/>
              </a:rPr>
              <a:t>فصل من الأنجيل المقدس  حسب القديس (يوحنا)</a:t>
            </a:r>
            <a:r>
              <a:rPr lang="ar-EG" sz="4000" b="1" dirty="0">
                <a:solidFill>
                  <a:schemeClr val="bg1"/>
                </a:solidFill>
                <a:latin typeface="CS New Athanasius" panose="020B0500000000000000" pitchFamily="34" charset="0"/>
                <a:cs typeface="Times New Roman" panose="02020603050405020304" pitchFamily="18" charset="0"/>
              </a:rPr>
              <a:t>.</a:t>
            </a:r>
            <a:endParaRPr lang="ar-SA" sz="4000" b="1" dirty="0">
              <a:solidFill>
                <a:schemeClr val="bg1"/>
              </a:solidFill>
              <a:latin typeface="CS New Athanasius" panose="020B0500000000000000"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41C0224B-9037-ABB4-1D3E-8BA1BF74D7D2}"/>
              </a:ext>
            </a:extLst>
          </p:cNvPr>
          <p:cNvSpPr txBox="1"/>
          <p:nvPr userDrawn="1"/>
        </p:nvSpPr>
        <p:spPr>
          <a:xfrm>
            <a:off x="0" y="5097721"/>
            <a:ext cx="9144000" cy="1200329"/>
          </a:xfrm>
          <a:prstGeom prst="rect">
            <a:avLst/>
          </a:prstGeom>
          <a:noFill/>
        </p:spPr>
        <p:txBody>
          <a:bodyPr wrap="square" rtlCol="0">
            <a:spAutoFit/>
          </a:bodyPr>
          <a:lstStyle/>
          <a:p>
            <a:pPr marL="0" indent="0" algn="ctr" rtl="0" eaLnBrk="1" hangingPunct="1">
              <a:spcBef>
                <a:spcPts val="0"/>
              </a:spcBef>
              <a:buFontTx/>
              <a:buNone/>
            </a:pPr>
            <a:r>
              <a:rPr lang="en-US" sz="3600" b="0" dirty="0" err="1">
                <a:solidFill>
                  <a:srgbClr val="FFC000"/>
                </a:solidFill>
                <a:latin typeface="CS New Athanasius" panose="020B0500000000000000" pitchFamily="34" charset="0"/>
                <a:cs typeface="Times New Roman" panose="02020603050405020304" pitchFamily="18" charset="0"/>
              </a:rPr>
              <a:t>Ou`anagnwcic</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ebol</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qen</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pieuaggelion</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e;ouab</a:t>
            </a:r>
            <a:r>
              <a:rPr lang="en-US" sz="3600" b="0" baseline="0" dirty="0">
                <a:solidFill>
                  <a:srgbClr val="FFC000"/>
                </a:solidFill>
                <a:latin typeface="CS New Athanasius" panose="020B0500000000000000" pitchFamily="34" charset="0"/>
                <a:cs typeface="Times New Roman" panose="02020603050405020304" pitchFamily="18" charset="0"/>
              </a:rPr>
              <a:t> kata (</a:t>
            </a:r>
            <a:r>
              <a:rPr lang="en-US" sz="3600" b="0" baseline="0" dirty="0" err="1">
                <a:solidFill>
                  <a:srgbClr val="FFC000"/>
                </a:solidFill>
                <a:latin typeface="CS New Athanasius" panose="020B0500000000000000" pitchFamily="34" charset="0"/>
                <a:cs typeface="Times New Roman" panose="02020603050405020304" pitchFamily="18" charset="0"/>
              </a:rPr>
              <a:t>Iwannyn</a:t>
            </a:r>
            <a:r>
              <a:rPr lang="en-US" sz="3600" b="0" baseline="0" dirty="0">
                <a:solidFill>
                  <a:srgbClr val="FFC000"/>
                </a:solidFill>
                <a:latin typeface="CS New Athanasius" panose="020B0500000000000000" pitchFamily="34" charset="0"/>
                <a:cs typeface="Times New Roman" panose="02020603050405020304" pitchFamily="18" charset="0"/>
              </a:rPr>
              <a:t>) </a:t>
            </a:r>
            <a:r>
              <a:rPr lang="en-US" sz="3600" b="0" baseline="0" dirty="0" err="1">
                <a:solidFill>
                  <a:srgbClr val="FFC000"/>
                </a:solidFill>
                <a:latin typeface="CS New Athanasius" panose="020B0500000000000000" pitchFamily="34" charset="0"/>
                <a:cs typeface="Times New Roman" panose="02020603050405020304" pitchFamily="18" charset="0"/>
              </a:rPr>
              <a:t>agiou</a:t>
            </a:r>
            <a:r>
              <a:rPr lang="en-US" sz="3600" b="0" baseline="0" dirty="0">
                <a:solidFill>
                  <a:srgbClr val="FFC000"/>
                </a:solidFill>
                <a:latin typeface="CS New Athanasius" panose="020B0500000000000000" pitchFamily="34" charset="0"/>
                <a:cs typeface="Times New Roman" panose="02020603050405020304" pitchFamily="18" charset="0"/>
              </a:rPr>
              <a:t>.</a:t>
            </a:r>
            <a:endParaRPr lang="en-US" sz="3600" b="0" dirty="0">
              <a:solidFill>
                <a:srgbClr val="FFC000"/>
              </a:solidFill>
              <a:latin typeface="CS New Athanasius" panose="020B0500000000000000"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5DA2189-F30E-0D8C-5B8B-C314DBD59598}"/>
              </a:ext>
            </a:extLst>
          </p:cNvPr>
          <p:cNvSpPr txBox="1"/>
          <p:nvPr userDrawn="1"/>
        </p:nvSpPr>
        <p:spPr>
          <a:xfrm>
            <a:off x="-581758" y="6273225"/>
            <a:ext cx="9725758" cy="584775"/>
          </a:xfrm>
          <a:prstGeom prst="rect">
            <a:avLst/>
          </a:prstGeom>
          <a:noFill/>
        </p:spPr>
        <p:txBody>
          <a:bodyPr wrap="square" rtlCol="0">
            <a:spAutoFit/>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200" b="1" dirty="0">
                <a:solidFill>
                  <a:schemeClr val="bg1"/>
                </a:solidFill>
                <a:latin typeface="CS New Athanasius" panose="020B0500000000000000" pitchFamily="34" charset="0"/>
                <a:cs typeface="Times New Roman" panose="02020603050405020304" pitchFamily="18" charset="0"/>
              </a:rPr>
              <a:t>أو </a:t>
            </a:r>
            <a:r>
              <a:rPr lang="ar-EG" sz="3200" b="1" dirty="0">
                <a:solidFill>
                  <a:schemeClr val="bg1"/>
                </a:solidFill>
                <a:latin typeface="CS New Athanasius" panose="020B0500000000000000" pitchFamily="34" charset="0"/>
                <a:cs typeface="Times New Roman" panose="02020603050405020304" pitchFamily="18" charset="0"/>
              </a:rPr>
              <a:t>أ</a:t>
            </a:r>
            <a:r>
              <a:rPr lang="ar-SA" sz="3200" b="1" dirty="0">
                <a:solidFill>
                  <a:schemeClr val="bg1"/>
                </a:solidFill>
                <a:latin typeface="CS New Athanasius" panose="020B0500000000000000" pitchFamily="34" charset="0"/>
                <a:cs typeface="Times New Roman" panose="02020603050405020304" pitchFamily="18" charset="0"/>
              </a:rPr>
              <a:t>ناغنوسيس إي</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ول خين پى إ</a:t>
            </a:r>
            <a:r>
              <a:rPr lang="ar-EG" sz="3200" b="1" kern="1200" dirty="0">
                <a:solidFill>
                  <a:schemeClr val="bg1"/>
                </a:solidFill>
                <a:latin typeface="Times New Roman" pitchFamily="18" charset="0"/>
                <a:ea typeface="+mn-ea"/>
                <a:cs typeface="Times New Roman" pitchFamily="18" charset="0"/>
              </a:rPr>
              <a:t>ڤ</a:t>
            </a:r>
            <a:r>
              <a:rPr lang="ar-SA" sz="3200" b="1" dirty="0">
                <a:solidFill>
                  <a:schemeClr val="bg1"/>
                </a:solidFill>
                <a:latin typeface="CS New Athanasius" panose="020B0500000000000000" pitchFamily="34" charset="0"/>
                <a:cs typeface="Times New Roman" panose="02020603050405020304" pitchFamily="18" charset="0"/>
              </a:rPr>
              <a:t> أنجيلون إثؤواب كاطــــا (</a:t>
            </a:r>
            <a:r>
              <a:rPr lang="ar-EG" sz="3200" b="1" dirty="0">
                <a:solidFill>
                  <a:schemeClr val="bg1"/>
                </a:solidFill>
                <a:latin typeface="CS New Athanasius" panose="020B0500000000000000" pitchFamily="34" charset="0"/>
                <a:cs typeface="Times New Roman" panose="02020603050405020304" pitchFamily="18" charset="0"/>
              </a:rPr>
              <a:t>يؤنين</a:t>
            </a:r>
            <a:r>
              <a:rPr lang="ar-SA" sz="3200" b="1" dirty="0">
                <a:solidFill>
                  <a:schemeClr val="bg1"/>
                </a:solidFill>
                <a:latin typeface="CS New Athanasius" panose="020B0500000000000000" pitchFamily="34" charset="0"/>
                <a:cs typeface="Times New Roman" panose="02020603050405020304" pitchFamily="18" charset="0"/>
              </a:rPr>
              <a:t>)</a:t>
            </a:r>
            <a:r>
              <a:rPr lang="ar-EG" sz="3200" b="1" dirty="0">
                <a:solidFill>
                  <a:schemeClr val="bg1"/>
                </a:solidFill>
                <a:latin typeface="CS New Athanasius" panose="020B0500000000000000" pitchFamily="34" charset="0"/>
                <a:cs typeface="Times New Roman" panose="02020603050405020304" pitchFamily="18" charset="0"/>
              </a:rPr>
              <a:t>آ</a:t>
            </a:r>
            <a:r>
              <a:rPr lang="ar-SA" sz="3200" b="1" dirty="0">
                <a:solidFill>
                  <a:schemeClr val="bg1"/>
                </a:solidFill>
                <a:latin typeface="CS New Athanasius" panose="020B0500000000000000" pitchFamily="34" charset="0"/>
                <a:cs typeface="Times New Roman" panose="02020603050405020304" pitchFamily="18" charset="0"/>
              </a:rPr>
              <a:t>جيو</a:t>
            </a:r>
          </a:p>
        </p:txBody>
      </p:sp>
    </p:spTree>
    <p:extLst>
      <p:ext uri="{BB962C8B-B14F-4D97-AF65-F5344CB8AC3E}">
        <p14:creationId xmlns:p14="http://schemas.microsoft.com/office/powerpoint/2010/main" val="315046227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مجداً للثالوث الاقدس">
    <p:spTree>
      <p:nvGrpSpPr>
        <p:cNvPr id="1" name=""/>
        <p:cNvGrpSpPr/>
        <p:nvPr/>
      </p:nvGrpSpPr>
      <p:grpSpPr>
        <a:xfrm>
          <a:off x="0" y="0"/>
          <a:ext cx="0" cy="0"/>
          <a:chOff x="0" y="0"/>
          <a:chExt cx="0" cy="0"/>
        </a:xfrm>
      </p:grpSpPr>
      <p:sp>
        <p:nvSpPr>
          <p:cNvPr id="3" name="TextBox 2"/>
          <p:cNvSpPr txBox="1"/>
          <p:nvPr userDrawn="1"/>
        </p:nvSpPr>
        <p:spPr>
          <a:xfrm>
            <a:off x="309490" y="4951828"/>
            <a:ext cx="8834510" cy="1200329"/>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kern="1200" dirty="0">
                <a:solidFill>
                  <a:srgbClr val="FFC000"/>
                </a:solidFill>
                <a:latin typeface="Times New Roman" panose="02020603050405020304" pitchFamily="18" charset="0"/>
                <a:ea typeface="+mj-ea"/>
                <a:cs typeface="+mj-cs"/>
              </a:rPr>
              <a:t>مجداً للثالوث الاقدس</a:t>
            </a:r>
            <a:endParaRPr lang="en-US" sz="72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134682404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هللويا">
    <p:spTree>
      <p:nvGrpSpPr>
        <p:cNvPr id="1" name=""/>
        <p:cNvGrpSpPr/>
        <p:nvPr/>
      </p:nvGrpSpPr>
      <p:grpSpPr>
        <a:xfrm>
          <a:off x="0" y="0"/>
          <a:ext cx="0" cy="0"/>
          <a:chOff x="0" y="0"/>
          <a:chExt cx="0" cy="0"/>
        </a:xfrm>
      </p:grpSpPr>
      <p:sp>
        <p:nvSpPr>
          <p:cNvPr id="2" name="TextBox 1"/>
          <p:cNvSpPr txBox="1"/>
          <p:nvPr userDrawn="1"/>
        </p:nvSpPr>
        <p:spPr>
          <a:xfrm>
            <a:off x="309490" y="4670474"/>
            <a:ext cx="8834510" cy="156966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9600" b="1" kern="1200" dirty="0">
                <a:solidFill>
                  <a:srgbClr val="FFC000"/>
                </a:solidFill>
                <a:latin typeface="Times New Roman" panose="02020603050405020304" pitchFamily="18" charset="0"/>
                <a:ea typeface="+mj-ea"/>
                <a:cs typeface="+mj-cs"/>
              </a:rPr>
              <a:t>هللويا </a:t>
            </a:r>
            <a:endParaRPr lang="en-US" sz="96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36985375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ذكصاصي كيريي ">
    <p:spTree>
      <p:nvGrpSpPr>
        <p:cNvPr id="1" name=""/>
        <p:cNvGrpSpPr/>
        <p:nvPr/>
      </p:nvGrpSpPr>
      <p:grpSpPr>
        <a:xfrm>
          <a:off x="0" y="0"/>
          <a:ext cx="0" cy="0"/>
          <a:chOff x="0" y="0"/>
          <a:chExt cx="0" cy="0"/>
        </a:xfrm>
      </p:grpSpPr>
      <p:sp>
        <p:nvSpPr>
          <p:cNvPr id="2" name="TextBox 1"/>
          <p:cNvSpPr txBox="1"/>
          <p:nvPr userDrawn="1"/>
        </p:nvSpPr>
        <p:spPr>
          <a:xfrm>
            <a:off x="309490" y="4670474"/>
            <a:ext cx="8834510" cy="144655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800" b="1" kern="1200" dirty="0">
                <a:solidFill>
                  <a:srgbClr val="FFC000"/>
                </a:solidFill>
                <a:latin typeface="Times New Roman" panose="02020603050405020304" pitchFamily="18" charset="0"/>
                <a:ea typeface="+mj-ea"/>
                <a:cs typeface="+mj-cs"/>
              </a:rPr>
              <a:t>ذكصاصي كيريي </a:t>
            </a:r>
            <a:endParaRPr lang="en-US" sz="88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8120157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و المجد لله دائماً ">
    <p:spTree>
      <p:nvGrpSpPr>
        <p:cNvPr id="1" name=""/>
        <p:cNvGrpSpPr/>
        <p:nvPr/>
      </p:nvGrpSpPr>
      <p:grpSpPr>
        <a:xfrm>
          <a:off x="0" y="0"/>
          <a:ext cx="0" cy="0"/>
          <a:chOff x="0" y="0"/>
          <a:chExt cx="0" cy="0"/>
        </a:xfrm>
      </p:grpSpPr>
      <p:sp>
        <p:nvSpPr>
          <p:cNvPr id="2" name="TextBox 1"/>
          <p:cNvSpPr txBox="1"/>
          <p:nvPr userDrawn="1"/>
        </p:nvSpPr>
        <p:spPr>
          <a:xfrm>
            <a:off x="211016" y="4825219"/>
            <a:ext cx="8834510" cy="144655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800" b="1" kern="1200" dirty="0">
                <a:solidFill>
                  <a:srgbClr val="FFC000"/>
                </a:solidFill>
                <a:latin typeface="Times New Roman" panose="02020603050405020304" pitchFamily="18" charset="0"/>
                <a:ea typeface="+mj-ea"/>
                <a:cs typeface="+mj-cs"/>
              </a:rPr>
              <a:t>و المجد لله دائماً </a:t>
            </a:r>
            <a:endParaRPr lang="en-US" sz="8800" b="1" kern="1200" dirty="0">
              <a:solidFill>
                <a:srgbClr val="FFC000"/>
              </a:solidFill>
              <a:latin typeface="Times New Roman" panose="02020603050405020304" pitchFamily="18" charset="0"/>
              <a:ea typeface="+mj-ea"/>
              <a:cs typeface="+mj-cs"/>
            </a:endParaRPr>
          </a:p>
        </p:txBody>
      </p:sp>
      <p:sp>
        <p:nvSpPr>
          <p:cNvPr id="5" name="Rectangle 4">
            <a:hlinkClick r:id="rId2" action="ppaction://hlinksldjump"/>
          </p:cNvPr>
          <p:cNvSpPr/>
          <p:nvPr userDrawn="1"/>
        </p:nvSpPr>
        <p:spPr>
          <a:xfrm>
            <a:off x="7256945" y="3928619"/>
            <a:ext cx="1887055" cy="584775"/>
          </a:xfrm>
          <a:prstGeom prst="rect">
            <a:avLst/>
          </a:prstGeom>
        </p:spPr>
        <p:txBody>
          <a:bodyPr wrap="none">
            <a:spAutoFit/>
          </a:bodyPr>
          <a:lstStyle/>
          <a:p>
            <a:r>
              <a:rPr kumimoji="0" lang="ar-EG" sz="32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مقدمة الطرح</a:t>
            </a:r>
            <a:endParaRPr lang="en-US" sz="600" dirty="0"/>
          </a:p>
        </p:txBody>
      </p:sp>
    </p:spTree>
    <p:extLst>
      <p:ext uri="{BB962C8B-B14F-4D97-AF65-F5344CB8AC3E}">
        <p14:creationId xmlns:p14="http://schemas.microsoft.com/office/powerpoint/2010/main" val="3674133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نبوات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54286"/>
            <a:ext cx="9144000" cy="2503714"/>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Rectangle 2"/>
          <p:cNvSpPr/>
          <p:nvPr userDrawn="1"/>
        </p:nvSpPr>
        <p:spPr>
          <a:xfrm>
            <a:off x="3130062" y="238649"/>
            <a:ext cx="288387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نبوات 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54271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كيريه ليسون">
    <p:spTree>
      <p:nvGrpSpPr>
        <p:cNvPr id="1" name=""/>
        <p:cNvGrpSpPr/>
        <p:nvPr/>
      </p:nvGrpSpPr>
      <p:grpSpPr>
        <a:xfrm>
          <a:off x="0" y="0"/>
          <a:ext cx="0" cy="0"/>
          <a:chOff x="0" y="0"/>
          <a:chExt cx="0" cy="0"/>
        </a:xfrm>
      </p:grpSpPr>
      <p:sp>
        <p:nvSpPr>
          <p:cNvPr id="7" name="TextBox 6"/>
          <p:cNvSpPr txBox="1"/>
          <p:nvPr userDrawn="1"/>
        </p:nvSpPr>
        <p:spPr>
          <a:xfrm>
            <a:off x="572608" y="4477476"/>
            <a:ext cx="8117058"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rgbClr val="FFC000"/>
                </a:solidFill>
                <a:latin typeface="Times New Roman" panose="02020603050405020304" pitchFamily="18" charset="0"/>
                <a:ea typeface="+mj-ea"/>
                <a:cs typeface="+mj-cs"/>
              </a:rPr>
              <a:t>نسألك يارب أسمعنا و أرحمنا .</a:t>
            </a:r>
            <a:endParaRPr lang="en-US" sz="4400" b="1" kern="1200" dirty="0">
              <a:solidFill>
                <a:srgbClr val="FFC000"/>
              </a:solidFill>
              <a:latin typeface="Times New Roman" panose="02020603050405020304" pitchFamily="18" charset="0"/>
              <a:ea typeface="+mj-ea"/>
              <a:cs typeface="+mj-cs"/>
            </a:endParaRPr>
          </a:p>
        </p:txBody>
      </p:sp>
      <p:sp>
        <p:nvSpPr>
          <p:cNvPr id="10" name="Rectangle 9"/>
          <p:cNvSpPr/>
          <p:nvPr userDrawn="1"/>
        </p:nvSpPr>
        <p:spPr>
          <a:xfrm>
            <a:off x="5666546" y="5017255"/>
            <a:ext cx="3028393"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ar-SA" sz="5400" b="1" kern="1200" noProof="0" dirty="0">
                <a:solidFill>
                  <a:schemeClr val="bg1"/>
                </a:solidFill>
                <a:latin typeface="Times New Roman" panose="02020603050405020304" pitchFamily="18" charset="0"/>
                <a:ea typeface="+mj-ea"/>
                <a:cs typeface="+mj-cs"/>
              </a:rPr>
              <a:t>كيري</a:t>
            </a:r>
            <a:r>
              <a:rPr lang="ar-EG" sz="5400" b="1" kern="1200" noProof="0" dirty="0">
                <a:solidFill>
                  <a:schemeClr val="bg1"/>
                </a:solidFill>
                <a:latin typeface="Times New Roman" panose="02020603050405020304" pitchFamily="18" charset="0"/>
                <a:ea typeface="+mj-ea"/>
                <a:cs typeface="+mj-cs"/>
              </a:rPr>
              <a:t>ه</a:t>
            </a:r>
            <a:r>
              <a:rPr lang="ar-SA" sz="5400" b="1" kern="1200" noProof="0" dirty="0">
                <a:solidFill>
                  <a:schemeClr val="bg1"/>
                </a:solidFill>
                <a:latin typeface="Times New Roman" panose="02020603050405020304" pitchFamily="18" charset="0"/>
                <a:ea typeface="+mj-ea"/>
                <a:cs typeface="+mj-cs"/>
              </a:rPr>
              <a:t> ليسون</a:t>
            </a:r>
            <a:endParaRPr lang="en-US" sz="5400" b="1" kern="1200" noProof="0" dirty="0">
              <a:solidFill>
                <a:schemeClr val="bg1"/>
              </a:solidFill>
              <a:latin typeface="Times New Roman" panose="02020603050405020304" pitchFamily="18" charset="0"/>
              <a:ea typeface="+mj-ea"/>
              <a:cs typeface="+mj-cs"/>
            </a:endParaRPr>
          </a:p>
        </p:txBody>
      </p:sp>
      <p:sp>
        <p:nvSpPr>
          <p:cNvPr id="12" name="Rectangle 11"/>
          <p:cNvSpPr/>
          <p:nvPr userDrawn="1"/>
        </p:nvSpPr>
        <p:spPr>
          <a:xfrm>
            <a:off x="567335" y="5138024"/>
            <a:ext cx="3887603" cy="1138773"/>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Kurie</a:t>
            </a:r>
            <a:r>
              <a:rPr kumimoji="0" lang="en-US" sz="4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4800" b="0" i="0" u="none" strike="noStrike" kern="1200" cap="none" spc="0" normalizeH="0" baseline="0" noProof="0" dirty="0" err="1">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ele`ycon</a:t>
            </a:r>
            <a:r>
              <a:rPr kumimoji="0" lang="en-US" sz="4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a:t>
            </a:r>
            <a:br>
              <a:rPr kumimoji="0" lang="en-US" sz="4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br>
            <a:endParaRPr kumimoji="0" lang="en-US" sz="2000" b="0" i="0" u="none" strike="noStrike" kern="0" cap="none" spc="0" normalizeH="0" baseline="0" noProof="0" dirty="0">
              <a:ln>
                <a:noFill/>
              </a:ln>
              <a:solidFill>
                <a:schemeClr val="bg1"/>
              </a:solidFill>
              <a:effectLst/>
              <a:uLnTx/>
              <a:uFillTx/>
            </a:endParaRPr>
          </a:p>
        </p:txBody>
      </p:sp>
      <p:sp>
        <p:nvSpPr>
          <p:cNvPr id="13" name="Rectangle 12"/>
          <p:cNvSpPr/>
          <p:nvPr userDrawn="1"/>
        </p:nvSpPr>
        <p:spPr>
          <a:xfrm>
            <a:off x="3749609" y="5815132"/>
            <a:ext cx="2771913"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ar-EG" sz="5400" b="1" kern="1200" noProof="0" dirty="0">
                <a:solidFill>
                  <a:schemeClr val="bg1"/>
                </a:solidFill>
                <a:latin typeface="Times New Roman" panose="02020603050405020304" pitchFamily="18" charset="0"/>
                <a:ea typeface="+mj-ea"/>
                <a:cs typeface="+mj-cs"/>
              </a:rPr>
              <a:t>يا رب ارحم</a:t>
            </a:r>
            <a:endParaRPr lang="en-US" sz="5400" b="1" kern="1200" noProof="0" dirty="0">
              <a:solidFill>
                <a:schemeClr val="bg1"/>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35669405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مرد الطرح ">
    <p:spTree>
      <p:nvGrpSpPr>
        <p:cNvPr id="1" name=""/>
        <p:cNvGrpSpPr/>
        <p:nvPr/>
      </p:nvGrpSpPr>
      <p:grpSpPr>
        <a:xfrm>
          <a:off x="0" y="0"/>
          <a:ext cx="0" cy="0"/>
          <a:chOff x="0" y="0"/>
          <a:chExt cx="0" cy="0"/>
        </a:xfrm>
      </p:grpSpPr>
      <p:sp>
        <p:nvSpPr>
          <p:cNvPr id="6" name="Title 2"/>
          <p:cNvSpPr txBox="1">
            <a:spLocks/>
          </p:cNvSpPr>
          <p:nvPr userDrawn="1"/>
        </p:nvSpPr>
        <p:spPr>
          <a:xfrm>
            <a:off x="351692" y="4535215"/>
            <a:ext cx="8539088" cy="2203210"/>
          </a:xfrm>
          <a:prstGeom prst="rect">
            <a:avLst/>
          </a:prstGeom>
        </p:spPr>
        <p:txBody>
          <a:bodyPr vert="horz" lIns="91440" tIns="45720" rIns="91440" bIns="45720" rtlCol="0" anchor="ctr">
            <a:normAutofit fontScale="90000" lnSpcReduction="10000"/>
          </a:bodyPr>
          <a:lstStyle>
            <a:lvl1pPr algn="justLow" defTabSz="914400" rtl="1" eaLnBrk="1" latinLnBrk="0" hangingPunct="1">
              <a:lnSpc>
                <a:spcPct val="90000"/>
              </a:lnSpc>
              <a:spcBef>
                <a:spcPct val="0"/>
              </a:spcBef>
              <a:buNone/>
              <a:defRPr sz="4400" kern="1200">
                <a:solidFill>
                  <a:schemeClr val="bg1"/>
                </a:solidFill>
                <a:latin typeface="Times New Roman" panose="02020603050405020304" pitchFamily="18" charset="0"/>
                <a:ea typeface="+mj-ea"/>
                <a:cs typeface="Times New Roman" panose="02020603050405020304" pitchFamily="18" charset="0"/>
              </a:defRPr>
            </a:lvl1pPr>
          </a:lstStyle>
          <a:p>
            <a:pPr marL="0" marR="0" lvl="0" indent="0" algn="justLow" defTabSz="914400" rtl="1" eaLnBrk="1" fontAlgn="auto" latinLnBrk="0" hangingPunct="1">
              <a:lnSpc>
                <a:spcPct val="90000"/>
              </a:lnSpc>
              <a:spcBef>
                <a:spcPct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Sayf Bold" pitchFamily="2" charset="-78"/>
              </a:rPr>
              <a:t>مرد بحري</a:t>
            </a:r>
            <a:r>
              <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ateen" pitchFamily="2" charset="-78"/>
              </a:rPr>
              <a:t>(</a:t>
            </a:r>
            <a:b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ateen" pitchFamily="2" charset="-78"/>
              </a:rPr>
            </a:br>
            <a:r>
              <a:rPr kumimoji="0" lang="ar-EG" sz="40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t>المسيح مُخلِّصنا جاءَ وتألَّمَ عَنَّا لكي بآلامِهِ يُخلِّصَنا.</a:t>
            </a:r>
            <a:br>
              <a:rPr kumimoji="0" lang="ar-EG" sz="44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br>
            <a:r>
              <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othnna" pitchFamily="2" charset="-78"/>
              </a:rPr>
              <a:t>)</a:t>
            </a:r>
            <a:r>
              <a:rPr kumimoji="0" lang="ar-SA"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Sayf Bold" pitchFamily="2" charset="-78"/>
              </a:rPr>
              <a:t>مرد قبلي</a:t>
            </a:r>
            <a:r>
              <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Sayf Bold" pitchFamily="2" charset="-78"/>
              </a:rPr>
              <a:t>(</a:t>
            </a:r>
            <a:br>
              <a:rPr kumimoji="0" lang="ar-SA"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othnna" pitchFamily="2" charset="-78"/>
              </a:rPr>
            </a:br>
            <a:r>
              <a:rPr kumimoji="0" lang="ar-SA" sz="44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t>فلنمجِّدْهُ ونرفعْ اسمَهُ لأنَّهُ صَنعَ مَعَنَا رَحْمَةً كعظيمِ رَحْمَتِهِ.</a:t>
            </a:r>
            <a:endParaRPr kumimoji="0" lang="en-US" sz="44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hlinkClick r:id="rId2" action="ppaction://hlinksldjump"/>
          </p:cNvPr>
          <p:cNvSpPr/>
          <p:nvPr userDrawn="1"/>
        </p:nvSpPr>
        <p:spPr>
          <a:xfrm>
            <a:off x="7526249" y="3950440"/>
            <a:ext cx="1617751" cy="584775"/>
          </a:xfrm>
          <a:prstGeom prst="rect">
            <a:avLst/>
          </a:prstGeom>
        </p:spPr>
        <p:txBody>
          <a:bodyPr wrap="none">
            <a:spAutoFit/>
          </a:bodyPr>
          <a:lstStyle/>
          <a:p>
            <a:r>
              <a:rPr kumimoji="0" lang="ar-EG" sz="32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Sayf Bold" pitchFamily="2" charset="-78"/>
              </a:rPr>
              <a:t>ختام الطرح</a:t>
            </a:r>
            <a:endParaRPr lang="en-US" sz="3200" dirty="0"/>
          </a:p>
        </p:txBody>
      </p:sp>
    </p:spTree>
    <p:extLst>
      <p:ext uri="{BB962C8B-B14F-4D97-AF65-F5344CB8AC3E}">
        <p14:creationId xmlns:p14="http://schemas.microsoft.com/office/powerpoint/2010/main" val="259847847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مقدمة النبوات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6948" y="4484209"/>
            <a:ext cx="4670474" cy="2203210"/>
          </a:xfrm>
          <a:prstGeom prst="rect">
            <a:avLst/>
          </a:prstGeom>
        </p:spPr>
        <p:txBody>
          <a:bodyPr>
            <a:normAutofit/>
          </a:bodyPr>
          <a:lstStyle>
            <a:lvl1pPr algn="justLow" rtl="1">
              <a:defRPr lang="en-US" sz="4800" b="1" kern="10" dirty="0">
                <a:ln w="9525">
                  <a:noFill/>
                  <a:round/>
                  <a:headEnd/>
                  <a:tailEnd/>
                </a:ln>
                <a:solidFill>
                  <a:srgbClr val="FFC000"/>
                </a:solidFill>
                <a:effectLst/>
                <a:latin typeface="Times New Roman"/>
                <a:ea typeface="+mn-ea"/>
                <a:cs typeface="+mn-cs"/>
              </a:defRPr>
            </a:lvl1pPr>
          </a:lstStyle>
          <a:p>
            <a:r>
              <a:rPr lang="ar-EG" dirty="0"/>
              <a:t>النبوة </a:t>
            </a:r>
            <a:endParaRPr lang="en-US" dirty="0"/>
          </a:p>
        </p:txBody>
      </p:sp>
      <p:sp>
        <p:nvSpPr>
          <p:cNvPr id="3" name="TextBox 2"/>
          <p:cNvSpPr txBox="1"/>
          <p:nvPr userDrawn="1"/>
        </p:nvSpPr>
        <p:spPr>
          <a:xfrm>
            <a:off x="4164038" y="4654790"/>
            <a:ext cx="4979962" cy="1862048"/>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1500" b="1" kern="10" dirty="0">
                <a:ln w="9525">
                  <a:noFill/>
                  <a:round/>
                  <a:headEnd/>
                  <a:tailEnd/>
                </a:ln>
                <a:solidFill>
                  <a:srgbClr val="FFC000"/>
                </a:solidFill>
                <a:effectLst/>
                <a:latin typeface="Times New Roman"/>
                <a:ea typeface="+mn-ea"/>
                <a:cs typeface="AGA Sindibad Regular" pitchFamily="2" charset="-78"/>
              </a:rPr>
              <a:t>النبوات </a:t>
            </a:r>
            <a:endParaRPr lang="en-US" sz="11500" b="1" kern="10" dirty="0">
              <a:ln w="9525">
                <a:noFill/>
                <a:round/>
                <a:headEnd/>
                <a:tailEnd/>
              </a:ln>
              <a:solidFill>
                <a:srgbClr val="FFC000"/>
              </a:solidFill>
              <a:effectLst/>
              <a:latin typeface="Times New Roman"/>
              <a:ea typeface="+mn-ea"/>
              <a:cs typeface="AGA Sindibad Regular" pitchFamily="2" charset="-78"/>
            </a:endParaRPr>
          </a:p>
        </p:txBody>
      </p:sp>
    </p:spTree>
    <p:extLst>
      <p:ext uri="{BB962C8B-B14F-4D97-AF65-F5344CB8AC3E}">
        <p14:creationId xmlns:p14="http://schemas.microsoft.com/office/powerpoint/2010/main" val="14589898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مقدمة العظ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6948" y="4484209"/>
            <a:ext cx="4670474" cy="2203210"/>
          </a:xfrm>
          <a:prstGeom prst="rect">
            <a:avLst/>
          </a:prstGeom>
        </p:spPr>
        <p:txBody>
          <a:bodyPr/>
          <a:lstStyle>
            <a:lvl1pPr algn="justLow" rtl="1">
              <a:defRPr lang="en-US" sz="5400" b="1" kern="10" dirty="0">
                <a:ln w="9525">
                  <a:noFill/>
                  <a:round/>
                  <a:headEnd/>
                  <a:tailEnd/>
                </a:ln>
                <a:solidFill>
                  <a:srgbClr val="FFC000"/>
                </a:solidFill>
                <a:effectLst/>
                <a:latin typeface="Times New Roman"/>
                <a:ea typeface="+mn-ea"/>
                <a:cs typeface="+mn-cs"/>
              </a:defRPr>
            </a:lvl1pPr>
          </a:lstStyle>
          <a:p>
            <a:r>
              <a:rPr lang="ar-EG" sz="5400" dirty="0"/>
              <a:t>العظة</a:t>
            </a:r>
            <a:endParaRPr lang="en-US" dirty="0"/>
          </a:p>
        </p:txBody>
      </p:sp>
      <p:sp>
        <p:nvSpPr>
          <p:cNvPr id="3" name="TextBox 2"/>
          <p:cNvSpPr txBox="1"/>
          <p:nvPr userDrawn="1"/>
        </p:nvSpPr>
        <p:spPr>
          <a:xfrm>
            <a:off x="4572000" y="4642009"/>
            <a:ext cx="4979962" cy="221599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3800" b="1" kern="10" dirty="0">
                <a:ln w="9525">
                  <a:noFill/>
                  <a:round/>
                  <a:headEnd/>
                  <a:tailEnd/>
                </a:ln>
                <a:solidFill>
                  <a:srgbClr val="FFC000"/>
                </a:solidFill>
                <a:effectLst/>
                <a:latin typeface="Times New Roman"/>
                <a:ea typeface="+mn-ea"/>
                <a:cs typeface="AGA Sindibad Regular" pitchFamily="2" charset="-78"/>
              </a:rPr>
              <a:t>عظة</a:t>
            </a:r>
            <a:r>
              <a:rPr lang="ar-EG" sz="9600" b="1" kern="10" dirty="0">
                <a:ln w="9525">
                  <a:noFill/>
                  <a:round/>
                  <a:headEnd/>
                  <a:tailEnd/>
                </a:ln>
                <a:solidFill>
                  <a:srgbClr val="FFC000"/>
                </a:solidFill>
                <a:effectLst/>
                <a:latin typeface="Times New Roman"/>
                <a:ea typeface="+mn-ea"/>
                <a:cs typeface="AGA Sindibad Regular" pitchFamily="2" charset="-78"/>
              </a:rPr>
              <a:t> </a:t>
            </a:r>
            <a:endParaRPr lang="en-US" sz="9600" b="1" kern="10" dirty="0">
              <a:ln w="9525">
                <a:noFill/>
                <a:round/>
                <a:headEnd/>
                <a:tailEnd/>
              </a:ln>
              <a:solidFill>
                <a:srgbClr val="FFC000"/>
              </a:solidFill>
              <a:effectLst/>
              <a:latin typeface="Times New Roman"/>
              <a:ea typeface="+mn-ea"/>
              <a:cs typeface="AGA Sindibad Regular" pitchFamily="2" charset="-78"/>
            </a:endParaRPr>
          </a:p>
        </p:txBody>
      </p:sp>
    </p:spTree>
    <p:extLst>
      <p:ext uri="{BB962C8B-B14F-4D97-AF65-F5344CB8AC3E}">
        <p14:creationId xmlns:p14="http://schemas.microsoft.com/office/powerpoint/2010/main" val="280394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ختام  العظة">
    <p:spTree>
      <p:nvGrpSpPr>
        <p:cNvPr id="1" name=""/>
        <p:cNvGrpSpPr/>
        <p:nvPr/>
      </p:nvGrpSpPr>
      <p:grpSpPr>
        <a:xfrm>
          <a:off x="0" y="0"/>
          <a:ext cx="0" cy="0"/>
          <a:chOff x="0" y="0"/>
          <a:chExt cx="0" cy="0"/>
        </a:xfrm>
      </p:grpSpPr>
      <p:sp>
        <p:nvSpPr>
          <p:cNvPr id="4" name="TextBox 3"/>
          <p:cNvSpPr txBox="1"/>
          <p:nvPr userDrawn="1"/>
        </p:nvSpPr>
        <p:spPr>
          <a:xfrm>
            <a:off x="274321" y="4592333"/>
            <a:ext cx="8503920" cy="2086725"/>
          </a:xfrm>
          <a:prstGeom prst="rect">
            <a:avLst/>
          </a:prstGeom>
          <a:noFill/>
        </p:spPr>
        <p:txBody>
          <a:bodyPr wrap="square" rtlCol="0">
            <a:spAutoFit/>
          </a:bodyPr>
          <a:lstStyle/>
          <a:p>
            <a:pPr algn="r" defTabSz="914400" rtl="1">
              <a:lnSpc>
                <a:spcPct val="90000"/>
              </a:lnSpc>
              <a:spcBef>
                <a:spcPct val="0"/>
              </a:spcBef>
            </a:pPr>
            <a:r>
              <a:rPr kumimoji="0" lang="ar-EG" sz="48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mj-cs"/>
              </a:rPr>
              <a:t>فلنختم موعظة أبينا القديس أنبا          الذى أنار عقولنا و عيون قلوبنا بأسم الآب و الأبن و الروح القدس الأله الواحد آمين .</a:t>
            </a:r>
            <a:endParaRPr lang="ar-EG" sz="4000" b="1" kern="1200" dirty="0">
              <a:solidFill>
                <a:schemeClr val="bg1"/>
              </a:solidFill>
              <a:latin typeface="Times New Roman" panose="02020603050405020304" pitchFamily="18" charset="0"/>
              <a:ea typeface="+mj-ea"/>
              <a:cs typeface="+mj-cs"/>
            </a:endParaRPr>
          </a:p>
        </p:txBody>
      </p:sp>
      <p:sp>
        <p:nvSpPr>
          <p:cNvPr id="3" name="Title 1"/>
          <p:cNvSpPr>
            <a:spLocks noGrp="1"/>
          </p:cNvSpPr>
          <p:nvPr>
            <p:ph type="title" hasCustomPrompt="1"/>
          </p:nvPr>
        </p:nvSpPr>
        <p:spPr>
          <a:xfrm>
            <a:off x="0" y="4413871"/>
            <a:ext cx="2546252" cy="959988"/>
          </a:xfrm>
          <a:prstGeom prst="rect">
            <a:avLst/>
          </a:prstGeom>
        </p:spPr>
        <p:txBody>
          <a:bodyPr>
            <a:normAutofit/>
          </a:bodyPr>
          <a:lstStyle>
            <a:lvl1pPr algn="justLow" rtl="1">
              <a:defRPr lang="en-US" sz="4800" b="1" kern="10" dirty="0">
                <a:ln w="9525">
                  <a:noFill/>
                  <a:round/>
                  <a:headEnd/>
                  <a:tailEnd/>
                </a:ln>
                <a:solidFill>
                  <a:srgbClr val="FFC000"/>
                </a:solidFill>
                <a:effectLst/>
                <a:latin typeface="Times New Roman"/>
                <a:ea typeface="+mn-ea"/>
                <a:cs typeface="+mn-cs"/>
              </a:defRPr>
            </a:lvl1pPr>
          </a:lstStyle>
          <a:p>
            <a:r>
              <a:rPr lang="ar-EG" sz="5400" dirty="0"/>
              <a:t>العظة</a:t>
            </a:r>
            <a:endParaRPr lang="en-US" dirty="0"/>
          </a:p>
        </p:txBody>
      </p:sp>
    </p:spTree>
    <p:extLst>
      <p:ext uri="{BB962C8B-B14F-4D97-AF65-F5344CB8AC3E}">
        <p14:creationId xmlns:p14="http://schemas.microsoft.com/office/powerpoint/2010/main" val="146633059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ختام">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08990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الساعة الاولي">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8"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295355" y="129979"/>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marL="0" marR="0" lvl="0" indent="0" algn="ctr" defTabSz="457200" rtl="0" eaLnBrk="1" fontAlgn="auto" latinLnBrk="0" hangingPunct="1">
              <a:lnSpc>
                <a:spcPct val="100000"/>
              </a:lnSpc>
              <a:spcBef>
                <a:spcPts val="0"/>
              </a:spcBef>
              <a:spcAft>
                <a:spcPts val="0"/>
              </a:spcAft>
              <a:buClrTx/>
              <a:buSzTx/>
              <a:buFontTx/>
              <a:buNone/>
              <a:tabLst/>
            </a:pP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الاولي</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31794974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الساعة الاولي2">
    <p:spTree>
      <p:nvGrpSpPr>
        <p:cNvPr id="1" name=""/>
        <p:cNvGrpSpPr/>
        <p:nvPr/>
      </p:nvGrpSpPr>
      <p:grpSpPr>
        <a:xfrm>
          <a:off x="0" y="0"/>
          <a:ext cx="0" cy="0"/>
          <a:chOff x="0" y="0"/>
          <a:chExt cx="0" cy="0"/>
        </a:xfrm>
      </p:grpSpPr>
      <p:sp>
        <p:nvSpPr>
          <p:cNvPr id="4" name="TextBox 3"/>
          <p:cNvSpPr txBox="1"/>
          <p:nvPr userDrawn="1"/>
        </p:nvSpPr>
        <p:spPr>
          <a:xfrm>
            <a:off x="252391" y="4361773"/>
            <a:ext cx="8427375" cy="923330"/>
          </a:xfrm>
          <a:prstGeom prst="rect">
            <a:avLst/>
          </a:prstGeom>
          <a:noFill/>
        </p:spPr>
        <p:txBody>
          <a:bodyPr wrap="square" rtlCol="0">
            <a:spAutoFit/>
          </a:bodyPr>
          <a:lstStyle/>
          <a:p>
            <a:pPr algn="ctr" defTabSz="914400" rtl="1">
              <a:lnSpc>
                <a:spcPct val="90000"/>
              </a:lnSpc>
              <a:spcBef>
                <a:spcPct val="0"/>
              </a:spcBef>
            </a:pPr>
            <a:r>
              <a:rPr lang="ar-EG" sz="60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463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298873" y="139562"/>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الاولي</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0187620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الساعة الاولي 3">
    <p:spTree>
      <p:nvGrpSpPr>
        <p:cNvPr id="1" name=""/>
        <p:cNvGrpSpPr/>
        <p:nvPr/>
      </p:nvGrpSpPr>
      <p:grpSpPr>
        <a:xfrm>
          <a:off x="0" y="0"/>
          <a:ext cx="0" cy="0"/>
          <a:chOff x="0" y="0"/>
          <a:chExt cx="0" cy="0"/>
        </a:xfrm>
      </p:grpSpPr>
      <p:sp>
        <p:nvSpPr>
          <p:cNvPr id="4" name="TextBox 3"/>
          <p:cNvSpPr txBox="1"/>
          <p:nvPr userDrawn="1"/>
        </p:nvSpPr>
        <p:spPr>
          <a:xfrm>
            <a:off x="393895" y="4361773"/>
            <a:ext cx="8285871" cy="923330"/>
          </a:xfrm>
          <a:prstGeom prst="rect">
            <a:avLst/>
          </a:prstGeom>
          <a:noFill/>
        </p:spPr>
        <p:txBody>
          <a:bodyPr wrap="square" rtlCol="0">
            <a:spAutoFit/>
          </a:bodyPr>
          <a:lstStyle/>
          <a:p>
            <a:pPr algn="ctr" defTabSz="914400" rtl="1">
              <a:lnSpc>
                <a:spcPct val="90000"/>
              </a:lnSpc>
              <a:spcBef>
                <a:spcPct val="0"/>
              </a:spcBef>
            </a:pPr>
            <a:r>
              <a:rPr lang="ar-EG" sz="6000" b="1" kern="1200" dirty="0">
                <a:solidFill>
                  <a:schemeClr val="bg1"/>
                </a:solidFill>
                <a:latin typeface="Times New Roman" panose="02020603050405020304" pitchFamily="18" charset="0"/>
                <a:ea typeface="+mj-ea"/>
                <a:cs typeface="+mj-cs"/>
              </a:rPr>
              <a:t>يا ربى يسوع المسيح</a:t>
            </a:r>
          </a:p>
        </p:txBody>
      </p:sp>
      <p:sp>
        <p:nvSpPr>
          <p:cNvPr id="7" name="TextBox 6"/>
          <p:cNvSpPr txBox="1"/>
          <p:nvPr userDrawn="1"/>
        </p:nvSpPr>
        <p:spPr>
          <a:xfrm>
            <a:off x="0" y="5282489"/>
            <a:ext cx="9143999"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باتشويس إيسوس بخرستوس</a:t>
            </a:r>
          </a:p>
        </p:txBody>
      </p:sp>
      <p:sp>
        <p:nvSpPr>
          <p:cNvPr id="6" name="Rectangle 5"/>
          <p:cNvSpPr/>
          <p:nvPr userDrawn="1"/>
        </p:nvSpPr>
        <p:spPr>
          <a:xfrm>
            <a:off x="3263703" y="130500"/>
            <a:ext cx="2546253" cy="830997"/>
          </a:xfrm>
          <a:prstGeom prst="rect">
            <a:avLst/>
          </a:prstGeom>
          <a:noFill/>
        </p:spPr>
        <p:txBody>
          <a:bodyPr wrap="square" lIns="91440" tIns="45720" rIns="91440" bIns="45720">
            <a:spAutoFit/>
          </a:bodyPr>
          <a:lstStyle/>
          <a:p>
            <a:pPr lvl="0"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lvl="0"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الاولي</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96386722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الساعة الثلاث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71"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298873" y="129979"/>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الثالثة </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3639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تسبحة الاولي">
    <p:spTree>
      <p:nvGrpSpPr>
        <p:cNvPr id="1" name=""/>
        <p:cNvGrpSpPr/>
        <p:nvPr/>
      </p:nvGrpSpPr>
      <p:grpSpPr>
        <a:xfrm>
          <a:off x="0" y="0"/>
          <a:ext cx="0" cy="0"/>
          <a:chOff x="0" y="0"/>
          <a:chExt cx="0" cy="0"/>
        </a:xfrm>
      </p:grpSpPr>
      <p:sp>
        <p:nvSpPr>
          <p:cNvPr id="4" name="Rectangle 3"/>
          <p:cNvSpPr/>
          <p:nvPr userDrawn="1"/>
        </p:nvSpPr>
        <p:spPr>
          <a:xfrm>
            <a:off x="2861882" y="196445"/>
            <a:ext cx="3420235"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الاولي تسبحة البصخة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7012811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الساعة الثلاث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923330"/>
          </a:xfrm>
          <a:prstGeom prst="rect">
            <a:avLst/>
          </a:prstGeom>
          <a:noFill/>
        </p:spPr>
        <p:txBody>
          <a:bodyPr wrap="square" rtlCol="0">
            <a:spAutoFit/>
          </a:bodyPr>
          <a:lstStyle/>
          <a:p>
            <a:pPr algn="ctr" defTabSz="914400" rtl="1">
              <a:lnSpc>
                <a:spcPct val="90000"/>
              </a:lnSpc>
              <a:spcBef>
                <a:spcPct val="0"/>
              </a:spcBef>
            </a:pPr>
            <a:r>
              <a:rPr lang="ar-EG" sz="60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kern="1200" dirty="0">
                <a:solidFill>
                  <a:schemeClr val="bg1"/>
                </a:solidFill>
                <a:latin typeface="Times New Roman" panose="02020603050405020304" pitchFamily="18" charset="0"/>
                <a:ea typeface="+mj-ea"/>
                <a:cs typeface="+mj-cs"/>
              </a:rPr>
              <a:t>إمانوئيل بين نوتى بين أوورو</a:t>
            </a:r>
          </a:p>
        </p:txBody>
      </p:sp>
      <p:sp>
        <p:nvSpPr>
          <p:cNvPr id="8" name="Rectangle 7"/>
          <p:cNvSpPr/>
          <p:nvPr userDrawn="1"/>
        </p:nvSpPr>
        <p:spPr>
          <a:xfrm>
            <a:off x="3298873" y="124173"/>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الثالثة </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90214236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الساعة الثلاث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يا ربى يسوع المسيح</a:t>
            </a:r>
          </a:p>
        </p:txBody>
      </p:sp>
      <p:sp>
        <p:nvSpPr>
          <p:cNvPr id="7" name="TextBox 6"/>
          <p:cNvSpPr txBox="1"/>
          <p:nvPr userDrawn="1"/>
        </p:nvSpPr>
        <p:spPr>
          <a:xfrm>
            <a:off x="0" y="5282489"/>
            <a:ext cx="9143999"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باتشويس إيسوس بخرستوس</a:t>
            </a:r>
          </a:p>
        </p:txBody>
      </p:sp>
      <p:sp>
        <p:nvSpPr>
          <p:cNvPr id="8" name="Rectangle 7"/>
          <p:cNvSpPr/>
          <p:nvPr userDrawn="1"/>
        </p:nvSpPr>
        <p:spPr>
          <a:xfrm>
            <a:off x="3263703" y="130500"/>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 الثالثة </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63573019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الساعة السادس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84408" y="5121147"/>
            <a:ext cx="9242474"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298873" y="129979"/>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السادسة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773858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الساعة السادس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298873" y="130500"/>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السادسة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75558611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الساعة السادس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يا ربى يسوع المسيح</a:t>
            </a:r>
          </a:p>
        </p:txBody>
      </p:sp>
      <p:sp>
        <p:nvSpPr>
          <p:cNvPr id="7" name="TextBox 6"/>
          <p:cNvSpPr txBox="1"/>
          <p:nvPr userDrawn="1"/>
        </p:nvSpPr>
        <p:spPr>
          <a:xfrm>
            <a:off x="0" y="5282489"/>
            <a:ext cx="9143999"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باتشويس إيسوس بخرستوس</a:t>
            </a:r>
          </a:p>
        </p:txBody>
      </p:sp>
      <p:sp>
        <p:nvSpPr>
          <p:cNvPr id="6" name="Rectangle 5"/>
          <p:cNvSpPr/>
          <p:nvPr userDrawn="1"/>
        </p:nvSpPr>
        <p:spPr>
          <a:xfrm>
            <a:off x="3263703" y="133778"/>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السادسة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8697378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الساعة التاسع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71"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263702" y="129979"/>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التاسعة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163873391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الساعة التاسع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298873" y="133778"/>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التاسعة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endParaRPr lang="en-US" sz="20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80890619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الساعة التاسع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يا ربى يسوع المسيح</a:t>
            </a:r>
          </a:p>
        </p:txBody>
      </p:sp>
      <p:sp>
        <p:nvSpPr>
          <p:cNvPr id="7" name="TextBox 6"/>
          <p:cNvSpPr txBox="1"/>
          <p:nvPr userDrawn="1"/>
        </p:nvSpPr>
        <p:spPr>
          <a:xfrm>
            <a:off x="0" y="5282489"/>
            <a:ext cx="9143999"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باتشويس إيسوس بخرستوس</a:t>
            </a:r>
          </a:p>
        </p:txBody>
      </p:sp>
      <p:sp>
        <p:nvSpPr>
          <p:cNvPr id="6" name="Rectangle 5"/>
          <p:cNvSpPr/>
          <p:nvPr userDrawn="1"/>
        </p:nvSpPr>
        <p:spPr>
          <a:xfrm>
            <a:off x="3263703" y="133778"/>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التاسعة</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79637907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الحادية عشر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71"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263702" y="129979"/>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الحادية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عشر</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09930061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الحادية عشر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192951" y="159728"/>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الحادية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عشر</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975961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تسبحة الثالثة">
    <p:spTree>
      <p:nvGrpSpPr>
        <p:cNvPr id="1" name=""/>
        <p:cNvGrpSpPr/>
        <p:nvPr/>
      </p:nvGrpSpPr>
      <p:grpSpPr>
        <a:xfrm>
          <a:off x="0" y="0"/>
          <a:ext cx="0" cy="0"/>
          <a:chOff x="0" y="0"/>
          <a:chExt cx="0" cy="0"/>
        </a:xfrm>
      </p:grpSpPr>
      <p:sp>
        <p:nvSpPr>
          <p:cNvPr id="4" name="Rectangle 3"/>
          <p:cNvSpPr/>
          <p:nvPr userDrawn="1"/>
        </p:nvSpPr>
        <p:spPr>
          <a:xfrm>
            <a:off x="3007025" y="167417"/>
            <a:ext cx="3129949"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الثالثة تسبحة البصخة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66751719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الحادية عشر 3">
    <p:spTree>
      <p:nvGrpSpPr>
        <p:cNvPr id="1" name=""/>
        <p:cNvGrpSpPr/>
        <p:nvPr/>
      </p:nvGrpSpPr>
      <p:grpSpPr>
        <a:xfrm>
          <a:off x="0" y="0"/>
          <a:ext cx="0" cy="0"/>
          <a:chOff x="0" y="0"/>
          <a:chExt cx="0" cy="0"/>
        </a:xfrm>
      </p:grpSpPr>
      <p:sp>
        <p:nvSpPr>
          <p:cNvPr id="4" name="TextBox 3"/>
          <p:cNvSpPr txBox="1"/>
          <p:nvPr userDrawn="1"/>
        </p:nvSpPr>
        <p:spPr>
          <a:xfrm>
            <a:off x="393895" y="4361773"/>
            <a:ext cx="8285871"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يا ربى يسوع المسيح مخلصى الصالح</a:t>
            </a:r>
          </a:p>
        </p:txBody>
      </p:sp>
      <p:sp>
        <p:nvSpPr>
          <p:cNvPr id="7" name="TextBox 6"/>
          <p:cNvSpPr txBox="1"/>
          <p:nvPr userDrawn="1"/>
        </p:nvSpPr>
        <p:spPr>
          <a:xfrm>
            <a:off x="-137162" y="5292260"/>
            <a:ext cx="9418320" cy="4801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28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28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28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r>
              <a:rPr lang="ar-EG" sz="28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a:t>
            </a:r>
            <a:r>
              <a:rPr lang="en-US" sz="28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pacwthr</a:t>
            </a:r>
            <a:r>
              <a:rPr lang="en-US" sz="28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a:t>
            </a:r>
            <a:r>
              <a:rPr lang="en-US" sz="28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n`agaqoc</a:t>
            </a:r>
            <a:endParaRPr lang="en-US" sz="28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429063" y="6001147"/>
            <a:ext cx="8285871" cy="66172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000" b="1" kern="1200" dirty="0">
                <a:solidFill>
                  <a:schemeClr val="bg1"/>
                </a:solidFill>
                <a:latin typeface="Times New Roman" panose="02020603050405020304" pitchFamily="18" charset="0"/>
                <a:ea typeface="+mj-ea"/>
                <a:cs typeface="+mj-cs"/>
              </a:rPr>
              <a:t>باتشويس إيسوس بخرستوس</a:t>
            </a:r>
            <a:r>
              <a:rPr lang="ar-EG" sz="4000" b="1" kern="1200" baseline="0" dirty="0">
                <a:solidFill>
                  <a:schemeClr val="bg1"/>
                </a:solidFill>
                <a:latin typeface="Times New Roman" panose="02020603050405020304" pitchFamily="18" charset="0"/>
                <a:ea typeface="+mj-ea"/>
                <a:cs typeface="+mj-cs"/>
              </a:rPr>
              <a:t> </a:t>
            </a:r>
            <a:r>
              <a:rPr lang="ar-EG" sz="4000" dirty="0">
                <a:solidFill>
                  <a:schemeClr val="bg1"/>
                </a:solidFill>
                <a:effectLst>
                  <a:outerShdw blurRad="38100" dist="38100" dir="2700000" algn="tl">
                    <a:srgbClr val="000000">
                      <a:alpha val="43137"/>
                    </a:srgbClr>
                  </a:outerShdw>
                </a:effectLst>
                <a:latin typeface="ae_AlMothnna" pitchFamily="34" charset="-78"/>
                <a:cs typeface="AL-Mateen" pitchFamily="2" charset="-78"/>
              </a:rPr>
              <a:t>باسوتير إن آغاثوس</a:t>
            </a:r>
            <a:endParaRPr lang="ar-EG" sz="4000" b="1" kern="1200" dirty="0">
              <a:solidFill>
                <a:schemeClr val="bg1"/>
              </a:solidFill>
              <a:latin typeface="Times New Roman" panose="02020603050405020304" pitchFamily="18" charset="0"/>
              <a:ea typeface="+mj-ea"/>
              <a:cs typeface="+mj-cs"/>
            </a:endParaRPr>
          </a:p>
        </p:txBody>
      </p:sp>
      <p:sp>
        <p:nvSpPr>
          <p:cNvPr id="6" name="Rectangle 5"/>
          <p:cNvSpPr/>
          <p:nvPr userDrawn="1"/>
        </p:nvSpPr>
        <p:spPr>
          <a:xfrm>
            <a:off x="3298871" y="194892"/>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الحادية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عشر</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21747800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2_انجيل عربي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43400"/>
            <a:ext cx="9144000" cy="251460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432517" y="119575"/>
            <a:ext cx="2278966" cy="830997"/>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الساعة</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الاولي</a:t>
            </a:r>
          </a:p>
        </p:txBody>
      </p:sp>
    </p:spTree>
    <p:extLst>
      <p:ext uri="{BB962C8B-B14F-4D97-AF65-F5344CB8AC3E}">
        <p14:creationId xmlns:p14="http://schemas.microsoft.com/office/powerpoint/2010/main" val="174640543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3_انجيل عربي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43400"/>
            <a:ext cx="9144000" cy="251460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432517" y="119575"/>
            <a:ext cx="2278966" cy="830997"/>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الساعة</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الثالثة</a:t>
            </a:r>
          </a:p>
        </p:txBody>
      </p:sp>
    </p:spTree>
    <p:extLst>
      <p:ext uri="{BB962C8B-B14F-4D97-AF65-F5344CB8AC3E}">
        <p14:creationId xmlns:p14="http://schemas.microsoft.com/office/powerpoint/2010/main" val="373330700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3_انجيل السادسة  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2450"/>
            <a:ext cx="9144000" cy="249555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369212" y="181931"/>
            <a:ext cx="2405575" cy="830997"/>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الساعة</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السادسة</a:t>
            </a:r>
          </a:p>
        </p:txBody>
      </p:sp>
    </p:spTree>
    <p:extLst>
      <p:ext uri="{BB962C8B-B14F-4D97-AF65-F5344CB8AC3E}">
        <p14:creationId xmlns:p14="http://schemas.microsoft.com/office/powerpoint/2010/main" val="93344712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4_انجيل التاسعة 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43400"/>
            <a:ext cx="9144000" cy="251460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390314" y="181931"/>
            <a:ext cx="2363372" cy="830997"/>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الساعة</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التاسعة</a:t>
            </a:r>
          </a:p>
        </p:txBody>
      </p:sp>
    </p:spTree>
    <p:extLst>
      <p:ext uri="{BB962C8B-B14F-4D97-AF65-F5344CB8AC3E}">
        <p14:creationId xmlns:p14="http://schemas.microsoft.com/office/powerpoint/2010/main" val="278316802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5_انجيل الحادية عشر 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2450"/>
            <a:ext cx="9144000" cy="249555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024113" y="280405"/>
            <a:ext cx="3194245" cy="738664"/>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18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انجيل</a:t>
            </a:r>
            <a:r>
              <a:rPr kumimoji="0" lang="ar-EG" sz="18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الساعة</a:t>
            </a:r>
            <a:r>
              <a:rPr kumimoji="0" lang="ar-EG" sz="18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الحادية</a:t>
            </a:r>
            <a:r>
              <a:rPr kumimoji="0" lang="ar-EG" sz="18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عشر</a:t>
            </a:r>
          </a:p>
        </p:txBody>
      </p:sp>
    </p:spTree>
    <p:extLst>
      <p:ext uri="{BB962C8B-B14F-4D97-AF65-F5344CB8AC3E}">
        <p14:creationId xmlns:p14="http://schemas.microsoft.com/office/powerpoint/2010/main" val="193881670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مقدمة الطرح 1">
    <p:spTree>
      <p:nvGrpSpPr>
        <p:cNvPr id="1" name=""/>
        <p:cNvGrpSpPr/>
        <p:nvPr/>
      </p:nvGrpSpPr>
      <p:grpSpPr>
        <a:xfrm>
          <a:off x="0" y="0"/>
          <a:ext cx="0" cy="0"/>
          <a:chOff x="0" y="0"/>
          <a:chExt cx="0" cy="0"/>
        </a:xfrm>
      </p:grpSpPr>
      <p:sp>
        <p:nvSpPr>
          <p:cNvPr id="23" name="Rectangle 22"/>
          <p:cNvSpPr/>
          <p:nvPr userDrawn="1"/>
        </p:nvSpPr>
        <p:spPr>
          <a:xfrm>
            <a:off x="3771892" y="485160"/>
            <a:ext cx="1600216" cy="461665"/>
          </a:xfrm>
          <a:prstGeom prst="rect">
            <a:avLst/>
          </a:prstGeom>
          <a:noFill/>
        </p:spPr>
        <p:txBody>
          <a:bodyPr wrap="square">
            <a:spAutoFit/>
          </a:bodyPr>
          <a:lstStyle/>
          <a:p>
            <a:pPr marL="0" algn="justLow" defTabSz="457200" rtl="1" eaLnBrk="1" latinLnBrk="0" hangingPunct="1">
              <a:spcBef>
                <a:spcPts val="0"/>
              </a:spcBef>
              <a:defRPr/>
            </a:pPr>
            <a:r>
              <a:rPr lang="ar-EG" sz="2000" b="1" kern="1200"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j-cs"/>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مقدمة</a:t>
            </a:r>
            <a:r>
              <a:rPr lang="ar-EG" sz="2000" b="1" kern="1200"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j-cs"/>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الطرح</a:t>
            </a:r>
            <a:r>
              <a:rPr lang="ar-EG" sz="2000" b="1" kern="1200"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j-cs"/>
              </a:rPr>
              <a:t> </a:t>
            </a:r>
          </a:p>
        </p:txBody>
      </p:sp>
      <p:graphicFrame>
        <p:nvGraphicFramePr>
          <p:cNvPr id="18" name="Table 17"/>
          <p:cNvGraphicFramePr>
            <a:graphicFrameLocks noGrp="1"/>
          </p:cNvGraphicFramePr>
          <p:nvPr userDrawn="1">
            <p:extLst>
              <p:ext uri="{D42A27DB-BD31-4B8C-83A1-F6EECF244321}">
                <p14:modId xmlns:p14="http://schemas.microsoft.com/office/powerpoint/2010/main" val="884095223"/>
              </p:ext>
            </p:extLst>
          </p:nvPr>
        </p:nvGraphicFramePr>
        <p:xfrm>
          <a:off x="0" y="3138316"/>
          <a:ext cx="9144000" cy="4084638"/>
        </p:xfrm>
        <a:graphic>
          <a:graphicData uri="http://schemas.openxmlformats.org/drawingml/2006/table">
            <a:tbl>
              <a:tblPr rtl="1" firstRow="1" bandRow="1">
                <a:tableStyleId>{073A0DAA-6AF3-43AB-8588-CEC1D06C72B9}</a:tableStyleId>
              </a:tblPr>
              <a:tblGrid>
                <a:gridCol w="3877654">
                  <a:extLst>
                    <a:ext uri="{9D8B030D-6E8A-4147-A177-3AD203B41FA5}">
                      <a16:colId xmlns:a16="http://schemas.microsoft.com/office/drawing/2014/main" val="20000"/>
                    </a:ext>
                  </a:extLst>
                </a:gridCol>
                <a:gridCol w="5266346">
                  <a:extLst>
                    <a:ext uri="{9D8B030D-6E8A-4147-A177-3AD203B41FA5}">
                      <a16:colId xmlns:a16="http://schemas.microsoft.com/office/drawing/2014/main" val="20001"/>
                    </a:ext>
                  </a:extLst>
                </a:gridCol>
              </a:tblGrid>
              <a:tr h="1310685">
                <a:tc gridSpan="2">
                  <a:txBody>
                    <a:bodyPr/>
                    <a:lstStyle/>
                    <a:p>
                      <a:pPr marL="0" indent="0" algn="ctr" rtl="0" eaLnBrk="1" hangingPunct="1">
                        <a:spcBef>
                          <a:spcPts val="0"/>
                        </a:spcBef>
                        <a:buFontTx/>
                        <a:buNone/>
                      </a:pPr>
                      <a:endParaRPr lang="pt-BR" sz="3200" b="0" dirty="0">
                        <a:latin typeface="CS New Athanasius" panose="020B0500000000000000" pitchFamily="34" charset="0"/>
                        <a:cs typeface="Times New Roman" panose="02020603050405020304" pitchFamily="18" charset="0"/>
                      </a:endParaRPr>
                    </a:p>
                  </a:txBody>
                  <a:tcPr marT="45647" marB="45647">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0"/>
                  </a:ext>
                </a:extLst>
              </a:tr>
              <a:tr h="2773953">
                <a:tc>
                  <a:txBody>
                    <a:bodyPr/>
                    <a:lstStyle/>
                    <a:p>
                      <a:pPr algn="justLow" rtl="1" eaLnBrk="1" hangingPunct="1">
                        <a:spcBef>
                          <a:spcPct val="20000"/>
                        </a:spcBef>
                      </a:pPr>
                      <a:r>
                        <a:rPr lang="ar-SA" sz="3600" b="1" dirty="0">
                          <a:solidFill>
                            <a:schemeClr val="bg1"/>
                          </a:solidFill>
                          <a:latin typeface="CS New Athanasius" panose="020B0500000000000000" pitchFamily="34" charset="0"/>
                          <a:cs typeface="Times New Roman" panose="02020603050405020304" pitchFamily="18" charset="0"/>
                        </a:rPr>
                        <a:t>باسم الثالوث</a:t>
                      </a:r>
                      <a:r>
                        <a:rPr lang="ar-EG" sz="3600" b="1" dirty="0">
                          <a:solidFill>
                            <a:schemeClr val="bg1"/>
                          </a:solidFill>
                          <a:latin typeface="CS New Athanasius" panose="020B0500000000000000" pitchFamily="34" charset="0"/>
                          <a:cs typeface="Times New Roman" panose="02020603050405020304" pitchFamily="18" charset="0"/>
                        </a:rPr>
                        <a:t>،</a:t>
                      </a:r>
                      <a:r>
                        <a:rPr lang="ar-SA" sz="3600" b="1" dirty="0">
                          <a:solidFill>
                            <a:schemeClr val="bg1"/>
                          </a:solidFill>
                          <a:latin typeface="CS New Athanasius" panose="020B0500000000000000" pitchFamily="34" charset="0"/>
                          <a:cs typeface="Times New Roman" panose="02020603050405020304" pitchFamily="18" charset="0"/>
                        </a:rPr>
                        <a:t> المساوي</a:t>
                      </a:r>
                      <a:r>
                        <a:rPr lang="ar-EG" sz="3600" b="1" dirty="0">
                          <a:solidFill>
                            <a:schemeClr val="bg1"/>
                          </a:solidFill>
                          <a:latin typeface="CS New Athanasius" panose="020B0500000000000000" pitchFamily="34" charset="0"/>
                          <a:cs typeface="Times New Roman" panose="02020603050405020304" pitchFamily="18" charset="0"/>
                        </a:rPr>
                        <a:t>، </a:t>
                      </a:r>
                      <a:r>
                        <a:rPr lang="ar-SA" sz="3600" b="1" dirty="0">
                          <a:solidFill>
                            <a:schemeClr val="bg1"/>
                          </a:solidFill>
                          <a:latin typeface="CS New Athanasius" panose="020B0500000000000000" pitchFamily="34" charset="0"/>
                          <a:cs typeface="Times New Roman" panose="02020603050405020304" pitchFamily="18" charset="0"/>
                        </a:rPr>
                        <a:t>الآب والابن</a:t>
                      </a:r>
                      <a:r>
                        <a:rPr lang="ar-EG" sz="3600" b="1" dirty="0">
                          <a:solidFill>
                            <a:schemeClr val="bg1"/>
                          </a:solidFill>
                          <a:latin typeface="CS New Athanasius" panose="020B0500000000000000" pitchFamily="34" charset="0"/>
                          <a:cs typeface="Times New Roman" panose="02020603050405020304" pitchFamily="18" charset="0"/>
                        </a:rPr>
                        <a:t>،</a:t>
                      </a:r>
                      <a:r>
                        <a:rPr lang="ar-SA" sz="3600" b="1" dirty="0">
                          <a:solidFill>
                            <a:schemeClr val="bg1"/>
                          </a:solidFill>
                          <a:latin typeface="CS New Athanasius" panose="020B0500000000000000" pitchFamily="34" charset="0"/>
                          <a:cs typeface="Times New Roman" panose="02020603050405020304" pitchFamily="18" charset="0"/>
                        </a:rPr>
                        <a:t> والروح القدس</a:t>
                      </a:r>
                      <a:r>
                        <a:rPr lang="ar-EG" sz="3600" b="1" dirty="0">
                          <a:solidFill>
                            <a:schemeClr val="bg1"/>
                          </a:solidFill>
                          <a:latin typeface="CS New Athanasius" panose="020B0500000000000000" pitchFamily="34" charset="0"/>
                          <a:cs typeface="Times New Roman" panose="02020603050405020304" pitchFamily="18" charset="0"/>
                        </a:rPr>
                        <a:t>.</a:t>
                      </a:r>
                      <a:endParaRPr lang="ar-SA" sz="3600" b="1" dirty="0">
                        <a:solidFill>
                          <a:schemeClr val="bg1"/>
                        </a:solidFill>
                        <a:latin typeface="CS New Athanasius" panose="020B0500000000000000" pitchFamily="34" charset="0"/>
                        <a:cs typeface="Times New Roman" panose="02020603050405020304" pitchFamily="18" charset="0"/>
                      </a:endParaRPr>
                    </a:p>
                  </a:txBody>
                  <a:tcPr marT="45647" marB="45647">
                    <a:lnL w="12700" cmpd="sng">
                      <a:noFill/>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600" b="1" dirty="0">
                          <a:solidFill>
                            <a:schemeClr val="bg1"/>
                          </a:solidFill>
                          <a:latin typeface="CS New Athanasius" panose="020B0500000000000000" pitchFamily="34" charset="0"/>
                          <a:cs typeface="Times New Roman" panose="02020603050405020304" pitchFamily="18" charset="0"/>
                        </a:rPr>
                        <a:t>خين إفران إن تي إترياس:</a:t>
                      </a:r>
                      <a:br>
                        <a:rPr lang="ar-SA" sz="3600" b="1" dirty="0">
                          <a:solidFill>
                            <a:schemeClr val="bg1"/>
                          </a:solidFill>
                          <a:latin typeface="CS New Athanasius" panose="020B0500000000000000" pitchFamily="34" charset="0"/>
                          <a:cs typeface="Times New Roman" panose="02020603050405020304" pitchFamily="18" charset="0"/>
                        </a:rPr>
                      </a:br>
                      <a:r>
                        <a:rPr lang="ar-SA" sz="3600" b="1" dirty="0">
                          <a:solidFill>
                            <a:schemeClr val="bg1"/>
                          </a:solidFill>
                          <a:latin typeface="CS New Athanasius" panose="020B0500000000000000" pitchFamily="34" charset="0"/>
                          <a:cs typeface="Times New Roman" panose="02020603050405020304" pitchFamily="18" charset="0"/>
                        </a:rPr>
                        <a:t>إن أومو</a:t>
                      </a:r>
                      <a:r>
                        <a:rPr lang="ar-EG" sz="3600" b="1" dirty="0">
                          <a:solidFill>
                            <a:schemeClr val="bg1"/>
                          </a:solidFill>
                          <a:latin typeface="CS New Athanasius" panose="020B0500000000000000" pitchFamily="34" charset="0"/>
                          <a:cs typeface="Times New Roman" panose="02020603050405020304" pitchFamily="18" charset="0"/>
                        </a:rPr>
                        <a:t> أو</a:t>
                      </a:r>
                      <a:r>
                        <a:rPr lang="ar-SA" sz="3600" b="1" dirty="0">
                          <a:solidFill>
                            <a:schemeClr val="bg1"/>
                          </a:solidFill>
                          <a:latin typeface="CS New Athanasius" panose="020B0500000000000000" pitchFamily="34" charset="0"/>
                          <a:cs typeface="Times New Roman" panose="02020603050405020304" pitchFamily="18" charset="0"/>
                        </a:rPr>
                        <a:t>سيوس:</a:t>
                      </a:r>
                      <a:br>
                        <a:rPr lang="ar-SA" sz="3600" b="1" dirty="0">
                          <a:solidFill>
                            <a:schemeClr val="bg1"/>
                          </a:solidFill>
                          <a:latin typeface="CS New Athanasius" panose="020B0500000000000000" pitchFamily="34" charset="0"/>
                          <a:cs typeface="Times New Roman" panose="02020603050405020304" pitchFamily="18" charset="0"/>
                        </a:rPr>
                      </a:br>
                      <a:r>
                        <a:rPr lang="ar-SA" sz="3600" b="1" dirty="0">
                          <a:solidFill>
                            <a:schemeClr val="bg1"/>
                          </a:solidFill>
                          <a:latin typeface="CS New Athanasius" panose="020B0500000000000000" pitchFamily="34" charset="0"/>
                          <a:cs typeface="Times New Roman" panose="02020603050405020304" pitchFamily="18" charset="0"/>
                        </a:rPr>
                        <a:t>إفيوت نيم إبشيري:</a:t>
                      </a:r>
                      <a:br>
                        <a:rPr lang="ar-SA" sz="3600" b="1" dirty="0">
                          <a:solidFill>
                            <a:schemeClr val="bg1"/>
                          </a:solidFill>
                          <a:latin typeface="CS New Athanasius" panose="020B0500000000000000" pitchFamily="34" charset="0"/>
                          <a:cs typeface="Times New Roman" panose="02020603050405020304" pitchFamily="18" charset="0"/>
                        </a:rPr>
                      </a:br>
                      <a:r>
                        <a:rPr lang="ar-SA" sz="3600" b="1" dirty="0">
                          <a:solidFill>
                            <a:schemeClr val="bg1"/>
                          </a:solidFill>
                          <a:latin typeface="CS New Athanasius" panose="020B0500000000000000" pitchFamily="34" charset="0"/>
                          <a:cs typeface="Times New Roman" panose="02020603050405020304" pitchFamily="18" charset="0"/>
                        </a:rPr>
                        <a:t>نيم پ</a:t>
                      </a:r>
                      <a:r>
                        <a:rPr lang="ar-EG" sz="3600" b="1" dirty="0">
                          <a:solidFill>
                            <a:schemeClr val="bg1"/>
                          </a:solidFill>
                          <a:latin typeface="CS New Athanasius" panose="020B0500000000000000" pitchFamily="34" charset="0"/>
                          <a:cs typeface="Times New Roman" panose="02020603050405020304" pitchFamily="18" charset="0"/>
                        </a:rPr>
                        <a:t>ى </a:t>
                      </a:r>
                      <a:r>
                        <a:rPr lang="ar-SA" sz="3600" b="1" dirty="0">
                          <a:solidFill>
                            <a:schemeClr val="bg1"/>
                          </a:solidFill>
                          <a:latin typeface="CS New Athanasius" panose="020B0500000000000000" pitchFamily="34" charset="0"/>
                          <a:cs typeface="Times New Roman" panose="02020603050405020304" pitchFamily="18" charset="0"/>
                        </a:rPr>
                        <a:t>پن</a:t>
                      </a:r>
                      <a:r>
                        <a:rPr lang="ar-EG" sz="3600" b="1" dirty="0">
                          <a:solidFill>
                            <a:schemeClr val="bg1"/>
                          </a:solidFill>
                          <a:latin typeface="CS New Athanasius" panose="020B0500000000000000" pitchFamily="34" charset="0"/>
                          <a:cs typeface="Times New Roman" panose="02020603050405020304" pitchFamily="18" charset="0"/>
                        </a:rPr>
                        <a:t>ي</a:t>
                      </a:r>
                      <a:r>
                        <a:rPr lang="ar-SA" sz="3600" b="1" dirty="0">
                          <a:solidFill>
                            <a:schemeClr val="bg1"/>
                          </a:solidFill>
                          <a:latin typeface="CS New Athanasius" panose="020B0500000000000000" pitchFamily="34" charset="0"/>
                          <a:cs typeface="Times New Roman" panose="02020603050405020304" pitchFamily="18" charset="0"/>
                        </a:rPr>
                        <a:t>ڤما إثؤواب</a:t>
                      </a:r>
                      <a:r>
                        <a:rPr lang="ar-EG" sz="3600" b="1" dirty="0">
                          <a:solidFill>
                            <a:schemeClr val="bg1"/>
                          </a:solidFill>
                          <a:latin typeface="CS New Athanasius" panose="020B0500000000000000" pitchFamily="34" charset="0"/>
                          <a:cs typeface="Times New Roman" panose="02020603050405020304" pitchFamily="18" charset="0"/>
                        </a:rPr>
                        <a:t>.</a:t>
                      </a:r>
                      <a:endParaRPr lang="ar-SA" sz="3600" b="1" dirty="0">
                        <a:solidFill>
                          <a:schemeClr val="bg1"/>
                        </a:solidFill>
                        <a:latin typeface="CS New Athanasius" panose="020B0500000000000000" pitchFamily="34" charset="0"/>
                        <a:cs typeface="Times New Roman" panose="02020603050405020304" pitchFamily="18" charset="0"/>
                      </a:endParaRPr>
                    </a:p>
                  </a:txBody>
                  <a:tcPr marT="45647" marB="45647">
                    <a:lnL w="28575"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1384307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مقدمة الطرح 2">
    <p:spTree>
      <p:nvGrpSpPr>
        <p:cNvPr id="1" name=""/>
        <p:cNvGrpSpPr/>
        <p:nvPr/>
      </p:nvGrpSpPr>
      <p:grpSpPr>
        <a:xfrm>
          <a:off x="0" y="0"/>
          <a:ext cx="0" cy="0"/>
          <a:chOff x="0" y="0"/>
          <a:chExt cx="0" cy="0"/>
        </a:xfrm>
      </p:grpSpPr>
      <p:sp>
        <p:nvSpPr>
          <p:cNvPr id="22" name="Rectangle 21"/>
          <p:cNvSpPr/>
          <p:nvPr userDrawn="1"/>
        </p:nvSpPr>
        <p:spPr>
          <a:xfrm>
            <a:off x="2177556" y="455082"/>
            <a:ext cx="5638800" cy="461665"/>
          </a:xfrm>
          <a:prstGeom prst="rect">
            <a:avLst/>
          </a:prstGeom>
          <a:noFill/>
        </p:spPr>
        <p:txBody>
          <a:bodyPr wrap="square">
            <a:spAutoFit/>
          </a:bodyPr>
          <a:lstStyle/>
          <a:p>
            <a:pPr marL="0" algn="ctr" defTabSz="457200" rtl="0" eaLnBrk="1" latinLnBrk="0" hangingPunct="1">
              <a:spcBef>
                <a:spcPts val="0"/>
              </a:spcBef>
              <a:defRPr/>
            </a:pPr>
            <a:r>
              <a:rPr lang="ar-EG" sz="2400" b="1" kern="1200"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مقدمة</a:t>
            </a:r>
            <a:r>
              <a:rPr lang="ar-EG" sz="2400" b="1" kern="1200"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الطرح</a:t>
            </a:r>
            <a:r>
              <a:rPr lang="ar-EG" sz="2400" b="1" kern="1200" cap="none" spc="0" baseline="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mn-lt"/>
                <a:ea typeface="+mn-ea"/>
                <a:cs typeface="+mn-cs"/>
              </a:rPr>
              <a:t> </a:t>
            </a:r>
          </a:p>
        </p:txBody>
      </p:sp>
      <p:sp>
        <p:nvSpPr>
          <p:cNvPr id="7" name="Rectangle 6">
            <a:hlinkClick r:id="rId2" action="ppaction://hlinksldjump"/>
          </p:cNvPr>
          <p:cNvSpPr/>
          <p:nvPr userDrawn="1"/>
        </p:nvSpPr>
        <p:spPr>
          <a:xfrm>
            <a:off x="8505684" y="4005506"/>
            <a:ext cx="638316" cy="523220"/>
          </a:xfrm>
          <a:prstGeom prst="rect">
            <a:avLst/>
          </a:prstGeom>
        </p:spPr>
        <p:txBody>
          <a:bodyPr wrap="none">
            <a:spAutoFit/>
          </a:bodyPr>
          <a:lstStyle/>
          <a:p>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اولي</a:t>
            </a:r>
            <a:endParaRPr lang="en-US" dirty="0"/>
          </a:p>
        </p:txBody>
      </p:sp>
      <p:sp>
        <p:nvSpPr>
          <p:cNvPr id="9" name="Rectangle 8">
            <a:hlinkClick r:id="rId3" action="ppaction://hlinksldjump"/>
          </p:cNvPr>
          <p:cNvSpPr/>
          <p:nvPr userDrawn="1"/>
        </p:nvSpPr>
        <p:spPr>
          <a:xfrm>
            <a:off x="6388986" y="4005506"/>
            <a:ext cx="766557" cy="523220"/>
          </a:xfrm>
          <a:prstGeom prst="rect">
            <a:avLst/>
          </a:prstGeom>
        </p:spPr>
        <p:txBody>
          <a:bodyPr wrap="none">
            <a:spAutoFit/>
          </a:bodyPr>
          <a:lstStyle/>
          <a:p>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ثالثة</a:t>
            </a:r>
            <a:endParaRPr lang="en-US" dirty="0"/>
          </a:p>
        </p:txBody>
      </p:sp>
      <p:sp>
        <p:nvSpPr>
          <p:cNvPr id="13" name="Rectangle 12">
            <a:hlinkClick r:id="rId4" action="ppaction://hlinksldjump"/>
          </p:cNvPr>
          <p:cNvSpPr/>
          <p:nvPr userDrawn="1"/>
        </p:nvSpPr>
        <p:spPr>
          <a:xfrm>
            <a:off x="4572000" y="4005506"/>
            <a:ext cx="849913" cy="523220"/>
          </a:xfrm>
          <a:prstGeom prst="rect">
            <a:avLst/>
          </a:prstGeom>
        </p:spPr>
        <p:txBody>
          <a:bodyPr wrap="none">
            <a:spAutoFit/>
          </a:bodyPr>
          <a:lstStyle/>
          <a:p>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سادسة</a:t>
            </a:r>
            <a:endParaRPr lang="en-US" dirty="0"/>
          </a:p>
        </p:txBody>
      </p:sp>
      <p:sp>
        <p:nvSpPr>
          <p:cNvPr id="15" name="Rectangle 14">
            <a:hlinkClick r:id="rId5" action="ppaction://hlinksldjump"/>
          </p:cNvPr>
          <p:cNvSpPr/>
          <p:nvPr userDrawn="1"/>
        </p:nvSpPr>
        <p:spPr>
          <a:xfrm>
            <a:off x="2583543" y="4005506"/>
            <a:ext cx="827471" cy="523220"/>
          </a:xfrm>
          <a:prstGeom prst="rect">
            <a:avLst/>
          </a:prstGeom>
        </p:spPr>
        <p:txBody>
          <a:bodyPr wrap="none">
            <a:spAutoFit/>
          </a:bodyPr>
          <a:lstStyle/>
          <a:p>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تاسعة</a:t>
            </a:r>
            <a:endParaRPr lang="en-US" dirty="0"/>
          </a:p>
        </p:txBody>
      </p:sp>
      <p:sp>
        <p:nvSpPr>
          <p:cNvPr id="17" name="Rectangle 16">
            <a:hlinkClick r:id="rId6" action="ppaction://hlinksldjump"/>
          </p:cNvPr>
          <p:cNvSpPr/>
          <p:nvPr userDrawn="1"/>
        </p:nvSpPr>
        <p:spPr>
          <a:xfrm>
            <a:off x="-42248" y="4005506"/>
            <a:ext cx="1334020" cy="523220"/>
          </a:xfrm>
          <a:prstGeom prst="rect">
            <a:avLst/>
          </a:prstGeom>
        </p:spPr>
        <p:txBody>
          <a:bodyPr wrap="none">
            <a:spAutoFit/>
          </a:bodyPr>
          <a:lstStyle/>
          <a:p>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حادية عشر</a:t>
            </a:r>
            <a:endParaRPr lang="en-US" dirty="0"/>
          </a:p>
        </p:txBody>
      </p:sp>
      <p:graphicFrame>
        <p:nvGraphicFramePr>
          <p:cNvPr id="2" name="Table 2">
            <a:extLst>
              <a:ext uri="{FF2B5EF4-FFF2-40B4-BE49-F238E27FC236}">
                <a16:creationId xmlns:a16="http://schemas.microsoft.com/office/drawing/2014/main" id="{725E0DAC-0EDF-F666-A8E3-9B2BE4D7DD85}"/>
              </a:ext>
            </a:extLst>
          </p:cNvPr>
          <p:cNvGraphicFramePr>
            <a:graphicFrameLocks noGrp="1"/>
          </p:cNvGraphicFramePr>
          <p:nvPr userDrawn="1">
            <p:extLst>
              <p:ext uri="{D42A27DB-BD31-4B8C-83A1-F6EECF244321}">
                <p14:modId xmlns:p14="http://schemas.microsoft.com/office/powerpoint/2010/main" val="472837035"/>
              </p:ext>
            </p:extLst>
          </p:nvPr>
        </p:nvGraphicFramePr>
        <p:xfrm>
          <a:off x="0" y="4472253"/>
          <a:ext cx="9144000" cy="256032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1731833609"/>
                    </a:ext>
                  </a:extLst>
                </a:gridCol>
                <a:gridCol w="4572000">
                  <a:extLst>
                    <a:ext uri="{9D8B030D-6E8A-4147-A177-3AD203B41FA5}">
                      <a16:colId xmlns:a16="http://schemas.microsoft.com/office/drawing/2014/main" val="849664707"/>
                    </a:ext>
                  </a:extLst>
                </a:gridCol>
              </a:tblGrid>
              <a:tr h="0">
                <a:tc>
                  <a:txBody>
                    <a:bodyPr/>
                    <a:lstStyle/>
                    <a:p>
                      <a:pPr marL="0" marR="0" lvl="0" indent="0" algn="justLow" defTabSz="914400" rtl="1" eaLnBrk="1" fontAlgn="auto" latinLnBrk="0" hangingPunct="1">
                        <a:lnSpc>
                          <a:spcPct val="100000"/>
                        </a:lnSpc>
                        <a:spcBef>
                          <a:spcPct val="20000"/>
                        </a:spcBef>
                        <a:spcAft>
                          <a:spcPts val="0"/>
                        </a:spcAft>
                        <a:buClrTx/>
                        <a:buSzTx/>
                        <a:buFontTx/>
                        <a:buNone/>
                        <a:tabLst/>
                        <a:defRPr/>
                      </a:pP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بى أؤوينى إنتا افمى:</a:t>
                      </a:r>
                      <a:b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b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ڨى ايت اير اؤوينى: ايرومى نيڨين:</a:t>
                      </a:r>
                      <a:b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b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اثنيو </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إ</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يبى كوزموس.</a:t>
                      </a:r>
                    </a:p>
                    <a:p>
                      <a:endParaRPr lang="en-US" dirty="0"/>
                    </a:p>
                  </a:txBody>
                  <a:tcPr>
                    <a:noFill/>
                  </a:tcPr>
                </a:tc>
                <a:tc>
                  <a:txBody>
                    <a:bodyPr/>
                    <a:lstStyle/>
                    <a:p>
                      <a:pPr marL="0" marR="0" lvl="0" indent="0" algn="justLow" defTabSz="914400" rtl="1" eaLnBrk="1" fontAlgn="auto" latinLnBrk="0" hangingPunct="1">
                        <a:lnSpc>
                          <a:spcPct val="100000"/>
                        </a:lnSpc>
                        <a:spcBef>
                          <a:spcPct val="20000"/>
                        </a:spcBef>
                        <a:spcAft>
                          <a:spcPts val="0"/>
                        </a:spcAft>
                        <a:buClrTx/>
                        <a:buSzTx/>
                        <a:buFontTx/>
                        <a:buNone/>
                        <a:tabLst/>
                        <a:defRPr/>
                      </a:pP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أ</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يها النور الحقيقى</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الذى ينير</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لكل انسان</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آ</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ت الى</a:t>
                      </a:r>
                      <a:b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b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العالم. </a:t>
                      </a:r>
                    </a:p>
                    <a:p>
                      <a:endParaRPr lang="en-US" dirty="0"/>
                    </a:p>
                  </a:txBody>
                  <a:tcPr>
                    <a:noFill/>
                  </a:tcPr>
                </a:tc>
                <a:extLst>
                  <a:ext uri="{0D108BD9-81ED-4DB2-BD59-A6C34878D82A}">
                    <a16:rowId xmlns:a16="http://schemas.microsoft.com/office/drawing/2014/main" val="204984149"/>
                  </a:ext>
                </a:extLst>
              </a:tr>
            </a:tbl>
          </a:graphicData>
        </a:graphic>
      </p:graphicFrame>
    </p:spTree>
    <p:extLst>
      <p:ext uri="{BB962C8B-B14F-4D97-AF65-F5344CB8AC3E}">
        <p14:creationId xmlns:p14="http://schemas.microsoft.com/office/powerpoint/2010/main" val="340387293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اولي">
    <p:spTree>
      <p:nvGrpSpPr>
        <p:cNvPr id="1" name=""/>
        <p:cNvGrpSpPr/>
        <p:nvPr/>
      </p:nvGrpSpPr>
      <p:grpSpPr>
        <a:xfrm>
          <a:off x="0" y="0"/>
          <a:ext cx="0" cy="0"/>
          <a:chOff x="0" y="0"/>
          <a:chExt cx="0" cy="0"/>
        </a:xfrm>
      </p:grpSpPr>
      <p:sp>
        <p:nvSpPr>
          <p:cNvPr id="7" name="TextBox 6"/>
          <p:cNvSpPr txBox="1"/>
          <p:nvPr userDrawn="1"/>
        </p:nvSpPr>
        <p:spPr>
          <a:xfrm>
            <a:off x="-161779" y="522533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الاولي من يوم الثلاثاء</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298873" y="162881"/>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طرح</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الاولي</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59925655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ثالثة">
    <p:spTree>
      <p:nvGrpSpPr>
        <p:cNvPr id="1" name=""/>
        <p:cNvGrpSpPr/>
        <p:nvPr/>
      </p:nvGrpSpPr>
      <p:grpSpPr>
        <a:xfrm>
          <a:off x="0" y="0"/>
          <a:ext cx="0" cy="0"/>
          <a:chOff x="0" y="0"/>
          <a:chExt cx="0" cy="0"/>
        </a:xfrm>
      </p:grpSpPr>
      <p:sp>
        <p:nvSpPr>
          <p:cNvPr id="7" name="TextBox 6"/>
          <p:cNvSpPr txBox="1"/>
          <p:nvPr userDrawn="1"/>
        </p:nvSpPr>
        <p:spPr>
          <a:xfrm>
            <a:off x="-161779" y="520628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الثالثة من يوم الثلاثاء</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298873" y="181931"/>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طرح</a:t>
            </a:r>
            <a:r>
              <a:rPr lang="ar-EG" sz="2000" b="1" baseline="0"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baseline="0"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الثالثة</a:t>
            </a:r>
          </a:p>
        </p:txBody>
      </p:sp>
    </p:spTree>
    <p:extLst>
      <p:ext uri="{BB962C8B-B14F-4D97-AF65-F5344CB8AC3E}">
        <p14:creationId xmlns:p14="http://schemas.microsoft.com/office/powerpoint/2010/main" val="3752597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تسبحة السادسة">
    <p:spTree>
      <p:nvGrpSpPr>
        <p:cNvPr id="1" name=""/>
        <p:cNvGrpSpPr/>
        <p:nvPr/>
      </p:nvGrpSpPr>
      <p:grpSpPr>
        <a:xfrm>
          <a:off x="0" y="0"/>
          <a:ext cx="0" cy="0"/>
          <a:chOff x="0" y="0"/>
          <a:chExt cx="0" cy="0"/>
        </a:xfrm>
      </p:grpSpPr>
      <p:sp>
        <p:nvSpPr>
          <p:cNvPr id="4" name="Rectangle 3"/>
          <p:cNvSpPr/>
          <p:nvPr userDrawn="1"/>
        </p:nvSpPr>
        <p:spPr>
          <a:xfrm>
            <a:off x="2557082" y="152903"/>
            <a:ext cx="402983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السادسة تسبحة البصخة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51274469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سادسة">
    <p:spTree>
      <p:nvGrpSpPr>
        <p:cNvPr id="1" name=""/>
        <p:cNvGrpSpPr/>
        <p:nvPr/>
      </p:nvGrpSpPr>
      <p:grpSpPr>
        <a:xfrm>
          <a:off x="0" y="0"/>
          <a:ext cx="0" cy="0"/>
          <a:chOff x="0" y="0"/>
          <a:chExt cx="0" cy="0"/>
        </a:xfrm>
      </p:grpSpPr>
      <p:sp>
        <p:nvSpPr>
          <p:cNvPr id="7" name="TextBox 6"/>
          <p:cNvSpPr txBox="1"/>
          <p:nvPr userDrawn="1"/>
        </p:nvSpPr>
        <p:spPr>
          <a:xfrm>
            <a:off x="-161779" y="516818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السادسة من يوم الثلاثاء</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298873" y="155212"/>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طرح</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السادسة</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25001690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مقدمة طرح الساعة التاسعة ">
    <p:spTree>
      <p:nvGrpSpPr>
        <p:cNvPr id="1" name=""/>
        <p:cNvGrpSpPr/>
        <p:nvPr/>
      </p:nvGrpSpPr>
      <p:grpSpPr>
        <a:xfrm>
          <a:off x="0" y="0"/>
          <a:ext cx="0" cy="0"/>
          <a:chOff x="0" y="0"/>
          <a:chExt cx="0" cy="0"/>
        </a:xfrm>
      </p:grpSpPr>
      <p:sp>
        <p:nvSpPr>
          <p:cNvPr id="7" name="TextBox 6"/>
          <p:cNvSpPr txBox="1"/>
          <p:nvPr userDrawn="1"/>
        </p:nvSpPr>
        <p:spPr>
          <a:xfrm>
            <a:off x="-161779" y="518723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التاسعة من يوم الثلاثاء</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298873" y="162881"/>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طرح</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التاسعة</a:t>
            </a:r>
          </a:p>
        </p:txBody>
      </p:sp>
    </p:spTree>
    <p:extLst>
      <p:ext uri="{BB962C8B-B14F-4D97-AF65-F5344CB8AC3E}">
        <p14:creationId xmlns:p14="http://schemas.microsoft.com/office/powerpoint/2010/main" val="304638050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حادية عشر">
    <p:spTree>
      <p:nvGrpSpPr>
        <p:cNvPr id="1" name=""/>
        <p:cNvGrpSpPr/>
        <p:nvPr/>
      </p:nvGrpSpPr>
      <p:grpSpPr>
        <a:xfrm>
          <a:off x="0" y="0"/>
          <a:ext cx="0" cy="0"/>
          <a:chOff x="0" y="0"/>
          <a:chExt cx="0" cy="0"/>
        </a:xfrm>
      </p:grpSpPr>
      <p:sp>
        <p:nvSpPr>
          <p:cNvPr id="7" name="TextBox 6"/>
          <p:cNvSpPr txBox="1"/>
          <p:nvPr userDrawn="1"/>
        </p:nvSpPr>
        <p:spPr>
          <a:xfrm>
            <a:off x="-161779" y="4920539"/>
            <a:ext cx="9143999" cy="158812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الحادية عشر من يوم الثلاثاء</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298873" y="200981"/>
            <a:ext cx="2546253" cy="830997"/>
          </a:xfrm>
          <a:prstGeom prst="rect">
            <a:avLst/>
          </a:prstGeom>
          <a:noFill/>
        </p:spPr>
        <p:txBody>
          <a:bodyPr wrap="square" lIns="91440" tIns="45720" rIns="91440" bIns="45720">
            <a:spAutoFit/>
          </a:bodyPr>
          <a:lstStyle/>
          <a:p>
            <a:pPr algn="ctr"/>
            <a:endParaRPr lang="ar-EG" sz="2400" b="1" dirty="0">
              <a:ln w="10160">
                <a:solidFill>
                  <a:srgbClr val="4472C4"/>
                </a:solidFill>
                <a:prstDash val="solid"/>
              </a:ln>
              <a:solidFill>
                <a:srgbClr val="FFFFFF"/>
              </a:solidFill>
              <a:effectLst>
                <a:outerShdw blurRad="38100" dist="22860" dir="5400000" algn="tl" rotWithShape="0">
                  <a:srgbClr val="000000">
                    <a:alpha val="30000"/>
                  </a:srgbClr>
                </a:outerShdw>
              </a:effectLst>
            </a:endParaRPr>
          </a:p>
          <a:p>
            <a:pPr algn="ct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الساعة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الحادية</a:t>
            </a:r>
            <a:r>
              <a:rPr lang="ar-EG" sz="2000" b="1" dirty="0">
                <a:ln w="10160">
                  <a:solidFill>
                    <a:srgbClr val="4472C4"/>
                  </a:solidFill>
                  <a:prstDash val="solid"/>
                </a:ln>
                <a:solidFill>
                  <a:srgbClr val="FFFFFF"/>
                </a:solidFill>
                <a:effectLst>
                  <a:outerShdw blurRad="38100" dist="22860" dir="5400000" algn="tl" rotWithShape="0">
                    <a:srgbClr val="000000">
                      <a:alpha val="30000"/>
                    </a:srgbClr>
                  </a:outerShdw>
                </a:effectLst>
              </a:rPr>
              <a:t> </a:t>
            </a: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عشر</a:t>
            </a:r>
            <a:endParaRPr kumimoji="0" lang="en-US" sz="24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423712699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ختام الطرح">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01865"/>
            <a:ext cx="9144000" cy="733207"/>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4000" cy="605937"/>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04381" y="202956"/>
            <a:ext cx="2335237" cy="830997"/>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ختام</a:t>
            </a:r>
            <a:r>
              <a:rPr kumimoji="0" lang="ar-EG" sz="2400" b="1" i="0" u="none" strike="noStrike" kern="1200" cap="none" spc="0" normalizeH="0" baseline="0" noProof="0" dirty="0">
                <a:ln w="10160">
                  <a:solidFill>
                    <a:srgbClr val="4472C4"/>
                  </a:solidFill>
                  <a:prstDash val="solid"/>
                </a:ln>
                <a:solidFill>
                  <a:srgbClr val="FFFFFF"/>
                </a:solidFill>
                <a:effectLst>
                  <a:outerShdw blurRad="38100" dist="22860" dir="5400000" algn="tl" rotWithShape="0">
                    <a:srgbClr val="000000">
                      <a:alpha val="30000"/>
                    </a:srgbClr>
                  </a:outerShdw>
                </a:effectLst>
                <a:uLnTx/>
                <a:uFillTx/>
                <a:latin typeface="Calibri"/>
                <a:ea typeface="+mn-ea"/>
                <a:cs typeface="Arial" panose="020B0604020202020204" pitchFamily="34" charset="0"/>
              </a:rPr>
              <a:t> </a:t>
            </a:r>
            <a:r>
              <a:rPr kumimoji="0" lang="ar-EG" sz="2400" b="1" i="0" u="none" strike="noStrike" kern="1200" cap="none" spc="0" normalizeH="0" baseline="0" noProof="0" dirty="0">
                <a:ln>
                  <a:noFill/>
                </a:ln>
                <a:solidFill>
                  <a:srgbClr val="FFC000"/>
                </a:solidFill>
                <a:effectLst/>
                <a:uLnTx/>
                <a:uFillTx/>
                <a:latin typeface="+mn-lt"/>
                <a:ea typeface="+mn-ea"/>
                <a:cs typeface="AGA Sindibad Regular" pitchFamily="2" charset="-78"/>
              </a:rPr>
              <a:t>الطرح</a:t>
            </a:r>
          </a:p>
        </p:txBody>
      </p:sp>
    </p:spTree>
    <p:extLst>
      <p:ext uri="{BB962C8B-B14F-4D97-AF65-F5344CB8AC3E}">
        <p14:creationId xmlns:p14="http://schemas.microsoft.com/office/powerpoint/2010/main" val="3595001564"/>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591310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24323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 مقدمة العظة قبطي">
    <p:spTree>
      <p:nvGrpSpPr>
        <p:cNvPr id="1" name=""/>
        <p:cNvGrpSpPr/>
        <p:nvPr/>
      </p:nvGrpSpPr>
      <p:grpSpPr>
        <a:xfrm>
          <a:off x="0" y="0"/>
          <a:ext cx="0" cy="0"/>
          <a:chOff x="0" y="0"/>
          <a:chExt cx="0" cy="0"/>
        </a:xfrm>
      </p:grpSpPr>
      <p:graphicFrame>
        <p:nvGraphicFramePr>
          <p:cNvPr id="2" name="Table 1"/>
          <p:cNvGraphicFramePr>
            <a:graphicFrameLocks noGrp="1"/>
          </p:cNvGraphicFramePr>
          <p:nvPr userDrawn="1">
            <p:extLst>
              <p:ext uri="{D42A27DB-BD31-4B8C-83A1-F6EECF244321}">
                <p14:modId xmlns:p14="http://schemas.microsoft.com/office/powerpoint/2010/main" val="300397870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a:solidFill>
                            <a:schemeClr val="lt1"/>
                          </a:solidFill>
                          <a:latin typeface="+mn-lt"/>
                          <a:ea typeface="+mn-ea"/>
                          <a:cs typeface="+mn-cs"/>
                        </a:rPr>
                        <a:t>عظة لأبينا القديس انبا </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 Ovkathx3cic `</a:t>
                      </a:r>
                      <a:r>
                        <a:rPr lang="en-US" sz="3200" b="0" i="0" dirty="0" err="1">
                          <a:solidFill>
                            <a:srgbClr val="FFC000"/>
                          </a:solidFill>
                          <a:latin typeface="Avva_Shenouda"/>
                        </a:rPr>
                        <a:t>nte</a:t>
                      </a:r>
                      <a:r>
                        <a:rPr lang="en-US" sz="3200" b="0" i="0" dirty="0">
                          <a:solidFill>
                            <a:srgbClr val="FFC000"/>
                          </a:solidFill>
                          <a:latin typeface="Avva_Shenouda"/>
                        </a:rPr>
                        <a:t> </a:t>
                      </a:r>
                      <a:r>
                        <a:rPr lang="en-US" sz="3200" b="0" i="0" dirty="0" err="1">
                          <a:solidFill>
                            <a:srgbClr val="FFC000"/>
                          </a:solidFill>
                          <a:latin typeface="Avva_Shenouda"/>
                        </a:rPr>
                        <a:t>peniwt</a:t>
                      </a:r>
                      <a:r>
                        <a:rPr lang="en-US" sz="3200" b="0" i="0" dirty="0">
                          <a:solidFill>
                            <a:srgbClr val="FFC000"/>
                          </a:solidFill>
                          <a:latin typeface="Avva_Shenouda"/>
                        </a:rPr>
                        <a:t> e0ovab</a:t>
                      </a:r>
                      <a:r>
                        <a:rPr lang="ar-EG" sz="3200" b="0" i="0" dirty="0">
                          <a:solidFill>
                            <a:srgbClr val="FFC000"/>
                          </a:solidFill>
                          <a:latin typeface="Avva_Shenouda"/>
                        </a:rPr>
                        <a:t> </a:t>
                      </a:r>
                      <a:r>
                        <a:rPr lang="en-US" sz="3200" b="0" i="0" dirty="0">
                          <a:solidFill>
                            <a:srgbClr val="FFC000"/>
                          </a:solidFill>
                          <a:latin typeface="Avva_Shenouda"/>
                        </a:rPr>
                        <a:t>Abba </a:t>
                      </a:r>
                      <a:endParaRPr lang="en-US" sz="32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أوكاتي شيسيس انتي بين يوت اثؤواب أفا </a:t>
                      </a:r>
                      <a:endParaRPr lang="ar-EG" sz="72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205114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عظة انبا يوحنا فم الذهب">
    <p:spTree>
      <p:nvGrpSpPr>
        <p:cNvPr id="1" name=""/>
        <p:cNvGrpSpPr/>
        <p:nvPr/>
      </p:nvGrpSpPr>
      <p:grpSpPr>
        <a:xfrm>
          <a:off x="0" y="0"/>
          <a:ext cx="0" cy="0"/>
          <a:chOff x="0" y="0"/>
          <a:chExt cx="0" cy="0"/>
        </a:xfrm>
      </p:grpSpPr>
      <p:graphicFrame>
        <p:nvGraphicFramePr>
          <p:cNvPr id="6" name="Table 5"/>
          <p:cNvGraphicFramePr>
            <a:graphicFrameLocks noGrp="1"/>
          </p:cNvGraphicFramePr>
          <p:nvPr userDrawn="1">
            <p:extLst>
              <p:ext uri="{D42A27DB-BD31-4B8C-83A1-F6EECF244321}">
                <p14:modId xmlns:p14="http://schemas.microsoft.com/office/powerpoint/2010/main" val="359574350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انبا يوحنا فم الذهب</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Iwann3c </a:t>
                      </a:r>
                      <a:r>
                        <a:rPr lang="en-US" sz="3600" b="0" i="0" dirty="0" err="1">
                          <a:solidFill>
                            <a:srgbClr val="FFC000"/>
                          </a:solidFill>
                          <a:latin typeface="Avva_Shenouda"/>
                        </a:rPr>
                        <a:t>pi`xrvcoctomoc</a:t>
                      </a:r>
                      <a:endParaRPr lang="en-US" sz="36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dirty="0">
                          <a:solidFill>
                            <a:schemeClr val="bg1"/>
                          </a:solidFill>
                        </a:rPr>
                        <a:t>يوأنيس بي اخريزوستوموس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3134881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عظة انبا اثناسيوس الرسولى">
    <p:spTree>
      <p:nvGrpSpPr>
        <p:cNvPr id="1" name=""/>
        <p:cNvGrpSpPr/>
        <p:nvPr/>
      </p:nvGrpSpPr>
      <p:grpSpPr>
        <a:xfrm>
          <a:off x="0" y="0"/>
          <a:ext cx="0" cy="0"/>
          <a:chOff x="0" y="0"/>
          <a:chExt cx="0" cy="0"/>
        </a:xfrm>
      </p:grpSpPr>
      <p:graphicFrame>
        <p:nvGraphicFramePr>
          <p:cNvPr id="6" name="Table 5"/>
          <p:cNvGraphicFramePr>
            <a:graphicFrameLocks noGrp="1"/>
          </p:cNvGraphicFramePr>
          <p:nvPr userDrawn="1">
            <p:extLst>
              <p:ext uri="{D42A27DB-BD31-4B8C-83A1-F6EECF244321}">
                <p14:modId xmlns:p14="http://schemas.microsoft.com/office/powerpoint/2010/main" val="278985152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انبا اثناسيوس الرسولى</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A0anacioc </a:t>
                      </a:r>
                      <a:r>
                        <a:rPr lang="en-US" sz="3600" b="0" i="0" dirty="0" err="1">
                          <a:solidFill>
                            <a:srgbClr val="FFC000"/>
                          </a:solidFill>
                          <a:latin typeface="Avva_Shenouda"/>
                        </a:rPr>
                        <a:t>pi`apoctolikoc</a:t>
                      </a:r>
                      <a:endParaRPr lang="en-US" sz="36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dirty="0">
                          <a:solidFill>
                            <a:schemeClr val="bg1"/>
                          </a:solidFill>
                        </a:rPr>
                        <a:t>أثناسيوس بي أبوسطوليكوس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7012892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عظة أنبا ساويرسب">
    <p:spTree>
      <p:nvGrpSpPr>
        <p:cNvPr id="1" name=""/>
        <p:cNvGrpSpPr/>
        <p:nvPr/>
      </p:nvGrpSpPr>
      <p:grpSpPr>
        <a:xfrm>
          <a:off x="0" y="0"/>
          <a:ext cx="0" cy="0"/>
          <a:chOff x="0" y="0"/>
          <a:chExt cx="0" cy="0"/>
        </a:xfrm>
      </p:grpSpPr>
      <p:graphicFrame>
        <p:nvGraphicFramePr>
          <p:cNvPr id="6" name="Table 5"/>
          <p:cNvGraphicFramePr>
            <a:graphicFrameLocks noGrp="1"/>
          </p:cNvGraphicFramePr>
          <p:nvPr userDrawn="1">
            <p:extLst>
              <p:ext uri="{D42A27DB-BD31-4B8C-83A1-F6EECF244321}">
                <p14:modId xmlns:p14="http://schemas.microsoft.com/office/powerpoint/2010/main" val="400362903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أنبا ساويرس</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Cev3rianoc </a:t>
                      </a:r>
                      <a:endParaRPr lang="en-US" sz="32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chemeClr val="bg1"/>
                          </a:solidFill>
                        </a:rPr>
                        <a:t>سيفيريانوس </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57603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تسبحة التاسعة ">
    <p:spTree>
      <p:nvGrpSpPr>
        <p:cNvPr id="1" name=""/>
        <p:cNvGrpSpPr/>
        <p:nvPr/>
      </p:nvGrpSpPr>
      <p:grpSpPr>
        <a:xfrm>
          <a:off x="0" y="0"/>
          <a:ext cx="0" cy="0"/>
          <a:chOff x="0" y="0"/>
          <a:chExt cx="0" cy="0"/>
        </a:xfrm>
      </p:grpSpPr>
      <p:sp>
        <p:nvSpPr>
          <p:cNvPr id="4" name="Rectangle 3"/>
          <p:cNvSpPr/>
          <p:nvPr userDrawn="1"/>
        </p:nvSpPr>
        <p:spPr>
          <a:xfrm>
            <a:off x="2440968" y="181931"/>
            <a:ext cx="4262064"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التاسعة تسبحة البصخة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91124533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عظة الانبا شنودة">
    <p:spTree>
      <p:nvGrpSpPr>
        <p:cNvPr id="1" name=""/>
        <p:cNvGrpSpPr/>
        <p:nvPr/>
      </p:nvGrpSpPr>
      <p:grpSpPr>
        <a:xfrm>
          <a:off x="0" y="0"/>
          <a:ext cx="0" cy="0"/>
          <a:chOff x="0" y="0"/>
          <a:chExt cx="0" cy="0"/>
        </a:xfrm>
      </p:grpSpPr>
      <p:graphicFrame>
        <p:nvGraphicFramePr>
          <p:cNvPr id="6" name="Table 5"/>
          <p:cNvGraphicFramePr>
            <a:graphicFrameLocks noGrp="1"/>
          </p:cNvGraphicFramePr>
          <p:nvPr userDrawn="1">
            <p:extLst>
              <p:ext uri="{D42A27DB-BD31-4B8C-83A1-F6EECF244321}">
                <p14:modId xmlns:p14="http://schemas.microsoft.com/office/powerpoint/2010/main" val="52704354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انبا شنودة رئيس المتوحدين</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Abba</a:t>
                      </a:r>
                      <a:r>
                        <a:rPr lang="ar-EG" sz="3600" b="0" i="0" dirty="0">
                          <a:solidFill>
                            <a:srgbClr val="FFC000"/>
                          </a:solidFill>
                          <a:latin typeface="Avva_Shenouda"/>
                        </a:rPr>
                        <a:t> </a:t>
                      </a:r>
                      <a:r>
                        <a:rPr lang="en-US" sz="3600" b="0" i="0" dirty="0">
                          <a:solidFill>
                            <a:srgbClr val="FFC000"/>
                          </a:solidFill>
                          <a:latin typeface="Avva_Shenouda"/>
                        </a:rPr>
                        <a:t>@enov5 piarx3man`drat3</a:t>
                      </a:r>
                      <a:endParaRPr lang="en-US" sz="36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أفا شينوتي بي أرشي مان ادراتيس</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6690952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  مقدمة العظة قبطي">
    <p:spTree>
      <p:nvGrpSpPr>
        <p:cNvPr id="1" name=""/>
        <p:cNvGrpSpPr/>
        <p:nvPr/>
      </p:nvGrpSpPr>
      <p:grpSpPr>
        <a:xfrm>
          <a:off x="0" y="0"/>
          <a:ext cx="0" cy="0"/>
          <a:chOff x="0" y="0"/>
          <a:chExt cx="0" cy="0"/>
        </a:xfrm>
      </p:grpSpPr>
      <p:graphicFrame>
        <p:nvGraphicFramePr>
          <p:cNvPr id="3" name="Table 2"/>
          <p:cNvGraphicFramePr>
            <a:graphicFrameLocks noGrp="1"/>
          </p:cNvGraphicFramePr>
          <p:nvPr userDrawn="1">
            <p:extLst>
              <p:ext uri="{D42A27DB-BD31-4B8C-83A1-F6EECF244321}">
                <p14:modId xmlns:p14="http://schemas.microsoft.com/office/powerpoint/2010/main" val="130578789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بركته المقدسة تكون معنا، آمين</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a:solidFill>
                            <a:srgbClr val="FFC000"/>
                          </a:solidFill>
                          <a:latin typeface="Avva_Shenouda"/>
                        </a:rPr>
                        <a:t>`ere pe4`cmov e0ovab 2wpi neman : `am3n</a:t>
                      </a:r>
                      <a:endParaRPr lang="en-US" sz="32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ايري بيف اسمو اثؤواب شوبي نيمان : أمين</a:t>
                      </a:r>
                      <a:endParaRPr lang="ar-EG" sz="72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5974688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1 ختام العظة قبطي">
    <p:spTree>
      <p:nvGrpSpPr>
        <p:cNvPr id="1" name=""/>
        <p:cNvGrpSpPr/>
        <p:nvPr/>
      </p:nvGrpSpPr>
      <p:grpSpPr>
        <a:xfrm>
          <a:off x="0" y="0"/>
          <a:ext cx="0" cy="0"/>
          <a:chOff x="0" y="0"/>
          <a:chExt cx="0" cy="0"/>
        </a:xfrm>
      </p:grpSpPr>
      <p:graphicFrame>
        <p:nvGraphicFramePr>
          <p:cNvPr id="3" name="Table 2"/>
          <p:cNvGraphicFramePr>
            <a:graphicFrameLocks noGrp="1"/>
          </p:cNvGraphicFramePr>
          <p:nvPr userDrawn="1">
            <p:extLst>
              <p:ext uri="{D42A27DB-BD31-4B8C-83A1-F6EECF244321}">
                <p14:modId xmlns:p14="http://schemas.microsoft.com/office/powerpoint/2010/main" val="318602295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فلنختم عظة أبينا القديس</a:t>
                      </a:r>
                      <a:endParaRPr lang="ar-EG" sz="8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i="0" dirty="0" err="1">
                          <a:solidFill>
                            <a:srgbClr val="FFC000"/>
                          </a:solidFill>
                          <a:latin typeface="Avva_Shenouda"/>
                        </a:rPr>
                        <a:t>Marenener</a:t>
                      </a:r>
                      <a:r>
                        <a:rPr lang="en-US" sz="2800" b="0" i="0" dirty="0">
                          <a:solidFill>
                            <a:srgbClr val="FFC000"/>
                          </a:solidFill>
                          <a:latin typeface="Avva_Shenouda"/>
                        </a:rPr>
                        <a:t> </a:t>
                      </a:r>
                      <a:r>
                        <a:rPr lang="en-US" sz="2800" b="0" i="0" dirty="0" err="1">
                          <a:solidFill>
                            <a:srgbClr val="FFC000"/>
                          </a:solidFill>
                          <a:latin typeface="Avva_Shenouda"/>
                        </a:rPr>
                        <a:t>cfrajizin</a:t>
                      </a:r>
                      <a:r>
                        <a:rPr lang="en-US" sz="2800" b="0" i="0" dirty="0">
                          <a:solidFill>
                            <a:srgbClr val="FFC000"/>
                          </a:solidFill>
                          <a:latin typeface="Avva_Shenouda"/>
                        </a:rPr>
                        <a:t> `n5kat3x3cic `</a:t>
                      </a:r>
                      <a:r>
                        <a:rPr lang="en-US" sz="2800" b="0" i="0" dirty="0" err="1">
                          <a:solidFill>
                            <a:srgbClr val="FFC000"/>
                          </a:solidFill>
                          <a:latin typeface="Avva_Shenouda"/>
                        </a:rPr>
                        <a:t>nte</a:t>
                      </a:r>
                      <a:r>
                        <a:rPr lang="en-US" sz="2800" b="0" i="0" dirty="0">
                          <a:solidFill>
                            <a:srgbClr val="FFC000"/>
                          </a:solidFill>
                          <a:latin typeface="Avva_Shenouda"/>
                        </a:rPr>
                        <a:t> </a:t>
                      </a:r>
                      <a:r>
                        <a:rPr lang="en-US" sz="2800" b="0" i="0" dirty="0" err="1">
                          <a:solidFill>
                            <a:srgbClr val="FFC000"/>
                          </a:solidFill>
                          <a:latin typeface="Avva_Shenouda"/>
                        </a:rPr>
                        <a:t>peniwt</a:t>
                      </a:r>
                      <a:r>
                        <a:rPr lang="en-US" sz="2800" b="0" i="0" dirty="0">
                          <a:solidFill>
                            <a:srgbClr val="FFC000"/>
                          </a:solidFill>
                          <a:latin typeface="Avva_Shenouda"/>
                        </a:rPr>
                        <a:t> e=0v</a:t>
                      </a:r>
                      <a:endParaRPr lang="en-US" sz="28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مارين اير اس افراجيزين انتي كاتي شيسيس انتي بين يوت اثؤواب</a:t>
                      </a:r>
                      <a:endParaRPr lang="ar-EG" sz="6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577492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3  ختام العظة قبطي">
    <p:spTree>
      <p:nvGrpSpPr>
        <p:cNvPr id="1" name=""/>
        <p:cNvGrpSpPr/>
        <p:nvPr/>
      </p:nvGrpSpPr>
      <p:grpSpPr>
        <a:xfrm>
          <a:off x="0" y="0"/>
          <a:ext cx="0" cy="0"/>
          <a:chOff x="0" y="0"/>
          <a:chExt cx="0" cy="0"/>
        </a:xfrm>
      </p:grpSpPr>
      <p:graphicFrame>
        <p:nvGraphicFramePr>
          <p:cNvPr id="4" name="Table 3"/>
          <p:cNvGraphicFramePr>
            <a:graphicFrameLocks noGrp="1"/>
          </p:cNvGraphicFramePr>
          <p:nvPr userDrawn="1">
            <p:extLst>
              <p:ext uri="{D42A27DB-BD31-4B8C-83A1-F6EECF244321}">
                <p14:modId xmlns:p14="http://schemas.microsoft.com/office/powerpoint/2010/main" val="117799156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الذي أنار عقولنا و عيون قلوبنا </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i="0" dirty="0">
                          <a:solidFill>
                            <a:srgbClr val="FFC000"/>
                          </a:solidFill>
                          <a:latin typeface="Avva_Shenouda"/>
                        </a:rPr>
                        <a:t>F3eta4erovwini `</a:t>
                      </a:r>
                      <a:r>
                        <a:rPr lang="en-US" sz="2800" b="0" i="0" dirty="0" err="1">
                          <a:solidFill>
                            <a:srgbClr val="FFC000"/>
                          </a:solidFill>
                          <a:latin typeface="Avva_Shenouda"/>
                        </a:rPr>
                        <a:t>mpennovc</a:t>
                      </a:r>
                      <a:r>
                        <a:rPr lang="en-US" sz="2800" b="0" i="0" dirty="0">
                          <a:solidFill>
                            <a:srgbClr val="FFC000"/>
                          </a:solidFill>
                          <a:latin typeface="Avva_Shenouda"/>
                        </a:rPr>
                        <a:t> </a:t>
                      </a:r>
                      <a:r>
                        <a:rPr lang="en-US" sz="2800" b="0" i="0" dirty="0" err="1">
                          <a:solidFill>
                            <a:srgbClr val="FFC000"/>
                          </a:solidFill>
                          <a:latin typeface="Avva_Shenouda"/>
                        </a:rPr>
                        <a:t>nem</a:t>
                      </a:r>
                      <a:r>
                        <a:rPr lang="en-US" sz="2800" b="0" i="0" dirty="0">
                          <a:solidFill>
                            <a:srgbClr val="FFC000"/>
                          </a:solidFill>
                          <a:latin typeface="Avva_Shenouda"/>
                        </a:rPr>
                        <a:t> </a:t>
                      </a:r>
                      <a:r>
                        <a:rPr lang="en-US" sz="2800" b="0" i="0" dirty="0" err="1">
                          <a:solidFill>
                            <a:srgbClr val="FFC000"/>
                          </a:solidFill>
                          <a:latin typeface="Avva_Shenouda"/>
                        </a:rPr>
                        <a:t>nibal</a:t>
                      </a:r>
                      <a:r>
                        <a:rPr lang="en-US" sz="2800" b="0" i="0" dirty="0">
                          <a:solidFill>
                            <a:srgbClr val="FFC000"/>
                          </a:solidFill>
                          <a:latin typeface="Avva_Shenouda"/>
                        </a:rPr>
                        <a:t> `</a:t>
                      </a:r>
                      <a:r>
                        <a:rPr lang="en-US" sz="2800" b="0" i="0" dirty="0" err="1">
                          <a:solidFill>
                            <a:srgbClr val="FFC000"/>
                          </a:solidFill>
                          <a:latin typeface="Avva_Shenouda"/>
                        </a:rPr>
                        <a:t>nte</a:t>
                      </a:r>
                      <a:r>
                        <a:rPr lang="en-US" sz="2800" b="0" i="0" dirty="0">
                          <a:solidFill>
                            <a:srgbClr val="FFC000"/>
                          </a:solidFill>
                          <a:latin typeface="Avva_Shenouda"/>
                        </a:rPr>
                        <a:t> nenh3t</a:t>
                      </a:r>
                      <a:endParaRPr lang="en-US" sz="28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في ايطاف اير أووأويني امبيننوس نيم ني فال انتي نين هيت </a:t>
                      </a:r>
                      <a:endParaRPr lang="ar-EG" sz="6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8340483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_3  ختام العظة قبطي">
    <p:spTree>
      <p:nvGrpSpPr>
        <p:cNvPr id="1" name=""/>
        <p:cNvGrpSpPr/>
        <p:nvPr/>
      </p:nvGrpSpPr>
      <p:grpSpPr>
        <a:xfrm>
          <a:off x="0" y="0"/>
          <a:ext cx="0" cy="0"/>
          <a:chOff x="0" y="0"/>
          <a:chExt cx="0" cy="0"/>
        </a:xfrm>
      </p:grpSpPr>
      <p:graphicFrame>
        <p:nvGraphicFramePr>
          <p:cNvPr id="4" name="Table 3"/>
          <p:cNvGraphicFramePr>
            <a:graphicFrameLocks noGrp="1"/>
          </p:cNvGraphicFramePr>
          <p:nvPr userDrawn="1">
            <p:extLst>
              <p:ext uri="{D42A27DB-BD31-4B8C-83A1-F6EECF244321}">
                <p14:modId xmlns:p14="http://schemas.microsoft.com/office/powerpoint/2010/main" val="129446433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باسم الآب و الابن و الروح القدس, الاله الواحد.أمين</a:t>
                      </a:r>
                      <a:endParaRPr lang="ar-EG" sz="6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b="0" i="0" dirty="0">
                          <a:solidFill>
                            <a:srgbClr val="FFC000"/>
                          </a:solidFill>
                          <a:latin typeface="Avva_Shenouda"/>
                        </a:rPr>
                        <a:t>qen `fran `mFiwt nem `P23ri nem Pip=na e=0v: ovnov5 `novwt am3n </a:t>
                      </a:r>
                      <a:endParaRPr lang="en-US" sz="24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خين افران ام افيوت نيم ابشيري نيم بي ابنيفما اثؤواب أوونوتي ان أووأوت : أمين </a:t>
                      </a:r>
                      <a:endParaRPr lang="ar-EG" sz="54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522231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نبوات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3314"/>
            <a:ext cx="9144000" cy="2474686"/>
          </a:xfrm>
          <a:prstGeom prst="rect">
            <a:avLst/>
          </a:prstGeom>
        </p:spPr>
        <p:txBody>
          <a:bodyPr/>
          <a:lstStyle>
            <a:lvl1pPr algn="justLow" rtl="1">
              <a:defRPr b="1">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3" name="Rectangle 2"/>
          <p:cNvSpPr/>
          <p:nvPr userDrawn="1"/>
        </p:nvSpPr>
        <p:spPr>
          <a:xfrm>
            <a:off x="3432517" y="248697"/>
            <a:ext cx="2278966"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000" b="1" i="0" u="none" strike="noStrike" cap="none" spc="0" normalizeH="0" baseline="0" dirty="0">
                <a:ln>
                  <a:noFill/>
                </a:ln>
                <a:solidFill>
                  <a:srgbClr val="FFC000"/>
                </a:solidFill>
                <a:effectLst/>
                <a:uLnTx/>
                <a:uFillTx/>
                <a:cs typeface="AGA Sindibad Regular" pitchFamily="2" charset="-78"/>
              </a:rPr>
              <a:t>نبوات الساعة الاولي</a:t>
            </a:r>
            <a:endParaRPr kumimoji="0" lang="en-US" sz="2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60687460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نبوات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778" y="4383314"/>
            <a:ext cx="8982222" cy="2474686"/>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Rectangle 2"/>
          <p:cNvSpPr/>
          <p:nvPr userDrawn="1"/>
        </p:nvSpPr>
        <p:spPr>
          <a:xfrm>
            <a:off x="3432517" y="254502"/>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نبوات الساعة الثالثة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22840488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2_نبوات السادس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8800"/>
            <a:ext cx="9144000" cy="248920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Rectangle 2"/>
          <p:cNvSpPr/>
          <p:nvPr userDrawn="1"/>
        </p:nvSpPr>
        <p:spPr>
          <a:xfrm>
            <a:off x="3348111" y="239095"/>
            <a:ext cx="2447778"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نبوات الساعة السادسة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365804114"/>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3_نبوات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4562" y="4368800"/>
            <a:ext cx="9119438" cy="2489200"/>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Rectangle 2"/>
          <p:cNvSpPr/>
          <p:nvPr userDrawn="1"/>
        </p:nvSpPr>
        <p:spPr>
          <a:xfrm>
            <a:off x="3404381" y="225474"/>
            <a:ext cx="233523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نبوات الساعة التاسعة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035700073"/>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4_نبوات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54286"/>
            <a:ext cx="9144000" cy="2503714"/>
          </a:xfrm>
          <a:prstGeom prst="rect">
            <a:avLst/>
          </a:prstGeom>
        </p:spPr>
        <p:txBody>
          <a:bodyPr/>
          <a:lstStyle>
            <a:lvl1pPr algn="justLow" rtl="1">
              <a:defRPr lang="ar-EG" sz="4400" b="1"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Rectangle 2"/>
          <p:cNvSpPr/>
          <p:nvPr userDrawn="1"/>
        </p:nvSpPr>
        <p:spPr>
          <a:xfrm>
            <a:off x="3130062" y="238649"/>
            <a:ext cx="288387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نبوات 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570973794"/>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theme" Target="../theme/theme1.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93" Type="http://schemas.openxmlformats.org/officeDocument/2006/relationships/slideLayout" Target="../slideLayouts/slideLayout93.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91" Type="http://schemas.openxmlformats.org/officeDocument/2006/relationships/slideLayout" Target="../slideLayouts/slideLayout91.xml"/><Relationship Id="rId9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120.xml"/><Relationship Id="rId21" Type="http://schemas.openxmlformats.org/officeDocument/2006/relationships/slideLayout" Target="../slideLayouts/slideLayout115.xml"/><Relationship Id="rId42" Type="http://schemas.openxmlformats.org/officeDocument/2006/relationships/slideLayout" Target="../slideLayouts/slideLayout136.xml"/><Relationship Id="rId47" Type="http://schemas.openxmlformats.org/officeDocument/2006/relationships/slideLayout" Target="../slideLayouts/slideLayout141.xml"/><Relationship Id="rId63" Type="http://schemas.openxmlformats.org/officeDocument/2006/relationships/slideLayout" Target="../slideLayouts/slideLayout157.xml"/><Relationship Id="rId68" Type="http://schemas.openxmlformats.org/officeDocument/2006/relationships/slideLayout" Target="../slideLayouts/slideLayout162.xml"/><Relationship Id="rId84" Type="http://schemas.openxmlformats.org/officeDocument/2006/relationships/slideLayout" Target="../slideLayouts/slideLayout178.xml"/><Relationship Id="rId89" Type="http://schemas.openxmlformats.org/officeDocument/2006/relationships/slideLayout" Target="../slideLayouts/slideLayout183.xml"/><Relationship Id="rId16" Type="http://schemas.openxmlformats.org/officeDocument/2006/relationships/slideLayout" Target="../slideLayouts/slideLayout110.xml"/><Relationship Id="rId11" Type="http://schemas.openxmlformats.org/officeDocument/2006/relationships/slideLayout" Target="../slideLayouts/slideLayout105.xml"/><Relationship Id="rId32" Type="http://schemas.openxmlformats.org/officeDocument/2006/relationships/slideLayout" Target="../slideLayouts/slideLayout126.xml"/><Relationship Id="rId37" Type="http://schemas.openxmlformats.org/officeDocument/2006/relationships/slideLayout" Target="../slideLayouts/slideLayout131.xml"/><Relationship Id="rId53" Type="http://schemas.openxmlformats.org/officeDocument/2006/relationships/slideLayout" Target="../slideLayouts/slideLayout147.xml"/><Relationship Id="rId58" Type="http://schemas.openxmlformats.org/officeDocument/2006/relationships/slideLayout" Target="../slideLayouts/slideLayout152.xml"/><Relationship Id="rId74" Type="http://schemas.openxmlformats.org/officeDocument/2006/relationships/slideLayout" Target="../slideLayouts/slideLayout168.xml"/><Relationship Id="rId79" Type="http://schemas.openxmlformats.org/officeDocument/2006/relationships/slideLayout" Target="../slideLayouts/slideLayout173.xml"/><Relationship Id="rId5" Type="http://schemas.openxmlformats.org/officeDocument/2006/relationships/slideLayout" Target="../slideLayouts/slideLayout99.xml"/><Relationship Id="rId90" Type="http://schemas.openxmlformats.org/officeDocument/2006/relationships/slideLayout" Target="../slideLayouts/slideLayout184.xml"/><Relationship Id="rId95" Type="http://schemas.openxmlformats.org/officeDocument/2006/relationships/image" Target="../media/image1.png"/><Relationship Id="rId22" Type="http://schemas.openxmlformats.org/officeDocument/2006/relationships/slideLayout" Target="../slideLayouts/slideLayout116.xml"/><Relationship Id="rId27" Type="http://schemas.openxmlformats.org/officeDocument/2006/relationships/slideLayout" Target="../slideLayouts/slideLayout121.xml"/><Relationship Id="rId43" Type="http://schemas.openxmlformats.org/officeDocument/2006/relationships/slideLayout" Target="../slideLayouts/slideLayout137.xml"/><Relationship Id="rId48" Type="http://schemas.openxmlformats.org/officeDocument/2006/relationships/slideLayout" Target="../slideLayouts/slideLayout142.xml"/><Relationship Id="rId64" Type="http://schemas.openxmlformats.org/officeDocument/2006/relationships/slideLayout" Target="../slideLayouts/slideLayout158.xml"/><Relationship Id="rId69" Type="http://schemas.openxmlformats.org/officeDocument/2006/relationships/slideLayout" Target="../slideLayouts/slideLayout163.xml"/><Relationship Id="rId8" Type="http://schemas.openxmlformats.org/officeDocument/2006/relationships/slideLayout" Target="../slideLayouts/slideLayout102.xml"/><Relationship Id="rId51" Type="http://schemas.openxmlformats.org/officeDocument/2006/relationships/slideLayout" Target="../slideLayouts/slideLayout145.xml"/><Relationship Id="rId72" Type="http://schemas.openxmlformats.org/officeDocument/2006/relationships/slideLayout" Target="../slideLayouts/slideLayout166.xml"/><Relationship Id="rId80" Type="http://schemas.openxmlformats.org/officeDocument/2006/relationships/slideLayout" Target="../slideLayouts/slideLayout174.xml"/><Relationship Id="rId85" Type="http://schemas.openxmlformats.org/officeDocument/2006/relationships/slideLayout" Target="../slideLayouts/slideLayout179.xml"/><Relationship Id="rId93" Type="http://schemas.openxmlformats.org/officeDocument/2006/relationships/slideLayout" Target="../slideLayouts/slideLayout187.xml"/><Relationship Id="rId3" Type="http://schemas.openxmlformats.org/officeDocument/2006/relationships/slideLayout" Target="../slideLayouts/slideLayout97.xml"/><Relationship Id="rId12" Type="http://schemas.openxmlformats.org/officeDocument/2006/relationships/slideLayout" Target="../slideLayouts/slideLayout106.xml"/><Relationship Id="rId17" Type="http://schemas.openxmlformats.org/officeDocument/2006/relationships/slideLayout" Target="../slideLayouts/slideLayout111.xml"/><Relationship Id="rId25" Type="http://schemas.openxmlformats.org/officeDocument/2006/relationships/slideLayout" Target="../slideLayouts/slideLayout119.xml"/><Relationship Id="rId33" Type="http://schemas.openxmlformats.org/officeDocument/2006/relationships/slideLayout" Target="../slideLayouts/slideLayout127.xml"/><Relationship Id="rId38" Type="http://schemas.openxmlformats.org/officeDocument/2006/relationships/slideLayout" Target="../slideLayouts/slideLayout132.xml"/><Relationship Id="rId46" Type="http://schemas.openxmlformats.org/officeDocument/2006/relationships/slideLayout" Target="../slideLayouts/slideLayout140.xml"/><Relationship Id="rId59" Type="http://schemas.openxmlformats.org/officeDocument/2006/relationships/slideLayout" Target="../slideLayouts/slideLayout153.xml"/><Relationship Id="rId67" Type="http://schemas.openxmlformats.org/officeDocument/2006/relationships/slideLayout" Target="../slideLayouts/slideLayout161.xml"/><Relationship Id="rId20" Type="http://schemas.openxmlformats.org/officeDocument/2006/relationships/slideLayout" Target="../slideLayouts/slideLayout114.xml"/><Relationship Id="rId41" Type="http://schemas.openxmlformats.org/officeDocument/2006/relationships/slideLayout" Target="../slideLayouts/slideLayout135.xml"/><Relationship Id="rId54" Type="http://schemas.openxmlformats.org/officeDocument/2006/relationships/slideLayout" Target="../slideLayouts/slideLayout148.xml"/><Relationship Id="rId62" Type="http://schemas.openxmlformats.org/officeDocument/2006/relationships/slideLayout" Target="../slideLayouts/slideLayout156.xml"/><Relationship Id="rId70" Type="http://schemas.openxmlformats.org/officeDocument/2006/relationships/slideLayout" Target="../slideLayouts/slideLayout164.xml"/><Relationship Id="rId75" Type="http://schemas.openxmlformats.org/officeDocument/2006/relationships/slideLayout" Target="../slideLayouts/slideLayout169.xml"/><Relationship Id="rId83" Type="http://schemas.openxmlformats.org/officeDocument/2006/relationships/slideLayout" Target="../slideLayouts/slideLayout177.xml"/><Relationship Id="rId88" Type="http://schemas.openxmlformats.org/officeDocument/2006/relationships/slideLayout" Target="../slideLayouts/slideLayout182.xml"/><Relationship Id="rId91" Type="http://schemas.openxmlformats.org/officeDocument/2006/relationships/slideLayout" Target="../slideLayouts/slideLayout185.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15" Type="http://schemas.openxmlformats.org/officeDocument/2006/relationships/slideLayout" Target="../slideLayouts/slideLayout109.xml"/><Relationship Id="rId23" Type="http://schemas.openxmlformats.org/officeDocument/2006/relationships/slideLayout" Target="../slideLayouts/slideLayout117.xml"/><Relationship Id="rId28" Type="http://schemas.openxmlformats.org/officeDocument/2006/relationships/slideLayout" Target="../slideLayouts/slideLayout122.xml"/><Relationship Id="rId36" Type="http://schemas.openxmlformats.org/officeDocument/2006/relationships/slideLayout" Target="../slideLayouts/slideLayout130.xml"/><Relationship Id="rId49" Type="http://schemas.openxmlformats.org/officeDocument/2006/relationships/slideLayout" Target="../slideLayouts/slideLayout143.xml"/><Relationship Id="rId57" Type="http://schemas.openxmlformats.org/officeDocument/2006/relationships/slideLayout" Target="../slideLayouts/slideLayout151.xml"/><Relationship Id="rId10" Type="http://schemas.openxmlformats.org/officeDocument/2006/relationships/slideLayout" Target="../slideLayouts/slideLayout104.xml"/><Relationship Id="rId31" Type="http://schemas.openxmlformats.org/officeDocument/2006/relationships/slideLayout" Target="../slideLayouts/slideLayout125.xml"/><Relationship Id="rId44" Type="http://schemas.openxmlformats.org/officeDocument/2006/relationships/slideLayout" Target="../slideLayouts/slideLayout138.xml"/><Relationship Id="rId52" Type="http://schemas.openxmlformats.org/officeDocument/2006/relationships/slideLayout" Target="../slideLayouts/slideLayout146.xml"/><Relationship Id="rId60" Type="http://schemas.openxmlformats.org/officeDocument/2006/relationships/slideLayout" Target="../slideLayouts/slideLayout154.xml"/><Relationship Id="rId65" Type="http://schemas.openxmlformats.org/officeDocument/2006/relationships/slideLayout" Target="../slideLayouts/slideLayout159.xml"/><Relationship Id="rId73" Type="http://schemas.openxmlformats.org/officeDocument/2006/relationships/slideLayout" Target="../slideLayouts/slideLayout167.xml"/><Relationship Id="rId78" Type="http://schemas.openxmlformats.org/officeDocument/2006/relationships/slideLayout" Target="../slideLayouts/slideLayout172.xml"/><Relationship Id="rId81" Type="http://schemas.openxmlformats.org/officeDocument/2006/relationships/slideLayout" Target="../slideLayouts/slideLayout175.xml"/><Relationship Id="rId86" Type="http://schemas.openxmlformats.org/officeDocument/2006/relationships/slideLayout" Target="../slideLayouts/slideLayout180.xml"/><Relationship Id="rId94" Type="http://schemas.openxmlformats.org/officeDocument/2006/relationships/theme" Target="../theme/theme2.xml"/><Relationship Id="rId4" Type="http://schemas.openxmlformats.org/officeDocument/2006/relationships/slideLayout" Target="../slideLayouts/slideLayout98.xml"/><Relationship Id="rId9" Type="http://schemas.openxmlformats.org/officeDocument/2006/relationships/slideLayout" Target="../slideLayouts/slideLayout103.xml"/><Relationship Id="rId13" Type="http://schemas.openxmlformats.org/officeDocument/2006/relationships/slideLayout" Target="../slideLayouts/slideLayout107.xml"/><Relationship Id="rId18" Type="http://schemas.openxmlformats.org/officeDocument/2006/relationships/slideLayout" Target="../slideLayouts/slideLayout112.xml"/><Relationship Id="rId39" Type="http://schemas.openxmlformats.org/officeDocument/2006/relationships/slideLayout" Target="../slideLayouts/slideLayout133.xml"/><Relationship Id="rId34" Type="http://schemas.openxmlformats.org/officeDocument/2006/relationships/slideLayout" Target="../slideLayouts/slideLayout128.xml"/><Relationship Id="rId50" Type="http://schemas.openxmlformats.org/officeDocument/2006/relationships/slideLayout" Target="../slideLayouts/slideLayout144.xml"/><Relationship Id="rId55" Type="http://schemas.openxmlformats.org/officeDocument/2006/relationships/slideLayout" Target="../slideLayouts/slideLayout149.xml"/><Relationship Id="rId76" Type="http://schemas.openxmlformats.org/officeDocument/2006/relationships/slideLayout" Target="../slideLayouts/slideLayout170.xml"/><Relationship Id="rId7" Type="http://schemas.openxmlformats.org/officeDocument/2006/relationships/slideLayout" Target="../slideLayouts/slideLayout101.xml"/><Relationship Id="rId71" Type="http://schemas.openxmlformats.org/officeDocument/2006/relationships/slideLayout" Target="../slideLayouts/slideLayout165.xml"/><Relationship Id="rId92" Type="http://schemas.openxmlformats.org/officeDocument/2006/relationships/slideLayout" Target="../slideLayouts/slideLayout186.xml"/><Relationship Id="rId2" Type="http://schemas.openxmlformats.org/officeDocument/2006/relationships/slideLayout" Target="../slideLayouts/slideLayout96.xml"/><Relationship Id="rId29" Type="http://schemas.openxmlformats.org/officeDocument/2006/relationships/slideLayout" Target="../slideLayouts/slideLayout123.xml"/><Relationship Id="rId24" Type="http://schemas.openxmlformats.org/officeDocument/2006/relationships/slideLayout" Target="../slideLayouts/slideLayout118.xml"/><Relationship Id="rId40" Type="http://schemas.openxmlformats.org/officeDocument/2006/relationships/slideLayout" Target="../slideLayouts/slideLayout134.xml"/><Relationship Id="rId45" Type="http://schemas.openxmlformats.org/officeDocument/2006/relationships/slideLayout" Target="../slideLayouts/slideLayout139.xml"/><Relationship Id="rId66" Type="http://schemas.openxmlformats.org/officeDocument/2006/relationships/slideLayout" Target="../slideLayouts/slideLayout160.xml"/><Relationship Id="rId87" Type="http://schemas.openxmlformats.org/officeDocument/2006/relationships/slideLayout" Target="../slideLayouts/slideLayout181.xml"/><Relationship Id="rId61" Type="http://schemas.openxmlformats.org/officeDocument/2006/relationships/slideLayout" Target="../slideLayouts/slideLayout155.xml"/><Relationship Id="rId82" Type="http://schemas.openxmlformats.org/officeDocument/2006/relationships/slideLayout" Target="../slideLayouts/slideLayout176.xml"/><Relationship Id="rId19" Type="http://schemas.openxmlformats.org/officeDocument/2006/relationships/slideLayout" Target="../slideLayouts/slideLayout113.xml"/><Relationship Id="rId14" Type="http://schemas.openxmlformats.org/officeDocument/2006/relationships/slideLayout" Target="../slideLayouts/slideLayout108.xml"/><Relationship Id="rId30" Type="http://schemas.openxmlformats.org/officeDocument/2006/relationships/slideLayout" Target="../slideLayouts/slideLayout124.xml"/><Relationship Id="rId35" Type="http://schemas.openxmlformats.org/officeDocument/2006/relationships/slideLayout" Target="../slideLayouts/slideLayout129.xml"/><Relationship Id="rId56" Type="http://schemas.openxmlformats.org/officeDocument/2006/relationships/slideLayout" Target="../slideLayouts/slideLayout150.xml"/><Relationship Id="rId77" Type="http://schemas.openxmlformats.org/officeDocument/2006/relationships/slideLayout" Target="../slideLayouts/slideLayout171.xml"/></Relationships>
</file>

<file path=ppt/slideMasters/_rels/slideMaster3.xml.rels><?xml version="1.0" encoding="UTF-8" standalone="yes"?>
<Relationships xmlns="http://schemas.openxmlformats.org/package/2006/relationships"><Relationship Id="rId26" Type="http://schemas.openxmlformats.org/officeDocument/2006/relationships/slideLayout" Target="../slideLayouts/slideLayout213.xml"/><Relationship Id="rId21" Type="http://schemas.openxmlformats.org/officeDocument/2006/relationships/slideLayout" Target="../slideLayouts/slideLayout208.xml"/><Relationship Id="rId42" Type="http://schemas.openxmlformats.org/officeDocument/2006/relationships/slideLayout" Target="../slideLayouts/slideLayout229.xml"/><Relationship Id="rId47" Type="http://schemas.openxmlformats.org/officeDocument/2006/relationships/slideLayout" Target="../slideLayouts/slideLayout234.xml"/><Relationship Id="rId63" Type="http://schemas.openxmlformats.org/officeDocument/2006/relationships/slideLayout" Target="../slideLayouts/slideLayout250.xml"/><Relationship Id="rId68" Type="http://schemas.openxmlformats.org/officeDocument/2006/relationships/slideLayout" Target="../slideLayouts/slideLayout255.xml"/><Relationship Id="rId84" Type="http://schemas.openxmlformats.org/officeDocument/2006/relationships/slideLayout" Target="../slideLayouts/slideLayout271.xml"/><Relationship Id="rId89" Type="http://schemas.openxmlformats.org/officeDocument/2006/relationships/slideLayout" Target="../slideLayouts/slideLayout276.xml"/><Relationship Id="rId16" Type="http://schemas.openxmlformats.org/officeDocument/2006/relationships/slideLayout" Target="../slideLayouts/slideLayout203.xml"/><Relationship Id="rId11" Type="http://schemas.openxmlformats.org/officeDocument/2006/relationships/slideLayout" Target="../slideLayouts/slideLayout198.xml"/><Relationship Id="rId32" Type="http://schemas.openxmlformats.org/officeDocument/2006/relationships/slideLayout" Target="../slideLayouts/slideLayout219.xml"/><Relationship Id="rId37" Type="http://schemas.openxmlformats.org/officeDocument/2006/relationships/slideLayout" Target="../slideLayouts/slideLayout224.xml"/><Relationship Id="rId53" Type="http://schemas.openxmlformats.org/officeDocument/2006/relationships/slideLayout" Target="../slideLayouts/slideLayout240.xml"/><Relationship Id="rId58" Type="http://schemas.openxmlformats.org/officeDocument/2006/relationships/slideLayout" Target="../slideLayouts/slideLayout245.xml"/><Relationship Id="rId74" Type="http://schemas.openxmlformats.org/officeDocument/2006/relationships/slideLayout" Target="../slideLayouts/slideLayout261.xml"/><Relationship Id="rId79" Type="http://schemas.openxmlformats.org/officeDocument/2006/relationships/slideLayout" Target="../slideLayouts/slideLayout266.xml"/><Relationship Id="rId5" Type="http://schemas.openxmlformats.org/officeDocument/2006/relationships/slideLayout" Target="../slideLayouts/slideLayout192.xml"/><Relationship Id="rId90" Type="http://schemas.openxmlformats.org/officeDocument/2006/relationships/slideLayout" Target="../slideLayouts/slideLayout277.xml"/><Relationship Id="rId95" Type="http://schemas.openxmlformats.org/officeDocument/2006/relationships/image" Target="../media/image1.png"/><Relationship Id="rId22" Type="http://schemas.openxmlformats.org/officeDocument/2006/relationships/slideLayout" Target="../slideLayouts/slideLayout209.xml"/><Relationship Id="rId27" Type="http://schemas.openxmlformats.org/officeDocument/2006/relationships/slideLayout" Target="../slideLayouts/slideLayout214.xml"/><Relationship Id="rId43" Type="http://schemas.openxmlformats.org/officeDocument/2006/relationships/slideLayout" Target="../slideLayouts/slideLayout230.xml"/><Relationship Id="rId48" Type="http://schemas.openxmlformats.org/officeDocument/2006/relationships/slideLayout" Target="../slideLayouts/slideLayout235.xml"/><Relationship Id="rId64" Type="http://schemas.openxmlformats.org/officeDocument/2006/relationships/slideLayout" Target="../slideLayouts/slideLayout251.xml"/><Relationship Id="rId69" Type="http://schemas.openxmlformats.org/officeDocument/2006/relationships/slideLayout" Target="../slideLayouts/slideLayout256.xml"/><Relationship Id="rId8" Type="http://schemas.openxmlformats.org/officeDocument/2006/relationships/slideLayout" Target="../slideLayouts/slideLayout195.xml"/><Relationship Id="rId51" Type="http://schemas.openxmlformats.org/officeDocument/2006/relationships/slideLayout" Target="../slideLayouts/slideLayout238.xml"/><Relationship Id="rId72" Type="http://schemas.openxmlformats.org/officeDocument/2006/relationships/slideLayout" Target="../slideLayouts/slideLayout259.xml"/><Relationship Id="rId80" Type="http://schemas.openxmlformats.org/officeDocument/2006/relationships/slideLayout" Target="../slideLayouts/slideLayout267.xml"/><Relationship Id="rId85" Type="http://schemas.openxmlformats.org/officeDocument/2006/relationships/slideLayout" Target="../slideLayouts/slideLayout272.xml"/><Relationship Id="rId93" Type="http://schemas.openxmlformats.org/officeDocument/2006/relationships/slideLayout" Target="../slideLayouts/slideLayout280.xml"/><Relationship Id="rId3" Type="http://schemas.openxmlformats.org/officeDocument/2006/relationships/slideLayout" Target="../slideLayouts/slideLayout190.xml"/><Relationship Id="rId12" Type="http://schemas.openxmlformats.org/officeDocument/2006/relationships/slideLayout" Target="../slideLayouts/slideLayout199.xml"/><Relationship Id="rId17" Type="http://schemas.openxmlformats.org/officeDocument/2006/relationships/slideLayout" Target="../slideLayouts/slideLayout204.xml"/><Relationship Id="rId25" Type="http://schemas.openxmlformats.org/officeDocument/2006/relationships/slideLayout" Target="../slideLayouts/slideLayout212.xml"/><Relationship Id="rId33" Type="http://schemas.openxmlformats.org/officeDocument/2006/relationships/slideLayout" Target="../slideLayouts/slideLayout220.xml"/><Relationship Id="rId38" Type="http://schemas.openxmlformats.org/officeDocument/2006/relationships/slideLayout" Target="../slideLayouts/slideLayout225.xml"/><Relationship Id="rId46" Type="http://schemas.openxmlformats.org/officeDocument/2006/relationships/slideLayout" Target="../slideLayouts/slideLayout233.xml"/><Relationship Id="rId59" Type="http://schemas.openxmlformats.org/officeDocument/2006/relationships/slideLayout" Target="../slideLayouts/slideLayout246.xml"/><Relationship Id="rId67" Type="http://schemas.openxmlformats.org/officeDocument/2006/relationships/slideLayout" Target="../slideLayouts/slideLayout254.xml"/><Relationship Id="rId20" Type="http://schemas.openxmlformats.org/officeDocument/2006/relationships/slideLayout" Target="../slideLayouts/slideLayout207.xml"/><Relationship Id="rId41" Type="http://schemas.openxmlformats.org/officeDocument/2006/relationships/slideLayout" Target="../slideLayouts/slideLayout228.xml"/><Relationship Id="rId54" Type="http://schemas.openxmlformats.org/officeDocument/2006/relationships/slideLayout" Target="../slideLayouts/slideLayout241.xml"/><Relationship Id="rId62" Type="http://schemas.openxmlformats.org/officeDocument/2006/relationships/slideLayout" Target="../slideLayouts/slideLayout249.xml"/><Relationship Id="rId70" Type="http://schemas.openxmlformats.org/officeDocument/2006/relationships/slideLayout" Target="../slideLayouts/slideLayout257.xml"/><Relationship Id="rId75" Type="http://schemas.openxmlformats.org/officeDocument/2006/relationships/slideLayout" Target="../slideLayouts/slideLayout262.xml"/><Relationship Id="rId83" Type="http://schemas.openxmlformats.org/officeDocument/2006/relationships/slideLayout" Target="../slideLayouts/slideLayout270.xml"/><Relationship Id="rId88" Type="http://schemas.openxmlformats.org/officeDocument/2006/relationships/slideLayout" Target="../slideLayouts/slideLayout275.xml"/><Relationship Id="rId91" Type="http://schemas.openxmlformats.org/officeDocument/2006/relationships/slideLayout" Target="../slideLayouts/slideLayout278.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5" Type="http://schemas.openxmlformats.org/officeDocument/2006/relationships/slideLayout" Target="../slideLayouts/slideLayout202.xml"/><Relationship Id="rId23" Type="http://schemas.openxmlformats.org/officeDocument/2006/relationships/slideLayout" Target="../slideLayouts/slideLayout210.xml"/><Relationship Id="rId28" Type="http://schemas.openxmlformats.org/officeDocument/2006/relationships/slideLayout" Target="../slideLayouts/slideLayout215.xml"/><Relationship Id="rId36" Type="http://schemas.openxmlformats.org/officeDocument/2006/relationships/slideLayout" Target="../slideLayouts/slideLayout223.xml"/><Relationship Id="rId49" Type="http://schemas.openxmlformats.org/officeDocument/2006/relationships/slideLayout" Target="../slideLayouts/slideLayout236.xml"/><Relationship Id="rId57" Type="http://schemas.openxmlformats.org/officeDocument/2006/relationships/slideLayout" Target="../slideLayouts/slideLayout244.xml"/><Relationship Id="rId10" Type="http://schemas.openxmlformats.org/officeDocument/2006/relationships/slideLayout" Target="../slideLayouts/slideLayout197.xml"/><Relationship Id="rId31" Type="http://schemas.openxmlformats.org/officeDocument/2006/relationships/slideLayout" Target="../slideLayouts/slideLayout218.xml"/><Relationship Id="rId44" Type="http://schemas.openxmlformats.org/officeDocument/2006/relationships/slideLayout" Target="../slideLayouts/slideLayout231.xml"/><Relationship Id="rId52" Type="http://schemas.openxmlformats.org/officeDocument/2006/relationships/slideLayout" Target="../slideLayouts/slideLayout239.xml"/><Relationship Id="rId60" Type="http://schemas.openxmlformats.org/officeDocument/2006/relationships/slideLayout" Target="../slideLayouts/slideLayout247.xml"/><Relationship Id="rId65" Type="http://schemas.openxmlformats.org/officeDocument/2006/relationships/slideLayout" Target="../slideLayouts/slideLayout252.xml"/><Relationship Id="rId73" Type="http://schemas.openxmlformats.org/officeDocument/2006/relationships/slideLayout" Target="../slideLayouts/slideLayout260.xml"/><Relationship Id="rId78" Type="http://schemas.openxmlformats.org/officeDocument/2006/relationships/slideLayout" Target="../slideLayouts/slideLayout265.xml"/><Relationship Id="rId81" Type="http://schemas.openxmlformats.org/officeDocument/2006/relationships/slideLayout" Target="../slideLayouts/slideLayout268.xml"/><Relationship Id="rId86" Type="http://schemas.openxmlformats.org/officeDocument/2006/relationships/slideLayout" Target="../slideLayouts/slideLayout273.xml"/><Relationship Id="rId94" Type="http://schemas.openxmlformats.org/officeDocument/2006/relationships/theme" Target="../theme/theme3.xml"/><Relationship Id="rId4" Type="http://schemas.openxmlformats.org/officeDocument/2006/relationships/slideLayout" Target="../slideLayouts/slideLayout191.xml"/><Relationship Id="rId9" Type="http://schemas.openxmlformats.org/officeDocument/2006/relationships/slideLayout" Target="../slideLayouts/slideLayout196.xml"/><Relationship Id="rId13" Type="http://schemas.openxmlformats.org/officeDocument/2006/relationships/slideLayout" Target="../slideLayouts/slideLayout200.xml"/><Relationship Id="rId18" Type="http://schemas.openxmlformats.org/officeDocument/2006/relationships/slideLayout" Target="../slideLayouts/slideLayout205.xml"/><Relationship Id="rId39" Type="http://schemas.openxmlformats.org/officeDocument/2006/relationships/slideLayout" Target="../slideLayouts/slideLayout226.xml"/><Relationship Id="rId34" Type="http://schemas.openxmlformats.org/officeDocument/2006/relationships/slideLayout" Target="../slideLayouts/slideLayout221.xml"/><Relationship Id="rId50" Type="http://schemas.openxmlformats.org/officeDocument/2006/relationships/slideLayout" Target="../slideLayouts/slideLayout237.xml"/><Relationship Id="rId55" Type="http://schemas.openxmlformats.org/officeDocument/2006/relationships/slideLayout" Target="../slideLayouts/slideLayout242.xml"/><Relationship Id="rId76" Type="http://schemas.openxmlformats.org/officeDocument/2006/relationships/slideLayout" Target="../slideLayouts/slideLayout263.xml"/><Relationship Id="rId7" Type="http://schemas.openxmlformats.org/officeDocument/2006/relationships/slideLayout" Target="../slideLayouts/slideLayout194.xml"/><Relationship Id="rId71" Type="http://schemas.openxmlformats.org/officeDocument/2006/relationships/slideLayout" Target="../slideLayouts/slideLayout258.xml"/><Relationship Id="rId92" Type="http://schemas.openxmlformats.org/officeDocument/2006/relationships/slideLayout" Target="../slideLayouts/slideLayout279.xml"/><Relationship Id="rId2" Type="http://schemas.openxmlformats.org/officeDocument/2006/relationships/slideLayout" Target="../slideLayouts/slideLayout189.xml"/><Relationship Id="rId29" Type="http://schemas.openxmlformats.org/officeDocument/2006/relationships/slideLayout" Target="../slideLayouts/slideLayout216.xml"/><Relationship Id="rId24" Type="http://schemas.openxmlformats.org/officeDocument/2006/relationships/slideLayout" Target="../slideLayouts/slideLayout211.xml"/><Relationship Id="rId40" Type="http://schemas.openxmlformats.org/officeDocument/2006/relationships/slideLayout" Target="../slideLayouts/slideLayout227.xml"/><Relationship Id="rId45" Type="http://schemas.openxmlformats.org/officeDocument/2006/relationships/slideLayout" Target="../slideLayouts/slideLayout232.xml"/><Relationship Id="rId66" Type="http://schemas.openxmlformats.org/officeDocument/2006/relationships/slideLayout" Target="../slideLayouts/slideLayout253.xml"/><Relationship Id="rId87" Type="http://schemas.openxmlformats.org/officeDocument/2006/relationships/slideLayout" Target="../slideLayouts/slideLayout274.xml"/><Relationship Id="rId61" Type="http://schemas.openxmlformats.org/officeDocument/2006/relationships/slideLayout" Target="../slideLayouts/slideLayout248.xml"/><Relationship Id="rId82" Type="http://schemas.openxmlformats.org/officeDocument/2006/relationships/slideLayout" Target="../slideLayouts/slideLayout269.xml"/><Relationship Id="rId19" Type="http://schemas.openxmlformats.org/officeDocument/2006/relationships/slideLayout" Target="../slideLayouts/slideLayout206.xml"/><Relationship Id="rId14" Type="http://schemas.openxmlformats.org/officeDocument/2006/relationships/slideLayout" Target="../slideLayouts/slideLayout201.xml"/><Relationship Id="rId30" Type="http://schemas.openxmlformats.org/officeDocument/2006/relationships/slideLayout" Target="../slideLayouts/slideLayout217.xml"/><Relationship Id="rId35" Type="http://schemas.openxmlformats.org/officeDocument/2006/relationships/slideLayout" Target="../slideLayouts/slideLayout222.xml"/><Relationship Id="rId56" Type="http://schemas.openxmlformats.org/officeDocument/2006/relationships/slideLayout" Target="../slideLayouts/slideLayout243.xml"/><Relationship Id="rId77" Type="http://schemas.openxmlformats.org/officeDocument/2006/relationships/slideLayout" Target="../slideLayouts/slideLayout26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08CEE-BCF6-4734-91BB-FB6E722EC14A}" type="datetimeFigureOut">
              <a:rPr lang="en-US" smtClean="0"/>
              <a:t>10-Apr-23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FF0DC-F448-4528-8715-E973BD657E28}" type="slidenum">
              <a:rPr lang="en-US" smtClean="0"/>
              <a:t>‹#›</a:t>
            </a:fld>
            <a:endParaRPr lang="en-US"/>
          </a:p>
        </p:txBody>
      </p:sp>
      <p:sp>
        <p:nvSpPr>
          <p:cNvPr id="9" name="Rectangle 8"/>
          <p:cNvSpPr/>
          <p:nvPr userDrawn="1"/>
        </p:nvSpPr>
        <p:spPr>
          <a:xfrm>
            <a:off x="3298873" y="136525"/>
            <a:ext cx="2546253" cy="461665"/>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يوم الثلاثاء</a:t>
            </a:r>
          </a:p>
        </p:txBody>
      </p:sp>
      <p:pic>
        <p:nvPicPr>
          <p:cNvPr id="10" name="Picture 9">
            <a:extLst>
              <a:ext uri="{FF2B5EF4-FFF2-40B4-BE49-F238E27FC236}">
                <a16:creationId xmlns:a16="http://schemas.microsoft.com/office/drawing/2014/main" id="{86A58C62-D087-FC28-C475-2E0E6445E04B}"/>
              </a:ext>
            </a:extLst>
          </p:cNvPr>
          <p:cNvPicPr>
            <a:picLocks noChangeAspect="1"/>
          </p:cNvPicPr>
          <p:nvPr userDrawn="1"/>
        </p:nvPicPr>
        <p:blipFill>
          <a:blip r:embed="rId96" cstate="print">
            <a:extLst>
              <a:ext uri="{28A0092B-C50C-407E-A947-70E740481C1C}">
                <a14:useLocalDpi xmlns:a14="http://schemas.microsoft.com/office/drawing/2010/main" val="0"/>
              </a:ext>
            </a:extLst>
          </a:blip>
          <a:stretch>
            <a:fillRect/>
          </a:stretch>
        </p:blipFill>
        <p:spPr>
          <a:xfrm>
            <a:off x="0" y="4349327"/>
            <a:ext cx="9144000" cy="2507673"/>
          </a:xfrm>
          <a:prstGeom prst="rect">
            <a:avLst/>
          </a:prstGeom>
        </p:spPr>
      </p:pic>
    </p:spTree>
    <p:extLst>
      <p:ext uri="{BB962C8B-B14F-4D97-AF65-F5344CB8AC3E}">
        <p14:creationId xmlns:p14="http://schemas.microsoft.com/office/powerpoint/2010/main" val="2589471382"/>
      </p:ext>
    </p:extLst>
  </p:cSld>
  <p:clrMap bg1="lt1" tx1="dk1" bg2="lt2" tx2="dk2" accent1="accent1" accent2="accent2" accent3="accent3" accent4="accent4" accent5="accent5" accent6="accent6" hlink="hlink" folHlink="folHlink"/>
  <p:sldLayoutIdLst>
    <p:sldLayoutId id="2147483689" r:id="rId1"/>
    <p:sldLayoutId id="2147483705" r:id="rId2"/>
    <p:sldLayoutId id="2147483706" r:id="rId3"/>
    <p:sldLayoutId id="2147483707" r:id="rId4"/>
    <p:sldLayoutId id="2147483708" r:id="rId5"/>
    <p:sldLayoutId id="2147483704" r:id="rId6"/>
    <p:sldLayoutId id="2147483709" r:id="rId7"/>
    <p:sldLayoutId id="2147483710" r:id="rId8"/>
    <p:sldLayoutId id="2147483711" r:id="rId9"/>
    <p:sldLayoutId id="2147483712" r:id="rId10"/>
    <p:sldLayoutId id="2147483682" r:id="rId11"/>
    <p:sldLayoutId id="2147483995" r:id="rId12"/>
    <p:sldLayoutId id="2147483713" r:id="rId13"/>
    <p:sldLayoutId id="2147483714" r:id="rId14"/>
    <p:sldLayoutId id="2147483715" r:id="rId15"/>
    <p:sldLayoutId id="2147483716" r:id="rId16"/>
    <p:sldLayoutId id="2147483692" r:id="rId17"/>
    <p:sldLayoutId id="2147483717" r:id="rId18"/>
    <p:sldLayoutId id="2147483718" r:id="rId19"/>
    <p:sldLayoutId id="2147483719" r:id="rId20"/>
    <p:sldLayoutId id="2147483720" r:id="rId21"/>
    <p:sldLayoutId id="2147483721" r:id="rId22"/>
    <p:sldLayoutId id="2147483727" r:id="rId23"/>
    <p:sldLayoutId id="2147483728" r:id="rId24"/>
    <p:sldLayoutId id="2147483729" r:id="rId25"/>
    <p:sldLayoutId id="2147483730" r:id="rId26"/>
    <p:sldLayoutId id="2147483731" r:id="rId27"/>
    <p:sldLayoutId id="2147483733" r:id="rId28"/>
    <p:sldLayoutId id="2147483735" r:id="rId29"/>
    <p:sldLayoutId id="2147483724" r:id="rId30"/>
    <p:sldLayoutId id="2147483723" r:id="rId31"/>
    <p:sldLayoutId id="2147483695" r:id="rId32"/>
    <p:sldLayoutId id="2147483696" r:id="rId33"/>
    <p:sldLayoutId id="2147483697" r:id="rId34"/>
    <p:sldLayoutId id="2147483698" r:id="rId35"/>
    <p:sldLayoutId id="2147483722" r:id="rId36"/>
    <p:sldLayoutId id="2147483700" r:id="rId37"/>
    <p:sldLayoutId id="2147483693" r:id="rId38"/>
    <p:sldLayoutId id="2147484027" r:id="rId39"/>
    <p:sldLayoutId id="2147483701" r:id="rId40"/>
    <p:sldLayoutId id="2147484028" r:id="rId41"/>
    <p:sldLayoutId id="2147483702" r:id="rId42"/>
    <p:sldLayoutId id="2147484029" r:id="rId43"/>
    <p:sldLayoutId id="2147483703" r:id="rId44"/>
    <p:sldLayoutId id="2147484030" r:id="rId45"/>
    <p:sldLayoutId id="2147483673" r:id="rId46"/>
    <p:sldLayoutId id="2147483674" r:id="rId47"/>
    <p:sldLayoutId id="2147483691" r:id="rId48"/>
    <p:sldLayoutId id="2147483690" r:id="rId49"/>
    <p:sldLayoutId id="2147483726" r:id="rId50"/>
    <p:sldLayoutId id="2147483732" r:id="rId51"/>
    <p:sldLayoutId id="2147483991" r:id="rId52"/>
    <p:sldLayoutId id="2147484016" r:id="rId53"/>
    <p:sldLayoutId id="2147484017" r:id="rId54"/>
    <p:sldLayoutId id="2147483992" r:id="rId55"/>
    <p:sldLayoutId id="2147483737" r:id="rId56"/>
    <p:sldLayoutId id="2147483738" r:id="rId57"/>
    <p:sldLayoutId id="2147483739" r:id="rId58"/>
    <p:sldLayoutId id="2147483740" r:id="rId59"/>
    <p:sldLayoutId id="2147483741" r:id="rId60"/>
    <p:sldLayoutId id="2147483742" r:id="rId61"/>
    <p:sldLayoutId id="2147483743" r:id="rId62"/>
    <p:sldLayoutId id="2147483744" r:id="rId63"/>
    <p:sldLayoutId id="2147483745" r:id="rId64"/>
    <p:sldLayoutId id="2147483746" r:id="rId65"/>
    <p:sldLayoutId id="2147483747" r:id="rId66"/>
    <p:sldLayoutId id="2147483748" r:id="rId67"/>
    <p:sldLayoutId id="2147483749" r:id="rId68"/>
    <p:sldLayoutId id="2147483750" r:id="rId69"/>
    <p:sldLayoutId id="2147483751" r:id="rId70"/>
    <p:sldLayoutId id="2147484004" r:id="rId71"/>
    <p:sldLayoutId id="2147484003" r:id="rId72"/>
    <p:sldLayoutId id="2147483999" r:id="rId73"/>
    <p:sldLayoutId id="2147484000" r:id="rId74"/>
    <p:sldLayoutId id="2147484001" r:id="rId75"/>
    <p:sldLayoutId id="2147484005" r:id="rId76"/>
    <p:sldLayoutId id="2147484006" r:id="rId77"/>
    <p:sldLayoutId id="2147484007" r:id="rId78"/>
    <p:sldLayoutId id="2147484008" r:id="rId79"/>
    <p:sldLayoutId id="2147484009" r:id="rId80"/>
    <p:sldLayoutId id="2147484011" r:id="rId81"/>
    <p:sldLayoutId id="2147484010" r:id="rId82"/>
    <p:sldLayoutId id="2147484013" r:id="rId83"/>
    <p:sldLayoutId id="2147484014" r:id="rId84"/>
    <p:sldLayoutId id="2147484015" r:id="rId85"/>
    <p:sldLayoutId id="2147484018" r:id="rId86"/>
    <p:sldLayoutId id="2147484019" r:id="rId87"/>
    <p:sldLayoutId id="2147484025" r:id="rId88"/>
    <p:sldLayoutId id="2147484026" r:id="rId89"/>
    <p:sldLayoutId id="2147484022" r:id="rId90"/>
    <p:sldLayoutId id="2147484020" r:id="rId91"/>
    <p:sldLayoutId id="2147484021" r:id="rId92"/>
    <p:sldLayoutId id="2147484023" r:id="rId93"/>
    <p:sldLayoutId id="2147484024" r:id="rId9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08CEE-BCF6-4734-91BB-FB6E722EC14A}" type="datetimeFigureOut">
              <a:rPr lang="en-US" smtClean="0"/>
              <a:t>10-Apr-23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FF0DC-F448-4528-8715-E973BD657E28}" type="slidenum">
              <a:rPr lang="en-US" smtClean="0"/>
              <a:t>‹#›</a:t>
            </a:fld>
            <a:endParaRPr lang="en-US"/>
          </a:p>
        </p:txBody>
      </p:sp>
      <p:sp>
        <p:nvSpPr>
          <p:cNvPr id="9" name="Rectangle 8"/>
          <p:cNvSpPr/>
          <p:nvPr userDrawn="1"/>
        </p:nvSpPr>
        <p:spPr>
          <a:xfrm>
            <a:off x="3298873" y="136525"/>
            <a:ext cx="2546253" cy="461665"/>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يوم الثلاثاء</a:t>
            </a:r>
          </a:p>
        </p:txBody>
      </p:sp>
      <p:pic>
        <p:nvPicPr>
          <p:cNvPr id="10" name="Picture 9">
            <a:extLst>
              <a:ext uri="{FF2B5EF4-FFF2-40B4-BE49-F238E27FC236}">
                <a16:creationId xmlns:a16="http://schemas.microsoft.com/office/drawing/2014/main" id="{86A58C62-D087-FC28-C475-2E0E6445E04B}"/>
              </a:ext>
            </a:extLst>
          </p:cNvPr>
          <p:cNvPicPr>
            <a:picLocks noChangeAspect="1"/>
          </p:cNvPicPr>
          <p:nvPr userDrawn="1"/>
        </p:nvPicPr>
        <p:blipFill>
          <a:blip r:embed="rId95" cstate="print">
            <a:extLst>
              <a:ext uri="{28A0092B-C50C-407E-A947-70E740481C1C}">
                <a14:useLocalDpi xmlns:a14="http://schemas.microsoft.com/office/drawing/2010/main" val="0"/>
              </a:ext>
            </a:extLst>
          </a:blip>
          <a:stretch>
            <a:fillRect/>
          </a:stretch>
        </p:blipFill>
        <p:spPr>
          <a:xfrm>
            <a:off x="0" y="4349327"/>
            <a:ext cx="9144000" cy="2507673"/>
          </a:xfrm>
          <a:prstGeom prst="rect">
            <a:avLst/>
          </a:prstGeom>
        </p:spPr>
      </p:pic>
    </p:spTree>
    <p:extLst>
      <p:ext uri="{BB962C8B-B14F-4D97-AF65-F5344CB8AC3E}">
        <p14:creationId xmlns:p14="http://schemas.microsoft.com/office/powerpoint/2010/main" val="3797880672"/>
      </p:ext>
    </p:extLst>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 id="2147484043" r:id="rId12"/>
    <p:sldLayoutId id="2147484044" r:id="rId13"/>
    <p:sldLayoutId id="2147484045" r:id="rId14"/>
    <p:sldLayoutId id="2147484046" r:id="rId15"/>
    <p:sldLayoutId id="2147484047" r:id="rId16"/>
    <p:sldLayoutId id="2147484048" r:id="rId17"/>
    <p:sldLayoutId id="2147484049" r:id="rId18"/>
    <p:sldLayoutId id="2147484050" r:id="rId19"/>
    <p:sldLayoutId id="2147484051" r:id="rId20"/>
    <p:sldLayoutId id="2147484052" r:id="rId21"/>
    <p:sldLayoutId id="2147484053" r:id="rId22"/>
    <p:sldLayoutId id="2147484054" r:id="rId23"/>
    <p:sldLayoutId id="2147484055" r:id="rId24"/>
    <p:sldLayoutId id="2147484056" r:id="rId25"/>
    <p:sldLayoutId id="2147484057" r:id="rId26"/>
    <p:sldLayoutId id="2147484058" r:id="rId27"/>
    <p:sldLayoutId id="2147484059" r:id="rId28"/>
    <p:sldLayoutId id="2147484060" r:id="rId29"/>
    <p:sldLayoutId id="2147484061" r:id="rId30"/>
    <p:sldLayoutId id="2147484062" r:id="rId31"/>
    <p:sldLayoutId id="2147484063" r:id="rId32"/>
    <p:sldLayoutId id="2147484064" r:id="rId33"/>
    <p:sldLayoutId id="2147484065" r:id="rId34"/>
    <p:sldLayoutId id="2147484066" r:id="rId35"/>
    <p:sldLayoutId id="2147484067" r:id="rId36"/>
    <p:sldLayoutId id="2147484068" r:id="rId37"/>
    <p:sldLayoutId id="2147484069" r:id="rId38"/>
    <p:sldLayoutId id="2147484070" r:id="rId39"/>
    <p:sldLayoutId id="2147484071" r:id="rId40"/>
    <p:sldLayoutId id="2147484072" r:id="rId41"/>
    <p:sldLayoutId id="2147484073" r:id="rId42"/>
    <p:sldLayoutId id="2147484074" r:id="rId43"/>
    <p:sldLayoutId id="2147484075" r:id="rId44"/>
    <p:sldLayoutId id="2147484076" r:id="rId45"/>
    <p:sldLayoutId id="2147484077" r:id="rId46"/>
    <p:sldLayoutId id="2147484078" r:id="rId47"/>
    <p:sldLayoutId id="2147484079" r:id="rId48"/>
    <p:sldLayoutId id="2147484080" r:id="rId49"/>
    <p:sldLayoutId id="2147484081" r:id="rId50"/>
    <p:sldLayoutId id="2147484082" r:id="rId51"/>
    <p:sldLayoutId id="2147484083" r:id="rId52"/>
    <p:sldLayoutId id="2147484084" r:id="rId53"/>
    <p:sldLayoutId id="2147484085" r:id="rId54"/>
    <p:sldLayoutId id="2147484086" r:id="rId55"/>
    <p:sldLayoutId id="2147484087" r:id="rId56"/>
    <p:sldLayoutId id="2147484088" r:id="rId57"/>
    <p:sldLayoutId id="2147484089" r:id="rId58"/>
    <p:sldLayoutId id="2147484090" r:id="rId59"/>
    <p:sldLayoutId id="2147484091" r:id="rId60"/>
    <p:sldLayoutId id="2147484092" r:id="rId61"/>
    <p:sldLayoutId id="2147484093" r:id="rId62"/>
    <p:sldLayoutId id="2147484094" r:id="rId63"/>
    <p:sldLayoutId id="2147484095" r:id="rId64"/>
    <p:sldLayoutId id="2147484096" r:id="rId65"/>
    <p:sldLayoutId id="2147484097" r:id="rId66"/>
    <p:sldLayoutId id="2147484098" r:id="rId67"/>
    <p:sldLayoutId id="2147484099" r:id="rId68"/>
    <p:sldLayoutId id="2147484100" r:id="rId69"/>
    <p:sldLayoutId id="2147484101" r:id="rId70"/>
    <p:sldLayoutId id="2147484102" r:id="rId71"/>
    <p:sldLayoutId id="2147484103" r:id="rId72"/>
    <p:sldLayoutId id="2147484104" r:id="rId73"/>
    <p:sldLayoutId id="2147484105" r:id="rId74"/>
    <p:sldLayoutId id="2147484106" r:id="rId75"/>
    <p:sldLayoutId id="2147484107" r:id="rId76"/>
    <p:sldLayoutId id="2147484108" r:id="rId77"/>
    <p:sldLayoutId id="2147484109" r:id="rId78"/>
    <p:sldLayoutId id="2147484110" r:id="rId79"/>
    <p:sldLayoutId id="2147484111" r:id="rId80"/>
    <p:sldLayoutId id="2147484112" r:id="rId81"/>
    <p:sldLayoutId id="2147484113" r:id="rId82"/>
    <p:sldLayoutId id="2147484114" r:id="rId83"/>
    <p:sldLayoutId id="2147484116" r:id="rId84"/>
    <p:sldLayoutId id="2147484117" r:id="rId85"/>
    <p:sldLayoutId id="2147484118" r:id="rId86"/>
    <p:sldLayoutId id="2147484119" r:id="rId87"/>
    <p:sldLayoutId id="2147484120" r:id="rId88"/>
    <p:sldLayoutId id="2147484121" r:id="rId89"/>
    <p:sldLayoutId id="2147484122" r:id="rId90"/>
    <p:sldLayoutId id="2147484123" r:id="rId91"/>
    <p:sldLayoutId id="2147484124" r:id="rId92"/>
    <p:sldLayoutId id="2147484125" r:id="rId9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08CEE-BCF6-4734-91BB-FB6E722EC14A}" type="datetimeFigureOut">
              <a:rPr lang="en-US" smtClean="0"/>
              <a:t>10-Apr-23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FF0DC-F448-4528-8715-E973BD657E28}" type="slidenum">
              <a:rPr lang="en-US" smtClean="0"/>
              <a:t>‹#›</a:t>
            </a:fld>
            <a:endParaRPr lang="en-US"/>
          </a:p>
        </p:txBody>
      </p:sp>
      <p:sp>
        <p:nvSpPr>
          <p:cNvPr id="9" name="Rectangle 8"/>
          <p:cNvSpPr/>
          <p:nvPr userDrawn="1"/>
        </p:nvSpPr>
        <p:spPr>
          <a:xfrm>
            <a:off x="3298873" y="136525"/>
            <a:ext cx="2546253" cy="461665"/>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يوم الثلاثاء</a:t>
            </a:r>
          </a:p>
        </p:txBody>
      </p:sp>
      <p:pic>
        <p:nvPicPr>
          <p:cNvPr id="10" name="Picture 9">
            <a:extLst>
              <a:ext uri="{FF2B5EF4-FFF2-40B4-BE49-F238E27FC236}">
                <a16:creationId xmlns:a16="http://schemas.microsoft.com/office/drawing/2014/main" id="{86A58C62-D087-FC28-C475-2E0E6445E04B}"/>
              </a:ext>
            </a:extLst>
          </p:cNvPr>
          <p:cNvPicPr>
            <a:picLocks noChangeAspect="1"/>
          </p:cNvPicPr>
          <p:nvPr userDrawn="1"/>
        </p:nvPicPr>
        <p:blipFill>
          <a:blip r:embed="rId95" cstate="print">
            <a:extLst>
              <a:ext uri="{28A0092B-C50C-407E-A947-70E740481C1C}">
                <a14:useLocalDpi xmlns:a14="http://schemas.microsoft.com/office/drawing/2010/main" val="0"/>
              </a:ext>
            </a:extLst>
          </a:blip>
          <a:stretch>
            <a:fillRect/>
          </a:stretch>
        </p:blipFill>
        <p:spPr>
          <a:xfrm>
            <a:off x="0" y="4349327"/>
            <a:ext cx="9144000" cy="2507673"/>
          </a:xfrm>
          <a:prstGeom prst="rect">
            <a:avLst/>
          </a:prstGeom>
        </p:spPr>
      </p:pic>
    </p:spTree>
    <p:extLst>
      <p:ext uri="{BB962C8B-B14F-4D97-AF65-F5344CB8AC3E}">
        <p14:creationId xmlns:p14="http://schemas.microsoft.com/office/powerpoint/2010/main" val="3973257176"/>
      </p:ext>
    </p:extLst>
  </p:cSld>
  <p:clrMap bg1="lt1" tx1="dk1" bg2="lt2" tx2="dk2" accent1="accent1" accent2="accent2" accent3="accent3" accent4="accent4" accent5="accent5" accent6="accent6" hlink="hlink" folHlink="folHlink"/>
  <p:sldLayoutIdLst>
    <p:sldLayoutId id="2147484127" r:id="rId1"/>
    <p:sldLayoutId id="2147484128" r:id="rId2"/>
    <p:sldLayoutId id="2147484129" r:id="rId3"/>
    <p:sldLayoutId id="2147484130" r:id="rId4"/>
    <p:sldLayoutId id="2147484131" r:id="rId5"/>
    <p:sldLayoutId id="2147484132" r:id="rId6"/>
    <p:sldLayoutId id="2147484133" r:id="rId7"/>
    <p:sldLayoutId id="2147484134" r:id="rId8"/>
    <p:sldLayoutId id="2147484135" r:id="rId9"/>
    <p:sldLayoutId id="2147484136" r:id="rId10"/>
    <p:sldLayoutId id="2147484137" r:id="rId11"/>
    <p:sldLayoutId id="2147484138" r:id="rId12"/>
    <p:sldLayoutId id="2147484139" r:id="rId13"/>
    <p:sldLayoutId id="2147484140" r:id="rId14"/>
    <p:sldLayoutId id="2147484141" r:id="rId15"/>
    <p:sldLayoutId id="2147484142" r:id="rId16"/>
    <p:sldLayoutId id="2147484143" r:id="rId17"/>
    <p:sldLayoutId id="2147484144" r:id="rId18"/>
    <p:sldLayoutId id="2147484145" r:id="rId19"/>
    <p:sldLayoutId id="2147484146" r:id="rId20"/>
    <p:sldLayoutId id="2147484147" r:id="rId21"/>
    <p:sldLayoutId id="2147484148" r:id="rId22"/>
    <p:sldLayoutId id="2147484149" r:id="rId23"/>
    <p:sldLayoutId id="2147484150" r:id="rId24"/>
    <p:sldLayoutId id="2147484151" r:id="rId25"/>
    <p:sldLayoutId id="2147484152" r:id="rId26"/>
    <p:sldLayoutId id="2147484153" r:id="rId27"/>
    <p:sldLayoutId id="2147484154" r:id="rId28"/>
    <p:sldLayoutId id="2147484155" r:id="rId29"/>
    <p:sldLayoutId id="2147484156" r:id="rId30"/>
    <p:sldLayoutId id="2147484157" r:id="rId31"/>
    <p:sldLayoutId id="2147484158" r:id="rId32"/>
    <p:sldLayoutId id="2147484159" r:id="rId33"/>
    <p:sldLayoutId id="2147484160" r:id="rId34"/>
    <p:sldLayoutId id="2147484161" r:id="rId35"/>
    <p:sldLayoutId id="2147484162" r:id="rId36"/>
    <p:sldLayoutId id="2147484163" r:id="rId37"/>
    <p:sldLayoutId id="2147484164" r:id="rId38"/>
    <p:sldLayoutId id="2147484165" r:id="rId39"/>
    <p:sldLayoutId id="2147484166" r:id="rId40"/>
    <p:sldLayoutId id="2147484167" r:id="rId41"/>
    <p:sldLayoutId id="2147484168" r:id="rId42"/>
    <p:sldLayoutId id="2147484169" r:id="rId43"/>
    <p:sldLayoutId id="2147484170" r:id="rId44"/>
    <p:sldLayoutId id="2147484171" r:id="rId45"/>
    <p:sldLayoutId id="2147484172" r:id="rId46"/>
    <p:sldLayoutId id="2147484173" r:id="rId47"/>
    <p:sldLayoutId id="2147484174" r:id="rId48"/>
    <p:sldLayoutId id="2147484175" r:id="rId49"/>
    <p:sldLayoutId id="2147484176" r:id="rId50"/>
    <p:sldLayoutId id="2147484177" r:id="rId51"/>
    <p:sldLayoutId id="2147484178" r:id="rId52"/>
    <p:sldLayoutId id="2147484179" r:id="rId53"/>
    <p:sldLayoutId id="2147484180" r:id="rId54"/>
    <p:sldLayoutId id="2147484181" r:id="rId55"/>
    <p:sldLayoutId id="2147484182" r:id="rId56"/>
    <p:sldLayoutId id="2147484183" r:id="rId57"/>
    <p:sldLayoutId id="2147484184" r:id="rId58"/>
    <p:sldLayoutId id="2147484185" r:id="rId59"/>
    <p:sldLayoutId id="2147484186" r:id="rId60"/>
    <p:sldLayoutId id="2147484187" r:id="rId61"/>
    <p:sldLayoutId id="2147484188" r:id="rId62"/>
    <p:sldLayoutId id="2147484189" r:id="rId63"/>
    <p:sldLayoutId id="2147484190" r:id="rId64"/>
    <p:sldLayoutId id="2147484191" r:id="rId65"/>
    <p:sldLayoutId id="2147484192" r:id="rId66"/>
    <p:sldLayoutId id="2147484193" r:id="rId67"/>
    <p:sldLayoutId id="2147484194" r:id="rId68"/>
    <p:sldLayoutId id="2147484195" r:id="rId69"/>
    <p:sldLayoutId id="2147484196" r:id="rId70"/>
    <p:sldLayoutId id="2147484197" r:id="rId71"/>
    <p:sldLayoutId id="2147484198" r:id="rId72"/>
    <p:sldLayoutId id="2147484199" r:id="rId73"/>
    <p:sldLayoutId id="2147484200" r:id="rId74"/>
    <p:sldLayoutId id="2147484201" r:id="rId75"/>
    <p:sldLayoutId id="2147484202" r:id="rId76"/>
    <p:sldLayoutId id="2147484203" r:id="rId77"/>
    <p:sldLayoutId id="2147484204" r:id="rId78"/>
    <p:sldLayoutId id="2147484205" r:id="rId79"/>
    <p:sldLayoutId id="2147484206" r:id="rId80"/>
    <p:sldLayoutId id="2147484207" r:id="rId81"/>
    <p:sldLayoutId id="2147484208" r:id="rId82"/>
    <p:sldLayoutId id="2147484209" r:id="rId83"/>
    <p:sldLayoutId id="2147484211" r:id="rId84"/>
    <p:sldLayoutId id="2147484212" r:id="rId85"/>
    <p:sldLayoutId id="2147484213" r:id="rId86"/>
    <p:sldLayoutId id="2147484214" r:id="rId87"/>
    <p:sldLayoutId id="2147484215" r:id="rId88"/>
    <p:sldLayoutId id="2147484216" r:id="rId89"/>
    <p:sldLayoutId id="2147484217" r:id="rId90"/>
    <p:sldLayoutId id="2147484218" r:id="rId91"/>
    <p:sldLayoutId id="2147484219" r:id="rId92"/>
    <p:sldLayoutId id="2147484220" r:id="rId9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36.xml.rels><?xml version="1.0" encoding="UTF-8" standalone="yes"?>
<Relationships xmlns="http://schemas.openxmlformats.org/package/2006/relationships"><Relationship Id="rId2" Type="http://schemas.openxmlformats.org/officeDocument/2006/relationships/slide" Target="slide706.xml"/><Relationship Id="rId1" Type="http://schemas.openxmlformats.org/officeDocument/2006/relationships/slideLayout" Target="../slideLayouts/slideLayout30.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53.xml.rels><?xml version="1.0" encoding="UTF-8" standalone="yes"?>
<Relationships xmlns="http://schemas.openxmlformats.org/package/2006/relationships"><Relationship Id="rId2" Type="http://schemas.openxmlformats.org/officeDocument/2006/relationships/slide" Target="slide706.xml"/><Relationship Id="rId1" Type="http://schemas.openxmlformats.org/officeDocument/2006/relationships/slideLayout" Target="../slideLayouts/slideLayout30.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7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slide" Target="slide35.xml"/><Relationship Id="rId1" Type="http://schemas.openxmlformats.org/officeDocument/2006/relationships/slideLayout" Target="../slideLayouts/slideLayout4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1.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slide" Target="slide35.xml"/><Relationship Id="rId1" Type="http://schemas.openxmlformats.org/officeDocument/2006/relationships/slideLayout" Target="../slideLayouts/slideLayout86.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3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3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3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53.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1.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365.xml.rels><?xml version="1.0" encoding="UTF-8" standalone="yes"?>
<Relationships xmlns="http://schemas.openxmlformats.org/package/2006/relationships"><Relationship Id="rId2" Type="http://schemas.openxmlformats.org/officeDocument/2006/relationships/slide" Target="slide706.xml"/><Relationship Id="rId1" Type="http://schemas.openxmlformats.org/officeDocument/2006/relationships/slideLayout" Target="../slideLayouts/slideLayout30.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 Target="slide45.xml"/><Relationship Id="rId1" Type="http://schemas.openxmlformats.org/officeDocument/2006/relationships/slideLayout" Target="../slideLayouts/slideLayout54.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8.xml.rels><?xml version="1.0" encoding="UTF-8" standalone="yes"?>
<Relationships xmlns="http://schemas.openxmlformats.org/package/2006/relationships"><Relationship Id="rId3" Type="http://schemas.openxmlformats.org/officeDocument/2006/relationships/slide" Target="slide442.xml"/><Relationship Id="rId2" Type="http://schemas.openxmlformats.org/officeDocument/2006/relationships/slide" Target="slide433.xml"/><Relationship Id="rId1" Type="http://schemas.openxmlformats.org/officeDocument/2006/relationships/slideLayout" Target="../slideLayouts/slideLayout46.xml"/></Relationships>
</file>

<file path=ppt/slides/_rels/slide429.xml.rels><?xml version="1.0" encoding="UTF-8" standalone="yes"?>
<Relationships xmlns="http://schemas.openxmlformats.org/package/2006/relationships"><Relationship Id="rId3" Type="http://schemas.openxmlformats.org/officeDocument/2006/relationships/slide" Target="slide442.xml"/><Relationship Id="rId2" Type="http://schemas.openxmlformats.org/officeDocument/2006/relationships/slide" Target="slide433.xml"/><Relationship Id="rId1" Type="http://schemas.openxmlformats.org/officeDocument/2006/relationships/slideLayout" Target="../slideLayouts/slideLayout8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91.xml"/></Relationships>
</file>

<file path=ppt/slides/_rels/slide432.xml.rels><?xml version="1.0" encoding="UTF-8" standalone="yes"?>
<Relationships xmlns="http://schemas.openxmlformats.org/package/2006/relationships"><Relationship Id="rId2" Type="http://schemas.openxmlformats.org/officeDocument/2006/relationships/slide" Target="slide442.xml"/><Relationship Id="rId1" Type="http://schemas.openxmlformats.org/officeDocument/2006/relationships/slideLayout" Target="../slideLayouts/slideLayout53.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7.xml.rels><?xml version="1.0" encoding="UTF-8" standalone="yes"?>
<Relationships xmlns="http://schemas.openxmlformats.org/package/2006/relationships"><Relationship Id="rId2" Type="http://schemas.openxmlformats.org/officeDocument/2006/relationships/slide" Target="slide442.xml"/><Relationship Id="rId1" Type="http://schemas.openxmlformats.org/officeDocument/2006/relationships/slideLayout" Target="../slideLayouts/slideLayout54.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92.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93.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4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49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49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0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50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57.xml.rels><?xml version="1.0" encoding="UTF-8" standalone="yes"?>
<Relationships xmlns="http://schemas.openxmlformats.org/package/2006/relationships"><Relationship Id="rId2" Type="http://schemas.openxmlformats.org/officeDocument/2006/relationships/slide" Target="slide706.xml"/><Relationship Id="rId1" Type="http://schemas.openxmlformats.org/officeDocument/2006/relationships/slideLayout" Target="../slideLayouts/slideLayout30.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1.xml.rels><?xml version="1.0" encoding="UTF-8" standalone="yes"?>
<Relationships xmlns="http://schemas.openxmlformats.org/package/2006/relationships"><Relationship Id="rId3" Type="http://schemas.openxmlformats.org/officeDocument/2006/relationships/slide" Target="slide586.xml"/><Relationship Id="rId2" Type="http://schemas.openxmlformats.org/officeDocument/2006/relationships/slide" Target="slide576.xml"/><Relationship Id="rId1" Type="http://schemas.openxmlformats.org/officeDocument/2006/relationships/slideLayout" Target="../slideLayouts/slideLayout46.xml"/></Relationships>
</file>

<file path=ppt/slides/_rels/slide572.xml.rels><?xml version="1.0" encoding="UTF-8" standalone="yes"?>
<Relationships xmlns="http://schemas.openxmlformats.org/package/2006/relationships"><Relationship Id="rId3" Type="http://schemas.openxmlformats.org/officeDocument/2006/relationships/slide" Target="slide586.xml"/><Relationship Id="rId2" Type="http://schemas.openxmlformats.org/officeDocument/2006/relationships/slide" Target="slide576.xml"/><Relationship Id="rId1" Type="http://schemas.openxmlformats.org/officeDocument/2006/relationships/slideLayout" Target="../slideLayouts/slideLayout179.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180.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184.xml"/></Relationships>
</file>

<file path=ppt/slides/_rels/slide575.xml.rels><?xml version="1.0" encoding="UTF-8" standalone="yes"?>
<Relationships xmlns="http://schemas.openxmlformats.org/package/2006/relationships"><Relationship Id="rId2" Type="http://schemas.openxmlformats.org/officeDocument/2006/relationships/slide" Target="slide586.xml"/><Relationship Id="rId1" Type="http://schemas.openxmlformats.org/officeDocument/2006/relationships/slideLayout" Target="../slideLayouts/slideLayout53.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82.xml.rels><?xml version="1.0" encoding="UTF-8" standalone="yes"?>
<Relationships xmlns="http://schemas.openxmlformats.org/package/2006/relationships"><Relationship Id="rId2" Type="http://schemas.openxmlformats.org/officeDocument/2006/relationships/slide" Target="slide586.xml"/><Relationship Id="rId1" Type="http://schemas.openxmlformats.org/officeDocument/2006/relationships/slideLayout" Target="../slideLayouts/slideLayout278.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273.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279.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280.xml"/></Relationships>
</file>

<file path=ppt/slides/_rels/slide58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0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0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6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6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6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698.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02.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03.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1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1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80.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81.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3.xml"/></Relationships>
</file>

<file path=ppt/slides/_rels/slide7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3.xml"/></Relationships>
</file>

<file path=ppt/slides/_rels/slide7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3.xml"/></Relationships>
</file>

<file path=ppt/slides/_rels/slide7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3.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5.xml"/></Relationships>
</file>

<file path=ppt/slides/_rels/slide7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5.xml"/></Relationships>
</file>

<file path=ppt/slides/_rels/slide7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5.xml"/></Relationships>
</file>

<file path=ppt/slides/_rels/slide75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5.xml"/></Relationships>
</file>

<file path=ppt/slides/_rels/slide75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5.xml"/></Relationships>
</file>

<file path=ppt/slides/_rels/slide75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5.xml"/></Relationships>
</file>

<file path=ppt/slides/_rels/slide7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5.xml"/></Relationships>
</file>

<file path=ppt/slides/_rels/slide7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85.xml"/></Relationships>
</file>

<file path=ppt/slides/_rels/slide7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85.xml"/></Relationships>
</file>

<file path=ppt/slides/_rels/slide75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8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85.xml"/></Relationships>
</file>

<file path=ppt/slides/_rels/slide76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85.xml"/></Relationships>
</file>

<file path=ppt/slides/_rels/slide7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5.xml"/></Relationships>
</file>

<file path=ppt/slides/_rels/slide76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85.xml"/></Relationships>
</file>

<file path=ppt/slides/_rels/slide76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85.xml"/></Relationships>
</file>

<file path=ppt/slides/_rels/slide76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85.xml"/></Relationships>
</file>

<file path=ppt/slides/_rels/slide76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85.xml"/></Relationships>
</file>

<file path=ppt/slides/_rels/slide76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5.xml"/></Relationships>
</file>

<file path=ppt/slides/_rels/slide76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85.xml"/></Relationships>
</file>

<file path=ppt/slides/_rels/slide76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8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77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85.xml"/></Relationships>
</file>

<file path=ppt/slides/_rels/slide77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85.xml"/></Relationships>
</file>

<file path=ppt/slides/_rels/slide77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85.xml"/></Relationships>
</file>

<file path=ppt/slides/_rels/slide77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85.xml"/></Relationships>
</file>

<file path=ppt/slides/_rels/slide77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85.xml"/></Relationships>
</file>

<file path=ppt/slides/_rels/slide7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85.xml"/></Relationships>
</file>

<file path=ppt/slides/_rels/slide77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85.xml"/></Relationships>
</file>

<file path=ppt/slides/_rels/slide77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85.xml"/></Relationships>
</file>

<file path=ppt/slides/_rels/slide77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85.xml"/></Relationships>
</file>

<file path=ppt/slides/_rels/slide77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8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78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85.xml"/></Relationships>
</file>

<file path=ppt/slides/_rels/slide78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85.xml"/></Relationships>
</file>

<file path=ppt/slides/_rels/slide7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85.xml"/></Relationships>
</file>

<file path=ppt/slides/_rels/slide7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85.xml"/></Relationships>
</file>

<file path=ppt/slides/_rels/slide7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85.xml"/></Relationships>
</file>

<file path=ppt/slides/_rels/slide7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85.xml"/></Relationships>
</file>

<file path=ppt/slides/_rels/slide7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85.xml"/></Relationships>
</file>

<file path=ppt/slides/_rels/slide78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85.xml"/></Relationships>
</file>

<file path=ppt/slides/_rels/slide78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85.xml"/></Relationships>
</file>

<file path=ppt/slides/_rels/slide78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8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9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85.xml"/></Relationships>
</file>

<file path=ppt/slides/_rels/slide79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85.xml"/></Relationships>
</file>

<file path=ppt/slides/_rels/slide79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85.xml"/></Relationships>
</file>

<file path=ppt/slides/_rels/slide79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85.xml"/></Relationships>
</file>

<file path=ppt/slides/_rels/slide79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85.xml"/></Relationships>
</file>

<file path=ppt/slides/_rels/slide79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85.xml"/></Relationships>
</file>

<file path=ppt/slides/_rels/slide79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85.xml"/></Relationships>
</file>

<file path=ppt/slides/_rels/slide79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85.xml"/></Relationships>
</file>

<file path=ppt/slides/_rels/slide79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85.xml"/></Relationships>
</file>

<file path=ppt/slides/_rels/slide79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8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0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85.xml"/></Relationships>
</file>

<file path=ppt/slides/_rels/slide80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85.xml"/></Relationships>
</file>

<file path=ppt/slides/_rels/slide80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85.xml"/></Relationships>
</file>

<file path=ppt/slides/_rels/slide80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85.xml"/></Relationships>
</file>

<file path=ppt/slides/_rels/slide80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85.xml"/></Relationships>
</file>

<file path=ppt/slides/_rels/slide80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85.xml"/></Relationships>
</file>

<file path=ppt/slides/_rels/slide80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85.xml"/></Relationships>
</file>

<file path=ppt/slides/_rels/slide80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85.xml"/></Relationships>
</file>

<file path=ppt/slides/_rels/slide80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85.xml"/></Relationships>
</file>

<file path=ppt/slides/_rels/slide80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8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1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85.xml"/></Relationships>
</file>

<file path=ppt/slides/_rels/slide81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85.xml"/></Relationships>
</file>

<file path=ppt/slides/_rels/slide81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85.xml"/></Relationships>
</file>

<file path=ppt/slides/_rels/slide81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85.xml"/></Relationships>
</file>

<file path=ppt/slides/_rels/slide81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85.xml"/></Relationships>
</file>

<file path=ppt/slides/_rels/slide81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85.xml"/></Relationships>
</file>

<file path=ppt/slides/_rels/slide81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85.xml"/></Relationships>
</file>

<file path=ppt/slides/_rels/slide81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85.xml"/></Relationships>
</file>

<file path=ppt/slides/_rels/slide81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85.xml"/></Relationships>
</file>

<file path=ppt/slides/_rels/slide81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8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2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85.xml"/></Relationships>
</file>

<file path=ppt/slides/_rels/slide82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85.xml"/></Relationships>
</file>

<file path=ppt/slides/_rels/slide82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85.xml"/></Relationships>
</file>

<file path=ppt/slides/_rels/slide82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85.xml"/></Relationships>
</file>

<file path=ppt/slides/_rels/slide82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85.xml"/></Relationships>
</file>

<file path=ppt/slides/_rels/slide82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85.xml"/></Relationships>
</file>

<file path=ppt/slides/_rels/slide82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55.xml"/></Relationships>
</file>

<file path=ppt/slides/_rels/slide827.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828.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55.xml"/></Relationships>
</file>

<file path=ppt/slides/_rels/slide82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3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55.xml"/></Relationships>
</file>

<file path=ppt/slides/_rels/slide83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55.xml"/></Relationships>
</file>

<file path=ppt/slides/_rels/slide83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55.xml"/></Relationships>
</file>

<file path=ppt/slides/_rels/slide83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55.xml"/></Relationships>
</file>

<file path=ppt/slides/_rels/slide834.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55.xml"/></Relationships>
</file>

<file path=ppt/slides/_rels/slide835.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55.xml"/></Relationships>
</file>

<file path=ppt/slides/_rels/slide836.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55.xml"/></Relationships>
</file>

<file path=ppt/slides/_rels/slide837.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55.xml"/></Relationships>
</file>

<file path=ppt/slides/_rels/slide838.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55.xml"/></Relationships>
</file>

<file path=ppt/slides/_rels/slide839.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5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840.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55.xml"/></Relationships>
</file>

<file path=ppt/slides/_rels/slide841.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55.xml"/></Relationships>
</file>

<file path=ppt/slides/_rels/slide842.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55.xml"/></Relationships>
</file>

<file path=ppt/slides/_rels/slide843.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55.xml"/></Relationships>
</file>

<file path=ppt/slides/_rels/slide844.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55.xml"/></Relationships>
</file>

<file path=ppt/slides/_rels/slide845.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55.xml"/></Relationships>
</file>

<file path=ppt/slides/_rels/slide846.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55.xml"/></Relationships>
</file>

<file path=ppt/slides/_rels/slide847.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55.xml"/></Relationships>
</file>

<file path=ppt/slides/_rels/slide848.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55.xml"/></Relationships>
</file>

<file path=ppt/slides/_rels/slide84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5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50.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55.xml"/></Relationships>
</file>

<file path=ppt/slides/_rels/slide851.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55.xml"/></Relationships>
</file>

<file path=ppt/slides/_rels/slide852.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55.xml"/></Relationships>
</file>

<file path=ppt/slides/_rels/slide853.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55.xml"/></Relationships>
</file>

<file path=ppt/slides/_rels/slide854.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55.xml"/></Relationships>
</file>

<file path=ppt/slides/_rels/slide855.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55.xml"/></Relationships>
</file>

<file path=ppt/slides/_rels/slide856.xml.rels><?xml version="1.0" encoding="UTF-8" standalone="yes"?>
<Relationships xmlns="http://schemas.openxmlformats.org/package/2006/relationships"><Relationship Id="rId3" Type="http://schemas.openxmlformats.org/officeDocument/2006/relationships/slide" Target="slide136.xml"/><Relationship Id="rId2" Type="http://schemas.openxmlformats.org/officeDocument/2006/relationships/notesSlide" Target="../notesSlides/notesSlide134.xml"/><Relationship Id="rId1" Type="http://schemas.openxmlformats.org/officeDocument/2006/relationships/slideLayout" Target="../slideLayouts/slideLayout55.xml"/><Relationship Id="rId6" Type="http://schemas.openxmlformats.org/officeDocument/2006/relationships/slide" Target="slide586.xml"/><Relationship Id="rId5" Type="http://schemas.openxmlformats.org/officeDocument/2006/relationships/slide" Target="slide365.xml"/><Relationship Id="rId4" Type="http://schemas.openxmlformats.org/officeDocument/2006/relationships/slide" Target="slide253.xml"/></Relationships>
</file>

<file path=ppt/slides/_rels/slide85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84.xml"/></Relationships>
</file>

<file path=ppt/slides/_rels/slide858.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859.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8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60.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861.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84.xml"/></Relationships>
</file>

<file path=ppt/slides/_rels/slide862.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84.xml"/></Relationships>
</file>

<file path=ppt/slides/_rels/slide863.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84.xml"/></Relationships>
</file>

<file path=ppt/slides/_rels/slide864.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84.xml"/></Relationships>
</file>

<file path=ppt/slides/_rels/slide865.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84.xml"/></Relationships>
</file>

<file path=ppt/slides/_rels/slide866.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84.xml"/></Relationships>
</file>

<file path=ppt/slides/_rels/slide867.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84.xml"/></Relationships>
</file>

<file path=ppt/slides/_rels/slide868.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84.xml"/></Relationships>
</file>

<file path=ppt/slides/_rels/slide869.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8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870.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84.xml"/></Relationships>
</file>

<file path=ppt/slides/_rels/slide871.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84.xml"/></Relationships>
</file>

<file path=ppt/slides/_rels/slide872.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84.xml"/></Relationships>
</file>

<file path=ppt/slides/_rels/slide873.xml.rels><?xml version="1.0" encoding="UTF-8" standalone="yes"?>
<Relationships xmlns="http://schemas.openxmlformats.org/package/2006/relationships"><Relationship Id="rId3" Type="http://schemas.openxmlformats.org/officeDocument/2006/relationships/slide" Target="slide136.xml"/><Relationship Id="rId2" Type="http://schemas.openxmlformats.org/officeDocument/2006/relationships/notesSlide" Target="../notesSlides/notesSlide149.xml"/><Relationship Id="rId1" Type="http://schemas.openxmlformats.org/officeDocument/2006/relationships/slideLayout" Target="../slideLayouts/slideLayout84.xml"/><Relationship Id="rId6" Type="http://schemas.openxmlformats.org/officeDocument/2006/relationships/slide" Target="slide586.xml"/><Relationship Id="rId5" Type="http://schemas.openxmlformats.org/officeDocument/2006/relationships/slide" Target="slide365.xml"/><Relationship Id="rId4" Type="http://schemas.openxmlformats.org/officeDocument/2006/relationships/slide" Target="slide25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الاولي من يوم الثلاثاء 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Tree>
    <p:extLst>
      <p:ext uri="{BB962C8B-B14F-4D97-AF65-F5344CB8AC3E}">
        <p14:creationId xmlns:p14="http://schemas.microsoft.com/office/powerpoint/2010/main" val="2513886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أنا أعلم أن توبيخي هو منه . و يده قد ثقلت على تنهدى . من الذى يعلم أنى أجده و أنهم تحابوا معى إلى التمام و لست أستطيع أن أقول حكماً أمامه . فيمتلئ فمي توبيخاً . </a:t>
            </a:r>
          </a:p>
        </p:txBody>
      </p:sp>
    </p:spTree>
    <p:extLst>
      <p:ext uri="{BB962C8B-B14F-4D97-AF65-F5344CB8AC3E}">
        <p14:creationId xmlns:p14="http://schemas.microsoft.com/office/powerpoint/2010/main" val="428943960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عمانوئيل إلهنا و ملكنا</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30032687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7495385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en-US" sz="4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يا ربى يسوع المسيح</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11403654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35762613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9538065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49079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344715"/>
            <a:ext cx="9144000" cy="733207"/>
          </a:xfrm>
        </p:spPr>
        <p:txBody>
          <a:bodyPr>
            <a:normAutofit/>
          </a:bodyPr>
          <a:lstStyle/>
          <a:p>
            <a:pPr lvl="0"/>
            <a:r>
              <a:rPr lang="ar-KW" dirty="0">
                <a:solidFill>
                  <a:srgbClr val="FFFFFF"/>
                </a:solidFill>
                <a:effectLst>
                  <a:outerShdw blurRad="38100" dist="38100" dir="2700000" algn="tl">
                    <a:srgbClr val="000000">
                      <a:alpha val="43137"/>
                    </a:srgbClr>
                  </a:outerShdw>
                </a:effectLst>
                <a:latin typeface="Arial" charset="0"/>
                <a:cs typeface="AL-Mateen" pitchFamily="2" charset="-78"/>
              </a:rPr>
              <a:t>يارب تنجي نفسي من الشفاه الظالمة :</a:t>
            </a:r>
            <a:endParaRPr lang="en-US" dirty="0"/>
          </a:p>
        </p:txBody>
      </p:sp>
      <p:sp>
        <p:nvSpPr>
          <p:cNvPr id="11" name="Text Placeholder 10"/>
          <p:cNvSpPr>
            <a:spLocks noGrp="1"/>
          </p:cNvSpPr>
          <p:nvPr>
            <p:ph type="body" idx="1"/>
          </p:nvPr>
        </p:nvSpPr>
        <p:spPr>
          <a:xfrm>
            <a:off x="0" y="6190517"/>
            <a:ext cx="9144000" cy="605937"/>
          </a:xfrm>
        </p:spPr>
        <p:txBody>
          <a:bodyPr/>
          <a:lstStyle/>
          <a:p>
            <a:pPr lvl="0" rtl="0" fontAlgn="base">
              <a:lnSpc>
                <a:spcPct val="100000"/>
              </a:lnSpc>
              <a:spcBef>
                <a:spcPts val="0"/>
              </a:spcBef>
              <a:spcAft>
                <a:spcPct val="0"/>
              </a:spcAft>
              <a:defRPr/>
            </a:pPr>
            <a:r>
              <a:rPr lang="ar-SA" sz="3600" dirty="0">
                <a:solidFill>
                  <a:srgbClr val="FFFFFF"/>
                </a:solidFill>
                <a:effectLst>
                  <a:outerShdw blurRad="38100" dist="38100" dir="2700000" algn="tl">
                    <a:srgbClr val="000000">
                      <a:alpha val="43137"/>
                    </a:srgbClr>
                  </a:outerShdw>
                </a:effectLst>
                <a:latin typeface="Arial" charset="0"/>
                <a:cs typeface="AL-Mateen" pitchFamily="2" charset="-78"/>
              </a:rPr>
              <a:t>إبشويس إك إيه نوهيم إنطا إبسيكي إيفول خين هان إسفوتوو إن أوجي</a:t>
            </a:r>
          </a:p>
        </p:txBody>
      </p:sp>
      <p:sp>
        <p:nvSpPr>
          <p:cNvPr id="12" name="Text Placeholder 11"/>
          <p:cNvSpPr>
            <a:spLocks noGrp="1"/>
          </p:cNvSpPr>
          <p:nvPr>
            <p:ph type="body" sz="quarter" idx="3"/>
          </p:nvPr>
        </p:nvSpPr>
        <p:spPr>
          <a:xfrm>
            <a:off x="0" y="5077922"/>
            <a:ext cx="9144000" cy="682357"/>
          </a:xfrm>
        </p:spPr>
        <p:txBody>
          <a:bodyPr/>
          <a:lstStyle/>
          <a:p>
            <a:r>
              <a:rPr lang="pt-BR" sz="3200" dirty="0"/>
              <a:t>Psoic   ek`e no\em  `ntayuxh  `ebol en   \an-`cvotou   `n`oji   &gt; </a:t>
            </a:r>
          </a:p>
        </p:txBody>
      </p:sp>
    </p:spTree>
    <p:extLst>
      <p:ext uri="{BB962C8B-B14F-4D97-AF65-F5344CB8AC3E}">
        <p14:creationId xmlns:p14="http://schemas.microsoft.com/office/powerpoint/2010/main" val="12388700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194973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ar-SA" dirty="0">
                <a:solidFill>
                  <a:srgbClr val="FFFFFF"/>
                </a:solidFill>
                <a:effectLst>
                  <a:outerShdw blurRad="38100" dist="38100" dir="2700000" algn="tl">
                    <a:srgbClr val="000000">
                      <a:alpha val="43137"/>
                    </a:srgbClr>
                  </a:outerShdw>
                </a:effectLst>
                <a:latin typeface="Arial" charset="0"/>
                <a:cs typeface="AL-Mateen" pitchFamily="2" charset="-78"/>
              </a:rPr>
              <a:t>ومن اللسان الغاش.</a:t>
            </a:r>
            <a:endParaRPr lang="en-US" dirty="0"/>
          </a:p>
        </p:txBody>
      </p:sp>
      <p:sp>
        <p:nvSpPr>
          <p:cNvPr id="3" name="Text Placeholder 2"/>
          <p:cNvSpPr>
            <a:spLocks noGrp="1"/>
          </p:cNvSpPr>
          <p:nvPr>
            <p:ph type="body" idx="1"/>
          </p:nvPr>
        </p:nvSpPr>
        <p:spPr/>
        <p:txBody>
          <a:bodyPr/>
          <a:lstStyle/>
          <a:p>
            <a:pPr lvl="0" fontAlgn="base">
              <a:lnSpc>
                <a:spcPct val="100000"/>
              </a:lnSpc>
              <a:spcBef>
                <a:spcPct val="20000"/>
              </a:spcBef>
              <a:spcAft>
                <a:spcPct val="0"/>
              </a:spcAft>
              <a:defRPr/>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نيم إيفول ها أوو لاس إن إكروف.</a:t>
            </a:r>
          </a:p>
        </p:txBody>
      </p:sp>
      <p:sp>
        <p:nvSpPr>
          <p:cNvPr id="4" name="Text Placeholder 3"/>
          <p:cNvSpPr>
            <a:spLocks noGrp="1"/>
          </p:cNvSpPr>
          <p:nvPr>
            <p:ph type="body" sz="quarter" idx="3"/>
          </p:nvPr>
        </p:nvSpPr>
        <p:spPr/>
        <p:txBody>
          <a:bodyPr/>
          <a:lstStyle/>
          <a:p>
            <a:pPr lvl="0" fontAlgn="base">
              <a:lnSpc>
                <a:spcPct val="100000"/>
              </a:lnSpc>
              <a:spcBef>
                <a:spcPct val="20000"/>
              </a:spcBef>
              <a:spcAft>
                <a:spcPct val="0"/>
              </a:spcAft>
              <a:defRPr/>
            </a:pPr>
            <a:r>
              <a:rPr lang="pt-BR"/>
              <a:t>nem   `ebol\a   oulac   `n`xrof.</a:t>
            </a:r>
            <a:endParaRPr lang="pt-BR" dirty="0"/>
          </a:p>
        </p:txBody>
      </p:sp>
    </p:spTree>
    <p:extLst>
      <p:ext uri="{BB962C8B-B14F-4D97-AF65-F5344CB8AC3E}">
        <p14:creationId xmlns:p14="http://schemas.microsoft.com/office/powerpoint/2010/main" val="404944815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83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a:t>أنا أعلم بثبات ما يقوله لي و أشعر بما يعرفنى أياه . ولا يأتى على بقوة عظيمة ولا يفسح لي فى الرجز . لأن البر و التوبيخ هما منه .</a:t>
            </a:r>
          </a:p>
        </p:txBody>
      </p:sp>
    </p:spTree>
    <p:extLst>
      <p:ext uri="{BB962C8B-B14F-4D97-AF65-F5344CB8AC3E}">
        <p14:creationId xmlns:p14="http://schemas.microsoft.com/office/powerpoint/2010/main" val="415757166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3765"/>
            <a:ext cx="9144000" cy="733207"/>
          </a:xfrm>
        </p:spPr>
        <p:txBody>
          <a:bodyPr>
            <a:normAutofit fontScale="90000"/>
          </a:bodyPr>
          <a:lstStyle/>
          <a:p>
            <a:pPr lvl="0" fontAlgn="base">
              <a:lnSpc>
                <a:spcPct val="100000"/>
              </a:lnSpc>
              <a:spcBef>
                <a:spcPts val="0"/>
              </a:spcBef>
              <a:spcAft>
                <a:spcPct val="0"/>
              </a:spcAft>
              <a:defRPr/>
            </a:pPr>
            <a:r>
              <a:rPr lang="ar-KW" dirty="0">
                <a:solidFill>
                  <a:srgbClr val="FFFFFF"/>
                </a:solidFill>
                <a:effectLst>
                  <a:outerShdw blurRad="38100" dist="38100" dir="2700000" algn="tl">
                    <a:srgbClr val="000000">
                      <a:alpha val="43137"/>
                    </a:srgbClr>
                  </a:outerShdw>
                </a:effectLst>
                <a:latin typeface="Arial" charset="0"/>
                <a:cs typeface="AL-Mateen" pitchFamily="2" charset="-78"/>
              </a:rPr>
              <a:t>ومع مبغضي السلام </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KW" dirty="0">
                <a:solidFill>
                  <a:srgbClr val="FFFFFF"/>
                </a:solidFill>
                <a:effectLst>
                  <a:outerShdw blurRad="38100" dist="38100" dir="2700000" algn="tl">
                    <a:srgbClr val="000000">
                      <a:alpha val="43137"/>
                    </a:srgbClr>
                  </a:outerShdw>
                </a:effectLst>
                <a:latin typeface="Arial" charset="0"/>
                <a:cs typeface="AL-Mateen" pitchFamily="2" charset="-78"/>
              </a:rPr>
              <a:t>كنت صاحب سلامة :</a:t>
            </a:r>
          </a:p>
        </p:txBody>
      </p:sp>
      <p:sp>
        <p:nvSpPr>
          <p:cNvPr id="3" name="Text Placeholder 2"/>
          <p:cNvSpPr>
            <a:spLocks noGrp="1"/>
          </p:cNvSpPr>
          <p:nvPr>
            <p:ph type="body" idx="1"/>
          </p:nvPr>
        </p:nvSpPr>
        <p:spPr>
          <a:xfrm>
            <a:off x="0" y="6252063"/>
            <a:ext cx="9143999" cy="605937"/>
          </a:xfrm>
        </p:spPr>
        <p:txBody>
          <a:bodyPr/>
          <a:lstStyle/>
          <a:p>
            <a:pPr lvl="0" fontAlgn="base">
              <a:lnSpc>
                <a:spcPct val="100000"/>
              </a:lnSpc>
              <a:spcBef>
                <a:spcPts val="0"/>
              </a:spcBef>
              <a:spcAft>
                <a:spcPct val="0"/>
              </a:spcAft>
              <a:defRPr/>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ناي أوي إن هيريني</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كوس بيه نيم ني إثموستي إنتي هيريني</a:t>
            </a:r>
          </a:p>
        </p:txBody>
      </p:sp>
      <p:sp>
        <p:nvSpPr>
          <p:cNvPr id="4" name="Text Placeholder 3"/>
          <p:cNvSpPr>
            <a:spLocks noGrp="1"/>
          </p:cNvSpPr>
          <p:nvPr>
            <p:ph type="body" sz="quarter" idx="3"/>
          </p:nvPr>
        </p:nvSpPr>
        <p:spPr>
          <a:xfrm>
            <a:off x="0" y="5013883"/>
            <a:ext cx="9144000" cy="682357"/>
          </a:xfrm>
        </p:spPr>
        <p:txBody>
          <a:bodyPr/>
          <a:lstStyle/>
          <a:p>
            <a:pPr lvl="0" fontAlgn="base">
              <a:lnSpc>
                <a:spcPct val="100000"/>
              </a:lnSpc>
              <a:spcBef>
                <a:spcPts val="0"/>
              </a:spcBef>
              <a:spcAft>
                <a:spcPct val="0"/>
              </a:spcAft>
              <a:defRPr/>
            </a:pPr>
            <a:r>
              <a:rPr lang="pt-BR" sz="3600" dirty="0"/>
              <a:t>Naioi   `n\irhnh-koc   pe   nem   nh-eqmoc;   `n;-\irhnh   &gt;</a:t>
            </a:r>
          </a:p>
        </p:txBody>
      </p:sp>
    </p:spTree>
    <p:extLst>
      <p:ext uri="{BB962C8B-B14F-4D97-AF65-F5344CB8AC3E}">
        <p14:creationId xmlns:p14="http://schemas.microsoft.com/office/powerpoint/2010/main" val="273325200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4632"/>
            <a:ext cx="9144000" cy="733207"/>
          </a:xfrm>
        </p:spPr>
        <p:txBody>
          <a:bodyPr>
            <a:normAutofit/>
          </a:bodyPr>
          <a:lstStyle/>
          <a:p>
            <a:pPr lvl="0"/>
            <a:r>
              <a:rPr lang="ar-KW" dirty="0">
                <a:solidFill>
                  <a:srgbClr val="FFFFFF"/>
                </a:solidFill>
                <a:effectLst>
                  <a:outerShdw blurRad="38100" dist="38100" dir="2700000" algn="tl">
                    <a:srgbClr val="000000">
                      <a:alpha val="43137"/>
                    </a:srgbClr>
                  </a:outerShdw>
                </a:effectLst>
                <a:latin typeface="Arial" charset="0"/>
                <a:cs typeface="AL-Mateen" pitchFamily="2" charset="-78"/>
              </a:rPr>
              <a:t>وحين كنت أكلمهم كانوا يقاتلونني باطلاً. </a:t>
            </a:r>
            <a:endParaRPr lang="en-US" dirty="0"/>
          </a:p>
        </p:txBody>
      </p:sp>
      <p:sp>
        <p:nvSpPr>
          <p:cNvPr id="3" name="Text Placeholder 2"/>
          <p:cNvSpPr>
            <a:spLocks noGrp="1"/>
          </p:cNvSpPr>
          <p:nvPr>
            <p:ph type="body" idx="1"/>
          </p:nvPr>
        </p:nvSpPr>
        <p:spPr>
          <a:xfrm>
            <a:off x="1" y="6220539"/>
            <a:ext cx="9143999" cy="605937"/>
          </a:xfrm>
        </p:spPr>
        <p:txBody>
          <a:bodyPr/>
          <a:lstStyle/>
          <a:p>
            <a:pPr lvl="0" fontAlgn="base">
              <a:lnSpc>
                <a:spcPct val="100000"/>
              </a:lnSpc>
              <a:spcBef>
                <a:spcPts val="0"/>
              </a:spcBef>
              <a:spcAft>
                <a:spcPct val="0"/>
              </a:spcAft>
              <a:defRPr/>
            </a:pPr>
            <a:r>
              <a:rPr lang="ar-SA" sz="3600" dirty="0">
                <a:solidFill>
                  <a:srgbClr val="FFFFFF"/>
                </a:solidFill>
                <a:effectLst>
                  <a:outerShdw blurRad="38100" dist="38100" dir="2700000" algn="tl">
                    <a:srgbClr val="000000">
                      <a:alpha val="43137"/>
                    </a:srgbClr>
                  </a:outerShdw>
                </a:effectLst>
                <a:latin typeface="Arial" charset="0"/>
                <a:cs typeface="AL-Mateen" pitchFamily="2" charset="-78"/>
              </a:rPr>
              <a:t>إيه شوب أي شان صاجي نيه مو أوو شاف فوتس إيه روي إن جينجي.</a:t>
            </a:r>
          </a:p>
        </p:txBody>
      </p:sp>
      <p:sp>
        <p:nvSpPr>
          <p:cNvPr id="4" name="Text Placeholder 3"/>
          <p:cNvSpPr>
            <a:spLocks noGrp="1"/>
          </p:cNvSpPr>
          <p:nvPr>
            <p:ph type="body" sz="quarter" idx="3"/>
          </p:nvPr>
        </p:nvSpPr>
        <p:spPr>
          <a:xfrm>
            <a:off x="0" y="4976407"/>
            <a:ext cx="9144000" cy="682357"/>
          </a:xfrm>
        </p:spPr>
        <p:txBody>
          <a:bodyPr/>
          <a:lstStyle/>
          <a:p>
            <a:pPr lvl="0" fontAlgn="base">
              <a:lnSpc>
                <a:spcPct val="100000"/>
              </a:lnSpc>
              <a:spcBef>
                <a:spcPts val="0"/>
              </a:spcBef>
              <a:spcAft>
                <a:spcPct val="0"/>
              </a:spcAft>
              <a:defRPr/>
            </a:pPr>
            <a:r>
              <a:rPr lang="pt-BR" sz="3600" dirty="0"/>
              <a:t>`e]wp   ai]ancaji   nemwou   ]au-bwtc   `eroi   `n-jinjh.</a:t>
            </a:r>
          </a:p>
        </p:txBody>
      </p:sp>
    </p:spTree>
    <p:extLst>
      <p:ext uri="{BB962C8B-B14F-4D97-AF65-F5344CB8AC3E}">
        <p14:creationId xmlns:p14="http://schemas.microsoft.com/office/powerpoint/2010/main" val="252494926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0828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3100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61956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654978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65552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500191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4718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SA" dirty="0"/>
              <a:t>بالينون بيجى إيسوس نوؤ جى آنوك تيناشينى أووه تيتين ناكوتى إنسوى أووه تيتين ناجيمت آن أووه تيتين ناموخين نيتين نوفى جى بيما آنوك إتى ناشينى إيروف إممون إشجوم إمموتين إى إيروف. </a:t>
            </a:r>
            <a:endParaRPr lang="ar-EG" dirty="0"/>
          </a:p>
        </p:txBody>
      </p:sp>
    </p:spTree>
    <p:extLst>
      <p:ext uri="{BB962C8B-B14F-4D97-AF65-F5344CB8AC3E}">
        <p14:creationId xmlns:p14="http://schemas.microsoft.com/office/powerpoint/2010/main" val="2304448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و يخرج حكمي إلى الأنقضاء و أمضى إلى الأوائل . ولا أكون بعد . ولا أعلم ما فى الأواخر . خلق الشمال ولم أمسك ما يستر اليمين ولا أنظر . هو عارف طريقى و محصنى مثل الذهب . </a:t>
            </a:r>
          </a:p>
        </p:txBody>
      </p:sp>
    </p:spTree>
    <p:extLst>
      <p:ext uri="{BB962C8B-B14F-4D97-AF65-F5344CB8AC3E}">
        <p14:creationId xmlns:p14="http://schemas.microsoft.com/office/powerpoint/2010/main" val="223334110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SA" dirty="0"/>
              <a:t>ناف جوأون إمموس بى إنجى نى يوداى جى ميتى أفناخوث فيف إممافاطف: جى إفجو إمموس جى بيما آنوك إيتى ناشينى إيروف إنثوتين إن تيتين نا إش إى إيروف آن. أووه ناف جو إمموس</a:t>
            </a:r>
            <a:endParaRPr lang="ar-EG" dirty="0"/>
          </a:p>
        </p:txBody>
      </p:sp>
    </p:spTree>
    <p:extLst>
      <p:ext uri="{BB962C8B-B14F-4D97-AF65-F5344CB8AC3E}">
        <p14:creationId xmlns:p14="http://schemas.microsoft.com/office/powerpoint/2010/main" val="30884955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SA" dirty="0"/>
              <a:t> نوؤ </a:t>
            </a:r>
            <a:r>
              <a:rPr lang="ar-EG" dirty="0"/>
              <a:t>بى جى</a:t>
            </a:r>
            <a:r>
              <a:rPr lang="ar-SA" dirty="0"/>
              <a:t> إنثوتين إنثوتين هان إيفول خين نى إيتى إن إخرى آنوك ذى آنوك أوإيفول إم إبشوى: إنثوتين إنثوتين إيفول خين باى كوزموس: آنوك</a:t>
            </a:r>
            <a:r>
              <a:rPr lang="ar-EG" dirty="0"/>
              <a:t> ذى </a:t>
            </a:r>
            <a:r>
              <a:rPr lang="ar-SA" dirty="0"/>
              <a:t>آنوك أوإيفول خين باى كوزموس آن: أيجوس أون نوتين</a:t>
            </a:r>
            <a:endParaRPr lang="ar-EG" dirty="0"/>
          </a:p>
        </p:txBody>
      </p:sp>
    </p:spTree>
    <p:extLst>
      <p:ext uri="{BB962C8B-B14F-4D97-AF65-F5344CB8AC3E}">
        <p14:creationId xmlns:p14="http://schemas.microsoft.com/office/powerpoint/2010/main" val="32994245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SA" dirty="0"/>
              <a:t>جى تيتين نامو إن إخرى خين نيتين نوفى: إيشوب أون آريتين إشتيم ناهتى جى آنوك بى: تيتين نامو إن إخرى خين نيتين نوفى. ناف جو أون إمموس ناف بيجى إنثوك نيم</a:t>
            </a:r>
            <a:endParaRPr lang="ar-EG" dirty="0"/>
          </a:p>
        </p:txBody>
      </p:sp>
    </p:spTree>
    <p:extLst>
      <p:ext uri="{BB962C8B-B14F-4D97-AF65-F5344CB8AC3E}">
        <p14:creationId xmlns:p14="http://schemas.microsoft.com/office/powerpoint/2010/main" val="191717476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SA" dirty="0"/>
              <a:t>: بيجى إيسوس نوؤ جى إنتى أرشى أى إير إبكى ساجى نيموتين</a:t>
            </a:r>
            <a:br>
              <a:rPr lang="ar-EG" dirty="0"/>
            </a:br>
            <a:r>
              <a:rPr lang="ar-SA" dirty="0"/>
              <a:t>أوأوشت امبي ايف انجيليون اثؤواب. </a:t>
            </a:r>
            <a:endParaRPr lang="ar-EG" dirty="0"/>
          </a:p>
        </p:txBody>
      </p:sp>
    </p:spTree>
    <p:extLst>
      <p:ext uri="{BB962C8B-B14F-4D97-AF65-F5344CB8AC3E}">
        <p14:creationId xmlns:p14="http://schemas.microsoft.com/office/powerpoint/2010/main" val="47298219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2070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188883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pPr rtl="1"/>
            <a:r>
              <a:rPr lang="ar-EG" dirty="0"/>
              <a:t>    يارب نجى نفسى من الشقاة الظالمة ومن اللسان الغاش .ومع مبغضى السلام كنت صاحب سلامة . و حين كنت أكلمهم كانوا يقاتلوننى مجانا.</a:t>
            </a:r>
          </a:p>
        </p:txBody>
      </p:sp>
    </p:spTree>
    <p:extLst>
      <p:ext uri="{BB962C8B-B14F-4D97-AF65-F5344CB8AC3E}">
        <p14:creationId xmlns:p14="http://schemas.microsoft.com/office/powerpoint/2010/main" val="291465149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43455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215376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9407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فأسلك بحسب أوامره ولا أرفضها أخفى كلامه فى حضنى . فأن كان قد حكم هكذا فمن هو الذى يقاومه . وهو ما يريده يفعله من أجل ذلك أسرعت إليه أدبنى فخفت منه .</a:t>
            </a:r>
          </a:p>
        </p:txBody>
      </p:sp>
    </p:spTree>
    <p:extLst>
      <p:ext uri="{BB962C8B-B14F-4D97-AF65-F5344CB8AC3E}">
        <p14:creationId xmlns:p14="http://schemas.microsoft.com/office/powerpoint/2010/main" val="158797232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a:t>    ثم قال لهم يسوع أيضاً أنا أمضى و ستظلموننى فلا تجدوننى و تموتون بخطاياكم . و حيث أمضى أنا فلا تقدرون أنتم أن تأتوا إليه . فقال اليهود العله يقتل نفسه وحده .</a:t>
            </a:r>
          </a:p>
        </p:txBody>
      </p:sp>
    </p:spTree>
    <p:extLst>
      <p:ext uri="{BB962C8B-B14F-4D97-AF65-F5344CB8AC3E}">
        <p14:creationId xmlns:p14="http://schemas.microsoft.com/office/powerpoint/2010/main" val="23046433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a:t>     حتى يقول حيت أمضى أنا لا تقدرون أنتم أن تأتوا . فقال لهم أنتم من أسفل . و أما أنا فمن فوق . أنتم من هذا العالم . و أما أنا فلست من هذا العالم . قد قلت لكم أنكم تموتون بخطاياكم .</a:t>
            </a:r>
          </a:p>
        </p:txBody>
      </p:sp>
    </p:spTree>
    <p:extLst>
      <p:ext uri="{BB962C8B-B14F-4D97-AF65-F5344CB8AC3E}">
        <p14:creationId xmlns:p14="http://schemas.microsoft.com/office/powerpoint/2010/main" val="64491650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a:t>     لأنكم أن لم تؤمنوا أنى أنا هو . تموتون بخطاياكم . فقالوا له من أنت . فقال لهم يسوع أنا من البدء تكلمت معكم ولى أشياء كثيرة أقولها و أحكم بها من نحوكم . </a:t>
            </a:r>
          </a:p>
        </p:txBody>
      </p:sp>
    </p:spTree>
    <p:extLst>
      <p:ext uri="{BB962C8B-B14F-4D97-AF65-F5344CB8AC3E}">
        <p14:creationId xmlns:p14="http://schemas.microsoft.com/office/powerpoint/2010/main" val="305405698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a:t>    و لكن الذى أرسلنى هو حق و أنا ما سمعته منه فهذا أتكلم به العالم . فلم يفهموا أنه كان يقول لهم عن الأب .فقال لهم يسوع متى رفعتم أبن الأنسان فحينئذ تعلمون أنى أنا هو .</a:t>
            </a:r>
          </a:p>
        </p:txBody>
      </p:sp>
    </p:spTree>
    <p:extLst>
      <p:ext uri="{BB962C8B-B14F-4D97-AF65-F5344CB8AC3E}">
        <p14:creationId xmlns:p14="http://schemas.microsoft.com/office/powerpoint/2010/main" val="316634359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dirty="0"/>
              <a:t>     و لست أفعل شيئاَ من ذاتى وحدى . بل أتكلم بهذا كما علمنى أبى . و الذى أرسلنى هو معى ولم يدعنى وحدى لأنى فى كل حين أفعل ما يرضيه . </a:t>
            </a:r>
          </a:p>
        </p:txBody>
      </p:sp>
    </p:spTree>
    <p:extLst>
      <p:ext uri="{BB962C8B-B14F-4D97-AF65-F5344CB8AC3E}">
        <p14:creationId xmlns:p14="http://schemas.microsoft.com/office/powerpoint/2010/main" val="168603262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13424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4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الثالثة من يوم الثلاثاء 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
        <p:nvSpPr>
          <p:cNvPr id="2" name="Rectangle 1">
            <a:hlinkClick r:id="rId2" action="ppaction://hlinksldjump"/>
            <a:extLst>
              <a:ext uri="{FF2B5EF4-FFF2-40B4-BE49-F238E27FC236}">
                <a16:creationId xmlns:a16="http://schemas.microsoft.com/office/drawing/2014/main" id="{4E6108FA-503E-0CD9-07D1-3FD963259C78}"/>
              </a:ext>
            </a:extLst>
          </p:cNvPr>
          <p:cNvSpPr/>
          <p:nvPr/>
        </p:nvSpPr>
        <p:spPr>
          <a:xfrm>
            <a:off x="7256945" y="3928619"/>
            <a:ext cx="1887055" cy="584775"/>
          </a:xfrm>
          <a:prstGeom prst="rect">
            <a:avLst/>
          </a:prstGeom>
        </p:spPr>
        <p:txBody>
          <a:bodyPr wrap="none">
            <a:spAutoFit/>
          </a:bodyPr>
          <a:lstStyle/>
          <a:p>
            <a:r>
              <a:rPr kumimoji="0" lang="ar-EG" sz="32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مقدمة الطرح</a:t>
            </a:r>
            <a:endParaRPr lang="en-US" sz="600" dirty="0"/>
          </a:p>
        </p:txBody>
      </p:sp>
    </p:spTree>
    <p:extLst>
      <p:ext uri="{BB962C8B-B14F-4D97-AF65-F5344CB8AC3E}">
        <p14:creationId xmlns:p14="http://schemas.microsoft.com/office/powerpoint/2010/main" val="156840362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من سفر التثنية لموسى النبي  ص 8 : 11 ألخ</a:t>
            </a:r>
            <a:endParaRPr lang="en-US" dirty="0"/>
          </a:p>
        </p:txBody>
      </p:sp>
    </p:spTree>
    <p:extLst>
      <p:ext uri="{BB962C8B-B14F-4D97-AF65-F5344CB8AC3E}">
        <p14:creationId xmlns:p14="http://schemas.microsoft.com/office/powerpoint/2010/main" val="316061832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أحترز من أن تنسى الرب ألهك ولا تحفظ وصاياه و أحكامه و حقوقه . هذه التى أنا أوصيك بها . لئلا تأكل و تشبع و تبنى بيوتاً حسنة جميلة و تسكنها . و يكثر لك الغنم و البقر . </a:t>
            </a:r>
          </a:p>
        </p:txBody>
      </p:sp>
    </p:spTree>
    <p:extLst>
      <p:ext uri="{BB962C8B-B14F-4D97-AF65-F5344CB8AC3E}">
        <p14:creationId xmlns:p14="http://schemas.microsoft.com/office/powerpoint/2010/main" val="229387312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و يكثر لك الذهب و الفضة . و تكثر كل مقتنياتك فتنسى الرب ألهك الذى أخرجك من أرض مصر من بيت عبوديتك الذى أجازك هذا القفر العظيم المخوف .</a:t>
            </a:r>
          </a:p>
        </p:txBody>
      </p:sp>
    </p:spTree>
    <p:extLst>
      <p:ext uri="{BB962C8B-B14F-4D97-AF65-F5344CB8AC3E}">
        <p14:creationId xmlns:p14="http://schemas.microsoft.com/office/powerpoint/2010/main" val="2046866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لهذا أسرع قدام وجهه و أتأمل فأرتعب منه . لأن الرب قد أضعف قلبى . و الضابط الكل أسرع ورائى . لأنى كنت أعلم أن الظلمة ستأتى على . و الضباب غطى وجهى كيف خفيت هذه الساعات عن الرب .</a:t>
            </a:r>
          </a:p>
        </p:txBody>
      </p:sp>
    </p:spTree>
    <p:extLst>
      <p:ext uri="{BB962C8B-B14F-4D97-AF65-F5344CB8AC3E}">
        <p14:creationId xmlns:p14="http://schemas.microsoft.com/office/powerpoint/2010/main" val="412245079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حيث الحيات و العقارب اللادغة . و حيث العطش ولا يوجد ماء . الذى أخرج لك ينبوع ماء من صخرة صماء . الذى أطعمك المن فى البرية . هذا الذى لم يعرفه آباؤك . </a:t>
            </a:r>
          </a:p>
        </p:txBody>
      </p:sp>
    </p:spTree>
    <p:extLst>
      <p:ext uri="{BB962C8B-B14F-4D97-AF65-F5344CB8AC3E}">
        <p14:creationId xmlns:p14="http://schemas.microsoft.com/office/powerpoint/2010/main" val="7140975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لكى يؤدبك و يجربك ثم يحسن إليك فى آخرتك . ولا تقل فى قلبك أننى بشجاعتى و قوة يدى صنعت لى هذه الخيرات العظيمة . بل تذكر الرب ألهك فهو الذى ثبتك ليجعل لك القوة .</a:t>
            </a:r>
          </a:p>
        </p:txBody>
      </p:sp>
    </p:spTree>
    <p:extLst>
      <p:ext uri="{BB962C8B-B14F-4D97-AF65-F5344CB8AC3E}">
        <p14:creationId xmlns:p14="http://schemas.microsoft.com/office/powerpoint/2010/main" val="105162321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لكى يفى بعهده الذى أقسم الرب من أجله لآبائك كما فى نهار هذا اليوم . فأن أنت نسيت نسياناً الرب ألهك و ذهبت و أتبعت ألهه أخرى غريبة لتعبدها و تسجد لها . </a:t>
            </a:r>
          </a:p>
        </p:txBody>
      </p:sp>
    </p:spTree>
    <p:extLst>
      <p:ext uri="{BB962C8B-B14F-4D97-AF65-F5344CB8AC3E}">
        <p14:creationId xmlns:p14="http://schemas.microsoft.com/office/powerpoint/2010/main" val="16594594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pPr rtl="1"/>
            <a:r>
              <a:rPr lang="ar-EG" dirty="0"/>
              <a:t>    فأنى أشهد عليكم اليوم السماء و الأرض إنكم تهلكون هلاكاً كيفية الأمم التى أيلاها الرب من أمامكم . هكذا أنتم تهلكون لأنكم لم تطيعوا لصوت الرب آلهكم</a:t>
            </a:r>
            <a:r>
              <a:rPr lang="ar-EG" dirty="0">
                <a:solidFill>
                  <a:schemeClr val="bg1"/>
                </a:solidFill>
              </a:rPr>
              <a:t>.</a:t>
            </a:r>
          </a:p>
        </p:txBody>
      </p:sp>
    </p:spTree>
    <p:extLst>
      <p:ext uri="{BB962C8B-B14F-4D97-AF65-F5344CB8AC3E}">
        <p14:creationId xmlns:p14="http://schemas.microsoft.com/office/powerpoint/2010/main" val="176446993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95251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sz="4000" dirty="0"/>
              <a:t>من يشوع بن سيراخ  ص 2 : 1 – 9</a:t>
            </a:r>
          </a:p>
        </p:txBody>
      </p:sp>
    </p:spTree>
    <p:extLst>
      <p:ext uri="{BB962C8B-B14F-4D97-AF65-F5344CB8AC3E}">
        <p14:creationId xmlns:p14="http://schemas.microsoft.com/office/powerpoint/2010/main" val="203749303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يا أبنى أن تقدمت لخدمة الرب هيئ نفسك للتجارب . قوم قلبك و أحتمل ولا تنحل فى زمان أتعابك التصق به ولا تبتعد عنه . لكى تنمو فى آخرتك . أقبل كل ما يأتى عليك لتكون طويل الروح</a:t>
            </a:r>
          </a:p>
        </p:txBody>
      </p:sp>
    </p:spTree>
    <p:extLst>
      <p:ext uri="{BB962C8B-B14F-4D97-AF65-F5344CB8AC3E}">
        <p14:creationId xmlns:p14="http://schemas.microsoft.com/office/powerpoint/2010/main" val="66828975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فى أرض تواضعك فأن الذعب يمحص بالنار .و المختارين من الناس فى أتون الذل أباين به فيصيرك قوم تسلك و ليكن عليه أتكالك . أيها المتقون الرب أنتظروا رحمته ولا تحيدوا </a:t>
            </a:r>
          </a:p>
        </p:txBody>
      </p:sp>
    </p:spTree>
    <p:extLst>
      <p:ext uri="{BB962C8B-B14F-4D97-AF65-F5344CB8AC3E}">
        <p14:creationId xmlns:p14="http://schemas.microsoft.com/office/powerpoint/2010/main" val="364303550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لئلا تسقطوا يا خائفى الرب آمنوا به فلا يضيع أجركم و يا خائفى الرب أرجوا الخيرات و الحياة الأبدية و الرحمة .</a:t>
            </a:r>
            <a:r>
              <a:rPr lang="en-US" dirty="0">
                <a:solidFill>
                  <a:srgbClr val="FFC000"/>
                </a:solidFill>
              </a:rPr>
              <a:t>.</a:t>
            </a:r>
          </a:p>
        </p:txBody>
      </p:sp>
    </p:spTree>
    <p:extLst>
      <p:ext uri="{BB962C8B-B14F-4D97-AF65-F5344CB8AC3E}">
        <p14:creationId xmlns:p14="http://schemas.microsoft.com/office/powerpoint/2010/main" val="40002276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01551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فتجاوز المنافقون حدودهم مختطفين القطيع مع راعيه . و أخذوا حمار الأيتام و أرتهنوا بقرة الأرملة . وجلعوا الضعفاء يميلون عن طريق الحق و أختفى ودعاء الأرض معاً .</a:t>
            </a:r>
          </a:p>
        </p:txBody>
      </p:sp>
    </p:spTree>
    <p:extLst>
      <p:ext uri="{BB962C8B-B14F-4D97-AF65-F5344CB8AC3E}">
        <p14:creationId xmlns:p14="http://schemas.microsoft.com/office/powerpoint/2010/main" val="1967807692"/>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sz="3200" dirty="0"/>
              <a:t>من أيوب الصديق  ص 27 : 1 – 20 و ص 28 : 1 – 2</a:t>
            </a:r>
          </a:p>
        </p:txBody>
      </p:sp>
    </p:spTree>
    <p:extLst>
      <p:ext uri="{BB962C8B-B14F-4D97-AF65-F5344CB8AC3E}">
        <p14:creationId xmlns:p14="http://schemas.microsoft.com/office/powerpoint/2010/main" val="30027617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حى هو الرب الذى حكم على هكذا و الضابط الكل الذى مرر نفسى أنه ما دام نفسى فى و الروح القدس فى أنفى فلن تنطق شفتاى أثماً و لن تهد نفسى ظلماً حاشاً لى أن أقول أنكم أبرار حتى أموت </a:t>
            </a:r>
          </a:p>
        </p:txBody>
      </p:sp>
    </p:spTree>
    <p:extLst>
      <p:ext uri="{BB962C8B-B14F-4D97-AF65-F5344CB8AC3E}">
        <p14:creationId xmlns:p14="http://schemas.microsoft.com/office/powerpoint/2010/main" val="227927102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لأنى لن أترك وداعتى متمسكاً بالبر فأن أسقط . لست أعرف عن ذاتى أنى صنعت ظلماً . كلا .أن أعدائى يصيرون مثل أنقلاب المنافقين و الذين يقومون على مثل هلاك مخالفى الناموس</a:t>
            </a:r>
          </a:p>
        </p:txBody>
      </p:sp>
    </p:spTree>
    <p:extLst>
      <p:ext uri="{BB962C8B-B14F-4D97-AF65-F5344CB8AC3E}">
        <p14:creationId xmlns:p14="http://schemas.microsoft.com/office/powerpoint/2010/main" val="212603754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لأن ما هو رجاء المنافق أنه إذا توكل مؤمناً بالله هلا يخلص أو يسمع طلبته أو إذا حل عليه ضيق أليس له دالة أمامه إذا ما صرح إليه يستجيب له و لكن هوذا أنا أعلمكم ما هو فى يد الرب</a:t>
            </a:r>
          </a:p>
        </p:txBody>
      </p:sp>
    </p:spTree>
    <p:extLst>
      <p:ext uri="{BB962C8B-B14F-4D97-AF65-F5344CB8AC3E}">
        <p14:creationId xmlns:p14="http://schemas.microsoft.com/office/powerpoint/2010/main" val="70365784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ولا أكذب فيما هو عند ضابط الكل هوذا كلكم تعلمون أن الأباطيل تأتى على الذين يتباطلون هذا هو نصيب الرجل المنافق من قبل الرب و خزى الأقوياء يأتى عليهم من قبل ضابط الكل .</a:t>
            </a:r>
          </a:p>
        </p:txBody>
      </p:sp>
    </p:spTree>
    <p:extLst>
      <p:ext uri="{BB962C8B-B14F-4D97-AF65-F5344CB8AC3E}">
        <p14:creationId xmlns:p14="http://schemas.microsoft.com/office/powerpoint/2010/main" val="418886145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إذا كثر أولاده فيكونون للذبح و إذا تقووا فهم للتوسل فمن له من الصغار يموت موتاً ولا يشفق أحد على أراملهم و إذا جمع قضة مثل التراب و أعد ذهباً مثل الطين فكل </a:t>
            </a:r>
          </a:p>
        </p:txBody>
      </p:sp>
    </p:spTree>
    <p:extLst>
      <p:ext uri="{BB962C8B-B14F-4D97-AF65-F5344CB8AC3E}">
        <p14:creationId xmlns:p14="http://schemas.microsoft.com/office/powerpoint/2010/main" val="86336427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هذه يأخذها الصديقون و المستقيمو القلوب يتسلطون على أمواله و بيته يكون كالعث و مثل العنكبوت الغنى يضطجع ولا يدوم و تتركه الشدائد مثل الماء و تأخذه الظلمات ليلاً …</a:t>
            </a:r>
          </a:p>
        </p:txBody>
      </p:sp>
    </p:spTree>
    <p:extLst>
      <p:ext uri="{BB962C8B-B14F-4D97-AF65-F5344CB8AC3E}">
        <p14:creationId xmlns:p14="http://schemas.microsoft.com/office/powerpoint/2010/main" val="214975450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لأنه يوجد مكان للفضة تسبك فيه و موضع للذهب حيث يمحصونه و الحديد يستخرج من التراب و يطرق النحاس مثل الحجر .</a:t>
            </a:r>
            <a:endParaRPr lang="ar-EG" dirty="0">
              <a:solidFill>
                <a:srgbClr val="FFC000"/>
              </a:solidFill>
            </a:endParaRPr>
          </a:p>
        </p:txBody>
      </p:sp>
    </p:spTree>
    <p:extLst>
      <p:ext uri="{BB962C8B-B14F-4D97-AF65-F5344CB8AC3E}">
        <p14:creationId xmlns:p14="http://schemas.microsoft.com/office/powerpoint/2010/main" val="152498376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773847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sz="4000" dirty="0"/>
              <a:t>من سفر الملوك الأول  ص 19 : 9 – 14</a:t>
            </a:r>
          </a:p>
        </p:txBody>
      </p:sp>
    </p:spTree>
    <p:extLst>
      <p:ext uri="{BB962C8B-B14F-4D97-AF65-F5344CB8AC3E}">
        <p14:creationId xmlns:p14="http://schemas.microsoft.com/office/powerpoint/2010/main" val="4084671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و صاروا كالبقر فى الحقل . و طرحوا أعمالهم على و أستحلوا خبز الأطفال . حقلاً ليس لهم حصدوه قبل أوانه . يعمل الضعفاء فى كروم المنافقين بلا أجرة ولا طعام . </a:t>
            </a:r>
          </a:p>
        </p:txBody>
      </p:sp>
    </p:spTree>
    <p:extLst>
      <p:ext uri="{BB962C8B-B14F-4D97-AF65-F5344CB8AC3E}">
        <p14:creationId xmlns:p14="http://schemas.microsoft.com/office/powerpoint/2010/main" val="38279837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0" y="4535215"/>
            <a:ext cx="8890780" cy="2203210"/>
          </a:xfrm>
        </p:spPr>
        <p:txBody>
          <a:bodyPr>
            <a:normAutofit fontScale="90000"/>
          </a:bodyPr>
          <a:lstStyle/>
          <a:p>
            <a:r>
              <a:rPr lang="ar-EG"/>
              <a:t>    و صار كلام الرب إلى إيليا قائلاً : مالك هنا يا إيليا فقال غرت غيرة أيها السيد إله القوات ضابط الكل لأن بنى إسرائيل قد تركوك . و هدموا مذابحك و قتلوا أنبياءك بالسيف و بقيت أنا وحدى وهم يطلبون نفسى .</a:t>
            </a:r>
          </a:p>
        </p:txBody>
      </p:sp>
    </p:spTree>
    <p:extLst>
      <p:ext uri="{BB962C8B-B14F-4D97-AF65-F5344CB8AC3E}">
        <p14:creationId xmlns:p14="http://schemas.microsoft.com/office/powerpoint/2010/main" val="274745951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فقال الرب له أخرج أنت غداً وقف أمام الرب فى الجبل و إذ الرب عابر و ريح شديدة منيعة تشقق الجبال و تحطم الصخور أمام الرب و لم يكن الرب فى الريح و بعد الريح زلزلة </a:t>
            </a:r>
          </a:p>
        </p:txBody>
      </p:sp>
    </p:spTree>
    <p:extLst>
      <p:ext uri="{BB962C8B-B14F-4D97-AF65-F5344CB8AC3E}">
        <p14:creationId xmlns:p14="http://schemas.microsoft.com/office/powerpoint/2010/main" val="358189595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0" y="4535215"/>
            <a:ext cx="9144000" cy="2203210"/>
          </a:xfrm>
        </p:spPr>
        <p:txBody>
          <a:bodyPr>
            <a:noAutofit/>
          </a:bodyPr>
          <a:lstStyle/>
          <a:p>
            <a:r>
              <a:rPr lang="ar-EG" sz="3600" dirty="0"/>
              <a:t>    و بعد الزلزلة نار و لم يكن الرب فى النار و بعد النار صوت نسيم لطيف و هدو عظيم و الرب هناك و حدث لما سمع إيليا ستر وجهه بردائه و خرج و وقف أمام المغارة وهوذا صوت الرب صار إليه قائلاً له : مالك هنا يا إيليا</a:t>
            </a:r>
          </a:p>
        </p:txBody>
      </p:sp>
    </p:spTree>
    <p:extLst>
      <p:ext uri="{BB962C8B-B14F-4D97-AF65-F5344CB8AC3E}">
        <p14:creationId xmlns:p14="http://schemas.microsoft.com/office/powerpoint/2010/main" val="20593482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فقال إيليا غرت غيرة أيها السيد ضابط الكل رب القوات إله إسرائيل لأن بنى إسرائيل قد تركوا عهدك و هدموا مذابحك و قتلوا أنبياءك بالسيف و بقيت أنا وحدى وهم يطلبون نفسى ليأخذوها .</a:t>
            </a:r>
            <a:endParaRPr lang="ar-EG" dirty="0">
              <a:solidFill>
                <a:srgbClr val="FFC000"/>
              </a:solidFill>
            </a:endParaRPr>
          </a:p>
        </p:txBody>
      </p:sp>
    </p:spTree>
    <p:extLst>
      <p:ext uri="{BB962C8B-B14F-4D97-AF65-F5344CB8AC3E}">
        <p14:creationId xmlns:p14="http://schemas.microsoft.com/office/powerpoint/2010/main" val="280287291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06926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6507424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a:ln w="9525">
                            <a:noFill/>
                            <a:round/>
                            <a:headEnd/>
                            <a:tailEnd/>
                          </a:ln>
                          <a:solidFill>
                            <a:srgbClr val="FFC000"/>
                          </a:solidFill>
                          <a:effectLst/>
                          <a:latin typeface="Times New Roman"/>
                          <a:ea typeface="+mn-ea"/>
                          <a:cs typeface="Times New Roman"/>
                        </a:rPr>
                        <a:t>صلاة الساعة الثالثة من يوم الثلاثاء من البصخة المقدسة التي لمخلصنا الصالح بركاتها على جميعنا آمين</a:t>
                      </a:r>
                      <a:endParaRPr lang="en-US" sz="3600" b="1" kern="10" dirty="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792717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كثيراً ما جعلوهم يبيتون عراة بغير لباس و نزعوا كساء أنفسهم . فأبتلوا من قطر الجبال . وحيث أن لا خيام لهم أستتروا بالصخور . خطفوا الأيتام عن ثديهم . و من سقط أذلوه .</a:t>
            </a:r>
          </a:p>
        </p:txBody>
      </p:sp>
    </p:spTree>
    <p:extLst>
      <p:ext uri="{BB962C8B-B14F-4D97-AF65-F5344CB8AC3E}">
        <p14:creationId xmlns:p14="http://schemas.microsoft.com/office/powerpoint/2010/main" val="316567865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بظلمهم جعلوا قوماً ينامون عراة .و أخذوا خبز الجياع . فى المواضع الضيقة أصطادوا بالظلم . و طريق العدل لم يعرفوه . و الذين طردوهم من مدنهم و بيوتهم لم يعرفوهم . </a:t>
            </a:r>
          </a:p>
        </p:txBody>
      </p:sp>
    </p:spTree>
    <p:extLst>
      <p:ext uri="{BB962C8B-B14F-4D97-AF65-F5344CB8AC3E}">
        <p14:creationId xmlns:p14="http://schemas.microsoft.com/office/powerpoint/2010/main" val="34547822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فصارت نفس الأطفال فى تنهد شديد . لماذا لم يفتقد هؤلاء  وهم على الأرض وهم لم يعرفوا طريق البر . ولم يمشوا فى سبله . فلما علم بأعمالهم أسلمهم للظلمة قائلاً .</a:t>
            </a:r>
          </a:p>
        </p:txBody>
      </p:sp>
    </p:spTree>
    <p:extLst>
      <p:ext uri="{BB962C8B-B14F-4D97-AF65-F5344CB8AC3E}">
        <p14:creationId xmlns:p14="http://schemas.microsoft.com/office/powerpoint/2010/main" val="650876574"/>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4654790"/>
            <a:ext cx="4767187" cy="2203210"/>
          </a:xfrm>
        </p:spPr>
        <p:txBody>
          <a:bodyPr/>
          <a:lstStyle/>
          <a:p>
            <a:r>
              <a:rPr lang="ar-EG" dirty="0"/>
              <a:t>من سفر الخروج لموسى النبي</a:t>
            </a:r>
            <a:br>
              <a:rPr lang="ar-EG" dirty="0"/>
            </a:br>
            <a:r>
              <a:rPr lang="ar-EG" dirty="0"/>
              <a:t>  19 : 1 – 9</a:t>
            </a:r>
            <a:endParaRPr lang="en-US" dirty="0"/>
          </a:p>
        </p:txBody>
      </p:sp>
    </p:spTree>
    <p:extLst>
      <p:ext uri="{BB962C8B-B14F-4D97-AF65-F5344CB8AC3E}">
        <p14:creationId xmlns:p14="http://schemas.microsoft.com/office/powerpoint/2010/main" val="1857716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لا تبصرنى عين . فيجعل ستراً على وجهه . نقب بيوتاً فى الظلام وفى النهار أغلقوا على أنفسهم . فلا يعرفون النور صباحاً . لأن ظل الموت يدركهم معاً . لأنه يعرف أهوال ظل الموت .</a:t>
            </a:r>
          </a:p>
        </p:txBody>
      </p:sp>
    </p:spTree>
    <p:extLst>
      <p:ext uri="{BB962C8B-B14F-4D97-AF65-F5344CB8AC3E}">
        <p14:creationId xmlns:p14="http://schemas.microsoft.com/office/powerpoint/2010/main" val="256857567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خفيف هو على وجه الماء . فليكن نصيبهم ملعوناً على الأرض . و ليظهر نباتهم يابساً على وجه الأرض . لأنهم نهبوا أعمار الأيتام . و حين ذكر خطيته و صار غير ظاهر كمثل الخشب الغير النافع .</a:t>
            </a:r>
          </a:p>
        </p:txBody>
      </p:sp>
    </p:spTree>
    <p:extLst>
      <p:ext uri="{BB962C8B-B14F-4D97-AF65-F5344CB8AC3E}">
        <p14:creationId xmlns:p14="http://schemas.microsoft.com/office/powerpoint/2010/main" val="99173192"/>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لأنهم لم يحسنوا إلى العاقر ولم يرحموا ( الأرملة ) . و بغضب طرحوا الضعفاء .فاذا قام لا يأمن على حياته . و إذا مرض لا يجعلوه يرجو أن يشفى بل يسقط بالمرض . </a:t>
            </a:r>
          </a:p>
        </p:txBody>
      </p:sp>
    </p:spTree>
    <p:extLst>
      <p:ext uri="{BB962C8B-B14F-4D97-AF65-F5344CB8AC3E}">
        <p14:creationId xmlns:p14="http://schemas.microsoft.com/office/powerpoint/2010/main" val="333078148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عمانوئيل إلهنا و ملكنا</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300326875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7495385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en-US" sz="4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يا ربى يسوع المسيح</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11403654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35762613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7971210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4508"/>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fontAlgn="base">
              <a:lnSpc>
                <a:spcPct val="100000"/>
              </a:lnSpc>
              <a:spcBef>
                <a:spcPct val="20000"/>
              </a:spcBef>
              <a:spcAft>
                <a:spcPct val="0"/>
              </a:spcAft>
              <a:defRPr/>
            </a:pPr>
            <a:r>
              <a:rPr lang="ar-KW" dirty="0">
                <a:solidFill>
                  <a:srgbClr val="FFFFFF"/>
                </a:solidFill>
                <a:effectLst>
                  <a:outerShdw blurRad="38100" dist="38100" dir="2700000" algn="tl">
                    <a:srgbClr val="000000">
                      <a:alpha val="43137"/>
                    </a:srgbClr>
                  </a:outerShdw>
                </a:effectLst>
                <a:latin typeface="Arial" charset="0"/>
                <a:cs typeface="AL-Mateen" pitchFamily="2" charset="-78"/>
              </a:rPr>
              <a:t>احكم حكمي ونجيني :</a:t>
            </a:r>
          </a:p>
        </p:txBody>
      </p:sp>
      <p:sp>
        <p:nvSpPr>
          <p:cNvPr id="6" name="Text Placeholder 5"/>
          <p:cNvSpPr>
            <a:spLocks noGrp="1"/>
          </p:cNvSpPr>
          <p:nvPr>
            <p:ph type="body" idx="1"/>
          </p:nvPr>
        </p:nvSpPr>
        <p:spPr/>
        <p:txBody>
          <a:bodyPr/>
          <a:lstStyle/>
          <a:p>
            <a:pPr lvl="0" fontAlgn="base">
              <a:lnSpc>
                <a:spcPct val="100000"/>
              </a:lnSpc>
              <a:spcBef>
                <a:spcPct val="20000"/>
              </a:spcBef>
              <a:spcAft>
                <a:spcPct val="0"/>
              </a:spcAft>
              <a:defRPr/>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ماهاب إيه با</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هاب أووه سوتت :</a:t>
            </a:r>
          </a:p>
        </p:txBody>
      </p:sp>
      <p:sp>
        <p:nvSpPr>
          <p:cNvPr id="7" name="Text Placeholder 6"/>
          <p:cNvSpPr>
            <a:spLocks noGrp="1"/>
          </p:cNvSpPr>
          <p:nvPr>
            <p:ph type="body" sz="quarter" idx="3"/>
          </p:nvPr>
        </p:nvSpPr>
        <p:spPr/>
        <p:txBody>
          <a:bodyPr/>
          <a:lstStyle/>
          <a:p>
            <a:pPr lvl="0"/>
            <a:r>
              <a:rPr lang="pt-BR" sz="3200" spc="300" dirty="0">
                <a:latin typeface="Avva_Marcos" pitchFamily="82" charset="0"/>
              </a:rPr>
              <a:t>M</a:t>
            </a:r>
            <a:r>
              <a:rPr lang="pt-BR" dirty="0"/>
              <a:t>a\ap   `epa-\ap   ouo\   cott &gt;</a:t>
            </a:r>
          </a:p>
        </p:txBody>
      </p:sp>
    </p:spTree>
    <p:extLst>
      <p:ext uri="{BB962C8B-B14F-4D97-AF65-F5344CB8AC3E}">
        <p14:creationId xmlns:p14="http://schemas.microsoft.com/office/powerpoint/2010/main" val="1782535135"/>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79625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fontAlgn="base">
              <a:lnSpc>
                <a:spcPct val="100000"/>
              </a:lnSpc>
              <a:spcBef>
                <a:spcPct val="20000"/>
              </a:spcBef>
              <a:spcAft>
                <a:spcPct val="0"/>
              </a:spcAft>
              <a:defRPr/>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من أجل كلامك أحيني. </a:t>
            </a:r>
          </a:p>
        </p:txBody>
      </p:sp>
      <p:sp>
        <p:nvSpPr>
          <p:cNvPr id="6" name="Text Placeholder 5"/>
          <p:cNvSpPr>
            <a:spLocks noGrp="1"/>
          </p:cNvSpPr>
          <p:nvPr>
            <p:ph type="body" idx="1"/>
          </p:nvPr>
        </p:nvSpPr>
        <p:spPr/>
        <p:txBody>
          <a:bodyPr/>
          <a:lstStyle/>
          <a:p>
            <a:pPr lvl="0" fontAlgn="base">
              <a:lnSpc>
                <a:spcPct val="100000"/>
              </a:lnSpc>
              <a:spcBef>
                <a:spcPct val="20000"/>
              </a:spcBef>
              <a:spcAft>
                <a:spcPct val="0"/>
              </a:spcAft>
              <a:defRPr/>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إثفيه بيك صاجي ماري أونخ :</a:t>
            </a:r>
          </a:p>
        </p:txBody>
      </p:sp>
      <p:sp>
        <p:nvSpPr>
          <p:cNvPr id="7" name="Text Placeholder 6"/>
          <p:cNvSpPr>
            <a:spLocks noGrp="1"/>
          </p:cNvSpPr>
          <p:nvPr>
            <p:ph type="body" sz="quarter" idx="3"/>
          </p:nvPr>
        </p:nvSpPr>
        <p:spPr/>
        <p:txBody>
          <a:bodyPr/>
          <a:lstStyle/>
          <a:p>
            <a:pPr lvl="0" rtl="1" fontAlgn="base">
              <a:lnSpc>
                <a:spcPct val="100000"/>
              </a:lnSpc>
              <a:spcBef>
                <a:spcPct val="20000"/>
              </a:spcBef>
              <a:spcAft>
                <a:spcPct val="0"/>
              </a:spcAft>
              <a:defRPr/>
            </a:pPr>
            <a:r>
              <a:rPr lang="pt-BR" dirty="0"/>
              <a:t>eqbe   pekcaji   mariwn'   &gt;</a:t>
            </a:r>
          </a:p>
        </p:txBody>
      </p:sp>
    </p:spTree>
    <p:extLst>
      <p:ext uri="{BB962C8B-B14F-4D97-AF65-F5344CB8AC3E}">
        <p14:creationId xmlns:p14="http://schemas.microsoft.com/office/powerpoint/2010/main" val="274017230"/>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6512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dirty="0"/>
              <a:t>    إن كثيرين خفضهم أرتفاعه فذبلت خضرتهم بالحر مثل النبل إذا سقط وحده من البرائب . و إلا فمن قال له أنى كذبت و يجعل كلامى كلا شئ.</a:t>
            </a:r>
            <a:endParaRPr lang="ar-EG" dirty="0">
              <a:solidFill>
                <a:schemeClr val="bg1"/>
              </a:solidFill>
            </a:endParaRPr>
          </a:p>
        </p:txBody>
      </p:sp>
    </p:spTree>
    <p:extLst>
      <p:ext uri="{BB962C8B-B14F-4D97-AF65-F5344CB8AC3E}">
        <p14:creationId xmlns:p14="http://schemas.microsoft.com/office/powerpoint/2010/main" val="2137540724"/>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07480"/>
            <a:ext cx="9143999" cy="733207"/>
          </a:xfrm>
        </p:spPr>
        <p:txBody>
          <a:bodyPr>
            <a:normAutofit fontScale="90000"/>
          </a:bodyPr>
          <a:lstStyle/>
          <a:p>
            <a:pPr lvl="0" fontAlgn="base">
              <a:lnSpc>
                <a:spcPct val="100000"/>
              </a:lnSpc>
              <a:spcBef>
                <a:spcPts val="0"/>
              </a:spcBef>
              <a:spcAft>
                <a:spcPct val="0"/>
              </a:spcAft>
              <a:defRPr/>
            </a:pPr>
            <a:r>
              <a:rPr lang="ar-KW" dirty="0">
                <a:solidFill>
                  <a:srgbClr val="FFFFFF"/>
                </a:solidFill>
                <a:effectLst>
                  <a:outerShdw blurRad="38100" dist="38100" dir="2700000" algn="tl">
                    <a:srgbClr val="000000">
                      <a:alpha val="43137"/>
                    </a:srgbClr>
                  </a:outerShdw>
                </a:effectLst>
                <a:latin typeface="Arial" charset="0"/>
                <a:cs typeface="AL-Mateen" pitchFamily="2" charset="-78"/>
              </a:rPr>
              <a:t>بعيد الخلاص من الخطاة :</a:t>
            </a:r>
          </a:p>
        </p:txBody>
      </p:sp>
      <p:sp>
        <p:nvSpPr>
          <p:cNvPr id="6" name="Text Placeholder 5"/>
          <p:cNvSpPr>
            <a:spLocks noGrp="1"/>
          </p:cNvSpPr>
          <p:nvPr>
            <p:ph type="body" idx="1"/>
          </p:nvPr>
        </p:nvSpPr>
        <p:spPr>
          <a:xfrm>
            <a:off x="0" y="6184821"/>
            <a:ext cx="9143998" cy="605937"/>
          </a:xfrm>
        </p:spPr>
        <p:txBody>
          <a:bodyPr/>
          <a:lstStyle/>
          <a:p>
            <a:pPr lvl="0" fontAlgn="base">
              <a:lnSpc>
                <a:spcPct val="100000"/>
              </a:lnSpc>
              <a:spcBef>
                <a:spcPts val="0"/>
              </a:spcBef>
              <a:spcAft>
                <a:spcPct val="0"/>
              </a:spcAft>
              <a:defRPr/>
            </a:pPr>
            <a:r>
              <a:rPr lang="ar-SA" sz="4000" dirty="0">
                <a:solidFill>
                  <a:srgbClr val="FFFFFF"/>
                </a:solidFill>
                <a:effectLst>
                  <a:outerShdw blurRad="38100" dist="38100" dir="2700000" algn="tl">
                    <a:srgbClr val="000000">
                      <a:alpha val="43137"/>
                    </a:srgbClr>
                  </a:outerShdw>
                </a:effectLst>
                <a:latin typeface="Arial" charset="0"/>
                <a:cs typeface="AL-Mateen" pitchFamily="2" charset="-78"/>
              </a:rPr>
              <a:t>إف أوو إي أوو صافول إن ني ريف إرنوفي إنجيه بي أوو جاي :</a:t>
            </a:r>
          </a:p>
        </p:txBody>
      </p:sp>
      <p:sp>
        <p:nvSpPr>
          <p:cNvPr id="7" name="Text Placeholder 6"/>
          <p:cNvSpPr>
            <a:spLocks noGrp="1"/>
          </p:cNvSpPr>
          <p:nvPr>
            <p:ph type="body" sz="quarter" idx="3"/>
          </p:nvPr>
        </p:nvSpPr>
        <p:spPr>
          <a:xfrm>
            <a:off x="0" y="4904972"/>
            <a:ext cx="9144000" cy="682357"/>
          </a:xfrm>
        </p:spPr>
        <p:txBody>
          <a:bodyPr/>
          <a:lstStyle/>
          <a:p>
            <a:pPr lvl="0" rtl="1" fontAlgn="base">
              <a:lnSpc>
                <a:spcPct val="100000"/>
              </a:lnSpc>
              <a:spcBef>
                <a:spcPts val="0"/>
              </a:spcBef>
              <a:spcAft>
                <a:spcPct val="0"/>
              </a:spcAft>
              <a:defRPr/>
            </a:pPr>
            <a:r>
              <a:rPr lang="pt-BR" dirty="0"/>
              <a:t>~Fou`hou   cabol   `nnirefernobi   `nje   pioujai   &gt;</a:t>
            </a:r>
          </a:p>
        </p:txBody>
      </p:sp>
    </p:spTree>
    <p:extLst>
      <p:ext uri="{BB962C8B-B14F-4D97-AF65-F5344CB8AC3E}">
        <p14:creationId xmlns:p14="http://schemas.microsoft.com/office/powerpoint/2010/main" val="234542116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fontAlgn="base">
              <a:lnSpc>
                <a:spcPct val="100000"/>
              </a:lnSpc>
              <a:spcBef>
                <a:spcPct val="20000"/>
              </a:spcBef>
              <a:spcAft>
                <a:spcPct val="0"/>
              </a:spcAft>
              <a:defRPr/>
            </a:pPr>
            <a:r>
              <a:rPr lang="ar-KW" dirty="0">
                <a:solidFill>
                  <a:srgbClr val="FFFFFF"/>
                </a:solidFill>
                <a:effectLst>
                  <a:outerShdw blurRad="38100" dist="38100" dir="2700000" algn="tl">
                    <a:srgbClr val="000000">
                      <a:alpha val="43137"/>
                    </a:srgbClr>
                  </a:outerShdw>
                </a:effectLst>
                <a:latin typeface="Arial" charset="0"/>
                <a:cs typeface="AL-Mateen" pitchFamily="2" charset="-78"/>
              </a:rPr>
              <a:t>لأنهم لم يطلبوا حقوقك.</a:t>
            </a:r>
          </a:p>
        </p:txBody>
      </p:sp>
      <p:sp>
        <p:nvSpPr>
          <p:cNvPr id="6" name="Text Placeholder 5"/>
          <p:cNvSpPr>
            <a:spLocks noGrp="1"/>
          </p:cNvSpPr>
          <p:nvPr>
            <p:ph type="body" idx="1"/>
          </p:nvPr>
        </p:nvSpPr>
        <p:spPr/>
        <p:txBody>
          <a:bodyPr/>
          <a:lstStyle/>
          <a:p>
            <a:pPr lvl="0" fontAlgn="base">
              <a:lnSpc>
                <a:spcPct val="100000"/>
              </a:lnSpc>
              <a:spcBef>
                <a:spcPct val="20000"/>
              </a:spcBef>
              <a:spcAft>
                <a:spcPct val="0"/>
              </a:spcAft>
              <a:defRPr/>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جيه نيك ميثمي إمبوو كوتي إن </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سو أوو.</a:t>
            </a:r>
          </a:p>
        </p:txBody>
      </p:sp>
      <p:sp>
        <p:nvSpPr>
          <p:cNvPr id="7" name="Text Placeholder 6"/>
          <p:cNvSpPr>
            <a:spLocks noGrp="1"/>
          </p:cNvSpPr>
          <p:nvPr>
            <p:ph type="body" sz="quarter" idx="3"/>
          </p:nvPr>
        </p:nvSpPr>
        <p:spPr/>
        <p:txBody>
          <a:bodyPr/>
          <a:lstStyle/>
          <a:p>
            <a:pPr lvl="0" rtl="1" fontAlgn="base">
              <a:lnSpc>
                <a:spcPct val="100000"/>
              </a:lnSpc>
              <a:spcBef>
                <a:spcPct val="20000"/>
              </a:spcBef>
              <a:spcAft>
                <a:spcPct val="0"/>
              </a:spcAft>
              <a:defRPr/>
            </a:pPr>
            <a:r>
              <a:rPr lang="pt-BR" dirty="0"/>
              <a:t> je   nekmeqmi   `mpoukw;   `n-cwo</a:t>
            </a:r>
            <a:r>
              <a:rPr lang="en-US" dirty="0"/>
              <a:t>u</a:t>
            </a:r>
            <a:r>
              <a:rPr lang="pt-BR" dirty="0"/>
              <a:t>.</a:t>
            </a:r>
          </a:p>
        </p:txBody>
      </p:sp>
    </p:spTree>
    <p:extLst>
      <p:ext uri="{BB962C8B-B14F-4D97-AF65-F5344CB8AC3E}">
        <p14:creationId xmlns:p14="http://schemas.microsoft.com/office/powerpoint/2010/main" val="1730697128"/>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809205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3371019"/>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742902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396925"/>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770752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243337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7726487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SA" dirty="0"/>
              <a:t>ييروساليم ييروساليم ثى إت خوتيب إن نى إبروفيتيس أووه إتهى أونى إيجين نى إيطاف أوأوربو هاروس: أوميش إنسوب آى أوأوش إس أويت نى شيرى إم إفريتى إنؤهاليت إيشاف ثوؤتى إننيف ماس</a:t>
            </a:r>
            <a:endParaRPr lang="ar-EG" dirty="0"/>
          </a:p>
        </p:txBody>
      </p:sp>
    </p:spTree>
    <p:extLst>
      <p:ext uri="{BB962C8B-B14F-4D97-AF65-F5344CB8AC3E}">
        <p14:creationId xmlns:p14="http://schemas.microsoft.com/office/powerpoint/2010/main" val="22491346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6011705"/>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pPr rtl="1"/>
            <a:r>
              <a:rPr lang="ar-SA" dirty="0"/>
              <a:t> إيخون خانيف تينه أووه إمبيتين أوؤش: هيبى تينا كو إمبيتين إى نوتين إفشوف تيجو غار إمموس نوتين جى إن نيتين ناف إيروي يس جين تينو شا تيتين جوس جى إف إزماروؤت إنجى فى إثنيو خين</a:t>
            </a:r>
            <a:endParaRPr lang="ar-EG" dirty="0"/>
          </a:p>
        </p:txBody>
      </p:sp>
    </p:spTree>
    <p:extLst>
      <p:ext uri="{BB962C8B-B14F-4D97-AF65-F5344CB8AC3E}">
        <p14:creationId xmlns:p14="http://schemas.microsoft.com/office/powerpoint/2010/main" val="170562955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SA" dirty="0"/>
              <a:t>إفران إم إبشويس أووه إيطاف إى إنجى إيسوس إيفول خين بي إرفى ناف موشى بي : أووه</a:t>
            </a:r>
            <a:r>
              <a:rPr lang="ar-EG" dirty="0"/>
              <a:t> </a:t>
            </a:r>
            <a:r>
              <a:rPr lang="ar-SA" dirty="0"/>
              <a:t>أفئي هاروف إنجى نيف ماثيتيس إف طامو إمموف إن نى أووه افئى كوت إنتى بى إرفى :</a:t>
            </a:r>
            <a:endParaRPr lang="en-US" dirty="0"/>
          </a:p>
        </p:txBody>
      </p:sp>
    </p:spTree>
    <p:extLst>
      <p:ext uri="{BB962C8B-B14F-4D97-AF65-F5344CB8AC3E}">
        <p14:creationId xmlns:p14="http://schemas.microsoft.com/office/powerpoint/2010/main" val="1899935978"/>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SA" dirty="0"/>
              <a:t>إنثوف ذى أف إيروؤو بيجاف نوؤ جى تيتين ناف إيناي تيرو : آمين تيجو إمموس نوتين جى إن نوخا أوؤنى إيجين أوؤنى إمباى ما إن سينا فولف إيفول آن</a:t>
            </a:r>
            <a:r>
              <a:rPr lang="ar-EG" dirty="0"/>
              <a:t>.</a:t>
            </a:r>
            <a:br>
              <a:rPr lang="ar-EG" dirty="0"/>
            </a:br>
            <a:r>
              <a:rPr lang="ar-SA" dirty="0"/>
              <a:t> أوأوشت امبي ايف انجيليون اثؤواب. </a:t>
            </a:r>
            <a:endParaRPr lang="en-US" dirty="0"/>
          </a:p>
        </p:txBody>
      </p:sp>
    </p:spTree>
    <p:extLst>
      <p:ext uri="{BB962C8B-B14F-4D97-AF65-F5344CB8AC3E}">
        <p14:creationId xmlns:p14="http://schemas.microsoft.com/office/powerpoint/2010/main" val="200455101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803815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401559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أحكم حكمى و نجني من أجل كلامك لأحيا . بعيد الخلاص من الخطاة لأنهم لم يطلبوا حقوقك.</a:t>
            </a:r>
          </a:p>
        </p:txBody>
      </p:sp>
    </p:spTree>
    <p:extLst>
      <p:ext uri="{BB962C8B-B14F-4D97-AF65-F5344CB8AC3E}">
        <p14:creationId xmlns:p14="http://schemas.microsoft.com/office/powerpoint/2010/main" val="1660956918"/>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24443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60939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377177"/>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a:t>    يا أورشليم يا أورشليم يا قاتلة الأنبياء و راجمة المرسلين إليها . كم من مرة أردت أن أجمع بنيك كما يجمع الطائر فراخه تحت جناحيه فلم تريدوا . هوذا أترك لكم بيتكم خراباً . </a:t>
            </a:r>
          </a:p>
        </p:txBody>
      </p:sp>
    </p:spTree>
    <p:extLst>
      <p:ext uri="{BB962C8B-B14F-4D97-AF65-F5344CB8AC3E}">
        <p14:creationId xmlns:p14="http://schemas.microsoft.com/office/powerpoint/2010/main" val="1423375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من هوشع النبي  ص 4 : 1 – 8</a:t>
            </a:r>
            <a:endParaRPr lang="en-US" dirty="0"/>
          </a:p>
        </p:txBody>
      </p:sp>
    </p:spTree>
    <p:extLst>
      <p:ext uri="{BB962C8B-B14F-4D97-AF65-F5344CB8AC3E}">
        <p14:creationId xmlns:p14="http://schemas.microsoft.com/office/powerpoint/2010/main" val="3042455672"/>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a:t>    فأنى أقول لكم أنكم من الآن لا ترونى حتى تقولوا مبارك بأسم الرب . ولما خرج يسوع من الهيكل ومضى . تقدم إليه تلاميذه ليروه بناء الهيكل . أما هو فأجاب و قال لهم أنظروا هذا كله .</a:t>
            </a:r>
          </a:p>
        </p:txBody>
      </p:sp>
    </p:spTree>
    <p:extLst>
      <p:ext uri="{BB962C8B-B14F-4D97-AF65-F5344CB8AC3E}">
        <p14:creationId xmlns:p14="http://schemas.microsoft.com/office/powerpoint/2010/main" val="239977206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الحق أقول لكم أنه لا يترك ههنا حجر على حجر الا و ينقض .</a:t>
            </a:r>
          </a:p>
        </p:txBody>
      </p:sp>
    </p:spTree>
    <p:extLst>
      <p:ext uri="{BB962C8B-B14F-4D97-AF65-F5344CB8AC3E}">
        <p14:creationId xmlns:p14="http://schemas.microsoft.com/office/powerpoint/2010/main" val="3403649082"/>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9411453"/>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السادسة من يوم الثلاثاء 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
        <p:nvSpPr>
          <p:cNvPr id="2" name="Rectangle 1">
            <a:hlinkClick r:id="rId2" action="ppaction://hlinksldjump"/>
            <a:extLst>
              <a:ext uri="{FF2B5EF4-FFF2-40B4-BE49-F238E27FC236}">
                <a16:creationId xmlns:a16="http://schemas.microsoft.com/office/drawing/2014/main" id="{EEC35E46-9B61-8566-A71F-70C6F6DC0224}"/>
              </a:ext>
            </a:extLst>
          </p:cNvPr>
          <p:cNvSpPr/>
          <p:nvPr/>
        </p:nvSpPr>
        <p:spPr>
          <a:xfrm>
            <a:off x="7256945" y="3928619"/>
            <a:ext cx="1887055" cy="584775"/>
          </a:xfrm>
          <a:prstGeom prst="rect">
            <a:avLst/>
          </a:prstGeom>
        </p:spPr>
        <p:txBody>
          <a:bodyPr wrap="none">
            <a:spAutoFit/>
          </a:bodyPr>
          <a:lstStyle/>
          <a:p>
            <a:r>
              <a:rPr kumimoji="0" lang="ar-EG" sz="32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مقدمة الطرح</a:t>
            </a:r>
            <a:endParaRPr lang="en-US" sz="600" dirty="0"/>
          </a:p>
        </p:txBody>
      </p:sp>
    </p:spTree>
    <p:extLst>
      <p:ext uri="{BB962C8B-B14F-4D97-AF65-F5344CB8AC3E}">
        <p14:creationId xmlns:p14="http://schemas.microsoft.com/office/powerpoint/2010/main" val="3840675842"/>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من حزقيال النبى </a:t>
            </a:r>
            <a:br>
              <a:rPr lang="en-US" dirty="0"/>
            </a:br>
            <a:r>
              <a:rPr lang="ar-EG" dirty="0"/>
              <a:t>ص 21 : 3-13</a:t>
            </a:r>
            <a:endParaRPr lang="en-US" dirty="0"/>
          </a:p>
        </p:txBody>
      </p:sp>
    </p:spTree>
    <p:extLst>
      <p:ext uri="{BB962C8B-B14F-4D97-AF65-F5344CB8AC3E}">
        <p14:creationId xmlns:p14="http://schemas.microsoft.com/office/powerpoint/2010/main" val="60339755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1440" y="4535215"/>
            <a:ext cx="9018796" cy="2203210"/>
          </a:xfrm>
        </p:spPr>
        <p:txBody>
          <a:bodyPr>
            <a:normAutofit fontScale="90000"/>
          </a:bodyPr>
          <a:lstStyle/>
          <a:p>
            <a:r>
              <a:rPr lang="ar-EG"/>
              <a:t>هذا ما يقوله السيد الرب : هآنذا ضدك وأستل سيفي من غمده , وأستأصل منك الظالم والمتجاوز الناموس , هكذا يخرج سيفي من غمدة علي كل ذي جسد  , من المغرب إلي الشمال ويعلم كل ذي جسد أني أنا هو الرب ,</a:t>
            </a:r>
          </a:p>
        </p:txBody>
      </p:sp>
    </p:spTree>
    <p:extLst>
      <p:ext uri="{BB962C8B-B14F-4D97-AF65-F5344CB8AC3E}">
        <p14:creationId xmlns:p14="http://schemas.microsoft.com/office/powerpoint/2010/main" val="3542237322"/>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pPr rtl="1"/>
            <a:r>
              <a:rPr lang="ar-EG" dirty="0"/>
              <a:t> جردت سيفي من غمده ولا يرتد بعد , أما أنت يا إبن الإنسان فتنهد بتنهد قراك وبإنسحاق الحزن تتأوه أمام عيونهم , ويكون إذا قالوا لك : علام تشهد فتقول : أنني أتنهد علي الخير </a:t>
            </a:r>
          </a:p>
        </p:txBody>
      </p:sp>
    </p:spTree>
    <p:extLst>
      <p:ext uri="{BB962C8B-B14F-4D97-AF65-F5344CB8AC3E}">
        <p14:creationId xmlns:p14="http://schemas.microsoft.com/office/powerpoint/2010/main" val="78904282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لأنه آت فينسحق كل قلب وترتخي كل يد ويضعف كل جسد وكل روح ويتدنس كل صلب بالردي . ها هو آت ويكون قال الرب . وكان إلي كلام الرب قائلاً : يا أبن الإنسان تنبأ وقل :</a:t>
            </a:r>
          </a:p>
        </p:txBody>
      </p:sp>
    </p:spTree>
    <p:extLst>
      <p:ext uri="{BB962C8B-B14F-4D97-AF65-F5344CB8AC3E}">
        <p14:creationId xmlns:p14="http://schemas.microsoft.com/office/powerpoint/2010/main" val="2058938301"/>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هذا ما يقوله السيد الرب قل للسيف : يا سيف يا سيف إحتد وإضرب لكي تذبح ذبحاً , وإضرب بحدك لكي تكون لامعاً , وتأهب وإسحق العار وأسقط كل الأشجار لأنه قد أعطي ليكون مهيئاً عندما يمسك باليد</a:t>
            </a:r>
          </a:p>
        </p:txBody>
      </p:sp>
    </p:spTree>
    <p:extLst>
      <p:ext uri="{BB962C8B-B14F-4D97-AF65-F5344CB8AC3E}">
        <p14:creationId xmlns:p14="http://schemas.microsoft.com/office/powerpoint/2010/main" val="3155667504"/>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pPr rtl="1"/>
            <a:r>
              <a:rPr lang="ar-EG" dirty="0"/>
              <a:t>ليضرب تجده سيفاً مستعداً ليعطي ليد الذي يذبح . أصرخ وولول يا إبن الإنسان لأن هذا قد صار لشعبي , لذلك صفقتم علي يدك فإنه قد تزكي وهو يضرب منذ إخراج القبائل فلا يكون , قال الرب .</a:t>
            </a:r>
            <a:endParaRPr lang="ar-EG" dirty="0">
              <a:solidFill>
                <a:srgbClr val="FFC000"/>
              </a:solidFill>
            </a:endParaRPr>
          </a:p>
        </p:txBody>
      </p:sp>
    </p:spTree>
    <p:extLst>
      <p:ext uri="{BB962C8B-B14F-4D97-AF65-F5344CB8AC3E}">
        <p14:creationId xmlns:p14="http://schemas.microsoft.com/office/powerpoint/2010/main" val="36494820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أسمعوا كلام الرب يا بنى إسرائيل فأن للرب محاكمة مع سكان الأرض لأنه لا حق ولا رحمة ولا معرفة الله على الأرض . بل لعنة و كذب و قتل و سرقة و فسق قد فاضت على الأرض و دماء تختلط بدماء . </a:t>
            </a:r>
          </a:p>
        </p:txBody>
      </p:sp>
    </p:spTree>
    <p:extLst>
      <p:ext uri="{BB962C8B-B14F-4D97-AF65-F5344CB8AC3E}">
        <p14:creationId xmlns:p14="http://schemas.microsoft.com/office/powerpoint/2010/main" val="1854689758"/>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p:cNvSpPr>
            <a:spLocks noGrp="1"/>
          </p:cNvSpPr>
          <p:nvPr>
            <p:ph type="title"/>
          </p:nvPr>
        </p:nvSpPr>
        <p:spPr/>
        <p:txBody>
          <a:bodyPr/>
          <a:lstStyle/>
          <a:p>
            <a:r>
              <a:rPr lang="ar-EG" sz="4000" dirty="0"/>
              <a:t>من شيوع بن سيراخ</a:t>
            </a:r>
            <a:br>
              <a:rPr lang="en-US" sz="4000" dirty="0"/>
            </a:br>
            <a:r>
              <a:rPr lang="ar-EG" sz="4000" dirty="0"/>
              <a:t>ص 4 : 5-2</a:t>
            </a:r>
          </a:p>
        </p:txBody>
      </p:sp>
    </p:spTree>
    <p:extLst>
      <p:ext uri="{BB962C8B-B14F-4D97-AF65-F5344CB8AC3E}">
        <p14:creationId xmlns:p14="http://schemas.microsoft.com/office/powerpoint/2010/main" val="2593442107"/>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تأمل  الزمان وتحفظ من الشر ولا تستحي من عدم معرفتك , فإنه من الحياء ما يجلب الخطية , ومنه ماهو مجد ونعمة لا تحاب , فلذلك ضرر لنفسك ولا تستحي من سقطتك , </a:t>
            </a:r>
          </a:p>
        </p:txBody>
      </p:sp>
    </p:spTree>
    <p:extLst>
      <p:ext uri="{BB962C8B-B14F-4D97-AF65-F5344CB8AC3E}">
        <p14:creationId xmlns:p14="http://schemas.microsoft.com/office/powerpoint/2010/main" val="131343017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ولا تمتنع عن الكلام في وقت الخلاص , لأن بالكلام تعرف الحكمة , والفهم من نطق اللسان , لا تقاوم الحق وتستحي من جهالتك , لا تستحي أن تعترف بخطاياك ولا تغالب نهراً ولا تتزلل للرجل الأحمق .</a:t>
            </a:r>
          </a:p>
        </p:txBody>
      </p:sp>
    </p:spTree>
    <p:extLst>
      <p:ext uri="{BB962C8B-B14F-4D97-AF65-F5344CB8AC3E}">
        <p14:creationId xmlns:p14="http://schemas.microsoft.com/office/powerpoint/2010/main" val="139249405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ولا تحاب المقتدر , جاهد عن الحق إلي الموت لكي يقاتل الله عنك , ولا تكن سريع الكلام كسلاناً متراخياً في أعمالك , لا تكن كأسد في بيتك , قاسياً علي عبيدك , لا تكن يدك مبسوطة للأخذ مقبوضة عن العطاء ,</a:t>
            </a:r>
          </a:p>
        </p:txBody>
      </p:sp>
    </p:spTree>
    <p:extLst>
      <p:ext uri="{BB962C8B-B14F-4D97-AF65-F5344CB8AC3E}">
        <p14:creationId xmlns:p14="http://schemas.microsoft.com/office/powerpoint/2010/main" val="124248550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لا تتوكل علي الأموال ولا تقل هي تكفيني في حياتي , لا تتبع هواك وقوتك لتسير في شهوات قلبك .</a:t>
            </a:r>
            <a:endParaRPr lang="ar-EG" dirty="0">
              <a:solidFill>
                <a:srgbClr val="FFC000"/>
              </a:solidFill>
            </a:endParaRPr>
          </a:p>
        </p:txBody>
      </p:sp>
    </p:spTree>
    <p:extLst>
      <p:ext uri="{BB962C8B-B14F-4D97-AF65-F5344CB8AC3E}">
        <p14:creationId xmlns:p14="http://schemas.microsoft.com/office/powerpoint/2010/main" val="232365578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3579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a:t>من إشيعاء النبي ص 1 : 1-9</a:t>
            </a:r>
          </a:p>
        </p:txBody>
      </p:sp>
    </p:spTree>
    <p:extLst>
      <p:ext uri="{BB962C8B-B14F-4D97-AF65-F5344CB8AC3E}">
        <p14:creationId xmlns:p14="http://schemas.microsoft.com/office/powerpoint/2010/main" val="1276860488"/>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رؤيا إشعياء إبن آموص التي رآها علي يهوذا وأورشليم في مملكة عزيا ويوسام وآحاز وحزقيا الذين ملكوا علي يهوذا : إسمعي أيتها السموات وأصغي أيتها الأرض  فإن الرب قد تكلم , </a:t>
            </a:r>
          </a:p>
        </p:txBody>
      </p:sp>
    </p:spTree>
    <p:extLst>
      <p:ext uri="{BB962C8B-B14F-4D97-AF65-F5344CB8AC3E}">
        <p14:creationId xmlns:p14="http://schemas.microsoft.com/office/powerpoint/2010/main" val="2767954194"/>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إني ربيت بنين ورفعتهم أمامهم فتمردوا علي , الثور يعرف قانية والحمار معلف صاحبه , أما إسرائيل فلم يعرفني وشعبي لم يفهمني . وبل للأمة الخاطئة , الشعب الممتلئي إثماً . </a:t>
            </a:r>
          </a:p>
        </p:txBody>
      </p:sp>
    </p:spTree>
    <p:extLst>
      <p:ext uri="{BB962C8B-B14F-4D97-AF65-F5344CB8AC3E}">
        <p14:creationId xmlns:p14="http://schemas.microsoft.com/office/powerpoint/2010/main" val="244194413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النسل الخبيث أولاد المخالفين , تركتم الرب عنكم وأغضبتم قدوس إسرائيل , وإزددتم إثماً . علي إثم , فنزلت عليكم الضربات , كل رأس للوجع وكل قلب للحزن من أخمص القدم إلي قمة الرأس ,</a:t>
            </a:r>
          </a:p>
        </p:txBody>
      </p:sp>
    </p:spTree>
    <p:extLst>
      <p:ext uri="{BB962C8B-B14F-4D97-AF65-F5344CB8AC3E}">
        <p14:creationId xmlns:p14="http://schemas.microsoft.com/office/powerpoint/2010/main" val="1881576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لذلك تنوح الأرض و كل من يسكن فيها . يذبل مع وحوش البرية و دبابات الأرض و طيور السماء و سمك البحر أيضاً يفنى . مثل الكاهن الذى يمارى فى عبادة الأصنام .</a:t>
            </a:r>
          </a:p>
        </p:txBody>
      </p:sp>
    </p:spTree>
    <p:extLst>
      <p:ext uri="{BB962C8B-B14F-4D97-AF65-F5344CB8AC3E}">
        <p14:creationId xmlns:p14="http://schemas.microsoft.com/office/powerpoint/2010/main" val="2458947236"/>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ليس فيه صحة بل جرح لم يوضع عليها مرهم ولا دهناً ولا عصائب . أرضكم تخرب ومدنكم تحرق بالنار وكوركم تأكلها غرباء قدامكم . وقد خربت وإنهدمت من الشعوب الغرباء</a:t>
            </a:r>
          </a:p>
        </p:txBody>
      </p:sp>
    </p:spTree>
    <p:extLst>
      <p:ext uri="{BB962C8B-B14F-4D97-AF65-F5344CB8AC3E}">
        <p14:creationId xmlns:p14="http://schemas.microsoft.com/office/powerpoint/2010/main" val="3888726412"/>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وتبقي إبنة صهيون كمظلة في كرم وكمثل المحرس المنقطع في المقثأة وكالمدينة المنهوبة , ولولا أن رب الجنود أبقي لنا صغيرة لصرنا مثل سدوم وشابهنا عمورة .</a:t>
            </a:r>
            <a:endParaRPr lang="ar-EG" dirty="0">
              <a:solidFill>
                <a:srgbClr val="FFC000"/>
              </a:solidFill>
            </a:endParaRPr>
          </a:p>
        </p:txBody>
      </p:sp>
    </p:spTree>
    <p:extLst>
      <p:ext uri="{BB962C8B-B14F-4D97-AF65-F5344CB8AC3E}">
        <p14:creationId xmlns:p14="http://schemas.microsoft.com/office/powerpoint/2010/main" val="2762994131"/>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147881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45271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a:ln w="9525">
                            <a:noFill/>
                            <a:round/>
                            <a:headEnd/>
                            <a:tailEnd/>
                          </a:ln>
                          <a:solidFill>
                            <a:srgbClr val="FFC000"/>
                          </a:solidFill>
                          <a:effectLst/>
                          <a:latin typeface="Times New Roman"/>
                          <a:ea typeface="+mn-ea"/>
                          <a:cs typeface="Times New Roman"/>
                        </a:rPr>
                        <a:t>صلاة الساعة السادسة من يوم الثلاثاء من البصخة المقدسة التي لمخلصنا الصالح بركاتها على جميعنا آمين</a:t>
                      </a:r>
                      <a:endParaRPr lang="en-US" sz="3600" b="1" kern="10" dirty="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4401617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مثل الكاهن الذى يمارى فى عبادة الأله . فيتعثر بالنهار و يتعثر أيضاً النبي معك . و أمك شبهتها بالليل . و صار شعبى كمن لا معرفة له . لأنك أنت رفضت المعرفة . </a:t>
            </a:r>
          </a:p>
        </p:txBody>
      </p:sp>
    </p:spTree>
    <p:extLst>
      <p:ext uri="{BB962C8B-B14F-4D97-AF65-F5344CB8AC3E}">
        <p14:creationId xmlns:p14="http://schemas.microsoft.com/office/powerpoint/2010/main" val="175984186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أنا أيضاً أرفضك فلا تكهن لى . أنسى أنا أيضاً ناموس إسرائيل و أنسى أعمالهم . هكذا أخطأوا فأبدل مجدهم هوانا . و خطايا شعبى تأكلهم . و بظلمهم تنزع نفوسهم </a:t>
            </a:r>
            <a:r>
              <a:rPr lang="ar-EG" dirty="0">
                <a:solidFill>
                  <a:schemeClr val="bg1"/>
                </a:solidFill>
              </a:rPr>
              <a:t>.</a:t>
            </a:r>
          </a:p>
        </p:txBody>
      </p:sp>
    </p:spTree>
    <p:extLst>
      <p:ext uri="{BB962C8B-B14F-4D97-AF65-F5344CB8AC3E}">
        <p14:creationId xmlns:p14="http://schemas.microsoft.com/office/powerpoint/2010/main" val="2992536816"/>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وفى الشهر الثالث لخروج بنى إسرائيل من أرض مصر فى ذلك اليوم جاءوا إلى برية سينا . و رحلوا من رافازين و وصلوا إلى إلى برية سينا و نزلوا هناك قبالة الجبل .</a:t>
            </a:r>
          </a:p>
        </p:txBody>
      </p:sp>
    </p:spTree>
    <p:extLst>
      <p:ext uri="{BB962C8B-B14F-4D97-AF65-F5344CB8AC3E}">
        <p14:creationId xmlns:p14="http://schemas.microsoft.com/office/powerpoint/2010/main" val="228376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hlinkClick r:id="rId2" action="ppaction://hlinksldjump"/>
            <a:extLst>
              <a:ext uri="{FF2B5EF4-FFF2-40B4-BE49-F238E27FC236}">
                <a16:creationId xmlns:a16="http://schemas.microsoft.com/office/drawing/2014/main" id="{48DABBF5-79A1-BEC6-88E4-C4BEB9AF3407}"/>
              </a:ext>
            </a:extLst>
          </p:cNvPr>
          <p:cNvSpPr txBox="1"/>
          <p:nvPr/>
        </p:nvSpPr>
        <p:spPr>
          <a:xfrm>
            <a:off x="6819900" y="3825330"/>
            <a:ext cx="2324100" cy="646331"/>
          </a:xfrm>
          <a:prstGeom prst="rect">
            <a:avLst/>
          </a:prstGeom>
          <a:noFill/>
        </p:spPr>
        <p:txBody>
          <a:bodyPr wrap="square">
            <a:spAutoFit/>
          </a:bodyPr>
          <a:lstStyle/>
          <a:p>
            <a:pPr algn="r"/>
            <a:r>
              <a:rPr lang="ar-EG" sz="3600" b="1" dirty="0">
                <a:solidFill>
                  <a:srgbClr val="FFC000"/>
                </a:solidFill>
                <a:latin typeface="Times New Roman" panose="02020603050405020304" pitchFamily="18" charset="0"/>
                <a:ea typeface="+mj-ea"/>
                <a:cs typeface="Times New Roman" panose="02020603050405020304" pitchFamily="18" charset="0"/>
              </a:rPr>
              <a:t>العظة عربي</a:t>
            </a:r>
            <a:endParaRPr lang="en-US" sz="1400" dirty="0">
              <a:solidFill>
                <a:srgbClr val="FFC000"/>
              </a:solidFill>
            </a:endParaRPr>
          </a:p>
        </p:txBody>
      </p:sp>
      <p:sp>
        <p:nvSpPr>
          <p:cNvPr id="6" name="TextBox 5">
            <a:hlinkClick r:id="rId3" action="ppaction://hlinksldjump"/>
            <a:extLst>
              <a:ext uri="{FF2B5EF4-FFF2-40B4-BE49-F238E27FC236}">
                <a16:creationId xmlns:a16="http://schemas.microsoft.com/office/drawing/2014/main" id="{5AC8A6A0-C261-E4C7-D0ED-F4225BC41CEA}"/>
              </a:ext>
            </a:extLst>
          </p:cNvPr>
          <p:cNvSpPr txBox="1"/>
          <p:nvPr/>
        </p:nvSpPr>
        <p:spPr>
          <a:xfrm>
            <a:off x="-190500" y="3825329"/>
            <a:ext cx="1657350" cy="646331"/>
          </a:xfrm>
          <a:prstGeom prst="rect">
            <a:avLst/>
          </a:prstGeom>
          <a:noFill/>
        </p:spPr>
        <p:txBody>
          <a:bodyPr wrap="square">
            <a:spAutoFit/>
          </a:bodyPr>
          <a:lstStyle/>
          <a:p>
            <a:pPr algn="r"/>
            <a:r>
              <a:rPr lang="ar-EG" sz="3600" b="1" dirty="0">
                <a:solidFill>
                  <a:srgbClr val="FFC000"/>
                </a:solidFill>
                <a:latin typeface="Times New Roman" panose="02020603050405020304" pitchFamily="18" charset="0"/>
                <a:ea typeface="+mj-ea"/>
                <a:cs typeface="Times New Roman" panose="02020603050405020304" pitchFamily="18" charset="0"/>
              </a:rPr>
              <a:t>التسبحة</a:t>
            </a:r>
            <a:endParaRPr lang="en-US" sz="1400" dirty="0">
              <a:solidFill>
                <a:srgbClr val="FFC000"/>
              </a:solidFill>
            </a:endParaRPr>
          </a:p>
        </p:txBody>
      </p:sp>
    </p:spTree>
    <p:extLst>
      <p:ext uri="{BB962C8B-B14F-4D97-AF65-F5344CB8AC3E}">
        <p14:creationId xmlns:p14="http://schemas.microsoft.com/office/powerpoint/2010/main" val="2640293402"/>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ction="ppaction://hlinksldjump"/>
            <a:extLst>
              <a:ext uri="{FF2B5EF4-FFF2-40B4-BE49-F238E27FC236}">
                <a16:creationId xmlns:a16="http://schemas.microsoft.com/office/drawing/2014/main" id="{8F9DE7AD-2870-929C-395F-93EE2E74236A}"/>
              </a:ext>
            </a:extLst>
          </p:cNvPr>
          <p:cNvSpPr txBox="1"/>
          <p:nvPr/>
        </p:nvSpPr>
        <p:spPr>
          <a:xfrm>
            <a:off x="6819900" y="3825330"/>
            <a:ext cx="2324100" cy="646331"/>
          </a:xfrm>
          <a:prstGeom prst="rect">
            <a:avLst/>
          </a:prstGeom>
          <a:noFill/>
        </p:spPr>
        <p:txBody>
          <a:bodyPr wrap="square">
            <a:spAutoFit/>
          </a:bodyPr>
          <a:lstStyle/>
          <a:p>
            <a:pPr algn="r"/>
            <a:r>
              <a:rPr lang="ar-EG" sz="3600" b="1" dirty="0">
                <a:solidFill>
                  <a:srgbClr val="FFC000"/>
                </a:solidFill>
                <a:latin typeface="Times New Roman" panose="02020603050405020304" pitchFamily="18" charset="0"/>
                <a:ea typeface="+mj-ea"/>
                <a:cs typeface="Times New Roman" panose="02020603050405020304" pitchFamily="18" charset="0"/>
              </a:rPr>
              <a:t>العظة عربي</a:t>
            </a:r>
            <a:endParaRPr lang="en-US" sz="1400" dirty="0">
              <a:solidFill>
                <a:srgbClr val="FFC000"/>
              </a:solidFill>
            </a:endParaRPr>
          </a:p>
        </p:txBody>
      </p:sp>
      <p:sp>
        <p:nvSpPr>
          <p:cNvPr id="3" name="TextBox 2">
            <a:hlinkClick r:id="rId3" action="ppaction://hlinksldjump"/>
            <a:extLst>
              <a:ext uri="{FF2B5EF4-FFF2-40B4-BE49-F238E27FC236}">
                <a16:creationId xmlns:a16="http://schemas.microsoft.com/office/drawing/2014/main" id="{F7BA8C91-04C9-B83E-A1CF-EAFFD459B987}"/>
              </a:ext>
            </a:extLst>
          </p:cNvPr>
          <p:cNvSpPr txBox="1"/>
          <p:nvPr/>
        </p:nvSpPr>
        <p:spPr>
          <a:xfrm>
            <a:off x="-190500" y="3825329"/>
            <a:ext cx="1657350" cy="646331"/>
          </a:xfrm>
          <a:prstGeom prst="rect">
            <a:avLst/>
          </a:prstGeom>
          <a:noFill/>
        </p:spPr>
        <p:txBody>
          <a:bodyPr wrap="square">
            <a:spAutoFit/>
          </a:bodyPr>
          <a:lstStyle/>
          <a:p>
            <a:pPr algn="r"/>
            <a:r>
              <a:rPr lang="ar-EG" sz="3600" b="1" dirty="0">
                <a:solidFill>
                  <a:srgbClr val="FFC000"/>
                </a:solidFill>
                <a:latin typeface="Times New Roman" panose="02020603050405020304" pitchFamily="18" charset="0"/>
                <a:ea typeface="+mj-ea"/>
                <a:cs typeface="Times New Roman" panose="02020603050405020304" pitchFamily="18" charset="0"/>
              </a:rPr>
              <a:t>التسبحة</a:t>
            </a:r>
            <a:endParaRPr lang="en-US" sz="1400" dirty="0">
              <a:solidFill>
                <a:srgbClr val="FFC000"/>
              </a:solidFill>
            </a:endParaRPr>
          </a:p>
        </p:txBody>
      </p:sp>
    </p:spTree>
    <p:extLst>
      <p:ext uri="{BB962C8B-B14F-4D97-AF65-F5344CB8AC3E}">
        <p14:creationId xmlns:p14="http://schemas.microsoft.com/office/powerpoint/2010/main" val="3065866793"/>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3384173"/>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عمانوئيل إلهنا و ملكنا</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3003268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021774"/>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7495385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en-US" sz="4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يا ربى يسوع المسيح</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114036547"/>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357626135"/>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4399831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017198"/>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32259"/>
            <a:ext cx="9144000" cy="733207"/>
          </a:xfrm>
        </p:spPr>
        <p:txBody>
          <a:bodyPr>
            <a:normAutofit fontScale="90000"/>
          </a:bodyPr>
          <a:lstStyle/>
          <a:p>
            <a:pPr lvl="0" fontAlgn="base">
              <a:lnSpc>
                <a:spcPct val="100000"/>
              </a:lnSpc>
              <a:spcBef>
                <a:spcPts val="600"/>
              </a:spcBef>
              <a:spcAft>
                <a:spcPct val="0"/>
              </a:spcAft>
              <a:defRPr/>
            </a:pPr>
            <a:r>
              <a:rPr lang="ar-KW" dirty="0">
                <a:solidFill>
                  <a:srgbClr val="FFFFFF"/>
                </a:solidFill>
                <a:effectLst>
                  <a:outerShdw blurRad="38100" dist="38100" dir="2700000" algn="tl">
                    <a:srgbClr val="000000">
                      <a:alpha val="43137"/>
                    </a:srgbClr>
                  </a:outerShdw>
                </a:effectLst>
                <a:latin typeface="Arial" charset="0"/>
                <a:cs typeface="AL-Mateen" pitchFamily="2" charset="-78"/>
              </a:rPr>
              <a:t>منقذي من أعدائي الراجزين :</a:t>
            </a:r>
          </a:p>
        </p:txBody>
      </p:sp>
      <p:sp>
        <p:nvSpPr>
          <p:cNvPr id="3" name="Text Placeholder 2"/>
          <p:cNvSpPr>
            <a:spLocks noGrp="1"/>
          </p:cNvSpPr>
          <p:nvPr>
            <p:ph type="body" idx="1"/>
          </p:nvPr>
        </p:nvSpPr>
        <p:spPr>
          <a:xfrm>
            <a:off x="0" y="6252063"/>
            <a:ext cx="9144000" cy="605937"/>
          </a:xfrm>
        </p:spPr>
        <p:txBody>
          <a:bodyPr/>
          <a:lstStyle/>
          <a:p>
            <a:pPr lvl="0" fontAlgn="base">
              <a:lnSpc>
                <a:spcPct val="100000"/>
              </a:lnSpc>
              <a:spcBef>
                <a:spcPts val="600"/>
              </a:spcBef>
              <a:spcAft>
                <a:spcPct val="0"/>
              </a:spcAft>
              <a:defRPr/>
            </a:pPr>
            <a:r>
              <a:rPr lang="ar-SA" sz="4000" dirty="0">
                <a:solidFill>
                  <a:srgbClr val="FFFFFF"/>
                </a:solidFill>
                <a:effectLst>
                  <a:outerShdw blurRad="38100" dist="38100" dir="2700000" algn="tl">
                    <a:srgbClr val="000000">
                      <a:alpha val="43137"/>
                    </a:srgbClr>
                  </a:outerShdw>
                </a:effectLst>
                <a:latin typeface="Arial" charset="0"/>
                <a:cs typeface="AL-Mateen" pitchFamily="2" charset="-78"/>
              </a:rPr>
              <a:t>باريف ناهميت إيفول إن تو توو إن نا جاجي إن ريف جونت :</a:t>
            </a:r>
          </a:p>
        </p:txBody>
      </p:sp>
      <p:sp>
        <p:nvSpPr>
          <p:cNvPr id="4" name="Text Placeholder 3"/>
          <p:cNvSpPr>
            <a:spLocks noGrp="1"/>
          </p:cNvSpPr>
          <p:nvPr>
            <p:ph type="body" sz="quarter" idx="3"/>
          </p:nvPr>
        </p:nvSpPr>
        <p:spPr>
          <a:xfrm>
            <a:off x="0" y="4976407"/>
            <a:ext cx="9144000" cy="682357"/>
          </a:xfrm>
        </p:spPr>
        <p:txBody>
          <a:bodyPr/>
          <a:lstStyle/>
          <a:p>
            <a:pPr lvl="0" fontAlgn="base">
              <a:lnSpc>
                <a:spcPct val="100000"/>
              </a:lnSpc>
              <a:spcBef>
                <a:spcPts val="600"/>
              </a:spcBef>
              <a:spcAft>
                <a:spcPct val="0"/>
              </a:spcAft>
              <a:defRPr/>
            </a:pPr>
            <a:r>
              <a:rPr lang="pt-BR" sz="2400" spc="300" dirty="0">
                <a:latin typeface="Avva_Marcos" pitchFamily="82" charset="0"/>
              </a:rPr>
              <a:t>P</a:t>
            </a:r>
            <a:r>
              <a:rPr lang="pt-BR" sz="3200" dirty="0"/>
              <a:t>arefna\met   `ebol   `ntotou   `n-najaji   `nref-jwnt   &gt;</a:t>
            </a:r>
          </a:p>
        </p:txBody>
      </p:sp>
    </p:spTree>
    <p:extLst>
      <p:ext uri="{BB962C8B-B14F-4D97-AF65-F5344CB8AC3E}">
        <p14:creationId xmlns:p14="http://schemas.microsoft.com/office/powerpoint/2010/main" val="2222678428"/>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918445"/>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147273"/>
            <a:ext cx="9144000" cy="733207"/>
          </a:xfrm>
        </p:spPr>
        <p:txBody>
          <a:bodyPr>
            <a:normAutofit fontScale="90000"/>
          </a:bodyPr>
          <a:lstStyle/>
          <a:p>
            <a:pPr lvl="0" fontAlgn="base">
              <a:lnSpc>
                <a:spcPct val="100000"/>
              </a:lnSpc>
              <a:spcBef>
                <a:spcPts val="0"/>
              </a:spcBef>
              <a:spcAft>
                <a:spcPct val="0"/>
              </a:spcAft>
              <a:defRPr/>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ومن الذين يقومون عليّ يرفعني.</a:t>
            </a:r>
          </a:p>
        </p:txBody>
      </p:sp>
      <p:sp>
        <p:nvSpPr>
          <p:cNvPr id="3" name="Text Placeholder 2"/>
          <p:cNvSpPr>
            <a:spLocks noGrp="1"/>
          </p:cNvSpPr>
          <p:nvPr>
            <p:ph type="body" idx="1"/>
          </p:nvPr>
        </p:nvSpPr>
        <p:spPr>
          <a:xfrm>
            <a:off x="0" y="6288441"/>
            <a:ext cx="8873905" cy="605937"/>
          </a:xfrm>
        </p:spPr>
        <p:txBody>
          <a:bodyPr/>
          <a:lstStyle/>
          <a:p>
            <a:pPr lvl="0" fontAlgn="base">
              <a:lnSpc>
                <a:spcPct val="100000"/>
              </a:lnSpc>
              <a:spcBef>
                <a:spcPts val="0"/>
              </a:spcBef>
              <a:spcAft>
                <a:spcPct val="0"/>
              </a:spcAft>
              <a:defRPr/>
            </a:pPr>
            <a:r>
              <a:rPr lang="ar-SA" sz="3200" dirty="0">
                <a:solidFill>
                  <a:srgbClr val="FFFFFF"/>
                </a:solidFill>
                <a:effectLst>
                  <a:outerShdw blurRad="38100" dist="38100" dir="2700000" algn="tl">
                    <a:srgbClr val="000000">
                      <a:alpha val="43137"/>
                    </a:srgbClr>
                  </a:outerShdw>
                </a:effectLst>
                <a:latin typeface="Arial" charset="0"/>
                <a:cs typeface="AL-Mateen" pitchFamily="2" charset="-78"/>
              </a:rPr>
              <a:t>نيم إيفول إن تو توو إن ني إت تو أوون إم مو أوو إيه إهري إيه جوي إك إتشاست.</a:t>
            </a:r>
          </a:p>
        </p:txBody>
      </p:sp>
      <p:sp>
        <p:nvSpPr>
          <p:cNvPr id="4" name="Text Placeholder 3"/>
          <p:cNvSpPr>
            <a:spLocks noGrp="1"/>
          </p:cNvSpPr>
          <p:nvPr>
            <p:ph type="body" sz="quarter" idx="3"/>
          </p:nvPr>
        </p:nvSpPr>
        <p:spPr>
          <a:xfrm>
            <a:off x="0" y="5243282"/>
            <a:ext cx="9319848" cy="682357"/>
          </a:xfrm>
        </p:spPr>
        <p:txBody>
          <a:bodyPr/>
          <a:lstStyle/>
          <a:p>
            <a:pPr lvl="0" fontAlgn="base">
              <a:lnSpc>
                <a:spcPct val="100000"/>
              </a:lnSpc>
              <a:spcBef>
                <a:spcPts val="0"/>
              </a:spcBef>
              <a:spcAft>
                <a:spcPct val="0"/>
              </a:spcAft>
              <a:defRPr/>
            </a:pPr>
            <a:r>
              <a:rPr lang="pt-BR" sz="3600" dirty="0"/>
              <a:t>nem   `ebol  `ntot</a:t>
            </a:r>
            <a:r>
              <a:rPr lang="en-US" sz="3600" dirty="0"/>
              <a:t>o</a:t>
            </a:r>
            <a:r>
              <a:rPr lang="pt-BR" sz="3600" dirty="0"/>
              <a:t>u   `nnhettwoun   `mmwou   `e`\rhi   `ejwi   ek`esact.</a:t>
            </a:r>
          </a:p>
        </p:txBody>
      </p:sp>
    </p:spTree>
    <p:extLst>
      <p:ext uri="{BB962C8B-B14F-4D97-AF65-F5344CB8AC3E}">
        <p14:creationId xmlns:p14="http://schemas.microsoft.com/office/powerpoint/2010/main" val="1113968417"/>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0530286"/>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32259"/>
            <a:ext cx="9144000" cy="733207"/>
          </a:xfrm>
        </p:spPr>
        <p:txBody>
          <a:bodyPr>
            <a:normAutofit fontScale="90000"/>
          </a:bodyPr>
          <a:lstStyle/>
          <a:p>
            <a:pPr lvl="0" fontAlgn="base">
              <a:lnSpc>
                <a:spcPct val="100000"/>
              </a:lnSpc>
              <a:spcBef>
                <a:spcPts val="0"/>
              </a:spcBef>
              <a:spcAft>
                <a:spcPct val="0"/>
              </a:spcAft>
              <a:defRPr/>
            </a:pPr>
            <a:r>
              <a:rPr lang="ar-KW" dirty="0">
                <a:solidFill>
                  <a:srgbClr val="FFFFFF"/>
                </a:solidFill>
                <a:effectLst>
                  <a:outerShdw blurRad="38100" dist="38100" dir="2700000" algn="tl">
                    <a:srgbClr val="000000">
                      <a:alpha val="43137"/>
                    </a:srgbClr>
                  </a:outerShdw>
                </a:effectLst>
                <a:latin typeface="Arial" charset="0"/>
                <a:cs typeface="AL-Mateen" pitchFamily="2" charset="-78"/>
              </a:rPr>
              <a:t>ومن الرجل الظالم تنجيني</a:t>
            </a:r>
            <a:r>
              <a:rPr lang="en-US"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يخلصني من</a:t>
            </a:r>
          </a:p>
        </p:txBody>
      </p:sp>
      <p:sp>
        <p:nvSpPr>
          <p:cNvPr id="3" name="Text Placeholder 2"/>
          <p:cNvSpPr>
            <a:spLocks noGrp="1"/>
          </p:cNvSpPr>
          <p:nvPr>
            <p:ph type="body" idx="1"/>
          </p:nvPr>
        </p:nvSpPr>
        <p:spPr>
          <a:xfrm>
            <a:off x="0" y="6252063"/>
            <a:ext cx="9144000" cy="605937"/>
          </a:xfrm>
        </p:spPr>
        <p:txBody>
          <a:bodyPr/>
          <a:lstStyle/>
          <a:p>
            <a:pPr lvl="0" fontAlgn="base">
              <a:lnSpc>
                <a:spcPct val="100000"/>
              </a:lnSpc>
              <a:spcBef>
                <a:spcPts val="0"/>
              </a:spcBef>
              <a:spcAft>
                <a:spcPct val="0"/>
              </a:spcAft>
              <a:defRPr/>
            </a:pPr>
            <a:r>
              <a:rPr lang="ar-SA" sz="3600" dirty="0">
                <a:solidFill>
                  <a:srgbClr val="FFFFFF"/>
                </a:solidFill>
                <a:effectLst>
                  <a:outerShdw blurRad="38100" dist="38100" dir="2700000" algn="tl">
                    <a:srgbClr val="000000">
                      <a:alpha val="43137"/>
                    </a:srgbClr>
                  </a:outerShdw>
                </a:effectLst>
                <a:latin typeface="Arial" charset="0"/>
                <a:cs typeface="AL-Mateen" pitchFamily="2" charset="-78"/>
              </a:rPr>
              <a:t>ناهميت إيفول ها أوو رومي إن أوجي</a:t>
            </a:r>
            <a:r>
              <a:rPr lang="en-US" sz="360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EG" sz="3600" dirty="0">
                <a:solidFill>
                  <a:srgbClr val="FFFFFF"/>
                </a:solidFill>
                <a:effectLst>
                  <a:outerShdw blurRad="38100" dist="38100" dir="2700000" algn="tl">
                    <a:srgbClr val="000000">
                      <a:alpha val="43137"/>
                    </a:srgbClr>
                  </a:outerShdw>
                </a:effectLst>
                <a:latin typeface="Arial" charset="0"/>
                <a:cs typeface="AL-Mateen" pitchFamily="2" charset="-78"/>
              </a:rPr>
              <a:t>إف إيه ناهميت إيفول إن تو توو</a:t>
            </a:r>
            <a:endParaRPr lang="ar-SA" sz="360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sz="quarter" idx="3"/>
          </p:nvPr>
        </p:nvSpPr>
        <p:spPr>
          <a:xfrm>
            <a:off x="0" y="5065466"/>
            <a:ext cx="9144000" cy="682357"/>
          </a:xfrm>
        </p:spPr>
        <p:txBody>
          <a:bodyPr/>
          <a:lstStyle/>
          <a:p>
            <a:pPr lvl="0" fontAlgn="base">
              <a:lnSpc>
                <a:spcPct val="100000"/>
              </a:lnSpc>
              <a:spcBef>
                <a:spcPts val="0"/>
              </a:spcBef>
              <a:spcAft>
                <a:spcPct val="0"/>
              </a:spcAft>
              <a:defRPr/>
            </a:pPr>
            <a:r>
              <a:rPr lang="pt-BR" sz="3200" dirty="0"/>
              <a:t>Na\met   `ebol\a   ourwmi   `n`oji</a:t>
            </a:r>
            <a:r>
              <a:rPr lang="ar-EG" sz="3200" dirty="0"/>
              <a:t> </a:t>
            </a:r>
            <a:r>
              <a:rPr lang="pt-BR" sz="3200" dirty="0"/>
              <a:t>ef`ena\met   `ebol   `ntotou</a:t>
            </a:r>
          </a:p>
        </p:txBody>
      </p:sp>
    </p:spTree>
    <p:extLst>
      <p:ext uri="{BB962C8B-B14F-4D97-AF65-F5344CB8AC3E}">
        <p14:creationId xmlns:p14="http://schemas.microsoft.com/office/powerpoint/2010/main" val="3379169500"/>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32259"/>
            <a:ext cx="9144000" cy="733207"/>
          </a:xfrm>
        </p:spPr>
        <p:txBody>
          <a:bodyPr>
            <a:normAutofit fontScale="90000"/>
          </a:bodyPr>
          <a:lstStyle/>
          <a:p>
            <a:pPr lvl="0" fontAlgn="base">
              <a:lnSpc>
                <a:spcPct val="100000"/>
              </a:lnSpc>
              <a:spcBef>
                <a:spcPts val="0"/>
              </a:spcBef>
              <a:spcAft>
                <a:spcPct val="0"/>
              </a:spcAft>
              <a:defRPr/>
            </a:pPr>
            <a:r>
              <a:rPr lang="ar-EG" dirty="0">
                <a:solidFill>
                  <a:srgbClr val="FFFFFF"/>
                </a:solidFill>
                <a:effectLst>
                  <a:outerShdw blurRad="38100" dist="38100" dir="2700000" algn="tl">
                    <a:srgbClr val="000000">
                      <a:alpha val="43137"/>
                    </a:srgbClr>
                  </a:outerShdw>
                </a:effectLst>
                <a:latin typeface="Arial" charset="0"/>
                <a:cs typeface="AL-Mateen" pitchFamily="2" charset="-78"/>
              </a:rPr>
              <a:t>أعدائي الأشداء :</a:t>
            </a:r>
            <a:r>
              <a:rPr lang="ar-SA"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KW" dirty="0">
                <a:solidFill>
                  <a:srgbClr val="FFFFFF"/>
                </a:solidFill>
                <a:effectLst>
                  <a:outerShdw blurRad="38100" dist="38100" dir="2700000" algn="tl">
                    <a:srgbClr val="000000">
                      <a:alpha val="43137"/>
                    </a:srgbClr>
                  </a:outerShdw>
                </a:effectLst>
                <a:latin typeface="Arial" charset="0"/>
                <a:cs typeface="AL-Mateen" pitchFamily="2" charset="-78"/>
              </a:rPr>
              <a:t>ومن أيدي الذين يبغضونني.</a:t>
            </a:r>
          </a:p>
        </p:txBody>
      </p:sp>
      <p:sp>
        <p:nvSpPr>
          <p:cNvPr id="3" name="Text Placeholder 2"/>
          <p:cNvSpPr>
            <a:spLocks noGrp="1"/>
          </p:cNvSpPr>
          <p:nvPr>
            <p:ph type="body" idx="1"/>
          </p:nvPr>
        </p:nvSpPr>
        <p:spPr>
          <a:xfrm>
            <a:off x="0" y="6252063"/>
            <a:ext cx="9144000" cy="605937"/>
          </a:xfrm>
        </p:spPr>
        <p:txBody>
          <a:bodyPr/>
          <a:lstStyle/>
          <a:p>
            <a:pPr lvl="0" fontAlgn="base">
              <a:lnSpc>
                <a:spcPct val="100000"/>
              </a:lnSpc>
              <a:spcBef>
                <a:spcPts val="0"/>
              </a:spcBef>
              <a:spcAft>
                <a:spcPct val="0"/>
              </a:spcAft>
              <a:defRPr/>
            </a:pPr>
            <a:r>
              <a:rPr lang="ar-EG" sz="3600" dirty="0">
                <a:solidFill>
                  <a:srgbClr val="FFFFFF"/>
                </a:solidFill>
                <a:effectLst>
                  <a:outerShdw blurRad="38100" dist="38100" dir="2700000" algn="tl">
                    <a:srgbClr val="000000">
                      <a:alpha val="43137"/>
                    </a:srgbClr>
                  </a:outerShdw>
                </a:effectLst>
                <a:latin typeface="Arial" charset="0"/>
                <a:cs typeface="AL-Mateen" pitchFamily="2" charset="-78"/>
              </a:rPr>
              <a:t>إن نا جاجي إتجور : </a:t>
            </a:r>
            <a:r>
              <a:rPr lang="ar-SA" sz="3600" dirty="0">
                <a:solidFill>
                  <a:srgbClr val="FFFFFF"/>
                </a:solidFill>
                <a:effectLst>
                  <a:outerShdw blurRad="38100" dist="38100" dir="2700000" algn="tl">
                    <a:srgbClr val="000000">
                      <a:alpha val="43137"/>
                    </a:srgbClr>
                  </a:outerShdw>
                </a:effectLst>
                <a:latin typeface="Arial" charset="0"/>
                <a:cs typeface="AL-Mateen" pitchFamily="2" charset="-78"/>
              </a:rPr>
              <a:t>نيم إيفول إن تو توو إن ني إثموستي إمموي.</a:t>
            </a:r>
          </a:p>
        </p:txBody>
      </p:sp>
      <p:sp>
        <p:nvSpPr>
          <p:cNvPr id="4" name="Text Placeholder 3"/>
          <p:cNvSpPr>
            <a:spLocks noGrp="1"/>
          </p:cNvSpPr>
          <p:nvPr>
            <p:ph type="body" sz="quarter" idx="3"/>
          </p:nvPr>
        </p:nvSpPr>
        <p:spPr>
          <a:xfrm>
            <a:off x="0" y="5087152"/>
            <a:ext cx="9144000" cy="682357"/>
          </a:xfrm>
        </p:spPr>
        <p:txBody>
          <a:bodyPr/>
          <a:lstStyle/>
          <a:p>
            <a:pPr lvl="0"/>
            <a:r>
              <a:rPr lang="pt-BR" sz="3200" dirty="0"/>
              <a:t>`nnajaji   etjor   &gt;   nem   `ebol   `nto</a:t>
            </a:r>
            <a:r>
              <a:rPr lang="ar-EG" sz="3200" dirty="0"/>
              <a:t> </a:t>
            </a:r>
            <a:r>
              <a:rPr lang="pt-BR" sz="3200" dirty="0"/>
              <a:t>tou   `nnheqmoc;   `mmoi.</a:t>
            </a:r>
          </a:p>
        </p:txBody>
      </p:sp>
    </p:spTree>
    <p:extLst>
      <p:ext uri="{BB962C8B-B14F-4D97-AF65-F5344CB8AC3E}">
        <p14:creationId xmlns:p14="http://schemas.microsoft.com/office/powerpoint/2010/main" val="42732819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dirty="0"/>
              <a:t>لأبينا القديس أنبا شنودة</a:t>
            </a:r>
          </a:p>
        </p:txBody>
      </p:sp>
      <p:sp>
        <p:nvSpPr>
          <p:cNvPr id="3" name="TextBox 2">
            <a:hlinkClick r:id="rId2" action="ppaction://hlinksldjump"/>
            <a:extLst>
              <a:ext uri="{FF2B5EF4-FFF2-40B4-BE49-F238E27FC236}">
                <a16:creationId xmlns:a16="http://schemas.microsoft.com/office/drawing/2014/main" id="{4F782961-0203-AA5F-1C6E-20980CECB01F}"/>
              </a:ext>
            </a:extLst>
          </p:cNvPr>
          <p:cNvSpPr txBox="1"/>
          <p:nvPr/>
        </p:nvSpPr>
        <p:spPr>
          <a:xfrm>
            <a:off x="-190500" y="3825329"/>
            <a:ext cx="1657350" cy="646331"/>
          </a:xfrm>
          <a:prstGeom prst="rect">
            <a:avLst/>
          </a:prstGeom>
          <a:noFill/>
        </p:spPr>
        <p:txBody>
          <a:bodyPr wrap="square">
            <a:spAutoFit/>
          </a:bodyPr>
          <a:lstStyle/>
          <a:p>
            <a:pPr algn="r"/>
            <a:r>
              <a:rPr lang="ar-EG" sz="3600" b="1" dirty="0">
                <a:solidFill>
                  <a:srgbClr val="FFC000"/>
                </a:solidFill>
                <a:latin typeface="Times New Roman" panose="02020603050405020304" pitchFamily="18" charset="0"/>
                <a:ea typeface="+mj-ea"/>
                <a:cs typeface="Times New Roman" panose="02020603050405020304" pitchFamily="18" charset="0"/>
              </a:rPr>
              <a:t>التسبحة</a:t>
            </a:r>
            <a:endParaRPr lang="en-US" sz="1400" dirty="0">
              <a:solidFill>
                <a:srgbClr val="FFC000"/>
              </a:solidFill>
            </a:endParaRPr>
          </a:p>
        </p:txBody>
      </p:sp>
    </p:spTree>
    <p:extLst>
      <p:ext uri="{BB962C8B-B14F-4D97-AF65-F5344CB8AC3E}">
        <p14:creationId xmlns:p14="http://schemas.microsoft.com/office/powerpoint/2010/main" val="682599037"/>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9933961"/>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446307"/>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466706"/>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165631"/>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415663"/>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9138437"/>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5482342"/>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بالين أون أفساجي نيموؤو إنجي إيسوس إفجو إمموس : جي آنوك بي إف أوؤ يني إمبي كوزموس في إثنا موشي إنسوي إننيف موشي خين بي كاكي : الا إفئي إتشي إم إف أوؤيني إنتي إبؤنخ :</a:t>
            </a:r>
          </a:p>
        </p:txBody>
      </p:sp>
    </p:spTree>
    <p:extLst>
      <p:ext uri="{BB962C8B-B14F-4D97-AF65-F5344CB8AC3E}">
        <p14:creationId xmlns:p14="http://schemas.microsoft.com/office/powerpoint/2010/main" val="3830059904"/>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بيجي ني فاريسيؤس ناف جي إنثوك إمما فاطك إيتئر ميثري خاروك : تيك ميت ميثري أومي أنتي : أف إيروؤو إنجي إيسوس أووه بيجاف نوؤ : جي كان إيثوب آنوك آيثان إرميثري</a:t>
            </a:r>
          </a:p>
        </p:txBody>
      </p:sp>
    </p:spTree>
    <p:extLst>
      <p:ext uri="{BB962C8B-B14F-4D97-AF65-F5344CB8AC3E}">
        <p14:creationId xmlns:p14="http://schemas.microsoft.com/office/powerpoint/2010/main" val="3874830776"/>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خاروي طاميت ميثري أو ميتي جي تي إيمي جي إيطاي إي إيفول ثون بي إيمي جي إيطاي إي إيفول ثون بي إيناشي ني إيثون . إنثوتين ذي تيتين إيمي  آن  جي إيطاي إي إيفول ثون بي إيناشيني</a:t>
            </a:r>
          </a:p>
        </p:txBody>
      </p:sp>
    </p:spTree>
    <p:extLst>
      <p:ext uri="{BB962C8B-B14F-4D97-AF65-F5344CB8AC3E}">
        <p14:creationId xmlns:p14="http://schemas.microsoft.com/office/powerpoint/2010/main" val="715069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أنا أخبركم بأمرين . أن كل الذين فرح بهم فى السماء لأجل توبتهم على الأرض . سوف لا يرون حزنا ولا ألماً فى ذلك المكان و أما الذين لم يفرح بهم فى السماء لأجل الأرتداد من توبتهم على الأرض</a:t>
            </a:r>
          </a:p>
        </p:txBody>
      </p:sp>
      <p:sp>
        <p:nvSpPr>
          <p:cNvPr id="4" name="TextBox 3">
            <a:hlinkClick r:id="rId2" action="ppaction://hlinksldjump"/>
            <a:extLst>
              <a:ext uri="{FF2B5EF4-FFF2-40B4-BE49-F238E27FC236}">
                <a16:creationId xmlns:a16="http://schemas.microsoft.com/office/drawing/2014/main" id="{20DA4557-F82B-C962-D78C-41C636D6CE2F}"/>
              </a:ext>
            </a:extLst>
          </p:cNvPr>
          <p:cNvSpPr txBox="1"/>
          <p:nvPr/>
        </p:nvSpPr>
        <p:spPr>
          <a:xfrm>
            <a:off x="-190500" y="3825329"/>
            <a:ext cx="1657350" cy="646331"/>
          </a:xfrm>
          <a:prstGeom prst="rect">
            <a:avLst/>
          </a:prstGeom>
          <a:noFill/>
        </p:spPr>
        <p:txBody>
          <a:bodyPr wrap="square">
            <a:spAutoFit/>
          </a:bodyPr>
          <a:lstStyle/>
          <a:p>
            <a:pPr algn="r"/>
            <a:r>
              <a:rPr lang="ar-EG" sz="3600" b="1" dirty="0">
                <a:solidFill>
                  <a:srgbClr val="FFC000"/>
                </a:solidFill>
                <a:latin typeface="Times New Roman" panose="02020603050405020304" pitchFamily="18" charset="0"/>
                <a:ea typeface="+mj-ea"/>
                <a:cs typeface="Times New Roman" panose="02020603050405020304" pitchFamily="18" charset="0"/>
              </a:rPr>
              <a:t>التسبحة</a:t>
            </a:r>
            <a:endParaRPr lang="en-US" sz="1400" dirty="0">
              <a:solidFill>
                <a:srgbClr val="FFC000"/>
              </a:solidFill>
            </a:endParaRPr>
          </a:p>
        </p:txBody>
      </p:sp>
    </p:spTree>
    <p:extLst>
      <p:ext uri="{BB962C8B-B14F-4D97-AF65-F5344CB8AC3E}">
        <p14:creationId xmlns:p14="http://schemas.microsoft.com/office/powerpoint/2010/main" val="3836509246"/>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إيثون إنثوتين ذي آريتين تي هاب كاطا ساركس آنوك ذي تي تي هاب إي إي إهلي آن : أووه إيشوب آنوك آيشان تي هاب با هاب آنوك أومي بي : جي إنتي كي إممافاط آن الا آنوك نيم في </a:t>
            </a:r>
          </a:p>
        </p:txBody>
      </p:sp>
    </p:spTree>
    <p:extLst>
      <p:ext uri="{BB962C8B-B14F-4D97-AF65-F5344CB8AC3E}">
        <p14:creationId xmlns:p14="http://schemas.microsoft.com/office/powerpoint/2010/main" val="3911118550"/>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إيطاف طا أوأوي إيفوت : أووه إسسخيوت ذي أون خين بيتين نوموس جي إثميت ميثري إن رومي إسناف أو ميتي .آنوك ذي تي إرميثري خاروي إنجي إفيوت إفئي إيطاف طا أوؤي :</a:t>
            </a:r>
          </a:p>
        </p:txBody>
      </p:sp>
    </p:spTree>
    <p:extLst>
      <p:ext uri="{BB962C8B-B14F-4D97-AF65-F5344CB8AC3E}">
        <p14:creationId xmlns:p14="http://schemas.microsoft.com/office/powerpoint/2010/main" val="1665111368"/>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ناف جو أون إمموس ناف بيجي أفثون بيك يوت إف إيروؤو إنجي إيسوس جي أوذي آنوك إنتيتين . سوؤن إمموي آن أوذي با كي يوت : إيناري تين  سوأون إمموي بيناري تين ناس أوين  باكي يوت :</a:t>
            </a:r>
          </a:p>
        </p:txBody>
      </p:sp>
    </p:spTree>
    <p:extLst>
      <p:ext uri="{BB962C8B-B14F-4D97-AF65-F5344CB8AC3E}">
        <p14:creationId xmlns:p14="http://schemas.microsoft.com/office/powerpoint/2010/main" val="2813216659"/>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ناي ساجي أفجوتو خين بي غارزوفولا كيون إفتي إسفوخين بي إرفي : أووه إمبي إهلي إش آموني إمموف جي ني إمباتي سئي إنجي تيف أونو : أوؤشت إم بي إيف آنجيليون إثؤواب .</a:t>
            </a:r>
          </a:p>
        </p:txBody>
      </p:sp>
    </p:spTree>
    <p:extLst>
      <p:ext uri="{BB962C8B-B14F-4D97-AF65-F5344CB8AC3E}">
        <p14:creationId xmlns:p14="http://schemas.microsoft.com/office/powerpoint/2010/main" val="2889925731"/>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0603998"/>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9787239"/>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dirty="0"/>
              <a:t>منقذي من أعدائي الراجزين ومن الذين يقومون علي ترفعي : ومن الرجل الظالم تنجيني , يخلصني من أعدائي الأشداء ومن ايدي الذين يبغضونني.</a:t>
            </a:r>
          </a:p>
        </p:txBody>
      </p:sp>
    </p:spTree>
    <p:extLst>
      <p:ext uri="{BB962C8B-B14F-4D97-AF65-F5344CB8AC3E}">
        <p14:creationId xmlns:p14="http://schemas.microsoft.com/office/powerpoint/2010/main" val="2587318536"/>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311690"/>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1642215"/>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0522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فسوف لا يرون فرحاً ولا نياحا فى ذلك الموضع . لأن الذين سيصنعون فرحهم على الأرض . سوف لا يرون فرحاً ولا نياحا من الآن .أما سمعتم طوبى للحزانى فأنهم يتعزون . </a:t>
            </a:r>
          </a:p>
        </p:txBody>
      </p:sp>
    </p:spTree>
    <p:extLst>
      <p:ext uri="{BB962C8B-B14F-4D97-AF65-F5344CB8AC3E}">
        <p14:creationId xmlns:p14="http://schemas.microsoft.com/office/powerpoint/2010/main" val="3358939724"/>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ثم كلمهم أيضاً يسوع قائلاً : أنا هو نور العالم ومن يتبعني لا يمشي في الظلمة بل يكون له نور الحياة . فقال له الفرسيون : أنت وحدك تشهد لنفسك فليست شهادتك حقاً . أجاب يسوع وقال لهم : </a:t>
            </a:r>
          </a:p>
        </p:txBody>
      </p:sp>
    </p:spTree>
    <p:extLst>
      <p:ext uri="{BB962C8B-B14F-4D97-AF65-F5344CB8AC3E}">
        <p14:creationId xmlns:p14="http://schemas.microsoft.com/office/powerpoint/2010/main" val="508704523"/>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إني وإن كنت أشهد لنفسي فشهادتي حق . لأني أعلم من أين جئت وإلي أين أذهب , وأما أنتم فلا تعلمون من أين  أتيت ولا إلي أين أمضي . أنتم إنما تدينون بحسب الجسد وأنا لا أدين أحداً . </a:t>
            </a:r>
          </a:p>
        </p:txBody>
      </p:sp>
    </p:spTree>
    <p:extLst>
      <p:ext uri="{BB962C8B-B14F-4D97-AF65-F5344CB8AC3E}">
        <p14:creationId xmlns:p14="http://schemas.microsoft.com/office/powerpoint/2010/main" val="3730552593"/>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وإن أنا دنت فدينوني حق هي . لأني لست وحدي بل أنا والآب الذي أرسلني يشهد لي . قالوا : أين هو أبوك ؟ ! قال يسوع : لستم تعرفونني أنا ولا أبي لو كنتم تعرفونني لعرفتم أبي أيضاً .</a:t>
            </a:r>
          </a:p>
        </p:txBody>
      </p:sp>
    </p:spTree>
    <p:extLst>
      <p:ext uri="{BB962C8B-B14F-4D97-AF65-F5344CB8AC3E}">
        <p14:creationId xmlns:p14="http://schemas.microsoft.com/office/powerpoint/2010/main" val="2320529948"/>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هذه الأقوال قالها في الخزانة وهو يعلم في الهيكل ولم يمسكه أحد لأن ساعته لم تكن قد أتت بعد . </a:t>
            </a:r>
          </a:p>
        </p:txBody>
      </p:sp>
    </p:spTree>
    <p:extLst>
      <p:ext uri="{BB962C8B-B14F-4D97-AF65-F5344CB8AC3E}">
        <p14:creationId xmlns:p14="http://schemas.microsoft.com/office/powerpoint/2010/main" val="465714566"/>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7661530"/>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التاسعة من يوم الثلاثاء 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
        <p:nvSpPr>
          <p:cNvPr id="2" name="Rectangle 1">
            <a:hlinkClick r:id="rId2" action="ppaction://hlinksldjump"/>
            <a:extLst>
              <a:ext uri="{FF2B5EF4-FFF2-40B4-BE49-F238E27FC236}">
                <a16:creationId xmlns:a16="http://schemas.microsoft.com/office/drawing/2014/main" id="{A2684CAD-5DE0-192B-3EBF-49E60405E31E}"/>
              </a:ext>
            </a:extLst>
          </p:cNvPr>
          <p:cNvSpPr/>
          <p:nvPr/>
        </p:nvSpPr>
        <p:spPr>
          <a:xfrm>
            <a:off x="7256945" y="3928619"/>
            <a:ext cx="1887055" cy="584775"/>
          </a:xfrm>
          <a:prstGeom prst="rect">
            <a:avLst/>
          </a:prstGeom>
        </p:spPr>
        <p:txBody>
          <a:bodyPr wrap="none">
            <a:spAutoFit/>
          </a:bodyPr>
          <a:lstStyle/>
          <a:p>
            <a:r>
              <a:rPr kumimoji="0" lang="ar-EG" sz="32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مقدمة الطرح</a:t>
            </a:r>
            <a:endParaRPr lang="en-US" sz="600" dirty="0"/>
          </a:p>
        </p:txBody>
      </p:sp>
    </p:spTree>
    <p:extLst>
      <p:ext uri="{BB962C8B-B14F-4D97-AF65-F5344CB8AC3E}">
        <p14:creationId xmlns:p14="http://schemas.microsoft.com/office/powerpoint/2010/main" val="3999494219"/>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sz="3200" dirty="0"/>
              <a:t>من سفر التكوين ص 6 : 5 إلخ 7: 1إلخ 8: 1 إلخ </a:t>
            </a:r>
            <a:br>
              <a:rPr lang="ar-EG" sz="3200" dirty="0"/>
            </a:br>
            <a:r>
              <a:rPr lang="ar-EG" sz="3200" dirty="0"/>
              <a:t>وص 9: 1 –6</a:t>
            </a:r>
          </a:p>
        </p:txBody>
      </p:sp>
    </p:spTree>
    <p:extLst>
      <p:ext uri="{BB962C8B-B14F-4D97-AF65-F5344CB8AC3E}">
        <p14:creationId xmlns:p14="http://schemas.microsoft.com/office/powerpoint/2010/main" val="897519164"/>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ولما رأي الرب الإله أن شرور الناس قد كثرت علي الأرض وأن كل واحد قد مال بقلبه كثيراً إلي الشر كل الأيام , فندم الرب الإله أنه خلق الإنسان علي الأرض , وفكر الرب الإله في قلبه وقال </a:t>
            </a:r>
          </a:p>
        </p:txBody>
      </p:sp>
    </p:spTree>
    <p:extLst>
      <p:ext uri="{BB962C8B-B14F-4D97-AF65-F5344CB8AC3E}">
        <p14:creationId xmlns:p14="http://schemas.microsoft.com/office/powerpoint/2010/main" val="67382934"/>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pPr rtl="1"/>
            <a:r>
              <a:rPr lang="ar-EG" dirty="0"/>
              <a:t>: إني مبيد عن وجه الأرض الإنسان الذي خلقته من الإنسان إلي البهائم , ومن الهوام إلي طيور السماء , لأني حنقت إذ خلقتهم. وأما نوح فوجد نعمة أمام الرب الإله , وهذه مواليد نوح : </a:t>
            </a:r>
          </a:p>
        </p:txBody>
      </p:sp>
    </p:spTree>
    <p:extLst>
      <p:ext uri="{BB962C8B-B14F-4D97-AF65-F5344CB8AC3E}">
        <p14:creationId xmlns:p14="http://schemas.microsoft.com/office/powerpoint/2010/main" val="2543152939"/>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dirty="0"/>
              <a:t>وكان نوح رجلاً باراً كاملاً في جيله وأرضي نوح الله , وولد نوح ثلثة بنين ساماً وحاماً ويافث . وتنجست الأرض أمام الله وإمتلأت الأرض ظلماً , فنظر الرب الإله إلي الأرض فإذا هي قد فسدت</a:t>
            </a:r>
          </a:p>
        </p:txBody>
      </p:sp>
    </p:spTree>
    <p:extLst>
      <p:ext uri="{BB962C8B-B14F-4D97-AF65-F5344CB8AC3E}">
        <p14:creationId xmlns:p14="http://schemas.microsoft.com/office/powerpoint/2010/main" val="7093475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و كذلك الأخرون الذين لا يفرحون على الأرض . يفرحون أيضاً فى السموات أما سمعتم الويل لكم أيها الضاحكون الأن فأنكم ستبكون و تحزنون . أليس هذا هو الزمان الذى فيه يلبس الضعفاء القوة .</a:t>
            </a:r>
          </a:p>
        </p:txBody>
      </p:sp>
    </p:spTree>
    <p:extLst>
      <p:ext uri="{BB962C8B-B14F-4D97-AF65-F5344CB8AC3E}">
        <p14:creationId xmlns:p14="http://schemas.microsoft.com/office/powerpoint/2010/main" val="1645083883"/>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fontScale="90000"/>
          </a:bodyPr>
          <a:lstStyle/>
          <a:p>
            <a:r>
              <a:rPr lang="ar-EG"/>
              <a:t> لأن كل ذي جسد قد نجس طريقه علي الأرض , فقال الرب الإله لنوح : إن أجل كل بشر  قد أقترب أمامي , لأن الأرض قد أمتلأت ظلماً منهم . وها أنا مهلكهم والأرض معاً </a:t>
            </a:r>
          </a:p>
        </p:txBody>
      </p:sp>
    </p:spTree>
    <p:extLst>
      <p:ext uri="{BB962C8B-B14F-4D97-AF65-F5344CB8AC3E}">
        <p14:creationId xmlns:p14="http://schemas.microsoft.com/office/powerpoint/2010/main" val="2760620125"/>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فإصنع لك فلكاً من خشب الساج الذي لا يسوس وإصنع الفلك كاملاً وتطلي داخله ( وخارجه )  بالقار , وهكذا تصنع الفلك ثلاثمائة ذراعاً يكون طول  الفلك وخمسين ذراعاً عرضه وثلاثين ذراعاأرتفاعه , </a:t>
            </a:r>
          </a:p>
        </p:txBody>
      </p:sp>
    </p:spTree>
    <p:extLst>
      <p:ext uri="{BB962C8B-B14F-4D97-AF65-F5344CB8AC3E}">
        <p14:creationId xmlns:p14="http://schemas.microsoft.com/office/powerpoint/2010/main" val="2259993789"/>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ويكون الفلك مقبباً وتصنع له كواً وتكمله إلي حد ذراع من فوق  وتصنع باب الفلك في جانبه وطبقات سفلية ومتوسطة وعلوية تجعله , فها أنا  آت بطوفان الماء علي الأرض  , </a:t>
            </a:r>
          </a:p>
        </p:txBody>
      </p:sp>
    </p:spTree>
    <p:extLst>
      <p:ext uri="{BB962C8B-B14F-4D97-AF65-F5344CB8AC3E}">
        <p14:creationId xmlns:p14="http://schemas.microsoft.com/office/powerpoint/2010/main" val="2740110310"/>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6304" y="4535215"/>
            <a:ext cx="8744476" cy="2203210"/>
          </a:xfrm>
        </p:spPr>
        <p:txBody>
          <a:bodyPr>
            <a:normAutofit fontScale="90000"/>
          </a:bodyPr>
          <a:lstStyle/>
          <a:p>
            <a:r>
              <a:rPr lang="ar-EG"/>
              <a:t>لأهلك كل جسد فيه روح الحياة تحت السماء , وكل شئ كائن علي الأرض يموت وأقرر عهدي معك . فتدخل الفلك أنت  وبنوك وإمرأتك ونساء بنيك معك ومن جميع الوحوش الدواب ومن كل ذي جسد إثنين إثنين .</a:t>
            </a:r>
          </a:p>
        </p:txBody>
      </p:sp>
    </p:spTree>
    <p:extLst>
      <p:ext uri="{BB962C8B-B14F-4D97-AF65-F5344CB8AC3E}">
        <p14:creationId xmlns:p14="http://schemas.microsoft.com/office/powerpoint/2010/main" val="1725851930"/>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من كل تدخل إلي الفلك لكي تعولها معك . تكون ذكراً وأنثي . ومن الطيور الطائرة كجنسها . ومن جميع البهائم كأجناسها  ومن الهوام التي التي علي الأرض كأجناسها إثنين إثنين تدخل إليك لتعولها معك .</a:t>
            </a:r>
          </a:p>
        </p:txBody>
      </p:sp>
    </p:spTree>
    <p:extLst>
      <p:ext uri="{BB962C8B-B14F-4D97-AF65-F5344CB8AC3E}">
        <p14:creationId xmlns:p14="http://schemas.microsoft.com/office/powerpoint/2010/main" val="186598956"/>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ويكون ذكراً وأنثي , وأنت فخذ لك من كل الأطعمة التي تأكاونها وإجمعها إليك لتكون لك وللآخرين مأكلاً . ففعل نوح كل ما أمره به الرب الإله هكذا فعل . وقال الرب الاله لنوح :</a:t>
            </a:r>
          </a:p>
        </p:txBody>
      </p:sp>
    </p:spTree>
    <p:extLst>
      <p:ext uri="{BB962C8B-B14F-4D97-AF65-F5344CB8AC3E}">
        <p14:creationId xmlns:p14="http://schemas.microsoft.com/office/powerpoint/2010/main" val="1445052466"/>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إمض أنت وأهل بيتك وأدخل الفلك لأنك أنت هو الذي رأيتك باراً أمامي في هذا الجبل . من جميع البهائم التي ليس بطاهرة إثنين إثنين ذكراً وأنثي ومن طيور السماء الطاهرة سبعة سبعة ذكراً  وأنثي </a:t>
            </a:r>
          </a:p>
        </p:txBody>
      </p:sp>
    </p:spTree>
    <p:extLst>
      <p:ext uri="{BB962C8B-B14F-4D97-AF65-F5344CB8AC3E}">
        <p14:creationId xmlns:p14="http://schemas.microsoft.com/office/powerpoint/2010/main" val="1098014305"/>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ومن طيور السماء الغير الطاهرة إثنين إثنين ذكراً وأنثي , ليتربي منها نسلاً علي الأرض كلها , لأني بعد سبعة أيام أمطر ماء الطوفان علي الأرض أربعين يوماً وأربعين ليلة ,</a:t>
            </a:r>
          </a:p>
        </p:txBody>
      </p:sp>
    </p:spTree>
    <p:extLst>
      <p:ext uri="{BB962C8B-B14F-4D97-AF65-F5344CB8AC3E}">
        <p14:creationId xmlns:p14="http://schemas.microsoft.com/office/powerpoint/2010/main" val="1717193042"/>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normAutofit/>
          </a:bodyPr>
          <a:lstStyle/>
          <a:p>
            <a:r>
              <a:rPr lang="ar-EG"/>
              <a:t> وأمحو كل الخليقة التي خلقتها عن وجه الأرض .ففعل نوح كل ما أمر به الرب الإله وكان نوح إبن ست مئة سنة , إذ هطل ماء الطوفان علي الأرض ,</a:t>
            </a:r>
          </a:p>
        </p:txBody>
      </p:sp>
    </p:spTree>
    <p:extLst>
      <p:ext uri="{BB962C8B-B14F-4D97-AF65-F5344CB8AC3E}">
        <p14:creationId xmlns:p14="http://schemas.microsoft.com/office/powerpoint/2010/main" val="1708429093"/>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فمضي نوح وبنوه وإمرأته ونساء بنيه معه ودخلوا الفلك بسبب ماء الطوفان , ومن البهائم الطاهرة ومن البهائم التي ليست بطاهرة ومن الطيور الطاهرة ومن الطيور الغير طاهرة ,</a:t>
            </a:r>
          </a:p>
        </p:txBody>
      </p:sp>
    </p:spTree>
    <p:extLst>
      <p:ext uri="{BB962C8B-B14F-4D97-AF65-F5344CB8AC3E}">
        <p14:creationId xmlns:p14="http://schemas.microsoft.com/office/powerpoint/2010/main" val="5307618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و الذى ليس بقوى يقول أنا قوى عند ما يعطى قلبه للقول المكتوب . و كقول النبي . كثيرون هم الذين ضعفت أجسادهم . من كثرة زناهم سيضعفون أيضاً فى قلوبهم كما يقول الكتاب عن هؤلاء هكذا .</a:t>
            </a:r>
          </a:p>
        </p:txBody>
      </p:sp>
    </p:spTree>
    <p:extLst>
      <p:ext uri="{BB962C8B-B14F-4D97-AF65-F5344CB8AC3E}">
        <p14:creationId xmlns:p14="http://schemas.microsoft.com/office/powerpoint/2010/main" val="1151374448"/>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ومن كل الهوام التي علي الأرض داخل إثنان إثنان مع نوح إلي الفلك , ذكراً وأنثي كما أمره الرب الاله . وحدث بعد سبعة أيام أن مياه الطوفان صارت علي الأرض في ست مئة من حياة نوح</a:t>
            </a:r>
          </a:p>
        </p:txBody>
      </p:sp>
    </p:spTree>
    <p:extLst>
      <p:ext uri="{BB962C8B-B14F-4D97-AF65-F5344CB8AC3E}">
        <p14:creationId xmlns:p14="http://schemas.microsoft.com/office/powerpoint/2010/main" val="2578362953"/>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في الشهر الثاني في اليوم السابع عشر من الشهر في ذلك اليوم تفجرت كل ينابيع الغمر العظيم , وتفتحت ميازيب السماء . وكان الطوفان علي الأرض أربعين يوماً وأربعين ليلة . </a:t>
            </a:r>
          </a:p>
        </p:txBody>
      </p:sp>
    </p:spTree>
    <p:extLst>
      <p:ext uri="{BB962C8B-B14F-4D97-AF65-F5344CB8AC3E}">
        <p14:creationId xmlns:p14="http://schemas.microsoft.com/office/powerpoint/2010/main" val="3101469527"/>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وفي هذا  دخل نوح وبنوه إلي الفلك , سام وحام ويافث بنو نوح وإمرأته ونساء بنيه الثلاث معه إلي الفلك , هم والوحوش كأجناسها وكل الهوام التي تدب علي الأرض كأجناسها ,</a:t>
            </a:r>
          </a:p>
        </p:txBody>
      </p:sp>
    </p:spTree>
    <p:extLst>
      <p:ext uri="{BB962C8B-B14F-4D97-AF65-F5344CB8AC3E}">
        <p14:creationId xmlns:p14="http://schemas.microsoft.com/office/powerpoint/2010/main" val="56635671"/>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وكل الطيور كأجناسها  دخلت الفلك إثنين إثنين من كل ذي جسد دخلت كما أمر الله نوحاً , وأغلق الرب الإله الفلك من خارج . وكان ماء الطوفان علي الأرض أربعين يوماً وأربعين ليلة . </a:t>
            </a:r>
          </a:p>
        </p:txBody>
      </p:sp>
    </p:spTree>
    <p:extLst>
      <p:ext uri="{BB962C8B-B14F-4D97-AF65-F5344CB8AC3E}">
        <p14:creationId xmlns:p14="http://schemas.microsoft.com/office/powerpoint/2010/main" val="395072530"/>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وكثر الماء ورفع الفلك  فإرتفع عن الأرض وتعاظم ا لماء وكان يتكاثر جداً علي الأرض وكان الفلك يسير فوق الماء , وزاد الماء فوق الجبال خمسة عشر ذراعاً , وغطي الجبال الشامخة كلها </a:t>
            </a:r>
          </a:p>
        </p:txBody>
      </p:sp>
    </p:spTree>
    <p:extLst>
      <p:ext uri="{BB962C8B-B14F-4D97-AF65-F5344CB8AC3E}">
        <p14:creationId xmlns:p14="http://schemas.microsoft.com/office/powerpoint/2010/main" val="1400577901"/>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dirty="0"/>
              <a:t>وهلك كل ذي جسد كان يدب علي الأرض من الطيور والبهائم والوحوش , وكل الزحافات التي كانت تزحف علي الأرض وجميع الناس كل ما كان فيه نسمة حيوة . وكل ما كان علي اليابسة مات </a:t>
            </a:r>
          </a:p>
        </p:txBody>
      </p:sp>
    </p:spTree>
    <p:extLst>
      <p:ext uri="{BB962C8B-B14F-4D97-AF65-F5344CB8AC3E}">
        <p14:creationId xmlns:p14="http://schemas.microsoft.com/office/powerpoint/2010/main" val="2637932917"/>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28016" y="4535215"/>
            <a:ext cx="8762764" cy="2203210"/>
          </a:xfrm>
        </p:spPr>
        <p:txBody>
          <a:bodyPr>
            <a:normAutofit fontScale="90000"/>
          </a:bodyPr>
          <a:lstStyle/>
          <a:p>
            <a:r>
              <a:rPr lang="ar-EG"/>
              <a:t>فمحيت كل الخليقة التي كانت علي وجه الأرض كلها من الناس والبهائم والهوام وطيور السماء فإنمحت من علي الأرض . وبقي نوح وحده ومن معه في الفلك في الفلك , وإرتفع الماء عن الأرض مئة وخمسين يوماً .</a:t>
            </a:r>
          </a:p>
        </p:txBody>
      </p:sp>
    </p:spTree>
    <p:extLst>
      <p:ext uri="{BB962C8B-B14F-4D97-AF65-F5344CB8AC3E}">
        <p14:creationId xmlns:p14="http://schemas.microsoft.com/office/powerpoint/2010/main" val="2763555413"/>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ثم ذكر الله نوحاً وكل الوحوش وكل الدواب وكل الطيور وكل الهوام والذين كانوا معه في الفلك , وأجاز الله ريحاً علي الأرض فهبط الماء وإنسدت ينابيع الغمر وميازيب السماء فإمتنع المطر من السماء</a:t>
            </a:r>
          </a:p>
        </p:txBody>
      </p:sp>
    </p:spTree>
    <p:extLst>
      <p:ext uri="{BB962C8B-B14F-4D97-AF65-F5344CB8AC3E}">
        <p14:creationId xmlns:p14="http://schemas.microsoft.com/office/powerpoint/2010/main" val="226443583"/>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1440" y="4535215"/>
            <a:ext cx="8890780" cy="2203210"/>
          </a:xfrm>
        </p:spPr>
        <p:txBody>
          <a:bodyPr>
            <a:normAutofit fontScale="90000"/>
          </a:bodyPr>
          <a:lstStyle/>
          <a:p>
            <a:r>
              <a:rPr lang="ar-EG"/>
              <a:t> وغاص الماء راجعاً عن الأرض ونضب متناقصاً من بعد مائة وخمسين يوماً وإستقر الفلك في الشهر السابع من اليوم السابع عشر من الشهر علي جبل آراراط , وكانت المياه ترسب وتنقص إلي الشهر العاشر ,</a:t>
            </a:r>
          </a:p>
        </p:txBody>
      </p:sp>
    </p:spTree>
    <p:extLst>
      <p:ext uri="{BB962C8B-B14F-4D97-AF65-F5344CB8AC3E}">
        <p14:creationId xmlns:p14="http://schemas.microsoft.com/office/powerpoint/2010/main" val="762144482"/>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وفي الشهر الحادي عشر في اليوم الأول  من الشهر ظهرت رؤوس الجبال , وحدت من بعد أربعين يوماً أن  نوحاً فتح طاقة الفلك التي عملها وسرح الغراب لينظر إن كان الماء إنقطع  </a:t>
            </a:r>
          </a:p>
        </p:txBody>
      </p:sp>
    </p:spTree>
    <p:extLst>
      <p:ext uri="{BB962C8B-B14F-4D97-AF65-F5344CB8AC3E}">
        <p14:creationId xmlns:p14="http://schemas.microsoft.com/office/powerpoint/2010/main" val="3679869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أنه يتحطم بنجاسة نفسه . وأما المجاهدون بشجاعة فقد قيل عنهم . أسرع و قوم ذاتك صفيا لله . فاعلا لا يخزى . يقطع كلمة الحق .</a:t>
            </a:r>
          </a:p>
        </p:txBody>
      </p:sp>
    </p:spTree>
    <p:extLst>
      <p:ext uri="{BB962C8B-B14F-4D97-AF65-F5344CB8AC3E}">
        <p14:creationId xmlns:p14="http://schemas.microsoft.com/office/powerpoint/2010/main" val="881107704"/>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2880" y="4535215"/>
            <a:ext cx="8942832" cy="2203210"/>
          </a:xfrm>
        </p:spPr>
        <p:txBody>
          <a:bodyPr>
            <a:normAutofit fontScale="90000"/>
          </a:bodyPr>
          <a:lstStyle/>
          <a:p>
            <a:r>
              <a:rPr lang="ar-EG"/>
              <a:t>فلما خرج لم يرجع إليه حتي جف الماء  من الأرض , ثم أرسل الحمامة خلفه ليري هل إنقطع الماء عن وجه الأرض فلما لم تجد الحمامة مستقراً لرجليها رجعت إليه ودخلت الفلك لأن مياهاً كانت علي وجه الأرض كلها , </a:t>
            </a:r>
          </a:p>
        </p:txBody>
      </p:sp>
    </p:spTree>
    <p:extLst>
      <p:ext uri="{BB962C8B-B14F-4D97-AF65-F5344CB8AC3E}">
        <p14:creationId xmlns:p14="http://schemas.microsoft.com/office/powerpoint/2010/main" val="2077404815"/>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يده وأخذها وأدخلها إليه في الفلك فلبث أيضاً سبعة أيام أخر وعاد فأرسل الحمامة من الفلك فرجعت إليه عند المساء . وإذ ورقة زيتون خضراء في فمها فعلم نوح أن الماء قد إنقطع عن الأرض .</a:t>
            </a:r>
          </a:p>
        </p:txBody>
      </p:sp>
    </p:spTree>
    <p:extLst>
      <p:ext uri="{BB962C8B-B14F-4D97-AF65-F5344CB8AC3E}">
        <p14:creationId xmlns:p14="http://schemas.microsoft.com/office/powerpoint/2010/main" val="1625207733"/>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1440" y="4535215"/>
            <a:ext cx="8890780" cy="2203210"/>
          </a:xfrm>
        </p:spPr>
        <p:txBody>
          <a:bodyPr>
            <a:normAutofit fontScale="90000"/>
          </a:bodyPr>
          <a:lstStyle/>
          <a:p>
            <a:r>
              <a:rPr lang="ar-EG"/>
              <a:t> ثم تأني سبعة أيام أخر وأرسل الحمامة أيضاً فلم تعد ترجع إليه وكان في السنة الواحدة والست مئة من حياة نوح في الشهر الأول من أول الشهر جفت المياه عن وجه الأرض فكشف نوح الغطاء عن طبقات الفلك . </a:t>
            </a:r>
          </a:p>
        </p:txBody>
      </p:sp>
    </p:spTree>
    <p:extLst>
      <p:ext uri="{BB962C8B-B14F-4D97-AF65-F5344CB8AC3E}">
        <p14:creationId xmlns:p14="http://schemas.microsoft.com/office/powerpoint/2010/main" val="955227103"/>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ونظر وإذا الماء قد جف عن وجه الأرض . فكشف نوح الغطاء عن طبقات الفلك  . ونظر وإذا الماء قد جف عن وجه الأرض وفي الشهر الثاني من اليوم السابع والعشرين جفت الأرض .</a:t>
            </a:r>
          </a:p>
        </p:txBody>
      </p:sp>
    </p:spTree>
    <p:extLst>
      <p:ext uri="{BB962C8B-B14F-4D97-AF65-F5344CB8AC3E}">
        <p14:creationId xmlns:p14="http://schemas.microsoft.com/office/powerpoint/2010/main" val="2261603594"/>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وكلم الوحوش معك وكل ذي جسد من الطيور إلي البهائم , وكل الهوام التي تدب علي الأرض أخرجها معك ، وإنمو وأكثروا علي الأرض وفي الشهر الثاني من اليوم السابع والعشرين جفت الأرض , </a:t>
            </a:r>
          </a:p>
        </p:txBody>
      </p:sp>
    </p:spTree>
    <p:extLst>
      <p:ext uri="{BB962C8B-B14F-4D97-AF65-F5344CB8AC3E}">
        <p14:creationId xmlns:p14="http://schemas.microsoft.com/office/powerpoint/2010/main" val="5143610"/>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وكلم الرب الاله نوحاً قائلاً : أخرج من الفلك أنت وبنوك وزوجتك ونساء بنيك معه وجميع الوحوش وكل الدواب وكل الهوام التي تدب علي الأرض وكل الطيور كأجناسها خرجت من الفلك . </a:t>
            </a:r>
          </a:p>
        </p:txBody>
      </p:sp>
    </p:spTree>
    <p:extLst>
      <p:ext uri="{BB962C8B-B14F-4D97-AF65-F5344CB8AC3E}">
        <p14:creationId xmlns:p14="http://schemas.microsoft.com/office/powerpoint/2010/main" val="1972386920"/>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وبني نوح مذبحاً لله وأخذ من كل البهائم الطاهرة , ومن كل الطيور الطاهرة وأصعد محرقات علي المذبح , فإشتم الرب الاله رائحة البخور , فقال الرب الاله في فكره : إني لا أعود ألعن </a:t>
            </a:r>
          </a:p>
        </p:txBody>
      </p:sp>
    </p:spTree>
    <p:extLst>
      <p:ext uri="{BB962C8B-B14F-4D97-AF65-F5344CB8AC3E}">
        <p14:creationId xmlns:p14="http://schemas.microsoft.com/office/powerpoint/2010/main" val="637780226"/>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0" y="4535215"/>
            <a:ext cx="9144000" cy="2203210"/>
          </a:xfrm>
        </p:spPr>
        <p:txBody>
          <a:bodyPr>
            <a:normAutofit/>
          </a:bodyPr>
          <a:lstStyle/>
          <a:p>
            <a:r>
              <a:rPr lang="ar-EG" sz="3600" dirty="0"/>
              <a:t>الأرض من أجل أعمال البشر , لأن قلب الإنسان مائل إلي الشر منذ حداثته : وال أعود أيضاً أضرب كل ذي جسد حي كما فعلت,كل أيام الأرض زرع وحصاد وبرد وحر وصيف وشتاء ونهار وليل لا يسترحيان . وبارك الله نوحاً</a:t>
            </a:r>
          </a:p>
        </p:txBody>
      </p:sp>
    </p:spTree>
    <p:extLst>
      <p:ext uri="{BB962C8B-B14F-4D97-AF65-F5344CB8AC3E}">
        <p14:creationId xmlns:p14="http://schemas.microsoft.com/office/powerpoint/2010/main" val="900988212"/>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535215"/>
            <a:ext cx="9144000" cy="2203210"/>
          </a:xfrm>
        </p:spPr>
        <p:txBody>
          <a:bodyPr>
            <a:normAutofit fontScale="90000"/>
          </a:bodyPr>
          <a:lstStyle/>
          <a:p>
            <a:pPr rtl="0"/>
            <a:r>
              <a:rPr lang="ar-EG" dirty="0"/>
              <a:t>وبنيه وقال لهم : إنموا وأكثروا وإملأوا الأرض وتسلطوا عليها ولتكن خشيتكم ورهبتكم علي كل وحوش الأرض وجميع طيور السماء وكل ما يدب علي الأرض وكل أسماك البحرقد دفعتها إلي أيديكم وكل دابة حية تكون </a:t>
            </a:r>
          </a:p>
        </p:txBody>
      </p:sp>
    </p:spTree>
    <p:extLst>
      <p:ext uri="{BB962C8B-B14F-4D97-AF65-F5344CB8AC3E}">
        <p14:creationId xmlns:p14="http://schemas.microsoft.com/office/powerpoint/2010/main" val="2578043447"/>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pPr rtl="1"/>
            <a:r>
              <a:rPr lang="ar-EG" dirty="0"/>
              <a:t>لكم طعاماً . كالعشب الأخضر أعطيتطم جميعها لحماً بدم نفسه لا تأكلوه , لأن دم إنسان فيهرق دمه عوضاً عنه لأني خلالإنسان علي صورة الله . أما أنتم فإنموا وأكثروا وإملأوا الأرض وتكاثروا فيها.</a:t>
            </a:r>
          </a:p>
        </p:txBody>
      </p:sp>
    </p:spTree>
    <p:extLst>
      <p:ext uri="{BB962C8B-B14F-4D97-AF65-F5344CB8AC3E}">
        <p14:creationId xmlns:p14="http://schemas.microsoft.com/office/powerpoint/2010/main" val="520242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فصعد موسى إلى جبل الله فناداه الله من الجبل قائلاً : هذا ما تقوله لبيت يعقوب و تخبر بنى إسرائيل قائلاً لهم . قد رأيتم كل الأعمال التى صنعتها بالمصريين و كيف حملتكم كأنكم على أجنحة النسور</a:t>
            </a:r>
          </a:p>
        </p:txBody>
      </p:sp>
    </p:spTree>
    <p:extLst>
      <p:ext uri="{BB962C8B-B14F-4D97-AF65-F5344CB8AC3E}">
        <p14:creationId xmlns:p14="http://schemas.microsoft.com/office/powerpoint/2010/main" val="3364874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شنودة </a:t>
            </a:r>
            <a:endParaRPr lang="en-US" dirty="0"/>
          </a:p>
        </p:txBody>
      </p:sp>
      <p:sp>
        <p:nvSpPr>
          <p:cNvPr id="4" name="TextBox 3">
            <a:hlinkClick r:id="rId2" action="ppaction://hlinksldjump"/>
            <a:extLst>
              <a:ext uri="{FF2B5EF4-FFF2-40B4-BE49-F238E27FC236}">
                <a16:creationId xmlns:a16="http://schemas.microsoft.com/office/drawing/2014/main" id="{DE6099DF-5170-0450-882A-2552D2AD90E2}"/>
              </a:ext>
            </a:extLst>
          </p:cNvPr>
          <p:cNvSpPr txBox="1"/>
          <p:nvPr/>
        </p:nvSpPr>
        <p:spPr>
          <a:xfrm>
            <a:off x="-190500" y="3825329"/>
            <a:ext cx="1657350" cy="646331"/>
          </a:xfrm>
          <a:prstGeom prst="rect">
            <a:avLst/>
          </a:prstGeom>
          <a:noFill/>
        </p:spPr>
        <p:txBody>
          <a:bodyPr wrap="square">
            <a:spAutoFit/>
          </a:bodyPr>
          <a:lstStyle/>
          <a:p>
            <a:pPr algn="r"/>
            <a:r>
              <a:rPr lang="ar-EG" sz="3600" b="1" dirty="0">
                <a:solidFill>
                  <a:srgbClr val="FFC000"/>
                </a:solidFill>
                <a:latin typeface="Times New Roman" panose="02020603050405020304" pitchFamily="18" charset="0"/>
                <a:ea typeface="+mj-ea"/>
                <a:cs typeface="Times New Roman" panose="02020603050405020304" pitchFamily="18" charset="0"/>
              </a:rPr>
              <a:t>التسبحة</a:t>
            </a:r>
            <a:endParaRPr lang="en-US" sz="1400" dirty="0">
              <a:solidFill>
                <a:srgbClr val="FFC000"/>
              </a:solidFill>
            </a:endParaRPr>
          </a:p>
        </p:txBody>
      </p:sp>
    </p:spTree>
    <p:extLst>
      <p:ext uri="{BB962C8B-B14F-4D97-AF65-F5344CB8AC3E}">
        <p14:creationId xmlns:p14="http://schemas.microsoft.com/office/powerpoint/2010/main" val="104020921"/>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7554014"/>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من أمثال سليمان ص 9 : 1- 11</a:t>
            </a:r>
            <a:endParaRPr lang="en-US" dirty="0"/>
          </a:p>
        </p:txBody>
      </p:sp>
    </p:spTree>
    <p:extLst>
      <p:ext uri="{BB962C8B-B14F-4D97-AF65-F5344CB8AC3E}">
        <p14:creationId xmlns:p14="http://schemas.microsoft.com/office/powerpoint/2010/main" val="3220293339"/>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الحكمة بنت لها بيتاً ونصبت فيه سبعة أعمدة . ذبحت ذبائحها ومزجت خمرها في البواطي ( الأواني ) وهيأت مائدتها . أرسلت عبيدها لينادوا بصوت عال علي الزوايا قائلين : من كان منكم جاهلاً </a:t>
            </a:r>
          </a:p>
        </p:txBody>
      </p:sp>
    </p:spTree>
    <p:extLst>
      <p:ext uri="{BB962C8B-B14F-4D97-AF65-F5344CB8AC3E}">
        <p14:creationId xmlns:p14="http://schemas.microsoft.com/office/powerpoint/2010/main" val="1908662125"/>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فليأت إلي وناقصي الفهم قولوا لهم هلموا كلوا من خبزي وإشربوا من الخمر التي مزجتها لكم , أتركوا عنكم الجهل لتحيوا , أطلبوا الحكمة لتعمروا , وقوموا فهمكم بمعرفة . </a:t>
            </a:r>
          </a:p>
        </p:txBody>
      </p:sp>
    </p:spTree>
    <p:extLst>
      <p:ext uri="{BB962C8B-B14F-4D97-AF65-F5344CB8AC3E}">
        <p14:creationId xmlns:p14="http://schemas.microsoft.com/office/powerpoint/2010/main" val="992518493"/>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91440" y="4535215"/>
            <a:ext cx="8890780" cy="2203210"/>
          </a:xfrm>
        </p:spPr>
        <p:txBody>
          <a:bodyPr>
            <a:normAutofit fontScale="90000"/>
          </a:bodyPr>
          <a:lstStyle/>
          <a:p>
            <a:r>
              <a:rPr lang="ar-EG"/>
              <a:t>من يؤدب الأشرار يلحق بنفسه هواناً ومن يبكت المنافق يكسب عيباً لذاته , لا توبخ الأشرار لئلا يبغضوك . وبخ حكيماً فيحبك . وبخ جاهلاً فيبغضك . أعط الحكيم سبباً فيزداد حكمة ,وعلم البار فيزداد براً ,</a:t>
            </a:r>
          </a:p>
        </p:txBody>
      </p:sp>
    </p:spTree>
    <p:extLst>
      <p:ext uri="{BB962C8B-B14F-4D97-AF65-F5344CB8AC3E}">
        <p14:creationId xmlns:p14="http://schemas.microsoft.com/office/powerpoint/2010/main" val="4253365154"/>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راس الحكمة مخافة الرب ومشورة القديسين فهم ومعرفة للناموس هي الفكر الصالح , بهذا المثال تعيش زماناً طويلاً وتزداد لك سنو الحياة .</a:t>
            </a:r>
            <a:r>
              <a:rPr lang="ar-EG" dirty="0">
                <a:solidFill>
                  <a:srgbClr val="FFC000"/>
                </a:solidFill>
              </a:rPr>
              <a:t> </a:t>
            </a:r>
          </a:p>
        </p:txBody>
      </p:sp>
    </p:spTree>
    <p:extLst>
      <p:ext uri="{BB962C8B-B14F-4D97-AF65-F5344CB8AC3E}">
        <p14:creationId xmlns:p14="http://schemas.microsoft.com/office/powerpoint/2010/main" val="3082431549"/>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6060940"/>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sz="4000" dirty="0"/>
              <a:t>من إشعياء النبي ص 40 : 9 إلخ</a:t>
            </a:r>
          </a:p>
        </p:txBody>
      </p:sp>
    </p:spTree>
    <p:extLst>
      <p:ext uri="{BB962C8B-B14F-4D97-AF65-F5344CB8AC3E}">
        <p14:creationId xmlns:p14="http://schemas.microsoft.com/office/powerpoint/2010/main" val="4008278836"/>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8288" y="4535215"/>
            <a:ext cx="9162288" cy="2203210"/>
          </a:xfrm>
        </p:spPr>
        <p:txBody>
          <a:bodyPr>
            <a:normAutofit/>
          </a:bodyPr>
          <a:lstStyle/>
          <a:p>
            <a:r>
              <a:rPr lang="ar-EG" sz="3600" dirty="0"/>
              <a:t>إصعد علي جبل عال يا مبشر صهيون . إرفع صوتك بقوة يا مبشر  أورشليم . أرفع صوتك بقوة ولاتخلف , قل لمدن يهوذا : هوذا ربكم آت بقوة وذراعه تحكم له , هوذا أجرته معه وعمله قدامه كراع يرعي قطيع غنمه وبذراعه </a:t>
            </a:r>
          </a:p>
        </p:txBody>
      </p:sp>
    </p:spTree>
    <p:extLst>
      <p:ext uri="{BB962C8B-B14F-4D97-AF65-F5344CB8AC3E}">
        <p14:creationId xmlns:p14="http://schemas.microsoft.com/office/powerpoint/2010/main" val="2924712707"/>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sz="3600" dirty="0"/>
              <a:t>يجمع الحملان  ويعزي الحبالي , من كال الماء بيده وقاس السماء بشبره والأرض كلها بقبضته ؟ من وزن الجبال بالمثقال والأكمام بالميزان ؟ من علم قلب الرب , أو من كان معه مشيراً فعلمه ؟ أو من الذي أراه الحكم أو طريق الفهم ؟</a:t>
            </a:r>
          </a:p>
        </p:txBody>
      </p:sp>
    </p:spTree>
    <p:extLst>
      <p:ext uri="{BB962C8B-B14F-4D97-AF65-F5344CB8AC3E}">
        <p14:creationId xmlns:p14="http://schemas.microsoft.com/office/powerpoint/2010/main" val="2090063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2677808"/>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pPr rtl="1"/>
            <a:r>
              <a:rPr lang="ar-EG" sz="3600" dirty="0"/>
              <a:t> من عرضا له , أو من سبق فأعطاه حتي عوضه ؟ </a:t>
            </a:r>
            <a:r>
              <a:rPr lang="en-US" sz="3600" dirty="0"/>
              <a:t> </a:t>
            </a:r>
            <a:r>
              <a:rPr lang="ar-EG" sz="3600" dirty="0"/>
              <a:t>إنما الأمم كلها عنده مثل نقطة ماء تنقط في قادوس . ومثل غبار الميزان حسبوا , وجميعهم كالبصاق يعدون وخشب لبنان لا يعد للحريق وجميع البهائم لا تعد شيئأً  للمحرقة . </a:t>
            </a:r>
          </a:p>
        </p:txBody>
      </p:sp>
    </p:spTree>
    <p:extLst>
      <p:ext uri="{BB962C8B-B14F-4D97-AF65-F5344CB8AC3E}">
        <p14:creationId xmlns:p14="http://schemas.microsoft.com/office/powerpoint/2010/main" val="2832376524"/>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sz="4000" dirty="0"/>
              <a:t>جميع الأمم لديه كلا شيئ . وعنده كالعدم حسبوا . فبمن شبهتهم الرب . وبأي مثل مثلتموه ؟ هل بصورة صنعها النجار . وصفيحة الصائغ بالذهب وركب فيه الذهب وشبهه يتلف ؟ إنما خشبة لا تسوس إختارها النجار </a:t>
            </a:r>
          </a:p>
        </p:txBody>
      </p:sp>
    </p:spTree>
    <p:extLst>
      <p:ext uri="{BB962C8B-B14F-4D97-AF65-F5344CB8AC3E}">
        <p14:creationId xmlns:p14="http://schemas.microsoft.com/office/powerpoint/2010/main" val="785173401"/>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وبحكمة يطلب كيف يقيم تمثالاً لا يتحركأ . ألا تعلمون ؟ ألا تسمعون ؟ ألم تخبروا منذ البدء ؟ أما فهمتم اسس الأرض ؟ القابض علي كل محيط الأرض والسكان فيها كالجراد الذي رفع السماء</a:t>
            </a:r>
          </a:p>
        </p:txBody>
      </p:sp>
    </p:spTree>
    <p:extLst>
      <p:ext uri="{BB962C8B-B14F-4D97-AF65-F5344CB8AC3E}">
        <p14:creationId xmlns:p14="http://schemas.microsoft.com/office/powerpoint/2010/main" val="3634192347"/>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كالقبة وبسطها كالخيمة يسكن فيها , الذي يجعل الأرخنة كلا شيئ والأرض التي خلقها كخواء لا يزرعون ولا يغرسون ولا يكون أصلهم علي الأرض لأنه نفخ عليهم فيبسوا وحملهم العاصف كالقش .</a:t>
            </a:r>
          </a:p>
        </p:txBody>
      </p:sp>
    </p:spTree>
    <p:extLst>
      <p:ext uri="{BB962C8B-B14F-4D97-AF65-F5344CB8AC3E}">
        <p14:creationId xmlns:p14="http://schemas.microsoft.com/office/powerpoint/2010/main" val="2216133652"/>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والآن بمن تشبهونني فأتعالي , يقول القدوس ؟ أرفعوا عيونكم إلي العلي . وأنظروا من خلق هذه كلها , الذي يخرج زينتها عدداً , يدعوها من مياه كثيرة , ومن عزة قوته لا ينسي شيئاً منها ,</a:t>
            </a:r>
          </a:p>
        </p:txBody>
      </p:sp>
    </p:spTree>
    <p:extLst>
      <p:ext uri="{BB962C8B-B14F-4D97-AF65-F5344CB8AC3E}">
        <p14:creationId xmlns:p14="http://schemas.microsoft.com/office/powerpoint/2010/main" val="78650468"/>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64592" y="4535215"/>
            <a:ext cx="8726188" cy="2203210"/>
          </a:xfrm>
        </p:spPr>
        <p:txBody>
          <a:bodyPr>
            <a:normAutofit fontScale="90000"/>
          </a:bodyPr>
          <a:lstStyle/>
          <a:p>
            <a:r>
              <a:rPr lang="ar-EG"/>
              <a:t> فلماذا تقول يا يعقوب , وبماذا تتكلم يا إسرائيل إن طريقي خفيت عن الله , وأن الله نزع قضائي فمضي ؟ والآن أتعلم أنك قد سمعت أن الله الابدي , الله الذي خلق أقطار الأرض لا يتحرك ولا يتعب ولا حد لعلمه ؟ </a:t>
            </a:r>
          </a:p>
        </p:txBody>
      </p:sp>
    </p:spTree>
    <p:extLst>
      <p:ext uri="{BB962C8B-B14F-4D97-AF65-F5344CB8AC3E}">
        <p14:creationId xmlns:p14="http://schemas.microsoft.com/office/powerpoint/2010/main" val="2093337312"/>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dirty="0"/>
              <a:t>الذي يهب للجائع قوتاً , والمعطي وجع القلب للذين ( ينتظرون ) الله يبتدلون فتتجدد قوتهم , وتنبت له أجنحة كالنسور , يسرعون ولا يتعبون ويمشون ولا يجوعون .</a:t>
            </a:r>
            <a:endParaRPr lang="ar-EG" dirty="0">
              <a:solidFill>
                <a:srgbClr val="FFC000"/>
              </a:solidFill>
            </a:endParaRPr>
          </a:p>
        </p:txBody>
      </p:sp>
    </p:spTree>
    <p:extLst>
      <p:ext uri="{BB962C8B-B14F-4D97-AF65-F5344CB8AC3E}">
        <p14:creationId xmlns:p14="http://schemas.microsoft.com/office/powerpoint/2010/main" val="606302226"/>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8407856"/>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dirty="0"/>
              <a:t>من دانيال النبي </a:t>
            </a:r>
            <a:br>
              <a:rPr lang="ar-EG" dirty="0"/>
            </a:br>
            <a:r>
              <a:rPr lang="ar-EG" dirty="0"/>
              <a:t>ص 7: 9- 15</a:t>
            </a:r>
          </a:p>
        </p:txBody>
      </p:sp>
    </p:spTree>
    <p:extLst>
      <p:ext uri="{BB962C8B-B14F-4D97-AF65-F5344CB8AC3E}">
        <p14:creationId xmlns:p14="http://schemas.microsoft.com/office/powerpoint/2010/main" val="2962349986"/>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0" y="4535215"/>
            <a:ext cx="8890780" cy="2203210"/>
          </a:xfrm>
        </p:spPr>
        <p:txBody>
          <a:bodyPr>
            <a:normAutofit fontScale="90000"/>
          </a:bodyPr>
          <a:lstStyle/>
          <a:p>
            <a:r>
              <a:rPr lang="ar-EG" dirty="0"/>
              <a:t>أنا دانيال رأيت في رؤي الليل ,كنت أري أنه وضعت عروش وجلس العتيق الايام , لباسه أبيض كالثلج وشعر رأسه كالصوف النقي , وعرشه لهيب نار وعجلاته نار متقدة , ونهر نا ر يخرج ويجري أمامه , </a:t>
            </a:r>
          </a:p>
        </p:txBody>
      </p:sp>
    </p:spTree>
    <p:extLst>
      <p:ext uri="{BB962C8B-B14F-4D97-AF65-F5344CB8AC3E}">
        <p14:creationId xmlns:p14="http://schemas.microsoft.com/office/powerpoint/2010/main" val="29580573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2660157"/>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sz="3600" dirty="0"/>
              <a:t>وألوف ألوف كانت تخدمه , وربوات ربوات وقوف قدامه فجلس الديان وفتحت الأسفار , ورايت في تلك الساعة صوت الكلام العظيم الذي كان يكلم  به القرن وكنت أنظر حتي قتل الوحوش وهلك ودفع جسمه ليحرق بالنار .</a:t>
            </a:r>
          </a:p>
        </p:txBody>
      </p:sp>
    </p:spTree>
    <p:extLst>
      <p:ext uri="{BB962C8B-B14F-4D97-AF65-F5344CB8AC3E}">
        <p14:creationId xmlns:p14="http://schemas.microsoft.com/office/powerpoint/2010/main" val="234444131"/>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sz="4000" dirty="0"/>
              <a:t> أما باقي الوحوش فنزع عنهم سلطانهم , وأعطوا طول الحياة إلي زمان ووقت , ثم رأيت في روئ الليل وإذا مع سحب السماء مثل إبن الإنسان آتيا علي سحاب السماء فبلغ وجاء إلي العتيق الأيام فقربه أمامه , </a:t>
            </a:r>
          </a:p>
        </p:txBody>
      </p:sp>
    </p:spTree>
    <p:extLst>
      <p:ext uri="{BB962C8B-B14F-4D97-AF65-F5344CB8AC3E}">
        <p14:creationId xmlns:p14="http://schemas.microsoft.com/office/powerpoint/2010/main" val="440268194"/>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فأعطي له الرئاسة والكرامة والملك , وجميع الشعوب والأسباط ولغات الألسن تتعبد له , وسلطانه سلطان أبدي لا يزول , وملكه ليس له إنقضاء , أما أنا دانيال فإرتعدت روحي وفرائصي وأفزعتني رؤي راسي .</a:t>
            </a:r>
          </a:p>
        </p:txBody>
      </p:sp>
    </p:spTree>
    <p:extLst>
      <p:ext uri="{BB962C8B-B14F-4D97-AF65-F5344CB8AC3E}">
        <p14:creationId xmlns:p14="http://schemas.microsoft.com/office/powerpoint/2010/main" val="3473593322"/>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062911"/>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a:t>من أمثال سليمان ص 8: 1-12</a:t>
            </a:r>
          </a:p>
        </p:txBody>
      </p:sp>
    </p:spTree>
    <p:extLst>
      <p:ext uri="{BB962C8B-B14F-4D97-AF65-F5344CB8AC3E}">
        <p14:creationId xmlns:p14="http://schemas.microsoft.com/office/powerpoint/2010/main" val="3151223090"/>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وأنت يا إبني فناد بالحكمة فتعطيك الفطنة لأنها كائزة علي الزوايا العالية وتقف في وسط الطريق وتلازم أبواب المقتدرين وتصرخ في المداخل قائلة إليك :</a:t>
            </a:r>
          </a:p>
        </p:txBody>
      </p:sp>
    </p:spTree>
    <p:extLst>
      <p:ext uri="{BB962C8B-B14F-4D97-AF65-F5344CB8AC3E}">
        <p14:creationId xmlns:p14="http://schemas.microsoft.com/office/powerpoint/2010/main" val="3860250349"/>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أيها الناس فهمي وتعليمي إلي بني البشر أعطي , أيها البسطاء تفهموا الحكم , ويا أيها الجهلاء تفطنوا في قلوبكم , أسمعوني فإني أنطق بتعاليم وأقبض من شفتي أقوالاً مستقيمة </a:t>
            </a:r>
          </a:p>
        </p:txBody>
      </p:sp>
    </p:spTree>
    <p:extLst>
      <p:ext uri="{BB962C8B-B14F-4D97-AF65-F5344CB8AC3E}">
        <p14:creationId xmlns:p14="http://schemas.microsoft.com/office/powerpoint/2010/main" val="3861824777"/>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الحكمة أفضل من الجواهر الكريمة وكل النفائس لا تساويها , أنا الحكمة خلقت المشورة ودعوت إلي الفكر ومحبة الله والفهم .</a:t>
            </a:r>
            <a:endParaRPr lang="ar-EG" dirty="0">
              <a:solidFill>
                <a:srgbClr val="FFC000"/>
              </a:solidFill>
            </a:endParaRPr>
          </a:p>
        </p:txBody>
      </p:sp>
    </p:spTree>
    <p:extLst>
      <p:ext uri="{BB962C8B-B14F-4D97-AF65-F5344CB8AC3E}">
        <p14:creationId xmlns:p14="http://schemas.microsoft.com/office/powerpoint/2010/main" val="3023994077"/>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ction="ppaction://hlinksldjump"/>
            <a:extLst>
              <a:ext uri="{FF2B5EF4-FFF2-40B4-BE49-F238E27FC236}">
                <a16:creationId xmlns:a16="http://schemas.microsoft.com/office/drawing/2014/main" id="{1E229768-B1BC-895F-120D-7607FFC5B613}"/>
              </a:ext>
            </a:extLst>
          </p:cNvPr>
          <p:cNvSpPr txBox="1"/>
          <p:nvPr/>
        </p:nvSpPr>
        <p:spPr>
          <a:xfrm>
            <a:off x="6819900" y="3825330"/>
            <a:ext cx="2324100" cy="646331"/>
          </a:xfrm>
          <a:prstGeom prst="rect">
            <a:avLst/>
          </a:prstGeom>
          <a:noFill/>
        </p:spPr>
        <p:txBody>
          <a:bodyPr wrap="square">
            <a:spAutoFit/>
          </a:bodyPr>
          <a:lstStyle/>
          <a:p>
            <a:pPr algn="r"/>
            <a:r>
              <a:rPr lang="ar-EG" sz="3600" b="1" dirty="0">
                <a:solidFill>
                  <a:srgbClr val="FFC000"/>
                </a:solidFill>
                <a:latin typeface="Times New Roman" panose="02020603050405020304" pitchFamily="18" charset="0"/>
                <a:ea typeface="+mj-ea"/>
                <a:cs typeface="Times New Roman" panose="02020603050405020304" pitchFamily="18" charset="0"/>
              </a:rPr>
              <a:t>العظة عربي</a:t>
            </a:r>
            <a:endParaRPr lang="en-US" sz="1400" dirty="0">
              <a:solidFill>
                <a:srgbClr val="FFC000"/>
              </a:solidFill>
            </a:endParaRPr>
          </a:p>
        </p:txBody>
      </p:sp>
      <p:sp>
        <p:nvSpPr>
          <p:cNvPr id="3" name="TextBox 2">
            <a:hlinkClick r:id="rId3" action="ppaction://hlinksldjump"/>
            <a:extLst>
              <a:ext uri="{FF2B5EF4-FFF2-40B4-BE49-F238E27FC236}">
                <a16:creationId xmlns:a16="http://schemas.microsoft.com/office/drawing/2014/main" id="{84AB7549-0A42-2CAB-A43C-D53BE7F69CC4}"/>
              </a:ext>
            </a:extLst>
          </p:cNvPr>
          <p:cNvSpPr txBox="1"/>
          <p:nvPr/>
        </p:nvSpPr>
        <p:spPr>
          <a:xfrm>
            <a:off x="-190500" y="3825329"/>
            <a:ext cx="1657350" cy="646331"/>
          </a:xfrm>
          <a:prstGeom prst="rect">
            <a:avLst/>
          </a:prstGeom>
          <a:noFill/>
        </p:spPr>
        <p:txBody>
          <a:bodyPr wrap="square">
            <a:spAutoFit/>
          </a:bodyPr>
          <a:lstStyle/>
          <a:p>
            <a:pPr algn="r"/>
            <a:r>
              <a:rPr lang="ar-EG" sz="3600" b="1" dirty="0">
                <a:solidFill>
                  <a:srgbClr val="FFC000"/>
                </a:solidFill>
                <a:latin typeface="Times New Roman" panose="02020603050405020304" pitchFamily="18" charset="0"/>
                <a:ea typeface="+mj-ea"/>
                <a:cs typeface="Times New Roman" panose="02020603050405020304" pitchFamily="18" charset="0"/>
              </a:rPr>
              <a:t>التسبحة</a:t>
            </a:r>
            <a:endParaRPr lang="en-US" sz="1400" dirty="0">
              <a:solidFill>
                <a:srgbClr val="FFC000"/>
              </a:solidFill>
            </a:endParaRPr>
          </a:p>
        </p:txBody>
      </p:sp>
    </p:spTree>
    <p:extLst>
      <p:ext uri="{BB962C8B-B14F-4D97-AF65-F5344CB8AC3E}">
        <p14:creationId xmlns:p14="http://schemas.microsoft.com/office/powerpoint/2010/main" val="1795349812"/>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ction="ppaction://hlinksldjump"/>
            <a:extLst>
              <a:ext uri="{FF2B5EF4-FFF2-40B4-BE49-F238E27FC236}">
                <a16:creationId xmlns:a16="http://schemas.microsoft.com/office/drawing/2014/main" id="{85D16F04-5149-4D48-6799-46D62FF5041C}"/>
              </a:ext>
            </a:extLst>
          </p:cNvPr>
          <p:cNvSpPr txBox="1"/>
          <p:nvPr/>
        </p:nvSpPr>
        <p:spPr>
          <a:xfrm>
            <a:off x="6819900" y="3825330"/>
            <a:ext cx="2324100" cy="646331"/>
          </a:xfrm>
          <a:prstGeom prst="rect">
            <a:avLst/>
          </a:prstGeom>
          <a:noFill/>
        </p:spPr>
        <p:txBody>
          <a:bodyPr wrap="square">
            <a:spAutoFit/>
          </a:bodyPr>
          <a:lstStyle/>
          <a:p>
            <a:pPr algn="r"/>
            <a:r>
              <a:rPr lang="ar-EG" sz="3600" b="1" dirty="0">
                <a:solidFill>
                  <a:srgbClr val="FFC000"/>
                </a:solidFill>
                <a:latin typeface="Times New Roman" panose="02020603050405020304" pitchFamily="18" charset="0"/>
                <a:ea typeface="+mj-ea"/>
                <a:cs typeface="Times New Roman" panose="02020603050405020304" pitchFamily="18" charset="0"/>
              </a:rPr>
              <a:t>العظة عربي</a:t>
            </a:r>
            <a:endParaRPr lang="en-US" sz="1400" dirty="0">
              <a:solidFill>
                <a:srgbClr val="FFC000"/>
              </a:solidFill>
            </a:endParaRPr>
          </a:p>
        </p:txBody>
      </p:sp>
      <p:sp>
        <p:nvSpPr>
          <p:cNvPr id="3" name="TextBox 2">
            <a:hlinkClick r:id="rId3" action="ppaction://hlinksldjump"/>
            <a:extLst>
              <a:ext uri="{FF2B5EF4-FFF2-40B4-BE49-F238E27FC236}">
                <a16:creationId xmlns:a16="http://schemas.microsoft.com/office/drawing/2014/main" id="{E1E55657-C562-61D9-AA57-8D4C653676BE}"/>
              </a:ext>
            </a:extLst>
          </p:cNvPr>
          <p:cNvSpPr txBox="1"/>
          <p:nvPr/>
        </p:nvSpPr>
        <p:spPr>
          <a:xfrm>
            <a:off x="-190500" y="3825329"/>
            <a:ext cx="1657350" cy="646331"/>
          </a:xfrm>
          <a:prstGeom prst="rect">
            <a:avLst/>
          </a:prstGeom>
          <a:noFill/>
        </p:spPr>
        <p:txBody>
          <a:bodyPr wrap="square">
            <a:spAutoFit/>
          </a:bodyPr>
          <a:lstStyle/>
          <a:p>
            <a:pPr algn="r"/>
            <a:r>
              <a:rPr lang="ar-EG" sz="3600" b="1" dirty="0">
                <a:solidFill>
                  <a:srgbClr val="FFC000"/>
                </a:solidFill>
                <a:latin typeface="Times New Roman" panose="02020603050405020304" pitchFamily="18" charset="0"/>
                <a:ea typeface="+mj-ea"/>
                <a:cs typeface="Times New Roman" panose="02020603050405020304" pitchFamily="18" charset="0"/>
              </a:rPr>
              <a:t>التسبحة</a:t>
            </a:r>
            <a:endParaRPr lang="en-US" sz="1400" dirty="0">
              <a:solidFill>
                <a:srgbClr val="FFC000"/>
              </a:solidFill>
            </a:endParaRPr>
          </a:p>
        </p:txBody>
      </p:sp>
    </p:spTree>
    <p:extLst>
      <p:ext uri="{BB962C8B-B14F-4D97-AF65-F5344CB8AC3E}">
        <p14:creationId xmlns:p14="http://schemas.microsoft.com/office/powerpoint/2010/main" val="2732366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1104210"/>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1999274"/>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6962018"/>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p:txBody>
          <a:bodyPr/>
          <a:lstStyle/>
          <a:p>
            <a:r>
              <a:rPr lang="ar-EG" sz="3600" dirty="0"/>
              <a:t>لأبينا القديس أنبا شنودة رئيس المتوحدين</a:t>
            </a:r>
          </a:p>
        </p:txBody>
      </p:sp>
      <p:sp>
        <p:nvSpPr>
          <p:cNvPr id="3" name="TextBox 2">
            <a:hlinkClick r:id="rId2" action="ppaction://hlinksldjump"/>
            <a:extLst>
              <a:ext uri="{FF2B5EF4-FFF2-40B4-BE49-F238E27FC236}">
                <a16:creationId xmlns:a16="http://schemas.microsoft.com/office/drawing/2014/main" id="{12DABAFF-B6C8-7654-82D7-F11F306CD97E}"/>
              </a:ext>
            </a:extLst>
          </p:cNvPr>
          <p:cNvSpPr txBox="1"/>
          <p:nvPr/>
        </p:nvSpPr>
        <p:spPr>
          <a:xfrm>
            <a:off x="-190500" y="3825329"/>
            <a:ext cx="1657350" cy="646331"/>
          </a:xfrm>
          <a:prstGeom prst="rect">
            <a:avLst/>
          </a:prstGeom>
          <a:noFill/>
        </p:spPr>
        <p:txBody>
          <a:bodyPr wrap="square">
            <a:spAutoFit/>
          </a:bodyPr>
          <a:lstStyle/>
          <a:p>
            <a:pPr algn="r"/>
            <a:r>
              <a:rPr lang="ar-EG" sz="3600" b="1" dirty="0">
                <a:solidFill>
                  <a:srgbClr val="FFC000"/>
                </a:solidFill>
                <a:latin typeface="Times New Roman" panose="02020603050405020304" pitchFamily="18" charset="0"/>
                <a:ea typeface="+mj-ea"/>
                <a:cs typeface="Times New Roman" panose="02020603050405020304" pitchFamily="18" charset="0"/>
              </a:rPr>
              <a:t>التسبحة</a:t>
            </a:r>
            <a:endParaRPr lang="en-US" sz="1400" dirty="0">
              <a:solidFill>
                <a:srgbClr val="FFC000"/>
              </a:solidFill>
            </a:endParaRPr>
          </a:p>
        </p:txBody>
      </p:sp>
    </p:spTree>
    <p:extLst>
      <p:ext uri="{BB962C8B-B14F-4D97-AF65-F5344CB8AC3E}">
        <p14:creationId xmlns:p14="http://schemas.microsoft.com/office/powerpoint/2010/main" val="3941907854"/>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0" y="4535215"/>
            <a:ext cx="8890780" cy="2203210"/>
          </a:xfrm>
        </p:spPr>
        <p:txBody>
          <a:bodyPr>
            <a:normAutofit fontScale="90000"/>
          </a:bodyPr>
          <a:lstStyle/>
          <a:p>
            <a:r>
              <a:rPr lang="ar-EG"/>
              <a:t>فلنصنع إرادة الله يا أخوتي ما دام لنا وقت أن نعمل فيه أعمال الرب . تذكروا أن الموت لا يتأخر ومصيرنا أن نترك العالم . أين جميع الذين كانوا قبلنا هوذا كلهم الآن يرقدون في القبور فلنصنع أثماراً تليق بنعمة الله</a:t>
            </a:r>
          </a:p>
        </p:txBody>
      </p:sp>
    </p:spTree>
    <p:extLst>
      <p:ext uri="{BB962C8B-B14F-4D97-AF65-F5344CB8AC3E}">
        <p14:creationId xmlns:p14="http://schemas.microsoft.com/office/powerpoint/2010/main" val="3755338807"/>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التي أعطاها لنا وعلينا نحن وكل المسيحيين أن نتشبه بيسوع المسيح النور الحقيقي لأننا نحن بشر . هو السيد ونحن عبيده هو الراعي ونحن غنم تحت يده هو مولود من الآب ولكن نحن خليقته</a:t>
            </a:r>
          </a:p>
        </p:txBody>
      </p:sp>
    </p:spTree>
    <p:extLst>
      <p:ext uri="{BB962C8B-B14F-4D97-AF65-F5344CB8AC3E}">
        <p14:creationId xmlns:p14="http://schemas.microsoft.com/office/powerpoint/2010/main" val="2880255467"/>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28016" y="4535215"/>
            <a:ext cx="8890780" cy="2203210"/>
          </a:xfrm>
        </p:spPr>
        <p:txBody>
          <a:bodyPr>
            <a:normAutofit fontScale="90000"/>
          </a:bodyPr>
          <a:lstStyle/>
          <a:p>
            <a:r>
              <a:rPr lang="ar-EG" dirty="0"/>
              <a:t> نور من نور مات عنا نحن الخطاة وأسلم  ذاته عنا علي خشبة الصليب لينعم لنا بملكوته ,ما كان العبيد ماتزمين أن يموتوا عن سيدهم أما السيد فقد إستهان بالخزي ومات عن عبيده كي حسبما مات هو هم يموتون معه</a:t>
            </a:r>
          </a:p>
        </p:txBody>
      </p:sp>
    </p:spTree>
    <p:extLst>
      <p:ext uri="{BB962C8B-B14F-4D97-AF65-F5344CB8AC3E}">
        <p14:creationId xmlns:p14="http://schemas.microsoft.com/office/powerpoint/2010/main" val="2782425257"/>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pPr rtl="1"/>
            <a:r>
              <a:rPr lang="ar-EG" dirty="0"/>
              <a:t>وكما و حي فهم أيضاً يحيون .</a:t>
            </a:r>
            <a:r>
              <a:rPr lang="en-US" dirty="0"/>
              <a:t> </a:t>
            </a:r>
            <a:br>
              <a:rPr lang="en-US" dirty="0"/>
            </a:br>
            <a:endParaRPr lang="ar-EG" dirty="0"/>
          </a:p>
        </p:txBody>
      </p:sp>
    </p:spTree>
    <p:extLst>
      <p:ext uri="{BB962C8B-B14F-4D97-AF65-F5344CB8AC3E}">
        <p14:creationId xmlns:p14="http://schemas.microsoft.com/office/powerpoint/2010/main" val="3617601759"/>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شنودة</a:t>
            </a:r>
            <a:endParaRPr lang="en-US" dirty="0"/>
          </a:p>
        </p:txBody>
      </p:sp>
      <p:sp>
        <p:nvSpPr>
          <p:cNvPr id="4" name="TextBox 3">
            <a:hlinkClick r:id="rId2" action="ppaction://hlinksldjump"/>
            <a:extLst>
              <a:ext uri="{FF2B5EF4-FFF2-40B4-BE49-F238E27FC236}">
                <a16:creationId xmlns:a16="http://schemas.microsoft.com/office/drawing/2014/main" id="{7BD096D9-F7B3-12B9-2F3A-BBF59B376252}"/>
              </a:ext>
            </a:extLst>
          </p:cNvPr>
          <p:cNvSpPr txBox="1"/>
          <p:nvPr/>
        </p:nvSpPr>
        <p:spPr>
          <a:xfrm>
            <a:off x="-190500" y="3825329"/>
            <a:ext cx="1657350" cy="646331"/>
          </a:xfrm>
          <a:prstGeom prst="rect">
            <a:avLst/>
          </a:prstGeom>
          <a:noFill/>
        </p:spPr>
        <p:txBody>
          <a:bodyPr wrap="square">
            <a:spAutoFit/>
          </a:bodyPr>
          <a:lstStyle/>
          <a:p>
            <a:pPr algn="r"/>
            <a:r>
              <a:rPr lang="ar-EG" sz="3600" b="1" dirty="0">
                <a:solidFill>
                  <a:srgbClr val="FFC000"/>
                </a:solidFill>
                <a:latin typeface="Times New Roman" panose="02020603050405020304" pitchFamily="18" charset="0"/>
                <a:ea typeface="+mj-ea"/>
                <a:cs typeface="Times New Roman" panose="02020603050405020304" pitchFamily="18" charset="0"/>
              </a:rPr>
              <a:t>التسبحة</a:t>
            </a:r>
            <a:endParaRPr lang="en-US" sz="1400" dirty="0">
              <a:solidFill>
                <a:srgbClr val="FFC000"/>
              </a:solidFill>
            </a:endParaRPr>
          </a:p>
        </p:txBody>
      </p:sp>
    </p:spTree>
    <p:extLst>
      <p:ext uri="{BB962C8B-B14F-4D97-AF65-F5344CB8AC3E}">
        <p14:creationId xmlns:p14="http://schemas.microsoft.com/office/powerpoint/2010/main" val="2403858087"/>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8297294"/>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82768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9449874"/>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7913078"/>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9641043"/>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7469654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a:ln w="9525">
                            <a:noFill/>
                            <a:round/>
                            <a:headEnd/>
                            <a:tailEnd/>
                          </a:ln>
                          <a:solidFill>
                            <a:srgbClr val="FFC000"/>
                          </a:solidFill>
                          <a:effectLst/>
                          <a:latin typeface="Times New Roman"/>
                          <a:ea typeface="+mn-ea"/>
                          <a:cs typeface="Times New Roman"/>
                        </a:rPr>
                        <a:t>صلاة الساعة التاسعة من يوم الثلاثاء من البصخة المقدسة التي لمخلصنا الصالح بركاتها على جميعنا آمين</a:t>
                      </a:r>
                      <a:endParaRPr lang="en-US" sz="3600" b="1" kern="10" dirty="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9716605"/>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7489635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0" dirty="0">
                          <a:ln w="9525">
                            <a:noFill/>
                            <a:round/>
                            <a:headEnd/>
                            <a:tailEnd/>
                          </a:ln>
                          <a:solidFill>
                            <a:srgbClr val="FFC000"/>
                          </a:solidFill>
                          <a:effectLst/>
                          <a:latin typeface="Times New Roman"/>
                          <a:ea typeface="+mn-ea"/>
                          <a:cs typeface="Times New Roman"/>
                        </a:rPr>
                        <a:t>صلاة الساعة الاولي من يوم الثلاثاء من البصخة المقدسة التي لمخلصنا الصالح بركاتها على جميعنا آمين</a:t>
                      </a:r>
                      <a:endParaRPr lang="en-US" sz="4400" b="1" kern="10" dirty="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58913989"/>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عمانوئيل إلهنا و ملكنا</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3003268751"/>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7495385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en-US" sz="4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يا ربى يسوع المسيح</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114036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sz="4000" dirty="0"/>
              <a:t> و أتيت بكم إلي و الآن أن كنتم سمعاً تسمعون لصوتى و تحفظون عهدى . فأنكم تكونون لى شعباً مجتمعاً إلى الأبد من بين جميع الأمم . لأن لى الآرض بأسرها و أنتم تكونون لى مملكة مقدسة و أمة مطهرة . </a:t>
            </a:r>
          </a:p>
        </p:txBody>
      </p:sp>
    </p:spTree>
    <p:extLst>
      <p:ext uri="{BB962C8B-B14F-4D97-AF65-F5344CB8AC3E}">
        <p14:creationId xmlns:p14="http://schemas.microsoft.com/office/powerpoint/2010/main" val="23002765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357626135"/>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0058168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054567"/>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332259"/>
            <a:ext cx="9143999" cy="733207"/>
          </a:xfrm>
        </p:spPr>
        <p:txBody>
          <a:bodyPr>
            <a:normAutofit fontScale="90000"/>
          </a:bodyPr>
          <a:lstStyle/>
          <a:p>
            <a:pPr lvl="0" fontAlgn="base">
              <a:lnSpc>
                <a:spcPct val="100000"/>
              </a:lnSpc>
              <a:spcBef>
                <a:spcPts val="0"/>
              </a:spcBef>
              <a:spcAft>
                <a:spcPct val="0"/>
              </a:spcAft>
              <a:defRPr/>
            </a:pPr>
            <a:r>
              <a:rPr lang="ar-KW" dirty="0">
                <a:solidFill>
                  <a:srgbClr val="FFFFFF"/>
                </a:solidFill>
                <a:effectLst>
                  <a:outerShdw blurRad="38100" dist="38100" dir="2700000" algn="tl">
                    <a:srgbClr val="000000">
                      <a:alpha val="43137"/>
                    </a:srgbClr>
                  </a:outerShdw>
                </a:effectLst>
                <a:latin typeface="Arial" charset="0"/>
                <a:cs typeface="AL-Mateen" pitchFamily="2" charset="-78"/>
              </a:rPr>
              <a:t>إليك يارب رفعت نفسي إلهي :</a:t>
            </a:r>
          </a:p>
        </p:txBody>
      </p:sp>
      <p:sp>
        <p:nvSpPr>
          <p:cNvPr id="11" name="Text Placeholder 10"/>
          <p:cNvSpPr>
            <a:spLocks noGrp="1"/>
          </p:cNvSpPr>
          <p:nvPr>
            <p:ph type="body" idx="1"/>
          </p:nvPr>
        </p:nvSpPr>
        <p:spPr>
          <a:xfrm>
            <a:off x="5678" y="6252063"/>
            <a:ext cx="9138322" cy="605937"/>
          </a:xfrm>
        </p:spPr>
        <p:txBody>
          <a:bodyPr/>
          <a:lstStyle/>
          <a:p>
            <a:pPr lvl="0" fontAlgn="base">
              <a:lnSpc>
                <a:spcPct val="100000"/>
              </a:lnSpc>
              <a:spcBef>
                <a:spcPts val="0"/>
              </a:spcBef>
              <a:spcAft>
                <a:spcPct val="0"/>
              </a:spcAft>
              <a:defRPr/>
            </a:pPr>
            <a:r>
              <a:rPr lang="ar-SA" sz="4000" dirty="0">
                <a:solidFill>
                  <a:srgbClr val="FFFFFF"/>
                </a:solidFill>
                <a:effectLst>
                  <a:outerShdw blurRad="38100" dist="38100" dir="2700000" algn="tl">
                    <a:srgbClr val="000000">
                      <a:alpha val="43137"/>
                    </a:srgbClr>
                  </a:outerShdw>
                </a:effectLst>
                <a:latin typeface="Arial" charset="0"/>
                <a:cs typeface="AL-Mateen" pitchFamily="2" charset="-78"/>
              </a:rPr>
              <a:t>أي فاي إنطا إبسيكي إيه إبشوي هاروك إبشويس بانووتي:</a:t>
            </a:r>
          </a:p>
        </p:txBody>
      </p:sp>
      <p:sp>
        <p:nvSpPr>
          <p:cNvPr id="12" name="Text Placeholder 11"/>
          <p:cNvSpPr>
            <a:spLocks noGrp="1"/>
          </p:cNvSpPr>
          <p:nvPr>
            <p:ph type="body" sz="quarter" idx="3"/>
          </p:nvPr>
        </p:nvSpPr>
        <p:spPr>
          <a:xfrm>
            <a:off x="-1" y="5068102"/>
            <a:ext cx="9144000" cy="682357"/>
          </a:xfrm>
        </p:spPr>
        <p:txBody>
          <a:bodyPr/>
          <a:lstStyle/>
          <a:p>
            <a:pPr lvl="0" fontAlgn="base">
              <a:lnSpc>
                <a:spcPct val="100000"/>
              </a:lnSpc>
              <a:spcBef>
                <a:spcPts val="0"/>
              </a:spcBef>
              <a:spcAft>
                <a:spcPct val="0"/>
              </a:spcAft>
              <a:defRPr/>
            </a:pPr>
            <a:r>
              <a:rPr lang="pt-BR" sz="2800" spc="300" dirty="0">
                <a:latin typeface="Avva_Marcos" pitchFamily="82" charset="0"/>
              </a:rPr>
              <a:t>A</a:t>
            </a:r>
            <a:r>
              <a:rPr lang="pt-BR" sz="3600" dirty="0"/>
              <a:t>ifai   `nta</a:t>
            </a:r>
            <a:r>
              <a:rPr lang="ar-EG" sz="3600" dirty="0"/>
              <a:t> </a:t>
            </a:r>
            <a:r>
              <a:rPr lang="pt-BR" sz="3600" dirty="0"/>
              <a:t>yuxh   `e`p]wi</a:t>
            </a:r>
            <a:r>
              <a:rPr lang="ar-EG" sz="3600" dirty="0"/>
              <a:t> </a:t>
            </a:r>
            <a:r>
              <a:rPr lang="pt-BR" sz="3600" dirty="0"/>
              <a:t>\arok   ~Psoic   Panou;   &gt;</a:t>
            </a:r>
          </a:p>
        </p:txBody>
      </p:sp>
    </p:spTree>
    <p:extLst>
      <p:ext uri="{BB962C8B-B14F-4D97-AF65-F5344CB8AC3E}">
        <p14:creationId xmlns:p14="http://schemas.microsoft.com/office/powerpoint/2010/main" val="1253104225"/>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7695310"/>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1" y="4355779"/>
            <a:ext cx="9143999" cy="733207"/>
          </a:xfrm>
        </p:spPr>
        <p:txBody>
          <a:bodyPr>
            <a:normAutofit fontScale="90000"/>
          </a:bodyPr>
          <a:lstStyle/>
          <a:p>
            <a:pPr lvl="0" fontAlgn="base">
              <a:lnSpc>
                <a:spcPct val="100000"/>
              </a:lnSpc>
              <a:spcBef>
                <a:spcPts val="0"/>
              </a:spcBef>
              <a:spcAft>
                <a:spcPct val="0"/>
              </a:spcAft>
              <a:defRPr/>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عليك توكلت فلا تخزنى إلى الأبد.</a:t>
            </a:r>
          </a:p>
        </p:txBody>
      </p:sp>
      <p:sp>
        <p:nvSpPr>
          <p:cNvPr id="11" name="Text Placeholder 10"/>
          <p:cNvSpPr>
            <a:spLocks noGrp="1"/>
          </p:cNvSpPr>
          <p:nvPr>
            <p:ph type="body" idx="1"/>
          </p:nvPr>
        </p:nvSpPr>
        <p:spPr>
          <a:xfrm>
            <a:off x="5678" y="6252063"/>
            <a:ext cx="9138322" cy="605937"/>
          </a:xfrm>
        </p:spPr>
        <p:txBody>
          <a:bodyPr/>
          <a:lstStyle/>
          <a:p>
            <a:pPr lvl="0" fontAlgn="base">
              <a:lnSpc>
                <a:spcPct val="100000"/>
              </a:lnSpc>
              <a:spcBef>
                <a:spcPts val="0"/>
              </a:spcBef>
              <a:spcAft>
                <a:spcPct val="0"/>
              </a:spcAft>
              <a:defRPr/>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أي كا إهثي إيه روك إن نيك إثري تشي شيبي شا إينيه.</a:t>
            </a:r>
          </a:p>
        </p:txBody>
      </p:sp>
      <p:sp>
        <p:nvSpPr>
          <p:cNvPr id="12" name="Text Placeholder 11"/>
          <p:cNvSpPr>
            <a:spLocks noGrp="1"/>
          </p:cNvSpPr>
          <p:nvPr>
            <p:ph type="body" sz="quarter" idx="3"/>
          </p:nvPr>
        </p:nvSpPr>
        <p:spPr>
          <a:xfrm>
            <a:off x="-2" y="4988167"/>
            <a:ext cx="9144000" cy="682357"/>
          </a:xfrm>
        </p:spPr>
        <p:txBody>
          <a:bodyPr/>
          <a:lstStyle/>
          <a:p>
            <a:pPr lvl="0" fontAlgn="base">
              <a:lnSpc>
                <a:spcPct val="100000"/>
              </a:lnSpc>
              <a:spcBef>
                <a:spcPts val="0"/>
              </a:spcBef>
              <a:spcAft>
                <a:spcPct val="0"/>
              </a:spcAft>
              <a:defRPr/>
            </a:pPr>
            <a:r>
              <a:rPr lang="pt-BR" sz="4400" dirty="0"/>
              <a:t>aixa`\qhi   `erok   `nnek`qrisi]ipi   ]a   `ene\.</a:t>
            </a:r>
          </a:p>
        </p:txBody>
      </p:sp>
    </p:spTree>
    <p:extLst>
      <p:ext uri="{BB962C8B-B14F-4D97-AF65-F5344CB8AC3E}">
        <p14:creationId xmlns:p14="http://schemas.microsoft.com/office/powerpoint/2010/main" val="1180198047"/>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1301079"/>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pPr lvl="0" fontAlgn="base">
              <a:lnSpc>
                <a:spcPct val="100000"/>
              </a:lnSpc>
              <a:spcBef>
                <a:spcPts val="0"/>
              </a:spcBef>
              <a:spcAft>
                <a:spcPct val="0"/>
              </a:spcAft>
              <a:defRPr/>
            </a:pPr>
            <a:r>
              <a:rPr lang="ar-KW" dirty="0">
                <a:solidFill>
                  <a:srgbClr val="FFFFFF"/>
                </a:solidFill>
                <a:effectLst>
                  <a:outerShdw blurRad="38100" dist="38100" dir="2700000" algn="tl">
                    <a:srgbClr val="000000">
                      <a:alpha val="43137"/>
                    </a:srgbClr>
                  </a:outerShdw>
                </a:effectLst>
                <a:latin typeface="Arial" charset="0"/>
                <a:cs typeface="AL-Mateen" pitchFamily="2" charset="-78"/>
              </a:rPr>
              <a:t>ولا تضحك بي أعدائي :</a:t>
            </a:r>
          </a:p>
        </p:txBody>
      </p:sp>
      <p:sp>
        <p:nvSpPr>
          <p:cNvPr id="8" name="Text Placeholder 7"/>
          <p:cNvSpPr>
            <a:spLocks noGrp="1"/>
          </p:cNvSpPr>
          <p:nvPr>
            <p:ph type="body" idx="1"/>
          </p:nvPr>
        </p:nvSpPr>
        <p:spPr/>
        <p:txBody>
          <a:bodyPr/>
          <a:lstStyle/>
          <a:p>
            <a:pPr lvl="0" fontAlgn="base">
              <a:lnSpc>
                <a:spcPct val="100000"/>
              </a:lnSpc>
              <a:spcBef>
                <a:spcPts val="0"/>
              </a:spcBef>
              <a:spcAft>
                <a:spcPct val="0"/>
              </a:spcAft>
              <a:defRPr/>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أوو ذيه إم بين إثروو سوفي إنسوي إنجيه نا جاجي</a:t>
            </a:r>
          </a:p>
        </p:txBody>
      </p:sp>
      <p:sp>
        <p:nvSpPr>
          <p:cNvPr id="9" name="Text Placeholder 8"/>
          <p:cNvSpPr>
            <a:spLocks noGrp="1"/>
          </p:cNvSpPr>
          <p:nvPr>
            <p:ph type="body" sz="quarter" idx="3"/>
          </p:nvPr>
        </p:nvSpPr>
        <p:spPr/>
        <p:txBody>
          <a:bodyPr/>
          <a:lstStyle/>
          <a:p>
            <a:pPr lvl="0" fontAlgn="base">
              <a:lnSpc>
                <a:spcPct val="100000"/>
              </a:lnSpc>
              <a:spcBef>
                <a:spcPts val="0"/>
              </a:spcBef>
              <a:spcAft>
                <a:spcPct val="0"/>
              </a:spcAft>
              <a:defRPr/>
            </a:pPr>
            <a:r>
              <a:rPr lang="pt-BR" dirty="0"/>
              <a:t>Oude   `mpen`qrou-cwbi   `ncwi   `nje   najaji   &gt;</a:t>
            </a:r>
          </a:p>
        </p:txBody>
      </p:sp>
    </p:spTree>
    <p:extLst>
      <p:ext uri="{BB962C8B-B14F-4D97-AF65-F5344CB8AC3E}">
        <p14:creationId xmlns:p14="http://schemas.microsoft.com/office/powerpoint/2010/main" val="2470535691"/>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292104"/>
            <a:ext cx="9143999" cy="733207"/>
          </a:xfrm>
        </p:spPr>
        <p:txBody>
          <a:bodyPr>
            <a:normAutofit fontScale="90000"/>
          </a:bodyPr>
          <a:lstStyle/>
          <a:p>
            <a:pPr lvl="0" fontAlgn="base">
              <a:lnSpc>
                <a:spcPct val="100000"/>
              </a:lnSpc>
              <a:spcBef>
                <a:spcPts val="0"/>
              </a:spcBef>
              <a:spcAft>
                <a:spcPct val="0"/>
              </a:spcAft>
              <a:defRPr/>
            </a:pPr>
            <a:r>
              <a:rPr lang="ar-KW" dirty="0">
                <a:solidFill>
                  <a:srgbClr val="FFFFFF"/>
                </a:solidFill>
                <a:effectLst>
                  <a:outerShdw blurRad="38100" dist="38100" dir="2700000" algn="tl">
                    <a:srgbClr val="000000">
                      <a:alpha val="43137"/>
                    </a:srgbClr>
                  </a:outerShdw>
                </a:effectLst>
                <a:latin typeface="Arial" charset="0"/>
                <a:cs typeface="AL-Mateen" pitchFamily="2" charset="-78"/>
              </a:rPr>
              <a:t>ليخز اللذين يصنعون الإثم باطلاً.</a:t>
            </a:r>
          </a:p>
        </p:txBody>
      </p:sp>
      <p:sp>
        <p:nvSpPr>
          <p:cNvPr id="3" name="Text Placeholder 2"/>
          <p:cNvSpPr>
            <a:spLocks noGrp="1"/>
          </p:cNvSpPr>
          <p:nvPr>
            <p:ph type="body" idx="1"/>
          </p:nvPr>
        </p:nvSpPr>
        <p:spPr>
          <a:xfrm>
            <a:off x="5678" y="6252063"/>
            <a:ext cx="9138322" cy="605937"/>
          </a:xfrm>
        </p:spPr>
        <p:txBody>
          <a:bodyPr/>
          <a:lstStyle/>
          <a:p>
            <a:r>
              <a:rPr lang="ar-EG" sz="3600" dirty="0"/>
              <a:t>مارو إتشى شيبى إنثوؤو إنجى نى إت إيرى إن تى آنومى خين بيت شويت</a:t>
            </a:r>
            <a:endParaRPr lang="en-US" sz="3600" dirty="0"/>
          </a:p>
        </p:txBody>
      </p:sp>
      <p:sp>
        <p:nvSpPr>
          <p:cNvPr id="4" name="Text Placeholder 3"/>
          <p:cNvSpPr>
            <a:spLocks noGrp="1"/>
          </p:cNvSpPr>
          <p:nvPr>
            <p:ph type="body" sz="quarter" idx="3"/>
          </p:nvPr>
        </p:nvSpPr>
        <p:spPr>
          <a:xfrm>
            <a:off x="-155448" y="5025311"/>
            <a:ext cx="9454896" cy="682357"/>
          </a:xfrm>
        </p:spPr>
        <p:txBody>
          <a:bodyPr/>
          <a:lstStyle/>
          <a:p>
            <a:pPr lvl="0" fontAlgn="base">
              <a:lnSpc>
                <a:spcPct val="100000"/>
              </a:lnSpc>
              <a:spcBef>
                <a:spcPts val="0"/>
              </a:spcBef>
              <a:spcAft>
                <a:spcPct val="0"/>
              </a:spcAft>
              <a:defRPr/>
            </a:pPr>
            <a:r>
              <a:rPr lang="pt-BR" sz="3200" dirty="0"/>
              <a:t>Marousi]ipi   `n-qwou   `nje   nh-et`iri   `n;`anomi`a   'en   pet]ouit</a:t>
            </a:r>
          </a:p>
        </p:txBody>
      </p:sp>
    </p:spTree>
    <p:extLst>
      <p:ext uri="{BB962C8B-B14F-4D97-AF65-F5344CB8AC3E}">
        <p14:creationId xmlns:p14="http://schemas.microsoft.com/office/powerpoint/2010/main" val="2762706862"/>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92359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3159073"/>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5532789"/>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351956"/>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847846"/>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5802894"/>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0785674"/>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إف هيمسي ذي هيجين بي طوؤ  إنتي  ني جويت : أفئي هاروف إنجي نيف ما ثيتيس صا إبصا إمما فاتو إفجو إمموس : جي آجوس نان جي آري ناي ناشوبي إن إثناف :</a:t>
            </a:r>
          </a:p>
        </p:txBody>
      </p:sp>
    </p:spTree>
    <p:extLst>
      <p:ext uri="{BB962C8B-B14F-4D97-AF65-F5344CB8AC3E}">
        <p14:creationId xmlns:p14="http://schemas.microsoft.com/office/powerpoint/2010/main" val="784004929"/>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أووه آش بي ناي ناشوبي إن إثناف  : أووه آش بي بي ميني إنتي بيك جينئ نيم إتخائي إنتي باي إينيه : أووه أفئيرؤوو إنجي إيوس بيجاف نوؤ : جي آناف إمبير كاس إنتي أوواي سيريم ثينو :</a:t>
            </a:r>
          </a:p>
        </p:txBody>
      </p:sp>
    </p:spTree>
    <p:extLst>
      <p:ext uri="{BB962C8B-B14F-4D97-AF65-F5344CB8AC3E}">
        <p14:creationId xmlns:p14="http://schemas.microsoft.com/office/powerpoint/2010/main" val="2162945668"/>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إيري أوميش غار إي  خين باران إفجو إمموس : جي آنوك بي بي إخرستوس : أووه غفئي سيريم أوميش  . إيريتين إيسوتيم ذي إنهان فوتس نيم هان إزمي غمفوتس :</a:t>
            </a:r>
          </a:p>
        </p:txBody>
      </p:sp>
    </p:spTree>
    <p:extLst>
      <p:ext uri="{BB962C8B-B14F-4D97-AF65-F5344CB8AC3E}">
        <p14:creationId xmlns:p14="http://schemas.microsoft.com/office/powerpoint/2010/main" val="3837289580"/>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آناف إمبير إشتورتير هوتي غاربي إنتو شوبي : الا إمباتي إي إبخائي شوبي : إيري أو إثنوس غار طونف إيجين أو إثنوس أووه أو ميت أورو إيجين أو ميت أورو :</a:t>
            </a:r>
          </a:p>
        </p:txBody>
      </p:sp>
    </p:spTree>
    <p:extLst>
      <p:ext uri="{BB962C8B-B14F-4D97-AF65-F5344CB8AC3E}">
        <p14:creationId xmlns:p14="http://schemas.microsoft.com/office/powerpoint/2010/main" val="28860105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إف إيشوبي إنجي هان مونمين نيم هان إهكو نيم هان مو كاطاما : ناي ذي تيرو هي إن ني ناكهي ني . توتي إف إيتي ثينو إي إخري إي إبهو جهيج أووه إفئي خو تيب ثينو :</a:t>
            </a:r>
          </a:p>
        </p:txBody>
      </p:sp>
    </p:spTree>
    <p:extLst>
      <p:ext uri="{BB962C8B-B14F-4D97-AF65-F5344CB8AC3E}">
        <p14:creationId xmlns:p14="http://schemas.microsoft.com/office/powerpoint/2010/main" val="1867899897"/>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أووه إيريتين إيشوبي غفموستي إمموتين إنجي ني إثنوس تيرو إثفي باران : توتي إيري أو ميش خاتوتو إيفول : أووه إف إيميستي إن نو إيري أو : أووه إف إيميستي إن نو إيري أو أووه أوميش </a:t>
            </a:r>
          </a:p>
        </p:txBody>
      </p:sp>
    </p:spTree>
    <p:extLst>
      <p:ext uri="{BB962C8B-B14F-4D97-AF65-F5344CB8AC3E}">
        <p14:creationId xmlns:p14="http://schemas.microsoft.com/office/powerpoint/2010/main" val="991082103"/>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إم إبروفيتيس إن نوج أف إيتو أونو أووه إف إيسيريم أو ميش .أووه إثفي إب آشاي إنتي تي آنوميا إت أغابي إن أو ميش إس إيهورش : في ذي إثنا آموني إنطوطف شا إيفول فاي بي في</a:t>
            </a:r>
          </a:p>
        </p:txBody>
      </p:sp>
    </p:spTree>
    <p:extLst>
      <p:ext uri="{BB962C8B-B14F-4D97-AF65-F5344CB8AC3E}">
        <p14:creationId xmlns:p14="http://schemas.microsoft.com/office/powerpoint/2010/main" val="2036337818"/>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إثنا نوهيم أووه إفئي هيؤيش إمباي إف أنجيليون إنتي تي ميت أورو خين تي أويكوميني تيرس : إف ميت ميثري غنني إنوس تيرو توتي إسئي إي إنجي تي خائي .إيشوب ذي إن تيتين ناف </a:t>
            </a:r>
          </a:p>
        </p:txBody>
      </p:sp>
    </p:spTree>
    <p:extLst>
      <p:ext uri="{BB962C8B-B14F-4D97-AF65-F5344CB8AC3E}">
        <p14:creationId xmlns:p14="http://schemas.microsoft.com/office/powerpoint/2010/main" val="3958092938"/>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إيبي سوف إنتي إبشافي في إيطاف جوف إيفول هيتين دانيئيل بي إبرو فيتيس إف أوهي إيراتف خين بيما إثؤواب في إتؤش ماريف كاتي : توتي ني إت خين تي يودي آماروفوت هيجين ني طوؤ :</a:t>
            </a:r>
          </a:p>
        </p:txBody>
      </p:sp>
    </p:spTree>
    <p:extLst>
      <p:ext uri="{BB962C8B-B14F-4D97-AF65-F5344CB8AC3E}">
        <p14:creationId xmlns:p14="http://schemas.microsoft.com/office/powerpoint/2010/main" val="1329271780"/>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في إتكيهيجين إبجين إيفور إمبين إثريف إي إيبيسيت إي إيلني إت كي خين بيف إي .أووه في إتكي خين إتكوي إمبين إثريف كوتف إفاهو إي إيل بيف إهفوس : أوؤي ذي إن ني إيتي إمقوكي</a:t>
            </a:r>
          </a:p>
        </p:txBody>
      </p:sp>
    </p:spTree>
    <p:extLst>
      <p:ext uri="{BB962C8B-B14F-4D97-AF65-F5344CB8AC3E}">
        <p14:creationId xmlns:p14="http://schemas.microsoft.com/office/powerpoint/2010/main" val="2110390996"/>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نيم ني إت تي أتشي خين  ني إيهوؤ إيتي إمماف : طوفه ذي هينا إنتي إشتيم بيتين فوت شوبي خين إت إفرو أوذي خين إبسافاطون . إيري أونيشتي غار إنهو جهيج شوبي خين بيسيو إيتي إمماف :</a:t>
            </a:r>
          </a:p>
        </p:txBody>
      </p:sp>
    </p:spTree>
    <p:extLst>
      <p:ext uri="{BB962C8B-B14F-4D97-AF65-F5344CB8AC3E}">
        <p14:creationId xmlns:p14="http://schemas.microsoft.com/office/powerpoint/2010/main" val="2967151410"/>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إمبي أوأون شوبي إمبيف ريتي يسجسن هي إمبي كوزموس شا تينو : أوذي أون إنني أوأون شوبي : أووه جي آني إيهوؤ إيتي إمماف إركوجي : ناف نا نوهيم آن بي إنجي ساركس نيفين : </a:t>
            </a:r>
          </a:p>
        </p:txBody>
      </p:sp>
    </p:spTree>
    <p:extLst>
      <p:ext uri="{BB962C8B-B14F-4D97-AF65-F5344CB8AC3E}">
        <p14:creationId xmlns:p14="http://schemas.microsoft.com/office/powerpoint/2010/main" val="3185413794"/>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إتفي ني سوتب ذي إيري ني إيهوؤ إيتي إمماف إركوجي . توتي آريشان أوواي جوس نوتين جي يس بي إخرستوس طاي إي إفتي إمبيرتين هوتو . إفئي طو أونو غار إنجي هان إخرستوس </a:t>
            </a:r>
          </a:p>
        </p:txBody>
      </p:sp>
    </p:spTree>
    <p:extLst>
      <p:ext uri="{BB962C8B-B14F-4D97-AF65-F5344CB8AC3E}">
        <p14:creationId xmlns:p14="http://schemas.microsoft.com/office/powerpoint/2010/main" val="935283960"/>
      </p:ext>
    </p:extLst>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إن نوج نيم هان إبروفيتيس إن نوج أووه إفئي تي إنهان نيشتي إمميني نيم هان إشفيري هوستي إيني أو أون إشجوم إنسي سوريم إنناكي سوتب يس هيبي آي إير شورب جوس نوتين</a:t>
            </a:r>
          </a:p>
        </p:txBody>
      </p:sp>
    </p:spTree>
    <p:extLst>
      <p:ext uri="{BB962C8B-B14F-4D97-AF65-F5344CB8AC3E}">
        <p14:creationId xmlns:p14="http://schemas.microsoft.com/office/powerpoint/2010/main" val="12171110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جي يس هيبي إفهي إيشافي إمبير إي إيفول : هيبي إفخين ني طاميون إمبير تين هوتو.إم إفريتي غار إمبي سي تيف ريج إيشاف إي إيفول سابييفت أووه أنتيف أو أونهف سابيمينت فاي بي</a:t>
            </a:r>
          </a:p>
        </p:txBody>
      </p:sp>
    </p:spTree>
    <p:extLst>
      <p:ext uri="{BB962C8B-B14F-4D97-AF65-F5344CB8AC3E}">
        <p14:creationId xmlns:p14="http://schemas.microsoft.com/office/powerpoint/2010/main" val="605774197"/>
      </p:ext>
    </p:extLst>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إم إفريتي إم إبجين إي إم إبشيري إم إفرومي : بيما إيتي تي شولهس إمموف شاف ثوؤتي إمماف إنجي ني آخوم : صا طوطف ذي مينينسا بيي هو جهيج إنتي ني إ يهوؤوإيتي إمماف إفري إف إي إركاكي :</a:t>
            </a:r>
          </a:p>
        </p:txBody>
      </p:sp>
    </p:spTree>
    <p:extLst>
      <p:ext uri="{BB962C8B-B14F-4D97-AF65-F5344CB8AC3E}">
        <p14:creationId xmlns:p14="http://schemas.microsoft.com/office/powerpoint/2010/main" val="2177173545"/>
      </p:ext>
    </p:extLst>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أووه بييوه إن نيفتي إمبيف أوؤيني : أووه نيسيو إف نيفتي إمبيف أوؤيني : اووه نيسيو إف إبهي إيبسيت إيفول خين إتفي : أووه نيجوم إنتي ني فيؤوي إف إي كيم . توتي إفئي أو أونهف إنجي</a:t>
            </a:r>
          </a:p>
        </p:txBody>
      </p:sp>
    </p:spTree>
    <p:extLst>
      <p:ext uri="{BB962C8B-B14F-4D97-AF65-F5344CB8AC3E}">
        <p14:creationId xmlns:p14="http://schemas.microsoft.com/office/powerpoint/2010/main" val="1614616648"/>
      </p:ext>
    </p:extLst>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بي ميني إنتي إبشيري إم إفرومي خين إتفي : توني إفئي نيهبي إنجي ني فيلي تيرو إنتي إبكاهي أووه إفق غيناف إي إبشيري إم إفرومي إفنيو إيجين ني إتشيبي إنتي إتفي : نيم أوجوم نيم أو نيشتي إن أوأو .</a:t>
            </a:r>
          </a:p>
        </p:txBody>
      </p:sp>
    </p:spTree>
    <p:extLst>
      <p:ext uri="{BB962C8B-B14F-4D97-AF65-F5344CB8AC3E}">
        <p14:creationId xmlns:p14="http://schemas.microsoft.com/office/powerpoint/2010/main" val="4170292612"/>
      </p:ext>
    </p:extLst>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0" y="4535215"/>
            <a:ext cx="8890780" cy="2203210"/>
          </a:xfrm>
        </p:spPr>
        <p:txBody>
          <a:bodyPr>
            <a:normAutofit fontScale="90000"/>
          </a:bodyPr>
          <a:lstStyle/>
          <a:p>
            <a:r>
              <a:rPr lang="ar-EG"/>
              <a:t> أووه إفئي طا أواو إننيف أنجيلوس نيم او نيشتي إنسال بينغوس أووه إف إثؤأوتي إننيف سوتب خين بي إف تي ثيو : يسجين أفري جو إن نيفيؤوي شا أفريجو إيفول خين  تيفو إن كينتي آري إيمي إيتي بارافولي :</a:t>
            </a:r>
          </a:p>
        </p:txBody>
      </p:sp>
    </p:spTree>
    <p:extLst>
      <p:ext uri="{BB962C8B-B14F-4D97-AF65-F5344CB8AC3E}">
        <p14:creationId xmlns:p14="http://schemas.microsoft.com/office/powerpoint/2010/main" val="2196708271"/>
      </p:ext>
    </p:extLst>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جي إيشوب هيذي إنتي نيس جال إتشنون أووه إنتي نيس جوفيتي أوأو إيفول : شاريتين إيمي جي إفخينت إنجي بيشوم . باي ريتي إنثوتين هوتين إيشوب آريتين شان ناف إيناي تيرو : </a:t>
            </a:r>
          </a:p>
        </p:txBody>
      </p:sp>
    </p:spTree>
    <p:extLst>
      <p:ext uri="{BB962C8B-B14F-4D97-AF65-F5344CB8AC3E}">
        <p14:creationId xmlns:p14="http://schemas.microsoft.com/office/powerpoint/2010/main" val="2457969123"/>
      </p:ext>
    </p:extLst>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آري إيمي جي إفخينت هيرين ني روؤ: آمين تيجو إمموس نوتين جي إنني طاي جيني آسيني شاتي ناي تيرو شوبي : إتفي نيم  إبكاهي نا سيني الا نا ساجي ذي إننوسيني : أوؤشت إمبي إيف آنجيليون إثؤواب .</a:t>
            </a:r>
          </a:p>
        </p:txBody>
      </p:sp>
    </p:spTree>
    <p:extLst>
      <p:ext uri="{BB962C8B-B14F-4D97-AF65-F5344CB8AC3E}">
        <p14:creationId xmlns:p14="http://schemas.microsoft.com/office/powerpoint/2010/main" val="526147829"/>
      </p:ext>
    </p:extLst>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1536913"/>
      </p:ext>
    </p:extLst>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985877"/>
      </p:ext>
    </p:extLst>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pPr rtl="1"/>
            <a:r>
              <a:rPr lang="ar-EG" dirty="0"/>
              <a:t>إليك يا رب  رفعت نفسي : إلهي عليك توكلت ,فلا تخزني إلي الأبد : ولا تضحك بي أعدائي . فليخز الذين يصنعون الإثم باطلاً .</a:t>
            </a:r>
            <a:endParaRPr lang="en-US" dirty="0"/>
          </a:p>
        </p:txBody>
      </p:sp>
    </p:spTree>
    <p:extLst>
      <p:ext uri="{BB962C8B-B14F-4D97-AF65-F5344CB8AC3E}">
        <p14:creationId xmlns:p14="http://schemas.microsoft.com/office/powerpoint/2010/main" val="30947335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341405"/>
      </p:ext>
    </p:extLst>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875809"/>
      </p:ext>
    </p:extLst>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1102661"/>
      </p:ext>
    </p:extLst>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وفيما هو جالس علي جبل الزيتون فجاء إليه تلاميذه علي إنفراد وحدهم قائلين : قل لنا متي يكون هذا , وما هي علامة مجيئك وانقضاء هذا الدهر ؟ فأجاب يسوع وقال لهم : أنظروا لا يضلكم أحد ,</a:t>
            </a:r>
          </a:p>
        </p:txBody>
      </p:sp>
    </p:spTree>
    <p:extLst>
      <p:ext uri="{BB962C8B-B14F-4D97-AF65-F5344CB8AC3E}">
        <p14:creationId xmlns:p14="http://schemas.microsoft.com/office/powerpoint/2010/main" val="2244687668"/>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dirty="0"/>
              <a:t> فإن كثيرين يأتون بإسمي قائلين إني أنا هو المسيح , ويضلون كثيرين , وسوف تسمعون بحروب وأخبار حروب . أنظروا لا تضطربوا لأنه لابد أن تكون هذه كلها , ولكن ليس المنتهي بعد ,</a:t>
            </a:r>
          </a:p>
        </p:txBody>
      </p:sp>
    </p:spTree>
    <p:extLst>
      <p:ext uri="{BB962C8B-B14F-4D97-AF65-F5344CB8AC3E}">
        <p14:creationId xmlns:p14="http://schemas.microsoft.com/office/powerpoint/2010/main" val="1678359381"/>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dirty="0"/>
              <a:t> لأنه تقوم أمة علي أمة ومملكة علي مملكة وتكون زلازل ومجاعات وأوبئة في أماكن وهذه كلها مبتدأ الأوجاع , حينئذ  يسلمونكم إلي الضيق ويقتلونكم , وتكونون مبغضين من جميع الأمم لأجل أسمي  . </a:t>
            </a:r>
          </a:p>
        </p:txBody>
      </p:sp>
    </p:spTree>
    <p:extLst>
      <p:ext uri="{BB962C8B-B14F-4D97-AF65-F5344CB8AC3E}">
        <p14:creationId xmlns:p14="http://schemas.microsoft.com/office/powerpoint/2010/main" val="1979046361"/>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a:t>حينئذ  يشك كثيرون ويسلمون بعضهم بعضاً ويبغضون بعضهم بعضاً ويقوم كثيرون من الأنبياء الكذبة ويضلون كثيرين , ولكثرة الإثم تبرد المحبة من الكثيرين , ومن يصبر غلي المنتهي يخلص .</a:t>
            </a:r>
          </a:p>
        </p:txBody>
      </p:sp>
    </p:spTree>
    <p:extLst>
      <p:ext uri="{BB962C8B-B14F-4D97-AF65-F5344CB8AC3E}">
        <p14:creationId xmlns:p14="http://schemas.microsoft.com/office/powerpoint/2010/main" val="3665707573"/>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a:t> ويكرز ببشارة الملكوت هذه في كل المسكونة شهادة لجميع الأمم وحينئذ يأتي المنتهي , فمتي نظرتم رجسة الخراب التي قيل عنها في دانيال النبي قائمة في المكان المقدس , فليفهم القارئ ,</a:t>
            </a:r>
          </a:p>
        </p:txBody>
      </p:sp>
    </p:spTree>
    <p:extLst>
      <p:ext uri="{BB962C8B-B14F-4D97-AF65-F5344CB8AC3E}">
        <p14:creationId xmlns:p14="http://schemas.microsoft.com/office/powerpoint/2010/main" val="718275863"/>
      </p:ext>
    </p:extLst>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a:t> فحينئذ فليهرب الذين في اليهودية إلي الجبال , والذي علي السطح لا ينزل ليأخذ ما في بيته . والذي في الحقل فلا يرجع  إلي ورائه ليأخذ ثوره . وويل للحبالي  والمرضعات في تلك الأيام , </a:t>
            </a:r>
          </a:p>
        </p:txBody>
      </p:sp>
    </p:spTree>
    <p:extLst>
      <p:ext uri="{BB962C8B-B14F-4D97-AF65-F5344CB8AC3E}">
        <p14:creationId xmlns:p14="http://schemas.microsoft.com/office/powerpoint/2010/main" val="2177608184"/>
      </p:ext>
    </p:extLst>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ar-EG"/>
              <a:t>فصلوا لكي لا يكون هربكم في شتاء ولا في سبت , لأنه سيكون في ذلك الوقت ضيق شديد لم يكن مثله منذ إبتداء العالم إلي الآن , ولن يكون مثله أيضاً . ولم تقصر تلك الأيام  لما كان يخلص</a:t>
            </a:r>
          </a:p>
        </p:txBody>
      </p:sp>
    </p:spTree>
    <p:extLst>
      <p:ext uri="{BB962C8B-B14F-4D97-AF65-F5344CB8AC3E}">
        <p14:creationId xmlns:p14="http://schemas.microsoft.com/office/powerpoint/2010/main" val="5921342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sz="3800" dirty="0"/>
              <a:t> كل ذي جسد لكن لأجل المختارين تقصر تلك الأيام . حينئذ إن قال لكم أحد هوذا المسيح هنا أو هناك فلا تصدقوا , فإنه سيقوم مسحاء  كذبة وأنبياء كذبة ويعطون آيات عظيمة وعجائب حتى يضلوا لو أمكن المختارين أيضاً</a:t>
            </a:r>
          </a:p>
        </p:txBody>
      </p:sp>
    </p:spTree>
    <p:extLst>
      <p:ext uri="{BB962C8B-B14F-4D97-AF65-F5344CB8AC3E}">
        <p14:creationId xmlns:p14="http://schemas.microsoft.com/office/powerpoint/2010/main" val="171041053"/>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ها أنا قد سبقت وقلت لكم , فإن قالوا لكم هاهو في البرية فلا تخرجوا , أو ها هو في المخادع فلا تصدقوا , لأنه كما أن البرق يخرج من المشرق فيظهر في المغرب , هكذا يكون مجيئ إبن الإنسان ,</a:t>
            </a:r>
          </a:p>
        </p:txBody>
      </p:sp>
    </p:spTree>
    <p:extLst>
      <p:ext uri="{BB962C8B-B14F-4D97-AF65-F5344CB8AC3E}">
        <p14:creationId xmlns:p14="http://schemas.microsoft.com/office/powerpoint/2010/main" val="885413750"/>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sz="4000" dirty="0"/>
              <a:t> وحيثما تكون الجثة فهناك تجتمع النسور . وللوقت بعد ضيق تلك الأيام تظلم   الشمس , والقمر لا يعطي ضوءه , والكواكب تتساقط من السماء . وقوات السموات تتزعزع , وحينئذ تظهر علامة إبن الإنسان في السماء ,</a:t>
            </a:r>
          </a:p>
        </p:txBody>
      </p:sp>
    </p:spTree>
    <p:extLst>
      <p:ext uri="{BB962C8B-B14F-4D97-AF65-F5344CB8AC3E}">
        <p14:creationId xmlns:p14="http://schemas.microsoft.com/office/powerpoint/2010/main" val="2254472712"/>
      </p:ext>
    </p:extLst>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a:t> وحينئذ تنوح جميع قبائل الأرض , ويبصرون إبن الإنسان آتياً علي سحب السماء بقوة ومجدٍ عظيمٍ , ويرسل ملائكته ببوق عظيم الصوت , فيجمعون مختاريه من الرياح الاربع ,</a:t>
            </a:r>
          </a:p>
        </p:txBody>
      </p:sp>
    </p:spTree>
    <p:extLst>
      <p:ext uri="{BB962C8B-B14F-4D97-AF65-F5344CB8AC3E}">
        <p14:creationId xmlns:p14="http://schemas.microsoft.com/office/powerpoint/2010/main" val="2589568904"/>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من أقاصي السموات إلي أقاصيها فمن شجرة التين تعلموا المثل , فإنها إذا لانت أغصانها وأخرجت أوراقها تعلمون أن الصيف قد قرب , هكذا أنتم أيضأ إذا رأيتم هذا كله , فإعلموا أنه قريب علي الأبواب .</a:t>
            </a:r>
          </a:p>
        </p:txBody>
      </p:sp>
    </p:spTree>
    <p:extLst>
      <p:ext uri="{BB962C8B-B14F-4D97-AF65-F5344CB8AC3E}">
        <p14:creationId xmlns:p14="http://schemas.microsoft.com/office/powerpoint/2010/main" val="792572825"/>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الحق أقول لكم لا يمضي هذا الجيل حتي تكون هذه كلعا , والسماء والأرض تزولان ولكن كلامي لا يزول.</a:t>
            </a:r>
          </a:p>
        </p:txBody>
      </p:sp>
    </p:spTree>
    <p:extLst>
      <p:ext uri="{BB962C8B-B14F-4D97-AF65-F5344CB8AC3E}">
        <p14:creationId xmlns:p14="http://schemas.microsoft.com/office/powerpoint/2010/main" val="1215823765"/>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9524241"/>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الحادية عشر من يوم </a:t>
            </a:r>
            <a:r>
              <a:rPr lang="en-US" sz="4400" b="1" kern="10" dirty="0">
                <a:ln w="9525">
                  <a:noFill/>
                  <a:round/>
                  <a:headEnd/>
                  <a:tailEnd/>
                </a:ln>
                <a:solidFill>
                  <a:srgbClr val="FFC000"/>
                </a:solidFill>
                <a:latin typeface="Times New Roman"/>
                <a:cs typeface="Times New Roman"/>
              </a:rPr>
              <a:t> </a:t>
            </a:r>
            <a:r>
              <a:rPr lang="ar-EG" sz="4400" b="1" kern="10" dirty="0">
                <a:ln w="9525">
                  <a:noFill/>
                  <a:round/>
                  <a:headEnd/>
                  <a:tailEnd/>
                </a:ln>
                <a:solidFill>
                  <a:srgbClr val="FFC000"/>
                </a:solidFill>
                <a:latin typeface="Times New Roman"/>
                <a:cs typeface="Times New Roman"/>
              </a:rPr>
              <a:t>الثلاثاء 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
        <p:nvSpPr>
          <p:cNvPr id="2" name="Rectangle 1">
            <a:hlinkClick r:id="rId2" action="ppaction://hlinksldjump"/>
            <a:extLst>
              <a:ext uri="{FF2B5EF4-FFF2-40B4-BE49-F238E27FC236}">
                <a16:creationId xmlns:a16="http://schemas.microsoft.com/office/drawing/2014/main" id="{49EF0C97-4D46-DCCE-8702-AD1AB7AF5D9B}"/>
              </a:ext>
            </a:extLst>
          </p:cNvPr>
          <p:cNvSpPr/>
          <p:nvPr/>
        </p:nvSpPr>
        <p:spPr>
          <a:xfrm>
            <a:off x="7256945" y="3928619"/>
            <a:ext cx="1887055" cy="584775"/>
          </a:xfrm>
          <a:prstGeom prst="rect">
            <a:avLst/>
          </a:prstGeom>
        </p:spPr>
        <p:txBody>
          <a:bodyPr wrap="none">
            <a:spAutoFit/>
          </a:bodyPr>
          <a:lstStyle/>
          <a:p>
            <a:r>
              <a:rPr kumimoji="0" lang="ar-EG" sz="32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مقدمة الطرح</a:t>
            </a:r>
            <a:endParaRPr lang="en-US" sz="600" dirty="0"/>
          </a:p>
        </p:txBody>
      </p:sp>
    </p:spTree>
    <p:extLst>
      <p:ext uri="{BB962C8B-B14F-4D97-AF65-F5344CB8AC3E}">
        <p14:creationId xmlns:p14="http://schemas.microsoft.com/office/powerpoint/2010/main" val="2695772604"/>
      </p:ext>
    </p:extLst>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a:t>من إشعياء النبي ص 30 : 25 إلخ</a:t>
            </a:r>
          </a:p>
        </p:txBody>
      </p:sp>
    </p:spTree>
    <p:extLst>
      <p:ext uri="{BB962C8B-B14F-4D97-AF65-F5344CB8AC3E}">
        <p14:creationId xmlns:p14="http://schemas.microsoft.com/office/powerpoint/2010/main" val="2178652597"/>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وسيكون في ذلك اليوم علي كل جبل شامخ , وعلي كل أكمة مرتفعة ماء يجري , في ذلك اليوم عندما يهلك كثير ويسقط البرج , ويكون نور القمر كنور الشمس , ونور الشمس يصير سبعة أضعاف ,</a:t>
            </a:r>
          </a:p>
        </p:txBody>
      </p:sp>
    </p:spTree>
    <p:extLst>
      <p:ext uri="{BB962C8B-B14F-4D97-AF65-F5344CB8AC3E}">
        <p14:creationId xmlns:p14="http://schemas.microsoft.com/office/powerpoint/2010/main" val="29925717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pPr rtl="1"/>
            <a:r>
              <a:rPr lang="ar-EG" sz="3600" dirty="0"/>
              <a:t> في ذلك اليوم إذا ما جبر الرب كسر شعبه وداوي ضربات جراحه , هوذا إسم الرب يأتي من زمن بعيد غضب مشتعل ومجد هو كلام شفتيه , والكلام مملوء حنقاً ورجز سخطه يأكل كنار , وتأتي نفخة مثل الماء الجاري</a:t>
            </a:r>
          </a:p>
        </p:txBody>
      </p:sp>
    </p:spTree>
    <p:extLst>
      <p:ext uri="{BB962C8B-B14F-4D97-AF65-F5344CB8AC3E}">
        <p14:creationId xmlns:p14="http://schemas.microsoft.com/office/powerpoint/2010/main" val="3655510999"/>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0" y="4535215"/>
            <a:ext cx="9144000" cy="2203210"/>
          </a:xfrm>
        </p:spPr>
        <p:txBody>
          <a:bodyPr>
            <a:normAutofit fontScale="90000"/>
          </a:bodyPr>
          <a:lstStyle/>
          <a:p>
            <a:pPr rtl="1"/>
            <a:r>
              <a:rPr lang="ar-EG" dirty="0"/>
              <a:t>في واد إلي الأعناق . ويقسم علي الأمم قلقاً لأجل الضلالة الباطلة , وستكرهم الضلالة وتأخذهم علي وجوههم , هل تنعمون كل وقت وتدخلون مقادسي كل حين كالمعدين والفرحين وتدخلون بآلات اللهو إلي جبل الله ,</a:t>
            </a:r>
          </a:p>
        </p:txBody>
      </p:sp>
    </p:spTree>
    <p:extLst>
      <p:ext uri="{BB962C8B-B14F-4D97-AF65-F5344CB8AC3E}">
        <p14:creationId xmlns:p14="http://schemas.microsoft.com/office/powerpoint/2010/main" val="840907636"/>
      </p:ext>
    </p:extLst>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إلي الإله القوي قدوس إسرائيل ؟ فيسمعهم الله جلال صوته , ويظهر نزول غضب ذراعه ويأتي عليهم بأرجل غاضبة وغضب وحنق ولهيب الرجز يأكل مثل الماء والبرد النازلين بعنف .</a:t>
            </a:r>
            <a:endParaRPr lang="ar-EG" dirty="0">
              <a:solidFill>
                <a:srgbClr val="FFC000"/>
              </a:solidFill>
            </a:endParaRPr>
          </a:p>
        </p:txBody>
      </p:sp>
    </p:spTree>
    <p:extLst>
      <p:ext uri="{BB962C8B-B14F-4D97-AF65-F5344CB8AC3E}">
        <p14:creationId xmlns:p14="http://schemas.microsoft.com/office/powerpoint/2010/main" val="1928305315"/>
      </p:ext>
    </p:extLst>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2988484"/>
      </p:ext>
    </p:extLst>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sz="3200" dirty="0"/>
              <a:t>من أمثال سليمان</a:t>
            </a:r>
            <a:br>
              <a:rPr lang="ar-EG" sz="3200" dirty="0"/>
            </a:br>
            <a:r>
              <a:rPr lang="ar-EG" sz="3200" dirty="0"/>
              <a:t>ص6 : 20 إلخ وص 7: 1-4</a:t>
            </a:r>
          </a:p>
        </p:txBody>
      </p:sp>
    </p:spTree>
    <p:extLst>
      <p:ext uri="{BB962C8B-B14F-4D97-AF65-F5344CB8AC3E}">
        <p14:creationId xmlns:p14="http://schemas.microsoft.com/office/powerpoint/2010/main" val="1686414759"/>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يا إبني إحفظ شريعة أبيك ولا ترفض مشورة أمك , أربطها بثبات في نفسك واجعلها قلادة في عنقك , وإذا مشيت خذها معك ولتكن لك , وإذا نمت فلتحرسك حتى إذا استيقظت فإنها تحدثك</a:t>
            </a:r>
          </a:p>
        </p:txBody>
      </p:sp>
    </p:spTree>
    <p:extLst>
      <p:ext uri="{BB962C8B-B14F-4D97-AF65-F5344CB8AC3E}">
        <p14:creationId xmlns:p14="http://schemas.microsoft.com/office/powerpoint/2010/main" val="3073004968"/>
      </p:ext>
    </p:extLst>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لأن وصية الله مصباح والناموس نور كل السبل , لأنه الأدب يكسب طريقه طول العمر , لكي يحفظك من امرأة ليست هي لك ومن دغل ذي لسانين وغش إنسان غريب ,</a:t>
            </a:r>
          </a:p>
        </p:txBody>
      </p:sp>
    </p:spTree>
    <p:extLst>
      <p:ext uri="{BB962C8B-B14F-4D97-AF65-F5344CB8AC3E}">
        <p14:creationId xmlns:p14="http://schemas.microsoft.com/office/powerpoint/2010/main" val="1825448721"/>
      </p:ext>
    </p:extLst>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فلا يغلبك جمال الشهوة ولا تصيدك ولا تقتنصك بحبالها ( لأنه بسبب إمرأة زانية تفتقر إاي رغيف خبز واحد والمرأة تصطاد نفس الرجل الكريم ) أيضم أحد جمر نار في حضنه ولا تحترق ثيابه ؟</a:t>
            </a:r>
          </a:p>
        </p:txBody>
      </p:sp>
    </p:spTree>
    <p:extLst>
      <p:ext uri="{BB962C8B-B14F-4D97-AF65-F5344CB8AC3E}">
        <p14:creationId xmlns:p14="http://schemas.microsoft.com/office/powerpoint/2010/main" val="35359221"/>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أم يمشي أحد علي جمر نار ولا تكتو رجلاه ؟ هكذا إنسان يدخل سارقاً فإنه يسرق ليشبع نفسه الجائعة . وإذا أمسك يعطي سبعة أضعاف ويعطي كل ما له ليخلص , أما الفاسق فمن أجل جهله سيجلب</a:t>
            </a:r>
          </a:p>
        </p:txBody>
      </p:sp>
    </p:spTree>
    <p:extLst>
      <p:ext uri="{BB962C8B-B14F-4D97-AF65-F5344CB8AC3E}">
        <p14:creationId xmlns:p14="http://schemas.microsoft.com/office/powerpoint/2010/main" val="1255254862"/>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sz="4000" dirty="0"/>
              <a:t> علي نفسه هلاكاً ويقاسي أحزاناً وخزياً وعاره لا يمحي إلي الأبد , لأن حنق رجلها يلتهب ناراً ولن يشفق في المجازة ولا يخفي عداوته نظير أي فدية ولا نظير أي هدية . يا إبني إحفظ كلامي وإدخر وصاياي عندك .</a:t>
            </a:r>
          </a:p>
        </p:txBody>
      </p:sp>
    </p:spTree>
    <p:extLst>
      <p:ext uri="{BB962C8B-B14F-4D97-AF65-F5344CB8AC3E}">
        <p14:creationId xmlns:p14="http://schemas.microsoft.com/office/powerpoint/2010/main" val="25196921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أكرم الله لتتقوي ولا تخف أحدا سواه , وإحفظ وصاياه فتحيا , وإحرص علي كلامي كحدقة العين , وأربطه علي أصابعك . أكتبه في عمق قلبك , قل للحكمة : أنت أختي وللفهم هو رجلك.</a:t>
            </a:r>
            <a:endParaRPr lang="ar-EG" dirty="0">
              <a:solidFill>
                <a:srgbClr val="FFC000"/>
              </a:solidFill>
            </a:endParaRPr>
          </a:p>
        </p:txBody>
      </p:sp>
    </p:spTree>
    <p:extLst>
      <p:ext uri="{BB962C8B-B14F-4D97-AF65-F5344CB8AC3E}">
        <p14:creationId xmlns:p14="http://schemas.microsoft.com/office/powerpoint/2010/main" val="1149700110"/>
      </p:ext>
    </p:extLst>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ction="ppaction://hlinksldjump"/>
            <a:extLst>
              <a:ext uri="{FF2B5EF4-FFF2-40B4-BE49-F238E27FC236}">
                <a16:creationId xmlns:a16="http://schemas.microsoft.com/office/drawing/2014/main" id="{ADBE5344-784D-60CF-8432-E72ED7ADBCBB}"/>
              </a:ext>
            </a:extLst>
          </p:cNvPr>
          <p:cNvSpPr txBox="1"/>
          <p:nvPr/>
        </p:nvSpPr>
        <p:spPr>
          <a:xfrm>
            <a:off x="6819900" y="3825330"/>
            <a:ext cx="2324100" cy="646331"/>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العظة عربي</a:t>
            </a:r>
            <a:endParaRPr kumimoji="0" lang="en-US" sz="1400" b="0" i="0" u="none" strike="noStrike" kern="1200" cap="none" spc="0" normalizeH="0" baseline="0" noProof="0" dirty="0">
              <a:ln>
                <a:noFill/>
              </a:ln>
              <a:solidFill>
                <a:srgbClr val="FFC000"/>
              </a:solidFill>
              <a:effectLst/>
              <a:uLnTx/>
              <a:uFillTx/>
              <a:latin typeface="Calibri"/>
              <a:ea typeface="+mn-ea"/>
              <a:cs typeface="+mn-cs"/>
            </a:endParaRPr>
          </a:p>
        </p:txBody>
      </p:sp>
      <p:sp>
        <p:nvSpPr>
          <p:cNvPr id="3" name="TextBox 2">
            <a:hlinkClick r:id="rId3" action="ppaction://hlinksldjump"/>
            <a:extLst>
              <a:ext uri="{FF2B5EF4-FFF2-40B4-BE49-F238E27FC236}">
                <a16:creationId xmlns:a16="http://schemas.microsoft.com/office/drawing/2014/main" id="{28405442-826B-CFBD-3A49-BC841809438A}"/>
              </a:ext>
            </a:extLst>
          </p:cNvPr>
          <p:cNvSpPr txBox="1"/>
          <p:nvPr/>
        </p:nvSpPr>
        <p:spPr>
          <a:xfrm>
            <a:off x="-190500" y="3825329"/>
            <a:ext cx="1657350" cy="646331"/>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التسبحة</a:t>
            </a:r>
            <a:endParaRPr kumimoji="0" lang="en-US" sz="1400" b="0"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3564815666"/>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hlinkClick r:id="rId2" action="ppaction://hlinksldjump"/>
            <a:extLst>
              <a:ext uri="{FF2B5EF4-FFF2-40B4-BE49-F238E27FC236}">
                <a16:creationId xmlns:a16="http://schemas.microsoft.com/office/drawing/2014/main" id="{85D16F04-5149-4D48-6799-46D62FF5041C}"/>
              </a:ext>
            </a:extLst>
          </p:cNvPr>
          <p:cNvSpPr txBox="1"/>
          <p:nvPr/>
        </p:nvSpPr>
        <p:spPr>
          <a:xfrm>
            <a:off x="6819900" y="3825330"/>
            <a:ext cx="2324100" cy="646331"/>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العظة عربي</a:t>
            </a:r>
            <a:endParaRPr kumimoji="0" lang="en-US" sz="1400" b="0" i="0" u="none" strike="noStrike" kern="1200" cap="none" spc="0" normalizeH="0" baseline="0" noProof="0" dirty="0">
              <a:ln>
                <a:noFill/>
              </a:ln>
              <a:solidFill>
                <a:srgbClr val="FFC000"/>
              </a:solidFill>
              <a:effectLst/>
              <a:uLnTx/>
              <a:uFillTx/>
              <a:latin typeface="Calibri"/>
              <a:ea typeface="+mn-ea"/>
              <a:cs typeface="+mn-cs"/>
            </a:endParaRPr>
          </a:p>
        </p:txBody>
      </p:sp>
      <p:sp>
        <p:nvSpPr>
          <p:cNvPr id="3" name="TextBox 2">
            <a:hlinkClick r:id="rId3" action="ppaction://hlinksldjump"/>
            <a:extLst>
              <a:ext uri="{FF2B5EF4-FFF2-40B4-BE49-F238E27FC236}">
                <a16:creationId xmlns:a16="http://schemas.microsoft.com/office/drawing/2014/main" id="{E1E55657-C562-61D9-AA57-8D4C653676BE}"/>
              </a:ext>
            </a:extLst>
          </p:cNvPr>
          <p:cNvSpPr txBox="1"/>
          <p:nvPr/>
        </p:nvSpPr>
        <p:spPr>
          <a:xfrm>
            <a:off x="-190500" y="3825329"/>
            <a:ext cx="1657350" cy="646331"/>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التسبحة</a:t>
            </a:r>
            <a:endParaRPr kumimoji="0" lang="en-US" sz="1400" b="0"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1158771338"/>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0705501"/>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1087785"/>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sz="4000" dirty="0"/>
              <a:t>لأبينا القديس أنبا يوحنا فم الذهب</a:t>
            </a:r>
          </a:p>
        </p:txBody>
      </p:sp>
      <p:sp>
        <p:nvSpPr>
          <p:cNvPr id="3" name="TextBox 2">
            <a:hlinkClick r:id="rId2" action="ppaction://hlinksldjump"/>
            <a:extLst>
              <a:ext uri="{FF2B5EF4-FFF2-40B4-BE49-F238E27FC236}">
                <a16:creationId xmlns:a16="http://schemas.microsoft.com/office/drawing/2014/main" id="{6E4B2AED-375C-0629-A971-FE1D3500D86B}"/>
              </a:ext>
            </a:extLst>
          </p:cNvPr>
          <p:cNvSpPr txBox="1"/>
          <p:nvPr/>
        </p:nvSpPr>
        <p:spPr>
          <a:xfrm>
            <a:off x="-190500" y="3825329"/>
            <a:ext cx="1657350" cy="646331"/>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التسبحة</a:t>
            </a:r>
            <a:endParaRPr kumimoji="0" lang="en-US" sz="1400" b="0"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772758970"/>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أريد أن أذكركم أيها الإخوة بما قلته لكم مرات عديدة وقت تناولنا من الأسرار المقدسة التي للمسيح , إذ رأيتكم في إنحلال عظيم وعدم مخافة تستوجب النوح فأبكي علي نفسي وأقوال في فكري : </a:t>
            </a:r>
          </a:p>
        </p:txBody>
      </p:sp>
    </p:spTree>
    <p:extLst>
      <p:ext uri="{BB962C8B-B14F-4D97-AF65-F5344CB8AC3E}">
        <p14:creationId xmlns:p14="http://schemas.microsoft.com/office/powerpoint/2010/main" val="2361405708"/>
      </p:ext>
    </p:extLst>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هل تري هؤلاء عارفون لمن هم قائمون , أم تري هم عارفون ماهي قوة هذا السر . وعند ذلك أغضب بغير إرادتي , حتي لو إستطعت الخروج لخرجت من بينكم من ضيق نفس , </a:t>
            </a:r>
          </a:p>
        </p:txBody>
      </p:sp>
    </p:spTree>
    <p:extLst>
      <p:ext uri="{BB962C8B-B14F-4D97-AF65-F5344CB8AC3E}">
        <p14:creationId xmlns:p14="http://schemas.microsoft.com/office/powerpoint/2010/main" val="3340295281"/>
      </p:ext>
    </p:extLst>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وإذا ما وبخت أحداً منكم فلم يكترث بقولي , بل يتذمر علي كأنني قد ظلمته ! يالهذا العجب العظيم إن الذين يظلمونكم ويسلبون أمتعتكم لم تغضبوا عليهم كغضبكم علي الآن أنا الذي أغار علي خلاصكم </a:t>
            </a:r>
          </a:p>
        </p:txBody>
      </p:sp>
    </p:spTree>
    <p:extLst>
      <p:ext uri="{BB962C8B-B14F-4D97-AF65-F5344CB8AC3E}">
        <p14:creationId xmlns:p14="http://schemas.microsoft.com/office/powerpoint/2010/main" val="950853767"/>
      </p:ext>
    </p:extLst>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والخائف بوجل من أن يحل بكم عقاب الله بسبب تهاونكم بهذا السر العظيم . أتري تعلمون من هذا الذي تريدون أن تتناولوا منه ؟ هو الجسد المقدس الذي لله الكلمة , ودمه الذي بذله عن خلاصنا .</a:t>
            </a:r>
          </a:p>
        </p:txBody>
      </p:sp>
    </p:spTree>
    <p:extLst>
      <p:ext uri="{BB962C8B-B14F-4D97-AF65-F5344CB8AC3E}">
        <p14:creationId xmlns:p14="http://schemas.microsoft.com/office/powerpoint/2010/main" val="28273472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a:t> هذا إذا تناول أحد منه بغير استحقاق يكون له عقوبة ومحقاً , كما صار ليهوذا الذي أسلم الرب عندما تناول منه بغير استحقاق .</a:t>
            </a:r>
          </a:p>
        </p:txBody>
      </p:sp>
    </p:spTree>
    <p:extLst>
      <p:ext uri="{BB962C8B-B14F-4D97-AF65-F5344CB8AC3E}">
        <p14:creationId xmlns:p14="http://schemas.microsoft.com/office/powerpoint/2010/main" val="4036382183"/>
      </p:ext>
    </p:extLst>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يوحنا</a:t>
            </a:r>
            <a:endParaRPr lang="en-US" dirty="0"/>
          </a:p>
        </p:txBody>
      </p:sp>
    </p:spTree>
    <p:extLst>
      <p:ext uri="{BB962C8B-B14F-4D97-AF65-F5344CB8AC3E}">
        <p14:creationId xmlns:p14="http://schemas.microsoft.com/office/powerpoint/2010/main" val="1515293408"/>
      </p:ext>
    </p:extLst>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hlinkClick r:id="rId2" action="ppaction://hlinksldjump"/>
            <a:extLst>
              <a:ext uri="{FF2B5EF4-FFF2-40B4-BE49-F238E27FC236}">
                <a16:creationId xmlns:a16="http://schemas.microsoft.com/office/drawing/2014/main" id="{F6F101CB-D3DA-DCB8-0B04-440B4D8930BF}"/>
              </a:ext>
            </a:extLst>
          </p:cNvPr>
          <p:cNvSpPr txBox="1"/>
          <p:nvPr/>
        </p:nvSpPr>
        <p:spPr>
          <a:xfrm>
            <a:off x="-190500" y="3825329"/>
            <a:ext cx="1657350" cy="646331"/>
          </a:xfrm>
          <a:prstGeom prst="rect">
            <a:avLst/>
          </a:prstGeom>
          <a:noFill/>
        </p:spPr>
        <p:txBody>
          <a:bodyPr wrap="square">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التسبحة</a:t>
            </a:r>
            <a:endParaRPr kumimoji="0" lang="en-US" sz="1400" b="0" i="0" u="none" strike="noStrike" kern="1200" cap="none" spc="0" normalizeH="0" baseline="0" noProof="0" dirty="0">
              <a:ln>
                <a:noFill/>
              </a:ln>
              <a:solidFill>
                <a:srgbClr val="FFC000"/>
              </a:solidFill>
              <a:effectLst/>
              <a:uLnTx/>
              <a:uFillTx/>
              <a:latin typeface="Calibri"/>
              <a:ea typeface="+mn-ea"/>
              <a:cs typeface="+mn-cs"/>
            </a:endParaRPr>
          </a:p>
        </p:txBody>
      </p:sp>
    </p:spTree>
    <p:extLst>
      <p:ext uri="{BB962C8B-B14F-4D97-AF65-F5344CB8AC3E}">
        <p14:creationId xmlns:p14="http://schemas.microsoft.com/office/powerpoint/2010/main" val="2649229150"/>
      </p:ext>
    </p:extLst>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0362154"/>
      </p:ext>
    </p:extLst>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761787"/>
      </p:ext>
    </p:extLst>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2258884"/>
      </p:ext>
    </p:extLst>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9592539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a:ln w="9525">
                            <a:noFill/>
                            <a:round/>
                            <a:headEnd/>
                            <a:tailEnd/>
                          </a:ln>
                          <a:solidFill>
                            <a:srgbClr val="FFC000"/>
                          </a:solidFill>
                          <a:effectLst/>
                          <a:latin typeface="Times New Roman"/>
                          <a:ea typeface="+mn-ea"/>
                          <a:cs typeface="Times New Roman"/>
                        </a:rPr>
                        <a:t>صلاة الساعة الحادية</a:t>
                      </a:r>
                      <a:r>
                        <a:rPr lang="ar-EG" sz="3600" b="1" kern="10" baseline="0" dirty="0">
                          <a:ln w="9525">
                            <a:noFill/>
                            <a:round/>
                            <a:headEnd/>
                            <a:tailEnd/>
                          </a:ln>
                          <a:solidFill>
                            <a:srgbClr val="FFC000"/>
                          </a:solidFill>
                          <a:effectLst/>
                          <a:latin typeface="Times New Roman"/>
                          <a:ea typeface="+mn-ea"/>
                          <a:cs typeface="Times New Roman"/>
                        </a:rPr>
                        <a:t> عشر</a:t>
                      </a:r>
                      <a:r>
                        <a:rPr lang="ar-EG" sz="3600" b="1" kern="10" dirty="0">
                          <a:ln w="9525">
                            <a:noFill/>
                            <a:round/>
                            <a:headEnd/>
                            <a:tailEnd/>
                          </a:ln>
                          <a:solidFill>
                            <a:srgbClr val="FFC000"/>
                          </a:solidFill>
                          <a:effectLst/>
                          <a:latin typeface="Times New Roman"/>
                          <a:ea typeface="+mn-ea"/>
                          <a:cs typeface="Times New Roman"/>
                        </a:rPr>
                        <a:t> من يوم الثلاثاء</a:t>
                      </a:r>
                      <a:r>
                        <a:rPr lang="en-US" sz="3600" b="1" kern="10" dirty="0">
                          <a:ln w="9525">
                            <a:noFill/>
                            <a:round/>
                            <a:headEnd/>
                            <a:tailEnd/>
                          </a:ln>
                          <a:solidFill>
                            <a:srgbClr val="FFC000"/>
                          </a:solidFill>
                          <a:effectLst/>
                          <a:latin typeface="Times New Roman"/>
                          <a:ea typeface="+mn-ea"/>
                          <a:cs typeface="Times New Roman"/>
                        </a:rPr>
                        <a:t> </a:t>
                      </a:r>
                      <a:r>
                        <a:rPr lang="ar-EG" sz="3600" b="1" kern="10" dirty="0">
                          <a:ln w="9525">
                            <a:noFill/>
                            <a:round/>
                            <a:headEnd/>
                            <a:tailEnd/>
                          </a:ln>
                          <a:solidFill>
                            <a:srgbClr val="FFC000"/>
                          </a:solidFill>
                          <a:effectLst/>
                          <a:latin typeface="Times New Roman"/>
                          <a:ea typeface="+mn-ea"/>
                          <a:cs typeface="Times New Roman"/>
                        </a:rPr>
                        <a:t>من البصخة المقدسة التي لمخلصنا الصالح بركاتها على جميعنا آمين</a:t>
                      </a:r>
                      <a:endParaRPr lang="en-US" sz="3600" b="1" kern="10" dirty="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75305249"/>
      </p:ext>
    </p:extLst>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هذا هو الكلام الذى تقوله لبيت إسرائيل . فجاء موسى ودعا شيوخ الشعب و قص عليكم كل هذه الكلمات التى أمره الله بها . فأجاب جميع الشعب معاً و قالوا . كل ما تكلم به الله .</a:t>
            </a:r>
          </a:p>
        </p:txBody>
      </p:sp>
    </p:spTree>
    <p:extLst>
      <p:ext uri="{BB962C8B-B14F-4D97-AF65-F5344CB8AC3E}">
        <p14:creationId xmlns:p14="http://schemas.microsoft.com/office/powerpoint/2010/main" val="11257534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6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6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6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6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6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6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6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6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slides/slide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6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6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6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6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6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6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slides/slide6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6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عمانوئيل إلهنا و ملكنا</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3003268751"/>
      </p:ext>
    </p:extLst>
  </p:cSld>
  <p:clrMapOvr>
    <a:masterClrMapping/>
  </p:clrMapOvr>
</p:sld>
</file>

<file path=ppt/slides/slide6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278649042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en-US" sz="4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يا ربى </a:t>
                      </a:r>
                      <a:r>
                        <a:rPr lang="ar-EG" sz="4400" b="1" i="0" kern="1200">
                          <a:solidFill>
                            <a:schemeClr val="lt1"/>
                          </a:solidFill>
                          <a:latin typeface="+mn-lt"/>
                          <a:ea typeface="+mn-ea"/>
                          <a:cs typeface="+mn-cs"/>
                        </a:rPr>
                        <a:t>يسوع المسيح مخلصي الصالح</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114036547"/>
      </p:ext>
    </p:extLst>
  </p:cSld>
  <p:clrMapOvr>
    <a:masterClrMapping/>
  </p:clrMapOvr>
</p:sld>
</file>

<file path=ppt/slides/slide6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357626135"/>
      </p:ext>
    </p:extLst>
  </p:cSld>
  <p:clrMapOvr>
    <a:masterClrMapping/>
  </p:clrMapOvr>
</p:sld>
</file>

<file path=ppt/slides/slide6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939087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sld>
</file>

<file path=ppt/slides/slide6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115654"/>
      </p:ext>
    </p:extLst>
  </p:cSld>
  <p:clrMapOvr>
    <a:masterClrMapping/>
  </p:clrMapOvr>
</p:sld>
</file>

<file path=ppt/slides/slide6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ar-KW" dirty="0">
                <a:solidFill>
                  <a:srgbClr val="FFFFFF"/>
                </a:solidFill>
                <a:effectLst>
                  <a:outerShdw blurRad="38100" dist="38100" dir="2700000" algn="tl">
                    <a:srgbClr val="000000">
                      <a:alpha val="43137"/>
                    </a:srgbClr>
                  </a:outerShdw>
                </a:effectLst>
                <a:latin typeface="Arial" charset="0"/>
                <a:cs typeface="AL-Mateen" pitchFamily="2" charset="-78"/>
              </a:rPr>
              <a:t>كرسيك يا الله إلى </a:t>
            </a:r>
            <a:r>
              <a:rPr lang="ar-EG"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KW" dirty="0">
                <a:solidFill>
                  <a:srgbClr val="FFFFFF"/>
                </a:solidFill>
                <a:effectLst>
                  <a:outerShdw blurRad="38100" dist="38100" dir="2700000" algn="tl">
                    <a:srgbClr val="000000">
                      <a:alpha val="43137"/>
                    </a:srgbClr>
                  </a:outerShdw>
                </a:effectLst>
                <a:latin typeface="Arial" charset="0"/>
                <a:cs typeface="AL-Mateen" pitchFamily="2" charset="-78"/>
              </a:rPr>
              <a:t>دهر الدهور :</a:t>
            </a:r>
            <a:endParaRPr lang="en-US" dirty="0"/>
          </a:p>
        </p:txBody>
      </p:sp>
      <p:sp>
        <p:nvSpPr>
          <p:cNvPr id="6" name="Text Placeholder 5"/>
          <p:cNvSpPr>
            <a:spLocks noGrp="1"/>
          </p:cNvSpPr>
          <p:nvPr>
            <p:ph type="body" idx="1"/>
          </p:nvPr>
        </p:nvSpPr>
        <p:spPr/>
        <p:txBody>
          <a:bodyPr/>
          <a:lstStyle/>
          <a:p>
            <a:pPr lvl="0" fontAlgn="base">
              <a:lnSpc>
                <a:spcPct val="100000"/>
              </a:lnSpc>
              <a:spcBef>
                <a:spcPts val="0"/>
              </a:spcBef>
              <a:spcAft>
                <a:spcPct val="0"/>
              </a:spcAft>
              <a:defRPr/>
            </a:pPr>
            <a:r>
              <a:rPr lang="ar-SA" dirty="0">
                <a:solidFill>
                  <a:srgbClr val="FFFFFF"/>
                </a:solidFill>
                <a:effectLst>
                  <a:outerShdw blurRad="38100" dist="38100" dir="2700000" algn="tl">
                    <a:srgbClr val="000000">
                      <a:alpha val="43137"/>
                    </a:srgbClr>
                  </a:outerShdw>
                </a:effectLst>
                <a:latin typeface="Arial" charset="0"/>
                <a:cs typeface="AL-Mateen" pitchFamily="2" charset="-78"/>
              </a:rPr>
              <a:t>بيك إثرونوس إفنووتي شا إينيه إنتيه بي إينيه :</a:t>
            </a:r>
          </a:p>
        </p:txBody>
      </p:sp>
      <p:sp>
        <p:nvSpPr>
          <p:cNvPr id="7" name="Text Placeholder 6"/>
          <p:cNvSpPr>
            <a:spLocks noGrp="1"/>
          </p:cNvSpPr>
          <p:nvPr>
            <p:ph type="body" sz="quarter" idx="3"/>
          </p:nvPr>
        </p:nvSpPr>
        <p:spPr/>
        <p:txBody>
          <a:bodyPr/>
          <a:lstStyle/>
          <a:p>
            <a:pPr lvl="0" fontAlgn="base">
              <a:lnSpc>
                <a:spcPct val="100000"/>
              </a:lnSpc>
              <a:spcBef>
                <a:spcPts val="0"/>
              </a:spcBef>
              <a:spcAft>
                <a:spcPct val="0"/>
              </a:spcAft>
              <a:defRPr/>
            </a:pPr>
            <a:r>
              <a:rPr lang="pt-BR" sz="3200" spc="300" dirty="0">
                <a:latin typeface="Avva_Marcos" pitchFamily="82" charset="0"/>
              </a:rPr>
              <a:t>P</a:t>
            </a:r>
            <a:r>
              <a:rPr lang="pt-BR" dirty="0"/>
              <a:t>ek`qronoc   V;   ]a   `ene\   `nte   pi`ene\   &gt; </a:t>
            </a:r>
          </a:p>
        </p:txBody>
      </p:sp>
    </p:spTree>
    <p:extLst>
      <p:ext uri="{BB962C8B-B14F-4D97-AF65-F5344CB8AC3E}">
        <p14:creationId xmlns:p14="http://schemas.microsoft.com/office/powerpoint/2010/main" val="13372738"/>
      </p:ext>
    </p:extLst>
  </p:cSld>
  <p:clrMapOvr>
    <a:masterClrMapping/>
  </p:clrMapOvr>
</p:sld>
</file>

<file path=ppt/slides/slide6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5717945"/>
      </p:ext>
    </p:extLst>
  </p:cSld>
  <p:clrMapOvr>
    <a:masterClrMapping/>
  </p:clrMapOvr>
</p:sld>
</file>

<file path=ppt/slides/slide6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90614"/>
            <a:ext cx="9143999" cy="733207"/>
          </a:xfrm>
        </p:spPr>
        <p:txBody>
          <a:bodyPr>
            <a:normAutofit/>
          </a:bodyPr>
          <a:lstStyle/>
          <a:p>
            <a:pPr lvl="0"/>
            <a:r>
              <a:rPr lang="ar-SA" dirty="0">
                <a:solidFill>
                  <a:srgbClr val="FFFFFF"/>
                </a:solidFill>
                <a:effectLst>
                  <a:outerShdw blurRad="38100" dist="38100" dir="2700000" algn="tl">
                    <a:srgbClr val="000000">
                      <a:alpha val="43137"/>
                    </a:srgbClr>
                  </a:outerShdw>
                </a:effectLst>
                <a:latin typeface="Arial" charset="0"/>
                <a:cs typeface="AL-Mateen" pitchFamily="2" charset="-78"/>
              </a:rPr>
              <a:t>قضيب الاستقامة هو قضيب ملكك.</a:t>
            </a:r>
            <a:endParaRPr lang="en-US" dirty="0"/>
          </a:p>
        </p:txBody>
      </p:sp>
      <p:sp>
        <p:nvSpPr>
          <p:cNvPr id="6" name="Text Placeholder 5"/>
          <p:cNvSpPr>
            <a:spLocks noGrp="1"/>
          </p:cNvSpPr>
          <p:nvPr>
            <p:ph type="body" idx="1"/>
          </p:nvPr>
        </p:nvSpPr>
        <p:spPr>
          <a:xfrm>
            <a:off x="31226" y="6244557"/>
            <a:ext cx="9112774" cy="605937"/>
          </a:xfrm>
        </p:spPr>
        <p:txBody>
          <a:bodyPr/>
          <a:lstStyle/>
          <a:p>
            <a:pPr lvl="0" fontAlgn="base">
              <a:lnSpc>
                <a:spcPct val="100000"/>
              </a:lnSpc>
              <a:spcBef>
                <a:spcPts val="0"/>
              </a:spcBef>
              <a:spcAft>
                <a:spcPct val="0"/>
              </a:spcAft>
              <a:defRPr/>
            </a:pPr>
            <a:r>
              <a:rPr lang="ar-SA" sz="3600" dirty="0">
                <a:solidFill>
                  <a:srgbClr val="FFFFFF"/>
                </a:solidFill>
                <a:effectLst>
                  <a:outerShdw blurRad="38100" dist="38100" dir="2700000" algn="tl">
                    <a:srgbClr val="000000">
                      <a:alpha val="43137"/>
                    </a:srgbClr>
                  </a:outerShdw>
                </a:effectLst>
                <a:latin typeface="Arial" charset="0"/>
                <a:cs typeface="AL-Mateen" pitchFamily="2" charset="-78"/>
              </a:rPr>
              <a:t>أووه بي إشفوت إم إبسوو تين بيه إب إشفوت إنتيه تيك ميت أوو رو.</a:t>
            </a:r>
          </a:p>
        </p:txBody>
      </p:sp>
      <p:sp>
        <p:nvSpPr>
          <p:cNvPr id="7" name="Text Placeholder 6"/>
          <p:cNvSpPr>
            <a:spLocks noGrp="1"/>
          </p:cNvSpPr>
          <p:nvPr>
            <p:ph type="body" sz="quarter" idx="3"/>
          </p:nvPr>
        </p:nvSpPr>
        <p:spPr>
          <a:xfrm>
            <a:off x="0" y="4976407"/>
            <a:ext cx="9144000" cy="682357"/>
          </a:xfrm>
        </p:spPr>
        <p:txBody>
          <a:bodyPr/>
          <a:lstStyle/>
          <a:p>
            <a:pPr lvl="0" fontAlgn="base">
              <a:lnSpc>
                <a:spcPct val="100000"/>
              </a:lnSpc>
              <a:spcBef>
                <a:spcPts val="0"/>
              </a:spcBef>
              <a:spcAft>
                <a:spcPct val="0"/>
              </a:spcAft>
              <a:defRPr/>
            </a:pPr>
            <a:r>
              <a:rPr lang="pt-BR" sz="3200" dirty="0"/>
              <a:t>ouo\   pi`]bwt   `m`pcwouten   pe   `p`]bwt   `nte   tekmetouro.</a:t>
            </a:r>
          </a:p>
        </p:txBody>
      </p:sp>
    </p:spTree>
    <p:extLst>
      <p:ext uri="{BB962C8B-B14F-4D97-AF65-F5344CB8AC3E}">
        <p14:creationId xmlns:p14="http://schemas.microsoft.com/office/powerpoint/2010/main" val="11284144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6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556542"/>
      </p:ext>
    </p:extLst>
  </p:cSld>
  <p:clrMapOvr>
    <a:masterClrMapping/>
  </p:clrMapOvr>
</p:sld>
</file>

<file path=ppt/slides/slide6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fontAlgn="base">
              <a:lnSpc>
                <a:spcPct val="100000"/>
              </a:lnSpc>
              <a:spcBef>
                <a:spcPts val="0"/>
              </a:spcBef>
              <a:spcAft>
                <a:spcPct val="0"/>
              </a:spcAft>
              <a:defRPr/>
            </a:pPr>
            <a:r>
              <a:rPr lang="ar-KW" dirty="0">
                <a:solidFill>
                  <a:srgbClr val="FFFFFF"/>
                </a:solidFill>
                <a:effectLst>
                  <a:outerShdw blurRad="38100" dist="38100" dir="2700000" algn="tl">
                    <a:srgbClr val="000000">
                      <a:alpha val="43137"/>
                    </a:srgbClr>
                  </a:outerShdw>
                </a:effectLst>
                <a:latin typeface="Arial" charset="0"/>
                <a:cs typeface="AL-Mateen" pitchFamily="2" charset="-78"/>
              </a:rPr>
              <a:t>طوبى لمن يتفهم فى أمر المسكين والفقير :</a:t>
            </a:r>
          </a:p>
        </p:txBody>
      </p:sp>
      <p:sp>
        <p:nvSpPr>
          <p:cNvPr id="6" name="Text Placeholder 5"/>
          <p:cNvSpPr>
            <a:spLocks noGrp="1"/>
          </p:cNvSpPr>
          <p:nvPr>
            <p:ph type="body" idx="1"/>
          </p:nvPr>
        </p:nvSpPr>
        <p:spPr/>
        <p:txBody>
          <a:bodyPr/>
          <a:lstStyle/>
          <a:p>
            <a:pPr lvl="0" fontAlgn="base">
              <a:lnSpc>
                <a:spcPct val="100000"/>
              </a:lnSpc>
              <a:spcBef>
                <a:spcPts val="0"/>
              </a:spcBef>
              <a:spcAft>
                <a:spcPct val="0"/>
              </a:spcAft>
              <a:defRPr/>
            </a:pPr>
            <a:r>
              <a:rPr lang="ar-SA" sz="3600" dirty="0">
                <a:solidFill>
                  <a:srgbClr val="FFFFFF"/>
                </a:solidFill>
                <a:effectLst>
                  <a:outerShdw blurRad="38100" dist="38100" dir="2700000" algn="tl">
                    <a:srgbClr val="000000">
                      <a:alpha val="43137"/>
                    </a:srgbClr>
                  </a:outerShdw>
                </a:effectLst>
                <a:latin typeface="Arial" charset="0"/>
                <a:cs typeface="AL-Mateen" pitchFamily="2" charset="-78"/>
              </a:rPr>
              <a:t>أو أوو نياتف إم في إثنا كاتي إيه جين أوو هيكي نيم أوو جوب</a:t>
            </a:r>
          </a:p>
        </p:txBody>
      </p:sp>
      <p:sp>
        <p:nvSpPr>
          <p:cNvPr id="7" name="Text Placeholder 6"/>
          <p:cNvSpPr>
            <a:spLocks noGrp="1"/>
          </p:cNvSpPr>
          <p:nvPr>
            <p:ph type="body" sz="quarter" idx="3"/>
          </p:nvPr>
        </p:nvSpPr>
        <p:spPr/>
        <p:txBody>
          <a:bodyPr/>
          <a:lstStyle/>
          <a:p>
            <a:pPr lvl="0" fontAlgn="base">
              <a:lnSpc>
                <a:spcPct val="100000"/>
              </a:lnSpc>
              <a:spcBef>
                <a:spcPts val="0"/>
              </a:spcBef>
              <a:spcAft>
                <a:spcPct val="0"/>
              </a:spcAft>
              <a:defRPr/>
            </a:pPr>
            <a:r>
              <a:rPr lang="pt-BR" sz="3600" dirty="0"/>
              <a:t>~Wouniatf   `mvh-eqnaka;   `ejen   ou\hki   nem   oujwb   </a:t>
            </a:r>
          </a:p>
        </p:txBody>
      </p:sp>
    </p:spTree>
    <p:extLst>
      <p:ext uri="{BB962C8B-B14F-4D97-AF65-F5344CB8AC3E}">
        <p14:creationId xmlns:p14="http://schemas.microsoft.com/office/powerpoint/2010/main" val="1459842151"/>
      </p:ext>
    </p:extLst>
  </p:cSld>
  <p:clrMapOvr>
    <a:masterClrMapping/>
  </p:clrMapOvr>
</p:sld>
</file>

<file path=ppt/slides/slide6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363765"/>
            <a:ext cx="9143999" cy="733207"/>
          </a:xfrm>
        </p:spPr>
        <p:txBody>
          <a:bodyPr>
            <a:normAutofit fontScale="90000"/>
          </a:bodyPr>
          <a:lstStyle/>
          <a:p>
            <a:pPr lvl="0" fontAlgn="base">
              <a:lnSpc>
                <a:spcPct val="100000"/>
              </a:lnSpc>
              <a:spcBef>
                <a:spcPts val="0"/>
              </a:spcBef>
              <a:spcAft>
                <a:spcPct val="0"/>
              </a:spcAft>
              <a:defRPr/>
            </a:pPr>
            <a:r>
              <a:rPr lang="ar-KW" dirty="0">
                <a:solidFill>
                  <a:srgbClr val="FFFFFF"/>
                </a:solidFill>
                <a:effectLst>
                  <a:outerShdw blurRad="38100" dist="38100" dir="2700000" algn="tl">
                    <a:srgbClr val="000000">
                      <a:alpha val="43137"/>
                    </a:srgbClr>
                  </a:outerShdw>
                </a:effectLst>
                <a:latin typeface="Arial" charset="0"/>
                <a:cs typeface="AL-Mateen" pitchFamily="2" charset="-78"/>
              </a:rPr>
              <a:t>في يوم السوء ينجيه الرب.</a:t>
            </a:r>
          </a:p>
        </p:txBody>
      </p:sp>
      <p:sp>
        <p:nvSpPr>
          <p:cNvPr id="6" name="Text Placeholder 5"/>
          <p:cNvSpPr>
            <a:spLocks noGrp="1"/>
          </p:cNvSpPr>
          <p:nvPr>
            <p:ph type="body" idx="1"/>
          </p:nvPr>
        </p:nvSpPr>
        <p:spPr>
          <a:xfrm>
            <a:off x="31226" y="6252063"/>
            <a:ext cx="9112774" cy="605937"/>
          </a:xfrm>
        </p:spPr>
        <p:txBody>
          <a:bodyPr/>
          <a:lstStyle/>
          <a:p>
            <a:pPr lvl="0" fontAlgn="base">
              <a:lnSpc>
                <a:spcPct val="100000"/>
              </a:lnSpc>
              <a:spcBef>
                <a:spcPts val="0"/>
              </a:spcBef>
              <a:spcAft>
                <a:spcPct val="0"/>
              </a:spcAft>
              <a:defRPr/>
            </a:pPr>
            <a:r>
              <a:rPr lang="ar-SA" sz="4000" dirty="0">
                <a:solidFill>
                  <a:srgbClr val="FFFFFF"/>
                </a:solidFill>
                <a:effectLst>
                  <a:outerShdw blurRad="38100" dist="38100" dir="2700000" algn="tl">
                    <a:srgbClr val="000000">
                      <a:alpha val="43137"/>
                    </a:srgbClr>
                  </a:outerShdw>
                </a:effectLst>
                <a:latin typeface="Arial" charset="0"/>
                <a:cs typeface="AL-Mateen" pitchFamily="2" charset="-78"/>
              </a:rPr>
              <a:t>خين بي إيه هو أوو </a:t>
            </a:r>
            <a:r>
              <a:rPr lang="ar-EG" sz="400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sz="4000" dirty="0">
                <a:solidFill>
                  <a:srgbClr val="FFFFFF"/>
                </a:solidFill>
                <a:effectLst>
                  <a:outerShdw blurRad="38100" dist="38100" dir="2700000" algn="tl">
                    <a:srgbClr val="000000">
                      <a:alpha val="43137"/>
                    </a:srgbClr>
                  </a:outerShdw>
                </a:effectLst>
                <a:latin typeface="Arial" charset="0"/>
                <a:cs typeface="AL-Mateen" pitchFamily="2" charset="-78"/>
              </a:rPr>
              <a:t>إت هو أوو إف إيه ناهميف إنجيه إبشويس.</a:t>
            </a:r>
          </a:p>
        </p:txBody>
      </p:sp>
      <p:sp>
        <p:nvSpPr>
          <p:cNvPr id="7" name="Text Placeholder 6"/>
          <p:cNvSpPr>
            <a:spLocks noGrp="1"/>
          </p:cNvSpPr>
          <p:nvPr>
            <p:ph type="body" sz="quarter" idx="3"/>
          </p:nvPr>
        </p:nvSpPr>
        <p:spPr>
          <a:xfrm>
            <a:off x="-2" y="5096972"/>
            <a:ext cx="9144000" cy="682357"/>
          </a:xfrm>
        </p:spPr>
        <p:txBody>
          <a:bodyPr/>
          <a:lstStyle/>
          <a:p>
            <a:pPr lvl="0" fontAlgn="base">
              <a:lnSpc>
                <a:spcPct val="100000"/>
              </a:lnSpc>
              <a:spcBef>
                <a:spcPts val="0"/>
              </a:spcBef>
              <a:spcAft>
                <a:spcPct val="0"/>
              </a:spcAft>
              <a:defRPr/>
            </a:pPr>
            <a:r>
              <a:rPr lang="pt-BR" dirty="0"/>
              <a:t>'en   pi`e\oou   et\wou   ef-`ena\mef   `nje   ~Psoic.</a:t>
            </a:r>
          </a:p>
        </p:txBody>
      </p:sp>
    </p:spTree>
    <p:extLst>
      <p:ext uri="{BB962C8B-B14F-4D97-AF65-F5344CB8AC3E}">
        <p14:creationId xmlns:p14="http://schemas.microsoft.com/office/powerpoint/2010/main" val="3883380900"/>
      </p:ext>
    </p:extLst>
  </p:cSld>
  <p:clrMapOvr>
    <a:masterClrMapping/>
  </p:clrMapOvr>
</p:sld>
</file>

<file path=ppt/slides/slide6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107672"/>
      </p:ext>
    </p:extLst>
  </p:cSld>
  <p:clrMapOvr>
    <a:masterClrMapping/>
  </p:clrMapOvr>
</p:sld>
</file>

<file path=ppt/slides/slide6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41865"/>
      </p:ext>
    </p:extLst>
  </p:cSld>
  <p:clrMapOvr>
    <a:masterClrMapping/>
  </p:clrMapOvr>
</p:sld>
</file>

<file path=ppt/slides/slide6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228112"/>
      </p:ext>
    </p:extLst>
  </p:cSld>
  <p:clrMapOvr>
    <a:masterClrMapping/>
  </p:clrMapOvr>
</p:sld>
</file>

<file path=ppt/slides/slide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399033"/>
      </p:ext>
    </p:extLst>
  </p:cSld>
  <p:clrMapOvr>
    <a:masterClrMapping/>
  </p:clrMapOvr>
</p:sld>
</file>

<file path=ppt/slides/slide6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100789"/>
      </p:ext>
    </p:extLst>
  </p:cSld>
  <p:clrMapOvr>
    <a:masterClrMapping/>
  </p:clrMapOvr>
</p:sld>
</file>

<file path=ppt/slides/slide6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9641219"/>
      </p:ext>
    </p:extLst>
  </p:cSld>
  <p:clrMapOvr>
    <a:masterClrMapping/>
  </p:clrMapOvr>
</p:sld>
</file>

<file path=ppt/slides/slide6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31829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6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إم إفريتي غار إن أورومي إفنا شيناف إي إبشيممو أفموتي إمبيتين طاف إيتوتو : أوواي مين أفتي ناف إن إتيو إنجين إتشور : كي أوواي ذي أفتي ناف إن أوواي ذي أفتي ناف إن أوواي :</a:t>
            </a:r>
          </a:p>
        </p:txBody>
      </p:sp>
    </p:spTree>
    <p:extLst>
      <p:ext uri="{BB962C8B-B14F-4D97-AF65-F5344CB8AC3E}">
        <p14:creationId xmlns:p14="http://schemas.microsoft.com/office/powerpoint/2010/main" val="807227936"/>
      </p:ext>
    </p:extLst>
  </p:cSld>
  <p:clrMapOvr>
    <a:masterClrMapping/>
  </p:clrMapOvr>
</p:sld>
</file>

<file path=ppt/slides/slide6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بي أوواي بي أوواي كاطا تيف جوم أووه أفشيناف إي إبشيممو : افشيناف ذي إنجي في إت أفتشي إمبي إتيو إنجين إتشور اف إرهوب إنخيتو أف إجفي كي إتيو : باي ريتي أون في إيطافتشي</a:t>
            </a:r>
          </a:p>
        </p:txBody>
      </p:sp>
    </p:spTree>
    <p:extLst>
      <p:ext uri="{BB962C8B-B14F-4D97-AF65-F5344CB8AC3E}">
        <p14:creationId xmlns:p14="http://schemas.microsoft.com/office/powerpoint/2010/main" val="2818811312"/>
      </p:ext>
    </p:extLst>
  </p:cSld>
  <p:clrMapOvr>
    <a:masterClrMapping/>
  </p:clrMapOvr>
</p:sld>
</file>

<file path=ppt/slides/slide6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إمبي إسناف أف إجفي كي إسناف . في ذي إيطافتشي إمبي أوواي أفشيناف أفشوك إنؤكاهي أووه أفكوب غمبي هات إنتي بيف شويس مينينسا أونيشتي ذي إنسيو أفئي إنجي إبشويس إن ني</a:t>
            </a:r>
          </a:p>
        </p:txBody>
      </p:sp>
    </p:spTree>
    <p:extLst>
      <p:ext uri="{BB962C8B-B14F-4D97-AF65-F5344CB8AC3E}">
        <p14:creationId xmlns:p14="http://schemas.microsoft.com/office/powerpoint/2010/main" val="1283347139"/>
      </p:ext>
    </p:extLst>
  </p:cSld>
  <p:clrMapOvr>
    <a:masterClrMapping/>
  </p:clrMapOvr>
</p:sld>
</file>

<file path=ppt/slides/slide6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إيفي أيك إيتي إمماف أووه آف فيوب نيمؤو : أفئي ذي إنجي في إيطافتشي إمبي إتيو إنجين إتشور آف إنتي إتيو إنجين أتشور إفجو إمموس جي با شويس إتيو إنجين إتشور اكتيتوني :</a:t>
            </a:r>
          </a:p>
        </p:txBody>
      </p:sp>
    </p:spTree>
    <p:extLst>
      <p:ext uri="{BB962C8B-B14F-4D97-AF65-F5344CB8AC3E}">
        <p14:creationId xmlns:p14="http://schemas.microsoft.com/office/powerpoint/2010/main" val="3721022583"/>
      </p:ext>
    </p:extLst>
  </p:cSld>
  <p:clrMapOvr>
    <a:masterClrMapping/>
  </p:clrMapOvr>
</p:sld>
</file>

<file path=ppt/slides/slide6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يس كي إتيو إنجين إتشور آي إجفوؤ . بيجي بيف شويس ذي ناف جي كالوسبي فوك إثنانيف أووه إيتين هوت : إيبي ذي آك إنهوت خين هان كوجي إنخاك هيجين هان نيشتي : ما شيناك </a:t>
            </a:r>
          </a:p>
        </p:txBody>
      </p:sp>
    </p:spTree>
    <p:extLst>
      <p:ext uri="{BB962C8B-B14F-4D97-AF65-F5344CB8AC3E}">
        <p14:creationId xmlns:p14="http://schemas.microsoft.com/office/powerpoint/2010/main" val="741227989"/>
      </p:ext>
    </p:extLst>
  </p:cSld>
  <p:clrMapOvr>
    <a:masterClrMapping/>
  </p:clrMapOvr>
</p:sld>
</file>

<file path=ppt/slides/slide6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إيخون إي إفراشي إنتي بيك شويس : أفئي ذي إنجي في إيطافتشي إمبي جين إتشور إسناف بيجاف جي باشويس جين إتشور إسناف أكتيتو ني يس كي إسناف آي إجفوؤ : بيجي بيف شويس</a:t>
            </a:r>
          </a:p>
        </p:txBody>
      </p:sp>
    </p:spTree>
    <p:extLst>
      <p:ext uri="{BB962C8B-B14F-4D97-AF65-F5344CB8AC3E}">
        <p14:creationId xmlns:p14="http://schemas.microsoft.com/office/powerpoint/2010/main" val="2398812311"/>
      </p:ext>
    </p:extLst>
  </p:cSld>
  <p:clrMapOvr>
    <a:masterClrMapping/>
  </p:clrMapOvr>
</p:sld>
</file>

<file path=ppt/slides/slide6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ذي ناف جي كالوس بي فوك إثنا نيف أووه إيتين هوت : إيبيلي آك إنهوت خين هان كوجي إي إي خاك هيجين هان نيشتي : ما شيناك إيخون إي إفراشي إنتي بيك شويس . </a:t>
            </a:r>
          </a:p>
        </p:txBody>
      </p:sp>
    </p:spTree>
    <p:extLst>
      <p:ext uri="{BB962C8B-B14F-4D97-AF65-F5344CB8AC3E}">
        <p14:creationId xmlns:p14="http://schemas.microsoft.com/office/powerpoint/2010/main" val="1960098756"/>
      </p:ext>
    </p:extLst>
  </p:cSld>
  <p:clrMapOvr>
    <a:masterClrMapping/>
  </p:clrMapOvr>
</p:sld>
</file>

<file path=ppt/slides/slide6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أفئي ذي هوف إنجي في إيطافتشي إمبي جين إتشور بيجاف : جي باشويس آي إيمي جي إنثوك أورومي إفناشت : إك أوسخ إمفي إيتي إمبيك ساطف أووه إك إث أوأوتي إيخون إمفي إيتي إمبيك جورف إيفول :</a:t>
            </a:r>
          </a:p>
        </p:txBody>
      </p:sp>
    </p:spTree>
    <p:extLst>
      <p:ext uri="{BB962C8B-B14F-4D97-AF65-F5344CB8AC3E}">
        <p14:creationId xmlns:p14="http://schemas.microsoft.com/office/powerpoint/2010/main" val="368874203"/>
      </p:ext>
    </p:extLst>
  </p:cSld>
  <p:clrMapOvr>
    <a:masterClrMapping/>
  </p:clrMapOvr>
</p:sld>
</file>

<file path=ppt/slides/slide6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أووه آي إرهوتي آيشينئي أيكوب إمبيك جين إتشور خين إبكاهي : يس بيتي فوك إنتوت .آف إيروؤ ذي إنجي بيف شويس بي جاف ناف : جي بي فوك إتهوؤ  أووه إن إتشينني :</a:t>
            </a:r>
          </a:p>
        </p:txBody>
      </p:sp>
    </p:spTree>
    <p:extLst>
      <p:ext uri="{BB962C8B-B14F-4D97-AF65-F5344CB8AC3E}">
        <p14:creationId xmlns:p14="http://schemas.microsoft.com/office/powerpoint/2010/main" val="4165556709"/>
      </p:ext>
    </p:extLst>
  </p:cSld>
  <p:clrMapOvr>
    <a:masterClrMapping/>
  </p:clrMapOvr>
</p:sld>
</file>

<file path=ppt/slides/slide6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يسجي آك إيمي جي شاي أوسخ إم في إيتي إمبي ساطف : أووه شاي ثوؤتي إيخون إمفي إيتي إمبي جورف إيفول : ناسيم إبشا أونناك بي إيتي إمباهات إيتوتو إن ني إترابيزيتيس : </a:t>
            </a:r>
          </a:p>
        </p:txBody>
      </p:sp>
    </p:spTree>
    <p:extLst>
      <p:ext uri="{BB962C8B-B14F-4D97-AF65-F5344CB8AC3E}">
        <p14:creationId xmlns:p14="http://schemas.microsoft.com/office/powerpoint/2010/main" val="34382645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6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أووه آنوك آي شان إي ناي ناتشي إمبي تيف أوي نيم تيف ميسي : آليؤوي أون إمبي جين إتشور إنطوطف إمفاي مييف بيميت إنجين إتشور .  أوؤن غار نيفين إيتي أوؤن طاف إف إيتي ناف</a:t>
            </a:r>
          </a:p>
        </p:txBody>
      </p:sp>
    </p:spTree>
    <p:extLst>
      <p:ext uri="{BB962C8B-B14F-4D97-AF65-F5344CB8AC3E}">
        <p14:creationId xmlns:p14="http://schemas.microsoft.com/office/powerpoint/2010/main" val="1711353507"/>
      </p:ext>
    </p:extLst>
  </p:cSld>
  <p:clrMapOvr>
    <a:masterClrMapping/>
  </p:clrMapOvr>
</p:sld>
</file>

<file path=ppt/slides/slide6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أووه إيري أوؤن إيرهوؤ إيروف في ذي إيتي إممون إنطاف : في إيتي إنطوطف إف إي أولف إنطوطف أووه بي آتشاف إمفوك إيتي إمماف آفهيتف بيما إيتي إفريمي نا شوبي إمموف نيم </a:t>
            </a:r>
          </a:p>
        </p:txBody>
      </p:sp>
    </p:spTree>
    <p:extLst>
      <p:ext uri="{BB962C8B-B14F-4D97-AF65-F5344CB8AC3E}">
        <p14:creationId xmlns:p14="http://schemas.microsoft.com/office/powerpoint/2010/main" val="4176474279"/>
      </p:ext>
    </p:extLst>
  </p:cSld>
  <p:clrMapOvr>
    <a:masterClrMapping/>
  </p:clrMapOvr>
</p:sld>
</file>

<file path=ppt/slides/slide6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بي إستيرتير إنتي ني ناجهي : إيشوب ذي آفثان إي إنجي إبشيري إم إفرومي خين بيف  أوأو نيم نيف آنجليوس إثؤواب تيرو نيماف توتي إف إيهيمسي هيجين إب إثرونوس إنتي بيف أوؤ .</a:t>
            </a:r>
          </a:p>
        </p:txBody>
      </p:sp>
    </p:spTree>
    <p:extLst>
      <p:ext uri="{BB962C8B-B14F-4D97-AF65-F5344CB8AC3E}">
        <p14:creationId xmlns:p14="http://schemas.microsoft.com/office/powerpoint/2010/main" val="2146422470"/>
      </p:ext>
    </p:extLst>
  </p:cSld>
  <p:clrMapOvr>
    <a:masterClrMapping/>
  </p:clrMapOvr>
</p:sld>
</file>

<file path=ppt/slides/slide6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أووه إف إثؤؤتي ناهراف إنجي ني إثنوس تيرو : أووه إف إفؤرجو إيفول إننو إيريؤ : إم إفريتي إمبي مان إسوؤ إيشاف فورج إنني إسوؤ إيفول خين ني فا إمبي : أووه ني إسوؤ مين إف إيكاف ساتيف جاتشي : </a:t>
            </a:r>
          </a:p>
        </p:txBody>
      </p:sp>
    </p:spTree>
    <p:extLst>
      <p:ext uri="{BB962C8B-B14F-4D97-AF65-F5344CB8AC3E}">
        <p14:creationId xmlns:p14="http://schemas.microsoft.com/office/powerpoint/2010/main" val="412360461"/>
      </p:ext>
    </p:extLst>
  </p:cSld>
  <p:clrMapOvr>
    <a:masterClrMapping/>
  </p:clrMapOvr>
</p:sld>
</file>

<file path=ppt/slides/slide6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sz="4000" dirty="0"/>
              <a:t>توتي إف إيجوس إنجي بي أورو إن نيئت ساتيف أووي نام : جي آمويني هاروي ني إيت إزما روؤت إنتي بايوت آري إكليرونومين إنتي تي ميت أوروثي غتسيفتوت نوتين يسجين إتكا طافولي إمبي كوزموس . </a:t>
            </a:r>
          </a:p>
        </p:txBody>
      </p:sp>
    </p:spTree>
    <p:extLst>
      <p:ext uri="{BB962C8B-B14F-4D97-AF65-F5344CB8AC3E}">
        <p14:creationId xmlns:p14="http://schemas.microsoft.com/office/powerpoint/2010/main" val="1496185398"/>
      </p:ext>
    </p:extLst>
  </p:cSld>
  <p:clrMapOvr>
    <a:masterClrMapping/>
  </p:clrMapOvr>
</p:sld>
</file>

<file path=ppt/slides/slide6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آي إهكو غار أووه أتيتين تيم موي : آي إيفي أووه أتيتين شوبت إيروتين : ناي فيش أووه أتيتين هوفست : ناي فيش أووه أتيتين هوفست : ناي شي خين بي غشتيكو اووه اتيتين إي شاروي :</a:t>
            </a:r>
          </a:p>
        </p:txBody>
      </p:sp>
    </p:spTree>
    <p:extLst>
      <p:ext uri="{BB962C8B-B14F-4D97-AF65-F5344CB8AC3E}">
        <p14:creationId xmlns:p14="http://schemas.microsoft.com/office/powerpoint/2010/main" val="569045464"/>
      </p:ext>
    </p:extLst>
  </p:cSld>
  <p:clrMapOvr>
    <a:masterClrMapping/>
  </p:clrMapOvr>
</p:sld>
</file>

<file path=ppt/slides/slide6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توتي إفئي إييروؤ ناف إنجي ني إثمي إفجو إمموس : جي بين تشويس إيطان ناف إيروك إن إثناف إكهوكير أووه آن تيم موك : إي إك أوفي أووه آن إتسوك . إي إيطان ناف إيروك إن غثناف</a:t>
            </a:r>
          </a:p>
        </p:txBody>
      </p:sp>
    </p:spTree>
    <p:extLst>
      <p:ext uri="{BB962C8B-B14F-4D97-AF65-F5344CB8AC3E}">
        <p14:creationId xmlns:p14="http://schemas.microsoft.com/office/powerpoint/2010/main" val="337782997"/>
      </p:ext>
    </p:extLst>
  </p:cSld>
  <p:clrMapOvr>
    <a:masterClrMapping/>
  </p:clrMapOvr>
</p:sld>
</file>

<file path=ppt/slides/slide6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إيكؤي إن شيممو أووه آن شوبك إيرون: إي إكفيش أووه آن هوفسك . إي إكشي خين بي إشتيكو أووه آن إي شاروك أووه إفئي إيرؤو إنجي بي أورو إف إيجوس نوؤ : جي آمين تيجو إمموس نوتين : </a:t>
            </a:r>
          </a:p>
        </p:txBody>
      </p:sp>
    </p:spTree>
    <p:extLst>
      <p:ext uri="{BB962C8B-B14F-4D97-AF65-F5344CB8AC3E}">
        <p14:creationId xmlns:p14="http://schemas.microsoft.com/office/powerpoint/2010/main" val="2298702994"/>
      </p:ext>
    </p:extLst>
  </p:cSld>
  <p:clrMapOvr>
    <a:masterClrMapping/>
  </p:clrMapOvr>
</p:sld>
</file>

<file path=ppt/slides/slide6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جي إيفوسون آرتين أيتو إن أوواي إن ناي كوجي إن إسنيو إنتي آنوك بي إيطاريتين أيتو نئي . توتي إف إيجوس إن ني هوؤ إتساتيف جاتشي : جي ماشي  نوتين إيفول هاروي ني إت</a:t>
            </a:r>
          </a:p>
        </p:txBody>
      </p:sp>
    </p:spTree>
    <p:extLst>
      <p:ext uri="{BB962C8B-B14F-4D97-AF65-F5344CB8AC3E}">
        <p14:creationId xmlns:p14="http://schemas.microsoft.com/office/powerpoint/2010/main" val="1529684129"/>
      </p:ext>
    </p:extLst>
  </p:cSld>
  <p:clrMapOvr>
    <a:masterClrMapping/>
  </p:clrMapOvr>
</p:sld>
</file>

<file path=ppt/slides/slide6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إسهوأورت إيبي إكروم إن إينيه : في إتإسهواورت إيبي إكروم إن إينيه : في إت سفتوت إمبي ذيافولوس نيم نيف أنجليوس : آي إهكو غار أووه إمبي تين تيمموي : آي إيفي أووه إمبيتين شوبت </a:t>
            </a:r>
          </a:p>
        </p:txBody>
      </p:sp>
    </p:spTree>
    <p:extLst>
      <p:ext uri="{BB962C8B-B14F-4D97-AF65-F5344CB8AC3E}">
        <p14:creationId xmlns:p14="http://schemas.microsoft.com/office/powerpoint/2010/main" val="19413641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6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إيروتين ناي فيش أووه إمبيتين جيم باشيني : ناي شي خين بي إشتيكو أووه إمبيتين إي  شاروي : توتي إفئي إيروؤو هوؤ إفجو إمموس جي بين تشويس إيطان ناف إيروك إن إثناف إكهوكير إي إك أوفي :</a:t>
            </a:r>
          </a:p>
        </p:txBody>
      </p:sp>
    </p:spTree>
    <p:extLst>
      <p:ext uri="{BB962C8B-B14F-4D97-AF65-F5344CB8AC3E}">
        <p14:creationId xmlns:p14="http://schemas.microsoft.com/office/powerpoint/2010/main" val="2547094754"/>
      </p:ext>
    </p:extLst>
  </p:cSld>
  <p:clrMapOvr>
    <a:masterClrMapping/>
  </p:clrMapOvr>
</p:sld>
</file>

<file path=ppt/slides/slide6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sz="3600"/>
              <a:t> إي إيكوي إن شيممو إي إكشي خين بي إشتيكو أووه إمبينشيم شيتك . توتي إفئي إيروؤ نوؤ إفجو إمموس : جي آمين تيجو إمموس نوتين : جي إف أوسون إمبيتين أيتو إن أوواي إنناي كوجي أوذي آنوك إمبيتين أيتوني :</a:t>
            </a:r>
          </a:p>
        </p:txBody>
      </p:sp>
    </p:spTree>
    <p:extLst>
      <p:ext uri="{BB962C8B-B14F-4D97-AF65-F5344CB8AC3E}">
        <p14:creationId xmlns:p14="http://schemas.microsoft.com/office/powerpoint/2010/main" val="2471121964"/>
      </p:ext>
    </p:extLst>
  </p:cSld>
  <p:clrMapOvr>
    <a:masterClrMapping/>
  </p:clrMapOvr>
</p:sld>
</file>

<file path=ppt/slides/slide6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أووه إفئي شي نوؤ إنجي ناي إفكو لا سيس إن إينيه ني إثمي ذي إف أونخ إن إينيه . أووه أس شوبي إيطا إيسوس جيك  ناي ساجي تيرو إيفول بيجاف إننيف  ماثيتيس : جي تيتين إيمي جي</a:t>
            </a:r>
          </a:p>
        </p:txBody>
      </p:sp>
    </p:spTree>
    <p:extLst>
      <p:ext uri="{BB962C8B-B14F-4D97-AF65-F5344CB8AC3E}">
        <p14:creationId xmlns:p14="http://schemas.microsoft.com/office/powerpoint/2010/main" val="749111730"/>
      </p:ext>
    </p:extLst>
  </p:cSld>
  <p:clrMapOvr>
    <a:masterClrMapping/>
  </p:clrMapOvr>
</p:sld>
</file>

<file path=ppt/slides/slide6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dirty="0"/>
              <a:t> مينينسا كي إيهوؤ إسناف بي باصخا ناشوبي : أووه إبشيري إم إفرومي سينا تيف إثرو أشف . أوؤشت إم بي إيف آنجيليون إثؤواب .</a:t>
            </a:r>
          </a:p>
        </p:txBody>
      </p:sp>
    </p:spTree>
    <p:extLst>
      <p:ext uri="{BB962C8B-B14F-4D97-AF65-F5344CB8AC3E}">
        <p14:creationId xmlns:p14="http://schemas.microsoft.com/office/powerpoint/2010/main" val="210840150"/>
      </p:ext>
    </p:extLst>
  </p:cSld>
  <p:clrMapOvr>
    <a:masterClrMapping/>
  </p:clrMapOvr>
</p:sld>
</file>

<file path=ppt/slides/slide6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2906103"/>
      </p:ext>
    </p:extLst>
  </p:cSld>
  <p:clrMapOvr>
    <a:masterClrMapping/>
  </p:clrMapOvr>
</p:sld>
</file>

<file path=ppt/slides/slide6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1730676"/>
      </p:ext>
    </p:extLst>
  </p:cSld>
  <p:clrMapOvr>
    <a:masterClrMapping/>
  </p:clrMapOvr>
</p:sld>
</file>

<file path=ppt/slides/slide6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dirty="0"/>
              <a:t>كرسيك يا الله إلي دهر الدهور . قضيب الاستقامة هم قضيب ملكك . طوبى للذي يتفهم في أمر المسكين والفقير , في اليوم السوء ينجيه الرب.</a:t>
            </a:r>
          </a:p>
        </p:txBody>
      </p:sp>
    </p:spTree>
    <p:extLst>
      <p:ext uri="{BB962C8B-B14F-4D97-AF65-F5344CB8AC3E}">
        <p14:creationId xmlns:p14="http://schemas.microsoft.com/office/powerpoint/2010/main" val="702033694"/>
      </p:ext>
    </p:extLst>
  </p:cSld>
  <p:clrMapOvr>
    <a:masterClrMapping/>
  </p:clrMapOvr>
</p:sld>
</file>

<file path=ppt/slides/slide6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9044536"/>
      </p:ext>
    </p:extLst>
  </p:cSld>
  <p:clrMapOvr>
    <a:masterClrMapping/>
  </p:clrMapOvr>
</p:sld>
</file>

<file path=ppt/slides/slide6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152509"/>
      </p:ext>
    </p:extLst>
  </p:cSld>
  <p:clrMapOvr>
    <a:masterClrMapping/>
  </p:clrMapOvr>
</p:sld>
</file>

<file path=ppt/slides/slide6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2542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6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كمثل إنسان مسافر , دعا عبيده وسلمهم أمواله , فأعطي واحداً خمس وزنات , وآخر وزنتين وآخر وزنة كل واحد علي قدر طاقته وسافر للوقت .فمضي الذي أخذ الخمس الوزنات ,</a:t>
            </a:r>
          </a:p>
        </p:txBody>
      </p:sp>
    </p:spTree>
    <p:extLst>
      <p:ext uri="{BB962C8B-B14F-4D97-AF65-F5344CB8AC3E}">
        <p14:creationId xmlns:p14="http://schemas.microsoft.com/office/powerpoint/2010/main" val="2665507040"/>
      </p:ext>
    </p:extLst>
  </p:cSld>
  <p:clrMapOvr>
    <a:masterClrMapping/>
  </p:clrMapOvr>
</p:sld>
</file>

<file path=ppt/slides/slide6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وتاجر بها فربح خمس وزنات آخر , وهكذا الذي أخذ الوزنتين . ربح وزنتين آخريين . وأما الذي اخذ الوزنة فمضي وحفر في الأرض ودفن فضة سيده . وبعد زمان كثير جاء سيد اولئك العبيد وحاسبهم ,</a:t>
            </a:r>
          </a:p>
        </p:txBody>
      </p:sp>
    </p:spTree>
    <p:extLst>
      <p:ext uri="{BB962C8B-B14F-4D97-AF65-F5344CB8AC3E}">
        <p14:creationId xmlns:p14="http://schemas.microsoft.com/office/powerpoint/2010/main" val="2778254104"/>
      </p:ext>
    </p:extLst>
  </p:cSld>
  <p:clrMapOvr>
    <a:masterClrMapping/>
  </p:clrMapOvr>
</p:sld>
</file>

<file path=ppt/slides/slide6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فجاء الذي أخذ الخمس الوزنات وقدم خمس وزنات أخر قائلاً : يا سيد خمس وزنات سلمتني وهذه خمس وزنات أخرى ربحتها . فقال له سيده : نعماً أيها العبد الصالح والأمين ,</a:t>
            </a:r>
          </a:p>
        </p:txBody>
      </p:sp>
    </p:spTree>
    <p:extLst>
      <p:ext uri="{BB962C8B-B14F-4D97-AF65-F5344CB8AC3E}">
        <p14:creationId xmlns:p14="http://schemas.microsoft.com/office/powerpoint/2010/main" val="872331712"/>
      </p:ext>
    </p:extLst>
  </p:cSld>
  <p:clrMapOvr>
    <a:masterClrMapping/>
  </p:clrMapOvr>
</p:sld>
</file>

<file path=ppt/slides/slide6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قد وجدت أميناً في القليل فسأقيمك علي الكثير , أدخل إلي فرح سيدك . ثم جاء الذي أخذ الوزنتين وقال : يا سيدي وزنتين سلمتني وهاتان وزنتان أخريان ربحتهما . فقال له سيده :</a:t>
            </a:r>
          </a:p>
        </p:txBody>
      </p:sp>
    </p:spTree>
    <p:extLst>
      <p:ext uri="{BB962C8B-B14F-4D97-AF65-F5344CB8AC3E}">
        <p14:creationId xmlns:p14="http://schemas.microsoft.com/office/powerpoint/2010/main" val="1056594234"/>
      </p:ext>
    </p:extLst>
  </p:cSld>
  <p:clrMapOvr>
    <a:masterClrMapping/>
  </p:clrMapOvr>
</p:sld>
</file>

<file path=ppt/slides/slide6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sz="3900" dirty="0"/>
              <a:t> نعماً أيها العبد الصالح والأمين , قد وجدت أميناً في القليل فسأقيمك علي الكثير . أدخل إلي فرح سيدك . ثم جاء أيضاً الذي أخذ الوزنة وقال : يا سيد علمت أنك إنسان قاس , تحصد الذي لم تزرعه وتجمع الذي لم تبذره </a:t>
            </a:r>
          </a:p>
        </p:txBody>
      </p:sp>
    </p:spTree>
    <p:extLst>
      <p:ext uri="{BB962C8B-B14F-4D97-AF65-F5344CB8AC3E}">
        <p14:creationId xmlns:p14="http://schemas.microsoft.com/office/powerpoint/2010/main" val="2314539049"/>
      </p:ext>
    </p:extLst>
  </p:cSld>
  <p:clrMapOvr>
    <a:masterClrMapping/>
  </p:clrMapOvr>
</p:sld>
</file>

<file path=ppt/slides/slide6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فخفت ومضيت ودفنت وزنتك في الأرض . وها هوذا مالك عندي . فأجاب سيده وقال له : أيها العبد الشرير والكسلان , إن كنت قد علمت أني أحصد من حيث لم أزرع , وأجمع من حيث لم أبذر , </a:t>
            </a:r>
          </a:p>
        </p:txBody>
      </p:sp>
    </p:spTree>
    <p:extLst>
      <p:ext uri="{BB962C8B-B14F-4D97-AF65-F5344CB8AC3E}">
        <p14:creationId xmlns:p14="http://schemas.microsoft.com/office/powerpoint/2010/main" val="125997193"/>
      </p:ext>
    </p:extLst>
  </p:cSld>
  <p:clrMapOvr>
    <a:masterClrMapping/>
  </p:clrMapOvr>
</p:sld>
</file>

<file path=ppt/slides/slide6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فكان ينبغي لك أن تسلم فضتي إلي الصيارفة , وكنت متي جئت أستلمتها مع ربحها . خذوا منه الوزنة وأعطوها لصاحب العشرة الوزنات , لأن كل من له يعطي ويزاد , ومن ليس له فالذي عنده يؤخذ منه </a:t>
            </a:r>
          </a:p>
        </p:txBody>
      </p:sp>
    </p:spTree>
    <p:extLst>
      <p:ext uri="{BB962C8B-B14F-4D97-AF65-F5344CB8AC3E}">
        <p14:creationId xmlns:p14="http://schemas.microsoft.com/office/powerpoint/2010/main" val="2692055195"/>
      </p:ext>
    </p:extLst>
  </p:cSld>
  <p:clrMapOvr>
    <a:masterClrMapping/>
  </p:clrMapOvr>
</p:sld>
</file>

<file path=ppt/slides/slide6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وذلك العبد البطال ألقوه في الظلمة الخارجية . هناك يكون البكاء وصرير الاسنان . ومتي جاء أبن الإنسان في مجده ومعه جمبع ملائكته الأطهار , فحينئذ يجلس علي عرش مجده , </a:t>
            </a:r>
          </a:p>
        </p:txBody>
      </p:sp>
    </p:spTree>
    <p:extLst>
      <p:ext uri="{BB962C8B-B14F-4D97-AF65-F5344CB8AC3E}">
        <p14:creationId xmlns:p14="http://schemas.microsoft.com/office/powerpoint/2010/main" val="142905768"/>
      </p:ext>
    </p:extLst>
  </p:cSld>
  <p:clrMapOvr>
    <a:masterClrMapping/>
  </p:clrMapOvr>
</p:sld>
</file>

<file path=ppt/slides/slide6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وتجتمع أمامه جميع الشعوب , فيفرز بعضهم من بعض كما يفرز الراعي الخراف من الجداء , فيقيم الخراف عن يمينه والجداء عن  يساره . حينئذ يقول الملك للذين عن يمينه : </a:t>
            </a:r>
          </a:p>
        </p:txBody>
      </p:sp>
    </p:spTree>
    <p:extLst>
      <p:ext uri="{BB962C8B-B14F-4D97-AF65-F5344CB8AC3E}">
        <p14:creationId xmlns:p14="http://schemas.microsoft.com/office/powerpoint/2010/main" val="1776893370"/>
      </p:ext>
    </p:extLst>
  </p:cSld>
  <p:clrMapOvr>
    <a:masterClrMapping/>
  </p:clrMapOvr>
</p:sld>
</file>

<file path=ppt/slides/slide6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تعالوا إلي يا مباركي أبي رثوا الملك المعد لكم منذ إنشاء العالم , لأني جعت فاطعمتموني , وعطشت فسقيتموني , وكنت غريباً فأويتموني , وعرياناً فكسوتموني , ومريضاً فزرتموني ,</a:t>
            </a:r>
          </a:p>
        </p:txBody>
      </p:sp>
    </p:spTree>
    <p:extLst>
      <p:ext uri="{BB962C8B-B14F-4D97-AF65-F5344CB8AC3E}">
        <p14:creationId xmlns:p14="http://schemas.microsoft.com/office/powerpoint/2010/main" val="2293831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 نسمعه و نعمل به . فرفع موسى كلام الشعب إلى الله . </a:t>
            </a:r>
            <a:endParaRPr lang="ar-EG" dirty="0">
              <a:solidFill>
                <a:srgbClr val="FFC000"/>
              </a:solidFill>
            </a:endParaRPr>
          </a:p>
        </p:txBody>
      </p:sp>
    </p:spTree>
    <p:extLst>
      <p:ext uri="{BB962C8B-B14F-4D97-AF65-F5344CB8AC3E}">
        <p14:creationId xmlns:p14="http://schemas.microsoft.com/office/powerpoint/2010/main" val="39175361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7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sz="4000" dirty="0"/>
              <a:t> ومحبوساً فأتيتم إلي . حينئذ يجيبه الصديقون قائلين : يا رب متي رايناك جائعاً فأطعمناك , أو عطشاناً فسقيناك ؟ ومتي رأيناك غريباً فأويناك , أو عرياناً فكسوناك ؟ ومتي رايناك مريضاً أو محبوساً فأتينا إليك ؟</a:t>
            </a:r>
          </a:p>
        </p:txBody>
      </p:sp>
    </p:spTree>
    <p:extLst>
      <p:ext uri="{BB962C8B-B14F-4D97-AF65-F5344CB8AC3E}">
        <p14:creationId xmlns:p14="http://schemas.microsoft.com/office/powerpoint/2010/main" val="3283090376"/>
      </p:ext>
    </p:extLst>
  </p:cSld>
  <p:clrMapOvr>
    <a:masterClrMapping/>
  </p:clrMapOvr>
</p:sld>
</file>

<file path=ppt/slides/slide7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فيجيب الملك ويقول لهم : الحق أقول لكم إنكم كلما فعلتم ذلك بأحد  أخوتي  هؤلاء الصغار فبي فعلتموه . حينئذ يقول للأشرار الذين عن يساره : إذهبوا عني يا ملاعين إلي النار الأبدية المعدة لإبليس وملائكته , </a:t>
            </a:r>
          </a:p>
        </p:txBody>
      </p:sp>
    </p:spTree>
    <p:extLst>
      <p:ext uri="{BB962C8B-B14F-4D97-AF65-F5344CB8AC3E}">
        <p14:creationId xmlns:p14="http://schemas.microsoft.com/office/powerpoint/2010/main" val="1847107878"/>
      </p:ext>
    </p:extLst>
  </p:cSld>
  <p:clrMapOvr>
    <a:masterClrMapping/>
  </p:clrMapOvr>
</p:sld>
</file>

<file path=ppt/slides/slide7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sz="4000" dirty="0"/>
              <a:t>لأني جعت فلم تطعموني وعطشت فلم تسقوني , وكنت غريباً فلم تأووني وعرياناً فلم تكسوني , ومريضاً فلم تعيدوني , ومحبوساً فلم تزوروني . حينئذ يجيبونه هم أيضاً قائلين : يا رب  متي رأيناك جائعاً أو عطشاناً ,</a:t>
            </a:r>
          </a:p>
        </p:txBody>
      </p:sp>
    </p:spTree>
    <p:extLst>
      <p:ext uri="{BB962C8B-B14F-4D97-AF65-F5344CB8AC3E}">
        <p14:creationId xmlns:p14="http://schemas.microsoft.com/office/powerpoint/2010/main" val="1220108682"/>
      </p:ext>
    </p:extLst>
  </p:cSld>
  <p:clrMapOvr>
    <a:masterClrMapping/>
  </p:clrMapOvr>
</p:sld>
</file>

<file path=ppt/slides/slide7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أو غريباً أو عرياناً , أو مريضاً ولم نخدمك ؟ ! حينئذ يجيبهم قائلاً : الحق أقول لكم بما أنكم لم تفعلوه بأحد هؤلاء الصغار فبي لم تفعلوه . فيذهب هؤلاء إلي العذاب الدائم والصديقون إلي الحياة الأبدية .</a:t>
            </a:r>
          </a:p>
        </p:txBody>
      </p:sp>
    </p:spTree>
    <p:extLst>
      <p:ext uri="{BB962C8B-B14F-4D97-AF65-F5344CB8AC3E}">
        <p14:creationId xmlns:p14="http://schemas.microsoft.com/office/powerpoint/2010/main" val="2501412702"/>
      </p:ext>
    </p:extLst>
  </p:cSld>
  <p:clrMapOvr>
    <a:masterClrMapping/>
  </p:clrMapOvr>
</p:sld>
</file>

<file path=ppt/slides/slide7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pPr rtl="1"/>
            <a:r>
              <a:rPr lang="ar-EG" dirty="0"/>
              <a:t> ولما أكمل يسوع هذه الأقوال كلها قال لتلاميذه : تعلمون أنه بعد يومين يكون الفصح وإبن الإنسان يسلم ليصلب ؟ !ً .</a:t>
            </a:r>
          </a:p>
        </p:txBody>
      </p:sp>
    </p:spTree>
    <p:extLst>
      <p:ext uri="{BB962C8B-B14F-4D97-AF65-F5344CB8AC3E}">
        <p14:creationId xmlns:p14="http://schemas.microsoft.com/office/powerpoint/2010/main" val="1090256911"/>
      </p:ext>
    </p:extLst>
  </p:cSld>
  <p:clrMapOvr>
    <a:masterClrMapping/>
  </p:clrMapOvr>
</p:sld>
</file>

<file path=ppt/slides/slide7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8088550"/>
      </p:ext>
    </p:extLst>
  </p:cSld>
  <p:clrMapOvr>
    <a:masterClrMapping/>
  </p:clrMapOvr>
</p:sld>
</file>

<file path=ppt/slides/slide7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510151"/>
      </p:ext>
    </p:extLst>
  </p:cSld>
  <p:clrMapOvr>
    <a:masterClrMapping/>
  </p:clrMapOvr>
  <p:transition/>
</p:sld>
</file>

<file path=ppt/slides/slide7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74217"/>
      </p:ext>
    </p:extLst>
  </p:cSld>
  <p:clrMapOvr>
    <a:masterClrMapping/>
  </p:clrMapOvr>
</p:sld>
</file>

<file path=ppt/slides/slide7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1302091"/>
      </p:ext>
    </p:extLst>
  </p:cSld>
  <p:clrMapOvr>
    <a:masterClrMapping/>
  </p:clrMapOvr>
</p:sld>
</file>

<file path=ppt/slides/slide7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وجاء إسرائيل إلى جبل رافازين من بعد ثلاثة أشهر وهو فى البرية . و خرج بنو إسرائيل من مصر و جبل سيناء إلى هذا المكان . فجاء موسى و وقف قدام الله فناداه و تكلم معه قائلاً :</a:t>
            </a:r>
          </a:p>
        </p:txBody>
      </p:sp>
    </p:spTree>
    <p:extLst>
      <p:ext uri="{BB962C8B-B14F-4D97-AF65-F5344CB8AC3E}">
        <p14:creationId xmlns:p14="http://schemas.microsoft.com/office/powerpoint/2010/main" val="10554954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7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هذا ما تقوله لبيت يعقوب و تخبر به بنى إسرائيل . أنكم قد رأيتم أعمالى الكثيرة التى صنعتها أنا بالمصريين و كيف حملتكم أنا بقوتى العالية كأنكم على أجنحة النسور . </a:t>
            </a:r>
          </a:p>
        </p:txBody>
      </p:sp>
    </p:spTree>
    <p:extLst>
      <p:ext uri="{BB962C8B-B14F-4D97-AF65-F5344CB8AC3E}">
        <p14:creationId xmlns:p14="http://schemas.microsoft.com/office/powerpoint/2010/main" val="3143599378"/>
      </p:ext>
    </p:extLst>
  </p:cSld>
  <p:clrMapOvr>
    <a:masterClrMapping/>
  </p:clrMapOvr>
</p:sld>
</file>

<file path=ppt/slides/slide7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فأحفظوا ناموسى و وصاياى و أنصتوا لكلامى و أصنعوا إرادتى فإننى أخترتكم من بين جميع الأمم لأن لى الأرض كلها و البحر معاً . لتصيروا لى مملكة و شعباً مختاراً و أمة مطهرة .</a:t>
            </a:r>
          </a:p>
        </p:txBody>
      </p:sp>
    </p:spTree>
    <p:extLst>
      <p:ext uri="{BB962C8B-B14F-4D97-AF65-F5344CB8AC3E}">
        <p14:creationId xmlns:p14="http://schemas.microsoft.com/office/powerpoint/2010/main" val="2382181599"/>
      </p:ext>
    </p:extLst>
  </p:cSld>
  <p:clrMapOvr>
    <a:masterClrMapping/>
  </p:clrMapOvr>
</p:sld>
</file>

<file path=ppt/slides/slide7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فجاء موسى و أخبر الشعب بجميع هذا الكلام الذى قاله الرب . فصرخ جميع الشعب بصوت واحد قائلين كلما يرسم به الله نحن نحفظه . فقام موسى و خبر العارف أن الشعب سمع أوامرك .</a:t>
            </a:r>
          </a:p>
        </p:txBody>
      </p:sp>
    </p:spTree>
    <p:extLst>
      <p:ext uri="{BB962C8B-B14F-4D97-AF65-F5344CB8AC3E}">
        <p14:creationId xmlns:p14="http://schemas.microsoft.com/office/powerpoint/2010/main" val="1655345982"/>
      </p:ext>
    </p:extLst>
  </p:cSld>
  <p:clrMapOvr>
    <a:masterClrMapping/>
  </p:clrMapOvr>
</p:sld>
</file>

<file path=ppt/slides/slide7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فعاد إسرائيل و رجع يعقوب إلى خلف و حاد بنو إسرائيل . و صارت وصاياه كلاً شئ و أوامره عادت باطلة . فلذلك أسلمهم إلى أعداء مبغضين و أسعبدوا للغرباء مرة أخرى . </a:t>
            </a:r>
          </a:p>
        </p:txBody>
      </p:sp>
    </p:spTree>
    <p:extLst>
      <p:ext uri="{BB962C8B-B14F-4D97-AF65-F5344CB8AC3E}">
        <p14:creationId xmlns:p14="http://schemas.microsoft.com/office/powerpoint/2010/main" val="660114243"/>
      </p:ext>
    </p:extLst>
  </p:cSld>
  <p:clrMapOvr>
    <a:masterClrMapping/>
  </p:clrMapOvr>
</p:sld>
</file>

<file path=ppt/slides/slide7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a:t>    و نكس رؤوسهم أمام الأمم و صاروا فى فضيحة و خزى أبدى .</a:t>
            </a:r>
          </a:p>
        </p:txBody>
      </p:sp>
    </p:spTree>
    <p:extLst>
      <p:ext uri="{BB962C8B-B14F-4D97-AF65-F5344CB8AC3E}">
        <p14:creationId xmlns:p14="http://schemas.microsoft.com/office/powerpoint/2010/main" val="4091714577"/>
      </p:ext>
    </p:extLst>
  </p:cSld>
  <p:clrMapOvr>
    <a:masterClrMapping/>
  </p:clrMapOvr>
</p:sld>
</file>

<file path=ppt/slides/slide7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159215"/>
      </p:ext>
    </p:extLst>
  </p:cSld>
  <p:clrMapOvr>
    <a:masterClrMapping/>
  </p:clrMapOvr>
</p:sld>
</file>

<file path=ppt/slides/slide7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4905145"/>
      </p:ext>
    </p:extLst>
  </p:cSld>
  <p:clrMapOvr>
    <a:masterClrMapping/>
  </p:clrMapOvr>
</p:sld>
</file>

<file path=ppt/slides/slide7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كم من مرة قال الرب أردت أن أجمع بنيك يا أورشليم كمثل الطائر الذى يجمع فراخه تحت جناحيه فلم تريدوا . أنا أترك لكم بيتكم خراباً قال الرب إلى الأنقضاء فلما سمع التلاميذ نبوة النبي</a:t>
            </a:r>
          </a:p>
        </p:txBody>
      </p:sp>
    </p:spTree>
    <p:extLst>
      <p:ext uri="{BB962C8B-B14F-4D97-AF65-F5344CB8AC3E}">
        <p14:creationId xmlns:p14="http://schemas.microsoft.com/office/powerpoint/2010/main" val="2145619717"/>
      </p:ext>
    </p:extLst>
  </p:cSld>
  <p:clrMapOvr>
    <a:masterClrMapping/>
  </p:clrMapOvr>
</p:sld>
</file>

<file path=ppt/slides/slide7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و المخلص أروه بناء الهيكل و الحجارة المكرمة و المحرمات فأجابهم قائلاً : أنه لا يترك ههنا حجر على حجر إلا و ينقض . فبالحقيقة صار هذا من بعد أربعين سنة لصعود مخلصنا .</a:t>
            </a:r>
          </a:p>
        </p:txBody>
      </p:sp>
    </p:spTree>
    <p:extLst>
      <p:ext uri="{BB962C8B-B14F-4D97-AF65-F5344CB8AC3E}">
        <p14:creationId xmlns:p14="http://schemas.microsoft.com/office/powerpoint/2010/main" val="3501916533"/>
      </p:ext>
    </p:extLst>
  </p:cSld>
  <p:clrMapOvr>
    <a:masterClrMapping/>
  </p:clrMapOvr>
</p:sld>
</file>

<file path=ppt/slides/slide7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جاء الروم و هدموا المدينة و أخربوا الهيكل إلى اليوم . مائة و عشرون ربوة رجال لمن اليهود قتلوا بحد السيف و حل عليهم غضب الله و اللعنة غطت وجوههم .</a:t>
            </a:r>
          </a:p>
        </p:txBody>
      </p:sp>
    </p:spTree>
    <p:extLst>
      <p:ext uri="{BB962C8B-B14F-4D97-AF65-F5344CB8AC3E}">
        <p14:creationId xmlns:p14="http://schemas.microsoft.com/office/powerpoint/2010/main" val="401680917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7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6592078"/>
      </p:ext>
    </p:extLst>
  </p:cSld>
  <p:clrMapOvr>
    <a:masterClrMapping/>
  </p:clrMapOvr>
</p:sld>
</file>

<file path=ppt/slides/slide7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1474942"/>
      </p:ext>
    </p:extLst>
  </p:cSld>
  <p:clrMapOvr>
    <a:masterClrMapping/>
  </p:clrMapOvr>
</p:sld>
</file>

<file path=ppt/slides/slide7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a:bodyPr>
          <a:lstStyle/>
          <a:p>
            <a:r>
              <a:rPr lang="ar-EG" sz="3600"/>
              <a:t>الإله الحقيقي الذي أتي إلي العالم يقول وقوله الحق من فمه غير الكاذب : أنني أنا نور العالم ومن يتبعني لن يمشي في الظلام , بل يجد نور الحياة يهديه إلي طريق الحق , أنت هو بالحق نور الآب والشخص الذي من جوهره ,</a:t>
            </a:r>
          </a:p>
        </p:txBody>
      </p:sp>
    </p:spTree>
    <p:extLst>
      <p:ext uri="{BB962C8B-B14F-4D97-AF65-F5344CB8AC3E}">
        <p14:creationId xmlns:p14="http://schemas.microsoft.com/office/powerpoint/2010/main" val="2725993339"/>
      </p:ext>
    </p:extLst>
  </p:cSld>
  <p:clrMapOvr>
    <a:masterClrMapping/>
  </p:clrMapOvr>
</p:sld>
</file>

<file path=ppt/slides/slide7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الذي مجده يشرق بلمعان عظيم علي المسكونة في آخر الدهور . جذبنا معاً نحن معشر الشعوب الغريبة إلي معرفة الحق بإسمه . وأضاء علينا بنور لا هوته نحن الجلوس في الظلمة وظلال الموت ,</a:t>
            </a:r>
          </a:p>
        </p:txBody>
      </p:sp>
    </p:spTree>
    <p:extLst>
      <p:ext uri="{BB962C8B-B14F-4D97-AF65-F5344CB8AC3E}">
        <p14:creationId xmlns:p14="http://schemas.microsoft.com/office/powerpoint/2010/main" val="1189398230"/>
      </p:ext>
    </p:extLst>
  </p:cSld>
  <p:clrMapOvr>
    <a:masterClrMapping/>
  </p:clrMapOvr>
</p:sld>
</file>

<file path=ppt/slides/slide7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EG"/>
              <a:t> فأما اليهود المخالفون الذي هم خواصه  ألقاهم في ظلمة الجحيم إلي الأبد , لأنهم رفضوا أقواله ولم يقبلوه وحكموا عليه بحكم الموت . فلنعظم نحن إسمه القدوس ونمجده بغير فتور .</a:t>
            </a:r>
          </a:p>
        </p:txBody>
      </p:sp>
    </p:spTree>
    <p:extLst>
      <p:ext uri="{BB962C8B-B14F-4D97-AF65-F5344CB8AC3E}">
        <p14:creationId xmlns:p14="http://schemas.microsoft.com/office/powerpoint/2010/main" val="204724881"/>
      </p:ext>
    </p:extLst>
  </p:cSld>
  <p:clrMapOvr>
    <a:masterClrMapping/>
  </p:clrMapOvr>
</p:sld>
</file>

<file path=ppt/slides/slide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053448"/>
      </p:ext>
    </p:extLst>
  </p:cSld>
  <p:clrMapOvr>
    <a:masterClrMapping/>
  </p:clrMapOvr>
</p:sld>
</file>

<file path=ppt/slides/slide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4456509"/>
      </p:ext>
    </p:extLst>
  </p:cSld>
  <p:clrMapOvr>
    <a:masterClrMapping/>
  </p:clrMapOvr>
</p:sld>
</file>

<file path=ppt/slides/slide7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يا جميع سكان أورشليم تعالوا لنمضي إلي جبل الزيتون لننظر يسوع الناصري إين دواد , كلمة الآب , جالساً هناك وتلاميذه محيطون به يسألونه , فأعلموه أولاً ببناء الهيكل وحجارته العظيمة وكمال زينته ,</a:t>
            </a:r>
          </a:p>
        </p:txBody>
      </p:sp>
    </p:spTree>
    <p:extLst>
      <p:ext uri="{BB962C8B-B14F-4D97-AF65-F5344CB8AC3E}">
        <p14:creationId xmlns:p14="http://schemas.microsoft.com/office/powerpoint/2010/main" val="4267153605"/>
      </p:ext>
    </p:extLst>
  </p:cSld>
  <p:clrMapOvr>
    <a:masterClrMapping/>
  </p:clrMapOvr>
</p:sld>
</file>

<file path=ppt/slides/slide7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فاجأب مخلصنا الكثير الرحمة , مرشد كل أحد يتوكل عليه , بهدوء ومعرفة يثبت قلوبهم علي ما سوف يكون : اأظروا لا يضلكم أحدً في شئ إذا وقعتم بالتجارب فسوف تقوم أمة علي أمة ومملكة علي مملكة ,</a:t>
            </a:r>
          </a:p>
        </p:txBody>
      </p:sp>
    </p:spTree>
    <p:extLst>
      <p:ext uri="{BB962C8B-B14F-4D97-AF65-F5344CB8AC3E}">
        <p14:creationId xmlns:p14="http://schemas.microsoft.com/office/powerpoint/2010/main" val="1002169293"/>
      </p:ext>
    </p:extLst>
  </p:cSld>
  <p:clrMapOvr>
    <a:masterClrMapping/>
  </p:clrMapOvr>
</p:sld>
</file>

<file path=ppt/slides/slide7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 وتكون زلازل وموت في أماكن وتكون الشدائد والضيقات علي الأرض , وإعلموا انهم سوف يقتلونكم والأمم يبغضونكم . هذا يفعلونه بكم من أجل إسمي فأصبروا أنتم لكي تخلصوا .</a:t>
            </a:r>
          </a:p>
        </p:txBody>
      </p:sp>
    </p:spTree>
    <p:extLst>
      <p:ext uri="{BB962C8B-B14F-4D97-AF65-F5344CB8AC3E}">
        <p14:creationId xmlns:p14="http://schemas.microsoft.com/office/powerpoint/2010/main" val="26044831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7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2293634"/>
      </p:ext>
    </p:extLst>
  </p:cSld>
  <p:clrMapOvr>
    <a:masterClrMapping/>
  </p:clrMapOvr>
</p:sld>
</file>

<file path=ppt/slides/slide7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8183188"/>
      </p:ext>
    </p:extLst>
  </p:cSld>
  <p:clrMapOvr>
    <a:masterClrMapping/>
  </p:clrMapOvr>
</p:sld>
</file>

<file path=ppt/slides/slide7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لك وحدك أخطأت أيها الرب ضابط الكل , فإغفر لي يا ربي وإلهي , وصنعت الشر بجسارة وتكاسلت في أوامرك أيها الرب . إذا جئت بقوة مجدك ويحيط بك ملائكتك وتجلس أنت </a:t>
            </a:r>
          </a:p>
        </p:txBody>
      </p:sp>
    </p:spTree>
    <p:extLst>
      <p:ext uri="{BB962C8B-B14F-4D97-AF65-F5344CB8AC3E}">
        <p14:creationId xmlns:p14="http://schemas.microsoft.com/office/powerpoint/2010/main" val="4278023746"/>
      </p:ext>
    </p:extLst>
  </p:cSld>
  <p:clrMapOvr>
    <a:masterClrMapping/>
  </p:clrMapOvr>
</p:sld>
</file>

<file path=ppt/slides/slide7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a:t>أيها الديان العادل علي كرسي مملكتك , وتجتمع إليك جميع الأمم من الأربع رياح زوايا الأرض ويفترقون بعضهم عن بعض , يميناً  وشمالاً بكلمة واحدة , وتقف الخراف عن يمينك والجداء عن يسارك</a:t>
            </a:r>
          </a:p>
        </p:txBody>
      </p:sp>
    </p:spTree>
    <p:extLst>
      <p:ext uri="{BB962C8B-B14F-4D97-AF65-F5344CB8AC3E}">
        <p14:creationId xmlns:p14="http://schemas.microsoft.com/office/powerpoint/2010/main" val="2813907046"/>
      </p:ext>
    </p:extLst>
  </p:cSld>
  <p:clrMapOvr>
    <a:masterClrMapping/>
  </p:clrMapOvr>
</p:sld>
</file>

<file path=ppt/slides/slide7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sz="3600"/>
              <a:t> فيفرح معك الذين عن يمينك والأبرار الذين صنعوا مرضاتك المتمسكون بأوامرك وحفظوها وصنعوها جميعاً , الذين أطعموك في جوعك وسقوك أيضاً في عطشك وفي  غربتك أووك في بيوتهم وفي عريك ستروك ,</a:t>
            </a:r>
          </a:p>
        </p:txBody>
      </p:sp>
    </p:spTree>
    <p:extLst>
      <p:ext uri="{BB962C8B-B14F-4D97-AF65-F5344CB8AC3E}">
        <p14:creationId xmlns:p14="http://schemas.microsoft.com/office/powerpoint/2010/main" val="1068760528"/>
      </p:ext>
    </p:extLst>
  </p:cSld>
  <p:clrMapOvr>
    <a:masterClrMapping/>
  </p:clrMapOvr>
</p:sld>
</file>

<file path=ppt/slides/slide7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وعندما دخلت السجن جاءوا لزيارتك وفي  مرضك خدموك , حينئذ يفرحون بأعمالهم الحسنة ويأخذون  أجرهم دون الجداء , فيمضي الأبرار إلي الحياة  الدائمة والجداء إلي العذاب. </a:t>
            </a:r>
          </a:p>
        </p:txBody>
      </p:sp>
    </p:spTree>
    <p:extLst>
      <p:ext uri="{BB962C8B-B14F-4D97-AF65-F5344CB8AC3E}">
        <p14:creationId xmlns:p14="http://schemas.microsoft.com/office/powerpoint/2010/main" val="2455849131"/>
      </p:ext>
    </p:extLst>
  </p:cSld>
  <p:clrMapOvr>
    <a:masterClrMapping/>
  </p:clrMapOvr>
</p:sld>
</file>

<file path=ppt/slides/slide7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أسمعوا أيها الجهال وإفهموا أيها الضالين . أن الرحمة تفتخر في الحكم , فإصنعوا الرحمة قبل أن يأتي عليكم دينونة الديان . فلما فرغ مخلصنا من كلامه أخبر التلاميذ أصفياءه أنه بعد يومين يكون الفصح , </a:t>
            </a:r>
          </a:p>
        </p:txBody>
      </p:sp>
    </p:spTree>
    <p:extLst>
      <p:ext uri="{BB962C8B-B14F-4D97-AF65-F5344CB8AC3E}">
        <p14:creationId xmlns:p14="http://schemas.microsoft.com/office/powerpoint/2010/main" val="568039043"/>
      </p:ext>
    </p:extLst>
  </p:cSld>
  <p:clrMapOvr>
    <a:masterClrMapping/>
  </p:clrMapOvr>
</p:sld>
</file>

<file path=ppt/slides/slide7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lstStyle/>
          <a:p>
            <a:r>
              <a:rPr lang="ar-EG" dirty="0"/>
              <a:t>فإسمعوا يا أخوتي الذين إصطفيتهم , إن إبن الإنسان سيكمل عليه المكتوب في سفر الأنبياء لكي يكون خروفاً للذبح وفصحاً كاملاً إلي كمال الدهور , </a:t>
            </a:r>
          </a:p>
        </p:txBody>
      </p:sp>
    </p:spTree>
    <p:extLst>
      <p:ext uri="{BB962C8B-B14F-4D97-AF65-F5344CB8AC3E}">
        <p14:creationId xmlns:p14="http://schemas.microsoft.com/office/powerpoint/2010/main" val="3076471618"/>
      </p:ext>
    </p:extLst>
  </p:cSld>
  <p:clrMapOvr>
    <a:masterClrMapping/>
  </p:clrMapOvr>
</p:sld>
</file>

<file path=ppt/slides/slide7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ar-EG" dirty="0"/>
              <a:t>فبالحقيقة صرت أيها المسيح إلهنا حملاً بلا عيب عن حياة العالم , الذي هو حمل الله الأب حامل خطية العالم بأسره .</a:t>
            </a:r>
          </a:p>
        </p:txBody>
      </p:sp>
    </p:spTree>
    <p:extLst>
      <p:ext uri="{BB962C8B-B14F-4D97-AF65-F5344CB8AC3E}">
        <p14:creationId xmlns:p14="http://schemas.microsoft.com/office/powerpoint/2010/main" val="1381020741"/>
      </p:ext>
    </p:extLst>
  </p:cSld>
  <p:clrMapOvr>
    <a:masterClrMapping/>
  </p:clrMapOvr>
</p:sld>
</file>

<file path=ppt/slides/slide7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49915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822960" y="1524000"/>
          <a:ext cx="7498080" cy="4171950"/>
        </p:xfrm>
        <a:graphic>
          <a:graphicData uri="http://schemas.openxmlformats.org/drawingml/2006/table">
            <a:tbl>
              <a:tblPr rtl="1">
                <a:tableStyleId>{5C22544A-7EE6-4342-B048-85BDC9FD1C3A}</a:tableStyleId>
              </a:tblPr>
              <a:tblGrid>
                <a:gridCol w="7498080">
                  <a:extLst>
                    <a:ext uri="{9D8B030D-6E8A-4147-A177-3AD203B41FA5}">
                      <a16:colId xmlns:a16="http://schemas.microsoft.com/office/drawing/2014/main" val="20000"/>
                    </a:ext>
                  </a:extLst>
                </a:gridCol>
              </a:tblGrid>
              <a:tr h="4171950">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endParaRPr kumimoji="0" lang="pt-BR" sz="40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endParaRPr>
                    </a:p>
                  </a:txBody>
                  <a:tcPr marL="182880" marR="182880" anchor="ctr" anchorCtr="1">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pPr lvl="0"/>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المسيح مُخلصنا :</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جاء وتألم :</a:t>
            </a:r>
            <a:endParaRPr lang="en-US" dirty="0"/>
          </a:p>
        </p:txBody>
      </p:sp>
      <p:sp>
        <p:nvSpPr>
          <p:cNvPr id="3" name="Text Placeholder 2"/>
          <p:cNvSpPr>
            <a:spLocks noGrp="1"/>
          </p:cNvSpPr>
          <p:nvPr>
            <p:ph type="body" idx="1"/>
          </p:nvPr>
        </p:nvSpPr>
        <p:spPr/>
        <p:txBody>
          <a:bodyPr/>
          <a:lstStyle/>
          <a:p>
            <a:r>
              <a:rPr lang="ar-EG" dirty="0"/>
              <a:t>بي إخرستوس بين سوتير : أف إي أفشيب إم كافه :</a:t>
            </a:r>
          </a:p>
        </p:txBody>
      </p:sp>
      <p:sp>
        <p:nvSpPr>
          <p:cNvPr id="4" name="Text Placeholder 3"/>
          <p:cNvSpPr>
            <a:spLocks noGrp="1"/>
          </p:cNvSpPr>
          <p:nvPr>
            <p:ph type="body" sz="quarter" idx="3"/>
          </p:nvPr>
        </p:nvSpPr>
        <p:spPr/>
        <p:txBody>
          <a:bodyPr/>
          <a:lstStyle/>
          <a:p>
            <a:pPr lvl="0" fontAlgn="base">
              <a:lnSpc>
                <a:spcPct val="100000"/>
              </a:lnSpc>
              <a:spcBef>
                <a:spcPts val="0"/>
              </a:spcBef>
              <a:spcAft>
                <a:spcPct val="0"/>
              </a:spcAft>
              <a:defRPr/>
            </a:pPr>
            <a:r>
              <a:rPr lang="pt-BR" dirty="0"/>
              <a:t>Pi`xrictoc   Pencwthr   &gt; af`i   af]ep`mkau\   &gt;</a:t>
            </a:r>
            <a:endParaRPr lang="en-US" dirty="0"/>
          </a:p>
        </p:txBody>
      </p:sp>
    </p:spTree>
    <p:extLst>
      <p:ext uri="{BB962C8B-B14F-4D97-AF65-F5344CB8AC3E}">
        <p14:creationId xmlns:p14="http://schemas.microsoft.com/office/powerpoint/2010/main" val="1272302712"/>
      </p:ext>
    </p:extLst>
  </p:cSld>
  <p:clrMapOvr>
    <a:masterClrMapping/>
  </p:clrMapOvr>
</p:sld>
</file>

<file path=ppt/slides/slide7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790612" y="252412"/>
          <a:ext cx="7498080" cy="4171950"/>
        </p:xfrm>
        <a:graphic>
          <a:graphicData uri="http://schemas.openxmlformats.org/drawingml/2006/table">
            <a:tbl>
              <a:tblPr rtl="1">
                <a:tableStyleId>{5C22544A-7EE6-4342-B048-85BDC9FD1C3A}</a:tableStyleId>
              </a:tblPr>
              <a:tblGrid>
                <a:gridCol w="7498080">
                  <a:extLst>
                    <a:ext uri="{9D8B030D-6E8A-4147-A177-3AD203B41FA5}">
                      <a16:colId xmlns:a16="http://schemas.microsoft.com/office/drawing/2014/main" val="20000"/>
                    </a:ext>
                  </a:extLst>
                </a:gridCol>
              </a:tblGrid>
              <a:tr h="4171950">
                <a:tc>
                  <a:txBody>
                    <a:bodyPr/>
                    <a:lstStyle/>
                    <a:p>
                      <a:pPr marL="0" marR="0" lvl="0" indent="0" algn="ctr" defTabSz="914400" rtl="1" eaLnBrk="1" fontAlgn="base" latinLnBrk="0" hangingPunct="1">
                        <a:lnSpc>
                          <a:spcPct val="100000"/>
                        </a:lnSpc>
                        <a:spcBef>
                          <a:spcPts val="0"/>
                        </a:spcBef>
                        <a:spcAft>
                          <a:spcPct val="0"/>
                        </a:spcAft>
                        <a:buClrTx/>
                        <a:buSzTx/>
                        <a:buFontTx/>
                        <a:buNone/>
                        <a:tabLst/>
                        <a:defRPr/>
                      </a:pPr>
                      <a:r>
                        <a:rPr kumimoji="0" lang="ar-SA" sz="5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AL-Mateen" pitchFamily="2" charset="-78"/>
                        </a:rPr>
                        <a:t>.</a:t>
                      </a:r>
                      <a:endParaRPr kumimoji="0" lang="ar-SA" sz="48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AL-Mateen" pitchFamily="2" charset="-78"/>
                      </a:endParaRPr>
                    </a:p>
                  </a:txBody>
                  <a:tcPr marL="182880" marR="182880" anchor="ctr" anchorCtr="1">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r>
              <a:rPr lang="ar-EG" dirty="0"/>
              <a:t>لكي بآلامه :  يُخلصنا.</a:t>
            </a:r>
            <a:endParaRPr lang="en-US" dirty="0"/>
          </a:p>
        </p:txBody>
      </p:sp>
      <p:sp>
        <p:nvSpPr>
          <p:cNvPr id="3" name="Text Placeholder 2"/>
          <p:cNvSpPr>
            <a:spLocks noGrp="1"/>
          </p:cNvSpPr>
          <p:nvPr>
            <p:ph type="body" idx="1"/>
          </p:nvPr>
        </p:nvSpPr>
        <p:spPr/>
        <p:txBody>
          <a:bodyPr/>
          <a:lstStyle/>
          <a:p>
            <a:r>
              <a:rPr lang="ar-EG" dirty="0"/>
              <a:t>هينا خين نيف إم كافه : إنتيف سوتي إممون</a:t>
            </a:r>
            <a:endParaRPr lang="en-US" dirty="0"/>
          </a:p>
        </p:txBody>
      </p:sp>
      <p:sp>
        <p:nvSpPr>
          <p:cNvPr id="4" name="Text Placeholder 3"/>
          <p:cNvSpPr>
            <a:spLocks noGrp="1"/>
          </p:cNvSpPr>
          <p:nvPr>
            <p:ph type="body" sz="quarter" idx="3"/>
          </p:nvPr>
        </p:nvSpPr>
        <p:spPr/>
        <p:txBody>
          <a:bodyPr/>
          <a:lstStyle/>
          <a:p>
            <a:pPr lvl="0" fontAlgn="base">
              <a:lnSpc>
                <a:spcPct val="100000"/>
              </a:lnSpc>
              <a:spcBef>
                <a:spcPts val="0"/>
              </a:spcBef>
              <a:spcAft>
                <a:spcPct val="0"/>
              </a:spcAft>
              <a:defRPr/>
            </a:pPr>
            <a:r>
              <a:rPr lang="pt-BR" sz="4400" dirty="0"/>
              <a:t>\ina   'en   nef</a:t>
            </a:r>
            <a:r>
              <a:rPr lang="en-US" sz="4400" dirty="0"/>
              <a:t>-</a:t>
            </a:r>
            <a:r>
              <a:rPr lang="ar-EG" sz="4400" dirty="0"/>
              <a:t> </a:t>
            </a:r>
            <a:r>
              <a:rPr lang="pt-BR" sz="4400" dirty="0"/>
              <a:t>`mkau\   &gt;`ntef-cw;   `mmon.</a:t>
            </a:r>
            <a:endParaRPr lang="pt-BR" dirty="0"/>
          </a:p>
        </p:txBody>
      </p:sp>
    </p:spTree>
    <p:extLst>
      <p:ext uri="{BB962C8B-B14F-4D97-AF65-F5344CB8AC3E}">
        <p14:creationId xmlns:p14="http://schemas.microsoft.com/office/powerpoint/2010/main" val="1509366380"/>
      </p:ext>
    </p:extLst>
  </p:cSld>
  <p:clrMapOvr>
    <a:masterClrMapping/>
  </p:clrMapOvr>
</p:sld>
</file>

<file path=ppt/slides/slide7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580073" y="152400"/>
          <a:ext cx="7498080" cy="4171950"/>
        </p:xfrm>
        <a:graphic>
          <a:graphicData uri="http://schemas.openxmlformats.org/drawingml/2006/table">
            <a:tbl>
              <a:tblPr rtl="1">
                <a:tableStyleId>{5C22544A-7EE6-4342-B048-85BDC9FD1C3A}</a:tableStyleId>
              </a:tblPr>
              <a:tblGrid>
                <a:gridCol w="7498080">
                  <a:extLst>
                    <a:ext uri="{9D8B030D-6E8A-4147-A177-3AD203B41FA5}">
                      <a16:colId xmlns:a16="http://schemas.microsoft.com/office/drawing/2014/main" val="20000"/>
                    </a:ext>
                  </a:extLst>
                </a:gridCol>
              </a:tblGrid>
              <a:tr h="4171950">
                <a:tc>
                  <a:txBody>
                    <a:bodyPr/>
                    <a:lstStyle/>
                    <a:p>
                      <a:pPr marL="0" marR="0" lvl="0" indent="0" algn="ctr" defTabSz="914400" rtl="1" eaLnBrk="1" fontAlgn="base" latinLnBrk="0" hangingPunct="1">
                        <a:lnSpc>
                          <a:spcPct val="100000"/>
                        </a:lnSpc>
                        <a:spcBef>
                          <a:spcPts val="0"/>
                        </a:spcBef>
                        <a:spcAft>
                          <a:spcPct val="0"/>
                        </a:spcAft>
                        <a:buClrTx/>
                        <a:buSzTx/>
                        <a:buFontTx/>
                        <a:buNone/>
                        <a:tabLst/>
                        <a:defRPr/>
                      </a:pPr>
                      <a:endParaRPr kumimoji="0" lang="ar-SA" sz="4800" b="0" i="0" u="none" strike="noStrike" kern="1200" cap="none" spc="0" normalizeH="0" baseline="0" dirty="0">
                        <a:ln>
                          <a:noFill/>
                        </a:ln>
                        <a:solidFill>
                          <a:srgbClr val="FFFFFF"/>
                        </a:solidFill>
                        <a:effectLst>
                          <a:outerShdw blurRad="38100" dist="38100" dir="2700000" algn="tl">
                            <a:srgbClr val="000000">
                              <a:alpha val="43137"/>
                            </a:srgbClr>
                          </a:outerShdw>
                        </a:effectLst>
                        <a:uLnTx/>
                        <a:uFillTx/>
                        <a:latin typeface="Arial" charset="0"/>
                        <a:ea typeface="+mn-ea"/>
                        <a:cs typeface="AL-Mateen" pitchFamily="2" charset="-78"/>
                      </a:endParaRPr>
                    </a:p>
                  </a:txBody>
                  <a:tcPr marL="182880" marR="182880" anchor="ctr" anchorCtr="1">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pPr lvl="0"/>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فلنمجده :</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ونرفع اسمه :</a:t>
            </a:r>
            <a:endParaRPr lang="en-US" dirty="0"/>
          </a:p>
        </p:txBody>
      </p:sp>
      <p:sp>
        <p:nvSpPr>
          <p:cNvPr id="3" name="Text Placeholder 2"/>
          <p:cNvSpPr>
            <a:spLocks noGrp="1"/>
          </p:cNvSpPr>
          <p:nvPr>
            <p:ph type="body" idx="1"/>
          </p:nvPr>
        </p:nvSpPr>
        <p:spPr/>
        <p:txBody>
          <a:bodyPr/>
          <a:lstStyle/>
          <a:p>
            <a:r>
              <a:rPr lang="ar-EG" dirty="0"/>
              <a:t>مارين تي أو أوو ناف :تين تشيسي إم بيف ران :</a:t>
            </a:r>
          </a:p>
        </p:txBody>
      </p:sp>
      <p:sp>
        <p:nvSpPr>
          <p:cNvPr id="4" name="Text Placeholder 3"/>
          <p:cNvSpPr>
            <a:spLocks noGrp="1"/>
          </p:cNvSpPr>
          <p:nvPr>
            <p:ph type="body" sz="quarter" idx="3"/>
          </p:nvPr>
        </p:nvSpPr>
        <p:spPr/>
        <p:txBody>
          <a:bodyPr/>
          <a:lstStyle/>
          <a:p>
            <a:r>
              <a:rPr lang="en-US" dirty="0"/>
              <a:t>Maren;`</a:t>
            </a:r>
            <a:r>
              <a:rPr lang="en-US" dirty="0" err="1"/>
              <a:t>wou</a:t>
            </a:r>
            <a:r>
              <a:rPr lang="en-US" dirty="0"/>
              <a:t>   </a:t>
            </a:r>
            <a:r>
              <a:rPr lang="en-US" dirty="0" err="1"/>
              <a:t>naf</a:t>
            </a:r>
            <a:r>
              <a:rPr lang="en-US" dirty="0"/>
              <a:t>   &gt;   </a:t>
            </a:r>
            <a:r>
              <a:rPr lang="en-US" dirty="0" err="1"/>
              <a:t>tensici</a:t>
            </a:r>
            <a:r>
              <a:rPr lang="en-US" dirty="0"/>
              <a:t>   `</a:t>
            </a:r>
            <a:r>
              <a:rPr lang="en-US" dirty="0" err="1"/>
              <a:t>mPefran</a:t>
            </a:r>
            <a:r>
              <a:rPr lang="en-US" dirty="0"/>
              <a:t>   &gt;</a:t>
            </a:r>
          </a:p>
        </p:txBody>
      </p:sp>
    </p:spTree>
    <p:extLst>
      <p:ext uri="{BB962C8B-B14F-4D97-AF65-F5344CB8AC3E}">
        <p14:creationId xmlns:p14="http://schemas.microsoft.com/office/powerpoint/2010/main" val="2779017794"/>
      </p:ext>
    </p:extLst>
  </p:cSld>
  <p:clrMapOvr>
    <a:masterClrMapping/>
  </p:clrMapOvr>
</p:sld>
</file>

<file path=ppt/slides/slide7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لأنه صنع معنا رحمة :</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كعظيم رحمته.</a:t>
            </a:r>
            <a:endParaRPr lang="en-US" dirty="0"/>
          </a:p>
        </p:txBody>
      </p:sp>
      <p:sp>
        <p:nvSpPr>
          <p:cNvPr id="3" name="Text Placeholder 2"/>
          <p:cNvSpPr>
            <a:spLocks noGrp="1"/>
          </p:cNvSpPr>
          <p:nvPr>
            <p:ph type="body" idx="1"/>
          </p:nvPr>
        </p:nvSpPr>
        <p:spPr/>
        <p:txBody>
          <a:bodyPr/>
          <a:lstStyle/>
          <a:p>
            <a:pPr lvl="0" fontAlgn="base">
              <a:lnSpc>
                <a:spcPct val="100000"/>
              </a:lnSpc>
              <a:spcBef>
                <a:spcPts val="0"/>
              </a:spcBef>
              <a:spcAft>
                <a:spcPct val="0"/>
              </a:spcAft>
              <a:defRPr/>
            </a:pP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ج</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يه أف إير أوو ناي</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نيه مان : كاطا</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بيف نيشتي إنناي.</a:t>
            </a:r>
            <a:endParaRPr lang="ar-SA" sz="36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sz="quarter" idx="3"/>
          </p:nvPr>
        </p:nvSpPr>
        <p:spPr/>
        <p:txBody>
          <a:bodyPr/>
          <a:lstStyle/>
          <a:p>
            <a:r>
              <a:rPr lang="en-US" dirty="0"/>
              <a:t>je   </a:t>
            </a:r>
            <a:r>
              <a:rPr lang="en-US" dirty="0" err="1"/>
              <a:t>aferounai</a:t>
            </a:r>
            <a:r>
              <a:rPr lang="en-US" dirty="0"/>
              <a:t>   </a:t>
            </a:r>
            <a:r>
              <a:rPr lang="en-US" dirty="0" err="1"/>
              <a:t>neman</a:t>
            </a:r>
            <a:r>
              <a:rPr lang="en-US" dirty="0"/>
              <a:t>   &gt;   kata   </a:t>
            </a:r>
            <a:r>
              <a:rPr lang="en-US" dirty="0" err="1"/>
              <a:t>pefni</a:t>
            </a:r>
            <a:r>
              <a:rPr lang="en-US" dirty="0"/>
              <a:t>];   `</a:t>
            </a:r>
            <a:r>
              <a:rPr lang="en-US" dirty="0" err="1"/>
              <a:t>nnai</a:t>
            </a:r>
            <a:r>
              <a:rPr lang="en-US" dirty="0"/>
              <a:t>.</a:t>
            </a:r>
          </a:p>
        </p:txBody>
      </p:sp>
    </p:spTree>
    <p:extLst>
      <p:ext uri="{BB962C8B-B14F-4D97-AF65-F5344CB8AC3E}">
        <p14:creationId xmlns:p14="http://schemas.microsoft.com/office/powerpoint/2010/main" val="1828246377"/>
      </p:ext>
    </p:extLst>
  </p:cSld>
  <p:clrMapOvr>
    <a:masterClrMapping/>
  </p:clrMapOvr>
</p:sld>
</file>

<file path=ppt/slides/slide7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dirty="0">
                          <a:solidFill>
                            <a:schemeClr val="bg1"/>
                          </a:solidFill>
                          <a:latin typeface="Garamond" pitchFamily="18" charset="0"/>
                          <a:cs typeface="Arial" pitchFamily="34" charset="0"/>
                        </a:rPr>
                        <a:t>نحنى ركبنا</a:t>
                      </a:r>
                      <a:endParaRPr lang="ar-EG" sz="239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800" b="0" dirty="0" err="1">
                          <a:solidFill>
                            <a:srgbClr val="FFC000"/>
                          </a:solidFill>
                          <a:latin typeface="Avva_Shenouda" pitchFamily="34" charset="2"/>
                          <a:cs typeface="Mudir MT" pitchFamily="2" charset="-78"/>
                        </a:rPr>
                        <a:t>Klinwmen</a:t>
                      </a:r>
                      <a:r>
                        <a:rPr lang="en-US" sz="4800" b="0" dirty="0">
                          <a:solidFill>
                            <a:srgbClr val="FFC000"/>
                          </a:solidFill>
                          <a:latin typeface="Avva_Shenouda" pitchFamily="34" charset="2"/>
                          <a:cs typeface="Mudir MT" pitchFamily="2" charset="-78"/>
                        </a:rPr>
                        <a:t> </a:t>
                      </a:r>
                      <a:r>
                        <a:rPr lang="en-US" sz="4800" b="0" dirty="0" err="1">
                          <a:solidFill>
                            <a:srgbClr val="FFC000"/>
                          </a:solidFill>
                          <a:latin typeface="Avva_Shenouda" pitchFamily="34" charset="2"/>
                          <a:cs typeface="Mudir MT" pitchFamily="2" charset="-78"/>
                        </a:rPr>
                        <a:t>ta</a:t>
                      </a:r>
                      <a:r>
                        <a:rPr lang="en-US" sz="4800" b="0" dirty="0">
                          <a:solidFill>
                            <a:srgbClr val="FFC000"/>
                          </a:solidFill>
                          <a:latin typeface="Avva_Shenouda" pitchFamily="34" charset="2"/>
                          <a:cs typeface="Mudir MT" pitchFamily="2" charset="-78"/>
                        </a:rPr>
                        <a:t> </a:t>
                      </a:r>
                      <a:r>
                        <a:rPr lang="en-US" sz="4800" b="0" dirty="0" err="1">
                          <a:solidFill>
                            <a:srgbClr val="FFC000"/>
                          </a:solidFill>
                          <a:latin typeface="Avva_Shenouda" pitchFamily="34" charset="2"/>
                          <a:cs typeface="Mudir MT" pitchFamily="2" charset="-78"/>
                        </a:rPr>
                        <a:t>jonata</a:t>
                      </a:r>
                      <a:endParaRPr lang="ar-EG" sz="4800" b="0" dirty="0">
                        <a:solidFill>
                          <a:srgbClr val="FFC000"/>
                        </a:solidFill>
                        <a:latin typeface="Avva_Shenouda" pitchFamily="34" charset="2"/>
                        <a:cs typeface="Mudir MT" pitchFamily="2" charset="-78"/>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dirty="0">
                          <a:solidFill>
                            <a:schemeClr val="bg1"/>
                          </a:solidFill>
                          <a:latin typeface="Garamond" pitchFamily="18" charset="0"/>
                          <a:cs typeface="Arial" pitchFamily="34" charset="0"/>
                        </a:rPr>
                        <a:t>اكلينومين طاغناطا</a:t>
                      </a:r>
                      <a:endParaRPr lang="ar-EG" sz="13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93928865"/>
      </p:ext>
    </p:extLst>
  </p:cSld>
  <p:clrMapOvr>
    <a:masterClrMapping/>
  </p:clrMapOvr>
</p:sld>
</file>

<file path=ppt/slides/slide7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dirty="0">
                          <a:solidFill>
                            <a:schemeClr val="bg1"/>
                          </a:solidFill>
                          <a:latin typeface="Garamond" pitchFamily="18" charset="0"/>
                          <a:cs typeface="Arial" pitchFamily="34" charset="0"/>
                        </a:rPr>
                        <a:t>ارحمنا يا الله الاب ضابط الكل</a:t>
                      </a:r>
                      <a:endParaRPr lang="ar-EG" sz="52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dirty="0" err="1">
                          <a:solidFill>
                            <a:srgbClr val="FFC000"/>
                          </a:solidFill>
                          <a:latin typeface="Avva_Shenouda" pitchFamily="34" charset="2"/>
                          <a:cs typeface="Mudir MT" pitchFamily="2" charset="-78"/>
                        </a:rPr>
                        <a:t>Nai</a:t>
                      </a:r>
                      <a:r>
                        <a:rPr lang="en-US" sz="4000" b="0" dirty="0">
                          <a:solidFill>
                            <a:srgbClr val="FFC000"/>
                          </a:solidFill>
                          <a:latin typeface="Avva_Shenouda" pitchFamily="34" charset="2"/>
                          <a:cs typeface="Mudir MT" pitchFamily="2" charset="-78"/>
                        </a:rPr>
                        <a:t> </a:t>
                      </a:r>
                      <a:r>
                        <a:rPr lang="en-US" sz="4000" b="0" dirty="0" err="1">
                          <a:solidFill>
                            <a:srgbClr val="FFC000"/>
                          </a:solidFill>
                          <a:latin typeface="Avva_Shenouda" pitchFamily="34" charset="2"/>
                          <a:cs typeface="Mudir MT" pitchFamily="2" charset="-78"/>
                        </a:rPr>
                        <a:t>nan</a:t>
                      </a:r>
                      <a:r>
                        <a:rPr lang="en-US" sz="4000" b="0" dirty="0">
                          <a:solidFill>
                            <a:srgbClr val="FFC000"/>
                          </a:solidFill>
                          <a:latin typeface="Avva_Shenouda" pitchFamily="34" charset="2"/>
                          <a:cs typeface="Mudir MT" pitchFamily="2" charset="-78"/>
                        </a:rPr>
                        <a:t> F5 </a:t>
                      </a:r>
                      <a:r>
                        <a:rPr lang="en-US" sz="4000" b="0" dirty="0" err="1">
                          <a:solidFill>
                            <a:srgbClr val="FFC000"/>
                          </a:solidFill>
                          <a:latin typeface="Avva_Shenouda" pitchFamily="34" charset="2"/>
                          <a:cs typeface="Mudir MT" pitchFamily="2" charset="-78"/>
                        </a:rPr>
                        <a:t>Fiwt</a:t>
                      </a:r>
                      <a:r>
                        <a:rPr lang="en-US" sz="4000" b="0" dirty="0">
                          <a:solidFill>
                            <a:srgbClr val="FFC000"/>
                          </a:solidFill>
                          <a:latin typeface="Avva_Shenouda" pitchFamily="34" charset="2"/>
                          <a:cs typeface="Mudir MT" pitchFamily="2" charset="-78"/>
                        </a:rPr>
                        <a:t> </a:t>
                      </a:r>
                      <a:r>
                        <a:rPr lang="en-US" sz="4000" b="0" dirty="0" err="1">
                          <a:solidFill>
                            <a:srgbClr val="FFC000"/>
                          </a:solidFill>
                          <a:latin typeface="Avva_Shenouda" pitchFamily="34" charset="2"/>
                          <a:cs typeface="Mudir MT" pitchFamily="2" charset="-78"/>
                        </a:rPr>
                        <a:t>pipantokratwr</a:t>
                      </a:r>
                      <a:endParaRPr lang="ar-EG" sz="4000" b="0" dirty="0">
                        <a:solidFill>
                          <a:srgbClr val="FFC000"/>
                        </a:solidFill>
                        <a:latin typeface="Avva_Shenouda" pitchFamily="34" charset="2"/>
                        <a:cs typeface="Mudir MT" pitchFamily="2" charset="-78"/>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solidFill>
                            <a:schemeClr val="bg1"/>
                          </a:solidFill>
                          <a:latin typeface="Garamond" pitchFamily="18" charset="0"/>
                          <a:cs typeface="Arial" pitchFamily="34" charset="0"/>
                        </a:rPr>
                        <a:t>ناى افنوتى افيوت بى باندوكراطور</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51142527"/>
      </p:ext>
    </p:extLst>
  </p:cSld>
  <p:clrMapOvr>
    <a:masterClrMapping/>
  </p:clrMapOvr>
</p:sld>
</file>

<file path=ppt/slides/slide7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dirty="0">
                          <a:solidFill>
                            <a:schemeClr val="bg1"/>
                          </a:solidFill>
                          <a:latin typeface="Garamond" pitchFamily="18" charset="0"/>
                          <a:cs typeface="Arial" pitchFamily="34" charset="0"/>
                        </a:rPr>
                        <a:t>نقف و نحنى ركبنا</a:t>
                      </a:r>
                      <a:endParaRPr lang="ar-EG" sz="13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dirty="0" err="1">
                          <a:solidFill>
                            <a:srgbClr val="FFC000"/>
                          </a:solidFill>
                          <a:latin typeface="Avva_Shenouda" pitchFamily="34" charset="2"/>
                          <a:cs typeface="Mudir MT" pitchFamily="2" charset="-78"/>
                        </a:rPr>
                        <a:t>Anactwmen</a:t>
                      </a:r>
                      <a:r>
                        <a:rPr lang="en-US" sz="3200" b="0" dirty="0">
                          <a:solidFill>
                            <a:srgbClr val="FFC000"/>
                          </a:solidFill>
                          <a:latin typeface="Avva_Shenouda" pitchFamily="34" charset="2"/>
                          <a:cs typeface="Mudir MT" pitchFamily="2" charset="-78"/>
                        </a:rPr>
                        <a:t> </a:t>
                      </a:r>
                      <a:r>
                        <a:rPr lang="en-US" sz="3200" b="0" dirty="0" err="1">
                          <a:solidFill>
                            <a:srgbClr val="FFC000"/>
                          </a:solidFill>
                          <a:latin typeface="Avva_Shenouda" pitchFamily="34" charset="2"/>
                          <a:cs typeface="Mudir MT" pitchFamily="2" charset="-78"/>
                        </a:rPr>
                        <a:t>klinwmen</a:t>
                      </a:r>
                      <a:r>
                        <a:rPr lang="en-US" sz="3200" b="0" dirty="0">
                          <a:solidFill>
                            <a:srgbClr val="FFC000"/>
                          </a:solidFill>
                          <a:latin typeface="Avva_Shenouda" pitchFamily="34" charset="2"/>
                          <a:cs typeface="Mudir MT" pitchFamily="2" charset="-78"/>
                        </a:rPr>
                        <a:t> </a:t>
                      </a:r>
                      <a:r>
                        <a:rPr lang="en-US" sz="3200" b="0" dirty="0" err="1">
                          <a:solidFill>
                            <a:srgbClr val="FFC000"/>
                          </a:solidFill>
                          <a:latin typeface="Avva_Shenouda" pitchFamily="34" charset="2"/>
                          <a:cs typeface="Mudir MT" pitchFamily="2" charset="-78"/>
                        </a:rPr>
                        <a:t>ta</a:t>
                      </a:r>
                      <a:r>
                        <a:rPr lang="en-US" sz="3200" b="0" dirty="0">
                          <a:solidFill>
                            <a:srgbClr val="FFC000"/>
                          </a:solidFill>
                          <a:latin typeface="Avva_Shenouda" pitchFamily="34" charset="2"/>
                          <a:cs typeface="Mudir MT" pitchFamily="2" charset="-78"/>
                        </a:rPr>
                        <a:t> </a:t>
                      </a:r>
                      <a:r>
                        <a:rPr lang="en-US" sz="3200" b="0" dirty="0" err="1">
                          <a:solidFill>
                            <a:srgbClr val="FFC000"/>
                          </a:solidFill>
                          <a:latin typeface="Avva_Shenouda" pitchFamily="34" charset="2"/>
                          <a:cs typeface="Mudir MT" pitchFamily="2" charset="-78"/>
                        </a:rPr>
                        <a:t>jonata</a:t>
                      </a:r>
                      <a:endParaRPr lang="ar-EG" sz="3200" b="0" dirty="0">
                        <a:solidFill>
                          <a:srgbClr val="FFC000"/>
                        </a:solidFill>
                        <a:latin typeface="Avva_Shenouda" pitchFamily="34" charset="2"/>
                        <a:cs typeface="Mudir MT" pitchFamily="2" charset="-78"/>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solidFill>
                            <a:schemeClr val="bg1"/>
                          </a:solidFill>
                          <a:latin typeface="Garamond" pitchFamily="18" charset="0"/>
                          <a:cs typeface="Arial" pitchFamily="34" charset="0"/>
                        </a:rPr>
                        <a:t>اناستومين اكلينومين طاغناطا</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55803644"/>
      </p:ext>
    </p:extLst>
  </p:cSld>
  <p:clrMapOvr>
    <a:masterClrMapping/>
  </p:clrMapOvr>
</p:sld>
</file>

<file path=ppt/slides/slide7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dirty="0">
                          <a:solidFill>
                            <a:schemeClr val="bg1"/>
                          </a:solidFill>
                          <a:latin typeface="Garamond" pitchFamily="18" charset="0"/>
                          <a:cs typeface="Arial" pitchFamily="34" charset="0"/>
                        </a:rPr>
                        <a:t>ارحمنا يا الله مخلصنا</a:t>
                      </a:r>
                      <a:endParaRPr lang="ar-EG" sz="5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dirty="0" err="1">
                          <a:solidFill>
                            <a:srgbClr val="FFC000"/>
                          </a:solidFill>
                          <a:latin typeface="Avva_Shenouda" pitchFamily="34" charset="2"/>
                          <a:cs typeface="Mudir MT" pitchFamily="2" charset="-78"/>
                        </a:rPr>
                        <a:t>Nai</a:t>
                      </a:r>
                      <a:r>
                        <a:rPr lang="en-US" sz="3600" b="0" dirty="0">
                          <a:solidFill>
                            <a:srgbClr val="FFC000"/>
                          </a:solidFill>
                          <a:latin typeface="Avva_Shenouda" pitchFamily="34" charset="2"/>
                          <a:cs typeface="Mudir MT" pitchFamily="2" charset="-78"/>
                        </a:rPr>
                        <a:t> </a:t>
                      </a:r>
                      <a:r>
                        <a:rPr lang="en-US" sz="3600" b="0" dirty="0" err="1">
                          <a:solidFill>
                            <a:srgbClr val="FFC000"/>
                          </a:solidFill>
                          <a:latin typeface="Avva_Shenouda" pitchFamily="34" charset="2"/>
                          <a:cs typeface="Mudir MT" pitchFamily="2" charset="-78"/>
                        </a:rPr>
                        <a:t>nan</a:t>
                      </a:r>
                      <a:r>
                        <a:rPr lang="en-US" sz="3600" b="0" dirty="0">
                          <a:solidFill>
                            <a:srgbClr val="FFC000"/>
                          </a:solidFill>
                          <a:latin typeface="Avva_Shenouda" pitchFamily="34" charset="2"/>
                          <a:cs typeface="Mudir MT" pitchFamily="2" charset="-78"/>
                        </a:rPr>
                        <a:t> F5 Pencwt3r</a:t>
                      </a:r>
                      <a:endParaRPr lang="ar-EG" sz="3600" b="0" dirty="0">
                        <a:solidFill>
                          <a:srgbClr val="FFC000"/>
                        </a:solidFill>
                        <a:latin typeface="Avva_Shenouda" pitchFamily="34" charset="2"/>
                        <a:cs typeface="Mudir MT" pitchFamily="2" charset="-78"/>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dirty="0">
                          <a:solidFill>
                            <a:schemeClr val="bg1"/>
                          </a:solidFill>
                          <a:latin typeface="Garamond" pitchFamily="18" charset="0"/>
                          <a:cs typeface="Arial" pitchFamily="34" charset="0"/>
                        </a:rPr>
                        <a:t>ناى افنوتى  بنسوتير</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53231871"/>
      </p:ext>
    </p:extLst>
  </p:cSld>
  <p:clrMapOvr>
    <a:masterClrMapping/>
  </p:clrMapOvr>
</p:sld>
</file>

<file path=ppt/slides/slide7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dirty="0">
                          <a:solidFill>
                            <a:schemeClr val="bg1"/>
                          </a:solidFill>
                          <a:latin typeface="Garamond" pitchFamily="18" charset="0"/>
                          <a:cs typeface="Arial" pitchFamily="34" charset="0"/>
                        </a:rPr>
                        <a:t>ثم نقف و نحنى ركبنا</a:t>
                      </a:r>
                      <a:endParaRPr lang="ar-EG" sz="13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dirty="0" err="1">
                          <a:solidFill>
                            <a:srgbClr val="FFC000"/>
                          </a:solidFill>
                          <a:latin typeface="Avva_Shenouda" pitchFamily="34" charset="2"/>
                          <a:cs typeface="Mudir MT" pitchFamily="2" charset="-78"/>
                        </a:rPr>
                        <a:t>Ke</a:t>
                      </a:r>
                      <a:r>
                        <a:rPr lang="en-US" sz="3200" b="0" dirty="0">
                          <a:solidFill>
                            <a:srgbClr val="FFC000"/>
                          </a:solidFill>
                          <a:latin typeface="Avva_Shenouda" pitchFamily="34" charset="2"/>
                          <a:cs typeface="Mudir MT" pitchFamily="2" charset="-78"/>
                        </a:rPr>
                        <a:t> </a:t>
                      </a:r>
                      <a:r>
                        <a:rPr lang="en-US" sz="3200" b="0" dirty="0" err="1">
                          <a:solidFill>
                            <a:srgbClr val="FFC000"/>
                          </a:solidFill>
                          <a:latin typeface="Avva_Shenouda" pitchFamily="34" charset="2"/>
                          <a:cs typeface="Mudir MT" pitchFamily="2" charset="-78"/>
                        </a:rPr>
                        <a:t>anactwmen</a:t>
                      </a:r>
                      <a:r>
                        <a:rPr lang="en-US" sz="3200" b="0" dirty="0">
                          <a:solidFill>
                            <a:srgbClr val="FFC000"/>
                          </a:solidFill>
                          <a:latin typeface="Avva_Shenouda" pitchFamily="34" charset="2"/>
                          <a:cs typeface="Mudir MT" pitchFamily="2" charset="-78"/>
                        </a:rPr>
                        <a:t> </a:t>
                      </a:r>
                      <a:r>
                        <a:rPr lang="en-US" sz="3200" b="0" dirty="0" err="1">
                          <a:solidFill>
                            <a:srgbClr val="FFC000"/>
                          </a:solidFill>
                          <a:latin typeface="Avva_Shenouda" pitchFamily="34" charset="2"/>
                          <a:cs typeface="Mudir MT" pitchFamily="2" charset="-78"/>
                        </a:rPr>
                        <a:t>klinwmen</a:t>
                      </a:r>
                      <a:r>
                        <a:rPr lang="en-US" sz="3200" b="0" dirty="0">
                          <a:solidFill>
                            <a:srgbClr val="FFC000"/>
                          </a:solidFill>
                          <a:latin typeface="Avva_Shenouda" pitchFamily="34" charset="2"/>
                          <a:cs typeface="Mudir MT" pitchFamily="2" charset="-78"/>
                        </a:rPr>
                        <a:t> </a:t>
                      </a:r>
                      <a:r>
                        <a:rPr lang="en-US" sz="3200" b="0" dirty="0" err="1">
                          <a:solidFill>
                            <a:srgbClr val="FFC000"/>
                          </a:solidFill>
                          <a:latin typeface="Avva_Shenouda" pitchFamily="34" charset="2"/>
                          <a:cs typeface="Mudir MT" pitchFamily="2" charset="-78"/>
                        </a:rPr>
                        <a:t>ta</a:t>
                      </a:r>
                      <a:r>
                        <a:rPr lang="en-US" sz="3200" b="0" dirty="0">
                          <a:solidFill>
                            <a:srgbClr val="FFC000"/>
                          </a:solidFill>
                          <a:latin typeface="Avva_Shenouda" pitchFamily="34" charset="2"/>
                          <a:cs typeface="Mudir MT" pitchFamily="2" charset="-78"/>
                        </a:rPr>
                        <a:t> </a:t>
                      </a:r>
                      <a:r>
                        <a:rPr lang="en-US" sz="3200" b="0" dirty="0" err="1">
                          <a:solidFill>
                            <a:srgbClr val="FFC000"/>
                          </a:solidFill>
                          <a:latin typeface="Avva_Shenouda" pitchFamily="34" charset="2"/>
                          <a:cs typeface="Mudir MT" pitchFamily="2" charset="-78"/>
                        </a:rPr>
                        <a:t>jonata</a:t>
                      </a:r>
                      <a:endParaRPr lang="ar-EG" sz="3200" b="0" dirty="0">
                        <a:solidFill>
                          <a:srgbClr val="FFC000"/>
                        </a:solidFill>
                        <a:latin typeface="Avva_Shenouda" pitchFamily="34" charset="2"/>
                        <a:cs typeface="Mudir MT" pitchFamily="2" charset="-78"/>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solidFill>
                            <a:schemeClr val="bg1"/>
                          </a:solidFill>
                          <a:latin typeface="Garamond" pitchFamily="18" charset="0"/>
                          <a:cs typeface="Arial" pitchFamily="34" charset="0"/>
                        </a:rPr>
                        <a:t>كى اناستومين اكلينومين طاغناطا</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25825455"/>
      </p:ext>
    </p:extLst>
  </p:cSld>
  <p:clrMapOvr>
    <a:masterClrMapping/>
  </p:clrMapOvr>
</p:sld>
</file>

<file path=ppt/slides/slide7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dirty="0">
                          <a:solidFill>
                            <a:schemeClr val="bg1"/>
                          </a:solidFill>
                          <a:latin typeface="Garamond" pitchFamily="18" charset="0"/>
                          <a:cs typeface="Arial" pitchFamily="34" charset="0"/>
                        </a:rPr>
                        <a:t>ارحمنا يا الله ثم ارحمنا</a:t>
                      </a:r>
                      <a:endParaRPr lang="ar-EG" sz="4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dirty="0" err="1">
                          <a:solidFill>
                            <a:srgbClr val="FFC000"/>
                          </a:solidFill>
                          <a:latin typeface="Avva_Shenouda" pitchFamily="34" charset="2"/>
                          <a:cs typeface="Mudir MT" pitchFamily="2" charset="-78"/>
                        </a:rPr>
                        <a:t>Nai</a:t>
                      </a:r>
                      <a:r>
                        <a:rPr lang="en-US" sz="4000" b="0" dirty="0">
                          <a:solidFill>
                            <a:srgbClr val="FFC000"/>
                          </a:solidFill>
                          <a:latin typeface="Avva_Shenouda" pitchFamily="34" charset="2"/>
                          <a:cs typeface="Mudir MT" pitchFamily="2" charset="-78"/>
                        </a:rPr>
                        <a:t> </a:t>
                      </a:r>
                      <a:r>
                        <a:rPr lang="en-US" sz="4000" b="0" dirty="0" err="1">
                          <a:solidFill>
                            <a:srgbClr val="FFC000"/>
                          </a:solidFill>
                          <a:latin typeface="Avva_Shenouda" pitchFamily="34" charset="2"/>
                          <a:cs typeface="Mudir MT" pitchFamily="2" charset="-78"/>
                        </a:rPr>
                        <a:t>nan</a:t>
                      </a:r>
                      <a:r>
                        <a:rPr lang="en-US" sz="4000" b="0" dirty="0">
                          <a:solidFill>
                            <a:srgbClr val="FFC000"/>
                          </a:solidFill>
                          <a:latin typeface="Avva_Shenouda" pitchFamily="34" charset="2"/>
                          <a:cs typeface="Mudir MT" pitchFamily="2" charset="-78"/>
                        </a:rPr>
                        <a:t> F5 </a:t>
                      </a:r>
                    </a:p>
                    <a:p>
                      <a:pPr algn="ctr" rtl="0"/>
                      <a:r>
                        <a:rPr lang="en-US" sz="4000" b="0" dirty="0" err="1">
                          <a:solidFill>
                            <a:srgbClr val="FFC000"/>
                          </a:solidFill>
                          <a:latin typeface="Avva_Shenouda" pitchFamily="34" charset="2"/>
                          <a:cs typeface="Mudir MT" pitchFamily="2" charset="-78"/>
                        </a:rPr>
                        <a:t>ovoh</a:t>
                      </a:r>
                      <a:r>
                        <a:rPr lang="en-US" sz="4000" b="0" dirty="0">
                          <a:solidFill>
                            <a:srgbClr val="FFC000"/>
                          </a:solidFill>
                          <a:latin typeface="Avva_Shenouda" pitchFamily="34" charset="2"/>
                          <a:cs typeface="Mudir MT" pitchFamily="2" charset="-78"/>
                        </a:rPr>
                        <a:t> </a:t>
                      </a:r>
                      <a:r>
                        <a:rPr lang="en-US" sz="4000" b="0" dirty="0" err="1">
                          <a:solidFill>
                            <a:srgbClr val="FFC000"/>
                          </a:solidFill>
                          <a:latin typeface="Avva_Shenouda" pitchFamily="34" charset="2"/>
                          <a:cs typeface="Mudir MT" pitchFamily="2" charset="-78"/>
                        </a:rPr>
                        <a:t>nai</a:t>
                      </a:r>
                      <a:r>
                        <a:rPr lang="en-US" sz="4000" b="0" dirty="0">
                          <a:solidFill>
                            <a:srgbClr val="FFC000"/>
                          </a:solidFill>
                          <a:latin typeface="Avva_Shenouda" pitchFamily="34" charset="2"/>
                          <a:cs typeface="Mudir MT" pitchFamily="2" charset="-78"/>
                        </a:rPr>
                        <a:t> </a:t>
                      </a:r>
                      <a:r>
                        <a:rPr lang="en-US" sz="4000" b="0" dirty="0" err="1">
                          <a:solidFill>
                            <a:srgbClr val="FFC000"/>
                          </a:solidFill>
                          <a:latin typeface="Avva_Shenouda" pitchFamily="34" charset="2"/>
                          <a:cs typeface="Mudir MT" pitchFamily="2" charset="-78"/>
                        </a:rPr>
                        <a:t>nan</a:t>
                      </a:r>
                      <a:endParaRPr lang="ar-EG" sz="4000" b="0" dirty="0">
                        <a:solidFill>
                          <a:srgbClr val="FFC000"/>
                        </a:solidFill>
                        <a:latin typeface="Avva_Shenouda" pitchFamily="34" charset="2"/>
                        <a:cs typeface="Mudir MT" pitchFamily="2" charset="-78"/>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dirty="0">
                          <a:solidFill>
                            <a:schemeClr val="bg1"/>
                          </a:solidFill>
                          <a:latin typeface="Garamond" pitchFamily="18" charset="0"/>
                          <a:cs typeface="Arial" pitchFamily="34" charset="0"/>
                        </a:rPr>
                        <a:t>ناى افنوتى أووه ناى نان</a:t>
                      </a:r>
                      <a:endParaRPr lang="ar-EG"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722255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7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اطلبوا لكي يرحمنا الله و يتراءف علينا و يسمعنا و يعيننا</a:t>
                      </a:r>
                      <a:endParaRPr lang="ar-SA"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40055458"/>
      </p:ext>
    </p:extLst>
  </p:cSld>
  <p:clrMapOvr>
    <a:masterClrMapping/>
  </p:clrMapOvr>
</p:sld>
</file>

<file path=ppt/slides/slide7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 يقبل سؤلات و طلبات قديسيه منهم بالصلاح عنا في كل حين, و يغفر لنا خطايانا</a:t>
                      </a:r>
                      <a:endParaRPr lang="ar-SA" sz="4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33917450"/>
      </p:ext>
    </p:extLst>
  </p:cSld>
  <p:clrMapOvr>
    <a:masterClrMapping/>
  </p:clrMapOvr>
</p:sld>
</file>

<file path=ppt/slides/slide7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16531167"/>
      </p:ext>
    </p:extLst>
  </p:cSld>
  <p:clrMapOvr>
    <a:masterClrMapping/>
  </p:clrMapOvr>
</p:sld>
</file>

<file path=ppt/slides/slide7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اطلبوا عن سلام الكنيسة الواحدة الوحيدة المقدسة الجامعة الرسولية</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87536091"/>
      </p:ext>
    </p:extLst>
  </p:cSld>
  <p:clrMapOvr>
    <a:masterClrMapping/>
  </p:clrMapOvr>
</p:sld>
</file>

<file path=ppt/slides/slide7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 خلاص الله في الشعوب و الطمانينة بكل موضع و يغفر لنا خطايانا </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37729474"/>
      </p:ext>
    </p:extLst>
  </p:cSld>
  <p:clrMapOvr>
    <a:masterClrMapping/>
  </p:clrMapOvr>
</p:sld>
</file>

<file path=ppt/slides/slide7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84614018"/>
      </p:ext>
    </p:extLst>
  </p:cSld>
  <p:clrMapOvr>
    <a:masterClrMapping/>
  </p:clrMapOvr>
</p:sld>
</file>

<file path=ppt/slides/slide7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اطلبوا عن أبائنا و اخواتنا المرضي بكل الأمراض في هذا الموضع و في كل مكان</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94617366"/>
      </p:ext>
    </p:extLst>
  </p:cSld>
  <p:clrMapOvr>
    <a:masterClrMapping/>
  </p:clrMapOvr>
</p:sld>
</file>

<file path=ppt/slides/slide7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كي ينعم الرب الهنا عليهم و علينا بالعافية و الشفاء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36702587"/>
      </p:ext>
    </p:extLst>
  </p:cSld>
  <p:clrMapOvr>
    <a:masterClrMapping/>
  </p:clrMapOvr>
</p:sld>
</file>

<file path=ppt/slides/slide7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31354859"/>
      </p:ext>
    </p:extLst>
  </p:cSld>
  <p:clrMapOvr>
    <a:masterClrMapping/>
  </p:clrMapOvr>
</p:sld>
</file>

<file path=ppt/slides/slide7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 اطلبوا عن أبائنا و اخوتنا المسافرين و الذين أضمروا السفر في كل مكان</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335252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7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ليسهل الرب طرقهم جميعا أن كانوا في البحار أو الأنهار أو الينابيع أو الطرق المسلوكة</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34750264"/>
      </p:ext>
    </p:extLst>
  </p:cSld>
  <p:clrMapOvr>
    <a:masterClrMapping/>
  </p:clrMapOvr>
</p:sld>
</file>

<file path=ppt/slides/slide7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و الذين جعلوا سفرهم بكل وسيلة لكي يرشدهم الرب الهنا و يردهم الي مساكنهم بسلام, و يغفر لنا خطاينا</a:t>
                      </a:r>
                      <a:endParaRPr lang="ar-SA" sz="4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96436735"/>
      </p:ext>
    </p:extLst>
  </p:cSld>
  <p:clrMapOvr>
    <a:masterClrMapping/>
  </p:clrMapOvr>
</p:sld>
</file>

<file path=ppt/slides/slide7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72560444"/>
      </p:ext>
    </p:extLst>
  </p:cSld>
  <p:clrMapOvr>
    <a:masterClrMapping/>
  </p:clrMapOvr>
</p:sld>
</file>

<file path=ppt/slides/slide7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صلوا و اطلبوا عن أهوية السماء و ثمرات الأرض و الأشجار و الكروم و كل شجرة مثمرة في المسكونة كلها</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03997617"/>
      </p:ext>
    </p:extLst>
  </p:cSld>
  <p:clrMapOvr>
    <a:masterClrMapping/>
  </p:clrMapOvr>
</p:sld>
</file>

<file path=ppt/slides/slide7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يباركها المسيح الهنا و يكملها بسلام,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33160626"/>
      </p:ext>
    </p:extLst>
  </p:cSld>
  <p:clrMapOvr>
    <a:masterClrMapping/>
  </p:clrMapOvr>
</p:sld>
</file>

<file path=ppt/slides/slide7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9350348"/>
      </p:ext>
    </p:extLst>
  </p:cSld>
  <p:clrMapOvr>
    <a:masterClrMapping/>
  </p:clrMapOvr>
</p:sld>
</file>

<file path=ppt/slides/slide7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واطلبوا لكي يعطينا الله رحمة و رأفة أمام الرؤساء الأقوياء</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19629772"/>
      </p:ext>
    </p:extLst>
  </p:cSld>
  <p:clrMapOvr>
    <a:masterClrMapping/>
  </p:clrMapOvr>
</p:sld>
</file>

<file path=ppt/slides/slide7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و يعطف قلوب المتولين علينا بالصلاح في كل حين و يغفر لنا خطايانا</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04260531"/>
      </p:ext>
    </p:extLst>
  </p:cSld>
  <p:clrMapOvr>
    <a:masterClrMapping/>
  </p:clrMapOvr>
</p:sld>
</file>

<file path=ppt/slides/slide7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8650234"/>
      </p:ext>
    </p:extLst>
  </p:cSld>
  <p:clrMapOvr>
    <a:masterClrMapping/>
  </p:clrMapOvr>
</p:sld>
</file>

<file path=ppt/slides/slide7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 اطلبوا عن أبائنا و اخوتنا الذين رقدوا و تنيحوا في الايمان بالمسيح منذ البدء</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3155862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7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أبائنا البطاركة و أبائنا الأساقفة و أبائنا القمامصة و أبائنا القسوس</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10745374"/>
      </p:ext>
    </p:extLst>
  </p:cSld>
  <p:clrMapOvr>
    <a:masterClrMapping/>
  </p:clrMapOvr>
</p:sld>
</file>

<file path=ppt/slides/slide7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 أخوتنا الشمامسة و أبائنا الرهبان و أخوتنا العلمانيين</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15882834"/>
      </p:ext>
    </p:extLst>
  </p:cSld>
  <p:clrMapOvr>
    <a:masterClrMapping/>
  </p:clrMapOvr>
</p:sld>
</file>

<file path=ppt/slides/slide7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 عن الذين رقدوا من المسيحيين لكي ينيح الرب الهنا نفوسهم أجمعين, و يغفر لنا خطاينا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96313177"/>
      </p:ext>
    </p:extLst>
  </p:cSld>
  <p:clrMapOvr>
    <a:masterClrMapping/>
  </p:clrMapOvr>
</p:sld>
</file>

<file path=ppt/slides/slide7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38123194"/>
      </p:ext>
    </p:extLst>
  </p:cSld>
  <p:clrMapOvr>
    <a:masterClrMapping/>
  </p:clrMapOvr>
</p:sld>
</file>

<file path=ppt/slides/slide7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 اطلبوا عن المهتمين بالصعائد و القرابين</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53705790"/>
      </p:ext>
    </p:extLst>
  </p:cSld>
  <p:clrMapOvr>
    <a:masterClrMapping/>
  </p:clrMapOvr>
</p:sld>
</file>

<file path=ppt/slides/slide7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 الخمر و الزيت و البخور و الستور و كتب القراءة و كل أواني المذبح</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59591827"/>
      </p:ext>
    </p:extLst>
  </p:cSld>
  <p:clrMapOvr>
    <a:masterClrMapping/>
  </p:clrMapOvr>
</p:sld>
</file>

<file path=ppt/slides/slide7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يعوضهم الرب إلهنا عن أتعابهم في أورشليم السمائية,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12026548"/>
      </p:ext>
    </p:extLst>
  </p:cSld>
  <p:clrMapOvr>
    <a:masterClrMapping/>
  </p:clrMapOvr>
</p:sld>
</file>

<file path=ppt/slides/slide7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99298639"/>
      </p:ext>
    </p:extLst>
  </p:cSld>
  <p:clrMapOvr>
    <a:masterClrMapping/>
  </p:clrMapOvr>
</p:sld>
</file>

<file path=ppt/slides/slide7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 اطلبوا عن موعظي شعبنا لكي يباركهم الرب إلهنا و يفتح عيون قلوبهم</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40842410"/>
      </p:ext>
    </p:extLst>
  </p:cSld>
  <p:clrMapOvr>
    <a:masterClrMapping/>
  </p:clrMapOvr>
</p:sld>
</file>

<file path=ppt/slides/slide7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 يثبتهم في الإيمان الأرثوذكسي إلي النفس الأخير, و يغفر لنا خطايانا </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646089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7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2688935"/>
      </p:ext>
    </p:extLst>
  </p:cSld>
  <p:clrMapOvr>
    <a:masterClrMapping/>
  </p:clrMapOvr>
</p:sld>
</file>

<file path=ppt/slides/slide7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واطلبوا عن هذه الكنيسة و كل الكنائس</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43588999"/>
      </p:ext>
    </p:extLst>
  </p:cSld>
  <p:clrMapOvr>
    <a:masterClrMapping/>
  </p:clrMapOvr>
</p:sld>
</file>

<file path=ppt/slides/slide7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 كل أديرة الشعوب الأرثوذكسية في البراري و الشيوخ السكان فيها و عن طمأنينة كل العالم معاً</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52667038"/>
      </p:ext>
    </p:extLst>
  </p:cSld>
  <p:clrMapOvr>
    <a:masterClrMapping/>
  </p:clrMapOvr>
</p:sld>
</file>

<file path=ppt/slides/slide7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يحفظنا الرب إلهنا من كل سوء و من كل شر, و يغفر لنا خطايانا </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72591740"/>
      </p:ext>
    </p:extLst>
  </p:cSld>
  <p:clrMapOvr>
    <a:masterClrMapping/>
  </p:clrMapOvr>
</p:sld>
</file>

<file path=ppt/slides/slide7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78533521"/>
      </p:ext>
    </p:extLst>
  </p:cSld>
  <p:clrMapOvr>
    <a:masterClrMapping/>
  </p:clrMapOvr>
</p:sld>
</file>

<file path=ppt/slides/slide7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صلوا واطلبوا عن حياة و قيام أبينا المكرم رئيس الأساقفة الأب البطريرك الأنبا ( تاوضروس</a:t>
                      </a:r>
                      <a:r>
                        <a:rPr lang="ar-EG" sz="4400" b="1" i="0" kern="1200" baseline="0" dirty="0">
                          <a:solidFill>
                            <a:schemeClr val="lt1"/>
                          </a:solidFill>
                          <a:latin typeface="+mn-lt"/>
                          <a:ea typeface="+mn-ea"/>
                          <a:cs typeface="+mn-cs"/>
                        </a:rPr>
                        <a:t> الثانى</a:t>
                      </a:r>
                      <a:r>
                        <a:rPr lang="ar-EG" sz="4400" b="1" i="0" kern="1200" dirty="0">
                          <a:solidFill>
                            <a:schemeClr val="lt1"/>
                          </a:solidFill>
                          <a:latin typeface="+mn-lt"/>
                          <a:ea typeface="+mn-ea"/>
                          <a:cs typeface="+mn-cs"/>
                        </a:rPr>
                        <a:t>)</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90412011"/>
      </p:ext>
    </p:extLst>
  </p:cSld>
  <p:clrMapOvr>
    <a:masterClrMapping/>
  </p:clrMapOvr>
</p:sld>
</file>

<file path=ppt/slides/slide7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8113746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 كذلك</a:t>
                      </a:r>
                      <a:r>
                        <a:rPr lang="ar-EG" sz="4400" b="1" i="0" kern="1200" baseline="0" dirty="0">
                          <a:solidFill>
                            <a:schemeClr val="lt1"/>
                          </a:solidFill>
                          <a:latin typeface="+mn-lt"/>
                          <a:ea typeface="+mn-ea"/>
                          <a:cs typeface="+mn-cs"/>
                        </a:rPr>
                        <a:t> شريكه فى الخدمة الرسولية أبينا المطران المكرم الأنبا دانيال</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60358962"/>
      </p:ext>
    </p:extLst>
  </p:cSld>
  <p:clrMapOvr>
    <a:masterClrMapping/>
  </p:clrMapOvr>
</p:sld>
</file>

<file path=ppt/slides/slide7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لكي يحفظ الرب لنا حياتهما</a:t>
                      </a:r>
                      <a:r>
                        <a:rPr lang="ar-EG" sz="3600" b="1" i="0" kern="1200" baseline="0" dirty="0">
                          <a:solidFill>
                            <a:schemeClr val="lt1"/>
                          </a:solidFill>
                          <a:latin typeface="+mn-lt"/>
                          <a:ea typeface="+mn-ea"/>
                          <a:cs typeface="+mn-cs"/>
                        </a:rPr>
                        <a:t> </a:t>
                      </a:r>
                      <a:r>
                        <a:rPr lang="ar-EG" sz="3600" b="1" i="0" kern="1200" dirty="0">
                          <a:solidFill>
                            <a:schemeClr val="lt1"/>
                          </a:solidFill>
                          <a:latin typeface="+mn-lt"/>
                          <a:ea typeface="+mn-ea"/>
                          <a:cs typeface="+mn-cs"/>
                        </a:rPr>
                        <a:t>و يثبتهما علي كراسيهم</a:t>
                      </a:r>
                      <a:r>
                        <a:rPr lang="ar-EG" sz="3600" b="1" i="0" kern="1200" baseline="0" dirty="0">
                          <a:solidFill>
                            <a:schemeClr val="lt1"/>
                          </a:solidFill>
                          <a:latin typeface="+mn-lt"/>
                          <a:ea typeface="+mn-ea"/>
                          <a:cs typeface="+mn-cs"/>
                        </a:rPr>
                        <a:t> </a:t>
                      </a:r>
                      <a:r>
                        <a:rPr lang="ar-EG" sz="3600" b="1" i="0" kern="1200" dirty="0">
                          <a:solidFill>
                            <a:schemeClr val="lt1"/>
                          </a:solidFill>
                          <a:latin typeface="+mn-lt"/>
                          <a:ea typeface="+mn-ea"/>
                          <a:cs typeface="+mn-cs"/>
                        </a:rPr>
                        <a:t>سنين عديدة و أزمنة سالمة هادئة مديدة, و يغفر لنا خطايانا</a:t>
                      </a:r>
                      <a:endParaRPr lang="ar-SA" sz="3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33718583"/>
      </p:ext>
    </p:extLst>
  </p:cSld>
  <p:clrMapOvr>
    <a:masterClrMapping/>
  </p:clrMapOvr>
</p:sld>
</file>

<file path=ppt/slides/slide7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13520149"/>
      </p:ext>
    </p:extLst>
  </p:cSld>
  <p:clrMapOvr>
    <a:masterClrMapping/>
  </p:clrMapOvr>
</p:sld>
</file>

<file path=ppt/slides/slide7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صلوا واطلبوا عن آبائنا المطارنة و الأساقفة الأرثوذكسيين في كل مكان</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5470949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7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 القمامصة و القسوس و الشمامسة و كل طغمات الكنيسة</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71654327"/>
      </p:ext>
    </p:extLst>
  </p:cSld>
  <p:clrMapOvr>
    <a:masterClrMapping/>
  </p:clrMapOvr>
</p:sld>
</file>

<file path=ppt/slides/slide7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يحفظهم المسيح إلهنا و يقويهم,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61738332"/>
      </p:ext>
    </p:extLst>
  </p:cSld>
  <p:clrMapOvr>
    <a:masterClrMapping/>
  </p:clrMapOvr>
</p:sld>
</file>

<file path=ppt/slides/slide7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21014346"/>
      </p:ext>
    </p:extLst>
  </p:cSld>
  <p:clrMapOvr>
    <a:masterClrMapping/>
  </p:clrMapOvr>
</p:sld>
</file>

<file path=ppt/slides/slide7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 اطلبوا عن اجتماعنا هذا و كل اجتماعات الشعوب الأرثوذكسية</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6070414"/>
      </p:ext>
    </p:extLst>
  </p:cSld>
  <p:clrMapOvr>
    <a:masterClrMapping/>
  </p:clrMapOvr>
</p:sld>
</file>

<file path=ppt/slides/slide7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يباركها الرب إلهنا و يكملها بسلام,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44619610"/>
      </p:ext>
    </p:extLst>
  </p:cSld>
  <p:clrMapOvr>
    <a:masterClrMapping/>
  </p:clrMapOvr>
</p:sld>
</file>

<file path=ppt/slides/slide7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57429985"/>
      </p:ext>
    </p:extLst>
  </p:cSld>
  <p:clrMapOvr>
    <a:masterClrMapping/>
  </p:clrMapOvr>
</p:sld>
</file>

<file path=ppt/slides/slide7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صلوا واطلبوا عن مدبري الكنيسة المقدسة و كل رتب الكهنوت</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34986088"/>
      </p:ext>
    </p:extLst>
  </p:cSld>
  <p:clrMapOvr>
    <a:masterClrMapping/>
  </p:clrMapOvr>
</p:sld>
</file>

<file path=ppt/slides/slide7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يباركهم الرب إلهنا و يقويهم,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09468903"/>
      </p:ext>
    </p:extLst>
  </p:cSld>
  <p:clrMapOvr>
    <a:masterClrMapping/>
  </p:clrMapOvr>
</p:sld>
</file>

<file path=ppt/slides/slide7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28355110"/>
      </p:ext>
    </p:extLst>
  </p:cSld>
  <p:clrMapOvr>
    <a:masterClrMapping/>
  </p:clrMapOvr>
</p:sld>
</file>

<file path=ppt/slides/slide7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واطلبوا عن كل نفس لها تعب في الكنيسة المقدسة و مع الشعب الأرثوذكسي</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766810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02869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8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يصنع الرب إلهنا معهم رحمة,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92670055"/>
      </p:ext>
    </p:extLst>
  </p:cSld>
  <p:clrMapOvr>
    <a:masterClrMapping/>
  </p:clrMapOvr>
</p:sld>
</file>

<file path=ppt/slides/slide8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32578489"/>
      </p:ext>
    </p:extLst>
  </p:cSld>
  <p:clrMapOvr>
    <a:masterClrMapping/>
  </p:clrMapOvr>
</p:sld>
</file>

<file path=ppt/slides/slide8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واطلبوا عن الرؤساء محبي المسيح الذين أوصنا أن نذكرهم بأسمائهم</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64657234"/>
      </p:ext>
    </p:extLst>
  </p:cSld>
  <p:clrMapOvr>
    <a:masterClrMapping/>
  </p:clrMapOvr>
</p:sld>
</file>

<file path=ppt/slides/slide8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لكي يباركهم الرب إلهنا و يذكرهم بالرحمة و يعطيهم النعمة أمام الرؤساء الأقوياء, و يغفر لنا خطايانا </a:t>
                      </a:r>
                      <a:endParaRPr lang="ar-SA" sz="4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62579807"/>
      </p:ext>
    </p:extLst>
  </p:cSld>
  <p:clrMapOvr>
    <a:masterClrMapping/>
  </p:clrMapOvr>
</p:sld>
</file>

<file path=ppt/slides/slide8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35894475"/>
      </p:ext>
    </p:extLst>
  </p:cSld>
  <p:clrMapOvr>
    <a:masterClrMapping/>
  </p:clrMapOvr>
</p:sld>
</file>

<file path=ppt/slides/slide8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واطلبوا عن المساكين و الفلاحين و الضعفاء و كل نفس متضايقة بأي نوع</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73279359"/>
      </p:ext>
    </p:extLst>
  </p:cSld>
  <p:clrMapOvr>
    <a:masterClrMapping/>
  </p:clrMapOvr>
</p:sld>
</file>

<file path=ppt/slides/slide8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يتراءف الرب إلهنا عليهم و علينا, و يغفلر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98832169"/>
      </p:ext>
    </p:extLst>
  </p:cSld>
  <p:clrMapOvr>
    <a:masterClrMapping/>
  </p:clrMapOvr>
</p:sld>
</file>

<file path=ppt/slides/slide8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77804991"/>
      </p:ext>
    </p:extLst>
  </p:cSld>
  <p:clrMapOvr>
    <a:masterClrMapping/>
  </p:clrMapOvr>
</p:sld>
</file>

<file path=ppt/slides/slide8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واطلبوا عن المتضايقين الذين في السجون و المطابق و الذين في النفي و السبي</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08575379"/>
      </p:ext>
    </p:extLst>
  </p:cSld>
  <p:clrMapOvr>
    <a:masterClrMapping/>
  </p:clrMapOvr>
</p:sld>
</file>

<file path=ppt/slides/slide8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 المربوطين من جهة رباطات الشياطين لكي يعتقهم الرب إلهنا من متاعبهم و يغفر لنا خطايانا</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078891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8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8813773"/>
      </p:ext>
    </p:extLst>
  </p:cSld>
  <p:clrMapOvr>
    <a:masterClrMapping/>
  </p:clrMapOvr>
</p:sld>
</file>

<file path=ppt/slides/slide8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صلوا واطلبوا عن كل النفوس المجتمعة معنا اليوم في هذا الموضع يطلبون الرحمة لنفوسهم</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46137000"/>
      </p:ext>
    </p:extLst>
  </p:cSld>
  <p:clrMapOvr>
    <a:masterClrMapping/>
  </p:clrMapOvr>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تدركنا مراحم الرب إلهنا و أياهم,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57468782"/>
      </p:ext>
    </p:extLst>
  </p:cSld>
  <p:clrMapOvr>
    <a:masterClrMapping/>
  </p:clrMapOvr>
</p:sld>
</file>

<file path=ppt/slides/slide8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9479220"/>
      </p:ext>
    </p:extLst>
  </p:cSld>
  <p:clrMapOvr>
    <a:masterClrMapping/>
  </p:clrMapOvr>
</p:sld>
</file>

<file path=ppt/slides/slide8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 اطلبوا عن الذين أوصونا أن نذكرهم كل واحد باسمه</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15600312"/>
      </p:ext>
    </p:extLst>
  </p:cSld>
  <p:clrMapOvr>
    <a:masterClrMapping/>
  </p:clrMapOvr>
</p:sld>
</file>

<file path=ppt/slides/slide8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لكي يذكرهم الرب إلهنا بالصلاح في كل حين, و يغفر لنا خطايانا</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22936677"/>
      </p:ext>
    </p:extLst>
  </p:cSld>
  <p:clrMapOvr>
    <a:masterClrMapping/>
  </p:clrMapOvr>
</p:sld>
</file>

<file path=ppt/slides/slide8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54663466"/>
      </p:ext>
    </p:extLst>
  </p:cSld>
  <p:clrMapOvr>
    <a:masterClrMapping/>
  </p:clrMapOvr>
</p:sld>
</file>

<file path=ppt/slides/slide8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 اطلبوا عن صعود مياه الأنهار في هذه السنة</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37656206"/>
      </p:ext>
    </p:extLst>
  </p:cSld>
  <p:clrMapOvr>
    <a:masterClrMapping/>
  </p:clrMapOvr>
</p:sld>
</file>

<file path=ppt/slides/slide8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كي يباركها المسيح إلهنا و يصعدها كمقدارها, و يفرح وجه الأرض بالنيل و يعولنا نحن البشر</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59995238"/>
      </p:ext>
    </p:extLst>
  </p:cSld>
  <p:clrMapOvr>
    <a:masterClrMapping/>
  </p:clrMapOvr>
</p:sld>
</file>

<file path=ppt/slides/slide8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و يعطي النجاة للإنسان و الحيوان, و يرفع عن العالم الموت و الغلاء و الوباء و الفناء و سيف الأعداء</a:t>
                      </a:r>
                      <a:endParaRPr lang="ar-SA" sz="4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26905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8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و يجعل الهدوء و السلام و الطمأنينة في الكنيسة المقدسة</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93316632"/>
      </p:ext>
    </p:extLst>
  </p:cSld>
  <p:clrMapOvr>
    <a:masterClrMapping/>
  </p:clrMapOvr>
</p:sld>
</file>

<file path=ppt/slides/slide8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 يرفع شأن المسيحيين في كل مكان و في كل المسكونة إلي النفس الأخير, و يغفر لنا خطايانا</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8433959"/>
      </p:ext>
    </p:extLst>
  </p:cSld>
  <p:clrMapOvr>
    <a:masterClrMapping/>
  </p:clrMapOvr>
</p:sld>
</file>

<file path=ppt/slides/slide8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92976518"/>
      </p:ext>
    </p:extLst>
  </p:cSld>
  <p:clrMapOvr>
    <a:masterClrMapping/>
  </p:clrMapOvr>
</p:sld>
</file>

<file path=ppt/slides/slide8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صلوا واطلبوا عن هذه البصخة المقدسة التي لمخلصنا الصالح</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37274198"/>
      </p:ext>
    </p:extLst>
  </p:cSld>
  <p:clrMapOvr>
    <a:masterClrMapping/>
  </p:clrMapOvr>
</p:sld>
</file>

<file path=ppt/slides/slide8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لكي يكملها لنا بسلام و يرينا بهجة قيامته المقدسة و نحن جميعا سالمين, و يغفر لنا خطايانا</a:t>
                      </a:r>
                      <a:endParaRPr lang="ar-SA"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46373992"/>
      </p:ext>
    </p:extLst>
  </p:cSld>
  <p:clrMapOvr>
    <a:masterClrMapping/>
  </p:clrMapOvr>
</p:sld>
</file>

<file path=ppt/slides/slide8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C000"/>
                          </a:solidFill>
                          <a:latin typeface="Athanasius" pitchFamily="2" charset="0"/>
                          <a:ea typeface="+mn-ea"/>
                          <a:cs typeface="+mn-cs"/>
                        </a:rPr>
                        <a:t>Kuri`e</a:t>
                      </a:r>
                      <a:endParaRPr lang="en-US" sz="6600" b="0" kern="1200" baseline="0" dirty="0">
                        <a:solidFill>
                          <a:srgbClr val="FFC000"/>
                        </a:solidFill>
                        <a:latin typeface="Athanasius" pitchFamily="2" charset="0"/>
                        <a:ea typeface="+mn-ea"/>
                        <a:cs typeface="+mn-cs"/>
                      </a:endParaRPr>
                    </a:p>
                    <a:p>
                      <a:pPr algn="ctr"/>
                      <a:r>
                        <a:rPr lang="en-US" sz="6600" b="0" kern="1200" baseline="0" dirty="0">
                          <a:solidFill>
                            <a:srgbClr val="FFC000"/>
                          </a:solidFill>
                          <a:latin typeface="Athanasius" pitchFamily="2" charset="0"/>
                          <a:ea typeface="+mn-ea"/>
                          <a:cs typeface="+mn-cs"/>
                        </a:rPr>
                        <a:t> `</a:t>
                      </a:r>
                      <a:r>
                        <a:rPr lang="en-US" sz="6600" b="0" kern="1200" baseline="0" dirty="0" err="1">
                          <a:solidFill>
                            <a:srgbClr val="FFC000"/>
                          </a:solidFill>
                          <a:latin typeface="Athanasius" pitchFamily="2" charset="0"/>
                          <a:ea typeface="+mn-ea"/>
                          <a:cs typeface="+mn-cs"/>
                        </a:rPr>
                        <a:t>ele`hcon</a:t>
                      </a:r>
                      <a:endParaRPr lang="en-US" sz="6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31203939"/>
      </p:ext>
    </p:extLst>
  </p:cSld>
  <p:clrMapOvr>
    <a:masterClrMapping/>
  </p:clrMapOvr>
</p:sld>
</file>

<file path=ppt/slides/slide8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9509276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اللهم إرحمنا : قرر لنا رحمة</a:t>
                      </a:r>
                      <a:endParaRPr lang="ar-SA" sz="287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i="0" kern="1200" dirty="0">
                          <a:solidFill>
                            <a:srgbClr val="FFC000"/>
                          </a:solidFill>
                          <a:latin typeface="Avva_Shenouda" pitchFamily="34" charset="2"/>
                          <a:ea typeface="+mn-ea"/>
                          <a:cs typeface="+mn-cs"/>
                        </a:rPr>
                        <a:t>F5 </a:t>
                      </a:r>
                      <a:r>
                        <a:rPr lang="en-US" sz="3600" b="0" i="0" kern="1200" dirty="0" err="1">
                          <a:solidFill>
                            <a:srgbClr val="FFC000"/>
                          </a:solidFill>
                          <a:latin typeface="Avva_Shenouda" pitchFamily="34" charset="2"/>
                          <a:ea typeface="+mn-ea"/>
                          <a:cs typeface="+mn-cs"/>
                        </a:rPr>
                        <a:t>nainan</a:t>
                      </a:r>
                      <a:r>
                        <a:rPr lang="en-US" sz="3600" b="0" i="0" kern="1200" dirty="0">
                          <a:solidFill>
                            <a:srgbClr val="FFC000"/>
                          </a:solidFill>
                          <a:latin typeface="Avva_Shenouda" pitchFamily="34" charset="2"/>
                          <a:ea typeface="+mn-ea"/>
                          <a:cs typeface="+mn-cs"/>
                        </a:rPr>
                        <a:t> : 0e2ovnai `</a:t>
                      </a:r>
                      <a:r>
                        <a:rPr lang="en-US" sz="3600" b="0" i="0" kern="1200" dirty="0" err="1">
                          <a:solidFill>
                            <a:srgbClr val="FFC000"/>
                          </a:solidFill>
                          <a:latin typeface="Avva_Shenouda" pitchFamily="34" charset="2"/>
                          <a:ea typeface="+mn-ea"/>
                          <a:cs typeface="+mn-cs"/>
                        </a:rPr>
                        <a:t>eron</a:t>
                      </a:r>
                      <a:endParaRPr lang="en-US" sz="115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افنوتي ناي نان : ثي شو ناي ايرون</a:t>
                      </a:r>
                      <a:endParaRPr lang="ar-EG" sz="199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11738982"/>
      </p:ext>
    </p:extLst>
  </p:cSld>
  <p:clrMapOvr>
    <a:masterClrMapping/>
  </p:clrMapOvr>
</p:sld>
</file>

<file path=ppt/slides/slide8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5575393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اصنع معنا رحمة في ملكوتك</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 `</a:t>
                      </a:r>
                      <a:r>
                        <a:rPr lang="en-US" sz="3600" b="0" i="0" dirty="0" err="1">
                          <a:solidFill>
                            <a:srgbClr val="FFC000"/>
                          </a:solidFill>
                          <a:latin typeface="Avva_Shenouda"/>
                        </a:rPr>
                        <a:t>ari</a:t>
                      </a:r>
                      <a:r>
                        <a:rPr lang="en-US" sz="3600" b="0" i="0" dirty="0">
                          <a:solidFill>
                            <a:srgbClr val="FFC000"/>
                          </a:solidFill>
                          <a:latin typeface="Avva_Shenouda"/>
                        </a:rPr>
                        <a:t> </a:t>
                      </a:r>
                      <a:r>
                        <a:rPr lang="en-US" sz="3600" b="0" i="0" dirty="0" err="1">
                          <a:solidFill>
                            <a:srgbClr val="FFC000"/>
                          </a:solidFill>
                          <a:latin typeface="Avva_Shenouda"/>
                        </a:rPr>
                        <a:t>ovnai</a:t>
                      </a:r>
                      <a:r>
                        <a:rPr lang="en-US" sz="3600" b="0" i="0" dirty="0">
                          <a:solidFill>
                            <a:srgbClr val="FFC000"/>
                          </a:solidFill>
                          <a:latin typeface="Avva_Shenouda"/>
                        </a:rPr>
                        <a:t> </a:t>
                      </a:r>
                      <a:r>
                        <a:rPr lang="en-US" sz="3600" b="0" i="0" dirty="0" err="1">
                          <a:solidFill>
                            <a:srgbClr val="FFC000"/>
                          </a:solidFill>
                          <a:latin typeface="Avva_Shenouda"/>
                        </a:rPr>
                        <a:t>neman:qen</a:t>
                      </a:r>
                      <a:r>
                        <a:rPr lang="en-US" sz="3600" b="0" i="0" dirty="0">
                          <a:solidFill>
                            <a:srgbClr val="FFC000"/>
                          </a:solidFill>
                          <a:latin typeface="Avva_Shenouda"/>
                        </a:rPr>
                        <a:t> </a:t>
                      </a:r>
                      <a:r>
                        <a:rPr lang="en-US" sz="3600" b="0" i="0" dirty="0" err="1">
                          <a:solidFill>
                            <a:srgbClr val="FFC000"/>
                          </a:solidFill>
                          <a:latin typeface="Avva_Shenouda"/>
                        </a:rPr>
                        <a:t>te</a:t>
                      </a:r>
                      <a:r>
                        <a:rPr lang="en-US" sz="3200" b="0" i="0" dirty="0" err="1">
                          <a:solidFill>
                            <a:srgbClr val="FFC000"/>
                          </a:solidFill>
                          <a:latin typeface="Avva_Shenouda"/>
                        </a:rPr>
                        <a:t>kmetovro</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آرى أوناى نيمان: خين تيك ميت أورو</a:t>
                      </a:r>
                      <a:endParaRPr lang="ar-EG" sz="48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67194989"/>
      </p:ext>
    </p:extLst>
  </p:cSld>
  <p:clrMapOvr>
    <a:masterClrMapping/>
  </p:clrMapOvr>
</p:sld>
</file>

<file path=ppt/slides/slide8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7069146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48910514"/>
      </p:ext>
    </p:extLst>
  </p:cSld>
  <p:clrMapOvr>
    <a:masterClrMapping/>
  </p:clrMapOvr>
</p:sld>
</file>

<file path=ppt/slides/slide8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667737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يا ملك</a:t>
                      </a:r>
                      <a:r>
                        <a:rPr lang="ar-EG" sz="5400" b="1" dirty="0">
                          <a:cs typeface="+mj-cs"/>
                        </a:rPr>
                        <a:t> </a:t>
                      </a:r>
                      <a:r>
                        <a:rPr lang="ar-SA" sz="5400" b="1" dirty="0">
                          <a:cs typeface="+mj-cs"/>
                        </a:rPr>
                        <a:t>السلام اعطنا سلامك </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4000" b="0" kern="1200" baseline="0" dirty="0">
                          <a:solidFill>
                            <a:srgbClr val="FFC000"/>
                          </a:solidFill>
                          <a:latin typeface="Athanasius" pitchFamily="2" charset="0"/>
                          <a:ea typeface="+mn-ea"/>
                          <a:cs typeface="+mn-cs"/>
                        </a:rPr>
                        <a:t>~</a:t>
                      </a:r>
                      <a:r>
                        <a:rPr lang="fr-FR" sz="4000" b="0" kern="1200" baseline="0" dirty="0" err="1">
                          <a:solidFill>
                            <a:srgbClr val="FFC000"/>
                          </a:solidFill>
                          <a:latin typeface="Athanasius" pitchFamily="2" charset="0"/>
                          <a:ea typeface="+mn-ea"/>
                          <a:cs typeface="+mn-cs"/>
                        </a:rPr>
                        <a:t>Pouro</a:t>
                      </a:r>
                      <a:r>
                        <a:rPr lang="fr-FR" sz="4000" b="0" kern="1200" baseline="0" dirty="0">
                          <a:solidFill>
                            <a:srgbClr val="FFC000"/>
                          </a:solidFill>
                          <a:latin typeface="Athanasius" pitchFamily="2" charset="0"/>
                          <a:ea typeface="+mn-ea"/>
                          <a:cs typeface="+mn-cs"/>
                        </a:rPr>
                        <a:t> `</a:t>
                      </a:r>
                      <a:r>
                        <a:rPr lang="fr-FR" sz="4000" b="0" kern="1200" baseline="0" dirty="0" err="1">
                          <a:solidFill>
                            <a:srgbClr val="FFC000"/>
                          </a:solidFill>
                          <a:latin typeface="Athanasius" pitchFamily="2" charset="0"/>
                          <a:ea typeface="+mn-ea"/>
                          <a:cs typeface="+mn-cs"/>
                        </a:rPr>
                        <a:t>nte</a:t>
                      </a:r>
                      <a:r>
                        <a:rPr lang="fr-FR" sz="4000" b="0" kern="1200" baseline="0" dirty="0">
                          <a:solidFill>
                            <a:srgbClr val="FFC000"/>
                          </a:solidFill>
                          <a:latin typeface="Athanasius" pitchFamily="2" charset="0"/>
                          <a:ea typeface="+mn-ea"/>
                          <a:cs typeface="+mn-cs"/>
                        </a:rPr>
                        <a:t> ;\</a:t>
                      </a:r>
                      <a:r>
                        <a:rPr lang="fr-FR" sz="4000" b="0" kern="1200" baseline="0" dirty="0" err="1">
                          <a:solidFill>
                            <a:srgbClr val="FFC000"/>
                          </a:solidFill>
                          <a:latin typeface="Athanasius" pitchFamily="2" charset="0"/>
                          <a:ea typeface="+mn-ea"/>
                          <a:cs typeface="+mn-cs"/>
                        </a:rPr>
                        <a:t>irhnh</a:t>
                      </a:r>
                      <a:r>
                        <a:rPr lang="fr-FR" sz="4000" b="0" kern="1200" baseline="0" dirty="0">
                          <a:solidFill>
                            <a:srgbClr val="FFC000"/>
                          </a:solidFill>
                          <a:latin typeface="Athanasius" pitchFamily="2" charset="0"/>
                          <a:ea typeface="+mn-ea"/>
                          <a:cs typeface="+mn-cs"/>
                        </a:rPr>
                        <a:t>&gt;</a:t>
                      </a:r>
                    </a:p>
                    <a:p>
                      <a:pPr algn="ctr" rtl="0"/>
                      <a:r>
                        <a:rPr lang="fr-FR" sz="4000" b="0" kern="1200" baseline="0" dirty="0">
                          <a:solidFill>
                            <a:srgbClr val="FFC000"/>
                          </a:solidFill>
                          <a:latin typeface="Athanasius" pitchFamily="2" charset="0"/>
                          <a:ea typeface="+mn-ea"/>
                          <a:cs typeface="+mn-cs"/>
                        </a:rPr>
                        <a:t> moi nan</a:t>
                      </a:r>
                    </a:p>
                    <a:p>
                      <a:pPr algn="ctr" rtl="0"/>
                      <a:r>
                        <a:rPr lang="en-US" sz="4000" b="0" kern="1200" baseline="0" dirty="0">
                          <a:solidFill>
                            <a:srgbClr val="FFC000"/>
                          </a:solidFill>
                          <a:latin typeface="Athanasius" pitchFamily="2" charset="0"/>
                          <a:ea typeface="+mn-ea"/>
                          <a:cs typeface="+mn-cs"/>
                        </a:rPr>
                        <a:t>`</a:t>
                      </a:r>
                      <a:r>
                        <a:rPr lang="en-US" sz="4000" b="0" kern="1200" baseline="0" dirty="0" err="1">
                          <a:solidFill>
                            <a:srgbClr val="FFC000"/>
                          </a:solidFill>
                          <a:latin typeface="Athanasius" pitchFamily="2" charset="0"/>
                          <a:ea typeface="+mn-ea"/>
                          <a:cs typeface="+mn-cs"/>
                        </a:rPr>
                        <a:t>ntek</a:t>
                      </a:r>
                      <a:r>
                        <a:rPr lang="en-US" sz="4000" b="0" kern="1200" baseline="0" dirty="0">
                          <a:solidFill>
                            <a:srgbClr val="FFC000"/>
                          </a:solidFill>
                          <a:latin typeface="Athanasius" pitchFamily="2" charset="0"/>
                          <a:ea typeface="+mn-ea"/>
                          <a:cs typeface="+mn-cs"/>
                        </a:rPr>
                        <a:t>\</a:t>
                      </a:r>
                      <a:r>
                        <a:rPr lang="en-US" sz="4000" b="0" kern="1200" baseline="0" dirty="0" err="1">
                          <a:solidFill>
                            <a:srgbClr val="FFC000"/>
                          </a:solidFill>
                          <a:latin typeface="Athanasius" pitchFamily="2" charset="0"/>
                          <a:ea typeface="+mn-ea"/>
                          <a:cs typeface="+mn-cs"/>
                        </a:rPr>
                        <a:t>irhnh</a:t>
                      </a:r>
                      <a:endParaRPr lang="en-US" sz="7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إبؤروإنتي تي هيريني موى نان إنتيك هيريني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553272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8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238887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قرر لنا سلامك واغفر لنا خطايانا</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C000"/>
                          </a:solidFill>
                          <a:latin typeface="Avva_Shenouda"/>
                        </a:rPr>
                        <a:t>cemni</a:t>
                      </a:r>
                      <a:r>
                        <a:rPr lang="en-US" sz="3200" b="0" i="0" dirty="0">
                          <a:solidFill>
                            <a:srgbClr val="FFC000"/>
                          </a:solidFill>
                          <a:latin typeface="Avva_Shenouda"/>
                        </a:rPr>
                        <a:t> </a:t>
                      </a:r>
                      <a:r>
                        <a:rPr lang="en-US" sz="3200" b="0" i="0" dirty="0" err="1">
                          <a:solidFill>
                            <a:srgbClr val="FFC000"/>
                          </a:solidFill>
                          <a:latin typeface="Avva_Shenouda"/>
                        </a:rPr>
                        <a:t>nan</a:t>
                      </a:r>
                      <a:r>
                        <a:rPr lang="en-US" sz="3200" b="0" i="0" dirty="0">
                          <a:solidFill>
                            <a:srgbClr val="FFC000"/>
                          </a:solidFill>
                          <a:latin typeface="Avva_Shenouda"/>
                        </a:rPr>
                        <a:t> `</a:t>
                      </a:r>
                      <a:r>
                        <a:rPr lang="en-US" sz="3200" b="0" i="0" dirty="0" err="1">
                          <a:solidFill>
                            <a:srgbClr val="FFC000"/>
                          </a:solidFill>
                          <a:latin typeface="Avva_Shenouda"/>
                        </a:rPr>
                        <a:t>ntek</a:t>
                      </a:r>
                      <a:r>
                        <a:rPr lang="en-US" sz="3200" b="0" i="0" dirty="0">
                          <a:solidFill>
                            <a:srgbClr val="FFC000"/>
                          </a:solidFill>
                          <a:latin typeface="Avva_Shenouda"/>
                        </a:rPr>
                        <a:t> hir3n3 : </a:t>
                      </a:r>
                      <a:r>
                        <a:rPr lang="en-US" sz="3200" b="0" i="0" dirty="0" err="1">
                          <a:solidFill>
                            <a:srgbClr val="FFC000"/>
                          </a:solidFill>
                          <a:latin typeface="Avva_Shenouda"/>
                        </a:rPr>
                        <a:t>xa</a:t>
                      </a:r>
                      <a:r>
                        <a:rPr lang="en-US" sz="3200" b="0" i="0" dirty="0">
                          <a:solidFill>
                            <a:srgbClr val="FFC000"/>
                          </a:solidFill>
                          <a:latin typeface="Avva_Shenouda"/>
                        </a:rPr>
                        <a:t> </a:t>
                      </a:r>
                      <a:r>
                        <a:rPr lang="en-US" sz="3200" b="0" i="0" dirty="0" err="1">
                          <a:solidFill>
                            <a:srgbClr val="FFC000"/>
                          </a:solidFill>
                          <a:latin typeface="Avva_Shenouda"/>
                        </a:rPr>
                        <a:t>nen</a:t>
                      </a:r>
                      <a:r>
                        <a:rPr lang="en-US" sz="3200" b="0" i="0" dirty="0">
                          <a:solidFill>
                            <a:srgbClr val="FFC000"/>
                          </a:solidFill>
                          <a:latin typeface="Avva_Shenouda"/>
                        </a:rPr>
                        <a:t> </a:t>
                      </a:r>
                      <a:r>
                        <a:rPr lang="en-US" sz="3200" b="0" i="0" dirty="0" err="1">
                          <a:solidFill>
                            <a:srgbClr val="FFC000"/>
                          </a:solidFill>
                          <a:latin typeface="Avva_Shenouda"/>
                        </a:rPr>
                        <a:t>nobi</a:t>
                      </a:r>
                      <a:r>
                        <a:rPr lang="en-US" sz="3200" b="0" i="0" dirty="0">
                          <a:solidFill>
                            <a:srgbClr val="FFC000"/>
                          </a:solidFill>
                          <a:latin typeface="Avva_Shenouda"/>
                        </a:rPr>
                        <a:t> </a:t>
                      </a:r>
                      <a:r>
                        <a:rPr lang="en-US" sz="3200" b="0" i="0" dirty="0" err="1">
                          <a:solidFill>
                            <a:srgbClr val="FFC000"/>
                          </a:solidFill>
                          <a:latin typeface="Avva_Shenouda"/>
                        </a:rPr>
                        <a:t>nan</a:t>
                      </a:r>
                      <a:r>
                        <a:rPr lang="en-US" sz="3200" b="0" i="0" dirty="0">
                          <a:solidFill>
                            <a:srgbClr val="FFC000"/>
                          </a:solidFill>
                          <a:latin typeface="Avva_Shenouda"/>
                        </a:rPr>
                        <a:t> </a:t>
                      </a:r>
                      <a:r>
                        <a:rPr lang="en-US" sz="3200" b="0" i="0" dirty="0" err="1">
                          <a:solidFill>
                            <a:srgbClr val="FFC000"/>
                          </a:solidFill>
                          <a:latin typeface="Avva_Shenouda"/>
                        </a:rPr>
                        <a:t>ebol</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سيمني نان انتيك هيريني كا نين نوفي نان ايفول</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22740343"/>
      </p:ext>
    </p:extLst>
  </p:cSld>
  <p:clrMapOvr>
    <a:masterClrMapping/>
  </p:clrMapOvr>
</p:sld>
</file>

<file path=ppt/slides/slide8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5307948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60364191"/>
      </p:ext>
    </p:extLst>
  </p:cSld>
  <p:clrMapOvr>
    <a:masterClrMapping/>
  </p:clrMapOvr>
</p:sld>
</file>

<file path=ppt/slides/slide8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95617065"/>
              </p:ext>
            </p:extLst>
          </p:nvPr>
        </p:nvGraphicFramePr>
        <p:xfrm>
          <a:off x="0" y="4349328"/>
          <a:ext cx="9144000" cy="283464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فرق اعداء الكنيسة وحصنها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C000"/>
                          </a:solidFill>
                          <a:latin typeface="Avva_Shenouda"/>
                        </a:rPr>
                        <a:t>Gwr</a:t>
                      </a:r>
                      <a:r>
                        <a:rPr lang="en-US" sz="3600" b="0" i="0" dirty="0">
                          <a:solidFill>
                            <a:srgbClr val="FFC000"/>
                          </a:solidFill>
                          <a:latin typeface="Avva_Shenouda"/>
                        </a:rPr>
                        <a:t> </a:t>
                      </a:r>
                      <a:r>
                        <a:rPr lang="en-US" sz="3600" b="0" i="0" dirty="0" err="1">
                          <a:solidFill>
                            <a:srgbClr val="FFC000"/>
                          </a:solidFill>
                          <a:latin typeface="Avva_Shenouda"/>
                        </a:rPr>
                        <a:t>ebol</a:t>
                      </a:r>
                      <a:r>
                        <a:rPr lang="en-US" sz="3600" b="0" i="0" dirty="0">
                          <a:solidFill>
                            <a:srgbClr val="FFC000"/>
                          </a:solidFill>
                          <a:latin typeface="Avva_Shenouda"/>
                        </a:rPr>
                        <a:t> `</a:t>
                      </a:r>
                      <a:r>
                        <a:rPr lang="en-US" sz="3600" b="0" i="0" dirty="0" err="1">
                          <a:solidFill>
                            <a:srgbClr val="FFC000"/>
                          </a:solidFill>
                          <a:latin typeface="Avva_Shenouda"/>
                        </a:rPr>
                        <a:t>nnigagi</a:t>
                      </a:r>
                      <a:r>
                        <a:rPr lang="en-US" sz="3600" b="0" i="0" dirty="0">
                          <a:solidFill>
                            <a:srgbClr val="FFC000"/>
                          </a:solidFill>
                          <a:latin typeface="Avva_Shenouda"/>
                        </a:rPr>
                        <a:t> : </a:t>
                      </a:r>
                      <a:br>
                        <a:rPr lang="en-US" sz="3600" dirty="0">
                          <a:solidFill>
                            <a:srgbClr val="FFC000"/>
                          </a:solidFill>
                        </a:rPr>
                      </a:br>
                      <a:r>
                        <a:rPr lang="en-US" sz="3600" b="0" i="0" dirty="0">
                          <a:solidFill>
                            <a:srgbClr val="FFC000"/>
                          </a:solidFill>
                          <a:latin typeface="Avva_Shenouda"/>
                        </a:rPr>
                        <a:t>`</a:t>
                      </a:r>
                      <a:r>
                        <a:rPr lang="en-US" sz="3600" b="0" i="0" dirty="0" err="1">
                          <a:solidFill>
                            <a:srgbClr val="FFC000"/>
                          </a:solidFill>
                          <a:latin typeface="Avva_Shenouda"/>
                        </a:rPr>
                        <a:t>nte</a:t>
                      </a:r>
                      <a:r>
                        <a:rPr lang="en-US" sz="3600" b="0" i="0" dirty="0">
                          <a:solidFill>
                            <a:srgbClr val="FFC000"/>
                          </a:solidFill>
                          <a:latin typeface="Avva_Shenouda"/>
                        </a:rPr>
                        <a:t> 5ekkl3cia</a:t>
                      </a:r>
                      <a:endParaRPr lang="en-US" sz="3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جور ايفول اني جاجي انتى تي اكليسيا</a:t>
                      </a:r>
                      <a:endParaRPr lang="ar-EG"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0577155"/>
      </p:ext>
    </p:extLst>
  </p:cSld>
  <p:clrMapOvr>
    <a:masterClrMapping/>
  </p:clrMapOvr>
</p:sld>
</file>

<file path=ppt/slides/slide8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8729275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فلا</a:t>
                      </a:r>
                      <a:r>
                        <a:rPr lang="ar-EG" sz="5200" b="1" i="0" kern="1200" baseline="0" dirty="0">
                          <a:solidFill>
                            <a:schemeClr val="lt1"/>
                          </a:solidFill>
                          <a:latin typeface="+mn-lt"/>
                          <a:ea typeface="+mn-ea"/>
                          <a:cs typeface="+mn-cs"/>
                        </a:rPr>
                        <a:t> </a:t>
                      </a:r>
                      <a:r>
                        <a:rPr lang="ar-EG" sz="5200" b="1" i="0" kern="1200" dirty="0">
                          <a:solidFill>
                            <a:schemeClr val="lt1"/>
                          </a:solidFill>
                          <a:latin typeface="+mn-lt"/>
                          <a:ea typeface="+mn-ea"/>
                          <a:cs typeface="+mn-cs"/>
                        </a:rPr>
                        <a:t>تتزعزع ً</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الى الابد</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err="1">
                          <a:solidFill>
                            <a:srgbClr val="FFC000"/>
                          </a:solidFill>
                          <a:latin typeface="Avva_Shenouda"/>
                        </a:rPr>
                        <a:t>aricobt</a:t>
                      </a:r>
                      <a:r>
                        <a:rPr lang="en-US" sz="4000" b="0" i="0" dirty="0">
                          <a:solidFill>
                            <a:srgbClr val="FFC000"/>
                          </a:solidFill>
                          <a:latin typeface="Avva_Shenouda"/>
                        </a:rPr>
                        <a:t> `</a:t>
                      </a:r>
                      <a:r>
                        <a:rPr lang="en-US" sz="4000" b="0" i="0" dirty="0" err="1">
                          <a:solidFill>
                            <a:srgbClr val="FFC000"/>
                          </a:solidFill>
                          <a:latin typeface="Avva_Shenouda"/>
                        </a:rPr>
                        <a:t>eroc</a:t>
                      </a:r>
                      <a:r>
                        <a:rPr lang="en-US" sz="4000" b="0" i="0" dirty="0">
                          <a:solidFill>
                            <a:srgbClr val="FFC000"/>
                          </a:solidFill>
                          <a:latin typeface="Avva_Shenouda"/>
                        </a:rPr>
                        <a:t> : `</a:t>
                      </a:r>
                      <a:r>
                        <a:rPr lang="en-US" sz="4000" b="0" i="0" dirty="0" err="1">
                          <a:solidFill>
                            <a:srgbClr val="FFC000"/>
                          </a:solidFill>
                          <a:latin typeface="Avva_Shenouda"/>
                        </a:rPr>
                        <a:t>nneckim</a:t>
                      </a:r>
                      <a:r>
                        <a:rPr lang="en-US" sz="4000" b="0" i="0" dirty="0">
                          <a:solidFill>
                            <a:srgbClr val="FFC000"/>
                          </a:solidFill>
                          <a:latin typeface="Avva_Shenouda"/>
                        </a:rPr>
                        <a:t> 2a `</a:t>
                      </a:r>
                      <a:r>
                        <a:rPr lang="en-US" sz="4000" b="0" i="0" dirty="0" err="1">
                          <a:solidFill>
                            <a:srgbClr val="FFC000"/>
                          </a:solidFill>
                          <a:latin typeface="Avva_Shenouda"/>
                        </a:rPr>
                        <a:t>eneh</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اري سوبت ايروس انيسكم شا اينيه</a:t>
                      </a:r>
                      <a:endParaRPr lang="ar-EG" sz="8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68001747"/>
      </p:ext>
    </p:extLst>
  </p:cSld>
  <p:clrMapOvr>
    <a:masterClrMapping/>
  </p:clrMapOvr>
</p:sld>
</file>

<file path=ppt/slides/slide8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1777561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FF00"/>
                          </a:solidFill>
                          <a:latin typeface="Avva_Shenouda"/>
                        </a:rPr>
                        <a:t>=</a:t>
                      </a: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08671135"/>
      </p:ext>
    </p:extLst>
  </p:cSld>
  <p:clrMapOvr>
    <a:masterClrMapping/>
  </p:clrMapOvr>
</p:sld>
</file>

<file path=ppt/slides/slide8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8669843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عمانوئيل الهنا في وسطنا الان</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n-NO" sz="3200" b="0" i="0" dirty="0">
                          <a:solidFill>
                            <a:srgbClr val="FFC000"/>
                          </a:solidFill>
                          <a:latin typeface="Avva_Shenouda"/>
                        </a:rPr>
                        <a:t>Emmanov3l pennov5 : qen tenm35 5nov </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اممانوئيل بينوتي خين تين مي تي تينو</a:t>
                      </a:r>
                      <a:endParaRPr lang="ar-EG"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26025308"/>
      </p:ext>
    </p:extLst>
  </p:cSld>
  <p:clrMapOvr>
    <a:masterClrMapping/>
  </p:clrMapOvr>
</p:sld>
</file>

<file path=ppt/slides/slide8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6093967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بمجد ابيه و الروح القدس</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C000"/>
                          </a:solidFill>
                          <a:latin typeface="Avva_Shenouda"/>
                        </a:rPr>
                        <a:t>qen</a:t>
                      </a:r>
                      <a:r>
                        <a:rPr lang="en-US" sz="3200" b="0" i="0" dirty="0">
                          <a:solidFill>
                            <a:srgbClr val="FFC000"/>
                          </a:solidFill>
                          <a:latin typeface="Avva_Shenouda"/>
                        </a:rPr>
                        <a:t> `</a:t>
                      </a:r>
                      <a:r>
                        <a:rPr lang="en-US" sz="3200" b="0" i="0" dirty="0" err="1">
                          <a:solidFill>
                            <a:srgbClr val="FFC000"/>
                          </a:solidFill>
                          <a:latin typeface="Avva_Shenouda"/>
                        </a:rPr>
                        <a:t>pwov</a:t>
                      </a:r>
                      <a:r>
                        <a:rPr lang="en-US" sz="3200" b="0" i="0" dirty="0">
                          <a:solidFill>
                            <a:srgbClr val="FFC000"/>
                          </a:solidFill>
                          <a:latin typeface="Avva_Shenouda"/>
                        </a:rPr>
                        <a:t> `</a:t>
                      </a:r>
                      <a:r>
                        <a:rPr lang="en-US" sz="3200" b="0" i="0" dirty="0" err="1">
                          <a:solidFill>
                            <a:srgbClr val="FFC000"/>
                          </a:solidFill>
                          <a:latin typeface="Avva_Shenouda"/>
                        </a:rPr>
                        <a:t>nte</a:t>
                      </a:r>
                      <a:r>
                        <a:rPr lang="en-US" sz="3200" b="0" i="0" dirty="0">
                          <a:solidFill>
                            <a:srgbClr val="FFC000"/>
                          </a:solidFill>
                          <a:latin typeface="Avva_Shenouda"/>
                        </a:rPr>
                        <a:t> pe4iwt : </a:t>
                      </a:r>
                      <a:r>
                        <a:rPr lang="en-US" sz="3200" b="0" i="0" dirty="0" err="1">
                          <a:solidFill>
                            <a:srgbClr val="FFC000"/>
                          </a:solidFill>
                          <a:latin typeface="Avva_Shenouda"/>
                        </a:rPr>
                        <a:t>nem</a:t>
                      </a:r>
                      <a:r>
                        <a:rPr lang="en-US" sz="3200" b="0" i="0" dirty="0">
                          <a:solidFill>
                            <a:srgbClr val="FFC000"/>
                          </a:solidFill>
                          <a:latin typeface="Avva_Shenouda"/>
                        </a:rPr>
                        <a:t> </a:t>
                      </a:r>
                      <a:r>
                        <a:rPr lang="en-US" sz="3200" b="0" i="0" dirty="0" err="1">
                          <a:solidFill>
                            <a:srgbClr val="FFC000"/>
                          </a:solidFill>
                          <a:latin typeface="Avva_Shenouda"/>
                        </a:rPr>
                        <a:t>pipnevma</a:t>
                      </a:r>
                      <a:r>
                        <a:rPr lang="en-US" sz="3200" b="0" i="0" dirty="0">
                          <a:solidFill>
                            <a:srgbClr val="FFC000"/>
                          </a:solidFill>
                          <a:latin typeface="Avva_Shenouda"/>
                        </a:rPr>
                        <a:t> e0ovab</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خين ابؤوو انتى بيف يوت نيم بي بنفما اثؤواب</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8094182"/>
      </p:ext>
    </p:extLst>
  </p:cSld>
  <p:clrMapOvr>
    <a:masterClrMapping/>
  </p:clrMapOvr>
</p:sld>
</file>

<file path=ppt/slides/slide8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9413338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80807496"/>
      </p:ext>
    </p:extLst>
  </p:cSld>
  <p:clrMapOvr>
    <a:masterClrMapping/>
  </p:clrMapOvr>
</p:sld>
</file>

<file path=ppt/slides/slide8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1841839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ليباركنا كلنا ويطهر قلوبنا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Nte4`cmov `</a:t>
                      </a:r>
                      <a:r>
                        <a:rPr lang="en-US" sz="3200" b="0" i="0" dirty="0" err="1">
                          <a:solidFill>
                            <a:srgbClr val="FFC000"/>
                          </a:solidFill>
                          <a:latin typeface="Avva_Shenouda"/>
                        </a:rPr>
                        <a:t>eron</a:t>
                      </a:r>
                      <a:r>
                        <a:rPr lang="en-US" sz="3200" b="0" i="0" dirty="0">
                          <a:solidFill>
                            <a:srgbClr val="FFC000"/>
                          </a:solidFill>
                          <a:latin typeface="Avva_Shenouda"/>
                        </a:rPr>
                        <a:t> t3ren `nte4tovbo `nnenh3t</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انتيف اسمو ايرون تيرين انتيف طوفو انين هيت</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52546906"/>
      </p:ext>
    </p:extLst>
  </p:cSld>
  <p:clrMapOvr>
    <a:masterClrMapping/>
  </p:clrMapOvr>
</p:sld>
</file>

<file path=ppt/slides/slide8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792734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ويشفي امراض نفوسنا واجسدنا</a:t>
                      </a:r>
                      <a:endParaRPr lang="ar-SA" sz="8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800" b="0" i="0" dirty="0">
                          <a:solidFill>
                            <a:srgbClr val="FFC000"/>
                          </a:solidFill>
                          <a:latin typeface="Avva_Shenouda"/>
                        </a:rPr>
                        <a:t>`nte4talso `nni2wni : `nte nenyix3 nem nencwma</a:t>
                      </a:r>
                      <a:endParaRPr lang="en-US" sz="2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انتيف تالتشو اني شوني انتى نين ابسيشي نيم نين سوما</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3352460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8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0786423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14177289"/>
      </p:ext>
    </p:extLst>
  </p:cSld>
  <p:clrMapOvr>
    <a:masterClrMapping/>
  </p:clrMapOvr>
</p:sld>
</file>

<file path=ppt/slides/slide8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3915274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نسجد لك ايها المسيح مع ابيك الصالح</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Tenovw2t `</a:t>
                      </a:r>
                      <a:r>
                        <a:rPr lang="en-US" sz="3200" b="0" i="0" dirty="0" err="1">
                          <a:solidFill>
                            <a:srgbClr val="FFC000"/>
                          </a:solidFill>
                          <a:latin typeface="Avva_Shenouda"/>
                        </a:rPr>
                        <a:t>mmok</a:t>
                      </a:r>
                      <a:r>
                        <a:rPr lang="en-US" sz="3200" b="0" i="0" dirty="0">
                          <a:solidFill>
                            <a:srgbClr val="FFC000"/>
                          </a:solidFill>
                          <a:latin typeface="Avva_Shenouda"/>
                        </a:rPr>
                        <a:t> w p=</a:t>
                      </a:r>
                      <a:r>
                        <a:rPr lang="en-US" sz="3200" b="0" i="0" dirty="0" err="1">
                          <a:solidFill>
                            <a:srgbClr val="FFC000"/>
                          </a:solidFill>
                          <a:latin typeface="Avva_Shenouda"/>
                        </a:rPr>
                        <a:t>xc</a:t>
                      </a:r>
                      <a:r>
                        <a:rPr lang="en-US" sz="3200" b="0" i="0" dirty="0">
                          <a:solidFill>
                            <a:srgbClr val="FFC000"/>
                          </a:solidFill>
                          <a:latin typeface="Avva_Shenouda"/>
                        </a:rPr>
                        <a:t> </a:t>
                      </a:r>
                      <a:r>
                        <a:rPr lang="en-US" sz="3200" b="0" i="0" dirty="0" err="1">
                          <a:solidFill>
                            <a:srgbClr val="FFC000"/>
                          </a:solidFill>
                          <a:latin typeface="Avva_Shenouda"/>
                        </a:rPr>
                        <a:t>nem</a:t>
                      </a:r>
                      <a:r>
                        <a:rPr lang="en-US" sz="3200" b="0" i="0" dirty="0">
                          <a:solidFill>
                            <a:srgbClr val="FFC000"/>
                          </a:solidFill>
                          <a:latin typeface="Avva_Shenouda"/>
                        </a:rPr>
                        <a:t> </a:t>
                      </a:r>
                      <a:r>
                        <a:rPr lang="en-US" sz="3200" b="0" i="0" dirty="0" err="1">
                          <a:solidFill>
                            <a:srgbClr val="FFC000"/>
                          </a:solidFill>
                          <a:latin typeface="Avva_Shenouda"/>
                        </a:rPr>
                        <a:t>pekiwt</a:t>
                      </a:r>
                      <a:r>
                        <a:rPr lang="en-US" sz="3200" b="0" i="0" dirty="0">
                          <a:solidFill>
                            <a:srgbClr val="FFC000"/>
                          </a:solidFill>
                          <a:latin typeface="Avva_Shenouda"/>
                        </a:rPr>
                        <a:t> `naja0oc</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تين اؤؤشت امموك او بي خريستوس نيم بيك يوت ان اغاثوس</a:t>
                      </a:r>
                      <a:endParaRPr lang="ar-EG"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0211415"/>
      </p:ext>
    </p:extLst>
  </p:cSld>
  <p:clrMapOvr>
    <a:masterClrMapping/>
  </p:clrMapOvr>
</p:sld>
</file>

<file path=ppt/slides/slide8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520133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والروح القدس لأنك صلبت وخلصتنا</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a:solidFill>
                            <a:srgbClr val="FFC000"/>
                          </a:solidFill>
                          <a:latin typeface="Avva_Shenouda"/>
                        </a:rPr>
                        <a:t>nem pipnevma e0ovab:ge a4a2k</a:t>
                      </a:r>
                      <a:r>
                        <a:rPr lang="ar-EG" sz="3200" b="0" i="0" dirty="0">
                          <a:solidFill>
                            <a:srgbClr val="FFC000"/>
                          </a:solidFill>
                          <a:latin typeface="Avva_Shenouda"/>
                        </a:rPr>
                        <a:t> </a:t>
                      </a:r>
                      <a:r>
                        <a:rPr lang="pt-BR" sz="3200" b="0" i="0" dirty="0">
                          <a:solidFill>
                            <a:srgbClr val="FFC000"/>
                          </a:solidFill>
                          <a:latin typeface="Avva_Shenouda"/>
                        </a:rPr>
                        <a:t>akcw5`mmon</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نيم بي بنيفما اثوؤاب</a:t>
                      </a:r>
                      <a:r>
                        <a:rPr lang="ar-EG" sz="4000" b="1" i="0" kern="1200" baseline="0" dirty="0">
                          <a:solidFill>
                            <a:schemeClr val="lt1"/>
                          </a:solidFill>
                          <a:latin typeface="+mn-lt"/>
                          <a:ea typeface="+mn-ea"/>
                          <a:cs typeface="+mn-cs"/>
                        </a:rPr>
                        <a:t> </a:t>
                      </a:r>
                      <a:r>
                        <a:rPr lang="ar-EG" sz="4000" b="1" i="0" kern="1200" dirty="0">
                          <a:solidFill>
                            <a:schemeClr val="lt1"/>
                          </a:solidFill>
                          <a:latin typeface="+mn-lt"/>
                          <a:ea typeface="+mn-ea"/>
                          <a:cs typeface="+mn-cs"/>
                        </a:rPr>
                        <a:t>جى اف أشك أك سوتي اممون</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79943807"/>
      </p:ext>
    </p:extLst>
  </p:cSld>
  <p:clrMapOvr>
    <a:masterClrMapping/>
  </p:clrMapOvr>
</p:sld>
</file>

<file path=ppt/slides/slide8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5254348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chemeClr val="lt1"/>
                          </a:solidFill>
                          <a:latin typeface="+mn-lt"/>
                          <a:ea typeface="+mn-ea"/>
                          <a:cs typeface="+mn-cs"/>
                        </a:rPr>
                        <a:t>أمين هلليلويا</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dirty="0">
                          <a:solidFill>
                            <a:srgbClr val="FFC000"/>
                          </a:solidFill>
                          <a:latin typeface="Avva_Shenouda" pitchFamily="34" charset="2"/>
                          <a:ea typeface="+mn-ea"/>
                          <a:cs typeface="+mn-cs"/>
                        </a:rPr>
                        <a:t>am3n ==a=l </a:t>
                      </a:r>
                      <a:endParaRPr lang="en-US" sz="54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chemeClr val="lt1"/>
                          </a:solidFill>
                          <a:latin typeface="+mn-lt"/>
                          <a:ea typeface="+mn-ea"/>
                          <a:cs typeface="+mn-cs"/>
                        </a:rPr>
                        <a:t>أمين الليلويا</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0075814"/>
      </p:ext>
    </p:extLst>
  </p:cSld>
  <p:clrMapOvr>
    <a:masterClrMapping/>
  </p:clrMapOvr>
</p:sld>
</file>

<file path=ppt/slides/slide8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3301557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n-cs"/>
                        </a:rPr>
                        <a:t>المجد للاب والابن والروح القدس</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3200" b="0" kern="1200" dirty="0">
                          <a:solidFill>
                            <a:srgbClr val="FFC000"/>
                          </a:solidFill>
                          <a:latin typeface="Avva_Shenouda" pitchFamily="34" charset="2"/>
                          <a:ea typeface="+mn-ea"/>
                          <a:cs typeface="+mn-cs"/>
                        </a:rPr>
                        <a:t>do7a patri ke `Viw ke `ajiw Pnevmati</a:t>
                      </a:r>
                      <a:endParaRPr lang="en-US" sz="60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ذوكسا باترى كى ايو كى اجيو ابنفما تى</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88148155"/>
      </p:ext>
    </p:extLst>
  </p:cSld>
  <p:clrMapOvr>
    <a:masterClrMapping/>
  </p:clrMapOvr>
</p:sld>
</file>

<file path=ppt/slides/slide8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8473626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الان وكل اوان والى دهر الداهرين</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kern="1200" dirty="0" err="1">
                          <a:solidFill>
                            <a:srgbClr val="FFC000"/>
                          </a:solidFill>
                          <a:latin typeface="Avva_Shenouda" pitchFamily="34" charset="2"/>
                          <a:ea typeface="+mn-ea"/>
                          <a:cs typeface="+mn-cs"/>
                        </a:rPr>
                        <a:t>Ke</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nvn</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ke</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a`I</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ke</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ictovc</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ew`nac</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twn</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ewnwn</a:t>
                      </a:r>
                      <a:r>
                        <a:rPr lang="en-US" sz="2800" b="0" kern="1200" dirty="0">
                          <a:solidFill>
                            <a:srgbClr val="FFC000"/>
                          </a:solidFill>
                          <a:latin typeface="Avva_Shenouda" pitchFamily="34" charset="2"/>
                          <a:ea typeface="+mn-ea"/>
                          <a:cs typeface="+mn-cs"/>
                        </a:rPr>
                        <a:t> am3n ==a=l </a:t>
                      </a:r>
                      <a:endParaRPr lang="en-US" sz="54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200" dirty="0">
                          <a:solidFill>
                            <a:schemeClr val="lt1"/>
                          </a:solidFill>
                          <a:latin typeface="+mn-lt"/>
                          <a:ea typeface="+mn-ea"/>
                          <a:cs typeface="+mn-cs"/>
                        </a:rPr>
                        <a:t>كى نين كى ا اى كى استوس اى اوناستون اى اوون أمين</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2816605"/>
      </p:ext>
    </p:extLst>
  </p:cSld>
  <p:clrMapOvr>
    <a:masterClrMapping/>
  </p:clrMapOvr>
</p:sld>
</file>

<file path=ppt/slides/slide8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5189801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6000" b="1" dirty="0">
                          <a:solidFill>
                            <a:schemeClr val="bg1"/>
                          </a:solidFill>
                          <a:latin typeface="Times New Roman" pitchFamily="18" charset="0"/>
                          <a:cs typeface="Times New Roman" pitchFamily="18" charset="0"/>
                        </a:rPr>
                        <a:t>نصرخ </a:t>
                      </a:r>
                    </a:p>
                    <a:p>
                      <a:pPr algn="ctr" rtl="1"/>
                      <a:r>
                        <a:rPr lang="ar-SA" sz="6000" b="1" dirty="0">
                          <a:solidFill>
                            <a:schemeClr val="bg1"/>
                          </a:solidFill>
                          <a:latin typeface="Times New Roman" pitchFamily="18" charset="0"/>
                          <a:cs typeface="Times New Roman" pitchFamily="18" charset="0"/>
                        </a:rPr>
                        <a:t>قائلين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4000" b="0" i="0" dirty="0">
                          <a:solidFill>
                            <a:srgbClr val="FFC000"/>
                          </a:solidFill>
                          <a:latin typeface="Avva_Shenouda"/>
                        </a:rPr>
                        <a:t>ten w2 ebol engw `mmoc</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latin typeface="Times New Roman" pitchFamily="18" charset="0"/>
                          <a:cs typeface="Times New Roman" pitchFamily="18" charset="0"/>
                        </a:rPr>
                        <a:t>تين أوش إيفول إنجو إمموس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11217768"/>
      </p:ext>
    </p:extLst>
  </p:cSld>
  <p:clrMapOvr>
    <a:masterClrMapping/>
  </p:clrMapOvr>
</p:sld>
</file>

<file path=ppt/slides/slide8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1833433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400" b="1" dirty="0">
                          <a:solidFill>
                            <a:schemeClr val="bg1"/>
                          </a:solidFill>
                          <a:latin typeface="Times New Roman" pitchFamily="18" charset="0"/>
                          <a:cs typeface="Times New Roman" pitchFamily="18" charset="0"/>
                        </a:rPr>
                        <a:t>يا ربنا</a:t>
                      </a:r>
                      <a:r>
                        <a:rPr lang="ar-EG" sz="5400" b="1" dirty="0">
                          <a:solidFill>
                            <a:schemeClr val="bg1"/>
                          </a:solidFill>
                          <a:latin typeface="Times New Roman" pitchFamily="18" charset="0"/>
                          <a:cs typeface="Times New Roman" pitchFamily="18" charset="0"/>
                        </a:rPr>
                        <a:t> </a:t>
                      </a:r>
                      <a:r>
                        <a:rPr lang="ar-SA" sz="5400" b="1" dirty="0">
                          <a:solidFill>
                            <a:schemeClr val="bg1"/>
                          </a:solidFill>
                          <a:latin typeface="Times New Roman" pitchFamily="18" charset="0"/>
                          <a:cs typeface="Times New Roman" pitchFamily="18" charset="0"/>
                        </a:rPr>
                        <a:t>يسوع</a:t>
                      </a:r>
                    </a:p>
                    <a:p>
                      <a:pPr algn="ctr" rtl="1"/>
                      <a:r>
                        <a:rPr lang="ar-SA" sz="5400" b="1" dirty="0">
                          <a:solidFill>
                            <a:schemeClr val="bg1"/>
                          </a:solidFill>
                          <a:latin typeface="Times New Roman" pitchFamily="18" charset="0"/>
                          <a:cs typeface="Times New Roman" pitchFamily="18" charset="0"/>
                        </a:rPr>
                        <a:t>المسيح</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C000"/>
                          </a:solidFill>
                          <a:latin typeface="Avva_Shenouda"/>
                        </a:rPr>
                        <a:t>ge</a:t>
                      </a:r>
                      <a:r>
                        <a:rPr lang="en-US" sz="3600" b="0" i="0" dirty="0">
                          <a:solidFill>
                            <a:srgbClr val="FFC000"/>
                          </a:solidFill>
                          <a:latin typeface="Avva_Shenouda"/>
                        </a:rPr>
                        <a:t> w </a:t>
                      </a:r>
                      <a:r>
                        <a:rPr lang="en-US" sz="3600" b="0" i="0" dirty="0" err="1">
                          <a:solidFill>
                            <a:srgbClr val="FFC000"/>
                          </a:solidFill>
                          <a:latin typeface="Avva_Shenouda"/>
                        </a:rPr>
                        <a:t>Pensoic</a:t>
                      </a:r>
                      <a:r>
                        <a:rPr lang="en-US" sz="3600" b="0" i="0" dirty="0">
                          <a:solidFill>
                            <a:srgbClr val="FFC000"/>
                          </a:solidFill>
                          <a:latin typeface="Avva_Shenouda"/>
                        </a:rPr>
                        <a:t> I3covc </a:t>
                      </a:r>
                      <a:r>
                        <a:rPr lang="en-US" sz="3600" b="0" i="0" dirty="0" err="1">
                          <a:solidFill>
                            <a:srgbClr val="FFC000"/>
                          </a:solidFill>
                          <a:latin typeface="Avva_Shenouda"/>
                        </a:rPr>
                        <a:t>Pixrictoc</a:t>
                      </a:r>
                      <a:endParaRPr lang="en-US" sz="3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solidFill>
                            <a:schemeClr val="bg1"/>
                          </a:solidFill>
                          <a:latin typeface="Times New Roman" pitchFamily="18" charset="0"/>
                          <a:cs typeface="Times New Roman" pitchFamily="18" charset="0"/>
                        </a:rPr>
                        <a:t>جى أو بينشويس إيسوس بيخرستوس</a:t>
                      </a:r>
                      <a:endParaRPr lang="en-US" sz="40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46154288"/>
      </p:ext>
    </p:extLst>
  </p:cSld>
  <p:clrMapOvr>
    <a:masterClrMapping/>
  </p:clrMapOvr>
</p:sld>
</file>

<file path=ppt/slides/slide8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3266511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400" b="1" dirty="0">
                          <a:solidFill>
                            <a:schemeClr val="bg1"/>
                          </a:solidFill>
                          <a:latin typeface="Times New Roman" pitchFamily="18" charset="0"/>
                          <a:cs typeface="Times New Roman" pitchFamily="18" charset="0"/>
                        </a:rPr>
                        <a:t>الذى</a:t>
                      </a:r>
                      <a:r>
                        <a:rPr lang="ar-EG" sz="5400" b="1" dirty="0">
                          <a:solidFill>
                            <a:schemeClr val="bg1"/>
                          </a:solidFill>
                          <a:latin typeface="Times New Roman" pitchFamily="18" charset="0"/>
                          <a:cs typeface="Times New Roman" pitchFamily="18" charset="0"/>
                        </a:rPr>
                        <a:t> </a:t>
                      </a:r>
                      <a:r>
                        <a:rPr lang="ar-SA" sz="5400" b="1" dirty="0">
                          <a:solidFill>
                            <a:schemeClr val="bg1"/>
                          </a:solidFill>
                          <a:latin typeface="Times New Roman" pitchFamily="18" charset="0"/>
                          <a:cs typeface="Times New Roman" pitchFamily="18" charset="0"/>
                        </a:rPr>
                        <a:t>صُلب</a:t>
                      </a:r>
                      <a:r>
                        <a:rPr lang="ar-EG" sz="5400" b="1" dirty="0">
                          <a:solidFill>
                            <a:schemeClr val="bg1"/>
                          </a:solidFill>
                          <a:latin typeface="Times New Roman" pitchFamily="18" charset="0"/>
                          <a:cs typeface="Times New Roman" pitchFamily="18" charset="0"/>
                        </a:rPr>
                        <a:t> </a:t>
                      </a:r>
                      <a:r>
                        <a:rPr lang="ar-SA" sz="5400" b="1" dirty="0">
                          <a:solidFill>
                            <a:schemeClr val="bg1"/>
                          </a:solidFill>
                          <a:latin typeface="Times New Roman" pitchFamily="18" charset="0"/>
                          <a:cs typeface="Times New Roman" pitchFamily="18" charset="0"/>
                        </a:rPr>
                        <a:t>على الصليب</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a:solidFill>
                            <a:srgbClr val="FFC000"/>
                          </a:solidFill>
                          <a:latin typeface="Avva_Shenouda"/>
                        </a:rPr>
                        <a:t>f3etava24 `</a:t>
                      </a:r>
                      <a:r>
                        <a:rPr lang="en-US" sz="4000" b="0" i="0" dirty="0" err="1">
                          <a:solidFill>
                            <a:srgbClr val="FFC000"/>
                          </a:solidFill>
                          <a:latin typeface="Avva_Shenouda"/>
                        </a:rPr>
                        <a:t>epi`ctavroc</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latin typeface="Times New Roman" pitchFamily="18" charset="0"/>
                          <a:cs typeface="Times New Roman" pitchFamily="18" charset="0"/>
                        </a:rPr>
                        <a:t>فى إيطاف آشف إيبى ستافروس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8519590"/>
      </p:ext>
    </p:extLst>
  </p:cSld>
  <p:clrMapOvr>
    <a:masterClrMapping/>
  </p:clrMapOvr>
</p:sld>
</file>

<file path=ppt/slides/slide8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249262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200" b="1" dirty="0">
                          <a:solidFill>
                            <a:schemeClr val="bg1"/>
                          </a:solidFill>
                          <a:latin typeface="Times New Roman" pitchFamily="18" charset="0"/>
                          <a:cs typeface="Times New Roman" pitchFamily="18" charset="0"/>
                        </a:rPr>
                        <a:t>إسحق الشيطان</a:t>
                      </a:r>
                      <a:r>
                        <a:rPr lang="ar-EG" sz="5200" b="1" dirty="0">
                          <a:solidFill>
                            <a:schemeClr val="bg1"/>
                          </a:solidFill>
                          <a:latin typeface="Times New Roman" pitchFamily="18" charset="0"/>
                          <a:cs typeface="Times New Roman" pitchFamily="18" charset="0"/>
                        </a:rPr>
                        <a:t> </a:t>
                      </a:r>
                      <a:r>
                        <a:rPr lang="ar-SA" sz="5200" b="1" dirty="0">
                          <a:solidFill>
                            <a:schemeClr val="bg1"/>
                          </a:solidFill>
                          <a:latin typeface="Times New Roman" pitchFamily="18" charset="0"/>
                          <a:cs typeface="Times New Roman" pitchFamily="18" charset="0"/>
                        </a:rPr>
                        <a:t>تحت أقدامنا</a:t>
                      </a:r>
                      <a:endParaRPr lang="en-US" sz="52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i="0" dirty="0" err="1">
                          <a:solidFill>
                            <a:srgbClr val="FFC000"/>
                          </a:solidFill>
                          <a:latin typeface="Avva_Shenouda"/>
                        </a:rPr>
                        <a:t>ek`eqomqem</a:t>
                      </a:r>
                      <a:r>
                        <a:rPr lang="en-US" sz="3200" b="0" i="0" dirty="0">
                          <a:solidFill>
                            <a:srgbClr val="FFC000"/>
                          </a:solidFill>
                          <a:latin typeface="Avva_Shenouda"/>
                        </a:rPr>
                        <a:t> `</a:t>
                      </a:r>
                      <a:r>
                        <a:rPr lang="en-US" sz="3200" b="0" i="0" dirty="0" err="1">
                          <a:solidFill>
                            <a:srgbClr val="FFC000"/>
                          </a:solidFill>
                          <a:latin typeface="Avva_Shenouda"/>
                        </a:rPr>
                        <a:t>m`pcatanac</a:t>
                      </a:r>
                      <a:r>
                        <a:rPr lang="en-US" sz="3200" b="0" i="0" dirty="0">
                          <a:solidFill>
                            <a:srgbClr val="FFC000"/>
                          </a:solidFill>
                          <a:latin typeface="Avva_Shenouda"/>
                        </a:rPr>
                        <a:t> : capec3t </a:t>
                      </a:r>
                      <a:r>
                        <a:rPr lang="en-US" sz="2800" b="0" i="0" dirty="0">
                          <a:solidFill>
                            <a:srgbClr val="FFC000"/>
                          </a:solidFill>
                          <a:latin typeface="Avva_Shenouda"/>
                        </a:rPr>
                        <a:t>`</a:t>
                      </a:r>
                      <a:r>
                        <a:rPr lang="en-US" sz="2800" b="0" i="0" dirty="0" err="1">
                          <a:solidFill>
                            <a:srgbClr val="FFC000"/>
                          </a:solidFill>
                          <a:latin typeface="Avva_Shenouda"/>
                        </a:rPr>
                        <a:t>nnensalavg</a:t>
                      </a:r>
                      <a:endParaRPr lang="en-US" sz="54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ar-SA" sz="4000" b="1" dirty="0">
                          <a:solidFill>
                            <a:schemeClr val="bg1"/>
                          </a:solidFill>
                          <a:latin typeface="Times New Roman" pitchFamily="18" charset="0"/>
                          <a:cs typeface="Times New Roman" pitchFamily="18" charset="0"/>
                        </a:rPr>
                        <a:t>إك إى خومخيم إم إبساطاناس</a:t>
                      </a:r>
                    </a:p>
                    <a:p>
                      <a:pPr algn="ctr" rtl="0"/>
                      <a:r>
                        <a:rPr lang="ar-SA" sz="4000" b="1" dirty="0">
                          <a:solidFill>
                            <a:schemeClr val="bg1"/>
                          </a:solidFill>
                          <a:latin typeface="Times New Roman" pitchFamily="18" charset="0"/>
                          <a:cs typeface="Times New Roman" pitchFamily="18" charset="0"/>
                        </a:rPr>
                        <a:t>سا بيسيت إننين تشالافج</a:t>
                      </a:r>
                      <a:endParaRPr lang="en-US" sz="40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297718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8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7200" b="1" dirty="0">
                          <a:solidFill>
                            <a:schemeClr val="bg1"/>
                          </a:solidFill>
                          <a:latin typeface="Times New Roman" pitchFamily="18" charset="0"/>
                          <a:cs typeface="Times New Roman" pitchFamily="18" charset="0"/>
                        </a:rPr>
                        <a:t>خلصنا</a:t>
                      </a:r>
                      <a:r>
                        <a:rPr lang="ar-EG" sz="7200" b="1" dirty="0">
                          <a:solidFill>
                            <a:schemeClr val="bg1"/>
                          </a:solidFill>
                          <a:latin typeface="Times New Roman" pitchFamily="18" charset="0"/>
                          <a:cs typeface="Times New Roman" pitchFamily="18" charset="0"/>
                        </a:rPr>
                        <a:t> </a:t>
                      </a:r>
                      <a:r>
                        <a:rPr lang="ar-SA" sz="7200" b="1" dirty="0">
                          <a:solidFill>
                            <a:schemeClr val="bg1"/>
                          </a:solidFill>
                          <a:latin typeface="Times New Roman" pitchFamily="18" charset="0"/>
                          <a:cs typeface="Times New Roman" pitchFamily="18" charset="0"/>
                        </a:rPr>
                        <a:t>و</a:t>
                      </a:r>
                      <a:r>
                        <a:rPr lang="ar-EG" sz="7200" b="1" dirty="0">
                          <a:solidFill>
                            <a:schemeClr val="bg1"/>
                          </a:solidFill>
                          <a:latin typeface="Times New Roman" pitchFamily="18" charset="0"/>
                          <a:cs typeface="Times New Roman" pitchFamily="18" charset="0"/>
                        </a:rPr>
                        <a:t>ا</a:t>
                      </a:r>
                      <a:r>
                        <a:rPr lang="ar-SA" sz="7200" b="1" dirty="0">
                          <a:solidFill>
                            <a:schemeClr val="bg1"/>
                          </a:solidFill>
                          <a:latin typeface="Times New Roman" pitchFamily="18" charset="0"/>
                          <a:cs typeface="Times New Roman" pitchFamily="18" charset="0"/>
                        </a:rPr>
                        <a:t>رحمنا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i-FI" sz="4000" b="0" i="0" dirty="0">
                          <a:solidFill>
                            <a:srgbClr val="FFFF00"/>
                          </a:solidFill>
                          <a:latin typeface="Avva_Shenouda"/>
                        </a:rPr>
                        <a:t>cw5 `mmon ovoh nai nan</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solidFill>
                            <a:schemeClr val="bg1"/>
                          </a:solidFill>
                          <a:latin typeface="Times New Roman" pitchFamily="18" charset="0"/>
                          <a:cs typeface="Times New Roman" pitchFamily="18" charset="0"/>
                        </a:rPr>
                        <a:t>سوتى إممون أووه ناى نان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08751366"/>
      </p:ext>
    </p:extLst>
  </p:cSld>
  <p:clrMapOvr>
    <a:masterClrMapping/>
  </p:clrMapOvr>
</p:sld>
</file>

<file path=ppt/slides/slide8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3497542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4800" b="1" dirty="0">
                          <a:solidFill>
                            <a:schemeClr val="bg1"/>
                          </a:solidFill>
                          <a:latin typeface="Times New Roman" pitchFamily="18" charset="0"/>
                          <a:cs typeface="Times New Roman" pitchFamily="18" charset="0"/>
                        </a:rPr>
                        <a:t>يارب </a:t>
                      </a:r>
                      <a:r>
                        <a:rPr lang="ar-EG" sz="4800" b="1" dirty="0">
                          <a:solidFill>
                            <a:schemeClr val="bg1"/>
                          </a:solidFill>
                          <a:latin typeface="Times New Roman" pitchFamily="18" charset="0"/>
                          <a:cs typeface="Times New Roman" pitchFamily="18" charset="0"/>
                        </a:rPr>
                        <a:t>ا</a:t>
                      </a:r>
                      <a:r>
                        <a:rPr lang="ar-SA" sz="4800" b="1" dirty="0">
                          <a:solidFill>
                            <a:schemeClr val="bg1"/>
                          </a:solidFill>
                          <a:latin typeface="Times New Roman" pitchFamily="18" charset="0"/>
                          <a:cs typeface="Times New Roman" pitchFamily="18" charset="0"/>
                        </a:rPr>
                        <a:t>رحم</a:t>
                      </a:r>
                      <a:r>
                        <a:rPr lang="ar-EG" sz="4800" b="1" dirty="0">
                          <a:solidFill>
                            <a:schemeClr val="bg1"/>
                          </a:solidFill>
                          <a:latin typeface="Times New Roman" pitchFamily="18" charset="0"/>
                          <a:cs typeface="Times New Roman" pitchFamily="18" charset="0"/>
                        </a:rPr>
                        <a:t> </a:t>
                      </a:r>
                    </a:p>
                    <a:p>
                      <a:pPr algn="ctr" rtl="1"/>
                      <a:r>
                        <a:rPr lang="ar-SA" sz="4800" b="1" dirty="0">
                          <a:solidFill>
                            <a:schemeClr val="bg1"/>
                          </a:solidFill>
                          <a:latin typeface="Times New Roman" pitchFamily="18" charset="0"/>
                          <a:cs typeface="Times New Roman" pitchFamily="18" charset="0"/>
                        </a:rPr>
                        <a:t>يا رب </a:t>
                      </a:r>
                      <a:r>
                        <a:rPr lang="ar-EG" sz="4800" b="1" dirty="0">
                          <a:solidFill>
                            <a:schemeClr val="bg1"/>
                          </a:solidFill>
                          <a:latin typeface="Times New Roman" pitchFamily="18" charset="0"/>
                          <a:cs typeface="Times New Roman" pitchFamily="18" charset="0"/>
                        </a:rPr>
                        <a:t>ا</a:t>
                      </a:r>
                      <a:r>
                        <a:rPr lang="ar-SA" sz="4800" b="1" dirty="0">
                          <a:solidFill>
                            <a:schemeClr val="bg1"/>
                          </a:solidFill>
                          <a:latin typeface="Times New Roman" pitchFamily="18" charset="0"/>
                          <a:cs typeface="Times New Roman" pitchFamily="18" charset="0"/>
                        </a:rPr>
                        <a:t>رحم</a:t>
                      </a:r>
                      <a:r>
                        <a:rPr lang="ar-EG" sz="4800" b="1" dirty="0">
                          <a:solidFill>
                            <a:schemeClr val="bg1"/>
                          </a:solidFill>
                          <a:latin typeface="Times New Roman" pitchFamily="18" charset="0"/>
                          <a:cs typeface="Times New Roman" pitchFamily="18" charset="0"/>
                        </a:rPr>
                        <a:t> </a:t>
                      </a:r>
                      <a:r>
                        <a:rPr lang="ar-SA" sz="4800" b="1" dirty="0">
                          <a:solidFill>
                            <a:schemeClr val="bg1"/>
                          </a:solidFill>
                          <a:latin typeface="Times New Roman" pitchFamily="18" charset="0"/>
                          <a:cs typeface="Times New Roman" pitchFamily="18" charset="0"/>
                        </a:rPr>
                        <a:t>يا رب بارك</a:t>
                      </a:r>
                      <a:r>
                        <a:rPr lang="ar-EG" sz="4800" b="1" dirty="0">
                          <a:solidFill>
                            <a:schemeClr val="bg1"/>
                          </a:solidFill>
                          <a:latin typeface="Times New Roman" pitchFamily="18" charset="0"/>
                          <a:cs typeface="Times New Roman" pitchFamily="18" charset="0"/>
                        </a:rPr>
                        <a:t> </a:t>
                      </a:r>
                      <a:r>
                        <a:rPr lang="ar-SA" sz="4800" b="1" dirty="0">
                          <a:solidFill>
                            <a:schemeClr val="bg1"/>
                          </a:solidFill>
                          <a:latin typeface="Times New Roman" pitchFamily="18" charset="0"/>
                          <a:cs typeface="Times New Roman" pitchFamily="18" charset="0"/>
                        </a:rPr>
                        <a:t>آمين</a:t>
                      </a:r>
                      <a:endParaRPr lang="ar-SA"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4000" b="0" i="0" dirty="0">
                          <a:solidFill>
                            <a:srgbClr val="FFC000"/>
                          </a:solidFill>
                          <a:latin typeface="Avva_Shenouda"/>
                        </a:rPr>
                        <a:t>k=e =k=e Kvrie evloj3con am3n</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ar-SA" sz="4000" b="1" dirty="0">
                          <a:solidFill>
                            <a:schemeClr val="bg1"/>
                          </a:solidFill>
                          <a:latin typeface="Times New Roman" pitchFamily="18" charset="0"/>
                          <a:cs typeface="Times New Roman" pitchFamily="18" charset="0"/>
                        </a:rPr>
                        <a:t>كيرياليسون كيرياليسون</a:t>
                      </a:r>
                    </a:p>
                    <a:p>
                      <a:pPr algn="ctr" rtl="0"/>
                      <a:r>
                        <a:rPr lang="ar-SA" sz="4000" b="1" dirty="0">
                          <a:solidFill>
                            <a:schemeClr val="bg1"/>
                          </a:solidFill>
                          <a:latin typeface="Times New Roman" pitchFamily="18" charset="0"/>
                          <a:cs typeface="Times New Roman" pitchFamily="18" charset="0"/>
                        </a:rPr>
                        <a:t>كيريا إفلوجيسون آمين</a:t>
                      </a:r>
                      <a:endParaRPr lang="en-US" sz="40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7045208"/>
      </p:ext>
    </p:extLst>
  </p:cSld>
  <p:clrMapOvr>
    <a:masterClrMapping/>
  </p:clrMapOvr>
</p:sld>
</file>

<file path=ppt/slides/slide8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0449119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200" b="1" dirty="0">
                          <a:solidFill>
                            <a:schemeClr val="bg1"/>
                          </a:solidFill>
                          <a:latin typeface="Times New Roman" pitchFamily="18" charset="0"/>
                          <a:cs typeface="Times New Roman" pitchFamily="18" charset="0"/>
                        </a:rPr>
                        <a:t>باركواعلىَّ</a:t>
                      </a:r>
                      <a:endParaRPr lang="ar-EG" sz="5200" b="1" dirty="0">
                        <a:solidFill>
                          <a:schemeClr val="bg1"/>
                        </a:solidFill>
                        <a:latin typeface="Times New Roman" pitchFamily="18" charset="0"/>
                        <a:cs typeface="Times New Roman" pitchFamily="18" charset="0"/>
                      </a:endParaRPr>
                    </a:p>
                    <a:p>
                      <a:pPr algn="ctr" rtl="1"/>
                      <a:r>
                        <a:rPr lang="ar-SA" sz="5200" b="1" dirty="0">
                          <a:solidFill>
                            <a:schemeClr val="bg1"/>
                          </a:solidFill>
                          <a:latin typeface="Times New Roman" pitchFamily="18" charset="0"/>
                          <a:cs typeface="Times New Roman" pitchFamily="18" charset="0"/>
                        </a:rPr>
                        <a:t>باركواعلىَّ</a:t>
                      </a:r>
                      <a:r>
                        <a:rPr lang="ar-EG" sz="5200" b="1" dirty="0">
                          <a:solidFill>
                            <a:schemeClr val="bg1"/>
                          </a:solidFill>
                          <a:latin typeface="Times New Roman" pitchFamily="18" charset="0"/>
                          <a:cs typeface="Times New Roman" pitchFamily="18" charset="0"/>
                        </a:rPr>
                        <a:t> </a:t>
                      </a:r>
                    </a:p>
                    <a:p>
                      <a:pPr algn="ctr" rtl="1"/>
                      <a:r>
                        <a:rPr lang="ar-SA" sz="5200" b="1" dirty="0">
                          <a:solidFill>
                            <a:schemeClr val="bg1"/>
                          </a:solidFill>
                          <a:latin typeface="Times New Roman" pitchFamily="18" charset="0"/>
                          <a:cs typeface="Times New Roman" pitchFamily="18" charset="0"/>
                        </a:rPr>
                        <a:t>ها المطانية</a:t>
                      </a:r>
                      <a:endParaRPr lang="ar-SA"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a:t>
                      </a:r>
                      <a:r>
                        <a:rPr lang="en-US" sz="3600" b="0" i="0" dirty="0" err="1">
                          <a:solidFill>
                            <a:srgbClr val="FFC000"/>
                          </a:solidFill>
                          <a:latin typeface="Avva_Shenouda"/>
                        </a:rPr>
                        <a:t>cmov</a:t>
                      </a:r>
                      <a:r>
                        <a:rPr lang="en-US" sz="3600" b="0" i="0" dirty="0">
                          <a:solidFill>
                            <a:srgbClr val="FFC000"/>
                          </a:solidFill>
                          <a:latin typeface="Avva_Shenouda"/>
                        </a:rPr>
                        <a:t> </a:t>
                      </a:r>
                      <a:r>
                        <a:rPr lang="en-US" sz="3600" b="0" i="0" dirty="0" err="1">
                          <a:solidFill>
                            <a:srgbClr val="FFC000"/>
                          </a:solidFill>
                          <a:latin typeface="Avva_Shenouda"/>
                        </a:rPr>
                        <a:t>eroi</a:t>
                      </a:r>
                      <a:r>
                        <a:rPr lang="en-US" sz="3600" b="0" i="0" dirty="0">
                          <a:solidFill>
                            <a:srgbClr val="FFC000"/>
                          </a:solidFill>
                          <a:latin typeface="Avva_Shenouda"/>
                        </a:rPr>
                        <a:t> `</a:t>
                      </a:r>
                      <a:r>
                        <a:rPr lang="en-US" sz="3600" b="0" i="0" dirty="0" err="1">
                          <a:solidFill>
                            <a:srgbClr val="FFC000"/>
                          </a:solidFill>
                          <a:latin typeface="Avva_Shenouda"/>
                        </a:rPr>
                        <a:t>cmov</a:t>
                      </a:r>
                      <a:r>
                        <a:rPr lang="en-US" sz="3600" b="0" i="0" dirty="0">
                          <a:solidFill>
                            <a:srgbClr val="FFC000"/>
                          </a:solidFill>
                          <a:latin typeface="Avva_Shenouda"/>
                        </a:rPr>
                        <a:t> </a:t>
                      </a:r>
                      <a:r>
                        <a:rPr lang="en-US" sz="3600" b="0" i="0" dirty="0" err="1">
                          <a:solidFill>
                            <a:srgbClr val="FFC000"/>
                          </a:solidFill>
                          <a:latin typeface="Avva_Shenouda"/>
                        </a:rPr>
                        <a:t>eroi</a:t>
                      </a:r>
                      <a:r>
                        <a:rPr lang="en-US" sz="3600" b="0" i="0" dirty="0">
                          <a:solidFill>
                            <a:srgbClr val="FFC000"/>
                          </a:solidFill>
                          <a:latin typeface="Avva_Shenouda"/>
                        </a:rPr>
                        <a:t> : </a:t>
                      </a:r>
                      <a:r>
                        <a:rPr lang="en-US" sz="3600" b="0" i="0" dirty="0" err="1">
                          <a:solidFill>
                            <a:srgbClr val="FFC000"/>
                          </a:solidFill>
                          <a:latin typeface="Avva_Shenouda"/>
                        </a:rPr>
                        <a:t>ic</a:t>
                      </a:r>
                      <a:r>
                        <a:rPr lang="en-US" sz="3600" b="0" i="0" dirty="0">
                          <a:solidFill>
                            <a:srgbClr val="FFC000"/>
                          </a:solidFill>
                          <a:latin typeface="Avva_Shenouda"/>
                        </a:rPr>
                        <a:t> 5metanoia</a:t>
                      </a:r>
                      <a:endParaRPr lang="en-US" sz="3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a:solidFill>
                            <a:schemeClr val="bg1"/>
                          </a:solidFill>
                          <a:latin typeface="Times New Roman" pitchFamily="18" charset="0"/>
                          <a:cs typeface="Times New Roman" pitchFamily="18" charset="0"/>
                        </a:rPr>
                        <a:t>إسمو إيروى</a:t>
                      </a:r>
                      <a:r>
                        <a:rPr lang="ar-EG" sz="5200" b="1" dirty="0">
                          <a:solidFill>
                            <a:schemeClr val="bg1"/>
                          </a:solidFill>
                          <a:latin typeface="Times New Roman" pitchFamily="18" charset="0"/>
                          <a:cs typeface="Times New Roman" pitchFamily="18" charset="0"/>
                        </a:rPr>
                        <a:t> </a:t>
                      </a:r>
                      <a:r>
                        <a:rPr lang="ar-SA" sz="5200" b="1" dirty="0">
                          <a:solidFill>
                            <a:schemeClr val="bg1"/>
                          </a:solidFill>
                          <a:latin typeface="Times New Roman" pitchFamily="18" charset="0"/>
                          <a:cs typeface="Times New Roman" pitchFamily="18" charset="0"/>
                        </a:rPr>
                        <a:t>إسمو إيروى  إستى ميطانيا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4500434"/>
      </p:ext>
    </p:extLst>
  </p:cSld>
  <p:clrMapOvr>
    <a:masterClrMapping/>
  </p:clrMapOvr>
</p:sld>
</file>

<file path=ppt/slides/slide8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9886595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6600" b="1" dirty="0">
                          <a:solidFill>
                            <a:schemeClr val="bg1"/>
                          </a:solidFill>
                          <a:latin typeface="Times New Roman" pitchFamily="18" charset="0"/>
                          <a:cs typeface="Times New Roman" pitchFamily="18" charset="0"/>
                        </a:rPr>
                        <a:t>إغفروا ل</a:t>
                      </a:r>
                      <a:r>
                        <a:rPr lang="ar-EG" sz="6600" b="1" dirty="0">
                          <a:solidFill>
                            <a:schemeClr val="bg1"/>
                          </a:solidFill>
                          <a:latin typeface="Times New Roman" pitchFamily="18" charset="0"/>
                          <a:cs typeface="Times New Roman" pitchFamily="18" charset="0"/>
                        </a:rPr>
                        <a:t>ي</a:t>
                      </a:r>
                      <a:r>
                        <a:rPr lang="ar-SA" sz="6600" b="1" dirty="0">
                          <a:solidFill>
                            <a:schemeClr val="bg1"/>
                          </a:solidFill>
                          <a:latin typeface="Times New Roman" pitchFamily="18" charset="0"/>
                          <a:cs typeface="Times New Roman" pitchFamily="18" charset="0"/>
                        </a:rPr>
                        <a:t> قُل</a:t>
                      </a:r>
                      <a:r>
                        <a:rPr lang="ar-EG" sz="6600" b="1" dirty="0">
                          <a:solidFill>
                            <a:schemeClr val="bg1"/>
                          </a:solidFill>
                          <a:latin typeface="Times New Roman" pitchFamily="18" charset="0"/>
                          <a:cs typeface="Times New Roman" pitchFamily="18" charset="0"/>
                        </a:rPr>
                        <a:t> </a:t>
                      </a:r>
                      <a:r>
                        <a:rPr lang="ar-SA" sz="6600" b="1" dirty="0">
                          <a:solidFill>
                            <a:schemeClr val="bg1"/>
                          </a:solidFill>
                          <a:latin typeface="Times New Roman" pitchFamily="18" charset="0"/>
                          <a:cs typeface="Times New Roman" pitchFamily="18" charset="0"/>
                        </a:rPr>
                        <a:t>البركة</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4000" b="0" i="0" dirty="0">
                          <a:solidFill>
                            <a:srgbClr val="FFC000"/>
                          </a:solidFill>
                          <a:latin typeface="Avva_Shenouda"/>
                        </a:rPr>
                        <a:t>xw n3i ebol : gw `mpi`cmov</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latin typeface="Times New Roman" pitchFamily="18" charset="0"/>
                          <a:cs typeface="Times New Roman" pitchFamily="18" charset="0"/>
                        </a:rPr>
                        <a:t>كون</a:t>
                      </a:r>
                      <a:r>
                        <a:rPr lang="ar-EG" sz="4800" b="1" dirty="0">
                          <a:solidFill>
                            <a:schemeClr val="bg1"/>
                          </a:solidFill>
                          <a:latin typeface="Times New Roman" pitchFamily="18" charset="0"/>
                          <a:cs typeface="Times New Roman" pitchFamily="18" charset="0"/>
                        </a:rPr>
                        <a:t>ي</a:t>
                      </a:r>
                      <a:r>
                        <a:rPr lang="ar-SA" sz="4800" b="1" dirty="0">
                          <a:solidFill>
                            <a:schemeClr val="bg1"/>
                          </a:solidFill>
                          <a:latin typeface="Times New Roman" pitchFamily="18" charset="0"/>
                          <a:cs typeface="Times New Roman" pitchFamily="18" charset="0"/>
                        </a:rPr>
                        <a:t> إيفول جو إمب</a:t>
                      </a:r>
                      <a:r>
                        <a:rPr lang="ar-EG" sz="4800" b="1" dirty="0">
                          <a:solidFill>
                            <a:schemeClr val="bg1"/>
                          </a:solidFill>
                          <a:latin typeface="Times New Roman" pitchFamily="18" charset="0"/>
                          <a:cs typeface="Times New Roman" pitchFamily="18" charset="0"/>
                        </a:rPr>
                        <a:t>ي</a:t>
                      </a:r>
                      <a:r>
                        <a:rPr lang="ar-SA" sz="4800" b="1" dirty="0">
                          <a:solidFill>
                            <a:schemeClr val="bg1"/>
                          </a:solidFill>
                          <a:latin typeface="Times New Roman" pitchFamily="18" charset="0"/>
                          <a:cs typeface="Times New Roman" pitchFamily="18" charset="0"/>
                        </a:rPr>
                        <a:t> إسمو</a:t>
                      </a:r>
                      <a:endParaRPr lang="en-US" sz="48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55352742"/>
      </p:ext>
    </p:extLst>
  </p:cSld>
  <p:clrMapOvr>
    <a:masterClrMapping/>
  </p:clrMapOvr>
</p:sld>
</file>

<file path=ppt/slides/slide8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6461839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i="0" kern="1200" dirty="0">
                          <a:solidFill>
                            <a:schemeClr val="lt1"/>
                          </a:solidFill>
                          <a:latin typeface="+mn-lt"/>
                          <a:ea typeface="+mn-ea"/>
                          <a:cs typeface="+mn-cs"/>
                        </a:rPr>
                        <a:t>المسيح إلهنا</a:t>
                      </a:r>
                      <a:endParaRPr lang="ar-SA" sz="239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C000"/>
                          </a:solidFill>
                          <a:latin typeface="Avva_Shenouda"/>
                        </a:rPr>
                        <a:t>Pi`xrictoc</a:t>
                      </a:r>
                      <a:r>
                        <a:rPr lang="en-US" sz="4000" b="0" i="0" dirty="0">
                          <a:solidFill>
                            <a:srgbClr val="FFC000"/>
                          </a:solidFill>
                          <a:latin typeface="Avva_Shenouda"/>
                        </a:rPr>
                        <a:t> Pennov5 </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a:solidFill>
                            <a:schemeClr val="lt1"/>
                          </a:solidFill>
                          <a:latin typeface="+mn-lt"/>
                          <a:ea typeface="+mn-ea"/>
                          <a:cs typeface="+mn-cs"/>
                        </a:rPr>
                        <a:t>بخرستوس بنوتي</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43615399"/>
      </p:ext>
    </p:extLst>
  </p:cSld>
  <p:clrMapOvr>
    <a:masterClrMapping/>
  </p:clrMapOvr>
</p:sld>
</file>

<file path=ppt/slides/slide8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8757606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a:solidFill>
                            <a:schemeClr val="lt1"/>
                          </a:solidFill>
                          <a:latin typeface="+mn-lt"/>
                          <a:ea typeface="+mn-ea"/>
                          <a:cs typeface="+mn-cs"/>
                        </a:rPr>
                        <a:t>أمين يكون</a:t>
                      </a:r>
                      <a:endParaRPr lang="ar-SA" sz="199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400" b="0" i="0" dirty="0">
                          <a:solidFill>
                            <a:srgbClr val="FFC000"/>
                          </a:solidFill>
                          <a:latin typeface="Avva_Shenouda"/>
                        </a:rPr>
                        <a:t>am3n ece2wpi</a:t>
                      </a:r>
                      <a:endParaRPr lang="en-US" sz="44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a:solidFill>
                            <a:schemeClr val="lt1"/>
                          </a:solidFill>
                          <a:latin typeface="+mn-lt"/>
                          <a:ea typeface="+mn-ea"/>
                          <a:cs typeface="+mn-cs"/>
                        </a:rPr>
                        <a:t>أمين يس إشوبى</a:t>
                      </a:r>
                      <a:endParaRPr lang="ar-EG" sz="1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696246"/>
      </p:ext>
    </p:extLst>
  </p:cSld>
  <p:clrMapOvr>
    <a:masterClrMapping/>
  </p:clrMapOvr>
</p:sld>
</file>

<file path=ppt/slides/slide8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00660844"/>
              </p:ext>
            </p:extLst>
          </p:nvPr>
        </p:nvGraphicFramePr>
        <p:xfrm>
          <a:off x="0" y="38540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Rectangle 2">
            <a:hlinkClick r:id="rId3" action="ppaction://hlinksldjump"/>
          </p:cNvPr>
          <p:cNvSpPr/>
          <p:nvPr/>
        </p:nvSpPr>
        <p:spPr>
          <a:xfrm>
            <a:off x="8194302" y="5847754"/>
            <a:ext cx="862737"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الثالثة</a:t>
            </a:r>
            <a:endParaRPr lang="en-US" sz="1000" dirty="0"/>
          </a:p>
        </p:txBody>
      </p:sp>
      <p:sp>
        <p:nvSpPr>
          <p:cNvPr id="6" name="Rectangle 5">
            <a:hlinkClick r:id="rId4" action="ppaction://hlinksldjump"/>
          </p:cNvPr>
          <p:cNvSpPr/>
          <p:nvPr/>
        </p:nvSpPr>
        <p:spPr>
          <a:xfrm>
            <a:off x="8108083" y="6434435"/>
            <a:ext cx="1141659"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السادسة</a:t>
            </a:r>
            <a:endParaRPr lang="en-US" sz="1000" dirty="0"/>
          </a:p>
        </p:txBody>
      </p:sp>
      <p:sp>
        <p:nvSpPr>
          <p:cNvPr id="8" name="Rectangle 7">
            <a:hlinkClick r:id="rId5" action="ppaction://hlinksldjump"/>
          </p:cNvPr>
          <p:cNvSpPr/>
          <p:nvPr/>
        </p:nvSpPr>
        <p:spPr>
          <a:xfrm>
            <a:off x="0" y="5652938"/>
            <a:ext cx="1027845"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التاسعة</a:t>
            </a:r>
            <a:endParaRPr lang="en-US" sz="1000" dirty="0"/>
          </a:p>
        </p:txBody>
      </p:sp>
      <p:sp>
        <p:nvSpPr>
          <p:cNvPr id="10" name="Rectangle 9">
            <a:hlinkClick r:id="rId6" action="ppaction://hlinksldjump"/>
          </p:cNvPr>
          <p:cNvSpPr/>
          <p:nvPr/>
        </p:nvSpPr>
        <p:spPr>
          <a:xfrm>
            <a:off x="0" y="6381452"/>
            <a:ext cx="1648208"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الحادية عشر</a:t>
            </a:r>
            <a:endParaRPr lang="en-US" sz="1000" dirty="0"/>
          </a:p>
        </p:txBody>
      </p:sp>
    </p:spTree>
    <p:extLst>
      <p:ext uri="{BB962C8B-B14F-4D97-AF65-F5344CB8AC3E}">
        <p14:creationId xmlns:p14="http://schemas.microsoft.com/office/powerpoint/2010/main" val="560822454"/>
      </p:ext>
    </p:extLst>
  </p:cSld>
  <p:clrMapOvr>
    <a:masterClrMapping/>
  </p:clrMapOvr>
</p:sld>
</file>

<file path=ppt/slides/slide8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اللهم إرحمنا : قرر لنا رحمة</a:t>
                      </a:r>
                      <a:endParaRPr lang="ar-SA" sz="287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i="0" kern="1200" dirty="0">
                          <a:solidFill>
                            <a:srgbClr val="FFC000"/>
                          </a:solidFill>
                          <a:latin typeface="Avva_Shenouda" pitchFamily="34" charset="2"/>
                          <a:ea typeface="+mn-ea"/>
                          <a:cs typeface="+mn-cs"/>
                        </a:rPr>
                        <a:t>F5 </a:t>
                      </a:r>
                      <a:r>
                        <a:rPr lang="en-US" sz="3600" b="0" i="0" kern="1200" dirty="0" err="1">
                          <a:solidFill>
                            <a:srgbClr val="FFC000"/>
                          </a:solidFill>
                          <a:latin typeface="Avva_Shenouda" pitchFamily="34" charset="2"/>
                          <a:ea typeface="+mn-ea"/>
                          <a:cs typeface="+mn-cs"/>
                        </a:rPr>
                        <a:t>nainan</a:t>
                      </a:r>
                      <a:r>
                        <a:rPr lang="en-US" sz="3600" b="0" i="0" kern="1200" dirty="0">
                          <a:solidFill>
                            <a:srgbClr val="FFC000"/>
                          </a:solidFill>
                          <a:latin typeface="Avva_Shenouda" pitchFamily="34" charset="2"/>
                          <a:ea typeface="+mn-ea"/>
                          <a:cs typeface="+mn-cs"/>
                        </a:rPr>
                        <a:t> : 0e2ovnai `</a:t>
                      </a:r>
                      <a:r>
                        <a:rPr lang="en-US" sz="3600" b="0" i="0" kern="1200" dirty="0" err="1">
                          <a:solidFill>
                            <a:srgbClr val="FFC000"/>
                          </a:solidFill>
                          <a:latin typeface="Avva_Shenouda" pitchFamily="34" charset="2"/>
                          <a:ea typeface="+mn-ea"/>
                          <a:cs typeface="+mn-cs"/>
                        </a:rPr>
                        <a:t>eron</a:t>
                      </a:r>
                      <a:endParaRPr lang="en-US" sz="115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افنوتي ناي نان : ثي شو ناي ايرون</a:t>
                      </a:r>
                      <a:endParaRPr lang="ar-EG" sz="199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32776390"/>
      </p:ext>
    </p:extLst>
  </p:cSld>
  <p:clrMapOvr>
    <a:masterClrMapping/>
  </p:clrMapOvr>
</p:sld>
</file>

<file path=ppt/slides/slide8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اصنع معنا رحمة في ملكوتك</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 `</a:t>
                      </a:r>
                      <a:r>
                        <a:rPr lang="en-US" sz="3600" b="0" i="0" dirty="0" err="1">
                          <a:solidFill>
                            <a:srgbClr val="FFC000"/>
                          </a:solidFill>
                          <a:latin typeface="Avva_Shenouda"/>
                        </a:rPr>
                        <a:t>ari</a:t>
                      </a:r>
                      <a:r>
                        <a:rPr lang="en-US" sz="3600" b="0" i="0" dirty="0">
                          <a:solidFill>
                            <a:srgbClr val="FFC000"/>
                          </a:solidFill>
                          <a:latin typeface="Avva_Shenouda"/>
                        </a:rPr>
                        <a:t> </a:t>
                      </a:r>
                      <a:r>
                        <a:rPr lang="en-US" sz="3600" b="0" i="0" dirty="0" err="1">
                          <a:solidFill>
                            <a:srgbClr val="FFC000"/>
                          </a:solidFill>
                          <a:latin typeface="Avva_Shenouda"/>
                        </a:rPr>
                        <a:t>ovnai</a:t>
                      </a:r>
                      <a:r>
                        <a:rPr lang="en-US" sz="3600" b="0" i="0" dirty="0">
                          <a:solidFill>
                            <a:srgbClr val="FFC000"/>
                          </a:solidFill>
                          <a:latin typeface="Avva_Shenouda"/>
                        </a:rPr>
                        <a:t> </a:t>
                      </a:r>
                      <a:r>
                        <a:rPr lang="en-US" sz="3600" b="0" i="0" dirty="0" err="1">
                          <a:solidFill>
                            <a:srgbClr val="FFC000"/>
                          </a:solidFill>
                          <a:latin typeface="Avva_Shenouda"/>
                        </a:rPr>
                        <a:t>neman:qen</a:t>
                      </a:r>
                      <a:r>
                        <a:rPr lang="en-US" sz="3600" b="0" i="0" dirty="0">
                          <a:solidFill>
                            <a:srgbClr val="FFC000"/>
                          </a:solidFill>
                          <a:latin typeface="Avva_Shenouda"/>
                        </a:rPr>
                        <a:t> </a:t>
                      </a:r>
                      <a:r>
                        <a:rPr lang="en-US" sz="3600" b="0" i="0" dirty="0" err="1">
                          <a:solidFill>
                            <a:srgbClr val="FFC000"/>
                          </a:solidFill>
                          <a:latin typeface="Avva_Shenouda"/>
                        </a:rPr>
                        <a:t>te</a:t>
                      </a:r>
                      <a:r>
                        <a:rPr lang="en-US" sz="3200" b="0" i="0" dirty="0" err="1">
                          <a:solidFill>
                            <a:srgbClr val="FFC000"/>
                          </a:solidFill>
                          <a:latin typeface="Avva_Shenouda"/>
                        </a:rPr>
                        <a:t>kmetovro</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آرى أوناى نيمان: خين تيك ميت أورو</a:t>
                      </a:r>
                      <a:endParaRPr lang="ar-EG" sz="48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18890276"/>
      </p:ext>
    </p:extLst>
  </p:cSld>
  <p:clrMapOvr>
    <a:masterClrMapping/>
  </p:clrMapOvr>
</p:sld>
</file>

<file path=ppt/slides/slide8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912922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8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يا ملك</a:t>
                      </a:r>
                      <a:r>
                        <a:rPr lang="ar-EG" sz="5400" b="1" dirty="0">
                          <a:cs typeface="+mj-cs"/>
                        </a:rPr>
                        <a:t> </a:t>
                      </a:r>
                      <a:r>
                        <a:rPr lang="ar-SA" sz="5400" b="1" dirty="0">
                          <a:cs typeface="+mj-cs"/>
                        </a:rPr>
                        <a:t>السلام اعطنا سلامك </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4000" b="0" kern="1200" baseline="0" dirty="0">
                          <a:solidFill>
                            <a:srgbClr val="FFC000"/>
                          </a:solidFill>
                          <a:latin typeface="Athanasius" pitchFamily="2" charset="0"/>
                          <a:ea typeface="+mn-ea"/>
                          <a:cs typeface="+mn-cs"/>
                        </a:rPr>
                        <a:t>~</a:t>
                      </a:r>
                      <a:r>
                        <a:rPr lang="fr-FR" sz="4000" b="0" kern="1200" baseline="0" dirty="0" err="1">
                          <a:solidFill>
                            <a:srgbClr val="FFC000"/>
                          </a:solidFill>
                          <a:latin typeface="Athanasius" pitchFamily="2" charset="0"/>
                          <a:ea typeface="+mn-ea"/>
                          <a:cs typeface="+mn-cs"/>
                        </a:rPr>
                        <a:t>Pouro</a:t>
                      </a:r>
                      <a:r>
                        <a:rPr lang="fr-FR" sz="4000" b="0" kern="1200" baseline="0" dirty="0">
                          <a:solidFill>
                            <a:srgbClr val="FFC000"/>
                          </a:solidFill>
                          <a:latin typeface="Athanasius" pitchFamily="2" charset="0"/>
                          <a:ea typeface="+mn-ea"/>
                          <a:cs typeface="+mn-cs"/>
                        </a:rPr>
                        <a:t> `</a:t>
                      </a:r>
                      <a:r>
                        <a:rPr lang="fr-FR" sz="4000" b="0" kern="1200" baseline="0" dirty="0" err="1">
                          <a:solidFill>
                            <a:srgbClr val="FFC000"/>
                          </a:solidFill>
                          <a:latin typeface="Athanasius" pitchFamily="2" charset="0"/>
                          <a:ea typeface="+mn-ea"/>
                          <a:cs typeface="+mn-cs"/>
                        </a:rPr>
                        <a:t>nte</a:t>
                      </a:r>
                      <a:r>
                        <a:rPr lang="fr-FR" sz="4000" b="0" kern="1200" baseline="0" dirty="0">
                          <a:solidFill>
                            <a:srgbClr val="FFC000"/>
                          </a:solidFill>
                          <a:latin typeface="Athanasius" pitchFamily="2" charset="0"/>
                          <a:ea typeface="+mn-ea"/>
                          <a:cs typeface="+mn-cs"/>
                        </a:rPr>
                        <a:t> ;\</a:t>
                      </a:r>
                      <a:r>
                        <a:rPr lang="fr-FR" sz="4000" b="0" kern="1200" baseline="0" dirty="0" err="1">
                          <a:solidFill>
                            <a:srgbClr val="FFC000"/>
                          </a:solidFill>
                          <a:latin typeface="Athanasius" pitchFamily="2" charset="0"/>
                          <a:ea typeface="+mn-ea"/>
                          <a:cs typeface="+mn-cs"/>
                        </a:rPr>
                        <a:t>irhnh</a:t>
                      </a:r>
                      <a:r>
                        <a:rPr lang="fr-FR" sz="4000" b="0" kern="1200" baseline="0" dirty="0">
                          <a:solidFill>
                            <a:srgbClr val="FFC000"/>
                          </a:solidFill>
                          <a:latin typeface="Athanasius" pitchFamily="2" charset="0"/>
                          <a:ea typeface="+mn-ea"/>
                          <a:cs typeface="+mn-cs"/>
                        </a:rPr>
                        <a:t>&gt;</a:t>
                      </a:r>
                    </a:p>
                    <a:p>
                      <a:pPr algn="ctr" rtl="0"/>
                      <a:r>
                        <a:rPr lang="fr-FR" sz="4000" b="0" kern="1200" baseline="0" dirty="0">
                          <a:solidFill>
                            <a:srgbClr val="FFC000"/>
                          </a:solidFill>
                          <a:latin typeface="Athanasius" pitchFamily="2" charset="0"/>
                          <a:ea typeface="+mn-ea"/>
                          <a:cs typeface="+mn-cs"/>
                        </a:rPr>
                        <a:t> moi nan</a:t>
                      </a:r>
                    </a:p>
                    <a:p>
                      <a:pPr algn="ctr" rtl="0"/>
                      <a:r>
                        <a:rPr lang="en-US" sz="4000" b="0" kern="1200" baseline="0" dirty="0">
                          <a:solidFill>
                            <a:srgbClr val="FFC000"/>
                          </a:solidFill>
                          <a:latin typeface="Athanasius" pitchFamily="2" charset="0"/>
                          <a:ea typeface="+mn-ea"/>
                          <a:cs typeface="+mn-cs"/>
                        </a:rPr>
                        <a:t>`</a:t>
                      </a:r>
                      <a:r>
                        <a:rPr lang="en-US" sz="4000" b="0" kern="1200" baseline="0" dirty="0" err="1">
                          <a:solidFill>
                            <a:srgbClr val="FFC000"/>
                          </a:solidFill>
                          <a:latin typeface="Athanasius" pitchFamily="2" charset="0"/>
                          <a:ea typeface="+mn-ea"/>
                          <a:cs typeface="+mn-cs"/>
                        </a:rPr>
                        <a:t>ntek</a:t>
                      </a:r>
                      <a:r>
                        <a:rPr lang="en-US" sz="4000" b="0" kern="1200" baseline="0" dirty="0">
                          <a:solidFill>
                            <a:srgbClr val="FFC000"/>
                          </a:solidFill>
                          <a:latin typeface="Athanasius" pitchFamily="2" charset="0"/>
                          <a:ea typeface="+mn-ea"/>
                          <a:cs typeface="+mn-cs"/>
                        </a:rPr>
                        <a:t>\</a:t>
                      </a:r>
                      <a:r>
                        <a:rPr lang="en-US" sz="4000" b="0" kern="1200" baseline="0" dirty="0" err="1">
                          <a:solidFill>
                            <a:srgbClr val="FFC000"/>
                          </a:solidFill>
                          <a:latin typeface="Athanasius" pitchFamily="2" charset="0"/>
                          <a:ea typeface="+mn-ea"/>
                          <a:cs typeface="+mn-cs"/>
                        </a:rPr>
                        <a:t>irhnh</a:t>
                      </a:r>
                      <a:endParaRPr lang="en-US" sz="7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إبؤروإنتي تي هيريني موى نان إنتيك هيريني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06691600"/>
      </p:ext>
    </p:extLst>
  </p:cSld>
  <p:clrMapOvr>
    <a:masterClrMapping/>
  </p:clrMapOvr>
</p:sld>
</file>

<file path=ppt/slides/slide8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قرر لنا سلامك واغفر لنا خطايانا</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C000"/>
                          </a:solidFill>
                          <a:latin typeface="Avva_Shenouda"/>
                        </a:rPr>
                        <a:t>cemni</a:t>
                      </a:r>
                      <a:r>
                        <a:rPr lang="en-US" sz="3200" b="0" i="0" dirty="0">
                          <a:solidFill>
                            <a:srgbClr val="FFC000"/>
                          </a:solidFill>
                          <a:latin typeface="Avva_Shenouda"/>
                        </a:rPr>
                        <a:t> </a:t>
                      </a:r>
                      <a:r>
                        <a:rPr lang="en-US" sz="3200" b="0" i="0" dirty="0" err="1">
                          <a:solidFill>
                            <a:srgbClr val="FFC000"/>
                          </a:solidFill>
                          <a:latin typeface="Avva_Shenouda"/>
                        </a:rPr>
                        <a:t>nan</a:t>
                      </a:r>
                      <a:r>
                        <a:rPr lang="en-US" sz="3200" b="0" i="0" dirty="0">
                          <a:solidFill>
                            <a:srgbClr val="FFC000"/>
                          </a:solidFill>
                          <a:latin typeface="Avva_Shenouda"/>
                        </a:rPr>
                        <a:t> `</a:t>
                      </a:r>
                      <a:r>
                        <a:rPr lang="en-US" sz="3200" b="0" i="0" dirty="0" err="1">
                          <a:solidFill>
                            <a:srgbClr val="FFC000"/>
                          </a:solidFill>
                          <a:latin typeface="Avva_Shenouda"/>
                        </a:rPr>
                        <a:t>ntek</a:t>
                      </a:r>
                      <a:r>
                        <a:rPr lang="en-US" sz="3200" b="0" i="0" dirty="0">
                          <a:solidFill>
                            <a:srgbClr val="FFC000"/>
                          </a:solidFill>
                          <a:latin typeface="Avva_Shenouda"/>
                        </a:rPr>
                        <a:t> hir3n3 : </a:t>
                      </a:r>
                      <a:r>
                        <a:rPr lang="en-US" sz="3200" b="0" i="0" dirty="0" err="1">
                          <a:solidFill>
                            <a:srgbClr val="FFC000"/>
                          </a:solidFill>
                          <a:latin typeface="Avva_Shenouda"/>
                        </a:rPr>
                        <a:t>xa</a:t>
                      </a:r>
                      <a:r>
                        <a:rPr lang="en-US" sz="3200" b="0" i="0" dirty="0">
                          <a:solidFill>
                            <a:srgbClr val="FFC000"/>
                          </a:solidFill>
                          <a:latin typeface="Avva_Shenouda"/>
                        </a:rPr>
                        <a:t> </a:t>
                      </a:r>
                      <a:r>
                        <a:rPr lang="en-US" sz="3200" b="0" i="0" dirty="0" err="1">
                          <a:solidFill>
                            <a:srgbClr val="FFC000"/>
                          </a:solidFill>
                          <a:latin typeface="Avva_Shenouda"/>
                        </a:rPr>
                        <a:t>nen</a:t>
                      </a:r>
                      <a:r>
                        <a:rPr lang="en-US" sz="3200" b="0" i="0" dirty="0">
                          <a:solidFill>
                            <a:srgbClr val="FFC000"/>
                          </a:solidFill>
                          <a:latin typeface="Avva_Shenouda"/>
                        </a:rPr>
                        <a:t> </a:t>
                      </a:r>
                      <a:r>
                        <a:rPr lang="en-US" sz="3200" b="0" i="0" dirty="0" err="1">
                          <a:solidFill>
                            <a:srgbClr val="FFC000"/>
                          </a:solidFill>
                          <a:latin typeface="Avva_Shenouda"/>
                        </a:rPr>
                        <a:t>nobi</a:t>
                      </a:r>
                      <a:r>
                        <a:rPr lang="en-US" sz="3200" b="0" i="0" dirty="0">
                          <a:solidFill>
                            <a:srgbClr val="FFC000"/>
                          </a:solidFill>
                          <a:latin typeface="Avva_Shenouda"/>
                        </a:rPr>
                        <a:t> </a:t>
                      </a:r>
                      <a:r>
                        <a:rPr lang="en-US" sz="3200" b="0" i="0" dirty="0" err="1">
                          <a:solidFill>
                            <a:srgbClr val="FFC000"/>
                          </a:solidFill>
                          <a:latin typeface="Avva_Shenouda"/>
                        </a:rPr>
                        <a:t>nan</a:t>
                      </a:r>
                      <a:r>
                        <a:rPr lang="en-US" sz="3200" b="0" i="0" dirty="0">
                          <a:solidFill>
                            <a:srgbClr val="FFC000"/>
                          </a:solidFill>
                          <a:latin typeface="Avva_Shenouda"/>
                        </a:rPr>
                        <a:t> </a:t>
                      </a:r>
                      <a:r>
                        <a:rPr lang="en-US" sz="3200" b="0" i="0" dirty="0" err="1">
                          <a:solidFill>
                            <a:srgbClr val="FFC000"/>
                          </a:solidFill>
                          <a:latin typeface="Avva_Shenouda"/>
                        </a:rPr>
                        <a:t>ebol</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سيمني نان انتيك هيريني كا نين نوفي نان ايفول</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3403094"/>
      </p:ext>
    </p:extLst>
  </p:cSld>
  <p:clrMapOvr>
    <a:masterClrMapping/>
  </p:clrMapOvr>
</p:sld>
</file>

<file path=ppt/slides/slide8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FF00"/>
                          </a:solidFill>
                          <a:latin typeface="Avva_Shenouda"/>
                        </a:rPr>
                        <a:t>=</a:t>
                      </a: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68846582"/>
      </p:ext>
    </p:extLst>
  </p:cSld>
  <p:clrMapOvr>
    <a:masterClrMapping/>
  </p:clrMapOvr>
</p:sld>
</file>

<file path=ppt/slides/slide8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83464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فرق اعداء الكنيسة وحصنها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C000"/>
                          </a:solidFill>
                          <a:latin typeface="Avva_Shenouda"/>
                        </a:rPr>
                        <a:t>Gwr</a:t>
                      </a:r>
                      <a:r>
                        <a:rPr lang="en-US" sz="3600" b="0" i="0" dirty="0">
                          <a:solidFill>
                            <a:srgbClr val="FFC000"/>
                          </a:solidFill>
                          <a:latin typeface="Avva_Shenouda"/>
                        </a:rPr>
                        <a:t> </a:t>
                      </a:r>
                      <a:r>
                        <a:rPr lang="en-US" sz="3600" b="0" i="0" dirty="0" err="1">
                          <a:solidFill>
                            <a:srgbClr val="FFC000"/>
                          </a:solidFill>
                          <a:latin typeface="Avva_Shenouda"/>
                        </a:rPr>
                        <a:t>ebol</a:t>
                      </a:r>
                      <a:r>
                        <a:rPr lang="en-US" sz="3600" b="0" i="0" dirty="0">
                          <a:solidFill>
                            <a:srgbClr val="FFC000"/>
                          </a:solidFill>
                          <a:latin typeface="Avva_Shenouda"/>
                        </a:rPr>
                        <a:t> `</a:t>
                      </a:r>
                      <a:r>
                        <a:rPr lang="en-US" sz="3600" b="0" i="0" dirty="0" err="1">
                          <a:solidFill>
                            <a:srgbClr val="FFC000"/>
                          </a:solidFill>
                          <a:latin typeface="Avva_Shenouda"/>
                        </a:rPr>
                        <a:t>nnigagi</a:t>
                      </a:r>
                      <a:r>
                        <a:rPr lang="en-US" sz="3600" b="0" i="0" dirty="0">
                          <a:solidFill>
                            <a:srgbClr val="FFC000"/>
                          </a:solidFill>
                          <a:latin typeface="Avva_Shenouda"/>
                        </a:rPr>
                        <a:t> : </a:t>
                      </a:r>
                      <a:br>
                        <a:rPr lang="en-US" sz="3600" dirty="0">
                          <a:solidFill>
                            <a:srgbClr val="FFC000"/>
                          </a:solidFill>
                        </a:rPr>
                      </a:br>
                      <a:r>
                        <a:rPr lang="en-US" sz="3600" b="0" i="0" dirty="0">
                          <a:solidFill>
                            <a:srgbClr val="FFC000"/>
                          </a:solidFill>
                          <a:latin typeface="Avva_Shenouda"/>
                        </a:rPr>
                        <a:t>`</a:t>
                      </a:r>
                      <a:r>
                        <a:rPr lang="en-US" sz="3600" b="0" i="0" dirty="0" err="1">
                          <a:solidFill>
                            <a:srgbClr val="FFC000"/>
                          </a:solidFill>
                          <a:latin typeface="Avva_Shenouda"/>
                        </a:rPr>
                        <a:t>nte</a:t>
                      </a:r>
                      <a:r>
                        <a:rPr lang="en-US" sz="3600" b="0" i="0" dirty="0">
                          <a:solidFill>
                            <a:srgbClr val="FFC000"/>
                          </a:solidFill>
                          <a:latin typeface="Avva_Shenouda"/>
                        </a:rPr>
                        <a:t> 5ekkl3cia</a:t>
                      </a:r>
                      <a:endParaRPr lang="en-US" sz="3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جور ايفول اني جاجي انتى تي اكليسيا</a:t>
                      </a:r>
                      <a:endParaRPr lang="ar-EG"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61687721"/>
      </p:ext>
    </p:extLst>
  </p:cSld>
  <p:clrMapOvr>
    <a:masterClrMapping/>
  </p:clrMapOvr>
</p:sld>
</file>

<file path=ppt/slides/slide8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فلا</a:t>
                      </a:r>
                      <a:r>
                        <a:rPr lang="ar-EG" sz="5200" b="1" i="0" kern="1200" baseline="0" dirty="0">
                          <a:solidFill>
                            <a:schemeClr val="lt1"/>
                          </a:solidFill>
                          <a:latin typeface="+mn-lt"/>
                          <a:ea typeface="+mn-ea"/>
                          <a:cs typeface="+mn-cs"/>
                        </a:rPr>
                        <a:t> </a:t>
                      </a:r>
                      <a:r>
                        <a:rPr lang="ar-EG" sz="5200" b="1" i="0" kern="1200" dirty="0">
                          <a:solidFill>
                            <a:schemeClr val="lt1"/>
                          </a:solidFill>
                          <a:latin typeface="+mn-lt"/>
                          <a:ea typeface="+mn-ea"/>
                          <a:cs typeface="+mn-cs"/>
                        </a:rPr>
                        <a:t>تتزعزع ً</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الى الابد</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err="1">
                          <a:solidFill>
                            <a:srgbClr val="FFC000"/>
                          </a:solidFill>
                          <a:latin typeface="Avva_Shenouda"/>
                        </a:rPr>
                        <a:t>aricobt</a:t>
                      </a:r>
                      <a:r>
                        <a:rPr lang="en-US" sz="4000" b="0" i="0" dirty="0">
                          <a:solidFill>
                            <a:srgbClr val="FFC000"/>
                          </a:solidFill>
                          <a:latin typeface="Avva_Shenouda"/>
                        </a:rPr>
                        <a:t> `</a:t>
                      </a:r>
                      <a:r>
                        <a:rPr lang="en-US" sz="4000" b="0" i="0" dirty="0" err="1">
                          <a:solidFill>
                            <a:srgbClr val="FFC000"/>
                          </a:solidFill>
                          <a:latin typeface="Avva_Shenouda"/>
                        </a:rPr>
                        <a:t>eroc</a:t>
                      </a:r>
                      <a:r>
                        <a:rPr lang="en-US" sz="4000" b="0" i="0" dirty="0">
                          <a:solidFill>
                            <a:srgbClr val="FFC000"/>
                          </a:solidFill>
                          <a:latin typeface="Avva_Shenouda"/>
                        </a:rPr>
                        <a:t> : `</a:t>
                      </a:r>
                      <a:r>
                        <a:rPr lang="en-US" sz="4000" b="0" i="0" dirty="0" err="1">
                          <a:solidFill>
                            <a:srgbClr val="FFC000"/>
                          </a:solidFill>
                          <a:latin typeface="Avva_Shenouda"/>
                        </a:rPr>
                        <a:t>nneckim</a:t>
                      </a:r>
                      <a:r>
                        <a:rPr lang="en-US" sz="4000" b="0" i="0" dirty="0">
                          <a:solidFill>
                            <a:srgbClr val="FFC000"/>
                          </a:solidFill>
                          <a:latin typeface="Avva_Shenouda"/>
                        </a:rPr>
                        <a:t> 2a `</a:t>
                      </a:r>
                      <a:r>
                        <a:rPr lang="en-US" sz="4000" b="0" i="0" dirty="0" err="1">
                          <a:solidFill>
                            <a:srgbClr val="FFC000"/>
                          </a:solidFill>
                          <a:latin typeface="Avva_Shenouda"/>
                        </a:rPr>
                        <a:t>eneh</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اري سوبت ايروس انيسكم شا اينيه</a:t>
                      </a:r>
                      <a:endParaRPr lang="ar-EG" sz="8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07392113"/>
      </p:ext>
    </p:extLst>
  </p:cSld>
  <p:clrMapOvr>
    <a:masterClrMapping/>
  </p:clrMapOvr>
</p:sld>
</file>

<file path=ppt/slides/slide8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05866678"/>
      </p:ext>
    </p:extLst>
  </p:cSld>
  <p:clrMapOvr>
    <a:masterClrMapping/>
  </p:clrMapOvr>
</p:sld>
</file>

<file path=ppt/slides/slide8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عمانوئيل الهنا في وسطنا الان</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n-NO" sz="3200" b="0" i="0" dirty="0">
                          <a:solidFill>
                            <a:srgbClr val="FFC000"/>
                          </a:solidFill>
                          <a:latin typeface="Avva_Shenouda"/>
                        </a:rPr>
                        <a:t>Emmanov3l pennov5 : qen tenm35 5nov </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اممانوئيل بينوتي خين تين مي تي تينو</a:t>
                      </a:r>
                      <a:endParaRPr lang="ar-EG"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20927560"/>
      </p:ext>
    </p:extLst>
  </p:cSld>
  <p:clrMapOvr>
    <a:masterClrMapping/>
  </p:clrMapOvr>
</p:sld>
</file>

<file path=ppt/slides/slide8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بمجد ابيه و الروح القدس</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C000"/>
                          </a:solidFill>
                          <a:latin typeface="Avva_Shenouda"/>
                        </a:rPr>
                        <a:t>qen</a:t>
                      </a:r>
                      <a:r>
                        <a:rPr lang="en-US" sz="3200" b="0" i="0" dirty="0">
                          <a:solidFill>
                            <a:srgbClr val="FFC000"/>
                          </a:solidFill>
                          <a:latin typeface="Avva_Shenouda"/>
                        </a:rPr>
                        <a:t> `</a:t>
                      </a:r>
                      <a:r>
                        <a:rPr lang="en-US" sz="3200" b="0" i="0" dirty="0" err="1">
                          <a:solidFill>
                            <a:srgbClr val="FFC000"/>
                          </a:solidFill>
                          <a:latin typeface="Avva_Shenouda"/>
                        </a:rPr>
                        <a:t>pwov</a:t>
                      </a:r>
                      <a:r>
                        <a:rPr lang="en-US" sz="3200" b="0" i="0" dirty="0">
                          <a:solidFill>
                            <a:srgbClr val="FFC000"/>
                          </a:solidFill>
                          <a:latin typeface="Avva_Shenouda"/>
                        </a:rPr>
                        <a:t> `</a:t>
                      </a:r>
                      <a:r>
                        <a:rPr lang="en-US" sz="3200" b="0" i="0" dirty="0" err="1">
                          <a:solidFill>
                            <a:srgbClr val="FFC000"/>
                          </a:solidFill>
                          <a:latin typeface="Avva_Shenouda"/>
                        </a:rPr>
                        <a:t>nte</a:t>
                      </a:r>
                      <a:r>
                        <a:rPr lang="en-US" sz="3200" b="0" i="0" dirty="0">
                          <a:solidFill>
                            <a:srgbClr val="FFC000"/>
                          </a:solidFill>
                          <a:latin typeface="Avva_Shenouda"/>
                        </a:rPr>
                        <a:t> pe4iwt : </a:t>
                      </a:r>
                      <a:r>
                        <a:rPr lang="en-US" sz="3200" b="0" i="0" dirty="0" err="1">
                          <a:solidFill>
                            <a:srgbClr val="FFC000"/>
                          </a:solidFill>
                          <a:latin typeface="Avva_Shenouda"/>
                        </a:rPr>
                        <a:t>nem</a:t>
                      </a:r>
                      <a:r>
                        <a:rPr lang="en-US" sz="3200" b="0" i="0" dirty="0">
                          <a:solidFill>
                            <a:srgbClr val="FFC000"/>
                          </a:solidFill>
                          <a:latin typeface="Avva_Shenouda"/>
                        </a:rPr>
                        <a:t> </a:t>
                      </a:r>
                      <a:r>
                        <a:rPr lang="en-US" sz="3200" b="0" i="0" dirty="0" err="1">
                          <a:solidFill>
                            <a:srgbClr val="FFC000"/>
                          </a:solidFill>
                          <a:latin typeface="Avva_Shenouda"/>
                        </a:rPr>
                        <a:t>pipnevma</a:t>
                      </a:r>
                      <a:r>
                        <a:rPr lang="en-US" sz="3200" b="0" i="0" dirty="0">
                          <a:solidFill>
                            <a:srgbClr val="FFC000"/>
                          </a:solidFill>
                          <a:latin typeface="Avva_Shenouda"/>
                        </a:rPr>
                        <a:t> e0ovab</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خين ابؤوو انتى بيف يوت نيم بي بنفما اثؤواب</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6079060"/>
      </p:ext>
    </p:extLst>
  </p:cSld>
  <p:clrMapOvr>
    <a:masterClrMapping/>
  </p:clrMapOvr>
</p:sld>
</file>

<file path=ppt/slides/slide8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FF00"/>
                          </a:solidFill>
                          <a:latin typeface="Avva_Shenouda"/>
                        </a:rPr>
                        <a:t>=</a:t>
                      </a: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56152803"/>
      </p:ext>
    </p:extLst>
  </p:cSld>
  <p:clrMapOvr>
    <a:masterClrMapping/>
  </p:clrMapOvr>
</p:sld>
</file>

<file path=ppt/slides/slide8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ليباركنا كلنا ويطهر قلوبنا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Nte4`cmov `</a:t>
                      </a:r>
                      <a:r>
                        <a:rPr lang="en-US" sz="3200" b="0" i="0" dirty="0" err="1">
                          <a:solidFill>
                            <a:srgbClr val="FFC000"/>
                          </a:solidFill>
                          <a:latin typeface="Avva_Shenouda"/>
                        </a:rPr>
                        <a:t>eron</a:t>
                      </a:r>
                      <a:r>
                        <a:rPr lang="en-US" sz="3200" b="0" i="0" dirty="0">
                          <a:solidFill>
                            <a:srgbClr val="FFC000"/>
                          </a:solidFill>
                          <a:latin typeface="Avva_Shenouda"/>
                        </a:rPr>
                        <a:t> t3ren `nte4tovbo `nnenh3t</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انتيف اسمو ايرون تيرين انتيف طوفو انين هيت</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964021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8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ويشفي امراض نفوسنا واجسدنا</a:t>
                      </a:r>
                      <a:endParaRPr lang="ar-SA" sz="8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800" b="0" i="0" dirty="0">
                          <a:solidFill>
                            <a:srgbClr val="FFC000"/>
                          </a:solidFill>
                          <a:latin typeface="Avva_Shenouda"/>
                        </a:rPr>
                        <a:t>`nte4talso `nni2wni : `nte nenyix3 nem nencwma</a:t>
                      </a:r>
                      <a:endParaRPr lang="en-US" sz="2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انتيف تالتشو اني شوني انتى نين ابسيشي نيم نين سوما</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21562407"/>
      </p:ext>
    </p:extLst>
  </p:cSld>
  <p:clrMapOvr>
    <a:masterClrMapping/>
  </p:clrMapOvr>
</p:sld>
</file>

<file path=ppt/slides/slide8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55968790"/>
      </p:ext>
    </p:extLst>
  </p:cSld>
  <p:clrMapOvr>
    <a:masterClrMapping/>
  </p:clrMapOvr>
</p:sld>
</file>

<file path=ppt/slides/slide8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نسجد لك ايها المسيح مع ابيك الصالح</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Tenovw2t `</a:t>
                      </a:r>
                      <a:r>
                        <a:rPr lang="en-US" sz="3200" b="0" i="0" dirty="0" err="1">
                          <a:solidFill>
                            <a:srgbClr val="FFC000"/>
                          </a:solidFill>
                          <a:latin typeface="Avva_Shenouda"/>
                        </a:rPr>
                        <a:t>mmok</a:t>
                      </a:r>
                      <a:r>
                        <a:rPr lang="en-US" sz="3200" b="0" i="0" dirty="0">
                          <a:solidFill>
                            <a:srgbClr val="FFC000"/>
                          </a:solidFill>
                          <a:latin typeface="Avva_Shenouda"/>
                        </a:rPr>
                        <a:t> w p=</a:t>
                      </a:r>
                      <a:r>
                        <a:rPr lang="en-US" sz="3200" b="0" i="0" dirty="0" err="1">
                          <a:solidFill>
                            <a:srgbClr val="FFC000"/>
                          </a:solidFill>
                          <a:latin typeface="Avva_Shenouda"/>
                        </a:rPr>
                        <a:t>xc</a:t>
                      </a:r>
                      <a:r>
                        <a:rPr lang="en-US" sz="3200" b="0" i="0" dirty="0">
                          <a:solidFill>
                            <a:srgbClr val="FFC000"/>
                          </a:solidFill>
                          <a:latin typeface="Avva_Shenouda"/>
                        </a:rPr>
                        <a:t> </a:t>
                      </a:r>
                      <a:r>
                        <a:rPr lang="en-US" sz="3200" b="0" i="0" dirty="0" err="1">
                          <a:solidFill>
                            <a:srgbClr val="FFC000"/>
                          </a:solidFill>
                          <a:latin typeface="Avva_Shenouda"/>
                        </a:rPr>
                        <a:t>nem</a:t>
                      </a:r>
                      <a:r>
                        <a:rPr lang="en-US" sz="3200" b="0" i="0" dirty="0">
                          <a:solidFill>
                            <a:srgbClr val="FFC000"/>
                          </a:solidFill>
                          <a:latin typeface="Avva_Shenouda"/>
                        </a:rPr>
                        <a:t> </a:t>
                      </a:r>
                      <a:r>
                        <a:rPr lang="en-US" sz="3200" b="0" i="0" dirty="0" err="1">
                          <a:solidFill>
                            <a:srgbClr val="FFC000"/>
                          </a:solidFill>
                          <a:latin typeface="Avva_Shenouda"/>
                        </a:rPr>
                        <a:t>pekiwt</a:t>
                      </a:r>
                      <a:r>
                        <a:rPr lang="en-US" sz="3200" b="0" i="0" dirty="0">
                          <a:solidFill>
                            <a:srgbClr val="FFC000"/>
                          </a:solidFill>
                          <a:latin typeface="Avva_Shenouda"/>
                        </a:rPr>
                        <a:t> `naja0oc</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تين اؤؤشت امموك او بي خريستوس نيم بيك يوت ان اغاثوس</a:t>
                      </a:r>
                      <a:endParaRPr lang="ar-EG"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31714001"/>
      </p:ext>
    </p:extLst>
  </p:cSld>
  <p:clrMapOvr>
    <a:masterClrMapping/>
  </p:clrMapOvr>
</p:sld>
</file>

<file path=ppt/slides/slide8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والروح القدس لأنك صلبت وخلصتنا</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a:solidFill>
                            <a:srgbClr val="FFC000"/>
                          </a:solidFill>
                          <a:latin typeface="Avva_Shenouda"/>
                        </a:rPr>
                        <a:t>nem pipnevma e0ovab:ge a4a2k</a:t>
                      </a:r>
                      <a:r>
                        <a:rPr lang="ar-EG" sz="3200" b="0" i="0" dirty="0">
                          <a:solidFill>
                            <a:srgbClr val="FFC000"/>
                          </a:solidFill>
                          <a:latin typeface="Avva_Shenouda"/>
                        </a:rPr>
                        <a:t> </a:t>
                      </a:r>
                      <a:r>
                        <a:rPr lang="pt-BR" sz="3200" b="0" i="0" dirty="0">
                          <a:solidFill>
                            <a:srgbClr val="FFC000"/>
                          </a:solidFill>
                          <a:latin typeface="Avva_Shenouda"/>
                        </a:rPr>
                        <a:t>akcw5`mmon</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نيم بي بنيفما اثوؤاب</a:t>
                      </a:r>
                      <a:r>
                        <a:rPr lang="ar-EG" sz="4000" b="1" i="0" kern="1200" baseline="0" dirty="0">
                          <a:solidFill>
                            <a:schemeClr val="lt1"/>
                          </a:solidFill>
                          <a:latin typeface="+mn-lt"/>
                          <a:ea typeface="+mn-ea"/>
                          <a:cs typeface="+mn-cs"/>
                        </a:rPr>
                        <a:t> </a:t>
                      </a:r>
                      <a:r>
                        <a:rPr lang="ar-EG" sz="4000" b="1" i="0" kern="1200" dirty="0">
                          <a:solidFill>
                            <a:schemeClr val="lt1"/>
                          </a:solidFill>
                          <a:latin typeface="+mn-lt"/>
                          <a:ea typeface="+mn-ea"/>
                          <a:cs typeface="+mn-cs"/>
                        </a:rPr>
                        <a:t>جى اف أشك أك سوتي اممون</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Rectangle 2">
            <a:hlinkClick r:id="rId3" action="ppaction://hlinksldjump"/>
          </p:cNvPr>
          <p:cNvSpPr/>
          <p:nvPr/>
        </p:nvSpPr>
        <p:spPr>
          <a:xfrm>
            <a:off x="8281263" y="3957015"/>
            <a:ext cx="862737"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الثالثة</a:t>
            </a:r>
            <a:endParaRPr lang="en-US" sz="1000" dirty="0"/>
          </a:p>
        </p:txBody>
      </p:sp>
      <p:sp>
        <p:nvSpPr>
          <p:cNvPr id="5" name="Rectangle 4">
            <a:hlinkClick r:id="rId4" action="ppaction://hlinksldjump"/>
          </p:cNvPr>
          <p:cNvSpPr/>
          <p:nvPr/>
        </p:nvSpPr>
        <p:spPr>
          <a:xfrm>
            <a:off x="5316477" y="3957015"/>
            <a:ext cx="1141659"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السادسة</a:t>
            </a:r>
            <a:endParaRPr lang="en-US" sz="1000" dirty="0"/>
          </a:p>
        </p:txBody>
      </p:sp>
      <p:sp>
        <p:nvSpPr>
          <p:cNvPr id="6" name="Rectangle 5">
            <a:hlinkClick r:id="rId5" action="ppaction://hlinksldjump"/>
          </p:cNvPr>
          <p:cNvSpPr/>
          <p:nvPr/>
        </p:nvSpPr>
        <p:spPr>
          <a:xfrm>
            <a:off x="2799679" y="3957015"/>
            <a:ext cx="1027845"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التاسعة</a:t>
            </a:r>
            <a:endParaRPr lang="en-US" sz="1000" dirty="0"/>
          </a:p>
        </p:txBody>
      </p:sp>
      <p:sp>
        <p:nvSpPr>
          <p:cNvPr id="7" name="Rectangle 6">
            <a:hlinkClick r:id="rId6" action="ppaction://hlinksldjump"/>
          </p:cNvPr>
          <p:cNvSpPr/>
          <p:nvPr/>
        </p:nvSpPr>
        <p:spPr>
          <a:xfrm>
            <a:off x="0" y="3957015"/>
            <a:ext cx="1648208"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الحادية عشر</a:t>
            </a:r>
            <a:endParaRPr lang="en-US" sz="1000" dirty="0"/>
          </a:p>
        </p:txBody>
      </p:sp>
    </p:spTree>
    <p:extLst>
      <p:ext uri="{BB962C8B-B14F-4D97-AF65-F5344CB8AC3E}">
        <p14:creationId xmlns:p14="http://schemas.microsoft.com/office/powerpoint/2010/main" val="19399413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من أيوب الصديق  ص 23 : 2 ألخ ، 24 : 1 ألخ</a:t>
            </a:r>
            <a:endParaRPr lang="en-US" dirty="0"/>
          </a:p>
        </p:txBody>
      </p:sp>
    </p:spTree>
    <p:extLst>
      <p:ext uri="{BB962C8B-B14F-4D97-AF65-F5344CB8AC3E}">
        <p14:creationId xmlns:p14="http://schemas.microsoft.com/office/powerpoint/2010/main" val="483187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1215</TotalTime>
  <Words>13035</Words>
  <Application>Microsoft Office PowerPoint</Application>
  <PresentationFormat>On-screen Show (4:3)</PresentationFormat>
  <Paragraphs>1248</Paragraphs>
  <Slides>873</Slides>
  <Notes>149</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873</vt:i4>
      </vt:variant>
    </vt:vector>
  </HeadingPairs>
  <TitlesOfParts>
    <vt:vector size="886" baseType="lpstr">
      <vt:lpstr>ae_AlMothnna</vt:lpstr>
      <vt:lpstr>Arial</vt:lpstr>
      <vt:lpstr>Athanasius</vt:lpstr>
      <vt:lpstr>Avva_Marcos</vt:lpstr>
      <vt:lpstr>Avva_Shenouda</vt:lpstr>
      <vt:lpstr>Calibri</vt:lpstr>
      <vt:lpstr>CS New Athanasius</vt:lpstr>
      <vt:lpstr>Garamond</vt:lpstr>
      <vt:lpstr>Tahoma</vt:lpstr>
      <vt:lpstr>Times New Roman</vt:lpstr>
      <vt:lpstr>Custom Design</vt:lpstr>
      <vt:lpstr>1_Custom Design</vt:lpstr>
      <vt:lpstr>2_Custom Design</vt:lpstr>
      <vt:lpstr>PowerPoint Presentation</vt:lpstr>
      <vt:lpstr>من سفر الخروج لموسى النبي   19 : 1 – 9</vt:lpstr>
      <vt:lpstr>وفى الشهر الثالث لخروج بنى إسرائيل من أرض مصر فى ذلك اليوم جاءوا إلى برية سينا . و رحلوا من رافازين و وصلوا إلى إلى برية سينا و نزلوا هناك قبالة الجبل .</vt:lpstr>
      <vt:lpstr> فصعد موسى إلى جبل الله فناداه الله من الجبل قائلاً : هذا ما تقوله لبيت يعقوب و تخبر بنى إسرائيل قائلاً لهم . قد رأيتم كل الأعمال التى صنعتها بالمصريين و كيف حملتكم كأنكم على أجنحة النسور</vt:lpstr>
      <vt:lpstr> و أتيت بكم إلي و الآن أن كنتم سمعاً تسمعون لصوتى و تحفظون عهدى . فأنكم تكونون لى شعباً مجتمعاً إلى الأبد من بين جميع الأمم . لأن لى الآرض بأسرها و أنتم تكونون لى مملكة مقدسة و أمة مطهرة . </vt:lpstr>
      <vt:lpstr>هذا هو الكلام الذى تقوله لبيت إسرائيل . فجاء موسى ودعا شيوخ الشعب و قص عليكم كل هذه الكلمات التى أمره الله بها . فأجاب جميع الشعب معاً و قالوا . كل ما تكلم به الله .</vt:lpstr>
      <vt:lpstr> نسمعه و نعمل به . فرفع موسى كلام الشعب إلى الله . </vt:lpstr>
      <vt:lpstr>PowerPoint Presentation</vt:lpstr>
      <vt:lpstr>من أيوب الصديق  ص 23 : 2 ألخ ، 24 : 1 ألخ</vt:lpstr>
      <vt:lpstr>أنا أعلم أن توبيخي هو منه . و يده قد ثقلت على تنهدى . من الذى يعلم أنى أجده و أنهم تحابوا معى إلى التمام و لست أستطيع أن أقول حكماً أمامه . فيمتلئ فمي توبيخاً . </vt:lpstr>
      <vt:lpstr>أنا أعلم بثبات ما يقوله لي و أشعر بما يعرفنى أياه . ولا يأتى على بقوة عظيمة ولا يفسح لي فى الرجز . لأن البر و التوبيخ هما منه .</vt:lpstr>
      <vt:lpstr>    و يخرج حكمي إلى الأنقضاء و أمضى إلى الأوائل . ولا أكون بعد . ولا أعلم ما فى الأواخر . خلق الشمال ولم أمسك ما يستر اليمين ولا أنظر . هو عارف طريقى و محصنى مثل الذهب . </vt:lpstr>
      <vt:lpstr>    فأسلك بحسب أوامره ولا أرفضها أخفى كلامه فى حضنى . فأن كان قد حكم هكذا فمن هو الذى يقاومه . وهو ما يريده يفعله من أجل ذلك أسرعت إليه أدبنى فخفت منه .</vt:lpstr>
      <vt:lpstr>     لهذا أسرع قدام وجهه و أتأمل فأرتعب منه . لأن الرب قد أضعف قلبى . و الضابط الكل أسرع ورائى . لأنى كنت أعلم أن الظلمة ستأتى على . و الضباب غطى وجهى كيف خفيت هذه الساعات عن الرب .</vt:lpstr>
      <vt:lpstr>     فتجاوز المنافقون حدودهم مختطفين القطيع مع راعيه . و أخذوا حمار الأيتام و أرتهنوا بقرة الأرملة . وجلعوا الضعفاء يميلون عن طريق الحق و أختفى ودعاء الأرض معاً .</vt:lpstr>
      <vt:lpstr>    و صاروا كالبقر فى الحقل . و طرحوا أعمالهم على و أستحلوا خبز الأطفال . حقلاً ليس لهم حصدوه قبل أوانه . يعمل الضعفاء فى كروم المنافقين بلا أجرة ولا طعام . </vt:lpstr>
      <vt:lpstr>    كثيراً ما جعلوهم يبيتون عراة بغير لباس و نزعوا كساء أنفسهم . فأبتلوا من قطر الجبال . وحيث أن لا خيام لهم أستتروا بالصخور . خطفوا الأيتام عن ثديهم . و من سقط أذلوه .</vt:lpstr>
      <vt:lpstr>    بظلمهم جعلوا قوماً ينامون عراة .و أخذوا خبز الجياع . فى المواضع الضيقة أصطادوا بالظلم . و طريق العدل لم يعرفوه . و الذين طردوهم من مدنهم و بيوتهم لم يعرفوهم . </vt:lpstr>
      <vt:lpstr>    فصارت نفس الأطفال فى تنهد شديد . لماذا لم يفتقد هؤلاء  وهم على الأرض وهم لم يعرفوا طريق البر . ولم يمشوا فى سبله . فلما علم بأعمالهم أسلمهم للظلمة قائلاً .</vt:lpstr>
      <vt:lpstr>    لا تبصرنى عين . فيجعل ستراً على وجهه . نقب بيوتاً فى الظلام وفى النهار أغلقوا على أنفسهم . فلا يعرفون النور صباحاً . لأن ظل الموت يدركهم معاً . لأنه يعرف أهوال ظل الموت .</vt:lpstr>
      <vt:lpstr>     خفيف هو على وجه الماء . فليكن نصيبهم ملعوناً على الأرض . و ليظهر نباتهم يابساً على وجه الأرض . لأنهم نهبوا أعمار الأيتام . و حين ذكر خطيته و صار غير ظاهر كمثل الخشب الغير النافع .</vt:lpstr>
      <vt:lpstr>     لأنهم لم يحسنوا إلى العاقر ولم يرحموا ( الأرملة ) . و بغضب طرحوا الضعفاء .فاذا قام لا يأمن على حياته . و إذا مرض لا يجعلوه يرجو أن يشفى بل يسقط بالمرض . </vt:lpstr>
      <vt:lpstr>    إن كثيرين خفضهم أرتفاعه فذبلت خضرتهم بالحر مثل النبل إذا سقط وحده من البرائب . و إلا فمن قال له أنى كذبت و يجعل كلامى كلا شئ.</vt:lpstr>
      <vt:lpstr>PowerPoint Presentation</vt:lpstr>
      <vt:lpstr>من هوشع النبي  ص 4 : 1 – 8</vt:lpstr>
      <vt:lpstr>أسمعوا كلام الرب يا بنى إسرائيل فأن للرب محاكمة مع سكان الأرض لأنه لا حق ولا رحمة ولا معرفة الله على الأرض . بل لعنة و كذب و قتل و سرقة و فسق قد فاضت على الأرض و دماء تختلط بدماء . </vt:lpstr>
      <vt:lpstr>لذلك تنوح الأرض و كل من يسكن فيها . يذبل مع وحوش البرية و دبابات الأرض و طيور السماء و سمك البحر أيضاً يفنى . مثل الكاهن الذى يمارى فى عبادة الأصنام .</vt:lpstr>
      <vt:lpstr>مثل الكاهن الذى يمارى فى عبادة الأله . فيتعثر بالنهار و يتعثر أيضاً النبي معك . و أمك شبهتها بالليل . و صار شعبى كمن لا معرفة له . لأنك أنت رفضت المعرفة . </vt:lpstr>
      <vt:lpstr>أنا أيضاً أرفضك فلا تكهن لى . أنسى أنا أيضاً ناموس إسرائيل و أنسى أعمالهم . هكذا أخطأوا فأبدل مجدهم هوانا . و خطايا شعبى تأكلهم . و بظلمهم تنزع نفوسهم .</vt:lpstr>
      <vt:lpstr>PowerPoint Presentation</vt:lpstr>
      <vt:lpstr>PowerPoint Presentation</vt:lpstr>
      <vt:lpstr>PowerPoint Presentation</vt:lpstr>
      <vt:lpstr>PowerPoint Presentation</vt:lpstr>
      <vt:lpstr>لأبينا القديس أنبا شنودة</vt:lpstr>
      <vt:lpstr>أنا أخبركم بأمرين . أن كل الذين فرح بهم فى السماء لأجل توبتهم على الأرض . سوف لا يرون حزنا ولا ألماً فى ذلك المكان و أما الذين لم يفرح بهم فى السماء لأجل الأرتداد من توبتهم على الأرض</vt:lpstr>
      <vt:lpstr> فسوف لا يرون فرحاً ولا نياحا فى ذلك الموضع . لأن الذين سيصنعون فرحهم على الأرض . سوف لا يرون فرحاً ولا نياحا من الآن .أما سمعتم طوبى للحزانى فأنهم يتعزون . </vt:lpstr>
      <vt:lpstr>و كذلك الأخرون الذين لا يفرحون على الأرض . يفرحون أيضاً فى السموات أما سمعتم الويل لكم أيها الضاحكون الأن فأنكم ستبكون و تحزنون . أليس هذا هو الزمان الذى فيه يلبس الضعفاء القوة .</vt:lpstr>
      <vt:lpstr> و الذى ليس بقوى يقول أنا قوى عند ما يعطى قلبه للقول المكتوب . و كقول النبي . كثيرون هم الذين ضعفت أجسادهم . من كثرة زناهم سيضعفون أيضاً فى قلوبهم كما يقول الكتاب عن هؤلاء هكذا .</vt:lpstr>
      <vt:lpstr> أنه يتحطم بنجاسة نفسه . وأما المجاهدون بشجاعة فقد قيل عنهم . أسرع و قوم ذاتك صفيا لله . فاعلا لا يخزى . يقطع كلمة الحق .</vt:lpstr>
      <vt:lpstr>شنودة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يارب تنجي نفسي من الشفاه الظالمة :</vt:lpstr>
      <vt:lpstr>PowerPoint Presentation</vt:lpstr>
      <vt:lpstr>ومن اللسان الغاش.</vt:lpstr>
      <vt:lpstr>PowerPoint Presentation</vt:lpstr>
      <vt:lpstr>ومع مبغضي السلام  كنت صاحب سلامة :</vt:lpstr>
      <vt:lpstr>وحين كنت أكلمهم كانوا يقاتلونني باطلاً.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بالينون بيجى إيسوس نوؤ جى آنوك تيناشينى أووه تيتين ناكوتى إنسوى أووه تيتين ناجيمت آن أووه تيتين ناموخين نيتين نوفى جى بيما آنوك إتى ناشينى إيروف إممون إشجوم إمموتين إى إيروف. </vt:lpstr>
      <vt:lpstr>ناف جوأون إمموس بى إنجى نى يوداى جى ميتى أفناخوث فيف إممافاطف: جى إفجو إمموس جى بيما آنوك إيتى ناشينى إيروف إنثوتين إن تيتين نا إش إى إيروف آن. أووه ناف جو إمموس</vt:lpstr>
      <vt:lpstr> نوؤ بى جى إنثوتين إنثوتين هان إيفول خين نى إيتى إن إخرى آنوك ذى آنوك أوإيفول إم إبشوى: إنثوتين إنثوتين إيفول خين باى كوزموس: آنوك ذى آنوك أوإيفول خين باى كوزموس آن: أيجوس أون نوتين</vt:lpstr>
      <vt:lpstr>جى تيتين نامو إن إخرى خين نيتين نوفى: إيشوب أون آريتين إشتيم ناهتى جى آنوك بى: تيتين نامو إن إخرى خين نيتين نوفى. ناف جو أون إمموس ناف بيجى إنثوك نيم</vt:lpstr>
      <vt:lpstr>: بيجى إيسوس نوؤ جى إنتى أرشى أى إير إبكى ساجى نيموتين أوأوشت امبي ايف انجيليون اثؤواب. </vt:lpstr>
      <vt:lpstr>PowerPoint Presentation</vt:lpstr>
      <vt:lpstr>PowerPoint Presentation</vt:lpstr>
      <vt:lpstr>    يارب نجى نفسى من الشقاة الظالمة ومن اللسان الغاش .ومع مبغضى السلام كنت صاحب سلامة . و حين كنت أكلمهم كانوا يقاتلوننى مجانا.</vt:lpstr>
      <vt:lpstr>PowerPoint Presentation</vt:lpstr>
      <vt:lpstr>PowerPoint Presentation</vt:lpstr>
      <vt:lpstr>PowerPoint Presentation</vt:lpstr>
      <vt:lpstr>    ثم قال لهم يسوع أيضاً أنا أمضى و ستظلموننى فلا تجدوننى و تموتون بخطاياكم . و حيث أمضى أنا فلا تقدرون أنتم أن تأتوا إليه . فقال اليهود العله يقتل نفسه وحده .</vt:lpstr>
      <vt:lpstr>     حتى يقول حيت أمضى أنا لا تقدرون أنتم أن تأتوا . فقال لهم أنتم من أسفل . و أما أنا فمن فوق . أنتم من هذا العالم . و أما أنا فلست من هذا العالم . قد قلت لكم أنكم تموتون بخطاياكم .</vt:lpstr>
      <vt:lpstr>     لأنكم أن لم تؤمنوا أنى أنا هو . تموتون بخطاياكم . فقالوا له من أنت . فقال لهم يسوع أنا من البدء تكلمت معكم ولى أشياء كثيرة أقولها و أحكم بها من نحوكم . </vt:lpstr>
      <vt:lpstr>    و لكن الذى أرسلنى هو حق و أنا ما سمعته منه فهذا أتكلم به العالم . فلم يفهموا أنه كان يقول لهم عن الأب .فقال لهم يسوع متى رفعتم أبن الأنسان فحينئذ تعلمون أنى أنا هو .</vt:lpstr>
      <vt:lpstr>     و لست أفعل شيئاَ من ذاتى وحدى . بل أتكلم بهذا كما علمنى أبى . و الذى أرسلنى هو معى ولم يدعنى وحدى لأنى فى كل حين أفعل ما يرضيه . </vt:lpstr>
      <vt:lpstr>PowerPoint Presentation</vt:lpstr>
      <vt:lpstr>PowerPoint Presentation</vt:lpstr>
      <vt:lpstr>من سفر التثنية لموسى النبي  ص 8 : 11 ألخ</vt:lpstr>
      <vt:lpstr>أحترز من أن تنسى الرب ألهك ولا تحفظ وصاياه و أحكامه و حقوقه . هذه التى أنا أوصيك بها . لئلا تأكل و تشبع و تبنى بيوتاً حسنة جميلة و تسكنها . و يكثر لك الغنم و البقر . </vt:lpstr>
      <vt:lpstr>و يكثر لك الذهب و الفضة . و تكثر كل مقتنياتك فتنسى الرب ألهك الذى أخرجك من أرض مصر من بيت عبوديتك الذى أجازك هذا القفر العظيم المخوف .</vt:lpstr>
      <vt:lpstr>    حيث الحيات و العقارب اللادغة . و حيث العطش ولا يوجد ماء . الذى أخرج لك ينبوع ماء من صخرة صماء . الذى أطعمك المن فى البرية . هذا الذى لم يعرفه آباؤك . </vt:lpstr>
      <vt:lpstr>    لكى يؤدبك و يجربك ثم يحسن إليك فى آخرتك . ولا تقل فى قلبك أننى بشجاعتى و قوة يدى صنعت لى هذه الخيرات العظيمة . بل تذكر الرب ألهك فهو الذى ثبتك ليجعل لك القوة .</vt:lpstr>
      <vt:lpstr>     لكى يفى بعهده الذى أقسم الرب من أجله لآبائك كما فى نهار هذا اليوم . فأن أنت نسيت نسياناً الرب ألهك و ذهبت و أتبعت ألهه أخرى غريبة لتعبدها و تسجد لها . </vt:lpstr>
      <vt:lpstr>    فأنى أشهد عليكم اليوم السماء و الأرض إنكم تهلكون هلاكاً كيفية الأمم التى أيلاها الرب من أمامكم . هكذا أنتم تهلكون لأنكم لم تطيعوا لصوت الرب آلهكم.</vt:lpstr>
      <vt:lpstr>PowerPoint Presentation</vt:lpstr>
      <vt:lpstr>من يشوع بن سيراخ  ص 2 : 1 – 9</vt:lpstr>
      <vt:lpstr>يا أبنى أن تقدمت لخدمة الرب هيئ نفسك للتجارب . قوم قلبك و أحتمل ولا تنحل فى زمان أتعابك التصق به ولا تبتعد عنه . لكى تنمو فى آخرتك . أقبل كل ما يأتى عليك لتكون طويل الروح</vt:lpstr>
      <vt:lpstr> فى أرض تواضعك فأن الذعب يمحص بالنار .و المختارين من الناس فى أتون الذل أباين به فيصيرك قوم تسلك و ليكن عليه أتكالك . أيها المتقون الرب أنتظروا رحمته ولا تحيدوا </vt:lpstr>
      <vt:lpstr>لئلا تسقطوا يا خائفى الرب آمنوا به فلا يضيع أجركم و يا خائفى الرب أرجوا الخيرات و الحياة الأبدية و الرحمة ..</vt:lpstr>
      <vt:lpstr>PowerPoint Presentation</vt:lpstr>
      <vt:lpstr>من أيوب الصديق  ص 27 : 1 – 20 و ص 28 : 1 – 2</vt:lpstr>
      <vt:lpstr>حى هو الرب الذى حكم على هكذا و الضابط الكل الذى مرر نفسى أنه ما دام نفسى فى و الروح القدس فى أنفى فلن تنطق شفتاى أثماً و لن تهد نفسى ظلماً حاشاً لى أن أقول أنكم أبرار حتى أموت </vt:lpstr>
      <vt:lpstr>لأنى لن أترك وداعتى متمسكاً بالبر فأن أسقط . لست أعرف عن ذاتى أنى صنعت ظلماً . كلا .أن أعدائى يصيرون مثل أنقلاب المنافقين و الذين يقومون على مثل هلاك مخالفى الناموس</vt:lpstr>
      <vt:lpstr> لأن ما هو رجاء المنافق أنه إذا توكل مؤمناً بالله هلا يخلص أو يسمع طلبته أو إذا حل عليه ضيق أليس له دالة أمامه إذا ما صرح إليه يستجيب له و لكن هوذا أنا أعلمكم ما هو فى يد الرب</vt:lpstr>
      <vt:lpstr> ولا أكذب فيما هو عند ضابط الكل هوذا كلكم تعلمون أن الأباطيل تأتى على الذين يتباطلون هذا هو نصيب الرجل المنافق من قبل الرب و خزى الأقوياء يأتى عليهم من قبل ضابط الكل .</vt:lpstr>
      <vt:lpstr>    إذا كثر أولاده فيكونون للذبح و إذا تقووا فهم للتوسل فمن له من الصغار يموت موتاً ولا يشفق أحد على أراملهم و إذا جمع قضة مثل التراب و أعد ذهباً مثل الطين فكل </vt:lpstr>
      <vt:lpstr>    هذه يأخذها الصديقون و المستقيمو القلوب يتسلطون على أمواله و بيته يكون كالعث و مثل العنكبوت الغنى يضطجع ولا يدوم و تتركه الشدائد مثل الماء و تأخذه الظلمات ليلاً …</vt:lpstr>
      <vt:lpstr>    لأنه يوجد مكان للفضة تسبك فيه و موضع للذهب حيث يمحصونه و الحديد يستخرج من التراب و يطرق النحاس مثل الحجر .</vt:lpstr>
      <vt:lpstr>PowerPoint Presentation</vt:lpstr>
      <vt:lpstr>من سفر الملوك الأول  ص 19 : 9 – 14</vt:lpstr>
      <vt:lpstr>    و صار كلام الرب إلى إيليا قائلاً : مالك هنا يا إيليا فقال غرت غيرة أيها السيد إله القوات ضابط الكل لأن بنى إسرائيل قد تركوك . و هدموا مذابحك و قتلوا أنبياءك بالسيف و بقيت أنا وحدى وهم يطلبون نفسى .</vt:lpstr>
      <vt:lpstr>    فقال الرب له أخرج أنت غداً وقف أمام الرب فى الجبل و إذ الرب عابر و ريح شديدة منيعة تشقق الجبال و تحطم الصخور أمام الرب و لم يكن الرب فى الريح و بعد الريح زلزلة </vt:lpstr>
      <vt:lpstr>    و بعد الزلزلة نار و لم يكن الرب فى النار و بعد النار صوت نسيم لطيف و هدو عظيم و الرب هناك و حدث لما سمع إيليا ستر وجهه بردائه و خرج و وقف أمام المغارة وهوذا صوت الرب صار إليه قائلاً له : مالك هنا يا إيليا</vt:lpstr>
      <vt:lpstr>فقال إيليا غرت غيرة أيها السيد ضابط الكل رب القوات إله إسرائيل لأن بنى إسرائيل قد تركوا عهدك و هدموا مذابحك و قتلوا أنبياءك بالسيف و بقيت أنا وحدى وهم يطلبون نفسى ليأخذوها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احكم حكمي ونجيني :</vt:lpstr>
      <vt:lpstr>PowerPoint Presentation</vt:lpstr>
      <vt:lpstr>من أجل كلامك أحيني. </vt:lpstr>
      <vt:lpstr>PowerPoint Presentation</vt:lpstr>
      <vt:lpstr>بعيد الخلاص من الخطاة :</vt:lpstr>
      <vt:lpstr>لأنهم لم يطلبوا حقوقك.</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ييروساليم ييروساليم ثى إت خوتيب إن نى إبروفيتيس أووه إتهى أونى إيجين نى إيطاف أوأوربو هاروس: أوميش إنسوب آى أوأوش إس أويت نى شيرى إم إفريتى إنؤهاليت إيشاف ثوؤتى إننيف ماس</vt:lpstr>
      <vt:lpstr> إيخون خانيف تينه أووه إمبيتين أوؤش: هيبى تينا كو إمبيتين إى نوتين إفشوف تيجو غار إمموس نوتين جى إن نيتين ناف إيروي يس جين تينو شا تيتين جوس جى إف إزماروؤت إنجى فى إثنيو خين</vt:lpstr>
      <vt:lpstr>إفران إم إبشويس أووه إيطاف إى إنجى إيسوس إيفول خين بي إرفى ناف موشى بي : أووه أفئي هاروف إنجى نيف ماثيتيس إف طامو إمموف إن نى أووه افئى كوت إنتى بى إرفى :</vt:lpstr>
      <vt:lpstr>إنثوف ذى أف إيروؤو بيجاف نوؤ جى تيتين ناف إيناي تيرو : آمين تيجو إمموس نوتين جى إن نوخا أوؤنى إيجين أوؤنى إمباى ما إن سينا فولف إيفول آن.  أوأوشت امبي ايف انجيليون اثؤواب. </vt:lpstr>
      <vt:lpstr>PowerPoint Presentation</vt:lpstr>
      <vt:lpstr>PowerPoint Presentation</vt:lpstr>
      <vt:lpstr>    أحكم حكمى و نجني من أجل كلامك لأحيا . بعيد الخلاص من الخطاة لأنهم لم يطلبوا حقوقك.</vt:lpstr>
      <vt:lpstr>PowerPoint Presentation</vt:lpstr>
      <vt:lpstr>PowerPoint Presentation</vt:lpstr>
      <vt:lpstr>PowerPoint Presentation</vt:lpstr>
      <vt:lpstr>    يا أورشليم يا أورشليم يا قاتلة الأنبياء و راجمة المرسلين إليها . كم من مرة أردت أن أجمع بنيك كما يجمع الطائر فراخه تحت جناحيه فلم تريدوا . هوذا أترك لكم بيتكم خراباً . </vt:lpstr>
      <vt:lpstr>    فأنى أقول لكم أنكم من الآن لا ترونى حتى تقولوا مبارك بأسم الرب . ولما خرج يسوع من الهيكل ومضى . تقدم إليه تلاميذه ليروه بناء الهيكل . أما هو فأجاب و قال لهم أنظروا هذا كله .</vt:lpstr>
      <vt:lpstr>     الحق أقول لكم أنه لا يترك ههنا حجر على حجر الا و ينقض .</vt:lpstr>
      <vt:lpstr>PowerPoint Presentation</vt:lpstr>
      <vt:lpstr>PowerPoint Presentation</vt:lpstr>
      <vt:lpstr>من حزقيال النبى  ص 21 : 3-13</vt:lpstr>
      <vt:lpstr>هذا ما يقوله السيد الرب : هآنذا ضدك وأستل سيفي من غمده , وأستأصل منك الظالم والمتجاوز الناموس , هكذا يخرج سيفي من غمدة علي كل ذي جسد  , من المغرب إلي الشمال ويعلم كل ذي جسد أني أنا هو الرب ,</vt:lpstr>
      <vt:lpstr> جردت سيفي من غمده ولا يرتد بعد , أما أنت يا إبن الإنسان فتنهد بتنهد قراك وبإنسحاق الحزن تتأوه أمام عيونهم , ويكون إذا قالوا لك : علام تشهد فتقول : أنني أتنهد علي الخير </vt:lpstr>
      <vt:lpstr>لأنه آت فينسحق كل قلب وترتخي كل يد ويضعف كل جسد وكل روح ويتدنس كل صلب بالردي . ها هو آت ويكون قال الرب . وكان إلي كلام الرب قائلاً : يا أبن الإنسان تنبأ وقل :</vt:lpstr>
      <vt:lpstr> هذا ما يقوله السيد الرب قل للسيف : يا سيف يا سيف إحتد وإضرب لكي تذبح ذبحاً , وإضرب بحدك لكي تكون لامعاً , وتأهب وإسحق العار وأسقط كل الأشجار لأنه قد أعطي ليكون مهيئاً عندما يمسك باليد</vt:lpstr>
      <vt:lpstr>ليضرب تجده سيفاً مستعداً ليعطي ليد الذي يذبح . أصرخ وولول يا إبن الإنسان لأن هذا قد صار لشعبي , لذلك صفقتم علي يدك فإنه قد تزكي وهو يضرب منذ إخراج القبائل فلا يكون , قال الرب .</vt:lpstr>
      <vt:lpstr>من شيوع بن سيراخ ص 4 : 5-2</vt:lpstr>
      <vt:lpstr>تأمل  الزمان وتحفظ من الشر ولا تستحي من عدم معرفتك , فإنه من الحياء ما يجلب الخطية , ومنه ماهو مجد ونعمة لا تحاب , فلذلك ضرر لنفسك ولا تستحي من سقطتك , </vt:lpstr>
      <vt:lpstr>ولا تمتنع عن الكلام في وقت الخلاص , لأن بالكلام تعرف الحكمة , والفهم من نطق اللسان , لا تقاوم الحق وتستحي من جهالتك , لا تستحي أن تعترف بخطاياك ولا تغالب نهراً ولا تتزلل للرجل الأحمق .</vt:lpstr>
      <vt:lpstr> ولا تحاب المقتدر , جاهد عن الحق إلي الموت لكي يقاتل الله عنك , ولا تكن سريع الكلام كسلاناً متراخياً في أعمالك , لا تكن كأسد في بيتك , قاسياً علي عبيدك , لا تكن يدك مبسوطة للأخذ مقبوضة عن العطاء ,</vt:lpstr>
      <vt:lpstr> لا تتوكل علي الأموال ولا تقل هي تكفيني في حياتي , لا تتبع هواك وقوتك لتسير في شهوات قلبك .</vt:lpstr>
      <vt:lpstr>PowerPoint Presentation</vt:lpstr>
      <vt:lpstr>من إشيعاء النبي ص 1 : 1-9</vt:lpstr>
      <vt:lpstr>رؤيا إشعياء إبن آموص التي رآها علي يهوذا وأورشليم في مملكة عزيا ويوسام وآحاز وحزقيا الذين ملكوا علي يهوذا : إسمعي أيتها السموات وأصغي أيتها الأرض  فإن الرب قد تكلم , </vt:lpstr>
      <vt:lpstr>إني ربيت بنين ورفعتهم أمامهم فتمردوا علي , الثور يعرف قانية والحمار معلف صاحبه , أما إسرائيل فلم يعرفني وشعبي لم يفهمني . وبل للأمة الخاطئة , الشعب الممتلئي إثماً . </vt:lpstr>
      <vt:lpstr>النسل الخبيث أولاد المخالفين , تركتم الرب عنكم وأغضبتم قدوس إسرائيل , وإزددتم إثماً . علي إثم , فنزلت عليكم الضربات , كل رأس للوجع وكل قلب للحزن من أخمص القدم إلي قمة الرأس ,</vt:lpstr>
      <vt:lpstr> ليس فيه صحة بل جرح لم يوضع عليها مرهم ولا دهناً ولا عصائب . أرضكم تخرب ومدنكم تحرق بالنار وكوركم تأكلها غرباء قدامكم . وقد خربت وإنهدمت من الشعوب الغرباء</vt:lpstr>
      <vt:lpstr> وتبقي إبنة صهيون كمظلة في كرم وكمثل المحرس المنقطع في المقثأة وكالمدينة المنهوبة , ولولا أن رب الجنود أبقي لنا صغيرة لصرنا مثل سدوم وشابهنا عمورة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منقذي من أعدائي الراجزين :</vt:lpstr>
      <vt:lpstr>PowerPoint Presentation</vt:lpstr>
      <vt:lpstr>ومن الذين يقومون عليّ يرفعني.</vt:lpstr>
      <vt:lpstr>PowerPoint Presentation</vt:lpstr>
      <vt:lpstr>ومن الرجل الظالم تنجيني يخلصني من</vt:lpstr>
      <vt:lpstr>أعدائي الأشداء : ومن أيدي الذين يبغضونني.</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بالين أون أفساجي نيموؤو إنجي إيسوس إفجو إمموس : جي آنوك بي إف أوؤ يني إمبي كوزموس في إثنا موشي إنسوي إننيف موشي خين بي كاكي : الا إفئي إتشي إم إف أوؤيني إنتي إبؤنخ :</vt:lpstr>
      <vt:lpstr> بيجي ني فاريسيؤس ناف جي إنثوك إمما فاطك إيتئر ميثري خاروك : تيك ميت ميثري أومي أنتي : أف إيروؤو إنجي إيسوس أووه بيجاف نوؤ : جي كان إيثوب آنوك آيثان إرميثري</vt:lpstr>
      <vt:lpstr> خاروي طاميت ميثري أو ميتي جي تي إيمي جي إيطاي إي إيفول ثون بي إيمي جي إيطاي إي إيفول ثون بي إيناشي ني إيثون . إنثوتين ذي تيتين إيمي  آن  جي إيطاي إي إيفول ثون بي إيناشيني</vt:lpstr>
      <vt:lpstr> إيثون إنثوتين ذي آريتين تي هاب كاطا ساركس آنوك ذي تي تي هاب إي إي إهلي آن : أووه إيشوب آنوك آيشان تي هاب با هاب آنوك أومي بي : جي إنتي كي إممافاط آن الا آنوك نيم في </vt:lpstr>
      <vt:lpstr>إيطاف طا أوأوي إيفوت : أووه إسسخيوت ذي أون خين بيتين نوموس جي إثميت ميثري إن رومي إسناف أو ميتي .آنوك ذي تي إرميثري خاروي إنجي إفيوت إفئي إيطاف طا أوؤي :</vt:lpstr>
      <vt:lpstr> ناف جو أون إمموس ناف بيجي أفثون بيك يوت إف إيروؤو إنجي إيسوس جي أوذي آنوك إنتيتين . سوؤن إمموي آن أوذي با كي يوت : إيناري تين  سوأون إمموي بيناري تين ناس أوين  باكي يوت :</vt:lpstr>
      <vt:lpstr> ناي ساجي أفجوتو خين بي غارزوفولا كيون إفتي إسفوخين بي إرفي : أووه إمبي إهلي إش آموني إمموف جي ني إمباتي سئي إنجي تيف أونو : أوؤشت إم بي إيف آنجيليون إثؤواب .</vt:lpstr>
      <vt:lpstr>PowerPoint Presentation</vt:lpstr>
      <vt:lpstr>PowerPoint Presentation</vt:lpstr>
      <vt:lpstr>منقذي من أعدائي الراجزين ومن الذين يقومون علي ترفعي : ومن الرجل الظالم تنجيني , يخلصني من أعدائي الأشداء ومن ايدي الذين يبغضونني.</vt:lpstr>
      <vt:lpstr>PowerPoint Presentation</vt:lpstr>
      <vt:lpstr>PowerPoint Presentation</vt:lpstr>
      <vt:lpstr>PowerPoint Presentation</vt:lpstr>
      <vt:lpstr>ثم كلمهم أيضاً يسوع قائلاً : أنا هو نور العالم ومن يتبعني لا يمشي في الظلمة بل يكون له نور الحياة . فقال له الفرسيون : أنت وحدك تشهد لنفسك فليست شهادتك حقاً . أجاب يسوع وقال لهم : </vt:lpstr>
      <vt:lpstr>إني وإن كنت أشهد لنفسي فشهادتي حق . لأني أعلم من أين جئت وإلي أين أذهب , وأما أنتم فلا تعلمون من أين  أتيت ولا إلي أين أمضي . أنتم إنما تدينون بحسب الجسد وأنا لا أدين أحداً . </vt:lpstr>
      <vt:lpstr>وإن أنا دنت فدينوني حق هي . لأني لست وحدي بل أنا والآب الذي أرسلني يشهد لي . قالوا : أين هو أبوك ؟ ! قال يسوع : لستم تعرفونني أنا ولا أبي لو كنتم تعرفونني لعرفتم أبي أيضاً .</vt:lpstr>
      <vt:lpstr> هذه الأقوال قالها في الخزانة وهو يعلم في الهيكل ولم يمسكه أحد لأن ساعته لم تكن قد أتت بعد . </vt:lpstr>
      <vt:lpstr>PowerPoint Presentation</vt:lpstr>
      <vt:lpstr>PowerPoint Presentation</vt:lpstr>
      <vt:lpstr>من سفر التكوين ص 6 : 5 إلخ 7: 1إلخ 8: 1 إلخ  وص 9: 1 –6</vt:lpstr>
      <vt:lpstr>ولما رأي الرب الإله أن شرور الناس قد كثرت علي الأرض وأن كل واحد قد مال بقلبه كثيراً إلي الشر كل الأيام , فندم الرب الإله أنه خلق الإنسان علي الأرض , وفكر الرب الإله في قلبه وقال </vt:lpstr>
      <vt:lpstr>: إني مبيد عن وجه الأرض الإنسان الذي خلقته من الإنسان إلي البهائم , ومن الهوام إلي طيور السماء , لأني حنقت إذ خلقتهم. وأما نوح فوجد نعمة أمام الرب الإله , وهذه مواليد نوح : </vt:lpstr>
      <vt:lpstr>وكان نوح رجلاً باراً كاملاً في جيله وأرضي نوح الله , وولد نوح ثلثة بنين ساماً وحاماً ويافث . وتنجست الأرض أمام الله وإمتلأت الأرض ظلماً , فنظر الرب الإله إلي الأرض فإذا هي قد فسدت</vt:lpstr>
      <vt:lpstr> لأن كل ذي جسد قد نجس طريقه علي الأرض , فقال الرب الإله لنوح : إن أجل كل بشر  قد أقترب أمامي , لأن الأرض قد أمتلأت ظلماً منهم . وها أنا مهلكهم والأرض معاً </vt:lpstr>
      <vt:lpstr>فإصنع لك فلكاً من خشب الساج الذي لا يسوس وإصنع الفلك كاملاً وتطلي داخله ( وخارجه )  بالقار , وهكذا تصنع الفلك ثلاثمائة ذراعاً يكون طول  الفلك وخمسين ذراعاً عرضه وثلاثين ذراعاأرتفاعه , </vt:lpstr>
      <vt:lpstr> ويكون الفلك مقبباً وتصنع له كواً وتكمله إلي حد ذراع من فوق  وتصنع باب الفلك في جانبه وطبقات سفلية ومتوسطة وعلوية تجعله , فها أنا  آت بطوفان الماء علي الأرض  , </vt:lpstr>
      <vt:lpstr>لأهلك كل جسد فيه روح الحياة تحت السماء , وكل شئ كائن علي الأرض يموت وأقرر عهدي معك . فتدخل الفلك أنت  وبنوك وإمرأتك ونساء بنيك معك ومن جميع الوحوش الدواب ومن كل ذي جسد إثنين إثنين .</vt:lpstr>
      <vt:lpstr> من كل تدخل إلي الفلك لكي تعولها معك . تكون ذكراً وأنثي . ومن الطيور الطائرة كجنسها . ومن جميع البهائم كأجناسها  ومن الهوام التي التي علي الأرض كأجناسها إثنين إثنين تدخل إليك لتعولها معك .</vt:lpstr>
      <vt:lpstr> ويكون ذكراً وأنثي , وأنت فخذ لك من كل الأطعمة التي تأكاونها وإجمعها إليك لتكون لك وللآخرين مأكلاً . ففعل نوح كل ما أمره به الرب الإله هكذا فعل . وقال الرب الاله لنوح :</vt:lpstr>
      <vt:lpstr> إمض أنت وأهل بيتك وأدخل الفلك لأنك أنت هو الذي رأيتك باراً أمامي في هذا الجبل . من جميع البهائم التي ليس بطاهرة إثنين إثنين ذكراً وأنثي ومن طيور السماء الطاهرة سبعة سبعة ذكراً  وأنثي </vt:lpstr>
      <vt:lpstr>ومن طيور السماء الغير الطاهرة إثنين إثنين ذكراً وأنثي , ليتربي منها نسلاً علي الأرض كلها , لأني بعد سبعة أيام أمطر ماء الطوفان علي الأرض أربعين يوماً وأربعين ليلة ,</vt:lpstr>
      <vt:lpstr> وأمحو كل الخليقة التي خلقتها عن وجه الأرض .ففعل نوح كل ما أمر به الرب الإله وكان نوح إبن ست مئة سنة , إذ هطل ماء الطوفان علي الأرض ,</vt:lpstr>
      <vt:lpstr> فمضي نوح وبنوه وإمرأته ونساء بنيه معه ودخلوا الفلك بسبب ماء الطوفان , ومن البهائم الطاهرة ومن البهائم التي ليست بطاهرة ومن الطيور الطاهرة ومن الطيور الغير طاهرة ,</vt:lpstr>
      <vt:lpstr> ومن كل الهوام التي علي الأرض داخل إثنان إثنان مع نوح إلي الفلك , ذكراً وأنثي كما أمره الرب الاله . وحدث بعد سبعة أيام أن مياه الطوفان صارت علي الأرض في ست مئة من حياة نوح</vt:lpstr>
      <vt:lpstr> في الشهر الثاني في اليوم السابع عشر من الشهر في ذلك اليوم تفجرت كل ينابيع الغمر العظيم , وتفتحت ميازيب السماء . وكان الطوفان علي الأرض أربعين يوماً وأربعين ليلة . </vt:lpstr>
      <vt:lpstr>وفي هذا  دخل نوح وبنوه إلي الفلك , سام وحام ويافث بنو نوح وإمرأته ونساء بنيه الثلاث معه إلي الفلك , هم والوحوش كأجناسها وكل الهوام التي تدب علي الأرض كأجناسها ,</vt:lpstr>
      <vt:lpstr> وكل الطيور كأجناسها  دخلت الفلك إثنين إثنين من كل ذي جسد دخلت كما أمر الله نوحاً , وأغلق الرب الإله الفلك من خارج . وكان ماء الطوفان علي الأرض أربعين يوماً وأربعين ليلة . </vt:lpstr>
      <vt:lpstr>وكثر الماء ورفع الفلك  فإرتفع عن الأرض وتعاظم ا لماء وكان يتكاثر جداً علي الأرض وكان الفلك يسير فوق الماء , وزاد الماء فوق الجبال خمسة عشر ذراعاً , وغطي الجبال الشامخة كلها </vt:lpstr>
      <vt:lpstr>وهلك كل ذي جسد كان يدب علي الأرض من الطيور والبهائم والوحوش , وكل الزحافات التي كانت تزحف علي الأرض وجميع الناس كل ما كان فيه نسمة حيوة . وكل ما كان علي اليابسة مات </vt:lpstr>
      <vt:lpstr>فمحيت كل الخليقة التي كانت علي وجه الأرض كلها من الناس والبهائم والهوام وطيور السماء فإنمحت من علي الأرض . وبقي نوح وحده ومن معه في الفلك في الفلك , وإرتفع الماء عن الأرض مئة وخمسين يوماً .</vt:lpstr>
      <vt:lpstr> ثم ذكر الله نوحاً وكل الوحوش وكل الدواب وكل الطيور وكل الهوام والذين كانوا معه في الفلك , وأجاز الله ريحاً علي الأرض فهبط الماء وإنسدت ينابيع الغمر وميازيب السماء فإمتنع المطر من السماء</vt:lpstr>
      <vt:lpstr> وغاص الماء راجعاً عن الأرض ونضب متناقصاً من بعد مائة وخمسين يوماً وإستقر الفلك في الشهر السابع من اليوم السابع عشر من الشهر علي جبل آراراط , وكانت المياه ترسب وتنقص إلي الشهر العاشر ,</vt:lpstr>
      <vt:lpstr> وفي الشهر الحادي عشر في اليوم الأول  من الشهر ظهرت رؤوس الجبال , وحدت من بعد أربعين يوماً أن  نوحاً فتح طاقة الفلك التي عملها وسرح الغراب لينظر إن كان الماء إنقطع  </vt:lpstr>
      <vt:lpstr>فلما خرج لم يرجع إليه حتي جف الماء  من الأرض , ثم أرسل الحمامة خلفه ليري هل إنقطع الماء عن وجه الأرض فلما لم تجد الحمامة مستقراً لرجليها رجعت إليه ودخلت الفلك لأن مياهاً كانت علي وجه الأرض كلها , </vt:lpstr>
      <vt:lpstr>يده وأخذها وأدخلها إليه في الفلك فلبث أيضاً سبعة أيام أخر وعاد فأرسل الحمامة من الفلك فرجعت إليه عند المساء . وإذ ورقة زيتون خضراء في فمها فعلم نوح أن الماء قد إنقطع عن الأرض .</vt:lpstr>
      <vt:lpstr> ثم تأني سبعة أيام أخر وأرسل الحمامة أيضاً فلم تعد ترجع إليه وكان في السنة الواحدة والست مئة من حياة نوح في الشهر الأول من أول الشهر جفت المياه عن وجه الأرض فكشف نوح الغطاء عن طبقات الفلك . </vt:lpstr>
      <vt:lpstr>ونظر وإذا الماء قد جف عن وجه الأرض . فكشف نوح الغطاء عن طبقات الفلك  . ونظر وإذا الماء قد جف عن وجه الأرض وفي الشهر الثاني من اليوم السابع والعشرين جفت الأرض .</vt:lpstr>
      <vt:lpstr> وكلم الوحوش معك وكل ذي جسد من الطيور إلي البهائم , وكل الهوام التي تدب علي الأرض أخرجها معك ، وإنمو وأكثروا علي الأرض وفي الشهر الثاني من اليوم السابع والعشرين جفت الأرض , </vt:lpstr>
      <vt:lpstr>وكلم الرب الاله نوحاً قائلاً : أخرج من الفلك أنت وبنوك وزوجتك ونساء بنيك معه وجميع الوحوش وكل الدواب وكل الهوام التي تدب علي الأرض وكل الطيور كأجناسها خرجت من الفلك . </vt:lpstr>
      <vt:lpstr>وبني نوح مذبحاً لله وأخذ من كل البهائم الطاهرة , ومن كل الطيور الطاهرة وأصعد محرقات علي المذبح , فإشتم الرب الاله رائحة البخور , فقال الرب الاله في فكره : إني لا أعود ألعن </vt:lpstr>
      <vt:lpstr>الأرض من أجل أعمال البشر , لأن قلب الإنسان مائل إلي الشر منذ حداثته : وال أعود أيضاً أضرب كل ذي جسد حي كما فعلت,كل أيام الأرض زرع وحصاد وبرد وحر وصيف وشتاء ونهار وليل لا يسترحيان . وبارك الله نوحاً</vt:lpstr>
      <vt:lpstr>وبنيه وقال لهم : إنموا وأكثروا وإملأوا الأرض وتسلطوا عليها ولتكن خشيتكم ورهبتكم علي كل وحوش الأرض وجميع طيور السماء وكل ما يدب علي الأرض وكل أسماك البحرقد دفعتها إلي أيديكم وكل دابة حية تكون </vt:lpstr>
      <vt:lpstr>لكم طعاماً . كالعشب الأخضر أعطيتطم جميعها لحماً بدم نفسه لا تأكلوه , لأن دم إنسان فيهرق دمه عوضاً عنه لأني خلالإنسان علي صورة الله . أما أنتم فإنموا وأكثروا وإملأوا الأرض وتكاثروا فيها.</vt:lpstr>
      <vt:lpstr>PowerPoint Presentation</vt:lpstr>
      <vt:lpstr>من أمثال سليمان ص 9 : 1- 11</vt:lpstr>
      <vt:lpstr>الحكمة بنت لها بيتاً ونصبت فيه سبعة أعمدة . ذبحت ذبائحها ومزجت خمرها في البواطي ( الأواني ) وهيأت مائدتها . أرسلت عبيدها لينادوا بصوت عال علي الزوايا قائلين : من كان منكم جاهلاً </vt:lpstr>
      <vt:lpstr>فليأت إلي وناقصي الفهم قولوا لهم هلموا كلوا من خبزي وإشربوا من الخمر التي مزجتها لكم , أتركوا عنكم الجهل لتحيوا , أطلبوا الحكمة لتعمروا , وقوموا فهمكم بمعرفة . </vt:lpstr>
      <vt:lpstr>من يؤدب الأشرار يلحق بنفسه هواناً ومن يبكت المنافق يكسب عيباً لذاته , لا توبخ الأشرار لئلا يبغضوك . وبخ حكيماً فيحبك . وبخ جاهلاً فيبغضك . أعط الحكيم سبباً فيزداد حكمة ,وعلم البار فيزداد براً ,</vt:lpstr>
      <vt:lpstr> راس الحكمة مخافة الرب ومشورة القديسين فهم ومعرفة للناموس هي الفكر الصالح , بهذا المثال تعيش زماناً طويلاً وتزداد لك سنو الحياة . </vt:lpstr>
      <vt:lpstr>PowerPoint Presentation</vt:lpstr>
      <vt:lpstr>من إشعياء النبي ص 40 : 9 إلخ</vt:lpstr>
      <vt:lpstr>إصعد علي جبل عال يا مبشر صهيون . إرفع صوتك بقوة يا مبشر  أورشليم . أرفع صوتك بقوة ولاتخلف , قل لمدن يهوذا : هوذا ربكم آت بقوة وذراعه تحكم له , هوذا أجرته معه وعمله قدامه كراع يرعي قطيع غنمه وبذراعه </vt:lpstr>
      <vt:lpstr>يجمع الحملان  ويعزي الحبالي , من كال الماء بيده وقاس السماء بشبره والأرض كلها بقبضته ؟ من وزن الجبال بالمثقال والأكمام بالميزان ؟ من علم قلب الرب , أو من كان معه مشيراً فعلمه ؟ أو من الذي أراه الحكم أو طريق الفهم ؟</vt:lpstr>
      <vt:lpstr> من عرضا له , أو من سبق فأعطاه حتي عوضه ؟  إنما الأمم كلها عنده مثل نقطة ماء تنقط في قادوس . ومثل غبار الميزان حسبوا , وجميعهم كالبصاق يعدون وخشب لبنان لا يعد للحريق وجميع البهائم لا تعد شيئأً  للمحرقة . </vt:lpstr>
      <vt:lpstr>جميع الأمم لديه كلا شيئ . وعنده كالعدم حسبوا . فبمن شبهتهم الرب . وبأي مثل مثلتموه ؟ هل بصورة صنعها النجار . وصفيحة الصائغ بالذهب وركب فيه الذهب وشبهه يتلف ؟ إنما خشبة لا تسوس إختارها النجار </vt:lpstr>
      <vt:lpstr>وبحكمة يطلب كيف يقيم تمثالاً لا يتحركأ . ألا تعلمون ؟ ألا تسمعون ؟ ألم تخبروا منذ البدء ؟ أما فهمتم اسس الأرض ؟ القابض علي كل محيط الأرض والسكان فيها كالجراد الذي رفع السماء</vt:lpstr>
      <vt:lpstr> كالقبة وبسطها كالخيمة يسكن فيها , الذي يجعل الأرخنة كلا شيئ والأرض التي خلقها كخواء لا يزرعون ولا يغرسون ولا يكون أصلهم علي الأرض لأنه نفخ عليهم فيبسوا وحملهم العاصف كالقش .</vt:lpstr>
      <vt:lpstr> والآن بمن تشبهونني فأتعالي , يقول القدوس ؟ أرفعوا عيونكم إلي العلي . وأنظروا من خلق هذه كلها , الذي يخرج زينتها عدداً , يدعوها من مياه كثيرة , ومن عزة قوته لا ينسي شيئاً منها ,</vt:lpstr>
      <vt:lpstr> فلماذا تقول يا يعقوب , وبماذا تتكلم يا إسرائيل إن طريقي خفيت عن الله , وأن الله نزع قضائي فمضي ؟ والآن أتعلم أنك قد سمعت أن الله الابدي , الله الذي خلق أقطار الأرض لا يتحرك ولا يتعب ولا حد لعلمه ؟ </vt:lpstr>
      <vt:lpstr>الذي يهب للجائع قوتاً , والمعطي وجع القلب للذين ( ينتظرون ) الله يبتدلون فتتجدد قوتهم , وتنبت له أجنحة كالنسور , يسرعون ولا يتعبون ويمشون ولا يجوعون .</vt:lpstr>
      <vt:lpstr>PowerPoint Presentation</vt:lpstr>
      <vt:lpstr>من دانيال النبي  ص 7: 9- 15</vt:lpstr>
      <vt:lpstr>أنا دانيال رأيت في رؤي الليل ,كنت أري أنه وضعت عروش وجلس العتيق الايام , لباسه أبيض كالثلج وشعر رأسه كالصوف النقي , وعرشه لهيب نار وعجلاته نار متقدة , ونهر نا ر يخرج ويجري أمامه , </vt:lpstr>
      <vt:lpstr>وألوف ألوف كانت تخدمه , وربوات ربوات وقوف قدامه فجلس الديان وفتحت الأسفار , ورايت في تلك الساعة صوت الكلام العظيم الذي كان يكلم  به القرن وكنت أنظر حتي قتل الوحوش وهلك ودفع جسمه ليحرق بالنار .</vt:lpstr>
      <vt:lpstr> أما باقي الوحوش فنزع عنهم سلطانهم , وأعطوا طول الحياة إلي زمان ووقت , ثم رأيت في روئ الليل وإذا مع سحب السماء مثل إبن الإنسان آتيا علي سحاب السماء فبلغ وجاء إلي العتيق الأيام فقربه أمامه , </vt:lpstr>
      <vt:lpstr>فأعطي له الرئاسة والكرامة والملك , وجميع الشعوب والأسباط ولغات الألسن تتعبد له , وسلطانه سلطان أبدي لا يزول , وملكه ليس له إنقضاء , أما أنا دانيال فإرتعدت روحي وفرائصي وأفزعتني رؤي راسي .</vt:lpstr>
      <vt:lpstr>PowerPoint Presentation</vt:lpstr>
      <vt:lpstr>من أمثال سليمان ص 8: 1-12</vt:lpstr>
      <vt:lpstr>وأنت يا إبني فناد بالحكمة فتعطيك الفطنة لأنها كائزة علي الزوايا العالية وتقف في وسط الطريق وتلازم أبواب المقتدرين وتصرخ في المداخل قائلة إليك :</vt:lpstr>
      <vt:lpstr> أيها الناس فهمي وتعليمي إلي بني البشر أعطي , أيها البسطاء تفهموا الحكم , ويا أيها الجهلاء تفطنوا في قلوبكم , أسمعوني فإني أنطق بتعاليم وأقبض من شفتي أقوالاً مستقيمة </vt:lpstr>
      <vt:lpstr>, الحكمة أفضل من الجواهر الكريمة وكل النفائس لا تساويها , أنا الحكمة خلقت المشورة ودعوت إلي الفكر ومحبة الله والفهم .</vt:lpstr>
      <vt:lpstr>PowerPoint Presentation</vt:lpstr>
      <vt:lpstr>PowerPoint Presentation</vt:lpstr>
      <vt:lpstr>PowerPoint Presentation</vt:lpstr>
      <vt:lpstr>PowerPoint Presentation</vt:lpstr>
      <vt:lpstr>لأبينا القديس أنبا شنودة رئيس المتوحدين</vt:lpstr>
      <vt:lpstr>فلنصنع إرادة الله يا أخوتي ما دام لنا وقت أن نعمل فيه أعمال الرب . تذكروا أن الموت لا يتأخر ومصيرنا أن نترك العالم . أين جميع الذين كانوا قبلنا هوذا كلهم الآن يرقدون في القبور فلنصنع أثماراً تليق بنعمة الله</vt:lpstr>
      <vt:lpstr> التي أعطاها لنا وعلينا نحن وكل المسيحيين أن نتشبه بيسوع المسيح النور الحقيقي لأننا نحن بشر . هو السيد ونحن عبيده هو الراعي ونحن غنم تحت يده هو مولود من الآب ولكن نحن خليقته</vt:lpstr>
      <vt:lpstr> نور من نور مات عنا نحن الخطاة وأسلم  ذاته عنا علي خشبة الصليب لينعم لنا بملكوته ,ما كان العبيد ماتزمين أن يموتوا عن سيدهم أما السيد فقد إستهان بالخزي ومات عن عبيده كي حسبما مات هو هم يموتون معه</vt:lpstr>
      <vt:lpstr>وكما و حي فهم أيضاً يحيون .  </vt:lpstr>
      <vt:lpstr>شنودة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إليك يارب رفعت نفسي إلهي :</vt:lpstr>
      <vt:lpstr>PowerPoint Presentation</vt:lpstr>
      <vt:lpstr>عليك توكلت فلا تخزنى إلى الأبد.</vt:lpstr>
      <vt:lpstr>PowerPoint Presentation</vt:lpstr>
      <vt:lpstr>ولا تضحك بي أعدائي :</vt:lpstr>
      <vt:lpstr>ليخز اللذين يصنعون الإثم باطلاً.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إف هيمسي ذي هيجين بي طوؤ  إنتي  ني جويت : أفئي هاروف إنجي نيف ما ثيتيس صا إبصا إمما فاتو إفجو إمموس : جي آجوس نان جي آري ناي ناشوبي إن إثناف :</vt:lpstr>
      <vt:lpstr> أووه آش بي ناي ناشوبي إن إثناف  : أووه آش بي بي ميني إنتي بيك جينئ نيم إتخائي إنتي باي إينيه : أووه أفئيرؤوو إنجي إيوس بيجاف نوؤ : جي آناف إمبير كاس إنتي أوواي سيريم ثينو :</vt:lpstr>
      <vt:lpstr> إيري أوميش غار إي  خين باران إفجو إمموس : جي آنوك بي بي إخرستوس : أووه غفئي سيريم أوميش  . إيريتين إيسوتيم ذي إنهان فوتس نيم هان إزمي غمفوتس :</vt:lpstr>
      <vt:lpstr> آناف إمبير إشتورتير هوتي غاربي إنتو شوبي : الا إمباتي إي إبخائي شوبي : إيري أو إثنوس غار طونف إيجين أو إثنوس أووه أو ميت أورو إيجين أو ميت أورو :</vt:lpstr>
      <vt:lpstr> إف إيشوبي إنجي هان مونمين نيم هان إهكو نيم هان مو كاطاما : ناي ذي تيرو هي إن ني ناكهي ني . توتي إف إيتي ثينو إي إخري إي إبهو جهيج أووه إفئي خو تيب ثينو :</vt:lpstr>
      <vt:lpstr> أووه إيريتين إيشوبي غفموستي إمموتين إنجي ني إثنوس تيرو إثفي باران : توتي إيري أو ميش خاتوتو إيفول : أووه إف إيميستي إن نو إيري أو : أووه إف إيميستي إن نو إيري أو أووه أوميش </vt:lpstr>
      <vt:lpstr>إم إبروفيتيس إن نوج أف إيتو أونو أووه إف إيسيريم أو ميش .أووه إثفي إب آشاي إنتي تي آنوميا إت أغابي إن أو ميش إس إيهورش : في ذي إثنا آموني إنطوطف شا إيفول فاي بي في</vt:lpstr>
      <vt:lpstr> إثنا نوهيم أووه إفئي هيؤيش إمباي إف أنجيليون إنتي تي ميت أورو خين تي أويكوميني تيرس : إف ميت ميثري غنني إنوس تيرو توتي إسئي إي إنجي تي خائي .إيشوب ذي إن تيتين ناف </vt:lpstr>
      <vt:lpstr>إيبي سوف إنتي إبشافي في إيطاف جوف إيفول هيتين دانيئيل بي إبرو فيتيس إف أوهي إيراتف خين بيما إثؤواب في إتؤش ماريف كاتي : توتي ني إت خين تي يودي آماروفوت هيجين ني طوؤ :</vt:lpstr>
      <vt:lpstr> في إتكيهيجين إبجين إيفور إمبين إثريف إي إيبيسيت إي إيلني إت كي خين بيف إي .أووه في إتكي خين إتكوي إمبين إثريف كوتف إفاهو إي إيل بيف إهفوس : أوؤي ذي إن ني إيتي إمقوكي</vt:lpstr>
      <vt:lpstr> نيم ني إت تي أتشي خين  ني إيهوؤ إيتي إمماف : طوفه ذي هينا إنتي إشتيم بيتين فوت شوبي خين إت إفرو أوذي خين إبسافاطون . إيري أونيشتي غار إنهو جهيج شوبي خين بيسيو إيتي إمماف :</vt:lpstr>
      <vt:lpstr> إمبي أوأون شوبي إمبيف ريتي يسجسن هي إمبي كوزموس شا تينو : أوذي أون إنني أوأون شوبي : أووه جي آني إيهوؤ إيتي إمماف إركوجي : ناف نا نوهيم آن بي إنجي ساركس نيفين : </vt:lpstr>
      <vt:lpstr>إتفي ني سوتب ذي إيري ني إيهوؤ إيتي إمماف إركوجي . توتي آريشان أوواي جوس نوتين جي يس بي إخرستوس طاي إي إفتي إمبيرتين هوتو . إفئي طو أونو غار إنجي هان إخرستوس </vt:lpstr>
      <vt:lpstr>إن نوج نيم هان إبروفيتيس إن نوج أووه إفئي تي إنهان نيشتي إمميني نيم هان إشفيري هوستي إيني أو أون إشجوم إنسي سوريم إنناكي سوتب يس هيبي آي إير شورب جوس نوتين</vt:lpstr>
      <vt:lpstr> جي يس هيبي إفهي إيشافي إمبير إي إيفول : هيبي إفخين ني طاميون إمبير تين هوتو.إم إفريتي غار إمبي سي تيف ريج إيشاف إي إيفول سابييفت أووه أنتيف أو أونهف سابيمينت فاي بي</vt:lpstr>
      <vt:lpstr> إم إفريتي إم إبجين إي إم إبشيري إم إفرومي : بيما إيتي تي شولهس إمموف شاف ثوؤتي إمماف إنجي ني آخوم : صا طوطف ذي مينينسا بيي هو جهيج إنتي ني إ يهوؤوإيتي إمماف إفري إف إي إركاكي :</vt:lpstr>
      <vt:lpstr> أووه بييوه إن نيفتي إمبيف أوؤيني : أووه نيسيو إف نيفتي إمبيف أوؤيني : اووه نيسيو إف إبهي إيبسيت إيفول خين إتفي : أووه نيجوم إنتي ني فيؤوي إف إي كيم . توتي إفئي أو أونهف إنجي</vt:lpstr>
      <vt:lpstr> بي ميني إنتي إبشيري إم إفرومي خين إتفي : توني إفئي نيهبي إنجي ني فيلي تيرو إنتي إبكاهي أووه إفق غيناف إي إبشيري إم إفرومي إفنيو إيجين ني إتشيبي إنتي إتفي : نيم أوجوم نيم أو نيشتي إن أوأو .</vt:lpstr>
      <vt:lpstr> أووه إفئي طا أواو إننيف أنجيلوس نيم او نيشتي إنسال بينغوس أووه إف إثؤأوتي إننيف سوتب خين بي إف تي ثيو : يسجين أفري جو إن نيفيؤوي شا أفريجو إيفول خين  تيفو إن كينتي آري إيمي إيتي بارافولي :</vt:lpstr>
      <vt:lpstr> جي إيشوب هيذي إنتي نيس جال إتشنون أووه إنتي نيس جوفيتي أوأو إيفول : شاريتين إيمي جي إفخينت إنجي بيشوم . باي ريتي إنثوتين هوتين إيشوب آريتين شان ناف إيناي تيرو : </vt:lpstr>
      <vt:lpstr>آري إيمي جي إفخينت هيرين ني روؤ: آمين تيجو إمموس نوتين جي إنني طاي جيني آسيني شاتي ناي تيرو شوبي : إتفي نيم  إبكاهي نا سيني الا نا ساجي ذي إننوسيني : أوؤشت إمبي إيف آنجيليون إثؤواب .</vt:lpstr>
      <vt:lpstr>PowerPoint Presentation</vt:lpstr>
      <vt:lpstr>PowerPoint Presentation</vt:lpstr>
      <vt:lpstr>إليك يا رب  رفعت نفسي : إلهي عليك توكلت ,فلا تخزني إلي الأبد : ولا تضحك بي أعدائي . فليخز الذين يصنعون الإثم باطلاً .</vt:lpstr>
      <vt:lpstr>PowerPoint Presentation</vt:lpstr>
      <vt:lpstr>PowerPoint Presentation</vt:lpstr>
      <vt:lpstr>PowerPoint Presentation</vt:lpstr>
      <vt:lpstr>وفيما هو جالس علي جبل الزيتون فجاء إليه تلاميذه علي إنفراد وحدهم قائلين : قل لنا متي يكون هذا , وما هي علامة مجيئك وانقضاء هذا الدهر ؟ فأجاب يسوع وقال لهم : أنظروا لا يضلكم أحد ,</vt:lpstr>
      <vt:lpstr> فإن كثيرين يأتون بإسمي قائلين إني أنا هو المسيح , ويضلون كثيرين , وسوف تسمعون بحروب وأخبار حروب . أنظروا لا تضطربوا لأنه لابد أن تكون هذه كلها , ولكن ليس المنتهي بعد ,</vt:lpstr>
      <vt:lpstr> لأنه تقوم أمة علي أمة ومملكة علي مملكة وتكون زلازل ومجاعات وأوبئة في أماكن وهذه كلها مبتدأ الأوجاع , حينئذ  يسلمونكم إلي الضيق ويقتلونكم , وتكونون مبغضين من جميع الأمم لأجل أسمي  . </vt:lpstr>
      <vt:lpstr>حينئذ  يشك كثيرون ويسلمون بعضهم بعضاً ويبغضون بعضهم بعضاً ويقوم كثيرون من الأنبياء الكذبة ويضلون كثيرين , ولكثرة الإثم تبرد المحبة من الكثيرين , ومن يصبر غلي المنتهي يخلص .</vt:lpstr>
      <vt:lpstr> ويكرز ببشارة الملكوت هذه في كل المسكونة شهادة لجميع الأمم وحينئذ يأتي المنتهي , فمتي نظرتم رجسة الخراب التي قيل عنها في دانيال النبي قائمة في المكان المقدس , فليفهم القارئ ,</vt:lpstr>
      <vt:lpstr> فحينئذ فليهرب الذين في اليهودية إلي الجبال , والذي علي السطح لا ينزل ليأخذ ما في بيته . والذي في الحقل فلا يرجع  إلي ورائه ليأخذ ثوره . وويل للحبالي  والمرضعات في تلك الأيام , </vt:lpstr>
      <vt:lpstr>فصلوا لكي لا يكون هربكم في شتاء ولا في سبت , لأنه سيكون في ذلك الوقت ضيق شديد لم يكن مثله منذ إبتداء العالم إلي الآن , ولن يكون مثله أيضاً . ولم تقصر تلك الأيام  لما كان يخلص</vt:lpstr>
      <vt:lpstr> كل ذي جسد لكن لأجل المختارين تقصر تلك الأيام . حينئذ إن قال لكم أحد هوذا المسيح هنا أو هناك فلا تصدقوا , فإنه سيقوم مسحاء  كذبة وأنبياء كذبة ويعطون آيات عظيمة وعجائب حتى يضلوا لو أمكن المختارين أيضاً</vt:lpstr>
      <vt:lpstr>ها أنا قد سبقت وقلت لكم , فإن قالوا لكم هاهو في البرية فلا تخرجوا , أو ها هو في المخادع فلا تصدقوا , لأنه كما أن البرق يخرج من المشرق فيظهر في المغرب , هكذا يكون مجيئ إبن الإنسان ,</vt:lpstr>
      <vt:lpstr> وحيثما تكون الجثة فهناك تجتمع النسور . وللوقت بعد ضيق تلك الأيام تظلم   الشمس , والقمر لا يعطي ضوءه , والكواكب تتساقط من السماء . وقوات السموات تتزعزع , وحينئذ تظهر علامة إبن الإنسان في السماء ,</vt:lpstr>
      <vt:lpstr> وحينئذ تنوح جميع قبائل الأرض , ويبصرون إبن الإنسان آتياً علي سحب السماء بقوة ومجدٍ عظيمٍ , ويرسل ملائكته ببوق عظيم الصوت , فيجمعون مختاريه من الرياح الاربع ,</vt:lpstr>
      <vt:lpstr> من أقاصي السموات إلي أقاصيها فمن شجرة التين تعلموا المثل , فإنها إذا لانت أغصانها وأخرجت أوراقها تعلمون أن الصيف قد قرب , هكذا أنتم أيضأ إذا رأيتم هذا كله , فإعلموا أنه قريب علي الأبواب .</vt:lpstr>
      <vt:lpstr> الحق أقول لكم لا يمضي هذا الجيل حتي تكون هذه كلعا , والسماء والأرض تزولان ولكن كلامي لا يزول.</vt:lpstr>
      <vt:lpstr>PowerPoint Presentation</vt:lpstr>
      <vt:lpstr>PowerPoint Presentation</vt:lpstr>
      <vt:lpstr>من إشعياء النبي ص 30 : 25 إلخ</vt:lpstr>
      <vt:lpstr>وسيكون في ذلك اليوم علي كل جبل شامخ , وعلي كل أكمة مرتفعة ماء يجري , في ذلك اليوم عندما يهلك كثير ويسقط البرج , ويكون نور القمر كنور الشمس , ونور الشمس يصير سبعة أضعاف ,</vt:lpstr>
      <vt:lpstr> في ذلك اليوم إذا ما جبر الرب كسر شعبه وداوي ضربات جراحه , هوذا إسم الرب يأتي من زمن بعيد غضب مشتعل ومجد هو كلام شفتيه , والكلام مملوء حنقاً ورجز سخطه يأكل كنار , وتأتي نفخة مثل الماء الجاري</vt:lpstr>
      <vt:lpstr>في واد إلي الأعناق . ويقسم علي الأمم قلقاً لأجل الضلالة الباطلة , وستكرهم الضلالة وتأخذهم علي وجوههم , هل تنعمون كل وقت وتدخلون مقادسي كل حين كالمعدين والفرحين وتدخلون بآلات اللهو إلي جبل الله ,</vt:lpstr>
      <vt:lpstr>إلي الإله القوي قدوس إسرائيل ؟ فيسمعهم الله جلال صوته , ويظهر نزول غضب ذراعه ويأتي عليهم بأرجل غاضبة وغضب وحنق ولهيب الرجز يأكل مثل الماء والبرد النازلين بعنف .</vt:lpstr>
      <vt:lpstr>PowerPoint Presentation</vt:lpstr>
      <vt:lpstr>من أمثال سليمان ص6 : 20 إلخ وص 7: 1-4</vt:lpstr>
      <vt:lpstr>يا إبني إحفظ شريعة أبيك ولا ترفض مشورة أمك , أربطها بثبات في نفسك واجعلها قلادة في عنقك , وإذا مشيت خذها معك ولتكن لك , وإذا نمت فلتحرسك حتى إذا استيقظت فإنها تحدثك</vt:lpstr>
      <vt:lpstr> لأن وصية الله مصباح والناموس نور كل السبل , لأنه الأدب يكسب طريقه طول العمر , لكي يحفظك من امرأة ليست هي لك ومن دغل ذي لسانين وغش إنسان غريب ,</vt:lpstr>
      <vt:lpstr> فلا يغلبك جمال الشهوة ولا تصيدك ولا تقتنصك بحبالها ( لأنه بسبب إمرأة زانية تفتقر إاي رغيف خبز واحد والمرأة تصطاد نفس الرجل الكريم ) أيضم أحد جمر نار في حضنه ولا تحترق ثيابه ؟</vt:lpstr>
      <vt:lpstr> أم يمشي أحد علي جمر نار ولا تكتو رجلاه ؟ هكذا إنسان يدخل سارقاً فإنه يسرق ليشبع نفسه الجائعة . وإذا أمسك يعطي سبعة أضعاف ويعطي كل ما له ليخلص , أما الفاسق فمن أجل جهله سيجلب</vt:lpstr>
      <vt:lpstr> علي نفسه هلاكاً ويقاسي أحزاناً وخزياً وعاره لا يمحي إلي الأبد , لأن حنق رجلها يلتهب ناراً ولن يشفق في المجازة ولا يخفي عداوته نظير أي فدية ولا نظير أي هدية . يا إبني إحفظ كلامي وإدخر وصاياي عندك .</vt:lpstr>
      <vt:lpstr> أكرم الله لتتقوي ولا تخف أحدا سواه , وإحفظ وصاياه فتحيا , وإحرص علي كلامي كحدقة العين , وأربطه علي أصابعك . أكتبه في عمق قلبك , قل للحكمة : أنت أختي وللفهم هو رجلك.</vt:lpstr>
      <vt:lpstr>PowerPoint Presentation</vt:lpstr>
      <vt:lpstr>PowerPoint Presentation</vt:lpstr>
      <vt:lpstr>PowerPoint Presentation</vt:lpstr>
      <vt:lpstr>PowerPoint Presentation</vt:lpstr>
      <vt:lpstr>لأبينا القديس أنبا يوحنا فم الذهب</vt:lpstr>
      <vt:lpstr>أريد أن أذكركم أيها الإخوة بما قلته لكم مرات عديدة وقت تناولنا من الأسرار المقدسة التي للمسيح , إذ رأيتكم في إنحلال عظيم وعدم مخافة تستوجب النوح فأبكي علي نفسي وأقوال في فكري : </vt:lpstr>
      <vt:lpstr>هل تري هؤلاء عارفون لمن هم قائمون , أم تري هم عارفون ماهي قوة هذا السر . وعند ذلك أغضب بغير إرادتي , حتي لو إستطعت الخروج لخرجت من بينكم من ضيق نفس , </vt:lpstr>
      <vt:lpstr>وإذا ما وبخت أحداً منكم فلم يكترث بقولي , بل يتذمر علي كأنني قد ظلمته ! يالهذا العجب العظيم إن الذين يظلمونكم ويسلبون أمتعتكم لم تغضبوا عليهم كغضبكم علي الآن أنا الذي أغار علي خلاصكم </vt:lpstr>
      <vt:lpstr>والخائف بوجل من أن يحل بكم عقاب الله بسبب تهاونكم بهذا السر العظيم . أتري تعلمون من هذا الذي تريدون أن تتناولوا منه ؟ هو الجسد المقدس الذي لله الكلمة , ودمه الذي بذله عن خلاصنا .</vt:lpstr>
      <vt:lpstr> هذا إذا تناول أحد منه بغير استحقاق يكون له عقوبة ومحقاً , كما صار ليهوذا الذي أسلم الرب عندما تناول منه بغير استحقاق .</vt:lpstr>
      <vt:lpstr>يوحنا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كرسيك يا الله إلى  دهر الدهور :</vt:lpstr>
      <vt:lpstr>PowerPoint Presentation</vt:lpstr>
      <vt:lpstr>قضيب الاستقامة هو قضيب ملكك.</vt:lpstr>
      <vt:lpstr>PowerPoint Presentation</vt:lpstr>
      <vt:lpstr>طوبى لمن يتفهم فى أمر المسكين والفقير :</vt:lpstr>
      <vt:lpstr>في يوم السوء ينجيه الرب.</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إم إفريتي غار إن أورومي إفنا شيناف إي إبشيممو أفموتي إمبيتين طاف إيتوتو : أوواي مين أفتي ناف إن إتيو إنجين إتشور : كي أوواي ذي أفتي ناف إن أوواي ذي أفتي ناف إن أوواي :</vt:lpstr>
      <vt:lpstr> بي أوواي بي أوواي كاطا تيف جوم أووه أفشيناف إي إبشيممو : افشيناف ذي إنجي في إت أفتشي إمبي إتيو إنجين إتشور اف إرهوب إنخيتو أف إجفي كي إتيو : باي ريتي أون في إيطافتشي</vt:lpstr>
      <vt:lpstr> إمبي إسناف أف إجفي كي إسناف . في ذي إيطافتشي إمبي أوواي أفشيناف أفشوك إنؤكاهي أووه أفكوب غمبي هات إنتي بيف شويس مينينسا أونيشتي ذي إنسيو أفئي إنجي إبشويس إن ني</vt:lpstr>
      <vt:lpstr> إيفي أيك إيتي إمماف أووه آف فيوب نيمؤو : أفئي ذي إنجي في إيطافتشي إمبي إتيو إنجين إتشور آف إنتي إتيو إنجين أتشور إفجو إمموس جي با شويس إتيو إنجين إتشور اكتيتوني :</vt:lpstr>
      <vt:lpstr> يس كي إتيو إنجين إتشور آي إجفوؤ . بيجي بيف شويس ذي ناف جي كالوسبي فوك إثنانيف أووه إيتين هوت : إيبي ذي آك إنهوت خين هان كوجي إنخاك هيجين هان نيشتي : ما شيناك </vt:lpstr>
      <vt:lpstr>إيخون إي إفراشي إنتي بيك شويس : أفئي ذي إنجي في إيطافتشي إمبي جين إتشور إسناف بيجاف جي باشويس جين إتشور إسناف أكتيتو ني يس كي إسناف آي إجفوؤ : بيجي بيف شويس</vt:lpstr>
      <vt:lpstr> ذي ناف جي كالوس بي فوك إثنا نيف أووه إيتين هوت : إيبيلي آك إنهوت خين هان كوجي إي إي خاك هيجين هان نيشتي : ما شيناك إيخون إي إفراشي إنتي بيك شويس . </vt:lpstr>
      <vt:lpstr>أفئي ذي هوف إنجي في إيطافتشي إمبي جين إتشور بيجاف : جي باشويس آي إيمي جي إنثوك أورومي إفناشت : إك أوسخ إمفي إيتي إمبيك ساطف أووه إك إث أوأوتي إيخون إمفي إيتي إمبيك جورف إيفول :</vt:lpstr>
      <vt:lpstr> أووه آي إرهوتي آيشينئي أيكوب إمبيك جين إتشور خين إبكاهي : يس بيتي فوك إنتوت .آف إيروؤ ذي إنجي بيف شويس بي جاف ناف : جي بي فوك إتهوؤ  أووه إن إتشينني :</vt:lpstr>
      <vt:lpstr> يسجي آك إيمي جي شاي أوسخ إم في إيتي إمبي ساطف : أووه شاي ثوؤتي إيخون إمفي إيتي إمبي جورف إيفول : ناسيم إبشا أونناك بي إيتي إمباهات إيتوتو إن ني إترابيزيتيس : </vt:lpstr>
      <vt:lpstr>أووه آنوك آي شان إي ناي ناتشي إمبي تيف أوي نيم تيف ميسي : آليؤوي أون إمبي جين إتشور إنطوطف إمفاي مييف بيميت إنجين إتشور .  أوؤن غار نيفين إيتي أوؤن طاف إف إيتي ناف</vt:lpstr>
      <vt:lpstr> أووه إيري أوؤن إيرهوؤ إيروف في ذي إيتي إممون إنطاف : في إيتي إنطوطف إف إي أولف إنطوطف أووه بي آتشاف إمفوك إيتي إمماف آفهيتف بيما إيتي إفريمي نا شوبي إمموف نيم </vt:lpstr>
      <vt:lpstr>بي إستيرتير إنتي ني ناجهي : إيشوب ذي آفثان إي إنجي إبشيري إم إفرومي خين بيف  أوأو نيم نيف آنجليوس إثؤواب تيرو نيماف توتي إف إيهيمسي هيجين إب إثرونوس إنتي بيف أوؤ .</vt:lpstr>
      <vt:lpstr>أووه إف إثؤؤتي ناهراف إنجي ني إثنوس تيرو : أووه إف إفؤرجو إيفول إننو إيريؤ : إم إفريتي إمبي مان إسوؤ إيشاف فورج إنني إسوؤ إيفول خين ني فا إمبي : أووه ني إسوؤ مين إف إيكاف ساتيف جاتشي : </vt:lpstr>
      <vt:lpstr>توتي إف إيجوس إنجي بي أورو إن نيئت ساتيف أووي نام : جي آمويني هاروي ني إيت إزما روؤت إنتي بايوت آري إكليرونومين إنتي تي ميت أوروثي غتسيفتوت نوتين يسجين إتكا طافولي إمبي كوزموس . </vt:lpstr>
      <vt:lpstr>آي إهكو غار أووه أتيتين تيم موي : آي إيفي أووه أتيتين شوبت إيروتين : ناي فيش أووه أتيتين هوفست : ناي فيش أووه أتيتين هوفست : ناي شي خين بي غشتيكو اووه اتيتين إي شاروي :</vt:lpstr>
      <vt:lpstr> توتي إفئي إييروؤ ناف إنجي ني إثمي إفجو إمموس : جي بين تشويس إيطان ناف إيروك إن إثناف إكهوكير أووه آن تيم موك : إي إك أوفي أووه آن إتسوك . إي إيطان ناف إيروك إن غثناف</vt:lpstr>
      <vt:lpstr> إيكؤي إن شيممو أووه آن شوبك إيرون: إي إكفيش أووه آن هوفسك . إي إكشي خين بي إشتيكو أووه آن إي شاروك أووه إفئي إيرؤو إنجي بي أورو إف إيجوس نوؤ : جي آمين تيجو إمموس نوتين : </vt:lpstr>
      <vt:lpstr>جي إيفوسون آرتين أيتو إن أوواي إن ناي كوجي إن إسنيو إنتي آنوك بي إيطاريتين أيتو نئي . توتي إف إيجوس إن ني هوؤ إتساتيف جاتشي : جي ماشي  نوتين إيفول هاروي ني إت</vt:lpstr>
      <vt:lpstr> إسهوأورت إيبي إكروم إن إينيه : في إتإسهواورت إيبي إكروم إن إينيه : في إت سفتوت إمبي ذيافولوس نيم نيف أنجليوس : آي إهكو غار أووه إمبي تين تيمموي : آي إيفي أووه إمبيتين شوبت </vt:lpstr>
      <vt:lpstr>إيروتين ناي فيش أووه إمبيتين جيم باشيني : ناي شي خين بي إشتيكو أووه إمبيتين إي  شاروي : توتي إفئي إيروؤو هوؤ إفجو إمموس جي بين تشويس إيطان ناف إيروك إن إثناف إكهوكير إي إك أوفي :</vt:lpstr>
      <vt:lpstr> إي إيكوي إن شيممو إي إكشي خين بي إشتيكو أووه إمبينشيم شيتك . توتي إفئي إيروؤ نوؤ إفجو إمموس : جي آمين تيجو إمموس نوتين : جي إف أوسون إمبيتين أيتو إن أوواي إنناي كوجي أوذي آنوك إمبيتين أيتوني :</vt:lpstr>
      <vt:lpstr> أووه إفئي شي نوؤ إنجي ناي إفكو لا سيس إن إينيه ني إثمي ذي إف أونخ إن إينيه . أووه أس شوبي إيطا إيسوس جيك  ناي ساجي تيرو إيفول بيجاف إننيف  ماثيتيس : جي تيتين إيمي جي</vt:lpstr>
      <vt:lpstr> مينينسا كي إيهوؤ إسناف بي باصخا ناشوبي : أووه إبشيري إم إفرومي سينا تيف إثرو أشف . أوؤشت إم بي إيف آنجيليون إثؤواب .</vt:lpstr>
      <vt:lpstr>PowerPoint Presentation</vt:lpstr>
      <vt:lpstr>PowerPoint Presentation</vt:lpstr>
      <vt:lpstr>كرسيك يا الله إلي دهر الدهور . قضيب الاستقامة هم قضيب ملكك . طوبى للذي يتفهم في أمر المسكين والفقير , في اليوم السوء ينجيه الرب.</vt:lpstr>
      <vt:lpstr>PowerPoint Presentation</vt:lpstr>
      <vt:lpstr>PowerPoint Presentation</vt:lpstr>
      <vt:lpstr>PowerPoint Presentation</vt:lpstr>
      <vt:lpstr>كمثل إنسان مسافر , دعا عبيده وسلمهم أمواله , فأعطي واحداً خمس وزنات , وآخر وزنتين وآخر وزنة كل واحد علي قدر طاقته وسافر للوقت .فمضي الذي أخذ الخمس الوزنات ,</vt:lpstr>
      <vt:lpstr> وتاجر بها فربح خمس وزنات آخر , وهكذا الذي أخذ الوزنتين . ربح وزنتين آخريين . وأما الذي اخذ الوزنة فمضي وحفر في الأرض ودفن فضة سيده . وبعد زمان كثير جاء سيد اولئك العبيد وحاسبهم ,</vt:lpstr>
      <vt:lpstr> فجاء الذي أخذ الخمس الوزنات وقدم خمس وزنات أخر قائلاً : يا سيد خمس وزنات سلمتني وهذه خمس وزنات أخرى ربحتها . فقال له سيده : نعماً أيها العبد الصالح والأمين ,</vt:lpstr>
      <vt:lpstr> قد وجدت أميناً في القليل فسأقيمك علي الكثير , أدخل إلي فرح سيدك . ثم جاء الذي أخذ الوزنتين وقال : يا سيدي وزنتين سلمتني وهاتان وزنتان أخريان ربحتهما . فقال له سيده :</vt:lpstr>
      <vt:lpstr> نعماً أيها العبد الصالح والأمين , قد وجدت أميناً في القليل فسأقيمك علي الكثير . أدخل إلي فرح سيدك . ثم جاء أيضاً الذي أخذ الوزنة وقال : يا سيد علمت أنك إنسان قاس , تحصد الذي لم تزرعه وتجمع الذي لم تبذره </vt:lpstr>
      <vt:lpstr> فخفت ومضيت ودفنت وزنتك في الأرض . وها هوذا مالك عندي . فأجاب سيده وقال له : أيها العبد الشرير والكسلان , إن كنت قد علمت أني أحصد من حيث لم أزرع , وأجمع من حيث لم أبذر , </vt:lpstr>
      <vt:lpstr>فكان ينبغي لك أن تسلم فضتي إلي الصيارفة , وكنت متي جئت أستلمتها مع ربحها . خذوا منه الوزنة وأعطوها لصاحب العشرة الوزنات , لأن كل من له يعطي ويزاد , ومن ليس له فالذي عنده يؤخذ منه </vt:lpstr>
      <vt:lpstr>وذلك العبد البطال ألقوه في الظلمة الخارجية . هناك يكون البكاء وصرير الاسنان . ومتي جاء أبن الإنسان في مجده ومعه جمبع ملائكته الأطهار , فحينئذ يجلس علي عرش مجده , </vt:lpstr>
      <vt:lpstr>وتجتمع أمامه جميع الشعوب , فيفرز بعضهم من بعض كما يفرز الراعي الخراف من الجداء , فيقيم الخراف عن يمينه والجداء عن  يساره . حينئذ يقول الملك للذين عن يمينه : </vt:lpstr>
      <vt:lpstr>تعالوا إلي يا مباركي أبي رثوا الملك المعد لكم منذ إنشاء العالم , لأني جعت فاطعمتموني , وعطشت فسقيتموني , وكنت غريباً فأويتموني , وعرياناً فكسوتموني , ومريضاً فزرتموني ,</vt:lpstr>
      <vt:lpstr> ومحبوساً فأتيتم إلي . حينئذ يجيبه الصديقون قائلين : يا رب متي رايناك جائعاً فأطعمناك , أو عطشاناً فسقيناك ؟ ومتي رأيناك غريباً فأويناك , أو عرياناً فكسوناك ؟ ومتي رايناك مريضاً أو محبوساً فأتينا إليك ؟</vt:lpstr>
      <vt:lpstr> فيجيب الملك ويقول لهم : الحق أقول لكم إنكم كلما فعلتم ذلك بأحد  أخوتي  هؤلاء الصغار فبي فعلتموه . حينئذ يقول للأشرار الذين عن يساره : إذهبوا عني يا ملاعين إلي النار الأبدية المعدة لإبليس وملائكته , </vt:lpstr>
      <vt:lpstr>لأني جعت فلم تطعموني وعطشت فلم تسقوني , وكنت غريباً فلم تأووني وعرياناً فلم تكسوني , ومريضاً فلم تعيدوني , ومحبوساً فلم تزوروني . حينئذ يجيبونه هم أيضاً قائلين : يا رب  متي رأيناك جائعاً أو عطشاناً ,</vt:lpstr>
      <vt:lpstr> أو غريباً أو عرياناً , أو مريضاً ولم نخدمك ؟ ! حينئذ يجيبهم قائلاً : الحق أقول لكم بما أنكم لم تفعلوه بأحد هؤلاء الصغار فبي لم تفعلوه . فيذهب هؤلاء إلي العذاب الدائم والصديقون إلي الحياة الأبدية .</vt:lpstr>
      <vt:lpstr> ولما أكمل يسوع هذه الأقوال كلها قال لتلاميذه : تعلمون أنه بعد يومين يكون الفصح وإبن الإنسان يسلم ليصلب ؟ !ً .</vt:lpstr>
      <vt:lpstr>PowerPoint Presentation</vt:lpstr>
      <vt:lpstr>PowerPoint Presentation</vt:lpstr>
      <vt:lpstr>PowerPoint Presentation</vt:lpstr>
      <vt:lpstr>PowerPoint Presentation</vt:lpstr>
      <vt:lpstr>وجاء إسرائيل إلى جبل رافازين من بعد ثلاثة أشهر وهو فى البرية . و خرج بنو إسرائيل من مصر و جبل سيناء إلى هذا المكان . فجاء موسى و وقف قدام الله فناداه و تكلم معه قائلاً :</vt:lpstr>
      <vt:lpstr>    هذا ما تقوله لبيت يعقوب و تخبر به بنى إسرائيل . أنكم قد رأيتم أعمالى الكثيرة التى صنعتها أنا بالمصريين و كيف حملتكم أنا بقوتى العالية كأنكم على أجنحة النسور . </vt:lpstr>
      <vt:lpstr>    فأحفظوا ناموسى و وصاياى و أنصتوا لكلامى و أصنعوا إرادتى فإننى أخترتكم من بين جميع الأمم لأن لى الأرض كلها و البحر معاً . لتصيروا لى مملكة و شعباً مختاراً و أمة مطهرة .</vt:lpstr>
      <vt:lpstr>    فجاء موسى و أخبر الشعب بجميع هذا الكلام الذى قاله الرب . فصرخ جميع الشعب بصوت واحد قائلين كلما يرسم به الله نحن نحفظه . فقام موسى و خبر العارف أن الشعب سمع أوامرك .</vt:lpstr>
      <vt:lpstr>     فعاد إسرائيل و رجع يعقوب إلى خلف و حاد بنو إسرائيل . و صارت وصاياه كلاً شئ و أوامره عادت باطلة . فلذلك أسلمهم إلى أعداء مبغضين و أسعبدوا للغرباء مرة أخرى . </vt:lpstr>
      <vt:lpstr>    و نكس رؤوسهم أمام الأمم و صاروا فى فضيحة و خزى أبدى .</vt:lpstr>
      <vt:lpstr>PowerPoint Presentation</vt:lpstr>
      <vt:lpstr>PowerPoint Presentation</vt:lpstr>
      <vt:lpstr>كم من مرة قال الرب أردت أن أجمع بنيك يا أورشليم كمثل الطائر الذى يجمع فراخه تحت جناحيه فلم تريدوا . أنا أترك لكم بيتكم خراباً قال الرب إلى الأنقضاء فلما سمع التلاميذ نبوة النبي</vt:lpstr>
      <vt:lpstr> و المخلص أروه بناء الهيكل و الحجارة المكرمة و المحرمات فأجابهم قائلاً : أنه لا يترك ههنا حجر على حجر إلا و ينقض . فبالحقيقة صار هذا من بعد أربعين سنة لصعود مخلصنا .</vt:lpstr>
      <vt:lpstr> جاء الروم و هدموا المدينة و أخربوا الهيكل إلى اليوم . مائة و عشرون ربوة رجال لمن اليهود قتلوا بحد السيف و حل عليهم غضب الله و اللعنة غطت وجوههم .</vt:lpstr>
      <vt:lpstr>PowerPoint Presentation</vt:lpstr>
      <vt:lpstr>PowerPoint Presentation</vt:lpstr>
      <vt:lpstr>الإله الحقيقي الذي أتي إلي العالم يقول وقوله الحق من فمه غير الكاذب : أنني أنا نور العالم ومن يتبعني لن يمشي في الظلام , بل يجد نور الحياة يهديه إلي طريق الحق , أنت هو بالحق نور الآب والشخص الذي من جوهره ,</vt:lpstr>
      <vt:lpstr> الذي مجده يشرق بلمعان عظيم علي المسكونة في آخر الدهور . جذبنا معاً نحن معشر الشعوب الغريبة إلي معرفة الحق بإسمه . وأضاء علينا بنور لا هوته نحن الجلوس في الظلمة وظلال الموت ,</vt:lpstr>
      <vt:lpstr> فأما اليهود المخالفون الذي هم خواصه  ألقاهم في ظلمة الجحيم إلي الأبد , لأنهم رفضوا أقواله ولم يقبلوه وحكموا عليه بحكم الموت . فلنعظم نحن إسمه القدوس ونمجده بغير فتور .</vt:lpstr>
      <vt:lpstr>PowerPoint Presentation</vt:lpstr>
      <vt:lpstr>PowerPoint Presentation</vt:lpstr>
      <vt:lpstr>يا جميع سكان أورشليم تعالوا لنمضي إلي جبل الزيتون لننظر يسوع الناصري إين دواد , كلمة الآب , جالساً هناك وتلاميذه محيطون به يسألونه , فأعلموه أولاً ببناء الهيكل وحجارته العظيمة وكمال زينته ,</vt:lpstr>
      <vt:lpstr> فاجأب مخلصنا الكثير الرحمة , مرشد كل أحد يتوكل عليه , بهدوء ومعرفة يثبت قلوبهم علي ما سوف يكون : اأظروا لا يضلكم أحدً في شئ إذا وقعتم بالتجارب فسوف تقوم أمة علي أمة ومملكة علي مملكة ,</vt:lpstr>
      <vt:lpstr> وتكون زلازل وموت في أماكن وتكون الشدائد والضيقات علي الأرض , وإعلموا انهم سوف يقتلونكم والأمم يبغضونكم . هذا يفعلونه بكم من أجل إسمي فأصبروا أنتم لكي تخلصوا .</vt:lpstr>
      <vt:lpstr>PowerPoint Presentation</vt:lpstr>
      <vt:lpstr>PowerPoint Presentation</vt:lpstr>
      <vt:lpstr>لك وحدك أخطأت أيها الرب ضابط الكل , فإغفر لي يا ربي وإلهي , وصنعت الشر بجسارة وتكاسلت في أوامرك أيها الرب . إذا جئت بقوة مجدك ويحيط بك ملائكتك وتجلس أنت </vt:lpstr>
      <vt:lpstr>أيها الديان العادل علي كرسي مملكتك , وتجتمع إليك جميع الأمم من الأربع رياح زوايا الأرض ويفترقون بعضهم عن بعض , يميناً  وشمالاً بكلمة واحدة , وتقف الخراف عن يمينك والجداء عن يسارك</vt:lpstr>
      <vt:lpstr> فيفرح معك الذين عن يمينك والأبرار الذين صنعوا مرضاتك المتمسكون بأوامرك وحفظوها وصنعوها جميعاً , الذين أطعموك في جوعك وسقوك أيضاً في عطشك وفي  غربتك أووك في بيوتهم وفي عريك ستروك ,</vt:lpstr>
      <vt:lpstr> وعندما دخلت السجن جاءوا لزيارتك وفي  مرضك خدموك , حينئذ يفرحون بأعمالهم الحسنة ويأخذون  أجرهم دون الجداء , فيمضي الأبرار إلي الحياة  الدائمة والجداء إلي العذاب. </vt:lpstr>
      <vt:lpstr>أسمعوا أيها الجهال وإفهموا أيها الضالين . أن الرحمة تفتخر في الحكم , فإصنعوا الرحمة قبل أن يأتي عليكم دينونة الديان . فلما فرغ مخلصنا من كلامه أخبر التلاميذ أصفياءه أنه بعد يومين يكون الفصح , </vt:lpstr>
      <vt:lpstr>فإسمعوا يا أخوتي الذين إصطفيتهم , إن إبن الإنسان سيكمل عليه المكتوب في سفر الأنبياء لكي يكون خروفاً للذبح وفصحاً كاملاً إلي كمال الدهور , </vt:lpstr>
      <vt:lpstr>فبالحقيقة صرت أيها المسيح إلهنا حملاً بلا عيب عن حياة العالم , الذي هو حمل الله الأب حامل خطية العالم بأسره .</vt:lpstr>
      <vt:lpstr>PowerPoint Presentation</vt:lpstr>
      <vt:lpstr>المسيح مُخلصنا : جاء وتألم :</vt:lpstr>
      <vt:lpstr>لكي بآلامه :  يُخلصنا.</vt:lpstr>
      <vt:lpstr>فلنمجده : ونرفع اسمه :</vt:lpstr>
      <vt:lpstr>لأنه صنع معنا رحمة : كعظيم رحمته.</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compuland1</dc:creator>
  <cp:lastModifiedBy>Matteus.Sawirus</cp:lastModifiedBy>
  <cp:revision>238</cp:revision>
  <dcterms:created xsi:type="dcterms:W3CDTF">2019-04-03T16:21:40Z</dcterms:created>
  <dcterms:modified xsi:type="dcterms:W3CDTF">2023-04-10T09:52:29Z</dcterms:modified>
</cp:coreProperties>
</file>