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لهيتنيات" id="{7AD2958D-7789-4FB8-8710-1414730A4200}">
          <p14:sldIdLst>
            <p14:sldId id="259"/>
          </p14:sldIdLst>
        </p14:section>
        <p14:section name="الاسبسمس الادام" id="{C8B7CB5C-1F47-43B4-BAB3-1618441CBB87}">
          <p14:sldIdLst>
            <p14:sldId id="256"/>
            <p14:sldId id="257"/>
          </p14:sldIdLst>
        </p14:section>
        <p14:section name="الاسبسمس الواطس" id="{EBDCE552-2486-4E0E-9BA8-09238B93EBFD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553286" y="0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186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نجيل الساعة السادس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239141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التاسعة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68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اعة التاسع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التاسعة</a:t>
            </a:r>
          </a:p>
        </p:txBody>
      </p:sp>
    </p:spTree>
    <p:extLst>
      <p:ext uri="{BB962C8B-B14F-4D97-AF65-F5344CB8AC3E}">
        <p14:creationId xmlns:p14="http://schemas.microsoft.com/office/powerpoint/2010/main" val="389242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89846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308618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عربي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492389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لب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>
            <a:normAutofit/>
          </a:bodyPr>
          <a:lstStyle>
            <a:lvl1pPr algn="ctr" rtl="1">
              <a:defRPr sz="66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50633"/>
            <a:ext cx="403742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طلبة</a:t>
            </a:r>
          </a:p>
        </p:txBody>
      </p:sp>
    </p:spTree>
    <p:extLst>
      <p:ext uri="{BB962C8B-B14F-4D97-AF65-F5344CB8AC3E}">
        <p14:creationId xmlns:p14="http://schemas.microsoft.com/office/powerpoint/2010/main" val="3305895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99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0186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168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  3 انهار cs avva athanath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61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322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AGA Sindibad Regular" pitchFamily="2" charset="-78"/>
              </a:rPr>
              <a:t>صلاة رفع بخور باكر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08312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312728" y="23446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28619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53404" y="46892"/>
            <a:ext cx="233523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3090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لحن ابيناف شو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0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ابيناف شوبي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5878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جداً وإكراما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734756" y="23446"/>
            <a:ext cx="233523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</a:t>
            </a:r>
            <a:r>
              <a:rPr kumimoji="0" lang="ar-SA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جداً وإكراماً</a:t>
            </a:r>
            <a:r>
              <a:rPr kumimoji="0" lang="en-US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634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جيه افميفى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92670" y="70338"/>
            <a:ext cx="284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جيه افميفىء 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65037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94080" y="70338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143713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64418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21343688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83066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0409667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70634" y="23446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9044775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00296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482036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مور ارتداء التون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92" y="4535215"/>
            <a:ext cx="8539088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مزمور يقال أثناء ارتداء التونية</a:t>
            </a:r>
            <a:endParaRPr kumimoji="0" lang="ar-EG" sz="2400" b="1" i="0" u="none" strike="noStrike" kern="1200" cap="none" spc="0" normalizeH="0" baseline="0" noProof="0" dirty="0">
              <a:ln w="10160">
                <a:solidFill>
                  <a:srgbClr val="4472C4"/>
                </a:solidFill>
                <a:prstDash val="solid"/>
              </a:ln>
              <a:solidFill>
                <a:srgbClr val="FFC000"/>
              </a:solidFill>
              <a:effectLst/>
              <a:uLnTx/>
              <a:uFillTx/>
              <a:latin typeface="Calibri"/>
              <a:ea typeface="+mn-ea"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9079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abra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braam" pitchFamily="2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523742" y="46892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962123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551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8810291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قداس الكلمة cs 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4322944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-1" y="5236032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2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429958" y="23446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7798667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58611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4016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 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85028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افورا  cs nes atha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6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78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01714" y="0"/>
            <a:ext cx="3322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6157933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25160" y="0"/>
            <a:ext cx="346321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36627845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3638550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هللوي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9490" y="4670474"/>
            <a:ext cx="88345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11500" dirty="0">
                <a:effectLst/>
              </a:rPr>
              <a:t>هللويا </a:t>
            </a:r>
            <a:endParaRPr lang="en-US" sz="115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6120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18707458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سلام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7148724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17396955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اباء cs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26273901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لو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الملوك</a:t>
            </a:r>
          </a:p>
        </p:txBody>
      </p:sp>
    </p:spTree>
    <p:extLst>
      <p:ext uri="{BB962C8B-B14F-4D97-AF65-F5344CB8AC3E}">
        <p14:creationId xmlns:p14="http://schemas.microsoft.com/office/powerpoint/2010/main" val="30360445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سب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المسبيينَ</a:t>
            </a:r>
          </a:p>
        </p:txBody>
      </p:sp>
    </p:spTree>
    <p:extLst>
      <p:ext uri="{BB962C8B-B14F-4D97-AF65-F5344CB8AC3E}">
        <p14:creationId xmlns:p14="http://schemas.microsoft.com/office/powerpoint/2010/main" val="42698037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بلا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البلاط</a:t>
            </a:r>
          </a:p>
        </p:txBody>
      </p:sp>
    </p:spTree>
    <p:extLst>
      <p:ext uri="{BB962C8B-B14F-4D97-AF65-F5344CB8AC3E}">
        <p14:creationId xmlns:p14="http://schemas.microsoft.com/office/powerpoint/2010/main" val="29481727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شعبك وكنيست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شعبك وكنيستك</a:t>
            </a:r>
          </a:p>
        </p:txBody>
      </p:sp>
    </p:spTree>
    <p:extLst>
      <p:ext uri="{BB962C8B-B14F-4D97-AF65-F5344CB8AC3E}">
        <p14:creationId xmlns:p14="http://schemas.microsoft.com/office/powerpoint/2010/main" val="24151042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895032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وضع cs avva sheno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157697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ين اوؤش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لحن تين اوؤشت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281284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281401930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مياه ال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مياه الانهار</a:t>
            </a:r>
          </a:p>
        </p:txBody>
      </p:sp>
    </p:spTree>
    <p:extLst>
      <p:ext uri="{BB962C8B-B14F-4D97-AF65-F5344CB8AC3E}">
        <p14:creationId xmlns:p14="http://schemas.microsoft.com/office/powerpoint/2010/main" val="309864591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أهوية والثم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الأهوية والثمار</a:t>
            </a:r>
          </a:p>
        </p:txBody>
      </p:sp>
    </p:spTree>
    <p:extLst>
      <p:ext uri="{BB962C8B-B14F-4D97-AF65-F5344CB8AC3E}">
        <p14:creationId xmlns:p14="http://schemas.microsoft.com/office/powerpoint/2010/main" val="8048649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40538701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39781796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6702519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350236915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الراقدين</a:t>
            </a:r>
          </a:p>
        </p:txBody>
      </p:sp>
    </p:spTree>
    <p:extLst>
      <p:ext uri="{BB962C8B-B14F-4D97-AF65-F5344CB8AC3E}">
        <p14:creationId xmlns:p14="http://schemas.microsoft.com/office/powerpoint/2010/main" val="177361312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174973984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161944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رلك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850625" y="132055"/>
            <a:ext cx="34427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شيري ماريا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  <p:sp>
        <p:nvSpPr>
          <p:cNvPr id="7" name="Rectangle 6">
            <a:hlinkClick r:id="" action="ppaction://noaction"/>
          </p:cNvPr>
          <p:cNvSpPr/>
          <p:nvPr userDrawn="1"/>
        </p:nvSpPr>
        <p:spPr>
          <a:xfrm>
            <a:off x="8281263" y="4058161"/>
            <a:ext cx="86273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ختام</a:t>
            </a:r>
            <a:endParaRPr kumimoji="0" lang="en-US" sz="25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989855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قدمة القسمة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1695011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83639982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74627378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 cs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32291021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 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5542901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26501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6631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 المجمع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668647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27548630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189387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الثالثة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0" y="4058161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959353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19800772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البولس</a:t>
            </a:r>
          </a:p>
        </p:txBody>
      </p:sp>
    </p:spTree>
    <p:extLst>
      <p:ext uri="{BB962C8B-B14F-4D97-AF65-F5344CB8AC3E}">
        <p14:creationId xmlns:p14="http://schemas.microsoft.com/office/powerpoint/2010/main" val="65202215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70338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6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66283739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4866426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312728" y="46892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231810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40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26015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745126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371344" y="152400"/>
            <a:ext cx="254322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40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5541859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طلبة الاولى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الطلبة الاولى</a:t>
            </a:r>
          </a:p>
        </p:txBody>
      </p:sp>
    </p:spTree>
    <p:extLst>
      <p:ext uri="{BB962C8B-B14F-4D97-AF65-F5344CB8AC3E}">
        <p14:creationId xmlns:p14="http://schemas.microsoft.com/office/powerpoint/2010/main" val="8480051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ال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الصلوات التأسيسية</a:t>
            </a:r>
          </a:p>
        </p:txBody>
      </p:sp>
    </p:spTree>
    <p:extLst>
      <p:ext uri="{BB962C8B-B14F-4D97-AF65-F5344CB8AC3E}">
        <p14:creationId xmlns:p14="http://schemas.microsoft.com/office/powerpoint/2010/main" val="19981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نجيل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الساعة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235251296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غريغور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</p:spPr>
        <p:txBody>
          <a:bodyPr/>
          <a:lstStyle>
            <a:lvl1pPr algn="ctr" rtl="1"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8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سر حلول الروح </a:t>
            </a:r>
          </a:p>
        </p:txBody>
      </p:sp>
    </p:spTree>
    <p:extLst>
      <p:ext uri="{BB962C8B-B14F-4D97-AF65-F5344CB8AC3E}">
        <p14:creationId xmlns:p14="http://schemas.microsoft.com/office/powerpoint/2010/main" val="414905640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أوشية المسافر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600200" y="-76200"/>
            <a:ext cx="617220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أوشية المسافرين</a:t>
            </a:r>
          </a:p>
        </p:txBody>
      </p:sp>
    </p:spTree>
    <p:extLst>
      <p:ext uri="{BB962C8B-B14F-4D97-AF65-F5344CB8AC3E}">
        <p14:creationId xmlns:p14="http://schemas.microsoft.com/office/powerpoint/2010/main" val="128556898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avva shenou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2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50278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رباع الناقوس cs new athanaso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ctr" defTabSz="914400" rtl="1" eaLnBrk="1" latinLnBrk="0" hangingPunct="1">
              <a:defRPr/>
            </a:pP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أرباع</a:t>
            </a:r>
            <a:r>
              <a:rPr kumimoji="0" lang="ar-EG" sz="24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 </a:t>
            </a:r>
            <a:r>
              <a:rPr kumimoji="0" lang="ar-EG" sz="32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AGA Sindibad Regular" pitchFamily="2" charset="-78"/>
              </a:rPr>
              <a:t>الناقوس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0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61234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590800" y="76200"/>
            <a:ext cx="419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rtl="1"/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أوشة الراقدين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44590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lang="ar-EG" sz="44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2413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6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زامير الساعة السادس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مزامير الساعة السادسة</a:t>
            </a:r>
          </a:p>
        </p:txBody>
      </p:sp>
      <p:sp>
        <p:nvSpPr>
          <p:cNvPr id="3" name="Rectangle 2">
            <a:hlinkClick r:id="" action="ppaction://noaction"/>
          </p:cNvPr>
          <p:cNvSpPr/>
          <p:nvPr userDrawn="1"/>
        </p:nvSpPr>
        <p:spPr>
          <a:xfrm>
            <a:off x="9" y="3932874"/>
            <a:ext cx="105670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kumimoji="0" lang="ar-EG" sz="2500" b="0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Al-Mujahed Al-Anbobi" pitchFamily="2" charset="-78"/>
              </a:rPr>
              <a:t>الانجيل</a:t>
            </a:r>
            <a:endParaRPr kumimoji="0" lang="en-US" sz="2500" b="0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Al-Mujahed Al-Anbobi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83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85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208CEE-BCF6-4734-91BB-FB6E722EC1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3FF0DC-F448-4528-8715-E973BD657E2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 userDrawn="1"/>
        </p:nvSpPr>
        <p:spPr>
          <a:xfrm>
            <a:off x="0" y="4349327"/>
            <a:ext cx="9144000" cy="2508673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9327"/>
            <a:ext cx="9144000" cy="250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72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  <p:sldLayoutId id="2147483731" r:id="rId59"/>
    <p:sldLayoutId id="2147483732" r:id="rId60"/>
    <p:sldLayoutId id="2147483733" r:id="rId61"/>
    <p:sldLayoutId id="2147483734" r:id="rId62"/>
    <p:sldLayoutId id="2147483735" r:id="rId63"/>
    <p:sldLayoutId id="2147483736" r:id="rId64"/>
    <p:sldLayoutId id="2147483737" r:id="rId65"/>
    <p:sldLayoutId id="2147483738" r:id="rId66"/>
    <p:sldLayoutId id="2147483739" r:id="rId67"/>
    <p:sldLayoutId id="2147483740" r:id="rId68"/>
    <p:sldLayoutId id="2147483741" r:id="rId69"/>
    <p:sldLayoutId id="2147483742" r:id="rId70"/>
    <p:sldLayoutId id="2147483743" r:id="rId71"/>
    <p:sldLayoutId id="2147483744" r:id="rId72"/>
    <p:sldLayoutId id="2147483745" r:id="rId73"/>
    <p:sldLayoutId id="2147483746" r:id="rId74"/>
    <p:sldLayoutId id="2147483747" r:id="rId75"/>
    <p:sldLayoutId id="2147483748" r:id="rId76"/>
    <p:sldLayoutId id="2147483749" r:id="rId77"/>
    <p:sldLayoutId id="2147483750" r:id="rId78"/>
    <p:sldLayoutId id="2147483751" r:id="rId79"/>
    <p:sldLayoutId id="2147483752" r:id="rId80"/>
    <p:sldLayoutId id="2147483753" r:id="rId81"/>
    <p:sldLayoutId id="2147483754" r:id="rId82"/>
    <p:sldLayoutId id="2147483755" r:id="rId83"/>
    <p:sldLayoutId id="2147483756" r:id="rId8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B1C-8494-4567-9955-9E3B1ADA5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20903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>
                <a:effectLst/>
                <a:latin typeface="Tahoma" panose="020B0604030504040204" pitchFamily="34" charset="0"/>
              </a:rPr>
              <a:t>بصلوات سيدي الأبوين الرسولين أبينا بطرس ومعلمنا بولس: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3DED8-00F9-428D-93E0-B7B2895920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>
                <a:effectLst/>
                <a:latin typeface="Tahoma" panose="020B0604030504040204" pitchFamily="34" charset="0"/>
              </a:rPr>
              <a:t>هيتين ني افشي انتيه ناتشويس ان يوتي ان ابوسطولوس بينيوت بيتروس نيم بين صاخ بافلوس:</a:t>
            </a: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EB227-2945-4317-B91D-40088461F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" y="5255086"/>
            <a:ext cx="9144000" cy="682357"/>
          </a:xfrm>
        </p:spPr>
        <p:txBody>
          <a:bodyPr/>
          <a:lstStyle/>
          <a:p>
            <a:r>
              <a:rPr lang="en-GB" sz="2800" dirty="0">
                <a:effectLst/>
                <a:latin typeface="Avva_Shenouda" panose="020B0500000000000000" pitchFamily="34" charset="0"/>
              </a:rPr>
              <a:t>Hiten nievx3 `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nte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nasoic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`nio5 `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napoctoloc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peniwt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Petroc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nem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pencaq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Pavloc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828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7B20DE-CD69-42CA-B4D4-0AA119A53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ar-EG" sz="3600" dirty="0">
                <a:effectLst/>
                <a:latin typeface="Tahoma" panose="020B0604030504040204" pitchFamily="34" charset="0"/>
              </a:rPr>
              <a:t>آباؤنا الرسل: بشروا في الأمم: بإنجيل: يسوع المسيح .</a:t>
            </a:r>
            <a:endParaRPr lang="en-GB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B3752-A432-44A3-896E-1E2F13B6A9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>
                <a:effectLst/>
                <a:latin typeface="Tahoma" panose="020B0604030504040204" pitchFamily="34" charset="0"/>
              </a:rPr>
              <a:t>نينيوتي إن آبوسطولوس: آﭭـهي أويش خين ني إثنوس: خين بي إﭫ آنجيليون: إنتيه إيسوس بي خريستوس.</a:t>
            </a:r>
            <a:endParaRPr lang="en-GB" sz="2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5699C5-A77E-4641-A7A8-D375FCFFC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2800" dirty="0">
                <a:effectLst/>
                <a:latin typeface="Avva_Shenouda" panose="020B0500000000000000" pitchFamily="34" charset="0"/>
              </a:rPr>
              <a:t>Nenio5 `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napoctoloc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: avhiwi2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qen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nie0noc :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qen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pievajjelion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: `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nte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I3covc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Pixrictoc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97388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9573-159F-4BA5-BD5D-5ED9951AB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ar-EG" sz="3100" dirty="0">
                <a:effectLst/>
                <a:latin typeface="Tahoma" panose="020B0604030504040204" pitchFamily="34" charset="0"/>
              </a:rPr>
              <a:t>خرجت أصواتهم :إلى الأرض كلها: وبلغ كلامهم: إلى أقطار المسكونة .  </a:t>
            </a:r>
            <a:endParaRPr lang="en-GB" sz="3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EDED3-8EFC-4CCD-BE45-9DD73046A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>
                <a:effectLst/>
                <a:latin typeface="Tahoma" panose="020B0604030504040204" pitchFamily="34" charset="0"/>
              </a:rPr>
              <a:t>آبو إخروأوو شيناف: إيـﭭول هيـﭼين إبكاهي تيرف : اووه نو صاﭼـي آﭭفوه : شا آﭭـريجس إنتي إيكوميني</a:t>
            </a: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232ED-B66E-4123-B1B9-C6FD238A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200" dirty="0" err="1">
                <a:effectLst/>
                <a:latin typeface="Avva_Shenouda" panose="020B0500000000000000" pitchFamily="34" charset="0"/>
              </a:rPr>
              <a:t>Apov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`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qrwov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2ena4 :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ebolhigen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`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pkahi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t3r4 :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ovoh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novcagi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3200" dirty="0" err="1">
                <a:effectLst/>
                <a:latin typeface="Avva_Shenouda" panose="020B0500000000000000" pitchFamily="34" charset="0"/>
              </a:rPr>
              <a:t>avfoh</a:t>
            </a:r>
            <a:r>
              <a:rPr lang="en-GB" sz="3200" dirty="0">
                <a:effectLst/>
                <a:latin typeface="Avva_Shenouda" panose="020B0500000000000000" pitchFamily="34" charset="0"/>
              </a:rPr>
              <a:t> : 2a avr3gc `n5oikomen3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83368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14EB3F-6527-46CB-B751-063D0C66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6405"/>
            <a:ext cx="9143999" cy="782371"/>
          </a:xfrm>
        </p:spPr>
        <p:txBody>
          <a:bodyPr anchor="t">
            <a:noAutofit/>
          </a:bodyPr>
          <a:lstStyle/>
          <a:p>
            <a:r>
              <a:rPr lang="ar-EG" sz="2600" dirty="0">
                <a:effectLst/>
                <a:latin typeface="Tahoma" panose="020B0604030504040204" pitchFamily="34" charset="0"/>
              </a:rPr>
              <a:t>أباؤنا القديسون الرسل: هو الذي أرشدهم: حتى ردوا المسكونة: إلى معرفة الحق.  </a:t>
            </a:r>
            <a:endParaRPr lang="en-GB" sz="2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803FC7-BDAA-4CF6-A038-DAA8A77FD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>
                <a:effectLst/>
                <a:latin typeface="Tahoma" panose="020B0604030504040204" pitchFamily="34" charset="0"/>
              </a:rPr>
              <a:t>نينيوتي إثؤواب إن آبوسطولوس: إنثوف إت إيرتشاﭫ مويت خاجوأوو: شا إنتو طاستو إنتي إيكوميني: إيخون إيه إبسوئين تي ميثمي  .  </a:t>
            </a:r>
            <a:endParaRPr lang="en-GB" sz="2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09469-D1F6-4143-9206-49A4AE49B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5312234"/>
            <a:ext cx="9144000" cy="682357"/>
          </a:xfrm>
        </p:spPr>
        <p:txBody>
          <a:bodyPr/>
          <a:lstStyle/>
          <a:p>
            <a:r>
              <a:rPr lang="en-GB" sz="2800" dirty="0">
                <a:effectLst/>
                <a:latin typeface="Avva_Shenouda" panose="020B0500000000000000" pitchFamily="34" charset="0"/>
              </a:rPr>
              <a:t>Nenio5 e0ovab `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napoctoloc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: `n0o4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etersavmwit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qagwov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: 2a `ntovtac0o `n5oikovmen3 :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eqovn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</a:t>
            </a:r>
            <a:r>
              <a:rPr lang="en-GB" sz="2800" dirty="0" err="1">
                <a:effectLst/>
                <a:latin typeface="Avva_Shenouda" panose="020B0500000000000000" pitchFamily="34" charset="0"/>
              </a:rPr>
              <a:t>e`pcoven</a:t>
            </a:r>
            <a:r>
              <a:rPr lang="en-GB" sz="2800" dirty="0">
                <a:effectLst/>
                <a:latin typeface="Avva_Shenouda" panose="020B0500000000000000" pitchFamily="34" charset="0"/>
              </a:rPr>
              <a:t> 5me0m3i. 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05010457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198</Words>
  <Application>Microsoft Office PowerPoint</Application>
  <PresentationFormat>On-screen Show (4:3)</PresentationFormat>
  <Paragraphs>12</Paragraphs>
  <Slides>4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Abraam</vt:lpstr>
      <vt:lpstr>Arial</vt:lpstr>
      <vt:lpstr>Athanasius</vt:lpstr>
      <vt:lpstr>Avva_Shenouda</vt:lpstr>
      <vt:lpstr>Calibri</vt:lpstr>
      <vt:lpstr>Calibri Light</vt:lpstr>
      <vt:lpstr>CS Avva Shenouda</vt:lpstr>
      <vt:lpstr>CS New Athanasius</vt:lpstr>
      <vt:lpstr>Tahoma</vt:lpstr>
      <vt:lpstr>Times New Roman</vt:lpstr>
      <vt:lpstr>Custom Design</vt:lpstr>
      <vt:lpstr>بصلوات سيدي الأبوين الرسولين أبينا بطرس ومعلمنا بولس:</vt:lpstr>
      <vt:lpstr>آباؤنا الرسل: بشروا في الأمم: بإنجيل: يسوع المسيح .</vt:lpstr>
      <vt:lpstr>خرجت أصواتهم :إلى الأرض كلها: وبلغ كلامهم: إلى أقطار المسكونة .  </vt:lpstr>
      <vt:lpstr>أباؤنا القديسون الرسل: هو الذي أرشدهم: حتى ردوا المسكونة: إلى معرفة الحق. 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آباؤنا الرسل: بشروا في الأمم: بإنجيل: يسوع المسيح .</dc:title>
  <dc:creator>John Wassfy</dc:creator>
  <cp:lastModifiedBy>John Wassfy</cp:lastModifiedBy>
  <cp:revision>9</cp:revision>
  <dcterms:created xsi:type="dcterms:W3CDTF">2024-06-24T16:17:42Z</dcterms:created>
  <dcterms:modified xsi:type="dcterms:W3CDTF">2024-07-02T21:22:12Z</dcterms:modified>
</cp:coreProperties>
</file>