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theme/theme2.xml" ContentType="application/vnd.openxmlformats-officedocument.theme+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theme/theme3.xml" ContentType="application/vnd.openxmlformats-officedocument.theme+xml"/>
  <Override PartName="/ppt/slideLayouts/slideLayout3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notesSlides/notesSlide41.xml" ContentType="application/vnd.openxmlformats-officedocument.presentationml.notesSlide+xml"/>
  <Override PartName="/ppt/tags/tag2.xml" ContentType="application/vnd.openxmlformats-officedocument.presentationml.tags+xml"/>
  <Override PartName="/ppt/notesSlides/notesSlide42.xml" ContentType="application/vnd.openxmlformats-officedocument.presentationml.notesSlide+xml"/>
  <Override PartName="/ppt/tags/tag3.xml" ContentType="application/vnd.openxmlformats-officedocument.presentationml.tags+xml"/>
  <Override PartName="/ppt/notesSlides/notesSlide43.xml" ContentType="application/vnd.openxmlformats-officedocument.presentationml.notesSlide+xml"/>
  <Override PartName="/ppt/tags/tag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80" r:id="rId2"/>
    <p:sldMasterId id="2147483937" r:id="rId3"/>
    <p:sldMasterId id="2147484045" r:id="rId4"/>
  </p:sldMasterIdLst>
  <p:notesMasterIdLst>
    <p:notesMasterId r:id="rId447"/>
  </p:notesMasterIdLst>
  <p:sldIdLst>
    <p:sldId id="519" r:id="rId5"/>
    <p:sldId id="3703" r:id="rId6"/>
    <p:sldId id="3705" r:id="rId7"/>
    <p:sldId id="3706" r:id="rId8"/>
    <p:sldId id="2109" r:id="rId9"/>
    <p:sldId id="2110" r:id="rId10"/>
    <p:sldId id="2111" r:id="rId11"/>
    <p:sldId id="2112" r:id="rId12"/>
    <p:sldId id="2113" r:id="rId13"/>
    <p:sldId id="2114" r:id="rId14"/>
    <p:sldId id="2115" r:id="rId15"/>
    <p:sldId id="2116" r:id="rId16"/>
    <p:sldId id="2117" r:id="rId17"/>
    <p:sldId id="2118" r:id="rId18"/>
    <p:sldId id="2119" r:id="rId19"/>
    <p:sldId id="2120" r:id="rId20"/>
    <p:sldId id="2121" r:id="rId21"/>
    <p:sldId id="2122" r:id="rId22"/>
    <p:sldId id="2123" r:id="rId23"/>
    <p:sldId id="2124" r:id="rId24"/>
    <p:sldId id="2125" r:id="rId25"/>
    <p:sldId id="5530" r:id="rId26"/>
    <p:sldId id="5531" r:id="rId27"/>
    <p:sldId id="5532" r:id="rId28"/>
    <p:sldId id="5533" r:id="rId29"/>
    <p:sldId id="5534" r:id="rId30"/>
    <p:sldId id="5535" r:id="rId31"/>
    <p:sldId id="5536" r:id="rId32"/>
    <p:sldId id="5537" r:id="rId33"/>
    <p:sldId id="5538" r:id="rId34"/>
    <p:sldId id="5539" r:id="rId35"/>
    <p:sldId id="5540" r:id="rId36"/>
    <p:sldId id="5541" r:id="rId37"/>
    <p:sldId id="5542" r:id="rId38"/>
    <p:sldId id="5543" r:id="rId39"/>
    <p:sldId id="5544" r:id="rId40"/>
    <p:sldId id="5545" r:id="rId41"/>
    <p:sldId id="5546" r:id="rId42"/>
    <p:sldId id="5547" r:id="rId43"/>
    <p:sldId id="5548" r:id="rId44"/>
    <p:sldId id="5549" r:id="rId45"/>
    <p:sldId id="5550" r:id="rId46"/>
    <p:sldId id="5551" r:id="rId47"/>
    <p:sldId id="5552" r:id="rId48"/>
    <p:sldId id="5553" r:id="rId49"/>
    <p:sldId id="5554" r:id="rId50"/>
    <p:sldId id="5555" r:id="rId51"/>
    <p:sldId id="5556" r:id="rId52"/>
    <p:sldId id="2154" r:id="rId53"/>
    <p:sldId id="5557" r:id="rId54"/>
    <p:sldId id="5558" r:id="rId55"/>
    <p:sldId id="5559" r:id="rId56"/>
    <p:sldId id="5560" r:id="rId57"/>
    <p:sldId id="5561" r:id="rId58"/>
    <p:sldId id="5562" r:id="rId59"/>
    <p:sldId id="5563" r:id="rId60"/>
    <p:sldId id="5564" r:id="rId61"/>
    <p:sldId id="5565" r:id="rId62"/>
    <p:sldId id="5566" r:id="rId63"/>
    <p:sldId id="5567" r:id="rId64"/>
    <p:sldId id="5568" r:id="rId65"/>
    <p:sldId id="5569" r:id="rId66"/>
    <p:sldId id="5570" r:id="rId67"/>
    <p:sldId id="2207" r:id="rId68"/>
    <p:sldId id="5571" r:id="rId69"/>
    <p:sldId id="2208" r:id="rId70"/>
    <p:sldId id="5572" r:id="rId71"/>
    <p:sldId id="2209" r:id="rId72"/>
    <p:sldId id="5573" r:id="rId73"/>
    <p:sldId id="2210" r:id="rId74"/>
    <p:sldId id="5574" r:id="rId75"/>
    <p:sldId id="2211" r:id="rId76"/>
    <p:sldId id="5575" r:id="rId77"/>
    <p:sldId id="2212" r:id="rId78"/>
    <p:sldId id="5576" r:id="rId79"/>
    <p:sldId id="2213" r:id="rId80"/>
    <p:sldId id="5577" r:id="rId81"/>
    <p:sldId id="2214" r:id="rId82"/>
    <p:sldId id="5578" r:id="rId83"/>
    <p:sldId id="2215" r:id="rId84"/>
    <p:sldId id="5579" r:id="rId85"/>
    <p:sldId id="2216" r:id="rId86"/>
    <p:sldId id="2619" r:id="rId87"/>
    <p:sldId id="2217" r:id="rId88"/>
    <p:sldId id="2620" r:id="rId89"/>
    <p:sldId id="2621" r:id="rId90"/>
    <p:sldId id="2218" r:id="rId91"/>
    <p:sldId id="2219" r:id="rId92"/>
    <p:sldId id="2622" r:id="rId93"/>
    <p:sldId id="5580" r:id="rId94"/>
    <p:sldId id="2623" r:id="rId95"/>
    <p:sldId id="5581" r:id="rId96"/>
    <p:sldId id="2624" r:id="rId97"/>
    <p:sldId id="5582" r:id="rId98"/>
    <p:sldId id="2625" r:id="rId99"/>
    <p:sldId id="5583" r:id="rId100"/>
    <p:sldId id="2626" r:id="rId101"/>
    <p:sldId id="5584" r:id="rId102"/>
    <p:sldId id="2627" r:id="rId103"/>
    <p:sldId id="5585" r:id="rId104"/>
    <p:sldId id="2628" r:id="rId105"/>
    <p:sldId id="5586" r:id="rId106"/>
    <p:sldId id="2629" r:id="rId107"/>
    <p:sldId id="2227" r:id="rId108"/>
    <p:sldId id="2630" r:id="rId109"/>
    <p:sldId id="2228" r:id="rId110"/>
    <p:sldId id="2631" r:id="rId111"/>
    <p:sldId id="2229" r:id="rId112"/>
    <p:sldId id="2632" r:id="rId113"/>
    <p:sldId id="2230" r:id="rId114"/>
    <p:sldId id="2633" r:id="rId115"/>
    <p:sldId id="2231" r:id="rId116"/>
    <p:sldId id="2634" r:id="rId117"/>
    <p:sldId id="2232" r:id="rId118"/>
    <p:sldId id="2635" r:id="rId119"/>
    <p:sldId id="2233" r:id="rId120"/>
    <p:sldId id="2636" r:id="rId121"/>
    <p:sldId id="2234" r:id="rId122"/>
    <p:sldId id="2637" r:id="rId123"/>
    <p:sldId id="2235" r:id="rId124"/>
    <p:sldId id="2638" r:id="rId125"/>
    <p:sldId id="2236" r:id="rId126"/>
    <p:sldId id="2639" r:id="rId127"/>
    <p:sldId id="2237" r:id="rId128"/>
    <p:sldId id="2640" r:id="rId129"/>
    <p:sldId id="2238" r:id="rId130"/>
    <p:sldId id="2641" r:id="rId131"/>
    <p:sldId id="2239" r:id="rId132"/>
    <p:sldId id="2642" r:id="rId133"/>
    <p:sldId id="2240" r:id="rId134"/>
    <p:sldId id="2643" r:id="rId135"/>
    <p:sldId id="2241" r:id="rId136"/>
    <p:sldId id="2644" r:id="rId137"/>
    <p:sldId id="2242" r:id="rId138"/>
    <p:sldId id="2645" r:id="rId139"/>
    <p:sldId id="2243" r:id="rId140"/>
    <p:sldId id="2646" r:id="rId141"/>
    <p:sldId id="2244" r:id="rId142"/>
    <p:sldId id="2647" r:id="rId143"/>
    <p:sldId id="2245" r:id="rId144"/>
    <p:sldId id="2648" r:id="rId145"/>
    <p:sldId id="2246" r:id="rId146"/>
    <p:sldId id="2649" r:id="rId147"/>
    <p:sldId id="2247" r:id="rId148"/>
    <p:sldId id="2650" r:id="rId149"/>
    <p:sldId id="2248" r:id="rId150"/>
    <p:sldId id="2651" r:id="rId151"/>
    <p:sldId id="2249" r:id="rId152"/>
    <p:sldId id="2652" r:id="rId153"/>
    <p:sldId id="2250" r:id="rId154"/>
    <p:sldId id="2653" r:id="rId155"/>
    <p:sldId id="2251" r:id="rId156"/>
    <p:sldId id="2654" r:id="rId157"/>
    <p:sldId id="2252" r:id="rId158"/>
    <p:sldId id="2655" r:id="rId159"/>
    <p:sldId id="2253" r:id="rId160"/>
    <p:sldId id="2656" r:id="rId161"/>
    <p:sldId id="2255" r:id="rId162"/>
    <p:sldId id="2658" r:id="rId163"/>
    <p:sldId id="2256" r:id="rId164"/>
    <p:sldId id="2659" r:id="rId165"/>
    <p:sldId id="2257" r:id="rId166"/>
    <p:sldId id="2660" r:id="rId167"/>
    <p:sldId id="2258" r:id="rId168"/>
    <p:sldId id="2661" r:id="rId169"/>
    <p:sldId id="2259" r:id="rId170"/>
    <p:sldId id="2662" r:id="rId171"/>
    <p:sldId id="2260" r:id="rId172"/>
    <p:sldId id="2663" r:id="rId173"/>
    <p:sldId id="2261" r:id="rId174"/>
    <p:sldId id="2664" r:id="rId175"/>
    <p:sldId id="2262" r:id="rId176"/>
    <p:sldId id="2665" r:id="rId177"/>
    <p:sldId id="2263" r:id="rId178"/>
    <p:sldId id="2666" r:id="rId179"/>
    <p:sldId id="2264" r:id="rId180"/>
    <p:sldId id="2667" r:id="rId181"/>
    <p:sldId id="2265" r:id="rId182"/>
    <p:sldId id="2668" r:id="rId183"/>
    <p:sldId id="2266" r:id="rId184"/>
    <p:sldId id="2669" r:id="rId185"/>
    <p:sldId id="2267" r:id="rId186"/>
    <p:sldId id="2670" r:id="rId187"/>
    <p:sldId id="2268" r:id="rId188"/>
    <p:sldId id="2671" r:id="rId189"/>
    <p:sldId id="2269" r:id="rId190"/>
    <p:sldId id="2672" r:id="rId191"/>
    <p:sldId id="2270" r:id="rId192"/>
    <p:sldId id="2673" r:id="rId193"/>
    <p:sldId id="2271" r:id="rId194"/>
    <p:sldId id="2674" r:id="rId195"/>
    <p:sldId id="2272" r:id="rId196"/>
    <p:sldId id="2675" r:id="rId197"/>
    <p:sldId id="2273" r:id="rId198"/>
    <p:sldId id="2676" r:id="rId199"/>
    <p:sldId id="2274" r:id="rId200"/>
    <p:sldId id="2677" r:id="rId201"/>
    <p:sldId id="2275" r:id="rId202"/>
    <p:sldId id="2678" r:id="rId203"/>
    <p:sldId id="2276" r:id="rId204"/>
    <p:sldId id="2679" r:id="rId205"/>
    <p:sldId id="2277" r:id="rId206"/>
    <p:sldId id="2680" r:id="rId207"/>
    <p:sldId id="2278" r:id="rId208"/>
    <p:sldId id="2681" r:id="rId209"/>
    <p:sldId id="2349" r:id="rId210"/>
    <p:sldId id="2732" r:id="rId211"/>
    <p:sldId id="2350" r:id="rId212"/>
    <p:sldId id="2733" r:id="rId213"/>
    <p:sldId id="2351" r:id="rId214"/>
    <p:sldId id="2734" r:id="rId215"/>
    <p:sldId id="2352" r:id="rId216"/>
    <p:sldId id="2735" r:id="rId217"/>
    <p:sldId id="2353" r:id="rId218"/>
    <p:sldId id="2736" r:id="rId219"/>
    <p:sldId id="2354" r:id="rId220"/>
    <p:sldId id="2737" r:id="rId221"/>
    <p:sldId id="2355" r:id="rId222"/>
    <p:sldId id="2738" r:id="rId223"/>
    <p:sldId id="2356" r:id="rId224"/>
    <p:sldId id="2739" r:id="rId225"/>
    <p:sldId id="5587" r:id="rId226"/>
    <p:sldId id="2448" r:id="rId227"/>
    <p:sldId id="2804" r:id="rId228"/>
    <p:sldId id="4855" r:id="rId229"/>
    <p:sldId id="2470" r:id="rId230"/>
    <p:sldId id="4859" r:id="rId231"/>
    <p:sldId id="2471" r:id="rId232"/>
    <p:sldId id="2472" r:id="rId233"/>
    <p:sldId id="2473" r:id="rId234"/>
    <p:sldId id="2474" r:id="rId235"/>
    <p:sldId id="2475" r:id="rId236"/>
    <p:sldId id="4860" r:id="rId237"/>
    <p:sldId id="2477" r:id="rId238"/>
    <p:sldId id="2488" r:id="rId239"/>
    <p:sldId id="2806" r:id="rId240"/>
    <p:sldId id="2489" r:id="rId241"/>
    <p:sldId id="2807" r:id="rId242"/>
    <p:sldId id="2490" r:id="rId243"/>
    <p:sldId id="2808" r:id="rId244"/>
    <p:sldId id="1627" r:id="rId245"/>
    <p:sldId id="1628" r:id="rId246"/>
    <p:sldId id="2956" r:id="rId247"/>
    <p:sldId id="1642" r:id="rId248"/>
    <p:sldId id="1643" r:id="rId249"/>
    <p:sldId id="2969" r:id="rId250"/>
    <p:sldId id="1680" r:id="rId251"/>
    <p:sldId id="1681" r:id="rId252"/>
    <p:sldId id="1682" r:id="rId253"/>
    <p:sldId id="1683" r:id="rId254"/>
    <p:sldId id="1684" r:id="rId255"/>
    <p:sldId id="1685" r:id="rId256"/>
    <p:sldId id="1686" r:id="rId257"/>
    <p:sldId id="1687" r:id="rId258"/>
    <p:sldId id="1688" r:id="rId259"/>
    <p:sldId id="1689" r:id="rId260"/>
    <p:sldId id="1690" r:id="rId261"/>
    <p:sldId id="1691" r:id="rId262"/>
    <p:sldId id="1692" r:id="rId263"/>
    <p:sldId id="1693" r:id="rId264"/>
    <p:sldId id="1694" r:id="rId265"/>
    <p:sldId id="1695" r:id="rId266"/>
    <p:sldId id="1696" r:id="rId267"/>
    <p:sldId id="1697" r:id="rId268"/>
    <p:sldId id="1698" r:id="rId269"/>
    <p:sldId id="1699" r:id="rId270"/>
    <p:sldId id="1700" r:id="rId271"/>
    <p:sldId id="1701" r:id="rId272"/>
    <p:sldId id="1702" r:id="rId273"/>
    <p:sldId id="1703" r:id="rId274"/>
    <p:sldId id="1704" r:id="rId275"/>
    <p:sldId id="1705" r:id="rId276"/>
    <p:sldId id="1706" r:id="rId277"/>
    <p:sldId id="1707" r:id="rId278"/>
    <p:sldId id="1708" r:id="rId279"/>
    <p:sldId id="1709" r:id="rId280"/>
    <p:sldId id="1710" r:id="rId281"/>
    <p:sldId id="1711" r:id="rId282"/>
    <p:sldId id="1877" r:id="rId283"/>
    <p:sldId id="1712" r:id="rId284"/>
    <p:sldId id="1714" r:id="rId285"/>
    <p:sldId id="1715" r:id="rId286"/>
    <p:sldId id="1716" r:id="rId287"/>
    <p:sldId id="1717" r:id="rId288"/>
    <p:sldId id="1718" r:id="rId289"/>
    <p:sldId id="1719" r:id="rId290"/>
    <p:sldId id="1720" r:id="rId291"/>
    <p:sldId id="1721" r:id="rId292"/>
    <p:sldId id="1722" r:id="rId293"/>
    <p:sldId id="1723" r:id="rId294"/>
    <p:sldId id="1724" r:id="rId295"/>
    <p:sldId id="1725" r:id="rId296"/>
    <p:sldId id="1726" r:id="rId297"/>
    <p:sldId id="1727" r:id="rId298"/>
    <p:sldId id="1728" r:id="rId299"/>
    <p:sldId id="1729" r:id="rId300"/>
    <p:sldId id="1730" r:id="rId301"/>
    <p:sldId id="1731" r:id="rId302"/>
    <p:sldId id="1732" r:id="rId303"/>
    <p:sldId id="1733" r:id="rId304"/>
    <p:sldId id="1734" r:id="rId305"/>
    <p:sldId id="1735" r:id="rId306"/>
    <p:sldId id="1736" r:id="rId307"/>
    <p:sldId id="1744" r:id="rId308"/>
    <p:sldId id="1745" r:id="rId309"/>
    <p:sldId id="1746" r:id="rId310"/>
    <p:sldId id="1747" r:id="rId311"/>
    <p:sldId id="1748" r:id="rId312"/>
    <p:sldId id="1749" r:id="rId313"/>
    <p:sldId id="1750" r:id="rId314"/>
    <p:sldId id="1751" r:id="rId315"/>
    <p:sldId id="1752" r:id="rId316"/>
    <p:sldId id="1753" r:id="rId317"/>
    <p:sldId id="1754" r:id="rId318"/>
    <p:sldId id="1755" r:id="rId319"/>
    <p:sldId id="1756" r:id="rId320"/>
    <p:sldId id="1757" r:id="rId321"/>
    <p:sldId id="1758" r:id="rId322"/>
    <p:sldId id="1759" r:id="rId323"/>
    <p:sldId id="1760" r:id="rId324"/>
    <p:sldId id="1761" r:id="rId325"/>
    <p:sldId id="1762" r:id="rId326"/>
    <p:sldId id="1763" r:id="rId327"/>
    <p:sldId id="1764" r:id="rId328"/>
    <p:sldId id="1765" r:id="rId329"/>
    <p:sldId id="1766" r:id="rId330"/>
    <p:sldId id="1914" r:id="rId331"/>
    <p:sldId id="1915" r:id="rId332"/>
    <p:sldId id="3748" r:id="rId333"/>
    <p:sldId id="3749" r:id="rId334"/>
    <p:sldId id="3750" r:id="rId335"/>
    <p:sldId id="3751" r:id="rId336"/>
    <p:sldId id="1920" r:id="rId337"/>
    <p:sldId id="1921" r:id="rId338"/>
    <p:sldId id="3752" r:id="rId339"/>
    <p:sldId id="3753" r:id="rId340"/>
    <p:sldId id="3754" r:id="rId341"/>
    <p:sldId id="3755" r:id="rId342"/>
    <p:sldId id="1926" r:id="rId343"/>
    <p:sldId id="1929" r:id="rId344"/>
    <p:sldId id="1930" r:id="rId345"/>
    <p:sldId id="1927" r:id="rId346"/>
    <p:sldId id="1928" r:id="rId347"/>
    <p:sldId id="1931" r:id="rId348"/>
    <p:sldId id="1932" r:id="rId349"/>
    <p:sldId id="5777" r:id="rId350"/>
    <p:sldId id="2492" r:id="rId351"/>
    <p:sldId id="1767" r:id="rId352"/>
    <p:sldId id="1768" r:id="rId353"/>
    <p:sldId id="1769" r:id="rId354"/>
    <p:sldId id="1770" r:id="rId355"/>
    <p:sldId id="2493" r:id="rId356"/>
    <p:sldId id="1771" r:id="rId357"/>
    <p:sldId id="1772" r:id="rId358"/>
    <p:sldId id="5778" r:id="rId359"/>
    <p:sldId id="5779" r:id="rId360"/>
    <p:sldId id="2494" r:id="rId361"/>
    <p:sldId id="5780" r:id="rId362"/>
    <p:sldId id="5781" r:id="rId363"/>
    <p:sldId id="5782" r:id="rId364"/>
    <p:sldId id="2495" r:id="rId365"/>
    <p:sldId id="2060" r:id="rId366"/>
    <p:sldId id="2061" r:id="rId367"/>
    <p:sldId id="2496" r:id="rId368"/>
    <p:sldId id="1780" r:id="rId369"/>
    <p:sldId id="1781" r:id="rId370"/>
    <p:sldId id="1782" r:id="rId371"/>
    <p:sldId id="1785" r:id="rId372"/>
    <p:sldId id="1786" r:id="rId373"/>
    <p:sldId id="1787" r:id="rId374"/>
    <p:sldId id="1788" r:id="rId375"/>
    <p:sldId id="1789" r:id="rId376"/>
    <p:sldId id="5598" r:id="rId377"/>
    <p:sldId id="791" r:id="rId378"/>
    <p:sldId id="5776" r:id="rId379"/>
    <p:sldId id="1878" r:id="rId380"/>
    <p:sldId id="5599" r:id="rId381"/>
    <p:sldId id="5600" r:id="rId382"/>
    <p:sldId id="5601" r:id="rId383"/>
    <p:sldId id="5602" r:id="rId384"/>
    <p:sldId id="5605" r:id="rId385"/>
    <p:sldId id="1880" r:id="rId386"/>
    <p:sldId id="5606" r:id="rId387"/>
    <p:sldId id="5608" r:id="rId388"/>
    <p:sldId id="5609" r:id="rId389"/>
    <p:sldId id="5610" r:id="rId390"/>
    <p:sldId id="5611" r:id="rId391"/>
    <p:sldId id="5612" r:id="rId392"/>
    <p:sldId id="5614" r:id="rId393"/>
    <p:sldId id="614" r:id="rId394"/>
    <p:sldId id="5627" r:id="rId395"/>
    <p:sldId id="5628" r:id="rId396"/>
    <p:sldId id="5629" r:id="rId397"/>
    <p:sldId id="5630" r:id="rId398"/>
    <p:sldId id="5631" r:id="rId399"/>
    <p:sldId id="5632" r:id="rId400"/>
    <p:sldId id="5633" r:id="rId401"/>
    <p:sldId id="5634" r:id="rId402"/>
    <p:sldId id="5651" r:id="rId403"/>
    <p:sldId id="5652" r:id="rId404"/>
    <p:sldId id="5653" r:id="rId405"/>
    <p:sldId id="5654" r:id="rId406"/>
    <p:sldId id="5655" r:id="rId407"/>
    <p:sldId id="5656" r:id="rId408"/>
    <p:sldId id="5657" r:id="rId409"/>
    <p:sldId id="5658" r:id="rId410"/>
    <p:sldId id="5674" r:id="rId411"/>
    <p:sldId id="5675" r:id="rId412"/>
    <p:sldId id="5732" r:id="rId413"/>
    <p:sldId id="5733" r:id="rId414"/>
    <p:sldId id="5734" r:id="rId415"/>
    <p:sldId id="5735" r:id="rId416"/>
    <p:sldId id="5736" r:id="rId417"/>
    <p:sldId id="5737" r:id="rId418"/>
    <p:sldId id="5738" r:id="rId419"/>
    <p:sldId id="5739" r:id="rId420"/>
    <p:sldId id="5740" r:id="rId421"/>
    <p:sldId id="5741" r:id="rId422"/>
    <p:sldId id="5742" r:id="rId423"/>
    <p:sldId id="5743" r:id="rId424"/>
    <p:sldId id="5744" r:id="rId425"/>
    <p:sldId id="5745" r:id="rId426"/>
    <p:sldId id="5746" r:id="rId427"/>
    <p:sldId id="2518" r:id="rId428"/>
    <p:sldId id="2519" r:id="rId429"/>
    <p:sldId id="2520" r:id="rId430"/>
    <p:sldId id="2497" r:id="rId431"/>
    <p:sldId id="5747" r:id="rId432"/>
    <p:sldId id="5748" r:id="rId433"/>
    <p:sldId id="5749" r:id="rId434"/>
    <p:sldId id="5750" r:id="rId435"/>
    <p:sldId id="5751" r:id="rId436"/>
    <p:sldId id="5752" r:id="rId437"/>
    <p:sldId id="5753" r:id="rId438"/>
    <p:sldId id="5754" r:id="rId439"/>
    <p:sldId id="5755" r:id="rId440"/>
    <p:sldId id="5756" r:id="rId441"/>
    <p:sldId id="5757" r:id="rId442"/>
    <p:sldId id="2521" r:id="rId443"/>
    <p:sldId id="2522" r:id="rId444"/>
    <p:sldId id="2523" r:id="rId445"/>
    <p:sldId id="2524" r:id="rId4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لأنك قمت وخلصتنا إرحمنا" id="{16F1FD0E-7204-4883-AE56-738BF36354D7}">
          <p14:sldIdLst>
            <p14:sldId id="519"/>
          </p14:sldIdLst>
        </p14:section>
        <p14:section name="ارباع الناقوس فرايحي" id="{51C36C67-358C-4892-BD9C-2F7E2876602E}">
          <p14:sldIdLst>
            <p14:sldId id="3703"/>
            <p14:sldId id="3705"/>
            <p14:sldId id="3706"/>
            <p14:sldId id="2109"/>
            <p14:sldId id="2110"/>
            <p14:sldId id="2111"/>
            <p14:sldId id="2112"/>
            <p14:sldId id="2113"/>
            <p14:sldId id="2114"/>
            <p14:sldId id="2115"/>
            <p14:sldId id="2116"/>
            <p14:sldId id="2117"/>
            <p14:sldId id="2118"/>
            <p14:sldId id="2119"/>
            <p14:sldId id="2120"/>
            <p14:sldId id="2121"/>
            <p14:sldId id="2122"/>
            <p14:sldId id="2123"/>
            <p14:sldId id="2124"/>
            <p14:sldId id="2125"/>
          </p14:sldIdLst>
        </p14:section>
        <p14:section name="ارباع القيامة" id="{2A2C7DE1-0464-4CFF-804A-731CFC754D7F}">
          <p14:sldIdLst>
            <p14:sldId id="5530"/>
            <p14:sldId id="5531"/>
            <p14:sldId id="5532"/>
          </p14:sldIdLst>
        </p14:section>
        <p14:section name="تكملة الارباع" id="{4F03AFB7-A6ED-4B11-9B20-66C18A7A3B43}">
          <p14:sldIdLst>
            <p14:sldId id="5533"/>
            <p14:sldId id="5534"/>
            <p14:sldId id="5535"/>
            <p14:sldId id="5536"/>
            <p14:sldId id="5537"/>
            <p14:sldId id="5538"/>
            <p14:sldId id="5539"/>
            <p14:sldId id="5540"/>
            <p14:sldId id="5541"/>
            <p14:sldId id="5542"/>
            <p14:sldId id="5543"/>
            <p14:sldId id="5544"/>
            <p14:sldId id="5545"/>
            <p14:sldId id="5546"/>
            <p14:sldId id="5547"/>
            <p14:sldId id="5548"/>
            <p14:sldId id="5549"/>
            <p14:sldId id="5550"/>
            <p14:sldId id="5551"/>
            <p14:sldId id="5552"/>
            <p14:sldId id="5553"/>
            <p14:sldId id="5554"/>
            <p14:sldId id="5555"/>
            <p14:sldId id="5556"/>
            <p14:sldId id="2154"/>
            <p14:sldId id="5557"/>
            <p14:sldId id="5558"/>
            <p14:sldId id="5559"/>
            <p14:sldId id="5560"/>
            <p14:sldId id="5561"/>
            <p14:sldId id="5562"/>
            <p14:sldId id="5563"/>
            <p14:sldId id="5564"/>
            <p14:sldId id="5565"/>
            <p14:sldId id="5566"/>
            <p14:sldId id="5567"/>
            <p14:sldId id="5568"/>
            <p14:sldId id="5569"/>
            <p14:sldId id="5570"/>
          </p14:sldIdLst>
        </p14:section>
        <p14:section name="السبع طرايق" id="{385BAEA4-D798-4AD0-920D-ADEC0B972186}">
          <p14:sldIdLst>
            <p14:sldId id="2207"/>
            <p14:sldId id="5571"/>
            <p14:sldId id="2208"/>
            <p14:sldId id="5572"/>
            <p14:sldId id="2209"/>
            <p14:sldId id="5573"/>
            <p14:sldId id="2210"/>
            <p14:sldId id="5574"/>
            <p14:sldId id="2211"/>
            <p14:sldId id="5575"/>
            <p14:sldId id="2212"/>
            <p14:sldId id="5576"/>
            <p14:sldId id="2213"/>
            <p14:sldId id="5577"/>
            <p14:sldId id="2214"/>
            <p14:sldId id="5578"/>
            <p14:sldId id="2215"/>
            <p14:sldId id="5579"/>
            <p14:sldId id="2216"/>
            <p14:sldId id="2619"/>
            <p14:sldId id="2217"/>
            <p14:sldId id="2620"/>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ذكصولوجية القيامة" id="{6AE5A7E7-0E3B-454A-BEE0-C1B892D6F6B6}">
          <p14:sldIdLst>
            <p14:sldId id="2349"/>
            <p14:sldId id="2732"/>
            <p14:sldId id="2350"/>
            <p14:sldId id="2733"/>
            <p14:sldId id="2351"/>
            <p14:sldId id="2734"/>
            <p14:sldId id="2352"/>
            <p14:sldId id="2735"/>
            <p14:sldId id="2353"/>
            <p14:sldId id="2736"/>
            <p14:sldId id="2354"/>
            <p14:sldId id="2737"/>
            <p14:sldId id="2355"/>
            <p14:sldId id="2738"/>
            <p14:sldId id="2356"/>
            <p14:sldId id="2739"/>
            <p14:sldId id="5587"/>
          </p14:sldIdLst>
        </p14:section>
        <p14:section name="مرد المزمور" id="{7C1AB872-5559-4CAE-A399-FED4376DA488}">
          <p14:sldIdLst>
            <p14:sldId id="2448"/>
            <p14:sldId id="2804"/>
          </p14:sldIdLst>
        </p14:section>
        <p14:section name="انجيل باكر" id="{385FAEA1-2238-4574-A5A0-FC50C6EC81E1}">
          <p14:sldIdLst>
            <p14:sldId id="4855"/>
            <p14:sldId id="2470"/>
            <p14:sldId id="4859"/>
            <p14:sldId id="2471"/>
            <p14:sldId id="2472"/>
            <p14:sldId id="2473"/>
            <p14:sldId id="2474"/>
            <p14:sldId id="2475"/>
            <p14:sldId id="4860"/>
          </p14:sldIdLst>
        </p14:section>
        <p14:section name="مرد الانجيل" id="{EE936339-233F-448E-AD92-869275D97B5D}">
          <p14:sldIdLst>
            <p14:sldId id="2477"/>
            <p14:sldId id="2488"/>
            <p14:sldId id="2806"/>
            <p14:sldId id="2489"/>
            <p14:sldId id="2807"/>
            <p14:sldId id="2490"/>
            <p14:sldId id="2808"/>
          </p14:sldIdLst>
        </p14:section>
        <p14:section name="هيتنيات" id="{159CFFB8-C709-4442-A61C-65A9C9CF77B8}">
          <p14:sldIdLst>
            <p14:sldId id="1627"/>
            <p14:sldId id="1628"/>
            <p14:sldId id="2956"/>
            <p14:sldId id="1642"/>
            <p14:sldId id="1643"/>
            <p14:sldId id="2969"/>
          </p14:sldIdLst>
        </p14:section>
        <p14:section name="البولس عربي" id="{D88055F5-EAA0-4C8E-8249-C364A572BF7B}">
          <p14:sldIdLst>
            <p14:sldId id="1680"/>
            <p14:sldId id="1681"/>
            <p14:sldId id="1682"/>
            <p14:sldId id="1683"/>
            <p14:sldId id="1684"/>
            <p14:sldId id="1685"/>
            <p14:sldId id="1686"/>
            <p14:sldId id="1687"/>
            <p14:sldId id="1688"/>
            <p14:sldId id="1689"/>
            <p14:sldId id="1690"/>
            <p14:sldId id="1691"/>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877"/>
            <p14:sldId id="1712"/>
          </p14:sldIdLst>
        </p14:section>
        <p14:section name="كاثوليكون عربي" id="{E8236F3A-53B4-4689-9235-4D2A6ABB5195}">
          <p14:sldIdLst>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Lst>
        </p14:section>
        <p14:section name="الابركسيس عربي" id="{886EDBAC-D0B2-4821-8E27-1B050D0D507D}">
          <p14:sldIdLst>
            <p14:sldId id="1744"/>
            <p14:sldId id="1745"/>
            <p14:sldId id="1746"/>
            <p14:sldId id="1747"/>
            <p14:sldId id="1748"/>
            <p14:sldId id="1749"/>
            <p14:sldId id="1750"/>
            <p14:sldId id="1751"/>
            <p14:sldId id="1752"/>
            <p14:sldId id="1753"/>
            <p14:sldId id="1754"/>
            <p14:sldId id="1755"/>
            <p14:sldId id="1756"/>
            <p14:sldId id="1757"/>
          </p14:sldIdLst>
        </p14:section>
        <p14:section name="او نيم ناي" id="{18AB1921-DCF2-47B3-904A-CB406CCAA535}">
          <p14:sldIdLst>
            <p14:sldId id="1758"/>
          </p14:sldIdLst>
        </p14:section>
        <p14:section name="ياكل الصفوف" id="{D5A75588-692D-473A-9F8E-A1598C697F76}">
          <p14:sldIdLst>
            <p14:sldId id="1759"/>
            <p14:sldId id="1760"/>
            <p14:sldId id="1761"/>
            <p14:sldId id="1762"/>
            <p14:sldId id="1763"/>
            <p14:sldId id="1764"/>
            <p14:sldId id="1765"/>
            <p14:sldId id="1766"/>
          </p14:sldIdLst>
        </p14:section>
        <p14:section name="تمثلية القيامة" id="{63DB831F-4518-4743-B729-72193843DCD9}">
          <p14:sldIdLst>
            <p14:sldId id="1914"/>
            <p14:sldId id="1915"/>
            <p14:sldId id="3748"/>
            <p14:sldId id="3749"/>
            <p14:sldId id="3750"/>
            <p14:sldId id="3751"/>
            <p14:sldId id="1920"/>
            <p14:sldId id="1921"/>
            <p14:sldId id="3752"/>
            <p14:sldId id="3753"/>
            <p14:sldId id="3754"/>
            <p14:sldId id="3755"/>
            <p14:sldId id="1926"/>
            <p14:sldId id="1929"/>
            <p14:sldId id="1930"/>
            <p14:sldId id="1927"/>
            <p14:sldId id="1928"/>
            <p14:sldId id="1931"/>
            <p14:sldId id="1932"/>
          </p14:sldIdLst>
        </p14:section>
        <p14:section name="هايبر لينك" id="{20B1AF90-6580-40BA-92D6-4F0F154B991C}">
          <p14:sldIdLst>
            <p14:sldId id="5777"/>
            <p14:sldId id="2492"/>
          </p14:sldIdLst>
        </p14:section>
        <p14:section name="اخرستوس انيستى" id="{825A877D-8247-4AF9-9C5E-F8C914939068}">
          <p14:sldIdLst>
            <p14:sldId id="1767"/>
            <p14:sldId id="1768"/>
            <p14:sldId id="1769"/>
            <p14:sldId id="1770"/>
            <p14:sldId id="2493"/>
          </p14:sldIdLst>
        </p14:section>
        <p14:section name="تون سينا" id="{9446DA19-9309-4C5D-BAEA-05C7DC715AC2}">
          <p14:sldIdLst>
            <p14:sldId id="1771"/>
            <p14:sldId id="1772"/>
            <p14:sldId id="5778"/>
            <p14:sldId id="5779"/>
            <p14:sldId id="2494"/>
          </p14:sldIdLst>
        </p14:section>
        <p14:section name="توليثوس" id="{26BA7BD8-9FB1-4838-9A0E-12E129D0243E}">
          <p14:sldIdLst>
            <p14:sldId id="5780"/>
            <p14:sldId id="5781"/>
            <p14:sldId id="5782"/>
            <p14:sldId id="2495"/>
          </p14:sldIdLst>
        </p14:section>
        <p14:section name="تين انسطاسين" id="{EE4AF589-8095-4010-9E4B-372707169A19}">
          <p14:sldIdLst>
            <p14:sldId id="2060"/>
            <p14:sldId id="2061"/>
            <p14:sldId id="2496"/>
          </p14:sldIdLst>
        </p14:section>
        <p14:section name="بخرستوس اف تونف" id="{4B8A0498-7F59-414D-9E79-3F444FBEFC9D}">
          <p14:sldIdLst>
            <p14:sldId id="1780"/>
            <p14:sldId id="1781"/>
            <p14:sldId id="1782"/>
          </p14:sldIdLst>
        </p14:section>
        <p14:section name="المحير باشويس" id="{02F409A1-6F4B-4195-8303-693208D52612}">
          <p14:sldIdLst>
            <p14:sldId id="1785"/>
            <p14:sldId id="1786"/>
            <p14:sldId id="1787"/>
            <p14:sldId id="1788"/>
            <p14:sldId id="1789"/>
            <p14:sldId id="5598"/>
          </p14:sldIdLst>
        </p14:section>
        <p14:section name="اجيوس" id="{89EC81BB-124C-49D7-ABD4-F258DC43BEF3}">
          <p14:sldIdLst>
            <p14:sldId id="791"/>
            <p14:sldId id="5776"/>
          </p14:sldIdLst>
        </p14:section>
        <p14:section name="المزمور السنجاري" id="{CDEFAF0F-F7FC-47E2-ADBF-A4085F77714A}">
          <p14:sldIdLst>
            <p14:sldId id="1878"/>
            <p14:sldId id="5599"/>
            <p14:sldId id="5600"/>
            <p14:sldId id="5601"/>
            <p14:sldId id="5602"/>
          </p14:sldIdLst>
        </p14:section>
        <p14:section name="المزمور" id="{B74DBB8C-2B2D-46E4-9508-DA46008D19A4}">
          <p14:sldIdLst>
            <p14:sldId id="5605"/>
          </p14:sldIdLst>
        </p14:section>
        <p14:section name="الإنجيل" id="{E3EC3458-D6BC-486A-8236-CD410F9D1E91}">
          <p14:sldIdLst>
            <p14:sldId id="1880"/>
            <p14:sldId id="5606"/>
            <p14:sldId id="5608"/>
            <p14:sldId id="5609"/>
            <p14:sldId id="5610"/>
            <p14:sldId id="5611"/>
            <p14:sldId id="5612"/>
            <p14:sldId id="5614"/>
            <p14:sldId id="614"/>
          </p14:sldIdLst>
        </p14:section>
        <p14:section name="الاسبسمس الادام" id="{22F83DFC-792B-4148-8AED-E77703B6E7BB}">
          <p14:sldIdLst>
            <p14:sldId id="5627"/>
            <p14:sldId id="5628"/>
            <p14:sldId id="5629"/>
            <p14:sldId id="5630"/>
            <p14:sldId id="5631"/>
            <p14:sldId id="5632"/>
            <p14:sldId id="5633"/>
            <p14:sldId id="5634"/>
          </p14:sldIdLst>
        </p14:section>
        <p14:section name=" الاسبسمس الواطس" id="{2EB8E5B7-6049-402F-80E4-ED6EDFAB83F4}">
          <p14:sldIdLst>
            <p14:sldId id="5651"/>
            <p14:sldId id="5652"/>
            <p14:sldId id="5653"/>
            <p14:sldId id="5654"/>
            <p14:sldId id="5655"/>
            <p14:sldId id="5656"/>
            <p14:sldId id="5657"/>
            <p14:sldId id="5658"/>
          </p14:sldIdLst>
        </p14:section>
        <p14:section name="مزمور التوزيع" id="{9B227192-918B-446E-8E98-966B5935D5D2}">
          <p14:sldIdLst>
            <p14:sldId id="5674"/>
            <p14:sldId id="5675"/>
          </p14:sldIdLst>
        </p14:section>
        <p14:section name="كاطا ني خوروس" id="{8D4F192E-35A6-47FB-8D22-DA867E8DBA1F}">
          <p14:sldIdLst>
            <p14:sldId id="5732"/>
            <p14:sldId id="5733"/>
            <p14:sldId id="5734"/>
            <p14:sldId id="5735"/>
            <p14:sldId id="5736"/>
            <p14:sldId id="5737"/>
          </p14:sldIdLst>
        </p14:section>
        <p14:section name="مديح القيامة" id="{C9D1515C-28A1-4C79-A430-EB4C25A50AFE}">
          <p14:sldIdLst>
            <p14:sldId id="5738"/>
            <p14:sldId id="5739"/>
            <p14:sldId id="5740"/>
            <p14:sldId id="5741"/>
            <p14:sldId id="5742"/>
            <p14:sldId id="5743"/>
            <p14:sldId id="5744"/>
            <p14:sldId id="5745"/>
            <p14:sldId id="5746"/>
            <p14:sldId id="2518"/>
            <p14:sldId id="2519"/>
            <p14:sldId id="2520"/>
            <p14:sldId id="2497"/>
            <p14:sldId id="5747"/>
            <p14:sldId id="5748"/>
            <p14:sldId id="5749"/>
            <p14:sldId id="5750"/>
            <p14:sldId id="5751"/>
            <p14:sldId id="5752"/>
            <p14:sldId id="5753"/>
            <p14:sldId id="5754"/>
            <p14:sldId id="5755"/>
            <p14:sldId id="5756"/>
            <p14:sldId id="5757"/>
            <p14:sldId id="2521"/>
            <p14:sldId id="2522"/>
            <p14:sldId id="2523"/>
            <p14:sldId id="25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56" autoAdjust="0"/>
    <p:restoredTop sz="94660"/>
  </p:normalViewPr>
  <p:slideViewPr>
    <p:cSldViewPr snapToGrid="0">
      <p:cViewPr varScale="1">
        <p:scale>
          <a:sx n="71" d="100"/>
          <a:sy n="71" d="100"/>
        </p:scale>
        <p:origin x="115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99" Type="http://schemas.openxmlformats.org/officeDocument/2006/relationships/slide" Target="slides/slide295.xml"/><Relationship Id="rId21" Type="http://schemas.openxmlformats.org/officeDocument/2006/relationships/slide" Target="slides/slide17.xml"/><Relationship Id="rId63" Type="http://schemas.openxmlformats.org/officeDocument/2006/relationships/slide" Target="slides/slide59.xml"/><Relationship Id="rId159" Type="http://schemas.openxmlformats.org/officeDocument/2006/relationships/slide" Target="slides/slide155.xml"/><Relationship Id="rId324" Type="http://schemas.openxmlformats.org/officeDocument/2006/relationships/slide" Target="slides/slide320.xml"/><Relationship Id="rId366" Type="http://schemas.openxmlformats.org/officeDocument/2006/relationships/slide" Target="slides/slide362.xml"/><Relationship Id="rId170" Type="http://schemas.openxmlformats.org/officeDocument/2006/relationships/slide" Target="slides/slide166.xml"/><Relationship Id="rId226" Type="http://schemas.openxmlformats.org/officeDocument/2006/relationships/slide" Target="slides/slide222.xml"/><Relationship Id="rId433" Type="http://schemas.openxmlformats.org/officeDocument/2006/relationships/slide" Target="slides/slide429.xml"/><Relationship Id="rId268" Type="http://schemas.openxmlformats.org/officeDocument/2006/relationships/slide" Target="slides/slide264.xml"/><Relationship Id="rId32" Type="http://schemas.openxmlformats.org/officeDocument/2006/relationships/slide" Target="slides/slide28.xml"/><Relationship Id="rId74" Type="http://schemas.openxmlformats.org/officeDocument/2006/relationships/slide" Target="slides/slide70.xml"/><Relationship Id="rId128" Type="http://schemas.openxmlformats.org/officeDocument/2006/relationships/slide" Target="slides/slide124.xml"/><Relationship Id="rId335" Type="http://schemas.openxmlformats.org/officeDocument/2006/relationships/slide" Target="slides/slide331.xml"/><Relationship Id="rId377" Type="http://schemas.openxmlformats.org/officeDocument/2006/relationships/slide" Target="slides/slide373.xml"/><Relationship Id="rId5" Type="http://schemas.openxmlformats.org/officeDocument/2006/relationships/slide" Target="slides/slide1.xml"/><Relationship Id="rId181" Type="http://schemas.openxmlformats.org/officeDocument/2006/relationships/slide" Target="slides/slide177.xml"/><Relationship Id="rId237" Type="http://schemas.openxmlformats.org/officeDocument/2006/relationships/slide" Target="slides/slide233.xml"/><Relationship Id="rId402" Type="http://schemas.openxmlformats.org/officeDocument/2006/relationships/slide" Target="slides/slide398.xml"/><Relationship Id="rId279" Type="http://schemas.openxmlformats.org/officeDocument/2006/relationships/slide" Target="slides/slide275.xml"/><Relationship Id="rId444" Type="http://schemas.openxmlformats.org/officeDocument/2006/relationships/slide" Target="slides/slide440.xml"/><Relationship Id="rId43" Type="http://schemas.openxmlformats.org/officeDocument/2006/relationships/slide" Target="slides/slide39.xml"/><Relationship Id="rId139" Type="http://schemas.openxmlformats.org/officeDocument/2006/relationships/slide" Target="slides/slide135.xml"/><Relationship Id="rId290" Type="http://schemas.openxmlformats.org/officeDocument/2006/relationships/slide" Target="slides/slide286.xml"/><Relationship Id="rId304" Type="http://schemas.openxmlformats.org/officeDocument/2006/relationships/slide" Target="slides/slide300.xml"/><Relationship Id="rId346" Type="http://schemas.openxmlformats.org/officeDocument/2006/relationships/slide" Target="slides/slide342.xml"/><Relationship Id="rId388" Type="http://schemas.openxmlformats.org/officeDocument/2006/relationships/slide" Target="slides/slide384.xml"/><Relationship Id="rId85" Type="http://schemas.openxmlformats.org/officeDocument/2006/relationships/slide" Target="slides/slide81.xml"/><Relationship Id="rId150" Type="http://schemas.openxmlformats.org/officeDocument/2006/relationships/slide" Target="slides/slide146.xml"/><Relationship Id="rId192" Type="http://schemas.openxmlformats.org/officeDocument/2006/relationships/slide" Target="slides/slide188.xml"/><Relationship Id="rId206" Type="http://schemas.openxmlformats.org/officeDocument/2006/relationships/slide" Target="slides/slide202.xml"/><Relationship Id="rId413" Type="http://schemas.openxmlformats.org/officeDocument/2006/relationships/slide" Target="slides/slide409.xml"/><Relationship Id="rId248" Type="http://schemas.openxmlformats.org/officeDocument/2006/relationships/slide" Target="slides/slide244.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357" Type="http://schemas.openxmlformats.org/officeDocument/2006/relationships/slide" Target="slides/slide353.xml"/><Relationship Id="rId54" Type="http://schemas.openxmlformats.org/officeDocument/2006/relationships/slide" Target="slides/slide50.xml"/><Relationship Id="rId96" Type="http://schemas.openxmlformats.org/officeDocument/2006/relationships/slide" Target="slides/slide92.xml"/><Relationship Id="rId161" Type="http://schemas.openxmlformats.org/officeDocument/2006/relationships/slide" Target="slides/slide157.xml"/><Relationship Id="rId217" Type="http://schemas.openxmlformats.org/officeDocument/2006/relationships/slide" Target="slides/slide213.xml"/><Relationship Id="rId399" Type="http://schemas.openxmlformats.org/officeDocument/2006/relationships/slide" Target="slides/slide395.xml"/><Relationship Id="rId259" Type="http://schemas.openxmlformats.org/officeDocument/2006/relationships/slide" Target="slides/slide255.xml"/><Relationship Id="rId424" Type="http://schemas.openxmlformats.org/officeDocument/2006/relationships/slide" Target="slides/slide420.xml"/><Relationship Id="rId23" Type="http://schemas.openxmlformats.org/officeDocument/2006/relationships/slide" Target="slides/slide19.xml"/><Relationship Id="rId119" Type="http://schemas.openxmlformats.org/officeDocument/2006/relationships/slide" Target="slides/slide115.xml"/><Relationship Id="rId270" Type="http://schemas.openxmlformats.org/officeDocument/2006/relationships/slide" Target="slides/slide266.xml"/><Relationship Id="rId326" Type="http://schemas.openxmlformats.org/officeDocument/2006/relationships/slide" Target="slides/slide322.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172" Type="http://schemas.openxmlformats.org/officeDocument/2006/relationships/slide" Target="slides/slide168.xml"/><Relationship Id="rId228" Type="http://schemas.openxmlformats.org/officeDocument/2006/relationships/slide" Target="slides/slide224.xml"/><Relationship Id="rId435" Type="http://schemas.openxmlformats.org/officeDocument/2006/relationships/slide" Target="slides/slide431.xml"/><Relationship Id="rId281" Type="http://schemas.openxmlformats.org/officeDocument/2006/relationships/slide" Target="slides/slide277.xml"/><Relationship Id="rId337" Type="http://schemas.openxmlformats.org/officeDocument/2006/relationships/slide" Target="slides/slide333.xml"/><Relationship Id="rId34" Type="http://schemas.openxmlformats.org/officeDocument/2006/relationships/slide" Target="slides/slide30.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7" Type="http://schemas.openxmlformats.org/officeDocument/2006/relationships/slide" Target="slides/slide3.xml"/><Relationship Id="rId183" Type="http://schemas.openxmlformats.org/officeDocument/2006/relationships/slide" Target="slides/slide179.xml"/><Relationship Id="rId239" Type="http://schemas.openxmlformats.org/officeDocument/2006/relationships/slide" Target="slides/slide235.xml"/><Relationship Id="rId390" Type="http://schemas.openxmlformats.org/officeDocument/2006/relationships/slide" Target="slides/slide386.xml"/><Relationship Id="rId404" Type="http://schemas.openxmlformats.org/officeDocument/2006/relationships/slide" Target="slides/slide400.xml"/><Relationship Id="rId446" Type="http://schemas.openxmlformats.org/officeDocument/2006/relationships/slide" Target="slides/slide442.xml"/><Relationship Id="rId250" Type="http://schemas.openxmlformats.org/officeDocument/2006/relationships/slide" Target="slides/slide246.xml"/><Relationship Id="rId292" Type="http://schemas.openxmlformats.org/officeDocument/2006/relationships/slide" Target="slides/slide288.xml"/><Relationship Id="rId306" Type="http://schemas.openxmlformats.org/officeDocument/2006/relationships/slide" Target="slides/slide302.xml"/><Relationship Id="rId45" Type="http://schemas.openxmlformats.org/officeDocument/2006/relationships/slide" Target="slides/slide41.xml"/><Relationship Id="rId87" Type="http://schemas.openxmlformats.org/officeDocument/2006/relationships/slide" Target="slides/slide83.xml"/><Relationship Id="rId110" Type="http://schemas.openxmlformats.org/officeDocument/2006/relationships/slide" Target="slides/slide106.xml"/><Relationship Id="rId348" Type="http://schemas.openxmlformats.org/officeDocument/2006/relationships/slide" Target="slides/slide344.xml"/><Relationship Id="rId152" Type="http://schemas.openxmlformats.org/officeDocument/2006/relationships/slide" Target="slides/slide148.xml"/><Relationship Id="rId194" Type="http://schemas.openxmlformats.org/officeDocument/2006/relationships/slide" Target="slides/slide190.xml"/><Relationship Id="rId208" Type="http://schemas.openxmlformats.org/officeDocument/2006/relationships/slide" Target="slides/slide204.xml"/><Relationship Id="rId415" Type="http://schemas.openxmlformats.org/officeDocument/2006/relationships/slide" Target="slides/slide411.xml"/><Relationship Id="rId261" Type="http://schemas.openxmlformats.org/officeDocument/2006/relationships/slide" Target="slides/slide257.xml"/><Relationship Id="rId14" Type="http://schemas.openxmlformats.org/officeDocument/2006/relationships/slide" Target="slides/slide10.xml"/><Relationship Id="rId56" Type="http://schemas.openxmlformats.org/officeDocument/2006/relationships/slide" Target="slides/slide52.xml"/><Relationship Id="rId317" Type="http://schemas.openxmlformats.org/officeDocument/2006/relationships/slide" Target="slides/slide313.xml"/><Relationship Id="rId359" Type="http://schemas.openxmlformats.org/officeDocument/2006/relationships/slide" Target="slides/slide355.xml"/><Relationship Id="rId98" Type="http://schemas.openxmlformats.org/officeDocument/2006/relationships/slide" Target="slides/slide94.xml"/><Relationship Id="rId121" Type="http://schemas.openxmlformats.org/officeDocument/2006/relationships/slide" Target="slides/slide117.xml"/><Relationship Id="rId163" Type="http://schemas.openxmlformats.org/officeDocument/2006/relationships/slide" Target="slides/slide159.xml"/><Relationship Id="rId219" Type="http://schemas.openxmlformats.org/officeDocument/2006/relationships/slide" Target="slides/slide215.xml"/><Relationship Id="rId370" Type="http://schemas.openxmlformats.org/officeDocument/2006/relationships/slide" Target="slides/slide366.xml"/><Relationship Id="rId426" Type="http://schemas.openxmlformats.org/officeDocument/2006/relationships/slide" Target="slides/slide422.xml"/><Relationship Id="rId230" Type="http://schemas.openxmlformats.org/officeDocument/2006/relationships/slide" Target="slides/slide226.xml"/><Relationship Id="rId25" Type="http://schemas.openxmlformats.org/officeDocument/2006/relationships/slide" Target="slides/slide21.xml"/><Relationship Id="rId67" Type="http://schemas.openxmlformats.org/officeDocument/2006/relationships/slide" Target="slides/slide63.xml"/><Relationship Id="rId272" Type="http://schemas.openxmlformats.org/officeDocument/2006/relationships/slide" Target="slides/slide268.xml"/><Relationship Id="rId328" Type="http://schemas.openxmlformats.org/officeDocument/2006/relationships/slide" Target="slides/slide324.xml"/><Relationship Id="rId132" Type="http://schemas.openxmlformats.org/officeDocument/2006/relationships/slide" Target="slides/slide128.xml"/><Relationship Id="rId174" Type="http://schemas.openxmlformats.org/officeDocument/2006/relationships/slide" Target="slides/slide170.xml"/><Relationship Id="rId381" Type="http://schemas.openxmlformats.org/officeDocument/2006/relationships/slide" Target="slides/slide377.xml"/><Relationship Id="rId241" Type="http://schemas.openxmlformats.org/officeDocument/2006/relationships/slide" Target="slides/slide237.xml"/><Relationship Id="rId437" Type="http://schemas.openxmlformats.org/officeDocument/2006/relationships/slide" Target="slides/slide433.xml"/><Relationship Id="rId36" Type="http://schemas.openxmlformats.org/officeDocument/2006/relationships/slide" Target="slides/slide32.xml"/><Relationship Id="rId283" Type="http://schemas.openxmlformats.org/officeDocument/2006/relationships/slide" Target="slides/slide279.xml"/><Relationship Id="rId339" Type="http://schemas.openxmlformats.org/officeDocument/2006/relationships/slide" Target="slides/slide335.xml"/><Relationship Id="rId78" Type="http://schemas.openxmlformats.org/officeDocument/2006/relationships/slide" Target="slides/slide74.xml"/><Relationship Id="rId101" Type="http://schemas.openxmlformats.org/officeDocument/2006/relationships/slide" Target="slides/slide97.xml"/><Relationship Id="rId143" Type="http://schemas.openxmlformats.org/officeDocument/2006/relationships/slide" Target="slides/slide139.xml"/><Relationship Id="rId185" Type="http://schemas.openxmlformats.org/officeDocument/2006/relationships/slide" Target="slides/slide181.xml"/><Relationship Id="rId350" Type="http://schemas.openxmlformats.org/officeDocument/2006/relationships/slide" Target="slides/slide346.xml"/><Relationship Id="rId406" Type="http://schemas.openxmlformats.org/officeDocument/2006/relationships/slide" Target="slides/slide402.xml"/><Relationship Id="rId9" Type="http://schemas.openxmlformats.org/officeDocument/2006/relationships/slide" Target="slides/slide5.xml"/><Relationship Id="rId210" Type="http://schemas.openxmlformats.org/officeDocument/2006/relationships/slide" Target="slides/slide206.xml"/><Relationship Id="rId392" Type="http://schemas.openxmlformats.org/officeDocument/2006/relationships/slide" Target="slides/slide388.xml"/><Relationship Id="rId448" Type="http://schemas.openxmlformats.org/officeDocument/2006/relationships/presProps" Target="presProps.xml"/><Relationship Id="rId252" Type="http://schemas.openxmlformats.org/officeDocument/2006/relationships/slide" Target="slides/slide248.xml"/><Relationship Id="rId294" Type="http://schemas.openxmlformats.org/officeDocument/2006/relationships/slide" Target="slides/slide290.xml"/><Relationship Id="rId308" Type="http://schemas.openxmlformats.org/officeDocument/2006/relationships/slide" Target="slides/slide304.xml"/><Relationship Id="rId47" Type="http://schemas.openxmlformats.org/officeDocument/2006/relationships/slide" Target="slides/slide43.xml"/><Relationship Id="rId89" Type="http://schemas.openxmlformats.org/officeDocument/2006/relationships/slide" Target="slides/slide85.xml"/><Relationship Id="rId112" Type="http://schemas.openxmlformats.org/officeDocument/2006/relationships/slide" Target="slides/slide108.xml"/><Relationship Id="rId154" Type="http://schemas.openxmlformats.org/officeDocument/2006/relationships/slide" Target="slides/slide150.xml"/><Relationship Id="rId361" Type="http://schemas.openxmlformats.org/officeDocument/2006/relationships/slide" Target="slides/slide357.xml"/><Relationship Id="rId196" Type="http://schemas.openxmlformats.org/officeDocument/2006/relationships/slide" Target="slides/slide192.xml"/><Relationship Id="rId417" Type="http://schemas.openxmlformats.org/officeDocument/2006/relationships/slide" Target="slides/slide413.xml"/><Relationship Id="rId16" Type="http://schemas.openxmlformats.org/officeDocument/2006/relationships/slide" Target="slides/slide12.xml"/><Relationship Id="rId221" Type="http://schemas.openxmlformats.org/officeDocument/2006/relationships/slide" Target="slides/slide217.xml"/><Relationship Id="rId263" Type="http://schemas.openxmlformats.org/officeDocument/2006/relationships/slide" Target="slides/slide259.xml"/><Relationship Id="rId319" Type="http://schemas.openxmlformats.org/officeDocument/2006/relationships/slide" Target="slides/slide315.xml"/><Relationship Id="rId58" Type="http://schemas.openxmlformats.org/officeDocument/2006/relationships/slide" Target="slides/slide54.xml"/><Relationship Id="rId123" Type="http://schemas.openxmlformats.org/officeDocument/2006/relationships/slide" Target="slides/slide119.xml"/><Relationship Id="rId330" Type="http://schemas.openxmlformats.org/officeDocument/2006/relationships/slide" Target="slides/slide326.xml"/><Relationship Id="rId165" Type="http://schemas.openxmlformats.org/officeDocument/2006/relationships/slide" Target="slides/slide161.xml"/><Relationship Id="rId372" Type="http://schemas.openxmlformats.org/officeDocument/2006/relationships/slide" Target="slides/slide368.xml"/><Relationship Id="rId428" Type="http://schemas.openxmlformats.org/officeDocument/2006/relationships/slide" Target="slides/slide424.xml"/><Relationship Id="rId232" Type="http://schemas.openxmlformats.org/officeDocument/2006/relationships/slide" Target="slides/slide228.xml"/><Relationship Id="rId274" Type="http://schemas.openxmlformats.org/officeDocument/2006/relationships/slide" Target="slides/slide270.xml"/><Relationship Id="rId27" Type="http://schemas.openxmlformats.org/officeDocument/2006/relationships/slide" Target="slides/slide23.xml"/><Relationship Id="rId69" Type="http://schemas.openxmlformats.org/officeDocument/2006/relationships/slide" Target="slides/slide65.xml"/><Relationship Id="rId134" Type="http://schemas.openxmlformats.org/officeDocument/2006/relationships/slide" Target="slides/slide130.xml"/><Relationship Id="rId80" Type="http://schemas.openxmlformats.org/officeDocument/2006/relationships/slide" Target="slides/slide76.xml"/><Relationship Id="rId176" Type="http://schemas.openxmlformats.org/officeDocument/2006/relationships/slide" Target="slides/slide172.xml"/><Relationship Id="rId341" Type="http://schemas.openxmlformats.org/officeDocument/2006/relationships/slide" Target="slides/slide337.xml"/><Relationship Id="rId383" Type="http://schemas.openxmlformats.org/officeDocument/2006/relationships/slide" Target="slides/slide379.xml"/><Relationship Id="rId439" Type="http://schemas.openxmlformats.org/officeDocument/2006/relationships/slide" Target="slides/slide435.xml"/><Relationship Id="rId201" Type="http://schemas.openxmlformats.org/officeDocument/2006/relationships/slide" Target="slides/slide197.xml"/><Relationship Id="rId243" Type="http://schemas.openxmlformats.org/officeDocument/2006/relationships/slide" Target="slides/slide239.xml"/><Relationship Id="rId285" Type="http://schemas.openxmlformats.org/officeDocument/2006/relationships/slide" Target="slides/slide281.xml"/><Relationship Id="rId450" Type="http://schemas.openxmlformats.org/officeDocument/2006/relationships/theme" Target="theme/theme1.xml"/><Relationship Id="rId38" Type="http://schemas.openxmlformats.org/officeDocument/2006/relationships/slide" Target="slides/slide34.xml"/><Relationship Id="rId103" Type="http://schemas.openxmlformats.org/officeDocument/2006/relationships/slide" Target="slides/slide99.xml"/><Relationship Id="rId310" Type="http://schemas.openxmlformats.org/officeDocument/2006/relationships/slide" Target="slides/slide306.xml"/><Relationship Id="rId91" Type="http://schemas.openxmlformats.org/officeDocument/2006/relationships/slide" Target="slides/slide87.xml"/><Relationship Id="rId145" Type="http://schemas.openxmlformats.org/officeDocument/2006/relationships/slide" Target="slides/slide141.xml"/><Relationship Id="rId187" Type="http://schemas.openxmlformats.org/officeDocument/2006/relationships/slide" Target="slides/slide183.xml"/><Relationship Id="rId352" Type="http://schemas.openxmlformats.org/officeDocument/2006/relationships/slide" Target="slides/slide348.xml"/><Relationship Id="rId394" Type="http://schemas.openxmlformats.org/officeDocument/2006/relationships/slide" Target="slides/slide390.xml"/><Relationship Id="rId408" Type="http://schemas.openxmlformats.org/officeDocument/2006/relationships/slide" Target="slides/slide404.xml"/><Relationship Id="rId212" Type="http://schemas.openxmlformats.org/officeDocument/2006/relationships/slide" Target="slides/slide208.xml"/><Relationship Id="rId254" Type="http://schemas.openxmlformats.org/officeDocument/2006/relationships/slide" Target="slides/slide250.xml"/><Relationship Id="rId49" Type="http://schemas.openxmlformats.org/officeDocument/2006/relationships/slide" Target="slides/slide45.xml"/><Relationship Id="rId114" Type="http://schemas.openxmlformats.org/officeDocument/2006/relationships/slide" Target="slides/slide110.xml"/><Relationship Id="rId296" Type="http://schemas.openxmlformats.org/officeDocument/2006/relationships/slide" Target="slides/slide292.xml"/><Relationship Id="rId60" Type="http://schemas.openxmlformats.org/officeDocument/2006/relationships/slide" Target="slides/slide56.xml"/><Relationship Id="rId156" Type="http://schemas.openxmlformats.org/officeDocument/2006/relationships/slide" Target="slides/slide152.xml"/><Relationship Id="rId198" Type="http://schemas.openxmlformats.org/officeDocument/2006/relationships/slide" Target="slides/slide194.xml"/><Relationship Id="rId321" Type="http://schemas.openxmlformats.org/officeDocument/2006/relationships/slide" Target="slides/slide317.xml"/><Relationship Id="rId363" Type="http://schemas.openxmlformats.org/officeDocument/2006/relationships/slide" Target="slides/slide359.xml"/><Relationship Id="rId419" Type="http://schemas.openxmlformats.org/officeDocument/2006/relationships/slide" Target="slides/slide415.xml"/><Relationship Id="rId223" Type="http://schemas.openxmlformats.org/officeDocument/2006/relationships/slide" Target="slides/slide219.xml"/><Relationship Id="rId430" Type="http://schemas.openxmlformats.org/officeDocument/2006/relationships/slide" Target="slides/slide426.xml"/><Relationship Id="rId18" Type="http://schemas.openxmlformats.org/officeDocument/2006/relationships/slide" Target="slides/slide14.xml"/><Relationship Id="rId265" Type="http://schemas.openxmlformats.org/officeDocument/2006/relationships/slide" Target="slides/slide261.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311" Type="http://schemas.openxmlformats.org/officeDocument/2006/relationships/slide" Target="slides/slide307.xml"/><Relationship Id="rId332" Type="http://schemas.openxmlformats.org/officeDocument/2006/relationships/slide" Target="slides/slide328.xml"/><Relationship Id="rId353" Type="http://schemas.openxmlformats.org/officeDocument/2006/relationships/slide" Target="slides/slide349.xml"/><Relationship Id="rId374" Type="http://schemas.openxmlformats.org/officeDocument/2006/relationships/slide" Target="slides/slide370.xml"/><Relationship Id="rId395" Type="http://schemas.openxmlformats.org/officeDocument/2006/relationships/slide" Target="slides/slide391.xml"/><Relationship Id="rId409" Type="http://schemas.openxmlformats.org/officeDocument/2006/relationships/slide" Target="slides/slide405.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420" Type="http://schemas.openxmlformats.org/officeDocument/2006/relationships/slide" Target="slides/slide416.xml"/><Relationship Id="rId2" Type="http://schemas.openxmlformats.org/officeDocument/2006/relationships/slideMaster" Target="slideMasters/slideMaster2.xml"/><Relationship Id="rId29" Type="http://schemas.openxmlformats.org/officeDocument/2006/relationships/slide" Target="slides/slide25.xml"/><Relationship Id="rId255" Type="http://schemas.openxmlformats.org/officeDocument/2006/relationships/slide" Target="slides/slide251.xml"/><Relationship Id="rId276" Type="http://schemas.openxmlformats.org/officeDocument/2006/relationships/slide" Target="slides/slide272.xml"/><Relationship Id="rId297" Type="http://schemas.openxmlformats.org/officeDocument/2006/relationships/slide" Target="slides/slide293.xml"/><Relationship Id="rId441" Type="http://schemas.openxmlformats.org/officeDocument/2006/relationships/slide" Target="slides/slide437.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301" Type="http://schemas.openxmlformats.org/officeDocument/2006/relationships/slide" Target="slides/slide297.xml"/><Relationship Id="rId322" Type="http://schemas.openxmlformats.org/officeDocument/2006/relationships/slide" Target="slides/slide318.xml"/><Relationship Id="rId343" Type="http://schemas.openxmlformats.org/officeDocument/2006/relationships/slide" Target="slides/slide339.xml"/><Relationship Id="rId364" Type="http://schemas.openxmlformats.org/officeDocument/2006/relationships/slide" Target="slides/slide360.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385" Type="http://schemas.openxmlformats.org/officeDocument/2006/relationships/slide" Target="slides/slide381.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266" Type="http://schemas.openxmlformats.org/officeDocument/2006/relationships/slide" Target="slides/slide262.xml"/><Relationship Id="rId287" Type="http://schemas.openxmlformats.org/officeDocument/2006/relationships/slide" Target="slides/slide283.xml"/><Relationship Id="rId410" Type="http://schemas.openxmlformats.org/officeDocument/2006/relationships/slide" Target="slides/slide406.xml"/><Relationship Id="rId431" Type="http://schemas.openxmlformats.org/officeDocument/2006/relationships/slide" Target="slides/slide427.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312" Type="http://schemas.openxmlformats.org/officeDocument/2006/relationships/slide" Target="slides/slide308.xml"/><Relationship Id="rId333" Type="http://schemas.openxmlformats.org/officeDocument/2006/relationships/slide" Target="slides/slide329.xml"/><Relationship Id="rId354" Type="http://schemas.openxmlformats.org/officeDocument/2006/relationships/slide" Target="slides/slide350.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75" Type="http://schemas.openxmlformats.org/officeDocument/2006/relationships/slide" Target="slides/slide371.xml"/><Relationship Id="rId396" Type="http://schemas.openxmlformats.org/officeDocument/2006/relationships/slide" Target="slides/slide392.xml"/><Relationship Id="rId3" Type="http://schemas.openxmlformats.org/officeDocument/2006/relationships/slideMaster" Target="slideMasters/slideMaster3.xml"/><Relationship Id="rId214" Type="http://schemas.openxmlformats.org/officeDocument/2006/relationships/slide" Target="slides/slide210.xml"/><Relationship Id="rId235" Type="http://schemas.openxmlformats.org/officeDocument/2006/relationships/slide" Target="slides/slide231.xml"/><Relationship Id="rId256" Type="http://schemas.openxmlformats.org/officeDocument/2006/relationships/slide" Target="slides/slide252.xml"/><Relationship Id="rId277" Type="http://schemas.openxmlformats.org/officeDocument/2006/relationships/slide" Target="slides/slide273.xml"/><Relationship Id="rId298" Type="http://schemas.openxmlformats.org/officeDocument/2006/relationships/slide" Target="slides/slide294.xml"/><Relationship Id="rId400" Type="http://schemas.openxmlformats.org/officeDocument/2006/relationships/slide" Target="slides/slide396.xml"/><Relationship Id="rId421" Type="http://schemas.openxmlformats.org/officeDocument/2006/relationships/slide" Target="slides/slide417.xml"/><Relationship Id="rId442" Type="http://schemas.openxmlformats.org/officeDocument/2006/relationships/slide" Target="slides/slide438.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302" Type="http://schemas.openxmlformats.org/officeDocument/2006/relationships/slide" Target="slides/slide298.xml"/><Relationship Id="rId323" Type="http://schemas.openxmlformats.org/officeDocument/2006/relationships/slide" Target="slides/slide319.xml"/><Relationship Id="rId344" Type="http://schemas.openxmlformats.org/officeDocument/2006/relationships/slide" Target="slides/slide340.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365" Type="http://schemas.openxmlformats.org/officeDocument/2006/relationships/slide" Target="slides/slide361.xml"/><Relationship Id="rId386" Type="http://schemas.openxmlformats.org/officeDocument/2006/relationships/slide" Target="slides/slide382.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slide" Target="slides/slide242.xml"/><Relationship Id="rId267" Type="http://schemas.openxmlformats.org/officeDocument/2006/relationships/slide" Target="slides/slide263.xml"/><Relationship Id="rId288" Type="http://schemas.openxmlformats.org/officeDocument/2006/relationships/slide" Target="slides/slide284.xml"/><Relationship Id="rId411" Type="http://schemas.openxmlformats.org/officeDocument/2006/relationships/slide" Target="slides/slide407.xml"/><Relationship Id="rId432" Type="http://schemas.openxmlformats.org/officeDocument/2006/relationships/slide" Target="slides/slide428.xml"/><Relationship Id="rId106" Type="http://schemas.openxmlformats.org/officeDocument/2006/relationships/slide" Target="slides/slide102.xml"/><Relationship Id="rId127" Type="http://schemas.openxmlformats.org/officeDocument/2006/relationships/slide" Target="slides/slide123.xml"/><Relationship Id="rId313" Type="http://schemas.openxmlformats.org/officeDocument/2006/relationships/slide" Target="slides/slide309.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 Id="rId334" Type="http://schemas.openxmlformats.org/officeDocument/2006/relationships/slide" Target="slides/slide330.xml"/><Relationship Id="rId355" Type="http://schemas.openxmlformats.org/officeDocument/2006/relationships/slide" Target="slides/slide351.xml"/><Relationship Id="rId376" Type="http://schemas.openxmlformats.org/officeDocument/2006/relationships/slide" Target="slides/slide372.xml"/><Relationship Id="rId397" Type="http://schemas.openxmlformats.org/officeDocument/2006/relationships/slide" Target="slides/slide393.xml"/><Relationship Id="rId4" Type="http://schemas.openxmlformats.org/officeDocument/2006/relationships/slideMaster" Target="slideMasters/slideMaster4.xml"/><Relationship Id="rId180" Type="http://schemas.openxmlformats.org/officeDocument/2006/relationships/slide" Target="slides/slide176.xml"/><Relationship Id="rId215" Type="http://schemas.openxmlformats.org/officeDocument/2006/relationships/slide" Target="slides/slide211.xml"/><Relationship Id="rId236" Type="http://schemas.openxmlformats.org/officeDocument/2006/relationships/slide" Target="slides/slide232.xml"/><Relationship Id="rId257" Type="http://schemas.openxmlformats.org/officeDocument/2006/relationships/slide" Target="slides/slide253.xml"/><Relationship Id="rId278" Type="http://schemas.openxmlformats.org/officeDocument/2006/relationships/slide" Target="slides/slide274.xml"/><Relationship Id="rId401" Type="http://schemas.openxmlformats.org/officeDocument/2006/relationships/slide" Target="slides/slide397.xml"/><Relationship Id="rId422" Type="http://schemas.openxmlformats.org/officeDocument/2006/relationships/slide" Target="slides/slide418.xml"/><Relationship Id="rId443" Type="http://schemas.openxmlformats.org/officeDocument/2006/relationships/slide" Target="slides/slide439.xml"/><Relationship Id="rId303" Type="http://schemas.openxmlformats.org/officeDocument/2006/relationships/slide" Target="slides/slide299.xml"/><Relationship Id="rId42" Type="http://schemas.openxmlformats.org/officeDocument/2006/relationships/slide" Target="slides/slide38.xml"/><Relationship Id="rId84" Type="http://schemas.openxmlformats.org/officeDocument/2006/relationships/slide" Target="slides/slide80.xml"/><Relationship Id="rId138" Type="http://schemas.openxmlformats.org/officeDocument/2006/relationships/slide" Target="slides/slide134.xml"/><Relationship Id="rId345" Type="http://schemas.openxmlformats.org/officeDocument/2006/relationships/slide" Target="slides/slide341.xml"/><Relationship Id="rId387" Type="http://schemas.openxmlformats.org/officeDocument/2006/relationships/slide" Target="slides/slide383.xml"/><Relationship Id="rId191" Type="http://schemas.openxmlformats.org/officeDocument/2006/relationships/slide" Target="slides/slide187.xml"/><Relationship Id="rId205" Type="http://schemas.openxmlformats.org/officeDocument/2006/relationships/slide" Target="slides/slide201.xml"/><Relationship Id="rId247" Type="http://schemas.openxmlformats.org/officeDocument/2006/relationships/slide" Target="slides/slide243.xml"/><Relationship Id="rId412" Type="http://schemas.openxmlformats.org/officeDocument/2006/relationships/slide" Target="slides/slide408.xml"/><Relationship Id="rId107" Type="http://schemas.openxmlformats.org/officeDocument/2006/relationships/slide" Target="slides/slide103.xml"/><Relationship Id="rId289" Type="http://schemas.openxmlformats.org/officeDocument/2006/relationships/slide" Target="slides/slide285.xml"/><Relationship Id="rId11" Type="http://schemas.openxmlformats.org/officeDocument/2006/relationships/slide" Target="slides/slide7.xml"/><Relationship Id="rId53" Type="http://schemas.openxmlformats.org/officeDocument/2006/relationships/slide" Target="slides/slide49.xml"/><Relationship Id="rId149" Type="http://schemas.openxmlformats.org/officeDocument/2006/relationships/slide" Target="slides/slide145.xml"/><Relationship Id="rId314" Type="http://schemas.openxmlformats.org/officeDocument/2006/relationships/slide" Target="slides/slide310.xml"/><Relationship Id="rId356" Type="http://schemas.openxmlformats.org/officeDocument/2006/relationships/slide" Target="slides/slide352.xml"/><Relationship Id="rId398" Type="http://schemas.openxmlformats.org/officeDocument/2006/relationships/slide" Target="slides/slide394.xml"/><Relationship Id="rId95" Type="http://schemas.openxmlformats.org/officeDocument/2006/relationships/slide" Target="slides/slide91.xml"/><Relationship Id="rId160" Type="http://schemas.openxmlformats.org/officeDocument/2006/relationships/slide" Target="slides/slide156.xml"/><Relationship Id="rId216" Type="http://schemas.openxmlformats.org/officeDocument/2006/relationships/slide" Target="slides/slide212.xml"/><Relationship Id="rId423" Type="http://schemas.openxmlformats.org/officeDocument/2006/relationships/slide" Target="slides/slide419.xml"/><Relationship Id="rId258" Type="http://schemas.openxmlformats.org/officeDocument/2006/relationships/slide" Target="slides/slide254.xml"/><Relationship Id="rId22" Type="http://schemas.openxmlformats.org/officeDocument/2006/relationships/slide" Target="slides/slide18.xml"/><Relationship Id="rId64" Type="http://schemas.openxmlformats.org/officeDocument/2006/relationships/slide" Target="slides/slide60.xml"/><Relationship Id="rId118" Type="http://schemas.openxmlformats.org/officeDocument/2006/relationships/slide" Target="slides/slide114.xml"/><Relationship Id="rId325" Type="http://schemas.openxmlformats.org/officeDocument/2006/relationships/slide" Target="slides/slide321.xml"/><Relationship Id="rId367" Type="http://schemas.openxmlformats.org/officeDocument/2006/relationships/slide" Target="slides/slide363.xml"/><Relationship Id="rId171" Type="http://schemas.openxmlformats.org/officeDocument/2006/relationships/slide" Target="slides/slide167.xml"/><Relationship Id="rId227" Type="http://schemas.openxmlformats.org/officeDocument/2006/relationships/slide" Target="slides/slide223.xml"/><Relationship Id="rId269" Type="http://schemas.openxmlformats.org/officeDocument/2006/relationships/slide" Target="slides/slide265.xml"/><Relationship Id="rId434" Type="http://schemas.openxmlformats.org/officeDocument/2006/relationships/slide" Target="slides/slide430.xml"/><Relationship Id="rId33" Type="http://schemas.openxmlformats.org/officeDocument/2006/relationships/slide" Target="slides/slide29.xml"/><Relationship Id="rId129" Type="http://schemas.openxmlformats.org/officeDocument/2006/relationships/slide" Target="slides/slide125.xml"/><Relationship Id="rId280" Type="http://schemas.openxmlformats.org/officeDocument/2006/relationships/slide" Target="slides/slide276.xml"/><Relationship Id="rId336" Type="http://schemas.openxmlformats.org/officeDocument/2006/relationships/slide" Target="slides/slide332.xml"/><Relationship Id="rId75" Type="http://schemas.openxmlformats.org/officeDocument/2006/relationships/slide" Target="slides/slide71.xml"/><Relationship Id="rId140" Type="http://schemas.openxmlformats.org/officeDocument/2006/relationships/slide" Target="slides/slide136.xml"/><Relationship Id="rId182" Type="http://schemas.openxmlformats.org/officeDocument/2006/relationships/slide" Target="slides/slide178.xml"/><Relationship Id="rId378" Type="http://schemas.openxmlformats.org/officeDocument/2006/relationships/slide" Target="slides/slide374.xml"/><Relationship Id="rId403" Type="http://schemas.openxmlformats.org/officeDocument/2006/relationships/slide" Target="slides/slide399.xml"/><Relationship Id="rId6" Type="http://schemas.openxmlformats.org/officeDocument/2006/relationships/slide" Target="slides/slide2.xml"/><Relationship Id="rId238" Type="http://schemas.openxmlformats.org/officeDocument/2006/relationships/slide" Target="slides/slide234.xml"/><Relationship Id="rId445" Type="http://schemas.openxmlformats.org/officeDocument/2006/relationships/slide" Target="slides/slide441.xml"/><Relationship Id="rId291" Type="http://schemas.openxmlformats.org/officeDocument/2006/relationships/slide" Target="slides/slide287.xml"/><Relationship Id="rId305" Type="http://schemas.openxmlformats.org/officeDocument/2006/relationships/slide" Target="slides/slide301.xml"/><Relationship Id="rId347" Type="http://schemas.openxmlformats.org/officeDocument/2006/relationships/slide" Target="slides/slide343.xml"/><Relationship Id="rId44" Type="http://schemas.openxmlformats.org/officeDocument/2006/relationships/slide" Target="slides/slide40.xml"/><Relationship Id="rId86" Type="http://schemas.openxmlformats.org/officeDocument/2006/relationships/slide" Target="slides/slide82.xml"/><Relationship Id="rId151" Type="http://schemas.openxmlformats.org/officeDocument/2006/relationships/slide" Target="slides/slide147.xml"/><Relationship Id="rId389" Type="http://schemas.openxmlformats.org/officeDocument/2006/relationships/slide" Target="slides/slide385.xml"/><Relationship Id="rId193" Type="http://schemas.openxmlformats.org/officeDocument/2006/relationships/slide" Target="slides/slide189.xml"/><Relationship Id="rId207" Type="http://schemas.openxmlformats.org/officeDocument/2006/relationships/slide" Target="slides/slide203.xml"/><Relationship Id="rId249" Type="http://schemas.openxmlformats.org/officeDocument/2006/relationships/slide" Target="slides/slide245.xml"/><Relationship Id="rId414" Type="http://schemas.openxmlformats.org/officeDocument/2006/relationships/slide" Target="slides/slide410.xml"/><Relationship Id="rId13" Type="http://schemas.openxmlformats.org/officeDocument/2006/relationships/slide" Target="slides/slide9.xml"/><Relationship Id="rId109" Type="http://schemas.openxmlformats.org/officeDocument/2006/relationships/slide" Target="slides/slide105.xml"/><Relationship Id="rId260" Type="http://schemas.openxmlformats.org/officeDocument/2006/relationships/slide" Target="slides/slide256.xml"/><Relationship Id="rId316" Type="http://schemas.openxmlformats.org/officeDocument/2006/relationships/slide" Target="slides/slide312.xml"/><Relationship Id="rId55" Type="http://schemas.openxmlformats.org/officeDocument/2006/relationships/slide" Target="slides/slide51.xml"/><Relationship Id="rId97" Type="http://schemas.openxmlformats.org/officeDocument/2006/relationships/slide" Target="slides/slide93.xml"/><Relationship Id="rId120" Type="http://schemas.openxmlformats.org/officeDocument/2006/relationships/slide" Target="slides/slide116.xml"/><Relationship Id="rId358" Type="http://schemas.openxmlformats.org/officeDocument/2006/relationships/slide" Target="slides/slide354.xml"/><Relationship Id="rId162" Type="http://schemas.openxmlformats.org/officeDocument/2006/relationships/slide" Target="slides/slide158.xml"/><Relationship Id="rId218" Type="http://schemas.openxmlformats.org/officeDocument/2006/relationships/slide" Target="slides/slide214.xml"/><Relationship Id="rId425" Type="http://schemas.openxmlformats.org/officeDocument/2006/relationships/slide" Target="slides/slide421.xml"/><Relationship Id="rId271" Type="http://schemas.openxmlformats.org/officeDocument/2006/relationships/slide" Target="slides/slide267.xml"/><Relationship Id="rId24" Type="http://schemas.openxmlformats.org/officeDocument/2006/relationships/slide" Target="slides/slide20.xml"/><Relationship Id="rId66" Type="http://schemas.openxmlformats.org/officeDocument/2006/relationships/slide" Target="slides/slide62.xml"/><Relationship Id="rId131" Type="http://schemas.openxmlformats.org/officeDocument/2006/relationships/slide" Target="slides/slide127.xml"/><Relationship Id="rId327" Type="http://schemas.openxmlformats.org/officeDocument/2006/relationships/slide" Target="slides/slide323.xml"/><Relationship Id="rId369" Type="http://schemas.openxmlformats.org/officeDocument/2006/relationships/slide" Target="slides/slide365.xml"/><Relationship Id="rId173" Type="http://schemas.openxmlformats.org/officeDocument/2006/relationships/slide" Target="slides/slide169.xml"/><Relationship Id="rId229" Type="http://schemas.openxmlformats.org/officeDocument/2006/relationships/slide" Target="slides/slide225.xml"/><Relationship Id="rId380" Type="http://schemas.openxmlformats.org/officeDocument/2006/relationships/slide" Target="slides/slide376.xml"/><Relationship Id="rId436" Type="http://schemas.openxmlformats.org/officeDocument/2006/relationships/slide" Target="slides/slide432.xml"/><Relationship Id="rId240" Type="http://schemas.openxmlformats.org/officeDocument/2006/relationships/slide" Target="slides/slide236.xml"/><Relationship Id="rId35" Type="http://schemas.openxmlformats.org/officeDocument/2006/relationships/slide" Target="slides/slide31.xml"/><Relationship Id="rId77" Type="http://schemas.openxmlformats.org/officeDocument/2006/relationships/slide" Target="slides/slide73.xml"/><Relationship Id="rId100" Type="http://schemas.openxmlformats.org/officeDocument/2006/relationships/slide" Target="slides/slide96.xml"/><Relationship Id="rId282" Type="http://schemas.openxmlformats.org/officeDocument/2006/relationships/slide" Target="slides/slide278.xml"/><Relationship Id="rId338" Type="http://schemas.openxmlformats.org/officeDocument/2006/relationships/slide" Target="slides/slide334.xml"/><Relationship Id="rId8" Type="http://schemas.openxmlformats.org/officeDocument/2006/relationships/slide" Target="slides/slide4.xml"/><Relationship Id="rId142" Type="http://schemas.openxmlformats.org/officeDocument/2006/relationships/slide" Target="slides/slide138.xml"/><Relationship Id="rId184" Type="http://schemas.openxmlformats.org/officeDocument/2006/relationships/slide" Target="slides/slide180.xml"/><Relationship Id="rId391" Type="http://schemas.openxmlformats.org/officeDocument/2006/relationships/slide" Target="slides/slide387.xml"/><Relationship Id="rId405" Type="http://schemas.openxmlformats.org/officeDocument/2006/relationships/slide" Target="slides/slide401.xml"/><Relationship Id="rId447" Type="http://schemas.openxmlformats.org/officeDocument/2006/relationships/notesMaster" Target="notesMasters/notesMaster1.xml"/><Relationship Id="rId251" Type="http://schemas.openxmlformats.org/officeDocument/2006/relationships/slide" Target="slides/slide247.xml"/><Relationship Id="rId46" Type="http://schemas.openxmlformats.org/officeDocument/2006/relationships/slide" Target="slides/slide42.xml"/><Relationship Id="rId293" Type="http://schemas.openxmlformats.org/officeDocument/2006/relationships/slide" Target="slides/slide289.xml"/><Relationship Id="rId307" Type="http://schemas.openxmlformats.org/officeDocument/2006/relationships/slide" Target="slides/slide303.xml"/><Relationship Id="rId349" Type="http://schemas.openxmlformats.org/officeDocument/2006/relationships/slide" Target="slides/slide345.xml"/><Relationship Id="rId88" Type="http://schemas.openxmlformats.org/officeDocument/2006/relationships/slide" Target="slides/slide84.xml"/><Relationship Id="rId111" Type="http://schemas.openxmlformats.org/officeDocument/2006/relationships/slide" Target="slides/slide107.xml"/><Relationship Id="rId153" Type="http://schemas.openxmlformats.org/officeDocument/2006/relationships/slide" Target="slides/slide149.xml"/><Relationship Id="rId195" Type="http://schemas.openxmlformats.org/officeDocument/2006/relationships/slide" Target="slides/slide191.xml"/><Relationship Id="rId209" Type="http://schemas.openxmlformats.org/officeDocument/2006/relationships/slide" Target="slides/slide205.xml"/><Relationship Id="rId360" Type="http://schemas.openxmlformats.org/officeDocument/2006/relationships/slide" Target="slides/slide356.xml"/><Relationship Id="rId416" Type="http://schemas.openxmlformats.org/officeDocument/2006/relationships/slide" Target="slides/slide412.xml"/><Relationship Id="rId220" Type="http://schemas.openxmlformats.org/officeDocument/2006/relationships/slide" Target="slides/slide216.xml"/><Relationship Id="rId15" Type="http://schemas.openxmlformats.org/officeDocument/2006/relationships/slide" Target="slides/slide11.xml"/><Relationship Id="rId57" Type="http://schemas.openxmlformats.org/officeDocument/2006/relationships/slide" Target="slides/slide53.xml"/><Relationship Id="rId262" Type="http://schemas.openxmlformats.org/officeDocument/2006/relationships/slide" Target="slides/slide258.xml"/><Relationship Id="rId318" Type="http://schemas.openxmlformats.org/officeDocument/2006/relationships/slide" Target="slides/slide314.xml"/><Relationship Id="rId99" Type="http://schemas.openxmlformats.org/officeDocument/2006/relationships/slide" Target="slides/slide95.xml"/><Relationship Id="rId122" Type="http://schemas.openxmlformats.org/officeDocument/2006/relationships/slide" Target="slides/slide118.xml"/><Relationship Id="rId164" Type="http://schemas.openxmlformats.org/officeDocument/2006/relationships/slide" Target="slides/slide160.xml"/><Relationship Id="rId371" Type="http://schemas.openxmlformats.org/officeDocument/2006/relationships/slide" Target="slides/slide367.xml"/><Relationship Id="rId427" Type="http://schemas.openxmlformats.org/officeDocument/2006/relationships/slide" Target="slides/slide423.xml"/><Relationship Id="rId26" Type="http://schemas.openxmlformats.org/officeDocument/2006/relationships/slide" Target="slides/slide22.xml"/><Relationship Id="rId231" Type="http://schemas.openxmlformats.org/officeDocument/2006/relationships/slide" Target="slides/slide227.xml"/><Relationship Id="rId273" Type="http://schemas.openxmlformats.org/officeDocument/2006/relationships/slide" Target="slides/slide269.xml"/><Relationship Id="rId329" Type="http://schemas.openxmlformats.org/officeDocument/2006/relationships/slide" Target="slides/slide325.xml"/><Relationship Id="rId68" Type="http://schemas.openxmlformats.org/officeDocument/2006/relationships/slide" Target="slides/slide64.xml"/><Relationship Id="rId133" Type="http://schemas.openxmlformats.org/officeDocument/2006/relationships/slide" Target="slides/slide129.xml"/><Relationship Id="rId175" Type="http://schemas.openxmlformats.org/officeDocument/2006/relationships/slide" Target="slides/slide171.xml"/><Relationship Id="rId340" Type="http://schemas.openxmlformats.org/officeDocument/2006/relationships/slide" Target="slides/slide336.xml"/><Relationship Id="rId200" Type="http://schemas.openxmlformats.org/officeDocument/2006/relationships/slide" Target="slides/slide196.xml"/><Relationship Id="rId382" Type="http://schemas.openxmlformats.org/officeDocument/2006/relationships/slide" Target="slides/slide378.xml"/><Relationship Id="rId438" Type="http://schemas.openxmlformats.org/officeDocument/2006/relationships/slide" Target="slides/slide434.xml"/><Relationship Id="rId242" Type="http://schemas.openxmlformats.org/officeDocument/2006/relationships/slide" Target="slides/slide238.xml"/><Relationship Id="rId284" Type="http://schemas.openxmlformats.org/officeDocument/2006/relationships/slide" Target="slides/slide280.xml"/><Relationship Id="rId37" Type="http://schemas.openxmlformats.org/officeDocument/2006/relationships/slide" Target="slides/slide33.xml"/><Relationship Id="rId79" Type="http://schemas.openxmlformats.org/officeDocument/2006/relationships/slide" Target="slides/slide75.xml"/><Relationship Id="rId102" Type="http://schemas.openxmlformats.org/officeDocument/2006/relationships/slide" Target="slides/slide98.xml"/><Relationship Id="rId144" Type="http://schemas.openxmlformats.org/officeDocument/2006/relationships/slide" Target="slides/slide140.xml"/><Relationship Id="rId90" Type="http://schemas.openxmlformats.org/officeDocument/2006/relationships/slide" Target="slides/slide86.xml"/><Relationship Id="rId186" Type="http://schemas.openxmlformats.org/officeDocument/2006/relationships/slide" Target="slides/slide182.xml"/><Relationship Id="rId351" Type="http://schemas.openxmlformats.org/officeDocument/2006/relationships/slide" Target="slides/slide347.xml"/><Relationship Id="rId393" Type="http://schemas.openxmlformats.org/officeDocument/2006/relationships/slide" Target="slides/slide389.xml"/><Relationship Id="rId407" Type="http://schemas.openxmlformats.org/officeDocument/2006/relationships/slide" Target="slides/slide403.xml"/><Relationship Id="rId449" Type="http://schemas.openxmlformats.org/officeDocument/2006/relationships/viewProps" Target="viewProps.xml"/><Relationship Id="rId211" Type="http://schemas.openxmlformats.org/officeDocument/2006/relationships/slide" Target="slides/slide207.xml"/><Relationship Id="rId253" Type="http://schemas.openxmlformats.org/officeDocument/2006/relationships/slide" Target="slides/slide249.xml"/><Relationship Id="rId295" Type="http://schemas.openxmlformats.org/officeDocument/2006/relationships/slide" Target="slides/slide291.xml"/><Relationship Id="rId309" Type="http://schemas.openxmlformats.org/officeDocument/2006/relationships/slide" Target="slides/slide305.xml"/><Relationship Id="rId48" Type="http://schemas.openxmlformats.org/officeDocument/2006/relationships/slide" Target="slides/slide44.xml"/><Relationship Id="rId113" Type="http://schemas.openxmlformats.org/officeDocument/2006/relationships/slide" Target="slides/slide109.xml"/><Relationship Id="rId320" Type="http://schemas.openxmlformats.org/officeDocument/2006/relationships/slide" Target="slides/slide316.xml"/><Relationship Id="rId155" Type="http://schemas.openxmlformats.org/officeDocument/2006/relationships/slide" Target="slides/slide151.xml"/><Relationship Id="rId197" Type="http://schemas.openxmlformats.org/officeDocument/2006/relationships/slide" Target="slides/slide193.xml"/><Relationship Id="rId362" Type="http://schemas.openxmlformats.org/officeDocument/2006/relationships/slide" Target="slides/slide358.xml"/><Relationship Id="rId418" Type="http://schemas.openxmlformats.org/officeDocument/2006/relationships/slide" Target="slides/slide414.xml"/><Relationship Id="rId222" Type="http://schemas.openxmlformats.org/officeDocument/2006/relationships/slide" Target="slides/slide218.xml"/><Relationship Id="rId264" Type="http://schemas.openxmlformats.org/officeDocument/2006/relationships/slide" Target="slides/slide260.xml"/><Relationship Id="rId17" Type="http://schemas.openxmlformats.org/officeDocument/2006/relationships/slide" Target="slides/slide13.xml"/><Relationship Id="rId59" Type="http://schemas.openxmlformats.org/officeDocument/2006/relationships/slide" Target="slides/slide55.xml"/><Relationship Id="rId124" Type="http://schemas.openxmlformats.org/officeDocument/2006/relationships/slide" Target="slides/slide120.xml"/><Relationship Id="rId70" Type="http://schemas.openxmlformats.org/officeDocument/2006/relationships/slide" Target="slides/slide66.xml"/><Relationship Id="rId166" Type="http://schemas.openxmlformats.org/officeDocument/2006/relationships/slide" Target="slides/slide162.xml"/><Relationship Id="rId331" Type="http://schemas.openxmlformats.org/officeDocument/2006/relationships/slide" Target="slides/slide327.xml"/><Relationship Id="rId373" Type="http://schemas.openxmlformats.org/officeDocument/2006/relationships/slide" Target="slides/slide369.xml"/><Relationship Id="rId429" Type="http://schemas.openxmlformats.org/officeDocument/2006/relationships/slide" Target="slides/slide425.xml"/><Relationship Id="rId1" Type="http://schemas.openxmlformats.org/officeDocument/2006/relationships/slideMaster" Target="slideMasters/slideMaster1.xml"/><Relationship Id="rId233" Type="http://schemas.openxmlformats.org/officeDocument/2006/relationships/slide" Target="slides/slide229.xml"/><Relationship Id="rId440" Type="http://schemas.openxmlformats.org/officeDocument/2006/relationships/slide" Target="slides/slide436.xml"/><Relationship Id="rId28" Type="http://schemas.openxmlformats.org/officeDocument/2006/relationships/slide" Target="slides/slide24.xml"/><Relationship Id="rId275" Type="http://schemas.openxmlformats.org/officeDocument/2006/relationships/slide" Target="slides/slide271.xml"/><Relationship Id="rId300" Type="http://schemas.openxmlformats.org/officeDocument/2006/relationships/slide" Target="slides/slide296.xml"/><Relationship Id="rId81" Type="http://schemas.openxmlformats.org/officeDocument/2006/relationships/slide" Target="slides/slide77.xml"/><Relationship Id="rId135" Type="http://schemas.openxmlformats.org/officeDocument/2006/relationships/slide" Target="slides/slide131.xml"/><Relationship Id="rId177" Type="http://schemas.openxmlformats.org/officeDocument/2006/relationships/slide" Target="slides/slide173.xml"/><Relationship Id="rId342" Type="http://schemas.openxmlformats.org/officeDocument/2006/relationships/slide" Target="slides/slide338.xml"/><Relationship Id="rId384" Type="http://schemas.openxmlformats.org/officeDocument/2006/relationships/slide" Target="slides/slide380.xml"/><Relationship Id="rId202" Type="http://schemas.openxmlformats.org/officeDocument/2006/relationships/slide" Target="slides/slide198.xml"/><Relationship Id="rId244" Type="http://schemas.openxmlformats.org/officeDocument/2006/relationships/slide" Target="slides/slide240.xml"/><Relationship Id="rId39" Type="http://schemas.openxmlformats.org/officeDocument/2006/relationships/slide" Target="slides/slide35.xml"/><Relationship Id="rId286" Type="http://schemas.openxmlformats.org/officeDocument/2006/relationships/slide" Target="slides/slide282.xml"/><Relationship Id="rId4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3B6A7-8C70-4D39-87D4-AF0CD07DFB88}"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74B3B-0505-4EF7-8641-54653EA095FA}" type="slidenum">
              <a:rPr lang="en-US" smtClean="0"/>
              <a:t>‹#›</a:t>
            </a:fld>
            <a:endParaRPr lang="en-US"/>
          </a:p>
        </p:txBody>
      </p:sp>
    </p:spTree>
    <p:extLst>
      <p:ext uri="{BB962C8B-B14F-4D97-AF65-F5344CB8AC3E}">
        <p14:creationId xmlns:p14="http://schemas.microsoft.com/office/powerpoint/2010/main" val="3125406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97129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Slide Image Placeholder 1"/>
          <p:cNvSpPr>
            <a:spLocks noGrp="1" noRot="1" noChangeAspect="1" noTextEdit="1"/>
          </p:cNvSpPr>
          <p:nvPr>
            <p:ph type="sldImg"/>
          </p:nvPr>
        </p:nvSpPr>
        <p:spPr>
          <a:ln/>
        </p:spPr>
      </p:sp>
      <p:sp>
        <p:nvSpPr>
          <p:cNvPr id="476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23297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Slide Image Placeholder 1"/>
          <p:cNvSpPr>
            <a:spLocks noGrp="1" noRot="1" noChangeAspect="1" noTextEdit="1"/>
          </p:cNvSpPr>
          <p:nvPr>
            <p:ph type="sldImg"/>
          </p:nvPr>
        </p:nvSpPr>
        <p:spPr>
          <a:ln/>
        </p:spPr>
      </p:sp>
      <p:sp>
        <p:nvSpPr>
          <p:cNvPr id="477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83090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Slide Image Placeholder 1"/>
          <p:cNvSpPr>
            <a:spLocks noGrp="1" noRot="1" noChangeAspect="1" noTextEdit="1"/>
          </p:cNvSpPr>
          <p:nvPr>
            <p:ph type="sldImg"/>
          </p:nvPr>
        </p:nvSpPr>
        <p:spPr>
          <a:ln/>
        </p:spPr>
      </p:sp>
      <p:sp>
        <p:nvSpPr>
          <p:cNvPr id="491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29385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Slide Image Placeholder 1"/>
          <p:cNvSpPr>
            <a:spLocks noGrp="1" noRot="1" noChangeAspect="1" noTextEdit="1"/>
          </p:cNvSpPr>
          <p:nvPr>
            <p:ph type="sldImg"/>
          </p:nvPr>
        </p:nvSpPr>
        <p:spPr>
          <a:ln/>
        </p:spPr>
      </p:sp>
      <p:sp>
        <p:nvSpPr>
          <p:cNvPr id="492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85464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الي اي اغابي                             الي تو ماكريو </a:t>
            </a:r>
            <a:endParaRPr lang="en-US" dirty="0"/>
          </a:p>
        </p:txBody>
      </p:sp>
      <p:sp>
        <p:nvSpPr>
          <p:cNvPr id="4" name="Header Placeholder 3"/>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744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Slide Image Placeholder 1"/>
          <p:cNvSpPr>
            <a:spLocks noGrp="1" noRot="1" noChangeAspect="1" noTextEdit="1"/>
          </p:cNvSpPr>
          <p:nvPr>
            <p:ph type="sldImg"/>
          </p:nvPr>
        </p:nvSpPr>
        <p:spPr>
          <a:ln/>
        </p:spPr>
      </p:sp>
      <p:sp>
        <p:nvSpPr>
          <p:cNvPr id="533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10833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31289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Slide Image Placeholder 1"/>
          <p:cNvSpPr>
            <a:spLocks noGrp="1" noRot="1" noChangeAspect="1" noTextEdit="1"/>
          </p:cNvSpPr>
          <p:nvPr>
            <p:ph type="sldImg"/>
          </p:nvPr>
        </p:nvSpPr>
        <p:spPr>
          <a:ln/>
        </p:spPr>
      </p:sp>
      <p:sp>
        <p:nvSpPr>
          <p:cNvPr id="534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38797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Slide Image Placeholder 1"/>
          <p:cNvSpPr>
            <a:spLocks noGrp="1" noRot="1" noChangeAspect="1" noTextEdit="1"/>
          </p:cNvSpPr>
          <p:nvPr>
            <p:ph type="sldImg"/>
          </p:nvPr>
        </p:nvSpPr>
        <p:spPr>
          <a:ln/>
        </p:spPr>
      </p:sp>
      <p:sp>
        <p:nvSpPr>
          <p:cNvPr id="535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72660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Slide Image Placeholder 1"/>
          <p:cNvSpPr>
            <a:spLocks noGrp="1" noRot="1" noChangeAspect="1" noTextEdit="1"/>
          </p:cNvSpPr>
          <p:nvPr>
            <p:ph type="sldImg"/>
          </p:nvPr>
        </p:nvSpPr>
        <p:spPr>
          <a:ln/>
        </p:spPr>
      </p:sp>
      <p:sp>
        <p:nvSpPr>
          <p:cNvPr id="536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36845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Slide Image Placeholder 1"/>
          <p:cNvSpPr>
            <a:spLocks noGrp="1" noRot="1" noChangeAspect="1" noTextEdit="1"/>
          </p:cNvSpPr>
          <p:nvPr>
            <p:ph type="sldImg"/>
          </p:nvPr>
        </p:nvSpPr>
        <p:spPr>
          <a:ln/>
        </p:spPr>
      </p:sp>
      <p:sp>
        <p:nvSpPr>
          <p:cNvPr id="537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EG" dirty="0">
                <a:latin typeface="Arial" charset="0"/>
                <a:cs typeface="Arial" charset="0"/>
              </a:rPr>
              <a:t>الى اخرستوس انيستي الصغيرة </a:t>
            </a: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15822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Slide Image Placeholder 1"/>
          <p:cNvSpPr>
            <a:spLocks noGrp="1" noRot="1" noChangeAspect="1" noTextEdit="1"/>
          </p:cNvSpPr>
          <p:nvPr>
            <p:ph type="sldImg"/>
          </p:nvPr>
        </p:nvSpPr>
        <p:spPr>
          <a:ln/>
        </p:spPr>
      </p:sp>
      <p:sp>
        <p:nvSpPr>
          <p:cNvPr id="538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03266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Slide Image Placeholder 1"/>
          <p:cNvSpPr>
            <a:spLocks noGrp="1" noRot="1" noChangeAspect="1" noTextEdit="1"/>
          </p:cNvSpPr>
          <p:nvPr>
            <p:ph type="sldImg"/>
          </p:nvPr>
        </p:nvSpPr>
        <p:spPr>
          <a:ln/>
        </p:spPr>
      </p:sp>
      <p:sp>
        <p:nvSpPr>
          <p:cNvPr id="539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7565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Slide Image Placeholder 1"/>
          <p:cNvSpPr>
            <a:spLocks noGrp="1" noRot="1" noChangeAspect="1" noTextEdit="1"/>
          </p:cNvSpPr>
          <p:nvPr>
            <p:ph type="sldImg"/>
          </p:nvPr>
        </p:nvSpPr>
        <p:spPr>
          <a:ln/>
        </p:spPr>
      </p:sp>
      <p:sp>
        <p:nvSpPr>
          <p:cNvPr id="539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34033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Slide Image Placeholder 1"/>
          <p:cNvSpPr>
            <a:spLocks noGrp="1" noRot="1" noChangeAspect="1" noTextEdit="1"/>
          </p:cNvSpPr>
          <p:nvPr>
            <p:ph type="sldImg"/>
          </p:nvPr>
        </p:nvSpPr>
        <p:spPr>
          <a:ln/>
        </p:spPr>
      </p:sp>
      <p:sp>
        <p:nvSpPr>
          <p:cNvPr id="539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87087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Slide Image Placeholder 1"/>
          <p:cNvSpPr>
            <a:spLocks noGrp="1" noRot="1" noChangeAspect="1" noTextEdit="1"/>
          </p:cNvSpPr>
          <p:nvPr>
            <p:ph type="sldImg"/>
          </p:nvPr>
        </p:nvSpPr>
        <p:spPr>
          <a:ln/>
        </p:spPr>
      </p:sp>
      <p:sp>
        <p:nvSpPr>
          <p:cNvPr id="538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599751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Slide Image Placeholder 1"/>
          <p:cNvSpPr>
            <a:spLocks noGrp="1" noRot="1" noChangeAspect="1" noTextEdit="1"/>
          </p:cNvSpPr>
          <p:nvPr>
            <p:ph type="sldImg"/>
          </p:nvPr>
        </p:nvSpPr>
        <p:spPr>
          <a:ln/>
        </p:spPr>
      </p:sp>
      <p:sp>
        <p:nvSpPr>
          <p:cNvPr id="538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7488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26408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Slide Image Placeholder 1"/>
          <p:cNvSpPr>
            <a:spLocks noGrp="1" noRot="1" noChangeAspect="1" noTextEdit="1"/>
          </p:cNvSpPr>
          <p:nvPr>
            <p:ph type="sldImg"/>
          </p:nvPr>
        </p:nvSpPr>
        <p:spPr>
          <a:ln/>
        </p:spPr>
      </p:sp>
      <p:sp>
        <p:nvSpPr>
          <p:cNvPr id="538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86849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Slide Image Placeholder 1"/>
          <p:cNvSpPr>
            <a:spLocks noGrp="1" noRot="1" noChangeAspect="1" noTextEdit="1"/>
          </p:cNvSpPr>
          <p:nvPr>
            <p:ph type="sldImg"/>
          </p:nvPr>
        </p:nvSpPr>
        <p:spPr>
          <a:ln/>
        </p:spPr>
      </p:sp>
      <p:sp>
        <p:nvSpPr>
          <p:cNvPr id="547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50193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Slide Image Placeholder 1"/>
          <p:cNvSpPr>
            <a:spLocks noGrp="1" noRot="1" noChangeAspect="1" noTextEdit="1"/>
          </p:cNvSpPr>
          <p:nvPr>
            <p:ph type="sldImg"/>
          </p:nvPr>
        </p:nvSpPr>
        <p:spPr>
          <a:ln/>
        </p:spPr>
      </p:sp>
      <p:sp>
        <p:nvSpPr>
          <p:cNvPr id="548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89421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Slide Image Placeholder 1"/>
          <p:cNvSpPr>
            <a:spLocks noGrp="1" noRot="1" noChangeAspect="1" noTextEdit="1"/>
          </p:cNvSpPr>
          <p:nvPr>
            <p:ph type="sldImg"/>
          </p:nvPr>
        </p:nvSpPr>
        <p:spPr>
          <a:ln/>
        </p:spPr>
      </p:sp>
      <p:sp>
        <p:nvSpPr>
          <p:cNvPr id="549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5356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Slide Image Placeholder 1"/>
          <p:cNvSpPr>
            <a:spLocks noGrp="1" noRot="1" noChangeAspect="1" noTextEdit="1"/>
          </p:cNvSpPr>
          <p:nvPr>
            <p:ph type="sldImg"/>
          </p:nvPr>
        </p:nvSpPr>
        <p:spPr>
          <a:ln/>
        </p:spPr>
      </p:sp>
      <p:sp>
        <p:nvSpPr>
          <p:cNvPr id="552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3176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Slide Image Placeholder 1"/>
          <p:cNvSpPr>
            <a:spLocks noGrp="1" noRot="1" noChangeAspect="1" noTextEdit="1"/>
          </p:cNvSpPr>
          <p:nvPr>
            <p:ph type="sldImg"/>
          </p:nvPr>
        </p:nvSpPr>
        <p:spPr>
          <a:ln/>
        </p:spPr>
      </p:sp>
      <p:sp>
        <p:nvSpPr>
          <p:cNvPr id="553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48636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Slide Image Placeholder 1"/>
          <p:cNvSpPr>
            <a:spLocks noGrp="1" noRot="1" noChangeAspect="1" noTextEdit="1"/>
          </p:cNvSpPr>
          <p:nvPr>
            <p:ph type="sldImg"/>
          </p:nvPr>
        </p:nvSpPr>
        <p:spPr>
          <a:ln/>
        </p:spPr>
      </p:sp>
      <p:sp>
        <p:nvSpPr>
          <p:cNvPr id="555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930981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Slide Image Placeholder 1"/>
          <p:cNvSpPr>
            <a:spLocks noGrp="1" noRot="1" noChangeAspect="1" noTextEdit="1"/>
          </p:cNvSpPr>
          <p:nvPr>
            <p:ph type="sldImg"/>
          </p:nvPr>
        </p:nvSpPr>
        <p:spPr>
          <a:ln/>
        </p:spPr>
      </p:sp>
      <p:sp>
        <p:nvSpPr>
          <p:cNvPr id="556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80080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Slide Image Placeholder 1"/>
          <p:cNvSpPr>
            <a:spLocks noGrp="1" noRot="1" noChangeAspect="1" noTextEdit="1"/>
          </p:cNvSpPr>
          <p:nvPr>
            <p:ph type="sldImg"/>
          </p:nvPr>
        </p:nvSpPr>
        <p:spPr>
          <a:ln/>
        </p:spPr>
      </p:sp>
      <p:sp>
        <p:nvSpPr>
          <p:cNvPr id="557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779845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Slide Image Placeholder 1"/>
          <p:cNvSpPr>
            <a:spLocks noGrp="1" noRot="1" noChangeAspect="1" noTextEdit="1"/>
          </p:cNvSpPr>
          <p:nvPr>
            <p:ph type="sldImg"/>
          </p:nvPr>
        </p:nvSpPr>
        <p:spPr>
          <a:ln/>
        </p:spPr>
      </p:sp>
      <p:sp>
        <p:nvSpPr>
          <p:cNvPr id="558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0887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Slide Image Placeholder 1"/>
          <p:cNvSpPr>
            <a:spLocks noGrp="1" noRot="1" noChangeAspect="1" noTextEdit="1"/>
          </p:cNvSpPr>
          <p:nvPr>
            <p:ph type="sldImg"/>
          </p:nvPr>
        </p:nvSpPr>
        <p:spPr>
          <a:ln/>
        </p:spPr>
      </p:sp>
      <p:sp>
        <p:nvSpPr>
          <p:cNvPr id="594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964797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2"/>
          <p:cNvSpPr>
            <a:spLocks noGrp="1" noRot="1" noChangeAspect="1" noChangeArrowheads="1" noTextEdit="1"/>
          </p:cNvSpPr>
          <p:nvPr>
            <p:ph type="sldImg"/>
          </p:nvPr>
        </p:nvSpPr>
        <p:spPr>
          <a:ln/>
        </p:spPr>
      </p:sp>
      <p:sp>
        <p:nvSpPr>
          <p:cNvPr id="595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358802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5" name="Rectangle 2"/>
          <p:cNvSpPr>
            <a:spLocks noGrp="1" noRot="1" noChangeAspect="1" noChangeArrowheads="1" noTextEdit="1"/>
          </p:cNvSpPr>
          <p:nvPr>
            <p:ph type="sldImg"/>
          </p:nvPr>
        </p:nvSpPr>
        <p:spPr>
          <a:ln/>
        </p:spPr>
      </p:sp>
      <p:sp>
        <p:nvSpPr>
          <p:cNvPr id="596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398973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2"/>
          <p:cNvSpPr>
            <a:spLocks noGrp="1" noRot="1" noChangeAspect="1" noChangeArrowheads="1" noTextEdit="1"/>
          </p:cNvSpPr>
          <p:nvPr>
            <p:ph type="sldImg"/>
          </p:nvPr>
        </p:nvSpPr>
        <p:spPr>
          <a:ln/>
        </p:spPr>
      </p:sp>
      <p:sp>
        <p:nvSpPr>
          <p:cNvPr id="598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83812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2"/>
          <p:cNvSpPr>
            <a:spLocks noGrp="1" noRot="1" noChangeAspect="1" noChangeArrowheads="1" noTextEdit="1"/>
          </p:cNvSpPr>
          <p:nvPr>
            <p:ph type="sldImg"/>
          </p:nvPr>
        </p:nvSpPr>
        <p:spPr>
          <a:ln/>
        </p:spPr>
      </p:sp>
      <p:sp>
        <p:nvSpPr>
          <p:cNvPr id="599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ar-EG" dirty="0">
                <a:latin typeface="Arial" charset="0"/>
                <a:cs typeface="Arial" charset="0"/>
              </a:rPr>
              <a:t>الى مارو</a:t>
            </a:r>
            <a:r>
              <a:rPr lang="ar-EG" baseline="0" dirty="0">
                <a:latin typeface="Arial" charset="0"/>
                <a:cs typeface="Arial" charset="0"/>
              </a:rPr>
              <a:t> تشاسف</a:t>
            </a: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51877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Slide Image Placeholder 1"/>
          <p:cNvSpPr>
            <a:spLocks noGrp="1" noRot="1" noChangeAspect="1" noTextEdit="1"/>
          </p:cNvSpPr>
          <p:nvPr>
            <p:ph type="sldImg"/>
          </p:nvPr>
        </p:nvSpPr>
        <p:spPr>
          <a:ln/>
        </p:spPr>
      </p:sp>
      <p:sp>
        <p:nvSpPr>
          <p:cNvPr id="611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51977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79256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881094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528933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1427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08770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96835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84091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Slide Image Placeholder 1"/>
          <p:cNvSpPr>
            <a:spLocks noGrp="1" noRot="1" noChangeAspect="1" noTextEdit="1"/>
          </p:cNvSpPr>
          <p:nvPr>
            <p:ph type="sldImg"/>
          </p:nvPr>
        </p:nvSpPr>
        <p:spPr>
          <a:ln/>
        </p:spPr>
      </p:sp>
      <p:sp>
        <p:nvSpPr>
          <p:cNvPr id="614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678950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50712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0649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779553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901507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258719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6988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049741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517947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69184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778950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855597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704014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30671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713224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301322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9661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723562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421081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141062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931221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0455907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237441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2534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6356350"/>
            <a:ext cx="20574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87589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41389231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7930633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644497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79179000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1391961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p>
        </p:txBody>
      </p:sp>
    </p:spTree>
    <p:extLst>
      <p:ext uri="{BB962C8B-B14F-4D97-AF65-F5344CB8AC3E}">
        <p14:creationId xmlns:p14="http://schemas.microsoft.com/office/powerpoint/2010/main" val="402470385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الذكصولوجيات</a:t>
            </a:r>
          </a:p>
        </p:txBody>
      </p:sp>
      <p:sp>
        <p:nvSpPr>
          <p:cNvPr id="4" name="Title 1"/>
          <p:cNvSpPr>
            <a:spLocks noGrp="1"/>
          </p:cNvSpPr>
          <p:nvPr>
            <p:ph type="title" hasCustomPrompt="1"/>
          </p:nvPr>
        </p:nvSpPr>
        <p:spPr>
          <a:xfrm>
            <a:off x="0" y="4375243"/>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4326186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عربي">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20" y="4365104"/>
            <a:ext cx="9130680" cy="2492896"/>
          </a:xfrm>
          <a:prstGeom prst="rect">
            <a:avLst/>
          </a:prstGeom>
        </p:spPr>
        <p:txBody>
          <a:bodyPr/>
          <a:lstStyle>
            <a:lvl1pPr marL="0" indent="0" algn="justLow">
              <a:buNone/>
              <a:defRPr sz="4000" b="1">
                <a:solidFill>
                  <a:schemeClr val="bg1"/>
                </a:solidFill>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EG" dirty="0"/>
              <a:t>عربي</a:t>
            </a:r>
          </a:p>
        </p:txBody>
      </p:sp>
    </p:spTree>
    <p:extLst>
      <p:ext uri="{BB962C8B-B14F-4D97-AF65-F5344CB8AC3E}">
        <p14:creationId xmlns:p14="http://schemas.microsoft.com/office/powerpoint/2010/main" val="40627154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7461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انهار">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6207439"/>
            <a:ext cx="9143999" cy="605937"/>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365104"/>
            <a:ext cx="9144000" cy="782371"/>
          </a:xfrm>
        </p:spPr>
        <p:txBody>
          <a:bodyPr/>
          <a:lstStyle>
            <a:lvl1pPr algn="ctr" rtl="1">
              <a:defRPr sz="3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Tree>
    <p:extLst>
      <p:ext uri="{BB962C8B-B14F-4D97-AF65-F5344CB8AC3E}">
        <p14:creationId xmlns:p14="http://schemas.microsoft.com/office/powerpoint/2010/main" val="4677656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6207439"/>
            <a:ext cx="9143999"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518837"/>
            <a:ext cx="9144000" cy="782371"/>
          </a:xfrm>
        </p:spPr>
        <p:txBody>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408055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 action="ppaction://noaction"/>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6436779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14013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أوشية القراب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القرابين</a:t>
            </a:r>
          </a:p>
        </p:txBody>
      </p:sp>
      <p:sp>
        <p:nvSpPr>
          <p:cNvPr id="4" name="Title 1"/>
          <p:cNvSpPr>
            <a:spLocks noGrp="1"/>
          </p:cNvSpPr>
          <p:nvPr>
            <p:ph type="title" hasCustomPrompt="1"/>
          </p:nvPr>
        </p:nvSpPr>
        <p:spPr>
          <a:xfrm>
            <a:off x="395536" y="4459015"/>
            <a:ext cx="8352928"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95536" y="5972907"/>
            <a:ext cx="8352928"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95536" y="5241386"/>
            <a:ext cx="8352928"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399015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تقدمة الحمل</a:t>
            </a:r>
          </a:p>
        </p:txBody>
      </p:sp>
    </p:spTree>
    <p:extLst>
      <p:ext uri="{BB962C8B-B14F-4D97-AF65-F5344CB8AC3E}">
        <p14:creationId xmlns:p14="http://schemas.microsoft.com/office/powerpoint/2010/main" val="3684227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تقدمة الحمل</a:t>
            </a:r>
          </a:p>
        </p:txBody>
      </p:sp>
      <p:sp>
        <p:nvSpPr>
          <p:cNvPr id="6"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8"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9"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363139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7" name="Rectangle 6"/>
          <p:cNvSpPr/>
          <p:nvPr userDrawn="1"/>
        </p:nvSpPr>
        <p:spPr>
          <a:xfrm>
            <a:off x="3275856" y="116632"/>
            <a:ext cx="2664296"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Tree>
    <p:extLst>
      <p:ext uri="{BB962C8B-B14F-4D97-AF65-F5344CB8AC3E}">
        <p14:creationId xmlns:p14="http://schemas.microsoft.com/office/powerpoint/2010/main" val="139301689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صلاة الشكر">
    <p:spTree>
      <p:nvGrpSpPr>
        <p:cNvPr id="1" name=""/>
        <p:cNvGrpSpPr/>
        <p:nvPr/>
      </p:nvGrpSpPr>
      <p:grpSpPr>
        <a:xfrm>
          <a:off x="0" y="0"/>
          <a:ext cx="0" cy="0"/>
          <a:chOff x="0" y="0"/>
          <a:chExt cx="0" cy="0"/>
        </a:xfrm>
      </p:grpSpPr>
      <p:sp>
        <p:nvSpPr>
          <p:cNvPr id="7" name="Rectangle 6"/>
          <p:cNvSpPr/>
          <p:nvPr userDrawn="1"/>
        </p:nvSpPr>
        <p:spPr>
          <a:xfrm>
            <a:off x="1592795"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6754536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7" name="Rectangle 6"/>
          <p:cNvSpPr/>
          <p:nvPr userDrawn="1"/>
        </p:nvSpPr>
        <p:spPr>
          <a:xfrm>
            <a:off x="1619672"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تحليل الخدام</a:t>
            </a:r>
          </a:p>
        </p:txBody>
      </p:sp>
    </p:spTree>
    <p:extLst>
      <p:ext uri="{BB962C8B-B14F-4D97-AF65-F5344CB8AC3E}">
        <p14:creationId xmlns:p14="http://schemas.microsoft.com/office/powerpoint/2010/main" val="39032754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قداس الكلمه">
    <p:spTree>
      <p:nvGrpSpPr>
        <p:cNvPr id="1" name=""/>
        <p:cNvGrpSpPr/>
        <p:nvPr/>
      </p:nvGrpSpPr>
      <p:grpSpPr>
        <a:xfrm>
          <a:off x="0" y="0"/>
          <a:ext cx="0" cy="0"/>
          <a:chOff x="0" y="0"/>
          <a:chExt cx="0" cy="0"/>
        </a:xfrm>
      </p:grpSpPr>
      <p:sp>
        <p:nvSpPr>
          <p:cNvPr id="7" name="Rectangle 6"/>
          <p:cNvSpPr/>
          <p:nvPr userDrawn="1"/>
        </p:nvSpPr>
        <p:spPr>
          <a:xfrm>
            <a:off x="1592795"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قداس الكلمه</a:t>
            </a:r>
          </a:p>
        </p:txBody>
      </p:sp>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013819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الـبـولـــس">
    <p:spTree>
      <p:nvGrpSpPr>
        <p:cNvPr id="1" name=""/>
        <p:cNvGrpSpPr/>
        <p:nvPr/>
      </p:nvGrpSpPr>
      <p:grpSpPr>
        <a:xfrm>
          <a:off x="0" y="0"/>
          <a:ext cx="0" cy="0"/>
          <a:chOff x="0" y="0"/>
          <a:chExt cx="0" cy="0"/>
        </a:xfrm>
      </p:grpSpPr>
      <p:sp>
        <p:nvSpPr>
          <p:cNvPr id="8" name="Rectangle 7"/>
          <p:cNvSpPr/>
          <p:nvPr userDrawn="1"/>
        </p:nvSpPr>
        <p:spPr>
          <a:xfrm>
            <a:off x="1592796" y="44624"/>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الـبـولـــس</a:t>
            </a:r>
          </a:p>
        </p:txBody>
      </p:sp>
    </p:spTree>
    <p:extLst>
      <p:ext uri="{BB962C8B-B14F-4D97-AF65-F5344CB8AC3E}">
        <p14:creationId xmlns:p14="http://schemas.microsoft.com/office/powerpoint/2010/main" val="12695303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10" name="Rectangle 9"/>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الكاثوليكون</a:t>
            </a:r>
          </a:p>
        </p:txBody>
      </p:sp>
    </p:spTree>
    <p:extLst>
      <p:ext uri="{BB962C8B-B14F-4D97-AF65-F5344CB8AC3E}">
        <p14:creationId xmlns:p14="http://schemas.microsoft.com/office/powerpoint/2010/main" val="386871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208726557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مرد الإبركسيس">
    <p:spTree>
      <p:nvGrpSpPr>
        <p:cNvPr id="1" name=""/>
        <p:cNvGrpSpPr/>
        <p:nvPr/>
      </p:nvGrpSpPr>
      <p:grpSpPr>
        <a:xfrm>
          <a:off x="0" y="0"/>
          <a:ext cx="0" cy="0"/>
          <a:chOff x="0" y="0"/>
          <a:chExt cx="0" cy="0"/>
        </a:xfrm>
      </p:grpSpPr>
      <p:sp>
        <p:nvSpPr>
          <p:cNvPr id="6" name="Rectangle 5"/>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الابركسيس</a:t>
            </a:r>
          </a:p>
        </p:txBody>
      </p:sp>
    </p:spTree>
    <p:extLst>
      <p:ext uri="{BB962C8B-B14F-4D97-AF65-F5344CB8AC3E}">
        <p14:creationId xmlns:p14="http://schemas.microsoft.com/office/powerpoint/2010/main" val="428616821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6" name="Rectangle 5"/>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الإبركسيس</a:t>
            </a:r>
          </a:p>
        </p:txBody>
      </p:sp>
    </p:spTree>
    <p:extLst>
      <p:ext uri="{BB962C8B-B14F-4D97-AF65-F5344CB8AC3E}">
        <p14:creationId xmlns:p14="http://schemas.microsoft.com/office/powerpoint/2010/main" val="1380475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blank" preserve="1">
  <p:cSld name="السنكسار">
    <p:spTree>
      <p:nvGrpSpPr>
        <p:cNvPr id="1" name=""/>
        <p:cNvGrpSpPr/>
        <p:nvPr/>
      </p:nvGrpSpPr>
      <p:grpSpPr>
        <a:xfrm>
          <a:off x="0" y="0"/>
          <a:ext cx="0" cy="0"/>
          <a:chOff x="0" y="0"/>
          <a:chExt cx="0" cy="0"/>
        </a:xfrm>
      </p:grpSpPr>
      <p:sp>
        <p:nvSpPr>
          <p:cNvPr id="5" name="Rectangle 4"/>
          <p:cNvSpPr/>
          <p:nvPr userDrawn="1"/>
        </p:nvSpPr>
        <p:spPr>
          <a:xfrm>
            <a:off x="1619672"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السنكسار</a:t>
            </a:r>
          </a:p>
        </p:txBody>
      </p:sp>
    </p:spTree>
    <p:extLst>
      <p:ext uri="{BB962C8B-B14F-4D97-AF65-F5344CB8AC3E}">
        <p14:creationId xmlns:p14="http://schemas.microsoft.com/office/powerpoint/2010/main" val="371370188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أوشية الإنجيل">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الإنجيل</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7979719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المزمور">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المزمور</a:t>
            </a:r>
          </a:p>
        </p:txBody>
      </p:sp>
    </p:spTree>
    <p:extLst>
      <p:ext uri="{BB962C8B-B14F-4D97-AF65-F5344CB8AC3E}">
        <p14:creationId xmlns:p14="http://schemas.microsoft.com/office/powerpoint/2010/main" val="281369456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mj-cs"/>
              </a:rPr>
              <a:t>الانجيل</a:t>
            </a:r>
          </a:p>
        </p:txBody>
      </p:sp>
    </p:spTree>
    <p:extLst>
      <p:ext uri="{BB962C8B-B14F-4D97-AF65-F5344CB8AC3E}">
        <p14:creationId xmlns:p14="http://schemas.microsoft.com/office/powerpoint/2010/main" val="203382850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طرح القيامة">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طرح القيامة</a:t>
            </a:r>
          </a:p>
        </p:txBody>
      </p:sp>
    </p:spTree>
    <p:extLst>
      <p:ext uri="{BB962C8B-B14F-4D97-AF65-F5344CB8AC3E}">
        <p14:creationId xmlns:p14="http://schemas.microsoft.com/office/powerpoint/2010/main" val="19641488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4" name="Rectangle 3"/>
          <p:cNvSpPr/>
          <p:nvPr userDrawn="1"/>
        </p:nvSpPr>
        <p:spPr>
          <a:xfrm>
            <a:off x="1619672"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الاواشي </a:t>
            </a:r>
          </a:p>
        </p:txBody>
      </p:sp>
    </p:spTree>
    <p:extLst>
      <p:ext uri="{BB962C8B-B14F-4D97-AF65-F5344CB8AC3E}">
        <p14:creationId xmlns:p14="http://schemas.microsoft.com/office/powerpoint/2010/main" val="406924303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قانون الإيمان</a:t>
            </a:r>
          </a:p>
        </p:txBody>
      </p:sp>
    </p:spTree>
    <p:extLst>
      <p:ext uri="{BB962C8B-B14F-4D97-AF65-F5344CB8AC3E}">
        <p14:creationId xmlns:p14="http://schemas.microsoft.com/office/powerpoint/2010/main" val="402016169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صلاة الصلح">
    <p:spTree>
      <p:nvGrpSpPr>
        <p:cNvPr id="1" name=""/>
        <p:cNvGrpSpPr/>
        <p:nvPr/>
      </p:nvGrpSpPr>
      <p:grpSpPr>
        <a:xfrm>
          <a:off x="0" y="0"/>
          <a:ext cx="0" cy="0"/>
          <a:chOff x="0" y="0"/>
          <a:chExt cx="0" cy="0"/>
        </a:xfrm>
      </p:grpSpPr>
      <p:sp>
        <p:nvSpPr>
          <p:cNvPr id="5" name="Rectangle 4"/>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صلاة الصلح</a:t>
            </a:r>
          </a:p>
        </p:txBody>
      </p:sp>
    </p:spTree>
    <p:extLst>
      <p:ext uri="{BB962C8B-B14F-4D97-AF65-F5344CB8AC3E}">
        <p14:creationId xmlns:p14="http://schemas.microsoft.com/office/powerpoint/2010/main" val="87314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مزامير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التاسعة</a:t>
            </a:r>
          </a:p>
        </p:txBody>
      </p:sp>
      <p:sp>
        <p:nvSpPr>
          <p:cNvPr id="3" name="Rectangle 2">
            <a:hlinkClick r:id="" action="ppaction://noaction"/>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25066016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صلاة الصلح">
    <p:spTree>
      <p:nvGrpSpPr>
        <p:cNvPr id="1" name=""/>
        <p:cNvGrpSpPr/>
        <p:nvPr/>
      </p:nvGrpSpPr>
      <p:grpSpPr>
        <a:xfrm>
          <a:off x="0" y="0"/>
          <a:ext cx="0" cy="0"/>
          <a:chOff x="0" y="0"/>
          <a:chExt cx="0" cy="0"/>
        </a:xfrm>
      </p:grpSpPr>
      <p:sp>
        <p:nvSpPr>
          <p:cNvPr id="5" name="Rectangle 4"/>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صلاة الصلح</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5742657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أسبسمس أدام">
    <p:spTree>
      <p:nvGrpSpPr>
        <p:cNvPr id="1" name=""/>
        <p:cNvGrpSpPr/>
        <p:nvPr/>
      </p:nvGrpSpPr>
      <p:grpSpPr>
        <a:xfrm>
          <a:off x="0" y="0"/>
          <a:ext cx="0" cy="0"/>
          <a:chOff x="0" y="0"/>
          <a:chExt cx="0" cy="0"/>
        </a:xfrm>
      </p:grpSpPr>
      <p:sp>
        <p:nvSpPr>
          <p:cNvPr id="5" name="Rectangle 4"/>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أسبسمس أدام</a:t>
            </a:r>
          </a:p>
        </p:txBody>
      </p:sp>
    </p:spTree>
    <p:extLst>
      <p:ext uri="{BB962C8B-B14F-4D97-AF65-F5344CB8AC3E}">
        <p14:creationId xmlns:p14="http://schemas.microsoft.com/office/powerpoint/2010/main" val="421714003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الانافورا</a:t>
            </a:r>
          </a:p>
        </p:txBody>
      </p:sp>
    </p:spTree>
    <p:extLst>
      <p:ext uri="{BB962C8B-B14F-4D97-AF65-F5344CB8AC3E}">
        <p14:creationId xmlns:p14="http://schemas.microsoft.com/office/powerpoint/2010/main" val="354581123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الانافورا">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الانافورا</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6139487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أسبسمس واطس">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أسبسمس واطس</a:t>
            </a:r>
          </a:p>
        </p:txBody>
      </p:sp>
    </p:spTree>
    <p:extLst>
      <p:ext uri="{BB962C8B-B14F-4D97-AF65-F5344CB8AC3E}">
        <p14:creationId xmlns:p14="http://schemas.microsoft.com/office/powerpoint/2010/main" val="34277999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الصلوات التأسيسية </a:t>
            </a:r>
          </a:p>
        </p:txBody>
      </p:sp>
    </p:spTree>
    <p:extLst>
      <p:ext uri="{BB962C8B-B14F-4D97-AF65-F5344CB8AC3E}">
        <p14:creationId xmlns:p14="http://schemas.microsoft.com/office/powerpoint/2010/main" val="42511199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الصلوات التأسيسية </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9765123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7" name="Rectangle 6"/>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سر حلول الروح القدس</a:t>
            </a:r>
          </a:p>
        </p:txBody>
      </p:sp>
    </p:spTree>
    <p:extLst>
      <p:ext uri="{BB962C8B-B14F-4D97-AF65-F5344CB8AC3E}">
        <p14:creationId xmlns:p14="http://schemas.microsoft.com/office/powerpoint/2010/main" val="188022649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سر حلول الروح القدس">
    <p:spTree>
      <p:nvGrpSpPr>
        <p:cNvPr id="1" name=""/>
        <p:cNvGrpSpPr/>
        <p:nvPr/>
      </p:nvGrpSpPr>
      <p:grpSpPr>
        <a:xfrm>
          <a:off x="0" y="0"/>
          <a:ext cx="0" cy="0"/>
          <a:chOff x="0" y="0"/>
          <a:chExt cx="0" cy="0"/>
        </a:xfrm>
      </p:grpSpPr>
      <p:sp>
        <p:nvSpPr>
          <p:cNvPr id="7" name="Rectangle 6"/>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سر حلول الروح القدس</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17737738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3" name="Rectangle 2"/>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المجمع</a:t>
            </a:r>
          </a:p>
        </p:txBody>
      </p:sp>
    </p:spTree>
    <p:extLst>
      <p:ext uri="{BB962C8B-B14F-4D97-AF65-F5344CB8AC3E}">
        <p14:creationId xmlns:p14="http://schemas.microsoft.com/office/powerpoint/2010/main" val="5118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التاسعة</a:t>
            </a:r>
          </a:p>
        </p:txBody>
      </p:sp>
    </p:spTree>
    <p:extLst>
      <p:ext uri="{BB962C8B-B14F-4D97-AF65-F5344CB8AC3E}">
        <p14:creationId xmlns:p14="http://schemas.microsoft.com/office/powerpoint/2010/main" val="379230609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المجمع">
    <p:spTree>
      <p:nvGrpSpPr>
        <p:cNvPr id="1" name=""/>
        <p:cNvGrpSpPr/>
        <p:nvPr/>
      </p:nvGrpSpPr>
      <p:grpSpPr>
        <a:xfrm>
          <a:off x="0" y="0"/>
          <a:ext cx="0" cy="0"/>
          <a:chOff x="0" y="0"/>
          <a:chExt cx="0" cy="0"/>
        </a:xfrm>
      </p:grpSpPr>
      <p:sp>
        <p:nvSpPr>
          <p:cNvPr id="3" name="Rectangle 2"/>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المجمع</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5812741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مقدمة القسمة ">
    <p:spTree>
      <p:nvGrpSpPr>
        <p:cNvPr id="1" name=""/>
        <p:cNvGrpSpPr/>
        <p:nvPr/>
      </p:nvGrpSpPr>
      <p:grpSpPr>
        <a:xfrm>
          <a:off x="0" y="0"/>
          <a:ext cx="0" cy="0"/>
          <a:chOff x="0" y="0"/>
          <a:chExt cx="0" cy="0"/>
        </a:xfrm>
      </p:grpSpPr>
      <p:sp>
        <p:nvSpPr>
          <p:cNvPr id="5" name="Rectangle 4"/>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مقدمة القسمة </a:t>
            </a:r>
          </a:p>
        </p:txBody>
      </p:sp>
    </p:spTree>
    <p:extLst>
      <p:ext uri="{BB962C8B-B14F-4D97-AF65-F5344CB8AC3E}">
        <p14:creationId xmlns:p14="http://schemas.microsoft.com/office/powerpoint/2010/main" val="244551105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مقدمة القسمة ">
    <p:spTree>
      <p:nvGrpSpPr>
        <p:cNvPr id="1" name=""/>
        <p:cNvGrpSpPr/>
        <p:nvPr/>
      </p:nvGrpSpPr>
      <p:grpSpPr>
        <a:xfrm>
          <a:off x="0" y="0"/>
          <a:ext cx="0" cy="0"/>
          <a:chOff x="0" y="0"/>
          <a:chExt cx="0" cy="0"/>
        </a:xfrm>
      </p:grpSpPr>
      <p:sp>
        <p:nvSpPr>
          <p:cNvPr id="5" name="Rectangle 4"/>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مقدمة القسمة </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1051086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القسمة</a:t>
            </a:r>
          </a:p>
        </p:txBody>
      </p:sp>
    </p:spTree>
    <p:extLst>
      <p:ext uri="{BB962C8B-B14F-4D97-AF65-F5344CB8AC3E}">
        <p14:creationId xmlns:p14="http://schemas.microsoft.com/office/powerpoint/2010/main" val="196778712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القسمة">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القسمة</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0708346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8" name="Rectangle 7"/>
          <p:cNvSpPr/>
          <p:nvPr userDrawn="1"/>
        </p:nvSpPr>
        <p:spPr>
          <a:xfrm>
            <a:off x="1565920"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الاعتراف</a:t>
            </a:r>
          </a:p>
        </p:txBody>
      </p:sp>
    </p:spTree>
    <p:extLst>
      <p:ext uri="{BB962C8B-B14F-4D97-AF65-F5344CB8AC3E}">
        <p14:creationId xmlns:p14="http://schemas.microsoft.com/office/powerpoint/2010/main" val="65754657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الاعتراف">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الاعتراف</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5800073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7" name="Rectangle 6"/>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التوزيع</a:t>
            </a:r>
          </a:p>
        </p:txBody>
      </p:sp>
    </p:spTree>
    <p:extLst>
      <p:ext uri="{BB962C8B-B14F-4D97-AF65-F5344CB8AC3E}">
        <p14:creationId xmlns:p14="http://schemas.microsoft.com/office/powerpoint/2010/main" val="290738037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التوزيع">
    <p:spTree>
      <p:nvGrpSpPr>
        <p:cNvPr id="1" name=""/>
        <p:cNvGrpSpPr/>
        <p:nvPr/>
      </p:nvGrpSpPr>
      <p:grpSpPr>
        <a:xfrm>
          <a:off x="0" y="0"/>
          <a:ext cx="0" cy="0"/>
          <a:chOff x="0" y="0"/>
          <a:chExt cx="0" cy="0"/>
        </a:xfrm>
      </p:grpSpPr>
      <p:sp>
        <p:nvSpPr>
          <p:cNvPr id="7" name="Rectangle 6"/>
          <p:cNvSpPr/>
          <p:nvPr userDrawn="1"/>
        </p:nvSpPr>
        <p:spPr>
          <a:xfrm>
            <a:off x="1592796" y="46365"/>
            <a:ext cx="5958408" cy="646331"/>
          </a:xfrm>
          <a:prstGeom prst="rect">
            <a:avLst/>
          </a:prstGeom>
        </p:spPr>
        <p:txBody>
          <a:bodyPr wrap="square">
            <a:spAutoFit/>
          </a:bodyPr>
          <a:lstStyle/>
          <a:p>
            <a:pPr algn="ctr">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التوزيع</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16617878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20" y="4365104"/>
            <a:ext cx="9130680" cy="2492896"/>
          </a:xfrm>
          <a:prstGeom prst="rect">
            <a:avLst/>
          </a:prstGeom>
        </p:spPr>
        <p:txBody>
          <a:bodyPr/>
          <a:lstStyle>
            <a:lvl1pPr marL="0" indent="0" algn="justLow">
              <a:buNone/>
              <a:defRPr sz="4000" b="1">
                <a:solidFill>
                  <a:schemeClr val="bg1"/>
                </a:solidFill>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EG" dirty="0"/>
              <a:t>عربي</a:t>
            </a:r>
          </a:p>
        </p:txBody>
      </p:sp>
    </p:spTree>
    <p:extLst>
      <p:ext uri="{BB962C8B-B14F-4D97-AF65-F5344CB8AC3E}">
        <p14:creationId xmlns:p14="http://schemas.microsoft.com/office/powerpoint/2010/main" val="170211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415654498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1_عربي مديح">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20" y="4365104"/>
            <a:ext cx="9130680" cy="2492896"/>
          </a:xfrm>
          <a:prstGeom prst="rect">
            <a:avLst/>
          </a:prstGeom>
        </p:spPr>
        <p:txBody>
          <a:bodyPr/>
          <a:lstStyle>
            <a:lvl1pPr marL="0" indent="0" algn="ctr">
              <a:buNone/>
              <a:defRPr sz="4400" b="1">
                <a:solidFill>
                  <a:schemeClr val="bg1"/>
                </a:solidFill>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EG" dirty="0"/>
              <a:t>عربي</a:t>
            </a:r>
          </a:p>
        </p:txBody>
      </p:sp>
    </p:spTree>
    <p:extLst>
      <p:ext uri="{BB962C8B-B14F-4D97-AF65-F5344CB8AC3E}">
        <p14:creationId xmlns:p14="http://schemas.microsoft.com/office/powerpoint/2010/main" val="87291131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16216" y="4437112"/>
            <a:ext cx="2627784" cy="2284363"/>
          </a:xfrm>
        </p:spPr>
        <p:txBody>
          <a:bodyPr/>
          <a:lstStyle>
            <a:lvl1pPr algn="ctr">
              <a:defRPr lang="ar-EG" sz="3600" b="1" kern="1200" dirty="0" smtClean="0">
                <a:solidFill>
                  <a:schemeClr val="lt1"/>
                </a:solidFill>
                <a:latin typeface="+mn-lt"/>
                <a:ea typeface="+mn-ea"/>
                <a:cs typeface="Simplified Arabic" pitchFamily="2" charset="-78"/>
              </a:defRPr>
            </a:lvl1pPr>
          </a:lstStyle>
          <a:p>
            <a:r>
              <a:rPr lang="ar-EG" dirty="0"/>
              <a:t>عربي</a:t>
            </a:r>
          </a:p>
        </p:txBody>
      </p:sp>
      <p:sp>
        <p:nvSpPr>
          <p:cNvPr id="5" name="Footer Placeholder 4"/>
          <p:cNvSpPr>
            <a:spLocks noGrp="1"/>
          </p:cNvSpPr>
          <p:nvPr>
            <p:ph type="ftr" sz="quarter" idx="11"/>
          </p:nvPr>
        </p:nvSpPr>
        <p:spPr>
          <a:xfrm>
            <a:off x="2590800" y="4437112"/>
            <a:ext cx="3781400" cy="2284363"/>
          </a:xfrm>
        </p:spPr>
        <p:txBody>
          <a:bodyPr/>
          <a:lstStyle>
            <a:lvl1pPr>
              <a:defRPr sz="3200">
                <a:solidFill>
                  <a:srgbClr val="FFC000"/>
                </a:solidFill>
                <a:latin typeface="CS New Athanasius" panose="020B0500000000000000" pitchFamily="34" charset="0"/>
              </a:defRPr>
            </a:lvl1pPr>
          </a:lstStyle>
          <a:p>
            <a:r>
              <a:rPr lang="ar-EG" dirty="0"/>
              <a:t>قبطي</a:t>
            </a:r>
          </a:p>
        </p:txBody>
      </p:sp>
      <p:sp>
        <p:nvSpPr>
          <p:cNvPr id="6" name="Slide Number Placeholder 5"/>
          <p:cNvSpPr>
            <a:spLocks noGrp="1"/>
          </p:cNvSpPr>
          <p:nvPr>
            <p:ph type="sldNum" sz="quarter" idx="12"/>
          </p:nvPr>
        </p:nvSpPr>
        <p:spPr>
          <a:xfrm>
            <a:off x="0" y="4437112"/>
            <a:ext cx="2590800" cy="2284363"/>
          </a:xfrm>
        </p:spPr>
        <p:txBody>
          <a:bodyPr/>
          <a:lstStyle>
            <a:lvl1pPr marL="0" algn="ctr" defTabSz="914400" rtl="1" eaLnBrk="1" latinLnBrk="0" hangingPunct="1">
              <a:defRPr lang="ar-EG" sz="3600" kern="1200" smtClean="0">
                <a:solidFill>
                  <a:schemeClr val="tx1">
                    <a:tint val="75000"/>
                  </a:schemeClr>
                </a:solidFill>
                <a:latin typeface="+mn-lt"/>
                <a:ea typeface="+mn-ea"/>
                <a:cs typeface="AL-Mateen" pitchFamily="2" charset="-78"/>
              </a:defRPr>
            </a:lvl1pPr>
          </a:lstStyle>
          <a:p>
            <a:r>
              <a:rPr lang="ar-EG" b="1" dirty="0">
                <a:solidFill>
                  <a:schemeClr val="lt1"/>
                </a:solidFill>
                <a:cs typeface="Simplified Arabic" pitchFamily="2" charset="-78"/>
              </a:rPr>
              <a:t>معرب</a:t>
            </a:r>
            <a:r>
              <a:rPr lang="ar-EG" dirty="0"/>
              <a:t>	</a:t>
            </a:r>
          </a:p>
        </p:txBody>
      </p:sp>
    </p:spTree>
    <p:extLst>
      <p:ext uri="{BB962C8B-B14F-4D97-AF65-F5344CB8AC3E}">
        <p14:creationId xmlns:p14="http://schemas.microsoft.com/office/powerpoint/2010/main" val="31688935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r">
              <a:defRPr sz="4000" b="1" cap="all"/>
            </a:lvl1pPr>
          </a:lstStyle>
          <a:p>
            <a:r>
              <a:rPr lang="en-US"/>
              <a:t>Click to edit Master title style</a:t>
            </a:r>
            <a:endParaRPr lang="ar-EG"/>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30494015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28184" y="116632"/>
            <a:ext cx="2736304" cy="504056"/>
          </a:xfrm>
          <a:prstGeom prst="rect">
            <a:avLst/>
          </a:prstGeom>
        </p:spPr>
        <p:txBody>
          <a:bodyPr/>
          <a:lstStyle/>
          <a:p>
            <a:r>
              <a:rPr lang="en-US"/>
              <a:t>Click to edit Master title style</a:t>
            </a:r>
            <a:endParaRPr lang="ar-EG"/>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276177874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4509120"/>
            <a:ext cx="2915816" cy="2232248"/>
          </a:xfrm>
          <a:prstGeom prst="rect">
            <a:avLst/>
          </a:prstGeo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9699" y="4452402"/>
            <a:ext cx="2665313" cy="2405598"/>
          </a:xfrm>
          <a:prstGeom prst="rect">
            <a:avLst/>
          </a:prstGeo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2915816" y="4509120"/>
            <a:ext cx="3311351" cy="2348880"/>
          </a:xfrm>
          <a:prstGeom prst="rect">
            <a:avLst/>
          </a:prstGeom>
        </p:spPr>
        <p:txBody>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EG" dirty="0"/>
              <a:t>قبطي</a:t>
            </a:r>
          </a:p>
          <a:p>
            <a:pPr lvl="0"/>
            <a:endParaRPr lang="ar-EG" dirty="0"/>
          </a:p>
        </p:txBody>
      </p:sp>
    </p:spTree>
    <p:extLst>
      <p:ext uri="{BB962C8B-B14F-4D97-AF65-F5344CB8AC3E}">
        <p14:creationId xmlns:p14="http://schemas.microsoft.com/office/powerpoint/2010/main" val="295165856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28184" y="116632"/>
            <a:ext cx="2736304" cy="504056"/>
          </a:xfrm>
          <a:prstGeom prst="rect">
            <a:avLst/>
          </a:prstGeom>
        </p:spPr>
        <p:txBody>
          <a:bodyPr/>
          <a:lstStyle/>
          <a:p>
            <a:r>
              <a:rPr lang="en-US"/>
              <a:t>Click to edit Master title style</a:t>
            </a:r>
            <a:endParaRPr lang="ar-EG"/>
          </a:p>
        </p:txBody>
      </p:sp>
      <p:sp>
        <p:nvSpPr>
          <p:cNvPr id="3" name="Date Placeholder 2"/>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4153851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180000426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r">
              <a:defRPr sz="2000" b="1"/>
            </a:lvl1pPr>
          </a:lstStyle>
          <a:p>
            <a:r>
              <a:rPr lang="en-US"/>
              <a:t>Click to edit Master title style</a:t>
            </a:r>
            <a:endParaRPr lang="ar-EG"/>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30503562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r">
              <a:defRPr sz="2000" b="1"/>
            </a:lvl1pPr>
          </a:lstStyle>
          <a:p>
            <a:r>
              <a:rPr lang="en-US"/>
              <a:t>Click to edit Master title style</a:t>
            </a:r>
            <a:endParaRPr lang="ar-EG"/>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124888955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28184" y="116632"/>
            <a:ext cx="2736304" cy="504056"/>
          </a:xfrm>
          <a:prstGeom prst="rect">
            <a:avLst/>
          </a:prstGeom>
        </p:spPr>
        <p:txBody>
          <a:bodyPr/>
          <a:lstStyle/>
          <a:p>
            <a:r>
              <a:rPr lang="en-US"/>
              <a:t>Click to edit Master title style</a:t>
            </a:r>
            <a:endParaRPr lang="ar-EG"/>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2714577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246563922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ar-EG"/>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07/12/1445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85443774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أفرحى يا مريم">
    <p:spTree>
      <p:nvGrpSpPr>
        <p:cNvPr id="1" name=""/>
        <p:cNvGrpSpPr/>
        <p:nvPr/>
      </p:nvGrpSpPr>
      <p:grpSpPr>
        <a:xfrm>
          <a:off x="0" y="0"/>
          <a:ext cx="0" cy="0"/>
          <a:chOff x="0" y="0"/>
          <a:chExt cx="0" cy="0"/>
        </a:xfrm>
      </p:grpSpPr>
      <p:sp>
        <p:nvSpPr>
          <p:cNvPr id="2" name="Rectangle 1"/>
          <p:cNvSpPr/>
          <p:nvPr userDrawn="1"/>
        </p:nvSpPr>
        <p:spPr>
          <a:xfrm>
            <a:off x="2286000" y="46365"/>
            <a:ext cx="4572000" cy="646331"/>
          </a:xfrm>
          <a:prstGeom prst="rect">
            <a:avLst/>
          </a:prstGeom>
        </p:spPr>
        <p:txBody>
          <a:bodyPr>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mn-lt"/>
                <a:ea typeface="+mn-ea"/>
                <a:cs typeface="+mj-cs"/>
              </a:rPr>
              <a:t>أفرحى يا مريم</a:t>
            </a:r>
            <a:endParaRPr kumimoji="0" lang="ar-SA" sz="3600" b="1" i="0" u="none" strike="noStrike" kern="1200" cap="none" spc="0" normalizeH="0" baseline="0" noProof="0" dirty="0">
              <a:ln>
                <a:noFill/>
              </a:ln>
              <a:solidFill>
                <a:srgbClr val="FFC000"/>
              </a:solidFill>
              <a:effectLst/>
              <a:uLnTx/>
              <a:uFillTx/>
              <a:latin typeface="+mn-lt"/>
              <a:ea typeface="+mn-ea"/>
              <a:cs typeface="+mj-cs"/>
            </a:endParaRPr>
          </a:p>
        </p:txBody>
      </p:sp>
    </p:spTree>
    <p:extLst>
      <p:ext uri="{BB962C8B-B14F-4D97-AF65-F5344CB8AC3E}">
        <p14:creationId xmlns:p14="http://schemas.microsoft.com/office/powerpoint/2010/main" val="380655987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dirty="0"/>
              <a:t>Click to edit Master title style</a:t>
            </a:r>
          </a:p>
        </p:txBody>
      </p:sp>
    </p:spTree>
    <p:extLst>
      <p:ext uri="{BB962C8B-B14F-4D97-AF65-F5344CB8AC3E}">
        <p14:creationId xmlns:p14="http://schemas.microsoft.com/office/powerpoint/2010/main" val="5384460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35005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ar-EG"/>
          </a:p>
        </p:txBody>
      </p:sp>
      <p:sp>
        <p:nvSpPr>
          <p:cNvPr id="4" name="Date Placeholder 3"/>
          <p:cNvSpPr>
            <a:spLocks noGrp="1"/>
          </p:cNvSpPr>
          <p:nvPr>
            <p:ph type="dt" sz="half" idx="10"/>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67255B-C631-4880-ADBF-5D5F9BF48A38}" type="datetimeFigureOut">
              <a:rPr kumimoji="0" lang="ar-EG" sz="1800" b="0" i="0" u="none" strike="noStrike" kern="1200" cap="none" spc="0" normalizeH="0" baseline="0" noProof="0" smtClean="0">
                <a:ln>
                  <a:noFill/>
                </a:ln>
                <a:solidFill>
                  <a:prstClr val="black">
                    <a:tint val="75000"/>
                  </a:prstClr>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07/12/1445</a:t>
            </a:fld>
            <a:endParaRPr kumimoji="0" lang="ar-EG" sz="18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
        <p:nvSpPr>
          <p:cNvPr id="6" name="Slide Number Placeholder 5"/>
          <p:cNvSpPr>
            <a:spLocks noGrp="1"/>
          </p:cNvSpPr>
          <p:nvPr>
            <p:ph type="sldNum" sz="quarter" idx="12"/>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C555D9A-0319-458E-87A5-E4BFDB278479}" type="slidenum">
              <a:rPr kumimoji="0" lang="ar-EG" sz="1800" b="0" i="0" u="none" strike="noStrike" kern="1200" cap="none" spc="0" normalizeH="0" baseline="0" noProof="0" smtClean="0">
                <a:ln>
                  <a:noFill/>
                </a:ln>
                <a:solidFill>
                  <a:prstClr val="black">
                    <a:tint val="75000"/>
                  </a:prstClr>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ar-EG" sz="18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6476990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userDrawn="1">
  <p:cSld name="اوشية القرابين">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23752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userDrawn="1">
  <p:cSld name="تسبحة الملائكة ">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39051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6682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4401187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المرضى</a:t>
            </a:r>
          </a:p>
        </p:txBody>
      </p:sp>
      <p:sp>
        <p:nvSpPr>
          <p:cNvPr id="4" name="Title 1"/>
          <p:cNvSpPr>
            <a:spLocks noGrp="1"/>
          </p:cNvSpPr>
          <p:nvPr>
            <p:ph type="title" hasCustomPrompt="1"/>
          </p:nvPr>
        </p:nvSpPr>
        <p:spPr>
          <a:xfrm>
            <a:off x="395536" y="4459015"/>
            <a:ext cx="8352928"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95536" y="5972907"/>
            <a:ext cx="8352928"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95536" y="5241386"/>
            <a:ext cx="8352928"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4813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24528036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1_اوشية القرابين">
    <p:spTree>
      <p:nvGrpSpPr>
        <p:cNvPr id="1" name=""/>
        <p:cNvGrpSpPr/>
        <p:nvPr/>
      </p:nvGrpSpPr>
      <p:grpSpPr>
        <a:xfrm>
          <a:off x="0" y="0"/>
          <a:ext cx="0" cy="0"/>
          <a:chOff x="0" y="0"/>
          <a:chExt cx="0" cy="0"/>
        </a:xfrm>
      </p:grpSpPr>
      <p:sp>
        <p:nvSpPr>
          <p:cNvPr id="3" name="Rectangle 2"/>
          <p:cNvSpPr/>
          <p:nvPr userDrawn="1"/>
        </p:nvSpPr>
        <p:spPr>
          <a:xfrm>
            <a:off x="2590800" y="76200"/>
            <a:ext cx="4191000" cy="830997"/>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 من يوم الخميس</a:t>
            </a:r>
          </a:p>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القرابين</a:t>
            </a:r>
          </a:p>
        </p:txBody>
      </p:sp>
      <p:sp>
        <p:nvSpPr>
          <p:cNvPr id="4" name="Title 1"/>
          <p:cNvSpPr>
            <a:spLocks noGrp="1"/>
          </p:cNvSpPr>
          <p:nvPr>
            <p:ph type="title" hasCustomPrompt="1"/>
          </p:nvPr>
        </p:nvSpPr>
        <p:spPr>
          <a:xfrm>
            <a:off x="0" y="4419600"/>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33492"/>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01971"/>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5311919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7359579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userDrawn="1">
  <p:cSld name="1_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830997"/>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 من يوم الخميس</a:t>
            </a:r>
          </a:p>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1565847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5" name="Rectangle 4"/>
          <p:cNvSpPr/>
          <p:nvPr userDrawn="1"/>
        </p:nvSpPr>
        <p:spPr>
          <a:xfrm>
            <a:off x="2450752" y="76200"/>
            <a:ext cx="4293992" cy="461665"/>
          </a:xfrm>
          <a:prstGeom prst="rect">
            <a:avLst/>
          </a:prstGeom>
        </p:spPr>
        <p:txBody>
          <a:bodyPr wrap="square">
            <a:spAutoFit/>
          </a:bodyPr>
          <a:lstStyle/>
          <a:p>
            <a:pPr algn="ctr" rtl="1">
              <a:defRPr/>
            </a:pPr>
            <a:r>
              <a:rPr kumimoji="0" lang="ar-EG" sz="24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أفنوتى ناى نان</a:t>
            </a:r>
          </a:p>
        </p:txBody>
      </p:sp>
    </p:spTree>
    <p:extLst>
      <p:ext uri="{BB962C8B-B14F-4D97-AF65-F5344CB8AC3E}">
        <p14:creationId xmlns:p14="http://schemas.microsoft.com/office/powerpoint/2010/main" val="150683556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اوشية الانجيل">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6170353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endParaRPr kumimoji="0" lang="en-US"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endParaRPr>
          </a:p>
        </p:txBody>
      </p:sp>
    </p:spTree>
    <p:extLst>
      <p:ext uri="{BB962C8B-B14F-4D97-AF65-F5344CB8AC3E}">
        <p14:creationId xmlns:p14="http://schemas.microsoft.com/office/powerpoint/2010/main" val="118133325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endParaRPr kumimoji="0" lang="en-US"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endParaRPr>
          </a:p>
        </p:txBody>
      </p:sp>
    </p:spTree>
    <p:extLst>
      <p:ext uri="{BB962C8B-B14F-4D97-AF65-F5344CB8AC3E}">
        <p14:creationId xmlns:p14="http://schemas.microsoft.com/office/powerpoint/2010/main" val="147351019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a:t>
            </a:r>
            <a:r>
              <a:rPr kumimoji="0" lang="ar-SA"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جداً وإكراماً</a:t>
            </a:r>
            <a:r>
              <a:rPr kumimoji="0" lang="en-US"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 </a:t>
            </a:r>
          </a:p>
        </p:txBody>
      </p:sp>
    </p:spTree>
    <p:extLst>
      <p:ext uri="{BB962C8B-B14F-4D97-AF65-F5344CB8AC3E}">
        <p14:creationId xmlns:p14="http://schemas.microsoft.com/office/powerpoint/2010/main" val="61895301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algn="ctr"/>
            <a:r>
              <a:rPr lang="ar-EG" sz="2800" b="1" kern="1200" dirty="0">
                <a:solidFill>
                  <a:srgbClr val="FFC000"/>
                </a:solidFill>
                <a:latin typeface="+mn-lt"/>
                <a:ea typeface="+mn-ea"/>
                <a:cs typeface="+mn-cs"/>
              </a:rPr>
              <a:t>الليلويا فاى بيه بى </a:t>
            </a:r>
          </a:p>
        </p:txBody>
      </p:sp>
    </p:spTree>
    <p:extLst>
      <p:ext uri="{BB962C8B-B14F-4D97-AF65-F5344CB8AC3E}">
        <p14:creationId xmlns:p14="http://schemas.microsoft.com/office/powerpoint/2010/main" val="24224654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3_صلاة الشكر">
    <p:spTree>
      <p:nvGrpSpPr>
        <p:cNvPr id="1" name=""/>
        <p:cNvGrpSpPr/>
        <p:nvPr/>
      </p:nvGrpSpPr>
      <p:grpSpPr>
        <a:xfrm>
          <a:off x="0" y="0"/>
          <a:ext cx="0" cy="0"/>
          <a:chOff x="0" y="0"/>
          <a:chExt cx="0" cy="0"/>
        </a:xfrm>
      </p:grpSpPr>
      <p:sp>
        <p:nvSpPr>
          <p:cNvPr id="7" name="Rectangle 6"/>
          <p:cNvSpPr/>
          <p:nvPr userDrawn="1"/>
        </p:nvSpPr>
        <p:spPr>
          <a:xfrm>
            <a:off x="1592795" y="6772"/>
            <a:ext cx="5958408"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96524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8987994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4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صلاة الشكر</a:t>
            </a:r>
          </a:p>
        </p:txBody>
      </p:sp>
    </p:spTree>
    <p:extLst>
      <p:ext uri="{BB962C8B-B14F-4D97-AF65-F5344CB8AC3E}">
        <p14:creationId xmlns:p14="http://schemas.microsoft.com/office/powerpoint/2010/main" val="5737484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1827774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قداس الكلمة</a:t>
            </a:r>
          </a:p>
        </p:txBody>
      </p:sp>
    </p:spTree>
    <p:extLst>
      <p:ext uri="{BB962C8B-B14F-4D97-AF65-F5344CB8AC3E}">
        <p14:creationId xmlns:p14="http://schemas.microsoft.com/office/powerpoint/2010/main" val="2337501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قداس الكلمة</a:t>
            </a:r>
          </a:p>
        </p:txBody>
      </p:sp>
    </p:spTree>
    <p:extLst>
      <p:ext uri="{BB962C8B-B14F-4D97-AF65-F5344CB8AC3E}">
        <p14:creationId xmlns:p14="http://schemas.microsoft.com/office/powerpoint/2010/main" val="252244448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قداس الكلمة</a:t>
            </a:r>
          </a:p>
        </p:txBody>
      </p:sp>
    </p:spTree>
    <p:extLst>
      <p:ext uri="{BB962C8B-B14F-4D97-AF65-F5344CB8AC3E}">
        <p14:creationId xmlns:p14="http://schemas.microsoft.com/office/powerpoint/2010/main" val="221191092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دورة القيا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دورة القيامة</a:t>
            </a:r>
          </a:p>
        </p:txBody>
      </p:sp>
    </p:spTree>
    <p:extLst>
      <p:ext uri="{BB962C8B-B14F-4D97-AF65-F5344CB8AC3E}">
        <p14:creationId xmlns:p14="http://schemas.microsoft.com/office/powerpoint/2010/main" val="19205838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03997932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endParaRPr>
          </a:p>
        </p:txBody>
      </p:sp>
    </p:spTree>
    <p:extLst>
      <p:ext uri="{BB962C8B-B14F-4D97-AF65-F5344CB8AC3E}">
        <p14:creationId xmlns:p14="http://schemas.microsoft.com/office/powerpoint/2010/main" val="3348542113"/>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2_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endParaRPr>
          </a:p>
        </p:txBody>
      </p:sp>
    </p:spTree>
    <p:extLst>
      <p:ext uri="{BB962C8B-B14F-4D97-AF65-F5344CB8AC3E}">
        <p14:creationId xmlns:p14="http://schemas.microsoft.com/office/powerpoint/2010/main" val="208023820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endParaRPr>
          </a:p>
        </p:txBody>
      </p:sp>
    </p:spTree>
    <p:extLst>
      <p:ext uri="{BB962C8B-B14F-4D97-AF65-F5344CB8AC3E}">
        <p14:creationId xmlns:p14="http://schemas.microsoft.com/office/powerpoint/2010/main" val="3268702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5936408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userDrawn="1">
  <p:cSld name="2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الصلوات التأسيسية </a:t>
            </a:r>
          </a:p>
        </p:txBody>
      </p:sp>
    </p:spTree>
    <p:extLst>
      <p:ext uri="{BB962C8B-B14F-4D97-AF65-F5344CB8AC3E}">
        <p14:creationId xmlns:p14="http://schemas.microsoft.com/office/powerpoint/2010/main" val="38598109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2_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سر حلول الروح القدس</a:t>
            </a:r>
          </a:p>
        </p:txBody>
      </p:sp>
    </p:spTree>
    <p:extLst>
      <p:ext uri="{BB962C8B-B14F-4D97-AF65-F5344CB8AC3E}">
        <p14:creationId xmlns:p14="http://schemas.microsoft.com/office/powerpoint/2010/main" val="342759539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401200052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326486649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الموضع</a:t>
            </a:r>
          </a:p>
        </p:txBody>
      </p:sp>
    </p:spTree>
    <p:extLst>
      <p:ext uri="{BB962C8B-B14F-4D97-AF65-F5344CB8AC3E}">
        <p14:creationId xmlns:p14="http://schemas.microsoft.com/office/powerpoint/2010/main" val="74283659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userDrawn="1">
  <p:cSld name="1_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4003940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الزروع والعشب</a:t>
            </a:r>
          </a:p>
        </p:txBody>
      </p:sp>
    </p:spTree>
    <p:extLst>
      <p:ext uri="{BB962C8B-B14F-4D97-AF65-F5344CB8AC3E}">
        <p14:creationId xmlns:p14="http://schemas.microsoft.com/office/powerpoint/2010/main" val="4222713162"/>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مياه الانهار</a:t>
            </a:r>
          </a:p>
        </p:txBody>
      </p:sp>
    </p:spTree>
    <p:extLst>
      <p:ext uri="{BB962C8B-B14F-4D97-AF65-F5344CB8AC3E}">
        <p14:creationId xmlns:p14="http://schemas.microsoft.com/office/powerpoint/2010/main" val="27889627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424391746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القرابين</a:t>
            </a:r>
          </a:p>
        </p:txBody>
      </p:sp>
    </p:spTree>
    <p:extLst>
      <p:ext uri="{BB962C8B-B14F-4D97-AF65-F5344CB8AC3E}">
        <p14:creationId xmlns:p14="http://schemas.microsoft.com/office/powerpoint/2010/main" val="127180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6356350"/>
            <a:ext cx="20574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904322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5487026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الاواشي</a:t>
            </a:r>
          </a:p>
        </p:txBody>
      </p:sp>
    </p:spTree>
    <p:extLst>
      <p:ext uri="{BB962C8B-B14F-4D97-AF65-F5344CB8AC3E}">
        <p14:creationId xmlns:p14="http://schemas.microsoft.com/office/powerpoint/2010/main" val="15939440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2_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المجمع</a:t>
            </a:r>
          </a:p>
        </p:txBody>
      </p:sp>
    </p:spTree>
    <p:extLst>
      <p:ext uri="{BB962C8B-B14F-4D97-AF65-F5344CB8AC3E}">
        <p14:creationId xmlns:p14="http://schemas.microsoft.com/office/powerpoint/2010/main" val="209907052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9599978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مقدمة القسمة</a:t>
            </a:r>
          </a:p>
        </p:txBody>
      </p:sp>
    </p:spTree>
    <p:extLst>
      <p:ext uri="{BB962C8B-B14F-4D97-AF65-F5344CB8AC3E}">
        <p14:creationId xmlns:p14="http://schemas.microsoft.com/office/powerpoint/2010/main" val="94838435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9435280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2_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الاعتراف</a:t>
            </a:r>
          </a:p>
        </p:txBody>
      </p:sp>
    </p:spTree>
    <p:extLst>
      <p:ext uri="{BB962C8B-B14F-4D97-AF65-F5344CB8AC3E}">
        <p14:creationId xmlns:p14="http://schemas.microsoft.com/office/powerpoint/2010/main" val="107481902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_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التوزيع</a:t>
            </a:r>
          </a:p>
        </p:txBody>
      </p:sp>
    </p:spTree>
    <p:extLst>
      <p:ext uri="{BB962C8B-B14F-4D97-AF65-F5344CB8AC3E}">
        <p14:creationId xmlns:p14="http://schemas.microsoft.com/office/powerpoint/2010/main" val="248246693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5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00385"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56890440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8843645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ارباع الناقوس cs avva shen">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46829"/>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21288"/>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66923"/>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174127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3169334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2_ارباع الناقوس cs avva 2 line">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293096"/>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76491"/>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554955"/>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14970346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47031096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6356350"/>
            <a:ext cx="20574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99631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6356350"/>
            <a:ext cx="20574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6/13/2024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28093559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62283606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مرد مزمور التوزيع">
    <p:spTree>
      <p:nvGrpSpPr>
        <p:cNvPr id="1" name=""/>
        <p:cNvGrpSpPr/>
        <p:nvPr/>
      </p:nvGrpSpPr>
      <p:grpSpPr>
        <a:xfrm>
          <a:off x="0" y="0"/>
          <a:ext cx="0" cy="0"/>
          <a:chOff x="0" y="0"/>
          <a:chExt cx="0" cy="0"/>
        </a:xfrm>
      </p:grpSpPr>
      <p:sp>
        <p:nvSpPr>
          <p:cNvPr id="2" name="TextBox 1"/>
          <p:cNvSpPr txBox="1"/>
          <p:nvPr userDrawn="1"/>
        </p:nvSpPr>
        <p:spPr>
          <a:xfrm>
            <a:off x="154745" y="4975274"/>
            <a:ext cx="8834510" cy="1200329"/>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pt-BR" sz="4800" b="0" i="0" dirty="0">
                <a:solidFill>
                  <a:srgbClr val="FFC000"/>
                </a:solidFill>
                <a:effectLst/>
                <a:latin typeface="CS Avva Shenouda" panose="020B7200000000000000" pitchFamily="34" charset="0"/>
              </a:rPr>
              <a:t>I=y=c P=,=c `Pouro `nte `p`wou</a:t>
            </a:r>
            <a:r>
              <a:rPr lang="ar-EG" sz="7200" dirty="0">
                <a:solidFill>
                  <a:srgbClr val="FFC000"/>
                </a:solidFill>
                <a:effectLst/>
              </a:rPr>
              <a:t> </a:t>
            </a:r>
            <a:endParaRPr lang="en-US" sz="7200" dirty="0">
              <a:solidFill>
                <a:srgbClr val="FFC000"/>
              </a:solidFill>
              <a:effectLst/>
            </a:endParaRPr>
          </a:p>
        </p:txBody>
      </p:sp>
      <p:sp>
        <p:nvSpPr>
          <p:cNvPr id="3" name="TextBox 2">
            <a:extLst>
              <a:ext uri="{FF2B5EF4-FFF2-40B4-BE49-F238E27FC236}">
                <a16:creationId xmlns:a16="http://schemas.microsoft.com/office/drawing/2014/main" id="{F913B162-85B6-80C9-54F1-60B0AFA35307}"/>
              </a:ext>
            </a:extLst>
          </p:cNvPr>
          <p:cNvSpPr txBox="1"/>
          <p:nvPr userDrawn="1"/>
        </p:nvSpPr>
        <p:spPr>
          <a:xfrm>
            <a:off x="154745" y="4292877"/>
            <a:ext cx="8834510"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5400" b="1" i="0" dirty="0">
                <a:solidFill>
                  <a:schemeClr val="bg1"/>
                </a:solidFill>
                <a:effectLst/>
                <a:latin typeface="Tahoma" panose="020B0604030504040204" pitchFamily="34" charset="0"/>
                <a:cs typeface="+mj-cs"/>
              </a:rPr>
              <a:t>يسوع المسيح ملك المجد</a:t>
            </a:r>
            <a:endParaRPr lang="en-US" sz="11500" b="1" dirty="0">
              <a:solidFill>
                <a:schemeClr val="bg1"/>
              </a:solidFill>
              <a:effectLst/>
              <a:cs typeface="+mj-cs"/>
            </a:endParaRPr>
          </a:p>
        </p:txBody>
      </p:sp>
      <p:sp>
        <p:nvSpPr>
          <p:cNvPr id="4" name="TextBox 3">
            <a:extLst>
              <a:ext uri="{FF2B5EF4-FFF2-40B4-BE49-F238E27FC236}">
                <a16:creationId xmlns:a16="http://schemas.microsoft.com/office/drawing/2014/main" id="{5C1FF82B-C887-8A9A-A968-965C4754E862}"/>
              </a:ext>
            </a:extLst>
          </p:cNvPr>
          <p:cNvSpPr txBox="1"/>
          <p:nvPr userDrawn="1"/>
        </p:nvSpPr>
        <p:spPr>
          <a:xfrm>
            <a:off x="-188741" y="5934670"/>
            <a:ext cx="9521482"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marL="0" marR="0" lvl="0" indent="0" algn="ctr" defTabSz="457200" rtl="0" eaLnBrk="1" fontAlgn="auto" latinLnBrk="0" hangingPunct="1">
              <a:lnSpc>
                <a:spcPct val="100000"/>
              </a:lnSpc>
              <a:spcBef>
                <a:spcPts val="0"/>
              </a:spcBef>
              <a:spcAft>
                <a:spcPts val="0"/>
              </a:spcAft>
              <a:buClrTx/>
              <a:buSzTx/>
              <a:buFontTx/>
              <a:buNone/>
              <a:tabLst/>
            </a:pPr>
            <a:r>
              <a:rPr kumimoji="0" lang="ar-EG" sz="5400" b="1" i="0" u="none" strike="noStrike" kern="1200" cap="none" spc="0" normalizeH="0" baseline="0" dirty="0">
                <a:ln>
                  <a:noFill/>
                </a:ln>
                <a:solidFill>
                  <a:schemeClr val="bg1"/>
                </a:solidFill>
                <a:effectLst/>
                <a:uLnTx/>
                <a:uFillTx/>
                <a:latin typeface="Tahoma" panose="020B0604030504040204" pitchFamily="34" charset="0"/>
                <a:ea typeface="+mn-ea"/>
                <a:cs typeface="+mj-cs"/>
              </a:rPr>
              <a:t> ايسوس بي خريستــوس أبؤرو انتيه ابؤؤ </a:t>
            </a:r>
          </a:p>
        </p:txBody>
      </p:sp>
    </p:spTree>
    <p:extLst>
      <p:ext uri="{BB962C8B-B14F-4D97-AF65-F5344CB8AC3E}">
        <p14:creationId xmlns:p14="http://schemas.microsoft.com/office/powerpoint/2010/main" val="113102468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مرد مزمور التوزيع 2 ">
    <p:spTree>
      <p:nvGrpSpPr>
        <p:cNvPr id="1" name=""/>
        <p:cNvGrpSpPr/>
        <p:nvPr/>
      </p:nvGrpSpPr>
      <p:grpSpPr>
        <a:xfrm>
          <a:off x="0" y="0"/>
          <a:ext cx="0" cy="0"/>
          <a:chOff x="0" y="0"/>
          <a:chExt cx="0" cy="0"/>
        </a:xfrm>
      </p:grpSpPr>
      <p:sp>
        <p:nvSpPr>
          <p:cNvPr id="2" name="TextBox 1"/>
          <p:cNvSpPr txBox="1"/>
          <p:nvPr userDrawn="1"/>
        </p:nvSpPr>
        <p:spPr>
          <a:xfrm>
            <a:off x="154745" y="5206107"/>
            <a:ext cx="8834510" cy="830997"/>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da-DK" sz="4800" b="0" i="0" dirty="0">
                <a:solidFill>
                  <a:srgbClr val="FFC000"/>
                </a:solidFill>
                <a:effectLst/>
                <a:latin typeface="CS Avva Shenouda" panose="020B7200000000000000" pitchFamily="34" charset="0"/>
              </a:rPr>
              <a:t>aftwnf `ebol qen nye;mwout.</a:t>
            </a:r>
            <a:endParaRPr lang="en-US" sz="7200" dirty="0">
              <a:solidFill>
                <a:srgbClr val="FFC000"/>
              </a:solidFill>
              <a:effectLst/>
            </a:endParaRPr>
          </a:p>
        </p:txBody>
      </p:sp>
      <p:sp>
        <p:nvSpPr>
          <p:cNvPr id="3" name="TextBox 2">
            <a:extLst>
              <a:ext uri="{FF2B5EF4-FFF2-40B4-BE49-F238E27FC236}">
                <a16:creationId xmlns:a16="http://schemas.microsoft.com/office/drawing/2014/main" id="{F913B162-85B6-80C9-54F1-60B0AFA35307}"/>
              </a:ext>
            </a:extLst>
          </p:cNvPr>
          <p:cNvSpPr txBox="1"/>
          <p:nvPr userDrawn="1"/>
        </p:nvSpPr>
        <p:spPr>
          <a:xfrm>
            <a:off x="154745" y="4366160"/>
            <a:ext cx="8834510"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5400" b="1" i="0" dirty="0">
                <a:solidFill>
                  <a:schemeClr val="bg1"/>
                </a:solidFill>
                <a:effectLst/>
                <a:latin typeface="Tahoma" panose="020B0604030504040204" pitchFamily="34" charset="0"/>
                <a:cs typeface="+mj-cs"/>
              </a:rPr>
              <a:t>قام من الأموات</a:t>
            </a:r>
            <a:endParaRPr lang="en-US" sz="11500" b="1" dirty="0">
              <a:solidFill>
                <a:schemeClr val="bg1"/>
              </a:solidFill>
              <a:effectLst/>
              <a:cs typeface="+mj-cs"/>
            </a:endParaRPr>
          </a:p>
        </p:txBody>
      </p:sp>
      <p:sp>
        <p:nvSpPr>
          <p:cNvPr id="4" name="TextBox 3">
            <a:extLst>
              <a:ext uri="{FF2B5EF4-FFF2-40B4-BE49-F238E27FC236}">
                <a16:creationId xmlns:a16="http://schemas.microsoft.com/office/drawing/2014/main" id="{5C1FF82B-C887-8A9A-A968-965C4754E862}"/>
              </a:ext>
            </a:extLst>
          </p:cNvPr>
          <p:cNvSpPr txBox="1"/>
          <p:nvPr userDrawn="1"/>
        </p:nvSpPr>
        <p:spPr>
          <a:xfrm>
            <a:off x="-188741" y="5934670"/>
            <a:ext cx="9521482"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marL="0" marR="0" lvl="0" indent="0" algn="ctr" defTabSz="457200" rtl="0" eaLnBrk="1" fontAlgn="auto" latinLnBrk="0" hangingPunct="1">
              <a:lnSpc>
                <a:spcPct val="100000"/>
              </a:lnSpc>
              <a:spcBef>
                <a:spcPts val="0"/>
              </a:spcBef>
              <a:spcAft>
                <a:spcPts val="0"/>
              </a:spcAft>
              <a:buClrTx/>
              <a:buSzTx/>
              <a:buFontTx/>
              <a:buNone/>
              <a:tabLst/>
            </a:pPr>
            <a:r>
              <a:rPr kumimoji="0" lang="ar-EG" sz="5400" b="1" i="0" u="none" strike="noStrike" kern="1200" cap="none" spc="0" normalizeH="0" baseline="0" dirty="0">
                <a:ln>
                  <a:noFill/>
                </a:ln>
                <a:solidFill>
                  <a:schemeClr val="bg1"/>
                </a:solidFill>
                <a:effectLst/>
                <a:uLnTx/>
                <a:uFillTx/>
                <a:latin typeface="Tahoma" panose="020B0604030504040204" pitchFamily="34" charset="0"/>
                <a:ea typeface="+mn-ea"/>
                <a:cs typeface="+mj-cs"/>
              </a:rPr>
              <a:t> افتونف ايفـــول خين ني ايث مـــــوؤت</a:t>
            </a:r>
          </a:p>
        </p:txBody>
      </p:sp>
    </p:spTree>
    <p:extLst>
      <p:ext uri="{BB962C8B-B14F-4D97-AF65-F5344CB8AC3E}">
        <p14:creationId xmlns:p14="http://schemas.microsoft.com/office/powerpoint/2010/main" val="1486805028"/>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418406359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19289119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rId2" action="ppaction://hlinksldjump"/>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979432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4064331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الثالثة</a:t>
            </a:r>
          </a:p>
        </p:txBody>
      </p:sp>
      <p:sp>
        <p:nvSpPr>
          <p:cNvPr id="3" name="Rectangle 2">
            <a:hlinkClick r:id="rId2" action="ppaction://hlinksldjump"/>
          </p:cNvPr>
          <p:cNvSpPr/>
          <p:nvPr userDrawn="1"/>
        </p:nvSpPr>
        <p:spPr>
          <a:xfrm>
            <a:off x="0" y="4058161"/>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66366555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253365227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rId2" action="ppaction://hlinksldjump"/>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31446175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379848016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مزامير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التاسعة</a:t>
            </a:r>
          </a:p>
        </p:txBody>
      </p:sp>
      <p:sp>
        <p:nvSpPr>
          <p:cNvPr id="3" name="Rectangle 2">
            <a:hlinkClick r:id="rId2" action="ppaction://hlinksldjump"/>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66108577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التاسعة</a:t>
            </a:r>
          </a:p>
        </p:txBody>
      </p:sp>
    </p:spTree>
    <p:extLst>
      <p:ext uri="{BB962C8B-B14F-4D97-AF65-F5344CB8AC3E}">
        <p14:creationId xmlns:p14="http://schemas.microsoft.com/office/powerpoint/2010/main" val="231279251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230968226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90532348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263304702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75788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50752692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2428265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7597556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7890373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25043105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1476005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333939744"/>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301490943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0910030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1197666392"/>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3746514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4011345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81148239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105792139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33452862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46920021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32500053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قداس الكلمة cs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22944"/>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1" y="5236032"/>
            <a:ext cx="9144000" cy="682357"/>
          </a:xfrm>
          <a:prstGeom prst="rect">
            <a:avLst/>
          </a:prstGeom>
        </p:spPr>
        <p:txBody>
          <a:bodyPr anchor="b">
            <a:noAutofit/>
          </a:bodyPr>
          <a:lstStyle>
            <a:lvl1pPr marL="0" indent="0" algn="ctr">
              <a:buNone/>
              <a:defRPr kumimoji="0" lang="ar-EG" sz="28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12063159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0186921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60612046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8039877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502251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177478398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93032056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82131596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3665880200"/>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181405497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166321497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303424891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278840572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3328083581"/>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182634057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2503592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7070141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369286142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95953257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108699307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39174390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131870006"/>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97831510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346612359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414240983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349467904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36275296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321908124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3281761267"/>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523991262"/>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2415154909"/>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297010943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157703326"/>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413693009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3323191763"/>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105105149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834371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916143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323900470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204918764"/>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407900693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87633937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643499319"/>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3365738907"/>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127417608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194586421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1141923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69522415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765395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2722837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305621402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D367255B-C631-4880-ADBF-5D5F9BF48A38}" type="datetimeFigureOut">
              <a:rPr lang="ar-EG" smtClean="0">
                <a:solidFill>
                  <a:prstClr val="black">
                    <a:tint val="75000"/>
                  </a:prstClr>
                </a:solidFill>
              </a:rPr>
              <a:pPr/>
              <a:t>07/12/1445</a:t>
            </a:fld>
            <a:endParaRPr lang="ar-EG">
              <a:solidFill>
                <a:prstClr val="black">
                  <a:tint val="75000"/>
                </a:prstClr>
              </a:solidFill>
            </a:endParaRPr>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4057936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blank">
  <p:cSld name="صلاة الصلح">
    <p:spTree>
      <p:nvGrpSpPr>
        <p:cNvPr id="1" name=""/>
        <p:cNvGrpSpPr/>
        <p:nvPr/>
      </p:nvGrpSpPr>
      <p:grpSpPr>
        <a:xfrm>
          <a:off x="0" y="0"/>
          <a:ext cx="0" cy="0"/>
          <a:chOff x="0" y="0"/>
          <a:chExt cx="0" cy="0"/>
        </a:xfrm>
      </p:grpSpPr>
      <p:sp>
        <p:nvSpPr>
          <p:cNvPr id="5" name="Rectangle 4"/>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صلاة الصلح</a:t>
            </a:r>
          </a:p>
        </p:txBody>
      </p:sp>
    </p:spTree>
    <p:extLst>
      <p:ext uri="{BB962C8B-B14F-4D97-AF65-F5344CB8AC3E}">
        <p14:creationId xmlns:p14="http://schemas.microsoft.com/office/powerpoint/2010/main" val="4319463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546395"/>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70612839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37803366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userDrawn="1">
  <p:cSld name="11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الانافورا</a:t>
            </a:r>
          </a:p>
        </p:txBody>
      </p:sp>
    </p:spTree>
    <p:extLst>
      <p:ext uri="{BB962C8B-B14F-4D97-AF65-F5344CB8AC3E}">
        <p14:creationId xmlns:p14="http://schemas.microsoft.com/office/powerpoint/2010/main" val="408833043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12479360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2581275725"/>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3592837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5657915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132163303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11469666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D367255B-C631-4880-ADBF-5D5F9BF48A38}" type="datetimeFigureOut">
              <a:rPr lang="ar-EG" smtClean="0"/>
              <a:pPr/>
              <a:t>07/12/1445</a:t>
            </a:fld>
            <a:endParaRPr lang="ar-EG"/>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ar-EG"/>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413401214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userDrawn="1">
  <p:cSld name="1_الانافورا">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الانافورا</a:t>
            </a:r>
          </a:p>
        </p:txBody>
      </p:sp>
    </p:spTree>
    <p:extLst>
      <p:ext uri="{BB962C8B-B14F-4D97-AF65-F5344CB8AC3E}">
        <p14:creationId xmlns:p14="http://schemas.microsoft.com/office/powerpoint/2010/main" val="192479462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userDrawn="1">
  <p:cSld name="اوشية الزروع و العشب">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a:t>
            </a:r>
            <a:r>
              <a:rPr lang="ar-EG" sz="4400" kern="10" baseline="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الزروع و العشب</a:t>
            </a:r>
            <a:endPar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p:txBody>
      </p:sp>
    </p:spTree>
    <p:extLst>
      <p:ext uri="{BB962C8B-B14F-4D97-AF65-F5344CB8AC3E}">
        <p14:creationId xmlns:p14="http://schemas.microsoft.com/office/powerpoint/2010/main" val="146719536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userDrawn="1">
  <p:cSld name="1_اوشية اهوية السماء">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اهوية السماء</a:t>
            </a:r>
          </a:p>
        </p:txBody>
      </p:sp>
    </p:spTree>
    <p:extLst>
      <p:ext uri="{BB962C8B-B14F-4D97-AF65-F5344CB8AC3E}">
        <p14:creationId xmlns:p14="http://schemas.microsoft.com/office/powerpoint/2010/main" val="67668001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userDrawn="1">
  <p:cSld name="1_اوشية المياة">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المياة</a:t>
            </a:r>
          </a:p>
        </p:txBody>
      </p:sp>
    </p:spTree>
    <p:extLst>
      <p:ext uri="{BB962C8B-B14F-4D97-AF65-F5344CB8AC3E}">
        <p14:creationId xmlns:p14="http://schemas.microsoft.com/office/powerpoint/2010/main" val="136288895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133903953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83112401"/>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8497538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5312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25535244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744621"/>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58868726"/>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1600599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683884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518251083"/>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3421073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p>
        </p:txBody>
      </p:sp>
    </p:spTree>
    <p:extLst>
      <p:ext uri="{BB962C8B-B14F-4D97-AF65-F5344CB8AC3E}">
        <p14:creationId xmlns:p14="http://schemas.microsoft.com/office/powerpoint/2010/main" val="271489151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الذكصولوجيات</a:t>
            </a:r>
          </a:p>
        </p:txBody>
      </p:sp>
      <p:sp>
        <p:nvSpPr>
          <p:cNvPr id="4" name="Title 1"/>
          <p:cNvSpPr>
            <a:spLocks noGrp="1"/>
          </p:cNvSpPr>
          <p:nvPr>
            <p:ph type="title" hasCustomPrompt="1"/>
          </p:nvPr>
        </p:nvSpPr>
        <p:spPr>
          <a:xfrm>
            <a:off x="0" y="4375243"/>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7449178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1_عربي">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20" y="4365104"/>
            <a:ext cx="9130680" cy="2492896"/>
          </a:xfrm>
          <a:prstGeom prst="rect">
            <a:avLst/>
          </a:prstGeom>
        </p:spPr>
        <p:txBody>
          <a:bodyPr/>
          <a:lstStyle>
            <a:lvl1pPr marL="0" indent="0" algn="justLow">
              <a:buNone/>
              <a:defRPr sz="4000" b="1">
                <a:solidFill>
                  <a:schemeClr val="bg1"/>
                </a:solidFill>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EG" dirty="0"/>
              <a:t>عربي</a:t>
            </a:r>
          </a:p>
        </p:txBody>
      </p:sp>
    </p:spTree>
    <p:extLst>
      <p:ext uri="{BB962C8B-B14F-4D97-AF65-F5344CB8AC3E}">
        <p14:creationId xmlns:p14="http://schemas.microsoft.com/office/powerpoint/2010/main" val="1645691982"/>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873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8020816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3285312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قداس الكلمة cs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22944"/>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1" y="5236032"/>
            <a:ext cx="9144000" cy="682357"/>
          </a:xfrm>
          <a:prstGeom prst="rect">
            <a:avLst/>
          </a:prstGeom>
        </p:spPr>
        <p:txBody>
          <a:bodyPr anchor="b">
            <a:noAutofit/>
          </a:bodyPr>
          <a:lstStyle>
            <a:lvl1pPr marL="0" indent="0" algn="ctr">
              <a:buNone/>
              <a:defRPr kumimoji="0" lang="ar-EG" sz="28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892381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418085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538240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53630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64037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975055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رد مزمور التوزيع">
    <p:spTree>
      <p:nvGrpSpPr>
        <p:cNvPr id="1" name=""/>
        <p:cNvGrpSpPr/>
        <p:nvPr/>
      </p:nvGrpSpPr>
      <p:grpSpPr>
        <a:xfrm>
          <a:off x="0" y="0"/>
          <a:ext cx="0" cy="0"/>
          <a:chOff x="0" y="0"/>
          <a:chExt cx="0" cy="0"/>
        </a:xfrm>
      </p:grpSpPr>
      <p:sp>
        <p:nvSpPr>
          <p:cNvPr id="2" name="TextBox 1"/>
          <p:cNvSpPr txBox="1"/>
          <p:nvPr userDrawn="1"/>
        </p:nvSpPr>
        <p:spPr>
          <a:xfrm>
            <a:off x="154745" y="4975274"/>
            <a:ext cx="8834510" cy="1200329"/>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pt-BR" sz="4800" b="0" i="0" dirty="0">
                <a:solidFill>
                  <a:srgbClr val="FFC000"/>
                </a:solidFill>
                <a:effectLst/>
                <a:latin typeface="CS Avva Shenouda" panose="020B7200000000000000" pitchFamily="34" charset="0"/>
              </a:rPr>
              <a:t>I=y=c P=,=c `Pouro `nte `p`wou</a:t>
            </a:r>
            <a:r>
              <a:rPr lang="ar-EG" sz="7200" dirty="0">
                <a:solidFill>
                  <a:srgbClr val="FFC000"/>
                </a:solidFill>
                <a:effectLst/>
              </a:rPr>
              <a:t> </a:t>
            </a:r>
            <a:endParaRPr lang="en-US" sz="7200" dirty="0">
              <a:solidFill>
                <a:srgbClr val="FFC000"/>
              </a:solidFill>
              <a:effectLst/>
            </a:endParaRPr>
          </a:p>
        </p:txBody>
      </p:sp>
      <p:sp>
        <p:nvSpPr>
          <p:cNvPr id="3" name="TextBox 2">
            <a:extLst>
              <a:ext uri="{FF2B5EF4-FFF2-40B4-BE49-F238E27FC236}">
                <a16:creationId xmlns:a16="http://schemas.microsoft.com/office/drawing/2014/main" id="{F913B162-85B6-80C9-54F1-60B0AFA35307}"/>
              </a:ext>
            </a:extLst>
          </p:cNvPr>
          <p:cNvSpPr txBox="1"/>
          <p:nvPr userDrawn="1"/>
        </p:nvSpPr>
        <p:spPr>
          <a:xfrm>
            <a:off x="154745" y="4292877"/>
            <a:ext cx="8834510"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5400" b="1" i="0" dirty="0">
                <a:solidFill>
                  <a:schemeClr val="bg1"/>
                </a:solidFill>
                <a:effectLst/>
                <a:latin typeface="Tahoma" panose="020B0604030504040204" pitchFamily="34" charset="0"/>
                <a:cs typeface="+mj-cs"/>
              </a:rPr>
              <a:t>يسوع المسيح ملك المجد</a:t>
            </a:r>
            <a:endParaRPr lang="en-US" sz="11500" b="1" dirty="0">
              <a:solidFill>
                <a:schemeClr val="bg1"/>
              </a:solidFill>
              <a:effectLst/>
              <a:cs typeface="+mj-cs"/>
            </a:endParaRPr>
          </a:p>
        </p:txBody>
      </p:sp>
      <p:sp>
        <p:nvSpPr>
          <p:cNvPr id="4" name="TextBox 3">
            <a:extLst>
              <a:ext uri="{FF2B5EF4-FFF2-40B4-BE49-F238E27FC236}">
                <a16:creationId xmlns:a16="http://schemas.microsoft.com/office/drawing/2014/main" id="{5C1FF82B-C887-8A9A-A968-965C4754E862}"/>
              </a:ext>
            </a:extLst>
          </p:cNvPr>
          <p:cNvSpPr txBox="1"/>
          <p:nvPr userDrawn="1"/>
        </p:nvSpPr>
        <p:spPr>
          <a:xfrm>
            <a:off x="-188741" y="5934670"/>
            <a:ext cx="9521482"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marL="0" marR="0" lvl="0" indent="0" algn="ctr" defTabSz="457200" rtl="0" eaLnBrk="1" fontAlgn="auto" latinLnBrk="0" hangingPunct="1">
              <a:lnSpc>
                <a:spcPct val="100000"/>
              </a:lnSpc>
              <a:spcBef>
                <a:spcPts val="0"/>
              </a:spcBef>
              <a:spcAft>
                <a:spcPts val="0"/>
              </a:spcAft>
              <a:buClrTx/>
              <a:buSzTx/>
              <a:buFontTx/>
              <a:buNone/>
              <a:tabLst/>
            </a:pPr>
            <a:r>
              <a:rPr kumimoji="0" lang="ar-EG" sz="5400" b="1" i="0" u="none" strike="noStrike" kern="1200" cap="none" spc="0" normalizeH="0" baseline="0" dirty="0">
                <a:ln>
                  <a:noFill/>
                </a:ln>
                <a:solidFill>
                  <a:schemeClr val="bg1"/>
                </a:solidFill>
                <a:effectLst/>
                <a:uLnTx/>
                <a:uFillTx/>
                <a:latin typeface="Tahoma" panose="020B0604030504040204" pitchFamily="34" charset="0"/>
                <a:ea typeface="+mn-ea"/>
                <a:cs typeface="+mj-cs"/>
              </a:rPr>
              <a:t> ايسوس بي خريستــوس أبؤرو انتيه ابؤؤ </a:t>
            </a:r>
          </a:p>
        </p:txBody>
      </p:sp>
    </p:spTree>
    <p:extLst>
      <p:ext uri="{BB962C8B-B14F-4D97-AF65-F5344CB8AC3E}">
        <p14:creationId xmlns:p14="http://schemas.microsoft.com/office/powerpoint/2010/main" val="38601282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31336402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5121714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48861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28895503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17610577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18709983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35558588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14363114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2038408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350853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مرد مزمور التوزيع 2 ">
    <p:spTree>
      <p:nvGrpSpPr>
        <p:cNvPr id="1" name=""/>
        <p:cNvGrpSpPr/>
        <p:nvPr/>
      </p:nvGrpSpPr>
      <p:grpSpPr>
        <a:xfrm>
          <a:off x="0" y="0"/>
          <a:ext cx="0" cy="0"/>
          <a:chOff x="0" y="0"/>
          <a:chExt cx="0" cy="0"/>
        </a:xfrm>
      </p:grpSpPr>
      <p:sp>
        <p:nvSpPr>
          <p:cNvPr id="2" name="TextBox 1"/>
          <p:cNvSpPr txBox="1"/>
          <p:nvPr userDrawn="1"/>
        </p:nvSpPr>
        <p:spPr>
          <a:xfrm>
            <a:off x="154745" y="5206107"/>
            <a:ext cx="8834510" cy="830997"/>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da-DK" sz="4800" b="0" i="0" dirty="0">
                <a:solidFill>
                  <a:srgbClr val="FFC000"/>
                </a:solidFill>
                <a:effectLst/>
                <a:latin typeface="CS Avva Shenouda" panose="020B7200000000000000" pitchFamily="34" charset="0"/>
              </a:rPr>
              <a:t>aftwnf `ebol qen nye;mwout.</a:t>
            </a:r>
            <a:endParaRPr lang="en-US" sz="7200" dirty="0">
              <a:solidFill>
                <a:srgbClr val="FFC000"/>
              </a:solidFill>
              <a:effectLst/>
            </a:endParaRPr>
          </a:p>
        </p:txBody>
      </p:sp>
      <p:sp>
        <p:nvSpPr>
          <p:cNvPr id="3" name="TextBox 2">
            <a:extLst>
              <a:ext uri="{FF2B5EF4-FFF2-40B4-BE49-F238E27FC236}">
                <a16:creationId xmlns:a16="http://schemas.microsoft.com/office/drawing/2014/main" id="{F913B162-85B6-80C9-54F1-60B0AFA35307}"/>
              </a:ext>
            </a:extLst>
          </p:cNvPr>
          <p:cNvSpPr txBox="1"/>
          <p:nvPr userDrawn="1"/>
        </p:nvSpPr>
        <p:spPr>
          <a:xfrm>
            <a:off x="154745" y="4366160"/>
            <a:ext cx="8834510"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5400" b="1" i="0" dirty="0">
                <a:solidFill>
                  <a:schemeClr val="bg1"/>
                </a:solidFill>
                <a:effectLst/>
                <a:latin typeface="Tahoma" panose="020B0604030504040204" pitchFamily="34" charset="0"/>
                <a:cs typeface="+mj-cs"/>
              </a:rPr>
              <a:t>قام من الأموات</a:t>
            </a:r>
            <a:endParaRPr lang="en-US" sz="11500" b="1" dirty="0">
              <a:solidFill>
                <a:schemeClr val="bg1"/>
              </a:solidFill>
              <a:effectLst/>
              <a:cs typeface="+mj-cs"/>
            </a:endParaRPr>
          </a:p>
        </p:txBody>
      </p:sp>
      <p:sp>
        <p:nvSpPr>
          <p:cNvPr id="4" name="TextBox 3">
            <a:extLst>
              <a:ext uri="{FF2B5EF4-FFF2-40B4-BE49-F238E27FC236}">
                <a16:creationId xmlns:a16="http://schemas.microsoft.com/office/drawing/2014/main" id="{5C1FF82B-C887-8A9A-A968-965C4754E862}"/>
              </a:ext>
            </a:extLst>
          </p:cNvPr>
          <p:cNvSpPr txBox="1"/>
          <p:nvPr userDrawn="1"/>
        </p:nvSpPr>
        <p:spPr>
          <a:xfrm>
            <a:off x="-188741" y="5934670"/>
            <a:ext cx="9521482" cy="923330"/>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marL="0" marR="0" lvl="0" indent="0" algn="ctr" defTabSz="457200" rtl="0" eaLnBrk="1" fontAlgn="auto" latinLnBrk="0" hangingPunct="1">
              <a:lnSpc>
                <a:spcPct val="100000"/>
              </a:lnSpc>
              <a:spcBef>
                <a:spcPts val="0"/>
              </a:spcBef>
              <a:spcAft>
                <a:spcPts val="0"/>
              </a:spcAft>
              <a:buClrTx/>
              <a:buSzTx/>
              <a:buFontTx/>
              <a:buNone/>
              <a:tabLst/>
            </a:pPr>
            <a:r>
              <a:rPr kumimoji="0" lang="ar-EG" sz="5400" b="1" i="0" u="none" strike="noStrike" kern="1200" cap="none" spc="0" normalizeH="0" baseline="0" dirty="0">
                <a:ln>
                  <a:noFill/>
                </a:ln>
                <a:solidFill>
                  <a:schemeClr val="bg1"/>
                </a:solidFill>
                <a:effectLst/>
                <a:uLnTx/>
                <a:uFillTx/>
                <a:latin typeface="Tahoma" panose="020B0604030504040204" pitchFamily="34" charset="0"/>
                <a:ea typeface="+mn-ea"/>
                <a:cs typeface="+mj-cs"/>
              </a:rPr>
              <a:t> افتونف ايفـــول خين ني ايث مـــــوؤت</a:t>
            </a:r>
          </a:p>
        </p:txBody>
      </p:sp>
    </p:spTree>
    <p:extLst>
      <p:ext uri="{BB962C8B-B14F-4D97-AF65-F5344CB8AC3E}">
        <p14:creationId xmlns:p14="http://schemas.microsoft.com/office/powerpoint/2010/main" val="41074887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1745148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8955430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3420432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425717460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7822919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2314070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15740627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6542407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28714736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326155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41920410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24304880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18363172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26888495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140306652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33111854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4354327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8176331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4841930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a:prstGeom prst="rect">
            <a:avLst/>
          </a:prstGeo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834646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37047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914227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42107145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109019680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35562434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7314194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12627612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34390290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79210268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6669792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4683874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a:prstGeom prst="rect">
            <a:avLst/>
          </a:prstGeo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188922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 action="ppaction://noaction"/>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80516319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D367255B-C631-4880-ADBF-5D5F9BF48A38}" type="datetimeFigureOut">
              <a:rPr lang="ar-EG" smtClean="0">
                <a:solidFill>
                  <a:prstClr val="black">
                    <a:tint val="75000"/>
                  </a:prstClr>
                </a:solidFill>
              </a:rPr>
              <a:pPr/>
              <a:t>07/12/1445</a:t>
            </a:fld>
            <a:endParaRPr lang="ar-EG">
              <a:solidFill>
                <a:prstClr val="black">
                  <a:tint val="75000"/>
                </a:prstClr>
              </a:solidFill>
            </a:endParaRPr>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258424156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cSld name="صلاة الصلح">
    <p:spTree>
      <p:nvGrpSpPr>
        <p:cNvPr id="1" name=""/>
        <p:cNvGrpSpPr/>
        <p:nvPr/>
      </p:nvGrpSpPr>
      <p:grpSpPr>
        <a:xfrm>
          <a:off x="0" y="0"/>
          <a:ext cx="0" cy="0"/>
          <a:chOff x="0" y="0"/>
          <a:chExt cx="0" cy="0"/>
        </a:xfrm>
      </p:grpSpPr>
      <p:sp>
        <p:nvSpPr>
          <p:cNvPr id="5" name="Rectangle 4"/>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صلاة الصلح</a:t>
            </a:r>
          </a:p>
        </p:txBody>
      </p:sp>
    </p:spTree>
    <p:extLst>
      <p:ext uri="{BB962C8B-B14F-4D97-AF65-F5344CB8AC3E}">
        <p14:creationId xmlns:p14="http://schemas.microsoft.com/office/powerpoint/2010/main" val="7574473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02342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8578510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114433916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1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الانافورا</a:t>
            </a:r>
          </a:p>
        </p:txBody>
      </p:sp>
    </p:spTree>
    <p:extLst>
      <p:ext uri="{BB962C8B-B14F-4D97-AF65-F5344CB8AC3E}">
        <p14:creationId xmlns:p14="http://schemas.microsoft.com/office/powerpoint/2010/main" val="20309327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3907945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27813471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13083565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322198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الثالثة</a:t>
            </a:r>
          </a:p>
        </p:txBody>
      </p:sp>
      <p:sp>
        <p:nvSpPr>
          <p:cNvPr id="3" name="Rectangle 2">
            <a:hlinkClick r:id="" action="ppaction://noaction"/>
          </p:cNvPr>
          <p:cNvSpPr/>
          <p:nvPr userDrawn="1"/>
        </p:nvSpPr>
        <p:spPr>
          <a:xfrm>
            <a:off x="0" y="4058161"/>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0860430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الانافورا">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الانافورا</a:t>
            </a:r>
          </a:p>
        </p:txBody>
      </p:sp>
    </p:spTree>
    <p:extLst>
      <p:ext uri="{BB962C8B-B14F-4D97-AF65-F5344CB8AC3E}">
        <p14:creationId xmlns:p14="http://schemas.microsoft.com/office/powerpoint/2010/main" val="50769224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اوشية الزروع و العشب">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a:t>
            </a:r>
            <a:r>
              <a:rPr lang="ar-EG" sz="4400" kern="10" baseline="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الزروع و العشب</a:t>
            </a:r>
            <a:endPar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p:txBody>
      </p:sp>
    </p:spTree>
    <p:extLst>
      <p:ext uri="{BB962C8B-B14F-4D97-AF65-F5344CB8AC3E}">
        <p14:creationId xmlns:p14="http://schemas.microsoft.com/office/powerpoint/2010/main" val="285803134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اوشية اهوية السماء">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اهوية السماء</a:t>
            </a:r>
          </a:p>
        </p:txBody>
      </p:sp>
    </p:spTree>
    <p:extLst>
      <p:ext uri="{BB962C8B-B14F-4D97-AF65-F5344CB8AC3E}">
        <p14:creationId xmlns:p14="http://schemas.microsoft.com/office/powerpoint/2010/main" val="321288883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اوشية المياة">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المياة</a:t>
            </a:r>
          </a:p>
        </p:txBody>
      </p:sp>
    </p:spTree>
    <p:extLst>
      <p:ext uri="{BB962C8B-B14F-4D97-AF65-F5344CB8AC3E}">
        <p14:creationId xmlns:p14="http://schemas.microsoft.com/office/powerpoint/2010/main" val="380848024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165849314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08061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6976062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5938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23738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0415563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07" Type="http://schemas.openxmlformats.org/officeDocument/2006/relationships/theme" Target="../theme/theme1.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32.xml"/><Relationship Id="rId21" Type="http://schemas.openxmlformats.org/officeDocument/2006/relationships/slideLayout" Target="../slideLayouts/slideLayout127.xml"/><Relationship Id="rId42" Type="http://schemas.openxmlformats.org/officeDocument/2006/relationships/slideLayout" Target="../slideLayouts/slideLayout148.xml"/><Relationship Id="rId47" Type="http://schemas.openxmlformats.org/officeDocument/2006/relationships/slideLayout" Target="../slideLayouts/slideLayout153.xml"/><Relationship Id="rId63" Type="http://schemas.openxmlformats.org/officeDocument/2006/relationships/slideLayout" Target="../slideLayouts/slideLayout169.xml"/><Relationship Id="rId68" Type="http://schemas.openxmlformats.org/officeDocument/2006/relationships/slideLayout" Target="../slideLayouts/slideLayout174.xml"/><Relationship Id="rId84" Type="http://schemas.openxmlformats.org/officeDocument/2006/relationships/slideLayout" Target="../slideLayouts/slideLayout190.xml"/><Relationship Id="rId89" Type="http://schemas.openxmlformats.org/officeDocument/2006/relationships/slideLayout" Target="../slideLayouts/slideLayout195.xml"/><Relationship Id="rId16" Type="http://schemas.openxmlformats.org/officeDocument/2006/relationships/slideLayout" Target="../slideLayouts/slideLayout122.xml"/><Relationship Id="rId107" Type="http://schemas.openxmlformats.org/officeDocument/2006/relationships/image" Target="../media/image1.png"/><Relationship Id="rId11" Type="http://schemas.openxmlformats.org/officeDocument/2006/relationships/slideLayout" Target="../slideLayouts/slideLayout117.xml"/><Relationship Id="rId32" Type="http://schemas.openxmlformats.org/officeDocument/2006/relationships/slideLayout" Target="../slideLayouts/slideLayout138.xml"/><Relationship Id="rId37" Type="http://schemas.openxmlformats.org/officeDocument/2006/relationships/slideLayout" Target="../slideLayouts/slideLayout143.xml"/><Relationship Id="rId53" Type="http://schemas.openxmlformats.org/officeDocument/2006/relationships/slideLayout" Target="../slideLayouts/slideLayout159.xml"/><Relationship Id="rId58" Type="http://schemas.openxmlformats.org/officeDocument/2006/relationships/slideLayout" Target="../slideLayouts/slideLayout164.xml"/><Relationship Id="rId74" Type="http://schemas.openxmlformats.org/officeDocument/2006/relationships/slideLayout" Target="../slideLayouts/slideLayout180.xml"/><Relationship Id="rId79" Type="http://schemas.openxmlformats.org/officeDocument/2006/relationships/slideLayout" Target="../slideLayouts/slideLayout185.xml"/><Relationship Id="rId102" Type="http://schemas.openxmlformats.org/officeDocument/2006/relationships/slideLayout" Target="../slideLayouts/slideLayout208.xml"/><Relationship Id="rId5" Type="http://schemas.openxmlformats.org/officeDocument/2006/relationships/slideLayout" Target="../slideLayouts/slideLayout111.xml"/><Relationship Id="rId90" Type="http://schemas.openxmlformats.org/officeDocument/2006/relationships/slideLayout" Target="../slideLayouts/slideLayout196.xml"/><Relationship Id="rId95" Type="http://schemas.openxmlformats.org/officeDocument/2006/relationships/slideLayout" Target="../slideLayouts/slideLayout201.xml"/><Relationship Id="rId22" Type="http://schemas.openxmlformats.org/officeDocument/2006/relationships/slideLayout" Target="../slideLayouts/slideLayout128.xml"/><Relationship Id="rId27" Type="http://schemas.openxmlformats.org/officeDocument/2006/relationships/slideLayout" Target="../slideLayouts/slideLayout133.xml"/><Relationship Id="rId43" Type="http://schemas.openxmlformats.org/officeDocument/2006/relationships/slideLayout" Target="../slideLayouts/slideLayout149.xml"/><Relationship Id="rId48" Type="http://schemas.openxmlformats.org/officeDocument/2006/relationships/slideLayout" Target="../slideLayouts/slideLayout154.xml"/><Relationship Id="rId64" Type="http://schemas.openxmlformats.org/officeDocument/2006/relationships/slideLayout" Target="../slideLayouts/slideLayout170.xml"/><Relationship Id="rId69" Type="http://schemas.openxmlformats.org/officeDocument/2006/relationships/slideLayout" Target="../slideLayouts/slideLayout175.xml"/><Relationship Id="rId80" Type="http://schemas.openxmlformats.org/officeDocument/2006/relationships/slideLayout" Target="../slideLayouts/slideLayout186.xml"/><Relationship Id="rId85" Type="http://schemas.openxmlformats.org/officeDocument/2006/relationships/slideLayout" Target="../slideLayouts/slideLayout191.xml"/><Relationship Id="rId12" Type="http://schemas.openxmlformats.org/officeDocument/2006/relationships/slideLayout" Target="../slideLayouts/slideLayout118.xml"/><Relationship Id="rId17" Type="http://schemas.openxmlformats.org/officeDocument/2006/relationships/slideLayout" Target="../slideLayouts/slideLayout123.xml"/><Relationship Id="rId33" Type="http://schemas.openxmlformats.org/officeDocument/2006/relationships/slideLayout" Target="../slideLayouts/slideLayout139.xml"/><Relationship Id="rId38" Type="http://schemas.openxmlformats.org/officeDocument/2006/relationships/slideLayout" Target="../slideLayouts/slideLayout144.xml"/><Relationship Id="rId59" Type="http://schemas.openxmlformats.org/officeDocument/2006/relationships/slideLayout" Target="../slideLayouts/slideLayout165.xml"/><Relationship Id="rId103" Type="http://schemas.openxmlformats.org/officeDocument/2006/relationships/slideLayout" Target="../slideLayouts/slideLayout209.xml"/><Relationship Id="rId20" Type="http://schemas.openxmlformats.org/officeDocument/2006/relationships/slideLayout" Target="../slideLayouts/slideLayout126.xml"/><Relationship Id="rId41" Type="http://schemas.openxmlformats.org/officeDocument/2006/relationships/slideLayout" Target="../slideLayouts/slideLayout147.xml"/><Relationship Id="rId54" Type="http://schemas.openxmlformats.org/officeDocument/2006/relationships/slideLayout" Target="../slideLayouts/slideLayout160.xml"/><Relationship Id="rId62" Type="http://schemas.openxmlformats.org/officeDocument/2006/relationships/slideLayout" Target="../slideLayouts/slideLayout168.xml"/><Relationship Id="rId70" Type="http://schemas.openxmlformats.org/officeDocument/2006/relationships/slideLayout" Target="../slideLayouts/slideLayout176.xml"/><Relationship Id="rId75" Type="http://schemas.openxmlformats.org/officeDocument/2006/relationships/slideLayout" Target="../slideLayouts/slideLayout181.xml"/><Relationship Id="rId83" Type="http://schemas.openxmlformats.org/officeDocument/2006/relationships/slideLayout" Target="../slideLayouts/slideLayout189.xml"/><Relationship Id="rId88" Type="http://schemas.openxmlformats.org/officeDocument/2006/relationships/slideLayout" Target="../slideLayouts/slideLayout194.xml"/><Relationship Id="rId91" Type="http://schemas.openxmlformats.org/officeDocument/2006/relationships/slideLayout" Target="../slideLayouts/slideLayout197.xml"/><Relationship Id="rId96" Type="http://schemas.openxmlformats.org/officeDocument/2006/relationships/slideLayout" Target="../slideLayouts/slideLayout202.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15" Type="http://schemas.openxmlformats.org/officeDocument/2006/relationships/slideLayout" Target="../slideLayouts/slideLayout121.xml"/><Relationship Id="rId23" Type="http://schemas.openxmlformats.org/officeDocument/2006/relationships/slideLayout" Target="../slideLayouts/slideLayout129.xml"/><Relationship Id="rId28" Type="http://schemas.openxmlformats.org/officeDocument/2006/relationships/slideLayout" Target="../slideLayouts/slideLayout134.xml"/><Relationship Id="rId36" Type="http://schemas.openxmlformats.org/officeDocument/2006/relationships/slideLayout" Target="../slideLayouts/slideLayout142.xml"/><Relationship Id="rId49" Type="http://schemas.openxmlformats.org/officeDocument/2006/relationships/slideLayout" Target="../slideLayouts/slideLayout155.xml"/><Relationship Id="rId57" Type="http://schemas.openxmlformats.org/officeDocument/2006/relationships/slideLayout" Target="../slideLayouts/slideLayout163.xml"/><Relationship Id="rId106" Type="http://schemas.openxmlformats.org/officeDocument/2006/relationships/theme" Target="../theme/theme2.xml"/><Relationship Id="rId10" Type="http://schemas.openxmlformats.org/officeDocument/2006/relationships/slideLayout" Target="../slideLayouts/slideLayout116.xml"/><Relationship Id="rId31" Type="http://schemas.openxmlformats.org/officeDocument/2006/relationships/slideLayout" Target="../slideLayouts/slideLayout137.xml"/><Relationship Id="rId44" Type="http://schemas.openxmlformats.org/officeDocument/2006/relationships/slideLayout" Target="../slideLayouts/slideLayout150.xml"/><Relationship Id="rId52" Type="http://schemas.openxmlformats.org/officeDocument/2006/relationships/slideLayout" Target="../slideLayouts/slideLayout158.xml"/><Relationship Id="rId60" Type="http://schemas.openxmlformats.org/officeDocument/2006/relationships/slideLayout" Target="../slideLayouts/slideLayout166.xml"/><Relationship Id="rId65" Type="http://schemas.openxmlformats.org/officeDocument/2006/relationships/slideLayout" Target="../slideLayouts/slideLayout171.xml"/><Relationship Id="rId73" Type="http://schemas.openxmlformats.org/officeDocument/2006/relationships/slideLayout" Target="../slideLayouts/slideLayout179.xml"/><Relationship Id="rId78" Type="http://schemas.openxmlformats.org/officeDocument/2006/relationships/slideLayout" Target="../slideLayouts/slideLayout184.xml"/><Relationship Id="rId81" Type="http://schemas.openxmlformats.org/officeDocument/2006/relationships/slideLayout" Target="../slideLayouts/slideLayout187.xml"/><Relationship Id="rId86" Type="http://schemas.openxmlformats.org/officeDocument/2006/relationships/slideLayout" Target="../slideLayouts/slideLayout192.xml"/><Relationship Id="rId94" Type="http://schemas.openxmlformats.org/officeDocument/2006/relationships/slideLayout" Target="../slideLayouts/slideLayout200.xml"/><Relationship Id="rId99" Type="http://schemas.openxmlformats.org/officeDocument/2006/relationships/slideLayout" Target="../slideLayouts/slideLayout205.xml"/><Relationship Id="rId101" Type="http://schemas.openxmlformats.org/officeDocument/2006/relationships/slideLayout" Target="../slideLayouts/slideLayout207.xml"/><Relationship Id="rId4" Type="http://schemas.openxmlformats.org/officeDocument/2006/relationships/slideLayout" Target="../slideLayouts/slideLayout110.xml"/><Relationship Id="rId9" Type="http://schemas.openxmlformats.org/officeDocument/2006/relationships/slideLayout" Target="../slideLayouts/slideLayout115.xml"/><Relationship Id="rId13" Type="http://schemas.openxmlformats.org/officeDocument/2006/relationships/slideLayout" Target="../slideLayouts/slideLayout119.xml"/><Relationship Id="rId18" Type="http://schemas.openxmlformats.org/officeDocument/2006/relationships/slideLayout" Target="../slideLayouts/slideLayout124.xml"/><Relationship Id="rId39" Type="http://schemas.openxmlformats.org/officeDocument/2006/relationships/slideLayout" Target="../slideLayouts/slideLayout145.xml"/><Relationship Id="rId34" Type="http://schemas.openxmlformats.org/officeDocument/2006/relationships/slideLayout" Target="../slideLayouts/slideLayout140.xml"/><Relationship Id="rId50" Type="http://schemas.openxmlformats.org/officeDocument/2006/relationships/slideLayout" Target="../slideLayouts/slideLayout156.xml"/><Relationship Id="rId55" Type="http://schemas.openxmlformats.org/officeDocument/2006/relationships/slideLayout" Target="../slideLayouts/slideLayout161.xml"/><Relationship Id="rId76" Type="http://schemas.openxmlformats.org/officeDocument/2006/relationships/slideLayout" Target="../slideLayouts/slideLayout182.xml"/><Relationship Id="rId97" Type="http://schemas.openxmlformats.org/officeDocument/2006/relationships/slideLayout" Target="../slideLayouts/slideLayout203.xml"/><Relationship Id="rId104" Type="http://schemas.openxmlformats.org/officeDocument/2006/relationships/slideLayout" Target="../slideLayouts/slideLayout210.xml"/><Relationship Id="rId7" Type="http://schemas.openxmlformats.org/officeDocument/2006/relationships/slideLayout" Target="../slideLayouts/slideLayout113.xml"/><Relationship Id="rId71" Type="http://schemas.openxmlformats.org/officeDocument/2006/relationships/slideLayout" Target="../slideLayouts/slideLayout177.xml"/><Relationship Id="rId92" Type="http://schemas.openxmlformats.org/officeDocument/2006/relationships/slideLayout" Target="../slideLayouts/slideLayout198.xml"/><Relationship Id="rId2" Type="http://schemas.openxmlformats.org/officeDocument/2006/relationships/slideLayout" Target="../slideLayouts/slideLayout108.xml"/><Relationship Id="rId29" Type="http://schemas.openxmlformats.org/officeDocument/2006/relationships/slideLayout" Target="../slideLayouts/slideLayout135.xml"/><Relationship Id="rId24" Type="http://schemas.openxmlformats.org/officeDocument/2006/relationships/slideLayout" Target="../slideLayouts/slideLayout130.xml"/><Relationship Id="rId40" Type="http://schemas.openxmlformats.org/officeDocument/2006/relationships/slideLayout" Target="../slideLayouts/slideLayout146.xml"/><Relationship Id="rId45" Type="http://schemas.openxmlformats.org/officeDocument/2006/relationships/slideLayout" Target="../slideLayouts/slideLayout151.xml"/><Relationship Id="rId66" Type="http://schemas.openxmlformats.org/officeDocument/2006/relationships/slideLayout" Target="../slideLayouts/slideLayout172.xml"/><Relationship Id="rId87" Type="http://schemas.openxmlformats.org/officeDocument/2006/relationships/slideLayout" Target="../slideLayouts/slideLayout193.xml"/><Relationship Id="rId61" Type="http://schemas.openxmlformats.org/officeDocument/2006/relationships/slideLayout" Target="../slideLayouts/slideLayout167.xml"/><Relationship Id="rId82" Type="http://schemas.openxmlformats.org/officeDocument/2006/relationships/slideLayout" Target="../slideLayouts/slideLayout188.xml"/><Relationship Id="rId19" Type="http://schemas.openxmlformats.org/officeDocument/2006/relationships/slideLayout" Target="../slideLayouts/slideLayout125.xml"/><Relationship Id="rId14" Type="http://schemas.openxmlformats.org/officeDocument/2006/relationships/slideLayout" Target="../slideLayouts/slideLayout120.xml"/><Relationship Id="rId30" Type="http://schemas.openxmlformats.org/officeDocument/2006/relationships/slideLayout" Target="../slideLayouts/slideLayout136.xml"/><Relationship Id="rId35" Type="http://schemas.openxmlformats.org/officeDocument/2006/relationships/slideLayout" Target="../slideLayouts/slideLayout141.xml"/><Relationship Id="rId56" Type="http://schemas.openxmlformats.org/officeDocument/2006/relationships/slideLayout" Target="../slideLayouts/slideLayout162.xml"/><Relationship Id="rId77" Type="http://schemas.openxmlformats.org/officeDocument/2006/relationships/slideLayout" Target="../slideLayouts/slideLayout183.xml"/><Relationship Id="rId100" Type="http://schemas.openxmlformats.org/officeDocument/2006/relationships/slideLayout" Target="../slideLayouts/slideLayout206.xml"/><Relationship Id="rId105" Type="http://schemas.openxmlformats.org/officeDocument/2006/relationships/slideLayout" Target="../slideLayouts/slideLayout211.xml"/><Relationship Id="rId8" Type="http://schemas.openxmlformats.org/officeDocument/2006/relationships/slideLayout" Target="../slideLayouts/slideLayout114.xml"/><Relationship Id="rId51" Type="http://schemas.openxmlformats.org/officeDocument/2006/relationships/slideLayout" Target="../slideLayouts/slideLayout157.xml"/><Relationship Id="rId72" Type="http://schemas.openxmlformats.org/officeDocument/2006/relationships/slideLayout" Target="../slideLayouts/slideLayout178.xml"/><Relationship Id="rId93" Type="http://schemas.openxmlformats.org/officeDocument/2006/relationships/slideLayout" Target="../slideLayouts/slideLayout199.xml"/><Relationship Id="rId98" Type="http://schemas.openxmlformats.org/officeDocument/2006/relationships/slideLayout" Target="../slideLayouts/slideLayout204.xml"/><Relationship Id="rId3" Type="http://schemas.openxmlformats.org/officeDocument/2006/relationships/slideLayout" Target="../slideLayouts/slideLayout109.xml"/><Relationship Id="rId25" Type="http://schemas.openxmlformats.org/officeDocument/2006/relationships/slideLayout" Target="../slideLayouts/slideLayout131.xml"/><Relationship Id="rId46" Type="http://schemas.openxmlformats.org/officeDocument/2006/relationships/slideLayout" Target="../slideLayouts/slideLayout152.xml"/><Relationship Id="rId67" Type="http://schemas.openxmlformats.org/officeDocument/2006/relationships/slideLayout" Target="../slideLayouts/slideLayout173.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237.xml"/><Relationship Id="rId21" Type="http://schemas.openxmlformats.org/officeDocument/2006/relationships/slideLayout" Target="../slideLayouts/slideLayout232.xml"/><Relationship Id="rId42" Type="http://schemas.openxmlformats.org/officeDocument/2006/relationships/slideLayout" Target="../slideLayouts/slideLayout253.xml"/><Relationship Id="rId47" Type="http://schemas.openxmlformats.org/officeDocument/2006/relationships/slideLayout" Target="../slideLayouts/slideLayout258.xml"/><Relationship Id="rId63" Type="http://schemas.openxmlformats.org/officeDocument/2006/relationships/slideLayout" Target="../slideLayouts/slideLayout274.xml"/><Relationship Id="rId68" Type="http://schemas.openxmlformats.org/officeDocument/2006/relationships/slideLayout" Target="../slideLayouts/slideLayout279.xml"/><Relationship Id="rId84" Type="http://schemas.openxmlformats.org/officeDocument/2006/relationships/slideLayout" Target="../slideLayouts/slideLayout295.xml"/><Relationship Id="rId89" Type="http://schemas.openxmlformats.org/officeDocument/2006/relationships/slideLayout" Target="../slideLayouts/slideLayout300.xml"/><Relationship Id="rId16" Type="http://schemas.openxmlformats.org/officeDocument/2006/relationships/slideLayout" Target="../slideLayouts/slideLayout227.xml"/><Relationship Id="rId107" Type="http://schemas.openxmlformats.org/officeDocument/2006/relationships/slideLayout" Target="../slideLayouts/slideLayout318.xml"/><Relationship Id="rId11" Type="http://schemas.openxmlformats.org/officeDocument/2006/relationships/slideLayout" Target="../slideLayouts/slideLayout222.xml"/><Relationship Id="rId32" Type="http://schemas.openxmlformats.org/officeDocument/2006/relationships/slideLayout" Target="../slideLayouts/slideLayout243.xml"/><Relationship Id="rId37" Type="http://schemas.openxmlformats.org/officeDocument/2006/relationships/slideLayout" Target="../slideLayouts/slideLayout248.xml"/><Relationship Id="rId53" Type="http://schemas.openxmlformats.org/officeDocument/2006/relationships/slideLayout" Target="../slideLayouts/slideLayout264.xml"/><Relationship Id="rId58" Type="http://schemas.openxmlformats.org/officeDocument/2006/relationships/slideLayout" Target="../slideLayouts/slideLayout269.xml"/><Relationship Id="rId74" Type="http://schemas.openxmlformats.org/officeDocument/2006/relationships/slideLayout" Target="../slideLayouts/slideLayout285.xml"/><Relationship Id="rId79" Type="http://schemas.openxmlformats.org/officeDocument/2006/relationships/slideLayout" Target="../slideLayouts/slideLayout290.xml"/><Relationship Id="rId102" Type="http://schemas.openxmlformats.org/officeDocument/2006/relationships/slideLayout" Target="../slideLayouts/slideLayout313.xml"/><Relationship Id="rId5" Type="http://schemas.openxmlformats.org/officeDocument/2006/relationships/slideLayout" Target="../slideLayouts/slideLayout216.xml"/><Relationship Id="rId90" Type="http://schemas.openxmlformats.org/officeDocument/2006/relationships/slideLayout" Target="../slideLayouts/slideLayout301.xml"/><Relationship Id="rId95" Type="http://schemas.openxmlformats.org/officeDocument/2006/relationships/slideLayout" Target="../slideLayouts/slideLayout306.xml"/><Relationship Id="rId22" Type="http://schemas.openxmlformats.org/officeDocument/2006/relationships/slideLayout" Target="../slideLayouts/slideLayout233.xml"/><Relationship Id="rId27" Type="http://schemas.openxmlformats.org/officeDocument/2006/relationships/slideLayout" Target="../slideLayouts/slideLayout238.xml"/><Relationship Id="rId43" Type="http://schemas.openxmlformats.org/officeDocument/2006/relationships/slideLayout" Target="../slideLayouts/slideLayout254.xml"/><Relationship Id="rId48" Type="http://schemas.openxmlformats.org/officeDocument/2006/relationships/slideLayout" Target="../slideLayouts/slideLayout259.xml"/><Relationship Id="rId64" Type="http://schemas.openxmlformats.org/officeDocument/2006/relationships/slideLayout" Target="../slideLayouts/slideLayout275.xml"/><Relationship Id="rId69" Type="http://schemas.openxmlformats.org/officeDocument/2006/relationships/slideLayout" Target="../slideLayouts/slideLayout280.xml"/><Relationship Id="rId80" Type="http://schemas.openxmlformats.org/officeDocument/2006/relationships/slideLayout" Target="../slideLayouts/slideLayout291.xml"/><Relationship Id="rId85" Type="http://schemas.openxmlformats.org/officeDocument/2006/relationships/slideLayout" Target="../slideLayouts/slideLayout296.xml"/><Relationship Id="rId12" Type="http://schemas.openxmlformats.org/officeDocument/2006/relationships/slideLayout" Target="../slideLayouts/slideLayout223.xml"/><Relationship Id="rId17" Type="http://schemas.openxmlformats.org/officeDocument/2006/relationships/slideLayout" Target="../slideLayouts/slideLayout228.xml"/><Relationship Id="rId33" Type="http://schemas.openxmlformats.org/officeDocument/2006/relationships/slideLayout" Target="../slideLayouts/slideLayout244.xml"/><Relationship Id="rId38" Type="http://schemas.openxmlformats.org/officeDocument/2006/relationships/slideLayout" Target="../slideLayouts/slideLayout249.xml"/><Relationship Id="rId59" Type="http://schemas.openxmlformats.org/officeDocument/2006/relationships/slideLayout" Target="../slideLayouts/slideLayout270.xml"/><Relationship Id="rId103" Type="http://schemas.openxmlformats.org/officeDocument/2006/relationships/slideLayout" Target="../slideLayouts/slideLayout314.xml"/><Relationship Id="rId108" Type="http://schemas.openxmlformats.org/officeDocument/2006/relationships/theme" Target="../theme/theme3.xml"/><Relationship Id="rId54" Type="http://schemas.openxmlformats.org/officeDocument/2006/relationships/slideLayout" Target="../slideLayouts/slideLayout265.xml"/><Relationship Id="rId70" Type="http://schemas.openxmlformats.org/officeDocument/2006/relationships/slideLayout" Target="../slideLayouts/slideLayout281.xml"/><Relationship Id="rId75" Type="http://schemas.openxmlformats.org/officeDocument/2006/relationships/slideLayout" Target="../slideLayouts/slideLayout286.xml"/><Relationship Id="rId91" Type="http://schemas.openxmlformats.org/officeDocument/2006/relationships/slideLayout" Target="../slideLayouts/slideLayout302.xml"/><Relationship Id="rId96" Type="http://schemas.openxmlformats.org/officeDocument/2006/relationships/slideLayout" Target="../slideLayouts/slideLayout307.xml"/><Relationship Id="rId1" Type="http://schemas.openxmlformats.org/officeDocument/2006/relationships/slideLayout" Target="../slideLayouts/slideLayout212.xml"/><Relationship Id="rId6" Type="http://schemas.openxmlformats.org/officeDocument/2006/relationships/slideLayout" Target="../slideLayouts/slideLayout217.xml"/><Relationship Id="rId15" Type="http://schemas.openxmlformats.org/officeDocument/2006/relationships/slideLayout" Target="../slideLayouts/slideLayout226.xml"/><Relationship Id="rId23" Type="http://schemas.openxmlformats.org/officeDocument/2006/relationships/slideLayout" Target="../slideLayouts/slideLayout234.xml"/><Relationship Id="rId28" Type="http://schemas.openxmlformats.org/officeDocument/2006/relationships/slideLayout" Target="../slideLayouts/slideLayout239.xml"/><Relationship Id="rId36" Type="http://schemas.openxmlformats.org/officeDocument/2006/relationships/slideLayout" Target="../slideLayouts/slideLayout247.xml"/><Relationship Id="rId49" Type="http://schemas.openxmlformats.org/officeDocument/2006/relationships/slideLayout" Target="../slideLayouts/slideLayout260.xml"/><Relationship Id="rId57" Type="http://schemas.openxmlformats.org/officeDocument/2006/relationships/slideLayout" Target="../slideLayouts/slideLayout268.xml"/><Relationship Id="rId106" Type="http://schemas.openxmlformats.org/officeDocument/2006/relationships/slideLayout" Target="../slideLayouts/slideLayout317.xml"/><Relationship Id="rId10" Type="http://schemas.openxmlformats.org/officeDocument/2006/relationships/slideLayout" Target="../slideLayouts/slideLayout221.xml"/><Relationship Id="rId31" Type="http://schemas.openxmlformats.org/officeDocument/2006/relationships/slideLayout" Target="../slideLayouts/slideLayout242.xml"/><Relationship Id="rId44" Type="http://schemas.openxmlformats.org/officeDocument/2006/relationships/slideLayout" Target="../slideLayouts/slideLayout255.xml"/><Relationship Id="rId52" Type="http://schemas.openxmlformats.org/officeDocument/2006/relationships/slideLayout" Target="../slideLayouts/slideLayout263.xml"/><Relationship Id="rId60" Type="http://schemas.openxmlformats.org/officeDocument/2006/relationships/slideLayout" Target="../slideLayouts/slideLayout271.xml"/><Relationship Id="rId65" Type="http://schemas.openxmlformats.org/officeDocument/2006/relationships/slideLayout" Target="../slideLayouts/slideLayout276.xml"/><Relationship Id="rId73" Type="http://schemas.openxmlformats.org/officeDocument/2006/relationships/slideLayout" Target="../slideLayouts/slideLayout284.xml"/><Relationship Id="rId78" Type="http://schemas.openxmlformats.org/officeDocument/2006/relationships/slideLayout" Target="../slideLayouts/slideLayout289.xml"/><Relationship Id="rId81" Type="http://schemas.openxmlformats.org/officeDocument/2006/relationships/slideLayout" Target="../slideLayouts/slideLayout292.xml"/><Relationship Id="rId86" Type="http://schemas.openxmlformats.org/officeDocument/2006/relationships/slideLayout" Target="../slideLayouts/slideLayout297.xml"/><Relationship Id="rId94" Type="http://schemas.openxmlformats.org/officeDocument/2006/relationships/slideLayout" Target="../slideLayouts/slideLayout305.xml"/><Relationship Id="rId99" Type="http://schemas.openxmlformats.org/officeDocument/2006/relationships/slideLayout" Target="../slideLayouts/slideLayout310.xml"/><Relationship Id="rId101" Type="http://schemas.openxmlformats.org/officeDocument/2006/relationships/slideLayout" Target="../slideLayouts/slideLayout312.xml"/><Relationship Id="rId4" Type="http://schemas.openxmlformats.org/officeDocument/2006/relationships/slideLayout" Target="../slideLayouts/slideLayout215.xml"/><Relationship Id="rId9" Type="http://schemas.openxmlformats.org/officeDocument/2006/relationships/slideLayout" Target="../slideLayouts/slideLayout220.xml"/><Relationship Id="rId13" Type="http://schemas.openxmlformats.org/officeDocument/2006/relationships/slideLayout" Target="../slideLayouts/slideLayout224.xml"/><Relationship Id="rId18" Type="http://schemas.openxmlformats.org/officeDocument/2006/relationships/slideLayout" Target="../slideLayouts/slideLayout229.xml"/><Relationship Id="rId39" Type="http://schemas.openxmlformats.org/officeDocument/2006/relationships/slideLayout" Target="../slideLayouts/slideLayout250.xml"/><Relationship Id="rId109" Type="http://schemas.openxmlformats.org/officeDocument/2006/relationships/image" Target="../media/image1.png"/><Relationship Id="rId34" Type="http://schemas.openxmlformats.org/officeDocument/2006/relationships/slideLayout" Target="../slideLayouts/slideLayout245.xml"/><Relationship Id="rId50" Type="http://schemas.openxmlformats.org/officeDocument/2006/relationships/slideLayout" Target="../slideLayouts/slideLayout261.xml"/><Relationship Id="rId55" Type="http://schemas.openxmlformats.org/officeDocument/2006/relationships/slideLayout" Target="../slideLayouts/slideLayout266.xml"/><Relationship Id="rId76" Type="http://schemas.openxmlformats.org/officeDocument/2006/relationships/slideLayout" Target="../slideLayouts/slideLayout287.xml"/><Relationship Id="rId97" Type="http://schemas.openxmlformats.org/officeDocument/2006/relationships/slideLayout" Target="../slideLayouts/slideLayout308.xml"/><Relationship Id="rId104" Type="http://schemas.openxmlformats.org/officeDocument/2006/relationships/slideLayout" Target="../slideLayouts/slideLayout315.xml"/><Relationship Id="rId7" Type="http://schemas.openxmlformats.org/officeDocument/2006/relationships/slideLayout" Target="../slideLayouts/slideLayout218.xml"/><Relationship Id="rId71" Type="http://schemas.openxmlformats.org/officeDocument/2006/relationships/slideLayout" Target="../slideLayouts/slideLayout282.xml"/><Relationship Id="rId92" Type="http://schemas.openxmlformats.org/officeDocument/2006/relationships/slideLayout" Target="../slideLayouts/slideLayout303.xml"/><Relationship Id="rId2" Type="http://schemas.openxmlformats.org/officeDocument/2006/relationships/slideLayout" Target="../slideLayouts/slideLayout213.xml"/><Relationship Id="rId29" Type="http://schemas.openxmlformats.org/officeDocument/2006/relationships/slideLayout" Target="../slideLayouts/slideLayout240.xml"/><Relationship Id="rId24" Type="http://schemas.openxmlformats.org/officeDocument/2006/relationships/slideLayout" Target="../slideLayouts/slideLayout235.xml"/><Relationship Id="rId40" Type="http://schemas.openxmlformats.org/officeDocument/2006/relationships/slideLayout" Target="../slideLayouts/slideLayout251.xml"/><Relationship Id="rId45" Type="http://schemas.openxmlformats.org/officeDocument/2006/relationships/slideLayout" Target="../slideLayouts/slideLayout256.xml"/><Relationship Id="rId66" Type="http://schemas.openxmlformats.org/officeDocument/2006/relationships/slideLayout" Target="../slideLayouts/slideLayout277.xml"/><Relationship Id="rId87" Type="http://schemas.openxmlformats.org/officeDocument/2006/relationships/slideLayout" Target="../slideLayouts/slideLayout298.xml"/><Relationship Id="rId61" Type="http://schemas.openxmlformats.org/officeDocument/2006/relationships/slideLayout" Target="../slideLayouts/slideLayout272.xml"/><Relationship Id="rId82" Type="http://schemas.openxmlformats.org/officeDocument/2006/relationships/slideLayout" Target="../slideLayouts/slideLayout293.xml"/><Relationship Id="rId19" Type="http://schemas.openxmlformats.org/officeDocument/2006/relationships/slideLayout" Target="../slideLayouts/slideLayout230.xml"/><Relationship Id="rId14" Type="http://schemas.openxmlformats.org/officeDocument/2006/relationships/slideLayout" Target="../slideLayouts/slideLayout225.xml"/><Relationship Id="rId30" Type="http://schemas.openxmlformats.org/officeDocument/2006/relationships/slideLayout" Target="../slideLayouts/slideLayout241.xml"/><Relationship Id="rId35" Type="http://schemas.openxmlformats.org/officeDocument/2006/relationships/slideLayout" Target="../slideLayouts/slideLayout246.xml"/><Relationship Id="rId56" Type="http://schemas.openxmlformats.org/officeDocument/2006/relationships/slideLayout" Target="../slideLayouts/slideLayout267.xml"/><Relationship Id="rId77" Type="http://schemas.openxmlformats.org/officeDocument/2006/relationships/slideLayout" Target="../slideLayouts/slideLayout288.xml"/><Relationship Id="rId100" Type="http://schemas.openxmlformats.org/officeDocument/2006/relationships/slideLayout" Target="../slideLayouts/slideLayout311.xml"/><Relationship Id="rId105" Type="http://schemas.openxmlformats.org/officeDocument/2006/relationships/slideLayout" Target="../slideLayouts/slideLayout316.xml"/><Relationship Id="rId8" Type="http://schemas.openxmlformats.org/officeDocument/2006/relationships/slideLayout" Target="../slideLayouts/slideLayout219.xml"/><Relationship Id="rId51" Type="http://schemas.openxmlformats.org/officeDocument/2006/relationships/slideLayout" Target="../slideLayouts/slideLayout262.xml"/><Relationship Id="rId72" Type="http://schemas.openxmlformats.org/officeDocument/2006/relationships/slideLayout" Target="../slideLayouts/slideLayout283.xml"/><Relationship Id="rId93" Type="http://schemas.openxmlformats.org/officeDocument/2006/relationships/slideLayout" Target="../slideLayouts/slideLayout304.xml"/><Relationship Id="rId98" Type="http://schemas.openxmlformats.org/officeDocument/2006/relationships/slideLayout" Target="../slideLayouts/slideLayout309.xml"/><Relationship Id="rId3" Type="http://schemas.openxmlformats.org/officeDocument/2006/relationships/slideLayout" Target="../slideLayouts/slideLayout214.xml"/><Relationship Id="rId25" Type="http://schemas.openxmlformats.org/officeDocument/2006/relationships/slideLayout" Target="../slideLayouts/slideLayout236.xml"/><Relationship Id="rId46" Type="http://schemas.openxmlformats.org/officeDocument/2006/relationships/slideLayout" Target="../slideLayouts/slideLayout257.xml"/><Relationship Id="rId67" Type="http://schemas.openxmlformats.org/officeDocument/2006/relationships/slideLayout" Target="../slideLayouts/slideLayout278.xml"/><Relationship Id="rId20" Type="http://schemas.openxmlformats.org/officeDocument/2006/relationships/slideLayout" Target="../slideLayouts/slideLayout231.xml"/><Relationship Id="rId41" Type="http://schemas.openxmlformats.org/officeDocument/2006/relationships/slideLayout" Target="../slideLayouts/slideLayout252.xml"/><Relationship Id="rId62" Type="http://schemas.openxmlformats.org/officeDocument/2006/relationships/slideLayout" Target="../slideLayouts/slideLayout273.xml"/><Relationship Id="rId83" Type="http://schemas.openxmlformats.org/officeDocument/2006/relationships/slideLayout" Target="../slideLayouts/slideLayout294.xml"/><Relationship Id="rId88" Type="http://schemas.openxmlformats.org/officeDocument/2006/relationships/slideLayout" Target="../slideLayouts/slideLayout29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72DD83-7B89-EDB4-7DBD-051B021849D0}"/>
              </a:ext>
            </a:extLst>
          </p:cNvPr>
          <p:cNvPicPr>
            <a:picLocks noChangeAspect="1"/>
          </p:cNvPicPr>
          <p:nvPr userDrawn="1"/>
        </p:nvPicPr>
        <p:blipFill>
          <a:blip r:embed="rId108">
            <a:extLst>
              <a:ext uri="{28A0092B-C50C-407E-A947-70E740481C1C}">
                <a14:useLocalDpi xmlns:a14="http://schemas.microsoft.com/office/drawing/2010/main" val="0"/>
              </a:ext>
            </a:extLst>
          </a:blip>
          <a:stretch>
            <a:fillRect/>
          </a:stretch>
        </p:blipFill>
        <p:spPr>
          <a:xfrm>
            <a:off x="15319" y="2506662"/>
            <a:ext cx="9128681" cy="4351338"/>
          </a:xfrm>
          <a:prstGeom prst="rect">
            <a:avLst/>
          </a:prstGeom>
        </p:spPr>
      </p:pic>
    </p:spTree>
    <p:extLst>
      <p:ext uri="{BB962C8B-B14F-4D97-AF65-F5344CB8AC3E}">
        <p14:creationId xmlns:p14="http://schemas.microsoft.com/office/powerpoint/2010/main" val="10491942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3" r:id="rId90"/>
    <p:sldLayoutId id="2147483764" r:id="rId91"/>
    <p:sldLayoutId id="2147483765" r:id="rId92"/>
    <p:sldLayoutId id="2147483766" r:id="rId93"/>
    <p:sldLayoutId id="2147483767" r:id="rId94"/>
    <p:sldLayoutId id="2147483768" r:id="rId95"/>
    <p:sldLayoutId id="2147483769" r:id="rId96"/>
    <p:sldLayoutId id="2147483770" r:id="rId97"/>
    <p:sldLayoutId id="2147483771" r:id="rId98"/>
    <p:sldLayoutId id="2147483772" r:id="rId99"/>
    <p:sldLayoutId id="2147483773" r:id="rId100"/>
    <p:sldLayoutId id="2147483774" r:id="rId101"/>
    <p:sldLayoutId id="2147483775" r:id="rId102"/>
    <p:sldLayoutId id="2147483776" r:id="rId103"/>
    <p:sldLayoutId id="2147483777" r:id="rId104"/>
    <p:sldLayoutId id="2147483778" r:id="rId105"/>
    <p:sldLayoutId id="2147483779" r:id="rId10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367255B-C631-4880-ADBF-5D5F9BF48A38}" type="datetimeFigureOut">
              <a:rPr lang="ar-EG" smtClean="0"/>
              <a:pPr/>
              <a:t>07/12/1445</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C555D9A-0319-458E-87A5-E4BFDB278479}" type="slidenum">
              <a:rPr lang="ar-EG" smtClean="0"/>
              <a:pPr/>
              <a:t>‹#›</a:t>
            </a:fld>
            <a:endParaRPr lang="ar-EG"/>
          </a:p>
        </p:txBody>
      </p:sp>
      <p:pic>
        <p:nvPicPr>
          <p:cNvPr id="2" name="Picture 1">
            <a:extLst>
              <a:ext uri="{FF2B5EF4-FFF2-40B4-BE49-F238E27FC236}">
                <a16:creationId xmlns:a16="http://schemas.microsoft.com/office/drawing/2014/main" id="{A2DEFACB-9E49-357E-8510-E5F317E4907C}"/>
              </a:ext>
            </a:extLst>
          </p:cNvPr>
          <p:cNvPicPr>
            <a:picLocks noChangeAspect="1"/>
          </p:cNvPicPr>
          <p:nvPr userDrawn="1"/>
        </p:nvPicPr>
        <p:blipFill>
          <a:blip r:embed="rId107">
            <a:extLst>
              <a:ext uri="{28A0092B-C50C-407E-A947-70E740481C1C}">
                <a14:useLocalDpi xmlns:a14="http://schemas.microsoft.com/office/drawing/2010/main" val="0"/>
              </a:ext>
            </a:extLst>
          </a:blip>
          <a:stretch>
            <a:fillRect/>
          </a:stretch>
        </p:blipFill>
        <p:spPr>
          <a:xfrm>
            <a:off x="15319" y="2506662"/>
            <a:ext cx="9128681" cy="4351338"/>
          </a:xfrm>
          <a:prstGeom prst="rect">
            <a:avLst/>
          </a:prstGeom>
        </p:spPr>
      </p:pic>
    </p:spTree>
    <p:extLst>
      <p:ext uri="{BB962C8B-B14F-4D97-AF65-F5344CB8AC3E}">
        <p14:creationId xmlns:p14="http://schemas.microsoft.com/office/powerpoint/2010/main" val="303723918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 id="2147483824" r:id="rId44"/>
    <p:sldLayoutId id="2147483825" r:id="rId45"/>
    <p:sldLayoutId id="2147483826" r:id="rId46"/>
    <p:sldLayoutId id="2147483827" r:id="rId47"/>
    <p:sldLayoutId id="2147483828" r:id="rId48"/>
    <p:sldLayoutId id="2147483829" r:id="rId49"/>
    <p:sldLayoutId id="2147483830" r:id="rId50"/>
    <p:sldLayoutId id="2147483831" r:id="rId51"/>
    <p:sldLayoutId id="2147483832" r:id="rId52"/>
    <p:sldLayoutId id="2147483833" r:id="rId53"/>
    <p:sldLayoutId id="2147483834" r:id="rId54"/>
    <p:sldLayoutId id="2147483835" r:id="rId55"/>
    <p:sldLayoutId id="2147483836" r:id="rId56"/>
    <p:sldLayoutId id="2147483837" r:id="rId57"/>
    <p:sldLayoutId id="2147483838" r:id="rId58"/>
    <p:sldLayoutId id="2147483839" r:id="rId59"/>
    <p:sldLayoutId id="2147483840" r:id="rId60"/>
    <p:sldLayoutId id="2147483841" r:id="rId61"/>
    <p:sldLayoutId id="2147483851" r:id="rId62"/>
    <p:sldLayoutId id="2147483852" r:id="rId63"/>
    <p:sldLayoutId id="2147483853" r:id="rId64"/>
    <p:sldLayoutId id="2147483854" r:id="rId65"/>
    <p:sldLayoutId id="2147483855" r:id="rId66"/>
    <p:sldLayoutId id="2147483856" r:id="rId67"/>
    <p:sldLayoutId id="2147483857" r:id="rId68"/>
    <p:sldLayoutId id="2147483858" r:id="rId69"/>
    <p:sldLayoutId id="2147483859" r:id="rId70"/>
    <p:sldLayoutId id="2147483860" r:id="rId71"/>
    <p:sldLayoutId id="2147483861" r:id="rId72"/>
    <p:sldLayoutId id="2147483862" r:id="rId73"/>
    <p:sldLayoutId id="2147483863" r:id="rId74"/>
    <p:sldLayoutId id="2147483864" r:id="rId75"/>
    <p:sldLayoutId id="2147483865" r:id="rId76"/>
    <p:sldLayoutId id="2147483866" r:id="rId77"/>
    <p:sldLayoutId id="2147483867" r:id="rId78"/>
    <p:sldLayoutId id="2147483868" r:id="rId79"/>
    <p:sldLayoutId id="2147483869" r:id="rId80"/>
    <p:sldLayoutId id="2147483870" r:id="rId81"/>
    <p:sldLayoutId id="2147483871" r:id="rId82"/>
    <p:sldLayoutId id="2147483872" r:id="rId83"/>
    <p:sldLayoutId id="2147483873" r:id="rId84"/>
    <p:sldLayoutId id="2147483874" r:id="rId85"/>
    <p:sldLayoutId id="2147483875" r:id="rId86"/>
    <p:sldLayoutId id="2147483876" r:id="rId87"/>
    <p:sldLayoutId id="2147483877" r:id="rId88"/>
    <p:sldLayoutId id="2147483878" r:id="rId89"/>
    <p:sldLayoutId id="2147483879" r:id="rId90"/>
    <p:sldLayoutId id="2147483880" r:id="rId91"/>
    <p:sldLayoutId id="2147483881" r:id="rId92"/>
    <p:sldLayoutId id="2147483882" r:id="rId93"/>
    <p:sldLayoutId id="2147483883" r:id="rId94"/>
    <p:sldLayoutId id="2147483884" r:id="rId95"/>
    <p:sldLayoutId id="2147483885" r:id="rId96"/>
    <p:sldLayoutId id="2147483886" r:id="rId97"/>
    <p:sldLayoutId id="2147483887" r:id="rId98"/>
    <p:sldLayoutId id="2147483888" r:id="rId99"/>
    <p:sldLayoutId id="2147483889" r:id="rId100"/>
    <p:sldLayoutId id="2147483890" r:id="rId101"/>
    <p:sldLayoutId id="2147483933" r:id="rId102"/>
    <p:sldLayoutId id="2147483934" r:id="rId103"/>
    <p:sldLayoutId id="2147483935" r:id="rId104"/>
    <p:sldLayoutId id="2147483936" r:id="rId105"/>
  </p:sldLayoutIdLst>
  <p:txStyles>
    <p:titleStyle>
      <a:lvl1pPr algn="ctr" defTabSz="914400" rtl="1" eaLnBrk="1" latinLnBrk="0" hangingPunct="1">
        <a:spcBef>
          <a:spcPct val="0"/>
        </a:spcBef>
        <a:buNone/>
        <a:defRPr sz="1600" kern="1200" baseline="0">
          <a:solidFill>
            <a:srgbClr val="FF0000"/>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772DD83-7B89-EDB4-7DBD-051B021849D0}"/>
              </a:ext>
            </a:extLst>
          </p:cNvPr>
          <p:cNvPicPr>
            <a:picLocks noChangeAspect="1"/>
          </p:cNvPicPr>
          <p:nvPr userDrawn="1"/>
        </p:nvPicPr>
        <p:blipFill>
          <a:blip r:embed="rId109">
            <a:extLst>
              <a:ext uri="{28A0092B-C50C-407E-A947-70E740481C1C}">
                <a14:useLocalDpi xmlns:a14="http://schemas.microsoft.com/office/drawing/2010/main" val="0"/>
              </a:ext>
            </a:extLst>
          </a:blip>
          <a:stretch>
            <a:fillRect/>
          </a:stretch>
        </p:blipFill>
        <p:spPr>
          <a:xfrm>
            <a:off x="15319" y="2506662"/>
            <a:ext cx="9128681" cy="4351338"/>
          </a:xfrm>
          <a:prstGeom prst="rect">
            <a:avLst/>
          </a:prstGeom>
        </p:spPr>
      </p:pic>
    </p:spTree>
    <p:extLst>
      <p:ext uri="{BB962C8B-B14F-4D97-AF65-F5344CB8AC3E}">
        <p14:creationId xmlns:p14="http://schemas.microsoft.com/office/powerpoint/2010/main" val="1192300935"/>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 id="2147483955" r:id="rId18"/>
    <p:sldLayoutId id="2147483956" r:id="rId19"/>
    <p:sldLayoutId id="2147483957" r:id="rId20"/>
    <p:sldLayoutId id="2147483958" r:id="rId21"/>
    <p:sldLayoutId id="2147483959" r:id="rId22"/>
    <p:sldLayoutId id="2147483960" r:id="rId23"/>
    <p:sldLayoutId id="2147483961" r:id="rId24"/>
    <p:sldLayoutId id="2147483962" r:id="rId25"/>
    <p:sldLayoutId id="2147483963" r:id="rId26"/>
    <p:sldLayoutId id="2147483964" r:id="rId27"/>
    <p:sldLayoutId id="2147483965" r:id="rId28"/>
    <p:sldLayoutId id="2147483966" r:id="rId29"/>
    <p:sldLayoutId id="2147483967" r:id="rId30"/>
    <p:sldLayoutId id="2147483968" r:id="rId31"/>
    <p:sldLayoutId id="2147483969" r:id="rId32"/>
    <p:sldLayoutId id="2147483970" r:id="rId33"/>
    <p:sldLayoutId id="2147483971" r:id="rId34"/>
    <p:sldLayoutId id="2147483972" r:id="rId35"/>
    <p:sldLayoutId id="2147483973" r:id="rId36"/>
    <p:sldLayoutId id="2147483974" r:id="rId37"/>
    <p:sldLayoutId id="2147483975" r:id="rId38"/>
    <p:sldLayoutId id="2147483976" r:id="rId39"/>
    <p:sldLayoutId id="2147483977" r:id="rId40"/>
    <p:sldLayoutId id="2147483978" r:id="rId41"/>
    <p:sldLayoutId id="2147483979" r:id="rId42"/>
    <p:sldLayoutId id="2147483980" r:id="rId43"/>
    <p:sldLayoutId id="2147483981" r:id="rId44"/>
    <p:sldLayoutId id="2147483982" r:id="rId45"/>
    <p:sldLayoutId id="2147483983" r:id="rId46"/>
    <p:sldLayoutId id="2147483984" r:id="rId47"/>
    <p:sldLayoutId id="2147483985" r:id="rId48"/>
    <p:sldLayoutId id="2147483986" r:id="rId49"/>
    <p:sldLayoutId id="2147483987" r:id="rId50"/>
    <p:sldLayoutId id="2147483988" r:id="rId51"/>
    <p:sldLayoutId id="2147483989" r:id="rId52"/>
    <p:sldLayoutId id="2147483990" r:id="rId53"/>
    <p:sldLayoutId id="2147483991" r:id="rId54"/>
    <p:sldLayoutId id="2147483992" r:id="rId55"/>
    <p:sldLayoutId id="2147483993" r:id="rId56"/>
    <p:sldLayoutId id="2147483994" r:id="rId57"/>
    <p:sldLayoutId id="2147483995" r:id="rId58"/>
    <p:sldLayoutId id="2147483996" r:id="rId59"/>
    <p:sldLayoutId id="2147483997" r:id="rId60"/>
    <p:sldLayoutId id="2147483998" r:id="rId61"/>
    <p:sldLayoutId id="2147483999" r:id="rId62"/>
    <p:sldLayoutId id="2147484000" r:id="rId63"/>
    <p:sldLayoutId id="2147484001" r:id="rId64"/>
    <p:sldLayoutId id="2147484002" r:id="rId65"/>
    <p:sldLayoutId id="2147484003" r:id="rId66"/>
    <p:sldLayoutId id="2147484004" r:id="rId67"/>
    <p:sldLayoutId id="2147484005" r:id="rId68"/>
    <p:sldLayoutId id="2147484006" r:id="rId69"/>
    <p:sldLayoutId id="2147484007" r:id="rId70"/>
    <p:sldLayoutId id="2147484008" r:id="rId71"/>
    <p:sldLayoutId id="2147484009" r:id="rId72"/>
    <p:sldLayoutId id="2147484010" r:id="rId73"/>
    <p:sldLayoutId id="2147484011" r:id="rId74"/>
    <p:sldLayoutId id="2147484012" r:id="rId75"/>
    <p:sldLayoutId id="2147484013" r:id="rId76"/>
    <p:sldLayoutId id="2147484014" r:id="rId77"/>
    <p:sldLayoutId id="2147484015" r:id="rId78"/>
    <p:sldLayoutId id="2147484016" r:id="rId79"/>
    <p:sldLayoutId id="2147484017" r:id="rId80"/>
    <p:sldLayoutId id="2147484018" r:id="rId81"/>
    <p:sldLayoutId id="2147484019" r:id="rId82"/>
    <p:sldLayoutId id="2147484020" r:id="rId83"/>
    <p:sldLayoutId id="2147484021" r:id="rId84"/>
    <p:sldLayoutId id="2147484022" r:id="rId85"/>
    <p:sldLayoutId id="2147484023" r:id="rId86"/>
    <p:sldLayoutId id="2147484024" r:id="rId87"/>
    <p:sldLayoutId id="2147484025" r:id="rId88"/>
    <p:sldLayoutId id="2147484026" r:id="rId89"/>
    <p:sldLayoutId id="2147484027" r:id="rId90"/>
    <p:sldLayoutId id="2147484028" r:id="rId91"/>
    <p:sldLayoutId id="2147484029" r:id="rId92"/>
    <p:sldLayoutId id="2147484030" r:id="rId93"/>
    <p:sldLayoutId id="2147484031" r:id="rId94"/>
    <p:sldLayoutId id="2147484032" r:id="rId95"/>
    <p:sldLayoutId id="2147484033" r:id="rId96"/>
    <p:sldLayoutId id="2147484034" r:id="rId97"/>
    <p:sldLayoutId id="2147484035" r:id="rId98"/>
    <p:sldLayoutId id="2147484036" r:id="rId99"/>
    <p:sldLayoutId id="2147484037" r:id="rId100"/>
    <p:sldLayoutId id="2147484038" r:id="rId101"/>
    <p:sldLayoutId id="2147484039" r:id="rId102"/>
    <p:sldLayoutId id="2147484040" r:id="rId103"/>
    <p:sldLayoutId id="2147484041" r:id="rId104"/>
    <p:sldLayoutId id="2147484042" r:id="rId105"/>
    <p:sldLayoutId id="2147484043" r:id="rId106"/>
    <p:sldLayoutId id="2147484044" r:id="rId10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796079541"/>
      </p:ext>
    </p:extLst>
  </p:cSld>
  <p:clrMap bg1="lt1" tx1="dk1" bg2="lt2" tx2="dk2" accent1="accent1" accent2="accent2" accent3="accent3" accent4="accent4" accent5="accent5" accent6="accent6" hlink="hlink" folHlink="folHlink"/>
  <p:sldLayoutIdLst>
    <p:sldLayoutId id="2147484046" r:id="rId1"/>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7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68.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9.xml"/></Relationships>
</file>

<file path=ppt/slides/_rels/slide3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9.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347.xml.rels><?xml version="1.0" encoding="UTF-8" standalone="yes"?>
<Relationships xmlns="http://schemas.openxmlformats.org/package/2006/relationships"><Relationship Id="rId3" Type="http://schemas.openxmlformats.org/officeDocument/2006/relationships/slide" Target="slide353.xml"/><Relationship Id="rId7" Type="http://schemas.openxmlformats.org/officeDocument/2006/relationships/slide" Target="slide368.xml"/><Relationship Id="rId2" Type="http://schemas.openxmlformats.org/officeDocument/2006/relationships/slide" Target="slide348.xml"/><Relationship Id="rId1" Type="http://schemas.openxmlformats.org/officeDocument/2006/relationships/slideLayout" Target="../slideLayouts/slideLayout151.xml"/><Relationship Id="rId6" Type="http://schemas.openxmlformats.org/officeDocument/2006/relationships/slide" Target="slide365.xml"/><Relationship Id="rId5" Type="http://schemas.openxmlformats.org/officeDocument/2006/relationships/slide" Target="slide362.xml"/><Relationship Id="rId4" Type="http://schemas.openxmlformats.org/officeDocument/2006/relationships/slide" Target="slide358.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5.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5.xml"/></Relationships>
</file>

<file path=ppt/slides/_rels/slide35.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5.xml"/></Relationships>
</file>

<file path=ppt/slides/_rels/slide351.xml.rels><?xml version="1.0" encoding="UTF-8" standalone="yes"?>
<Relationships xmlns="http://schemas.openxmlformats.org/package/2006/relationships"><Relationship Id="rId3" Type="http://schemas.openxmlformats.org/officeDocument/2006/relationships/slide" Target="slide348.xml"/><Relationship Id="rId2" Type="http://schemas.openxmlformats.org/officeDocument/2006/relationships/notesSlide" Target="../notesSlides/notesSlide23.xml"/><Relationship Id="rId1" Type="http://schemas.openxmlformats.org/officeDocument/2006/relationships/slideLayout" Target="../slideLayouts/slideLayout185.xml"/></Relationships>
</file>

<file path=ppt/slides/_rels/slide352.xml.rels><?xml version="1.0" encoding="UTF-8" standalone="yes"?>
<Relationships xmlns="http://schemas.openxmlformats.org/package/2006/relationships"><Relationship Id="rId3" Type="http://schemas.openxmlformats.org/officeDocument/2006/relationships/slide" Target="slide353.xml"/><Relationship Id="rId7" Type="http://schemas.openxmlformats.org/officeDocument/2006/relationships/slide" Target="slide368.xml"/><Relationship Id="rId2" Type="http://schemas.openxmlformats.org/officeDocument/2006/relationships/slide" Target="slide348.xml"/><Relationship Id="rId1" Type="http://schemas.openxmlformats.org/officeDocument/2006/relationships/slideLayout" Target="../slideLayouts/slideLayout151.xml"/><Relationship Id="rId6" Type="http://schemas.openxmlformats.org/officeDocument/2006/relationships/slide" Target="slide365.xml"/><Relationship Id="rId5" Type="http://schemas.openxmlformats.org/officeDocument/2006/relationships/slide" Target="slide362.xml"/><Relationship Id="rId4" Type="http://schemas.openxmlformats.org/officeDocument/2006/relationships/slide" Target="slide358.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5.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5.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5.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5.xml"/></Relationships>
</file>

<file path=ppt/slides/_rels/slide357.xml.rels><?xml version="1.0" encoding="UTF-8" standalone="yes"?>
<Relationships xmlns="http://schemas.openxmlformats.org/package/2006/relationships"><Relationship Id="rId3" Type="http://schemas.openxmlformats.org/officeDocument/2006/relationships/slide" Target="slide353.xml"/><Relationship Id="rId7" Type="http://schemas.openxmlformats.org/officeDocument/2006/relationships/slide" Target="slide368.xml"/><Relationship Id="rId2" Type="http://schemas.openxmlformats.org/officeDocument/2006/relationships/slide" Target="slide348.xml"/><Relationship Id="rId1" Type="http://schemas.openxmlformats.org/officeDocument/2006/relationships/slideLayout" Target="../slideLayouts/slideLayout151.xml"/><Relationship Id="rId6" Type="http://schemas.openxmlformats.org/officeDocument/2006/relationships/slide" Target="slide365.xml"/><Relationship Id="rId5" Type="http://schemas.openxmlformats.org/officeDocument/2006/relationships/slide" Target="slide362.xml"/><Relationship Id="rId4" Type="http://schemas.openxmlformats.org/officeDocument/2006/relationships/slide" Target="slide358.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5.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5.xml"/></Relationships>
</file>

<file path=ppt/slides/_rels/slide3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5.xml"/></Relationships>
</file>

<file path=ppt/slides/_rels/slide361.xml.rels><?xml version="1.0" encoding="UTF-8" standalone="yes"?>
<Relationships xmlns="http://schemas.openxmlformats.org/package/2006/relationships"><Relationship Id="rId2" Type="http://schemas.openxmlformats.org/officeDocument/2006/relationships/slide" Target="slide358.xml"/><Relationship Id="rId1" Type="http://schemas.openxmlformats.org/officeDocument/2006/relationships/slideLayout" Target="../slideLayouts/slideLayout151.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64.xml.rels><?xml version="1.0" encoding="UTF-8" standalone="yes"?>
<Relationships xmlns="http://schemas.openxmlformats.org/package/2006/relationships"><Relationship Id="rId3" Type="http://schemas.openxmlformats.org/officeDocument/2006/relationships/slide" Target="slide353.xml"/><Relationship Id="rId7" Type="http://schemas.openxmlformats.org/officeDocument/2006/relationships/slide" Target="slide368.xml"/><Relationship Id="rId2" Type="http://schemas.openxmlformats.org/officeDocument/2006/relationships/slide" Target="slide348.xml"/><Relationship Id="rId1" Type="http://schemas.openxmlformats.org/officeDocument/2006/relationships/slideLayout" Target="../slideLayouts/slideLayout151.xml"/><Relationship Id="rId6" Type="http://schemas.openxmlformats.org/officeDocument/2006/relationships/slide" Target="slide365.xml"/><Relationship Id="rId5" Type="http://schemas.openxmlformats.org/officeDocument/2006/relationships/slide" Target="slide362.xml"/><Relationship Id="rId4" Type="http://schemas.openxmlformats.org/officeDocument/2006/relationships/slide" Target="slide358.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5.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9.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9.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5.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9.xml"/></Relationships>
</file>

<file path=ppt/slides/_rels/slide3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9.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9.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9.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9.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4.xml"/></Relationships>
</file>

<file path=ppt/slides/_rels/slide37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4.xml"/><Relationship Id="rId1" Type="http://schemas.openxmlformats.org/officeDocument/2006/relationships/tags" Target="../tags/tag1.xml"/></Relationships>
</file>

<file path=ppt/slides/_rels/slide37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4.xml"/><Relationship Id="rId1" Type="http://schemas.openxmlformats.org/officeDocument/2006/relationships/tags" Target="../tags/tag2.xml"/></Relationships>
</file>

<file path=ppt/slides/_rels/slide37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4.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8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4.xml"/><Relationship Id="rId1" Type="http://schemas.openxmlformats.org/officeDocument/2006/relationships/tags" Target="../tags/tag4.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5.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5.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5.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5.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5.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5.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5.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5.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5.xml"/></Relationships>
</file>

<file path=ppt/slides/_rels/slide3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1.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1.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1.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1.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1.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1.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1.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1.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9.xml"/></Relationships>
</file>

<file path=ppt/slides/_rels/slide4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4.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4.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4.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4.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4.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4.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9.xml"/></Relationships>
</file>

<file path=ppt/slides/_rels/slide41.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9.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9.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9.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49.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49.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45.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slide" Target="slide52.xml"/><Relationship Id="rId1" Type="http://schemas.openxmlformats.org/officeDocument/2006/relationships/slideLayout" Target="../slideLayouts/slideLayout10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لأنك قمت وخلصتنا إرحمنا</a:t>
            </a:r>
            <a:endParaRPr lang="en-US" sz="5400" dirty="0"/>
          </a:p>
        </p:txBody>
      </p:sp>
      <p:sp>
        <p:nvSpPr>
          <p:cNvPr id="8" name="Text Placeholder 7"/>
          <p:cNvSpPr>
            <a:spLocks noGrp="1"/>
          </p:cNvSpPr>
          <p:nvPr>
            <p:ph type="body" idx="1"/>
          </p:nvPr>
        </p:nvSpPr>
        <p:spPr/>
        <p:txBody>
          <a:bodyPr/>
          <a:lstStyle/>
          <a:p>
            <a:r>
              <a:rPr lang="ar-EG" sz="4800" dirty="0"/>
              <a:t>جى آك تونك آك سوتي أممون ناي نان</a:t>
            </a:r>
          </a:p>
        </p:txBody>
      </p:sp>
      <p:sp>
        <p:nvSpPr>
          <p:cNvPr id="9" name="Text Placeholder 8"/>
          <p:cNvSpPr>
            <a:spLocks noGrp="1"/>
          </p:cNvSpPr>
          <p:nvPr>
            <p:ph type="body" sz="quarter" idx="3"/>
          </p:nvPr>
        </p:nvSpPr>
        <p:spPr>
          <a:xfrm>
            <a:off x="0" y="5355686"/>
            <a:ext cx="9144000" cy="682357"/>
          </a:xfrm>
        </p:spPr>
        <p:txBody>
          <a:bodyPr/>
          <a:lstStyle/>
          <a:p>
            <a:r>
              <a:rPr lang="pl-PL" sz="4800" dirty="0"/>
              <a:t>Je</a:t>
            </a:r>
            <a:r>
              <a:rPr lang="ar-EG" sz="4800" dirty="0"/>
              <a:t> </a:t>
            </a:r>
            <a:r>
              <a:rPr lang="pl-PL" sz="4800" dirty="0"/>
              <a:t> </a:t>
            </a:r>
            <a:r>
              <a:rPr lang="pt-BR" sz="4800" dirty="0"/>
              <a:t>aktwnk</a:t>
            </a:r>
            <a:r>
              <a:rPr lang="ar-EG" sz="4800" dirty="0"/>
              <a:t> </a:t>
            </a:r>
            <a:r>
              <a:rPr lang="pl-PL" sz="4800" dirty="0"/>
              <a:t> Akcw; `mmon nai nan</a:t>
            </a:r>
          </a:p>
        </p:txBody>
      </p:sp>
    </p:spTree>
    <p:extLst>
      <p:ext uri="{BB962C8B-B14F-4D97-AF65-F5344CB8AC3E}">
        <p14:creationId xmlns:p14="http://schemas.microsoft.com/office/powerpoint/2010/main" val="87376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ليوحنا، السابق العظيم، </a:t>
            </a:r>
            <a:endParaRPr lang="en-US" sz="4000" dirty="0"/>
          </a:p>
        </p:txBody>
      </p:sp>
      <p:sp>
        <p:nvSpPr>
          <p:cNvPr id="3" name="Text Placeholder 2"/>
          <p:cNvSpPr>
            <a:spLocks noGrp="1"/>
          </p:cNvSpPr>
          <p:nvPr>
            <p:ph type="body" idx="1"/>
          </p:nvPr>
        </p:nvSpPr>
        <p:spPr/>
        <p:txBody>
          <a:bodyPr/>
          <a:lstStyle/>
          <a:p>
            <a:r>
              <a:rPr lang="ar-EG" sz="4000" dirty="0"/>
              <a:t>شيرى يؤانس: بى نيشتى إم إبروذورموس: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Tree>
    <p:extLst>
      <p:ext uri="{BB962C8B-B14F-4D97-AF65-F5344CB8AC3E}">
        <p14:creationId xmlns:p14="http://schemas.microsoft.com/office/powerpoint/2010/main" val="21857835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88" y="333375"/>
            <a:ext cx="2879725" cy="823913"/>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a:xfrm>
            <a:off x="0" y="5631728"/>
            <a:ext cx="9144000" cy="682357"/>
          </a:xfrm>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a:xfrm>
            <a:off x="0" y="5631728"/>
            <a:ext cx="9144000" cy="682357"/>
          </a:xfrm>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a:xfrm>
            <a:off x="-5499" y="5517232"/>
            <a:ext cx="9144000" cy="682357"/>
          </a:xfrm>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a:xfrm>
            <a:off x="16903" y="5517232"/>
            <a:ext cx="9144000" cy="682357"/>
          </a:xfrm>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للإثنى، عشر رسولاً.</a:t>
            </a:r>
            <a:endParaRPr lang="en-US" sz="4000" dirty="0"/>
          </a:p>
        </p:txBody>
      </p:sp>
      <p:sp>
        <p:nvSpPr>
          <p:cNvPr id="3" name="Text Placeholder 2"/>
          <p:cNvSpPr>
            <a:spLocks noGrp="1"/>
          </p:cNvSpPr>
          <p:nvPr>
            <p:ph type="body" idx="1"/>
          </p:nvPr>
        </p:nvSpPr>
        <p:spPr/>
        <p:txBody>
          <a:bodyPr/>
          <a:lstStyle/>
          <a:p>
            <a:r>
              <a:rPr lang="ar-EG" sz="4000" dirty="0"/>
              <a:t>شيرى بى ميت إسناف: إن آبوسطولوس. </a:t>
            </a:r>
          </a:p>
        </p:txBody>
      </p:sp>
      <p:sp>
        <p:nvSpPr>
          <p:cNvPr id="4" name="Text Placeholder 3"/>
          <p:cNvSpPr>
            <a:spLocks noGrp="1"/>
          </p:cNvSpPr>
          <p:nvPr>
            <p:ph type="body" sz="quarter" idx="3"/>
          </p:nvPr>
        </p:nvSpPr>
        <p:spPr/>
        <p:txBody>
          <a:bodyPr/>
          <a:lstStyle/>
          <a:p>
            <a:r>
              <a:rPr lang="pt-BR" sz="4000" dirty="0"/>
              <a:t>,ere pimyt `cnau@ `n`apoctoloc.</a:t>
            </a:r>
            <a:endParaRPr lang="en-US" sz="4000" dirty="0"/>
          </a:p>
        </p:txBody>
      </p:sp>
    </p:spTree>
    <p:extLst>
      <p:ext uri="{BB962C8B-B14F-4D97-AF65-F5344CB8AC3E}">
        <p14:creationId xmlns:p14="http://schemas.microsoft.com/office/powerpoint/2010/main" val="10021631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a:xfrm>
            <a:off x="-7753" y="5517232"/>
            <a:ext cx="9144000" cy="682357"/>
          </a:xfrm>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لأبينا مرقس</a:t>
            </a:r>
            <a:endParaRPr lang="en-US" sz="4000" dirty="0"/>
          </a:p>
        </p:txBody>
      </p:sp>
      <p:sp>
        <p:nvSpPr>
          <p:cNvPr id="3" name="Text Placeholder 2"/>
          <p:cNvSpPr>
            <a:spLocks noGrp="1"/>
          </p:cNvSpPr>
          <p:nvPr>
            <p:ph type="body" idx="1"/>
          </p:nvPr>
        </p:nvSpPr>
        <p:spPr/>
        <p:txBody>
          <a:bodyPr/>
          <a:lstStyle/>
          <a:p>
            <a:r>
              <a:rPr lang="ar-EG" sz="4000" dirty="0"/>
              <a:t>شيرى بين يوت ماركوس: بى إف أنجيليستيس</a:t>
            </a:r>
            <a:endParaRPr lang="en-US" sz="4000" dirty="0"/>
          </a:p>
        </p:txBody>
      </p:sp>
      <p:sp>
        <p:nvSpPr>
          <p:cNvPr id="4" name="Text Placeholder 3"/>
          <p:cNvSpPr>
            <a:spLocks noGrp="1"/>
          </p:cNvSpPr>
          <p:nvPr>
            <p:ph type="body" sz="quarter" idx="3"/>
          </p:nvPr>
        </p:nvSpPr>
        <p:spPr/>
        <p:txBody>
          <a:bodyPr/>
          <a:lstStyle/>
          <a:p>
            <a:r>
              <a:rPr lang="da-DK" dirty="0"/>
              <a:t>&lt;ere peniwt Markoc@ pi`eu`aggelictyc</a:t>
            </a:r>
            <a:endParaRPr lang="en-US" dirty="0"/>
          </a:p>
        </p:txBody>
      </p:sp>
    </p:spTree>
    <p:extLst>
      <p:ext uri="{BB962C8B-B14F-4D97-AF65-F5344CB8AC3E}">
        <p14:creationId xmlns:p14="http://schemas.microsoft.com/office/powerpoint/2010/main" val="258491672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a:xfrm>
            <a:off x="16205" y="5517232"/>
            <a:ext cx="9144000" cy="682357"/>
          </a:xfrm>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 الإنجيلي، مبدد الأوثان.</a:t>
            </a:r>
            <a:endParaRPr lang="en-US" sz="4000" dirty="0"/>
          </a:p>
        </p:txBody>
      </p:sp>
      <p:sp>
        <p:nvSpPr>
          <p:cNvPr id="3" name="Text Placeholder 2"/>
          <p:cNvSpPr>
            <a:spLocks noGrp="1"/>
          </p:cNvSpPr>
          <p:nvPr>
            <p:ph type="body" idx="1"/>
          </p:nvPr>
        </p:nvSpPr>
        <p:spPr/>
        <p:txBody>
          <a:bodyPr/>
          <a:lstStyle/>
          <a:p>
            <a:r>
              <a:rPr lang="ar-EG" sz="4000" dirty="0"/>
              <a:t>: بى ريف جور إيڤول: إنتى نى ايذولون.</a:t>
            </a:r>
          </a:p>
        </p:txBody>
      </p:sp>
      <p:sp>
        <p:nvSpPr>
          <p:cNvPr id="4" name="Text Placeholder 3"/>
          <p:cNvSpPr>
            <a:spLocks noGrp="1"/>
          </p:cNvSpPr>
          <p:nvPr>
            <p:ph type="body" sz="quarter" idx="3"/>
          </p:nvPr>
        </p:nvSpPr>
        <p:spPr/>
        <p:txBody>
          <a:bodyPr/>
          <a:lstStyle/>
          <a:p>
            <a:r>
              <a:rPr lang="fr-FR" dirty="0" err="1"/>
              <a:t>pirefjwr</a:t>
            </a:r>
            <a:r>
              <a:rPr lang="fr-FR" dirty="0"/>
              <a:t> `</a:t>
            </a:r>
            <a:r>
              <a:rPr lang="fr-FR" dirty="0" err="1"/>
              <a:t>ebol</a:t>
            </a:r>
            <a:r>
              <a:rPr lang="fr-FR" dirty="0"/>
              <a:t>@ `</a:t>
            </a:r>
            <a:r>
              <a:rPr lang="fr-FR" dirty="0" err="1"/>
              <a:t>nte</a:t>
            </a:r>
            <a:r>
              <a:rPr lang="fr-FR" dirty="0"/>
              <a:t> </a:t>
            </a:r>
            <a:r>
              <a:rPr lang="fr-FR" dirty="0" err="1"/>
              <a:t>ni`idwlon</a:t>
            </a:r>
            <a:r>
              <a:rPr lang="fr-FR" dirty="0"/>
              <a:t>.</a:t>
            </a:r>
            <a:endParaRPr lang="en-US" dirty="0"/>
          </a:p>
        </p:txBody>
      </p:sp>
    </p:spTree>
    <p:extLst>
      <p:ext uri="{BB962C8B-B14F-4D97-AF65-F5344CB8AC3E}">
        <p14:creationId xmlns:p14="http://schemas.microsoft.com/office/powerpoint/2010/main" val="34791934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a:xfrm>
            <a:off x="0" y="5631728"/>
            <a:ext cx="9144000" cy="682357"/>
          </a:xfrm>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0" y="1793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470019" name="Text Box 3"/>
          <p:cNvSpPr txBox="1">
            <a:spLocks noChangeArrowheads="1"/>
          </p:cNvSpPr>
          <p:nvPr/>
        </p:nvSpPr>
        <p:spPr bwMode="auto">
          <a:xfrm>
            <a:off x="395288" y="396875"/>
            <a:ext cx="2879725" cy="823913"/>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a:xfrm>
            <a:off x="4507" y="5631728"/>
            <a:ext cx="9144000" cy="682357"/>
          </a:xfrm>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لإسطفانوس، أول الشهداء، </a:t>
            </a:r>
            <a:endParaRPr lang="en-US" sz="4000" dirty="0"/>
          </a:p>
        </p:txBody>
      </p:sp>
      <p:sp>
        <p:nvSpPr>
          <p:cNvPr id="3" name="Text Placeholder 2"/>
          <p:cNvSpPr>
            <a:spLocks noGrp="1"/>
          </p:cNvSpPr>
          <p:nvPr>
            <p:ph type="body" idx="1"/>
          </p:nvPr>
        </p:nvSpPr>
        <p:spPr/>
        <p:txBody>
          <a:bodyPr/>
          <a:lstStyle/>
          <a:p>
            <a:r>
              <a:rPr lang="ar-EG" sz="4000" dirty="0"/>
              <a:t>شيرى إستيفانوس: بى شورب إممارتيروس: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a:t>
            </a:r>
          </a:p>
        </p:txBody>
      </p:sp>
    </p:spTree>
    <p:extLst>
      <p:ext uri="{BB962C8B-B14F-4D97-AF65-F5344CB8AC3E}">
        <p14:creationId xmlns:p14="http://schemas.microsoft.com/office/powerpoint/2010/main" val="14141067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a:xfrm>
            <a:off x="107504" y="5517232"/>
            <a:ext cx="9036496" cy="682357"/>
          </a:xfrm>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لجرجس، كوكب الصبح.</a:t>
            </a:r>
            <a:endParaRPr lang="en-US" sz="4000" dirty="0"/>
          </a:p>
        </p:txBody>
      </p:sp>
      <p:sp>
        <p:nvSpPr>
          <p:cNvPr id="3" name="Text Placeholder 2"/>
          <p:cNvSpPr>
            <a:spLocks noGrp="1"/>
          </p:cNvSpPr>
          <p:nvPr>
            <p:ph type="body" idx="1"/>
          </p:nvPr>
        </p:nvSpPr>
        <p:spPr/>
        <p:txBody>
          <a:bodyPr/>
          <a:lstStyle/>
          <a:p>
            <a:r>
              <a:rPr lang="ar-EG" sz="4000" dirty="0"/>
              <a:t>شيرى جيؤرجيوس: بى سيو انتى هان آتوؤيى. </a:t>
            </a:r>
          </a:p>
        </p:txBody>
      </p:sp>
      <p:sp>
        <p:nvSpPr>
          <p:cNvPr id="4" name="Text Placeholder 3"/>
          <p:cNvSpPr>
            <a:spLocks noGrp="1"/>
          </p:cNvSpPr>
          <p:nvPr>
            <p:ph type="body" sz="quarter" idx="3"/>
          </p:nvPr>
        </p:nvSpPr>
        <p:spPr/>
        <p:txBody>
          <a:bodyPr/>
          <a:lstStyle/>
          <a:p>
            <a:r>
              <a:rPr lang="en-US" dirty="0"/>
              <a:t>,ere </a:t>
            </a:r>
            <a:r>
              <a:rPr lang="en-US" dirty="0" err="1"/>
              <a:t>Ge`wrgioc</a:t>
            </a:r>
            <a:r>
              <a:rPr lang="en-US" dirty="0"/>
              <a:t>@ </a:t>
            </a:r>
            <a:r>
              <a:rPr lang="en-US" dirty="0" err="1"/>
              <a:t>piciou</a:t>
            </a:r>
            <a:r>
              <a:rPr lang="en-US" dirty="0"/>
              <a:t> `</a:t>
            </a:r>
            <a:r>
              <a:rPr lang="en-US" dirty="0" err="1"/>
              <a:t>nte</a:t>
            </a:r>
            <a:r>
              <a:rPr lang="en-US" dirty="0"/>
              <a:t> </a:t>
            </a:r>
            <a:r>
              <a:rPr lang="en-US" dirty="0" err="1"/>
              <a:t>han`at`oou`i</a:t>
            </a:r>
            <a:r>
              <a:rPr lang="en-US" dirty="0"/>
              <a:t>.</a:t>
            </a:r>
          </a:p>
        </p:txBody>
      </p:sp>
    </p:spTree>
    <p:extLst>
      <p:ext uri="{BB962C8B-B14F-4D97-AF65-F5344CB8AC3E}">
        <p14:creationId xmlns:p14="http://schemas.microsoft.com/office/powerpoint/2010/main" val="352165536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a:xfrm>
            <a:off x="0" y="5631728"/>
            <a:ext cx="9144000" cy="682357"/>
          </a:xfrm>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8"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a:xfrm>
            <a:off x="0" y="5631728"/>
            <a:ext cx="9144000" cy="682357"/>
          </a:xfrm>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a:xfrm>
            <a:off x="0" y="5290550"/>
            <a:ext cx="9144000" cy="682357"/>
          </a:xfrm>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لجميع، صفوف الشهداء، </a:t>
            </a:r>
            <a:endParaRPr lang="en-US" sz="4000" dirty="0"/>
          </a:p>
        </p:txBody>
      </p:sp>
      <p:sp>
        <p:nvSpPr>
          <p:cNvPr id="3" name="Text Placeholder 2"/>
          <p:cNvSpPr>
            <a:spLocks noGrp="1"/>
          </p:cNvSpPr>
          <p:nvPr>
            <p:ph type="body" idx="1"/>
          </p:nvPr>
        </p:nvSpPr>
        <p:spPr/>
        <p:txBody>
          <a:bodyPr/>
          <a:lstStyle/>
          <a:p>
            <a:r>
              <a:rPr lang="ar-EG" sz="4000" dirty="0"/>
              <a:t>شيرى إبخوروس تيرف: إنتى نى مارتيروس: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14840099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لأنبا أنطونيوس، والثلاثة مقارات.</a:t>
            </a:r>
            <a:endParaRPr lang="en-US" sz="4000" dirty="0"/>
          </a:p>
        </p:txBody>
      </p:sp>
      <p:sp>
        <p:nvSpPr>
          <p:cNvPr id="3" name="Text Placeholder 2"/>
          <p:cNvSpPr>
            <a:spLocks noGrp="1"/>
          </p:cNvSpPr>
          <p:nvPr>
            <p:ph type="body" idx="1"/>
          </p:nvPr>
        </p:nvSpPr>
        <p:spPr/>
        <p:txBody>
          <a:bodyPr/>
          <a:lstStyle/>
          <a:p>
            <a:r>
              <a:rPr lang="ar-EG" sz="4000" dirty="0"/>
              <a:t>شيرى آفا إنطونى: نيم بي شومت ماكاريوس.</a:t>
            </a:r>
          </a:p>
        </p:txBody>
      </p:sp>
      <p:sp>
        <p:nvSpPr>
          <p:cNvPr id="4" name="Text Placeholder 3"/>
          <p:cNvSpPr>
            <a:spLocks noGrp="1"/>
          </p:cNvSpPr>
          <p:nvPr>
            <p:ph type="body" sz="quarter" idx="3"/>
          </p:nvPr>
        </p:nvSpPr>
        <p:spPr/>
        <p:txBody>
          <a:bodyPr/>
          <a:lstStyle/>
          <a:p>
            <a:r>
              <a:rPr lang="it-IT" dirty="0"/>
              <a:t>,ere Abba Antwni@ nem pisomt Makarioc.</a:t>
            </a:r>
          </a:p>
        </p:txBody>
      </p:sp>
    </p:spTree>
    <p:extLst>
      <p:ext uri="{BB962C8B-B14F-4D97-AF65-F5344CB8AC3E}">
        <p14:creationId xmlns:p14="http://schemas.microsoft.com/office/powerpoint/2010/main" val="341810661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لجميع صفوف، لباس الصليب، </a:t>
            </a:r>
            <a:endParaRPr lang="en-US" sz="4000" dirty="0"/>
          </a:p>
        </p:txBody>
      </p:sp>
      <p:sp>
        <p:nvSpPr>
          <p:cNvPr id="3" name="Text Placeholder 2"/>
          <p:cNvSpPr>
            <a:spLocks noGrp="1"/>
          </p:cNvSpPr>
          <p:nvPr>
            <p:ph type="body" idx="1"/>
          </p:nvPr>
        </p:nvSpPr>
        <p:spPr/>
        <p:txBody>
          <a:bodyPr/>
          <a:lstStyle/>
          <a:p>
            <a:r>
              <a:rPr lang="ar-EG" sz="4000" dirty="0"/>
              <a:t>شيرى إبخوروس تيرف: إنتى نى استافروفوروس: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r>
              <a:rPr lang="en-US" dirty="0"/>
              <a:t>@</a:t>
            </a:r>
          </a:p>
        </p:txBody>
      </p:sp>
    </p:spTree>
    <p:extLst>
      <p:ext uri="{BB962C8B-B14F-4D97-AF65-F5344CB8AC3E}">
        <p14:creationId xmlns:p14="http://schemas.microsoft.com/office/powerpoint/2010/main" val="398252374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a:xfrm>
            <a:off x="21839" y="5631728"/>
            <a:ext cx="9144000" cy="682357"/>
          </a:xfrm>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a:xfrm>
            <a:off x="0" y="5517232"/>
            <a:ext cx="9144000" cy="682357"/>
          </a:xfrm>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لجميع القديسين، الذين ارضوا الرب.</a:t>
            </a:r>
            <a:endParaRPr lang="en-US" sz="4000" dirty="0"/>
          </a:p>
        </p:txBody>
      </p:sp>
      <p:sp>
        <p:nvSpPr>
          <p:cNvPr id="3" name="Text Placeholder 2"/>
          <p:cNvSpPr>
            <a:spLocks noGrp="1"/>
          </p:cNvSpPr>
          <p:nvPr>
            <p:ph type="body" idx="1"/>
          </p:nvPr>
        </p:nvSpPr>
        <p:spPr/>
        <p:txBody>
          <a:bodyPr/>
          <a:lstStyle/>
          <a:p>
            <a:r>
              <a:rPr lang="ar-EG" sz="4400" dirty="0"/>
              <a:t>شيرى نى اثؤاب تيرو: إيطاف راناف إمبشويس.</a:t>
            </a:r>
          </a:p>
        </p:txBody>
      </p:sp>
      <p:sp>
        <p:nvSpPr>
          <p:cNvPr id="4" name="Text Placeholder 3"/>
          <p:cNvSpPr>
            <a:spLocks noGrp="1"/>
          </p:cNvSpPr>
          <p:nvPr>
            <p:ph type="body" sz="quarter" idx="3"/>
          </p:nvPr>
        </p:nvSpPr>
        <p:spPr/>
        <p:txBody>
          <a:bodyPr/>
          <a:lstStyle/>
          <a:p>
            <a:r>
              <a:rPr lang="da-DK" dirty="0"/>
              <a:t>,ere ny=e=;=u tyrou@ `etafranaf `mP=o=c.</a:t>
            </a:r>
            <a:endParaRPr lang="en-US" dirty="0"/>
          </a:p>
        </p:txBody>
      </p:sp>
    </p:spTree>
    <p:extLst>
      <p:ext uri="{BB962C8B-B14F-4D97-AF65-F5344CB8AC3E}">
        <p14:creationId xmlns:p14="http://schemas.microsoft.com/office/powerpoint/2010/main" val="204591510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a:xfrm>
            <a:off x="-144016" y="5267697"/>
            <a:ext cx="9540552" cy="682357"/>
          </a:xfrm>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a:xfrm>
            <a:off x="6198" y="5517232"/>
            <a:ext cx="9144000" cy="682357"/>
          </a:xfrm>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ar-EG" dirty="0"/>
              <a:t> نسجد للأب و الإبن والروح القدس</a:t>
            </a:r>
            <a:endParaRPr lang="en-US" dirty="0"/>
          </a:p>
        </p:txBody>
      </p:sp>
      <p:sp>
        <p:nvSpPr>
          <p:cNvPr id="5" name="Text Placeholder 4"/>
          <p:cNvSpPr>
            <a:spLocks noGrp="1"/>
          </p:cNvSpPr>
          <p:nvPr>
            <p:ph type="body" idx="1"/>
          </p:nvPr>
        </p:nvSpPr>
        <p:spPr/>
        <p:txBody>
          <a:bodyPr/>
          <a:lstStyle/>
          <a:p>
            <a:r>
              <a:rPr lang="ar-EG" dirty="0"/>
              <a:t>تين أووأوشت إم إفيوت : نيم إبشيري نيم بي بنيفما إثؤواب</a:t>
            </a:r>
          </a:p>
        </p:txBody>
      </p:sp>
      <p:sp>
        <p:nvSpPr>
          <p:cNvPr id="6" name="Text Placeholder 5"/>
          <p:cNvSpPr>
            <a:spLocks noGrp="1"/>
          </p:cNvSpPr>
          <p:nvPr>
            <p:ph type="body" sz="quarter" idx="3"/>
          </p:nvPr>
        </p:nvSpPr>
        <p:spPr/>
        <p:txBody>
          <a:bodyPr/>
          <a:lstStyle/>
          <a:p>
            <a:r>
              <a:rPr lang="pt-BR" dirty="0"/>
              <a:t>Ten`ou`wst `m`Viwt nem `pSyri@ nem pi`Pneuma =e=;=u</a:t>
            </a:r>
            <a:endParaRPr lang="en-US" dirty="0"/>
          </a:p>
        </p:txBody>
      </p:sp>
    </p:spTree>
    <p:extLst>
      <p:ext uri="{BB962C8B-B14F-4D97-AF65-F5344CB8AC3E}">
        <p14:creationId xmlns:p14="http://schemas.microsoft.com/office/powerpoint/2010/main" val="3640211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أيها المسيح ملكنا، بصلواتهم</a:t>
            </a:r>
            <a:endParaRPr lang="en-US" sz="4000" dirty="0"/>
          </a:p>
        </p:txBody>
      </p:sp>
      <p:sp>
        <p:nvSpPr>
          <p:cNvPr id="3" name="Text Placeholder 2"/>
          <p:cNvSpPr>
            <a:spLocks noGrp="1"/>
          </p:cNvSpPr>
          <p:nvPr>
            <p:ph type="body" idx="1"/>
          </p:nvPr>
        </p:nvSpPr>
        <p:spPr/>
        <p:txBody>
          <a:bodyPr/>
          <a:lstStyle/>
          <a:p>
            <a:r>
              <a:rPr lang="ar-EG" sz="4000" dirty="0"/>
              <a:t>هيتين نو إفشى: بخرستوس بين أورو: </a:t>
            </a:r>
            <a:endParaRPr lang="en-US" sz="4000" dirty="0"/>
          </a:p>
        </p:txBody>
      </p:sp>
      <p:sp>
        <p:nvSpPr>
          <p:cNvPr id="4" name="Text Placeholder 3"/>
          <p:cNvSpPr>
            <a:spLocks noGrp="1"/>
          </p:cNvSpPr>
          <p:nvPr>
            <p:ph type="body" sz="quarter" idx="3"/>
          </p:nvPr>
        </p:nvSpPr>
        <p:spPr/>
        <p:txBody>
          <a:bodyPr/>
          <a:lstStyle/>
          <a:p>
            <a:r>
              <a:rPr lang="fi-FI" dirty="0"/>
              <a:t>Hiten nou`eu,y@ P=,=c penOuro@</a:t>
            </a:r>
            <a:endParaRPr lang="en-US" dirty="0"/>
          </a:p>
        </p:txBody>
      </p:sp>
    </p:spTree>
    <p:extLst>
      <p:ext uri="{BB962C8B-B14F-4D97-AF65-F5344CB8AC3E}">
        <p14:creationId xmlns:p14="http://schemas.microsoft.com/office/powerpoint/2010/main" val="14241336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a:xfrm>
            <a:off x="0" y="5631728"/>
            <a:ext cx="9144000" cy="682357"/>
          </a:xfrm>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a:xfrm>
            <a:off x="0" y="5631728"/>
            <a:ext cx="9144000" cy="682357"/>
          </a:xfrm>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a:xfrm>
            <a:off x="0" y="5517232"/>
            <a:ext cx="9144000" cy="682357"/>
          </a:xfrm>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حينئذ أمتلأ فمُنا فرحا، ولساننا تهليلا، </a:t>
            </a:r>
          </a:p>
        </p:txBody>
      </p:sp>
      <p:sp>
        <p:nvSpPr>
          <p:cNvPr id="3" name="Text Placeholder 2"/>
          <p:cNvSpPr>
            <a:spLocks noGrp="1"/>
          </p:cNvSpPr>
          <p:nvPr>
            <p:ph type="body" idx="1"/>
          </p:nvPr>
        </p:nvSpPr>
        <p:spPr/>
        <p:txBody>
          <a:bodyPr/>
          <a:lstStyle/>
          <a:p>
            <a:r>
              <a:rPr lang="ar-EG" dirty="0"/>
              <a:t> توتيه رون أفمو إنراشى: أووه بينلاس خين أو ثيليل:</a:t>
            </a:r>
          </a:p>
        </p:txBody>
      </p:sp>
      <p:sp>
        <p:nvSpPr>
          <p:cNvPr id="4" name="Text Placeholder 3"/>
          <p:cNvSpPr>
            <a:spLocks noGrp="1"/>
          </p:cNvSpPr>
          <p:nvPr>
            <p:ph type="body" sz="quarter" idx="3"/>
          </p:nvPr>
        </p:nvSpPr>
        <p:spPr>
          <a:xfrm>
            <a:off x="0" y="5038713"/>
            <a:ext cx="9144000" cy="1270607"/>
          </a:xfrm>
        </p:spPr>
        <p:txBody>
          <a:bodyPr/>
          <a:lstStyle/>
          <a:p>
            <a:pPr rtl="0"/>
            <a:r>
              <a:rPr lang="en-US" dirty="0"/>
              <a:t>Tote </a:t>
            </a:r>
            <a:r>
              <a:rPr lang="en-US" dirty="0" err="1"/>
              <a:t>rwn</a:t>
            </a:r>
            <a:r>
              <a:rPr lang="en-US" dirty="0"/>
              <a:t> </a:t>
            </a:r>
            <a:r>
              <a:rPr lang="en-US" dirty="0" err="1"/>
              <a:t>afmoh</a:t>
            </a:r>
            <a:r>
              <a:rPr lang="en-US" dirty="0"/>
              <a:t> `</a:t>
            </a:r>
            <a:r>
              <a:rPr lang="en-US" dirty="0" err="1"/>
              <a:t>nrasi</a:t>
            </a:r>
            <a:r>
              <a:rPr lang="en-US" dirty="0"/>
              <a:t>@ </a:t>
            </a:r>
            <a:r>
              <a:rPr lang="en-US" dirty="0" err="1"/>
              <a:t>ouoh</a:t>
            </a:r>
            <a:r>
              <a:rPr lang="en-US" dirty="0"/>
              <a:t> </a:t>
            </a:r>
            <a:r>
              <a:rPr lang="en-US" dirty="0" err="1"/>
              <a:t>penlac</a:t>
            </a:r>
            <a:r>
              <a:rPr lang="en-US" dirty="0"/>
              <a:t> </a:t>
            </a:r>
            <a:r>
              <a:rPr lang="en-US" dirty="0" err="1"/>
              <a:t>qen</a:t>
            </a:r>
            <a:r>
              <a:rPr lang="ar-EG" dirty="0"/>
              <a:t> </a:t>
            </a:r>
            <a:r>
              <a:rPr lang="en-US" dirty="0"/>
              <a:t>`</a:t>
            </a:r>
            <a:r>
              <a:rPr lang="en-US" dirty="0" err="1"/>
              <a:t>ou;elyl</a:t>
            </a:r>
            <a:r>
              <a:rPr lang="en-US" dirty="0"/>
              <a:t>@</a:t>
            </a:r>
          </a:p>
        </p:txBody>
      </p:sp>
    </p:spTree>
    <p:extLst>
      <p:ext uri="{BB962C8B-B14F-4D97-AF65-F5344CB8AC3E}">
        <p14:creationId xmlns:p14="http://schemas.microsoft.com/office/powerpoint/2010/main" val="13264210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 ربنا يسوع المسيح، قام من بين الأموات.</a:t>
            </a:r>
          </a:p>
        </p:txBody>
      </p:sp>
      <p:sp>
        <p:nvSpPr>
          <p:cNvPr id="3" name="Text Placeholder 2"/>
          <p:cNvSpPr>
            <a:spLocks noGrp="1"/>
          </p:cNvSpPr>
          <p:nvPr>
            <p:ph type="body" idx="1"/>
          </p:nvPr>
        </p:nvSpPr>
        <p:spPr/>
        <p:txBody>
          <a:bodyPr/>
          <a:lstStyle/>
          <a:p>
            <a:r>
              <a:rPr lang="ar-EG" sz="3000" dirty="0"/>
              <a:t>جيه بينشويس إيسوس بخرستوس: أفطونف إيفول خين نى أثموأوت.</a:t>
            </a:r>
          </a:p>
        </p:txBody>
      </p:sp>
      <p:sp>
        <p:nvSpPr>
          <p:cNvPr id="4" name="Text Placeholder 3"/>
          <p:cNvSpPr>
            <a:spLocks noGrp="1"/>
          </p:cNvSpPr>
          <p:nvPr>
            <p:ph type="body" sz="quarter" idx="3"/>
          </p:nvPr>
        </p:nvSpPr>
        <p:spPr>
          <a:xfrm>
            <a:off x="0" y="5038713"/>
            <a:ext cx="9144000" cy="1342615"/>
          </a:xfrm>
        </p:spPr>
        <p:txBody>
          <a:bodyPr/>
          <a:lstStyle/>
          <a:p>
            <a:pPr rtl="0"/>
            <a:r>
              <a:rPr lang="en-US" dirty="0"/>
              <a:t>je pen=o=c I=y=c P=,=c@ </a:t>
            </a:r>
            <a:r>
              <a:rPr lang="en-US" dirty="0" err="1"/>
              <a:t>aftwnf</a:t>
            </a:r>
            <a:r>
              <a:rPr lang="en-US" dirty="0"/>
              <a:t> `</a:t>
            </a:r>
            <a:r>
              <a:rPr lang="en-US" dirty="0" err="1"/>
              <a:t>ebol</a:t>
            </a:r>
            <a:r>
              <a:rPr lang="en-US" dirty="0"/>
              <a:t> </a:t>
            </a:r>
            <a:r>
              <a:rPr lang="en-US" dirty="0" err="1"/>
              <a:t>qen</a:t>
            </a:r>
            <a:r>
              <a:rPr lang="ar-EG" dirty="0"/>
              <a:t> </a:t>
            </a:r>
            <a:r>
              <a:rPr lang="en-US" dirty="0" err="1"/>
              <a:t>ny`e;mw`out</a:t>
            </a:r>
            <a:r>
              <a:rPr lang="en-US" dirty="0"/>
              <a:t>.</a:t>
            </a:r>
          </a:p>
        </p:txBody>
      </p:sp>
    </p:spTree>
    <p:extLst>
      <p:ext uri="{BB962C8B-B14F-4D97-AF65-F5344CB8AC3E}">
        <p14:creationId xmlns:p14="http://schemas.microsoft.com/office/powerpoint/2010/main" val="384266430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بقوته أبطل الموت، وجعل الحياة تضىء لنا، </a:t>
            </a:r>
            <a:endParaRPr lang="en-US" dirty="0"/>
          </a:p>
        </p:txBody>
      </p:sp>
      <p:sp>
        <p:nvSpPr>
          <p:cNvPr id="3" name="Text Placeholder 2"/>
          <p:cNvSpPr>
            <a:spLocks noGrp="1"/>
          </p:cNvSpPr>
          <p:nvPr>
            <p:ph type="body" idx="1"/>
          </p:nvPr>
        </p:nvSpPr>
        <p:spPr/>
        <p:txBody>
          <a:bodyPr/>
          <a:lstStyle/>
          <a:p>
            <a:r>
              <a:rPr lang="ar-EG" dirty="0"/>
              <a:t>أفكورف إم إفمو خين تيف جوم: أف إثريه أونخ إير أوأوينى إيرون: </a:t>
            </a:r>
            <a:endParaRPr lang="en-US" dirty="0"/>
          </a:p>
        </p:txBody>
      </p:sp>
      <p:sp>
        <p:nvSpPr>
          <p:cNvPr id="4" name="Text Placeholder 3"/>
          <p:cNvSpPr>
            <a:spLocks noGrp="1"/>
          </p:cNvSpPr>
          <p:nvPr>
            <p:ph type="body" sz="quarter" idx="3"/>
          </p:nvPr>
        </p:nvSpPr>
        <p:spPr>
          <a:xfrm>
            <a:off x="-1" y="5013176"/>
            <a:ext cx="9144000" cy="1270607"/>
          </a:xfrm>
        </p:spPr>
        <p:txBody>
          <a:bodyPr/>
          <a:lstStyle/>
          <a:p>
            <a:r>
              <a:rPr lang="en-US" dirty="0" err="1"/>
              <a:t>Afkwrf</a:t>
            </a:r>
            <a:r>
              <a:rPr lang="en-US" dirty="0"/>
              <a:t> `</a:t>
            </a:r>
            <a:r>
              <a:rPr lang="en-US" dirty="0" err="1"/>
              <a:t>m`vmou</a:t>
            </a:r>
            <a:r>
              <a:rPr lang="en-US" dirty="0"/>
              <a:t> </a:t>
            </a:r>
            <a:r>
              <a:rPr lang="en-US" dirty="0" err="1"/>
              <a:t>qen</a:t>
            </a:r>
            <a:r>
              <a:rPr lang="en-US" dirty="0"/>
              <a:t> </a:t>
            </a:r>
            <a:r>
              <a:rPr lang="en-US" dirty="0" err="1"/>
              <a:t>tefjom</a:t>
            </a:r>
            <a:r>
              <a:rPr lang="en-US" dirty="0"/>
              <a:t>@ </a:t>
            </a:r>
            <a:r>
              <a:rPr lang="en-US" dirty="0" err="1"/>
              <a:t>af</a:t>
            </a:r>
            <a:r>
              <a:rPr lang="en-US" dirty="0"/>
              <a:t>`;</a:t>
            </a:r>
            <a:r>
              <a:rPr lang="en-US" dirty="0" err="1"/>
              <a:t>re`p`wnq</a:t>
            </a:r>
            <a:endParaRPr lang="en-US" dirty="0"/>
          </a:p>
          <a:p>
            <a:r>
              <a:rPr lang="en-US" dirty="0"/>
              <a:t>`</a:t>
            </a:r>
            <a:r>
              <a:rPr lang="en-US" dirty="0" err="1"/>
              <a:t>er`ou`wini</a:t>
            </a:r>
            <a:r>
              <a:rPr lang="en-US" dirty="0"/>
              <a:t> `</a:t>
            </a:r>
            <a:r>
              <a:rPr lang="en-US" dirty="0" err="1"/>
              <a:t>eron</a:t>
            </a:r>
            <a:r>
              <a:rPr lang="en-US" dirty="0"/>
              <a:t>@</a:t>
            </a:r>
          </a:p>
        </p:txBody>
      </p:sp>
    </p:spTree>
    <p:extLst>
      <p:ext uri="{BB962C8B-B14F-4D97-AF65-F5344CB8AC3E}">
        <p14:creationId xmlns:p14="http://schemas.microsoft.com/office/powerpoint/2010/main" val="1026707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هو أيضاً الذى مضى، إلى الأماكن التى أسفل الأرض.</a:t>
            </a:r>
          </a:p>
        </p:txBody>
      </p:sp>
      <p:sp>
        <p:nvSpPr>
          <p:cNvPr id="3" name="Text Placeholder 2"/>
          <p:cNvSpPr>
            <a:spLocks noGrp="1"/>
          </p:cNvSpPr>
          <p:nvPr>
            <p:ph type="body" idx="1"/>
          </p:nvPr>
        </p:nvSpPr>
        <p:spPr/>
        <p:txBody>
          <a:bodyPr/>
          <a:lstStyle/>
          <a:p>
            <a:r>
              <a:rPr lang="ar-EG" dirty="0"/>
              <a:t>إنثوف أون فى إيطاف شيناف: إيه ني ما إت صابيسيت إم إبكاهي.</a:t>
            </a:r>
          </a:p>
        </p:txBody>
      </p:sp>
      <p:sp>
        <p:nvSpPr>
          <p:cNvPr id="4" name="Text Placeholder 3"/>
          <p:cNvSpPr>
            <a:spLocks noGrp="1"/>
          </p:cNvSpPr>
          <p:nvPr>
            <p:ph type="body" sz="quarter" idx="3"/>
          </p:nvPr>
        </p:nvSpPr>
        <p:spPr>
          <a:xfrm>
            <a:off x="0" y="5038713"/>
            <a:ext cx="9144000" cy="1270607"/>
          </a:xfrm>
        </p:spPr>
        <p:txBody>
          <a:bodyPr/>
          <a:lstStyle/>
          <a:p>
            <a:r>
              <a:rPr lang="en-US" dirty="0" err="1"/>
              <a:t>N;of</a:t>
            </a:r>
            <a:r>
              <a:rPr lang="en-US" dirty="0"/>
              <a:t> on </a:t>
            </a:r>
            <a:r>
              <a:rPr lang="en-US" dirty="0" err="1"/>
              <a:t>vy`etafsensaf</a:t>
            </a:r>
            <a:r>
              <a:rPr lang="en-US" dirty="0"/>
              <a:t>@ `</a:t>
            </a:r>
            <a:r>
              <a:rPr lang="en-US" dirty="0" err="1"/>
              <a:t>enima</a:t>
            </a:r>
            <a:endParaRPr lang="en-US" dirty="0"/>
          </a:p>
          <a:p>
            <a:r>
              <a:rPr lang="en-US" dirty="0" err="1"/>
              <a:t>etcapecyt</a:t>
            </a:r>
            <a:r>
              <a:rPr lang="en-US" dirty="0"/>
              <a:t> `</a:t>
            </a:r>
            <a:r>
              <a:rPr lang="en-US" dirty="0" err="1"/>
              <a:t>m`pkahi</a:t>
            </a:r>
            <a:r>
              <a:rPr lang="en-US" dirty="0"/>
              <a:t>.</a:t>
            </a:r>
            <a:endParaRPr lang="en-US" b="1" dirty="0"/>
          </a:p>
        </p:txBody>
      </p:sp>
    </p:spTree>
    <p:extLst>
      <p:ext uri="{BB962C8B-B14F-4D97-AF65-F5344CB8AC3E}">
        <p14:creationId xmlns:p14="http://schemas.microsoft.com/office/powerpoint/2010/main" val="122391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اصنع معنا رحمة، في ملكوتك.</a:t>
            </a:r>
            <a:endParaRPr lang="en-US" sz="4000" dirty="0"/>
          </a:p>
        </p:txBody>
      </p:sp>
      <p:sp>
        <p:nvSpPr>
          <p:cNvPr id="3" name="Text Placeholder 2"/>
          <p:cNvSpPr>
            <a:spLocks noGrp="1"/>
          </p:cNvSpPr>
          <p:nvPr>
            <p:ph type="body" idx="1"/>
          </p:nvPr>
        </p:nvSpPr>
        <p:spPr/>
        <p:txBody>
          <a:bodyPr/>
          <a:lstStyle/>
          <a:p>
            <a:r>
              <a:rPr lang="ar-EG" sz="4000" dirty="0"/>
              <a:t>آرى أوناى نيمان: خين تيك ميت أورو.</a:t>
            </a:r>
          </a:p>
        </p:txBody>
      </p:sp>
      <p:sp>
        <p:nvSpPr>
          <p:cNvPr id="4" name="Text Placeholder 3"/>
          <p:cNvSpPr>
            <a:spLocks noGrp="1"/>
          </p:cNvSpPr>
          <p:nvPr>
            <p:ph type="body" sz="quarter" idx="3"/>
          </p:nvPr>
        </p:nvSpPr>
        <p:spPr/>
        <p:txBody>
          <a:bodyPr/>
          <a:lstStyle/>
          <a:p>
            <a:r>
              <a:rPr lang="en-US" dirty="0"/>
              <a:t>`</a:t>
            </a:r>
            <a:r>
              <a:rPr lang="en-US" dirty="0" err="1"/>
              <a:t>ari</a:t>
            </a:r>
            <a:r>
              <a:rPr lang="en-US" dirty="0"/>
              <a:t> `</a:t>
            </a:r>
            <a:r>
              <a:rPr lang="en-US" dirty="0" err="1"/>
              <a:t>ounai</a:t>
            </a:r>
            <a:r>
              <a:rPr lang="en-US" dirty="0"/>
              <a:t> </a:t>
            </a:r>
            <a:r>
              <a:rPr lang="en-US" dirty="0" err="1"/>
              <a:t>neman</a:t>
            </a:r>
            <a:r>
              <a:rPr lang="en-US" dirty="0"/>
              <a:t>@ </a:t>
            </a:r>
            <a:r>
              <a:rPr lang="en-US" dirty="0" err="1"/>
              <a:t>qen</a:t>
            </a:r>
            <a:r>
              <a:rPr lang="en-US" dirty="0"/>
              <a:t> </a:t>
            </a:r>
            <a:r>
              <a:rPr lang="en-US" dirty="0" err="1"/>
              <a:t>tekmet`ouro</a:t>
            </a:r>
            <a:r>
              <a:rPr lang="en-US" dirty="0"/>
              <a:t>.</a:t>
            </a:r>
          </a:p>
        </p:txBody>
      </p:sp>
    </p:spTree>
    <p:extLst>
      <p:ext uri="{BB962C8B-B14F-4D97-AF65-F5344CB8AC3E}">
        <p14:creationId xmlns:p14="http://schemas.microsoft.com/office/powerpoint/2010/main" val="174075067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بوابو الجحيم، رأوه وخافوا، </a:t>
            </a:r>
          </a:p>
        </p:txBody>
      </p:sp>
      <p:sp>
        <p:nvSpPr>
          <p:cNvPr id="3" name="Text Placeholder 2"/>
          <p:cNvSpPr>
            <a:spLocks noGrp="1"/>
          </p:cNvSpPr>
          <p:nvPr>
            <p:ph type="body" idx="1"/>
          </p:nvPr>
        </p:nvSpPr>
        <p:spPr>
          <a:xfrm>
            <a:off x="0" y="5949280"/>
            <a:ext cx="9143999" cy="808893"/>
          </a:xfrm>
        </p:spPr>
        <p:txBody>
          <a:bodyPr/>
          <a:lstStyle/>
          <a:p>
            <a:r>
              <a:rPr lang="ar-EG" dirty="0"/>
              <a:t> نى إمنووت إنتيه أمينتى: أفناف إيروف أفئير هوتى:</a:t>
            </a:r>
          </a:p>
        </p:txBody>
      </p:sp>
      <p:sp>
        <p:nvSpPr>
          <p:cNvPr id="4" name="Text Placeholder 3"/>
          <p:cNvSpPr>
            <a:spLocks noGrp="1"/>
          </p:cNvSpPr>
          <p:nvPr>
            <p:ph type="body" sz="quarter" idx="3"/>
          </p:nvPr>
        </p:nvSpPr>
        <p:spPr/>
        <p:txBody>
          <a:bodyPr/>
          <a:lstStyle/>
          <a:p>
            <a:r>
              <a:rPr lang="fr-FR" dirty="0" err="1"/>
              <a:t>Ni`mnout</a:t>
            </a:r>
            <a:r>
              <a:rPr lang="fr-FR" dirty="0"/>
              <a:t> `</a:t>
            </a:r>
            <a:r>
              <a:rPr lang="fr-FR" dirty="0" err="1"/>
              <a:t>nte</a:t>
            </a:r>
            <a:r>
              <a:rPr lang="fr-FR" dirty="0"/>
              <a:t> `Amen]@ </a:t>
            </a:r>
            <a:r>
              <a:rPr lang="fr-FR" dirty="0" err="1"/>
              <a:t>aunau</a:t>
            </a:r>
            <a:r>
              <a:rPr lang="fr-FR" dirty="0"/>
              <a:t> `</a:t>
            </a:r>
            <a:r>
              <a:rPr lang="fr-FR" dirty="0" err="1"/>
              <a:t>erof</a:t>
            </a:r>
            <a:r>
              <a:rPr lang="fr-FR" dirty="0"/>
              <a:t> </a:t>
            </a:r>
            <a:r>
              <a:rPr lang="fr-FR" dirty="0" err="1"/>
              <a:t>au`erho</a:t>
            </a:r>
            <a:r>
              <a:rPr lang="fr-FR" dirty="0"/>
              <a:t>]@</a:t>
            </a:r>
            <a:endParaRPr lang="en-US" dirty="0"/>
          </a:p>
        </p:txBody>
      </p:sp>
    </p:spTree>
    <p:extLst>
      <p:ext uri="{BB962C8B-B14F-4D97-AF65-F5344CB8AC3E}">
        <p14:creationId xmlns:p14="http://schemas.microsoft.com/office/powerpoint/2010/main" val="259469198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وأهلك طلقات الموت، فلم تستطع أن تمسكه.</a:t>
            </a:r>
          </a:p>
        </p:txBody>
      </p:sp>
      <p:sp>
        <p:nvSpPr>
          <p:cNvPr id="3" name="Text Placeholder 2"/>
          <p:cNvSpPr>
            <a:spLocks noGrp="1"/>
          </p:cNvSpPr>
          <p:nvPr>
            <p:ph type="body" idx="1"/>
          </p:nvPr>
        </p:nvSpPr>
        <p:spPr/>
        <p:txBody>
          <a:bodyPr/>
          <a:lstStyle/>
          <a:p>
            <a:r>
              <a:rPr lang="ar-EG" sz="3000" dirty="0"/>
              <a:t>إفطاكو إننى ناكهى إم إفموو: إمبوو إشجيم جوم إن أمونى إمموف.</a:t>
            </a:r>
          </a:p>
        </p:txBody>
      </p:sp>
      <p:sp>
        <p:nvSpPr>
          <p:cNvPr id="4" name="Text Placeholder 3"/>
          <p:cNvSpPr>
            <a:spLocks noGrp="1"/>
          </p:cNvSpPr>
          <p:nvPr>
            <p:ph type="body" sz="quarter" idx="3"/>
          </p:nvPr>
        </p:nvSpPr>
        <p:spPr>
          <a:xfrm>
            <a:off x="0" y="5013176"/>
            <a:ext cx="9144000" cy="1270607"/>
          </a:xfrm>
        </p:spPr>
        <p:txBody>
          <a:bodyPr/>
          <a:lstStyle/>
          <a:p>
            <a:pPr rtl="0"/>
            <a:r>
              <a:rPr lang="en-US" dirty="0" err="1"/>
              <a:t>aftako</a:t>
            </a:r>
            <a:r>
              <a:rPr lang="en-US" dirty="0"/>
              <a:t> `</a:t>
            </a:r>
            <a:r>
              <a:rPr lang="en-US" dirty="0" err="1"/>
              <a:t>nninakhi</a:t>
            </a:r>
            <a:r>
              <a:rPr lang="en-US" dirty="0"/>
              <a:t> `</a:t>
            </a:r>
            <a:r>
              <a:rPr lang="en-US" dirty="0" err="1"/>
              <a:t>m`vmou</a:t>
            </a:r>
            <a:r>
              <a:rPr lang="en-US" dirty="0"/>
              <a:t>@ `</a:t>
            </a:r>
            <a:r>
              <a:rPr lang="en-US" dirty="0" err="1"/>
              <a:t>mpou`sjemjom</a:t>
            </a:r>
            <a:r>
              <a:rPr lang="en-US" dirty="0"/>
              <a:t> `</a:t>
            </a:r>
            <a:r>
              <a:rPr lang="en-US" dirty="0" err="1"/>
              <a:t>n`amoni</a:t>
            </a:r>
            <a:r>
              <a:rPr lang="ar-EG" dirty="0"/>
              <a:t> </a:t>
            </a:r>
            <a:r>
              <a:rPr lang="en-US" dirty="0"/>
              <a:t>`</a:t>
            </a:r>
            <a:r>
              <a:rPr lang="en-US" dirty="0" err="1"/>
              <a:t>mmof</a:t>
            </a:r>
            <a:r>
              <a:rPr lang="en-US" dirty="0"/>
              <a:t>.</a:t>
            </a:r>
          </a:p>
        </p:txBody>
      </p:sp>
    </p:spTree>
    <p:extLst>
      <p:ext uri="{BB962C8B-B14F-4D97-AF65-F5344CB8AC3E}">
        <p14:creationId xmlns:p14="http://schemas.microsoft.com/office/powerpoint/2010/main" val="75573802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374821"/>
            <a:ext cx="8712968" cy="782371"/>
          </a:xfrm>
        </p:spPr>
        <p:txBody>
          <a:bodyPr/>
          <a:lstStyle/>
          <a:p>
            <a:r>
              <a:rPr lang="ar-EG" dirty="0"/>
              <a:t> سحق الأبواب النحاس، وكسر المتاريس الحديد، </a:t>
            </a:r>
            <a:endParaRPr lang="en-US" dirty="0"/>
          </a:p>
        </p:txBody>
      </p:sp>
      <p:sp>
        <p:nvSpPr>
          <p:cNvPr id="3" name="Text Placeholder 2"/>
          <p:cNvSpPr>
            <a:spLocks noGrp="1"/>
          </p:cNvSpPr>
          <p:nvPr>
            <p:ph type="body" idx="1"/>
          </p:nvPr>
        </p:nvSpPr>
        <p:spPr/>
        <p:txBody>
          <a:bodyPr/>
          <a:lstStyle/>
          <a:p>
            <a:r>
              <a:rPr lang="ar-EG" sz="3000" dirty="0"/>
              <a:t> أفخوم خيم إن هان بيلى إن إهومت: أفكوش إن هان موخلوس إم فينيبى:</a:t>
            </a:r>
          </a:p>
        </p:txBody>
      </p:sp>
      <p:sp>
        <p:nvSpPr>
          <p:cNvPr id="4" name="Text Placeholder 3"/>
          <p:cNvSpPr>
            <a:spLocks noGrp="1"/>
          </p:cNvSpPr>
          <p:nvPr>
            <p:ph type="body" sz="quarter" idx="3"/>
          </p:nvPr>
        </p:nvSpPr>
        <p:spPr>
          <a:xfrm>
            <a:off x="0" y="4966705"/>
            <a:ext cx="9144000" cy="1342615"/>
          </a:xfrm>
        </p:spPr>
        <p:txBody>
          <a:bodyPr/>
          <a:lstStyle/>
          <a:p>
            <a:pPr rtl="0"/>
            <a:r>
              <a:rPr lang="en-US" dirty="0" err="1"/>
              <a:t>Afqomqem</a:t>
            </a:r>
            <a:r>
              <a:rPr lang="en-US" dirty="0"/>
              <a:t> `</a:t>
            </a:r>
            <a:r>
              <a:rPr lang="en-US" dirty="0" err="1"/>
              <a:t>nhanpuly</a:t>
            </a:r>
            <a:r>
              <a:rPr lang="en-US" dirty="0"/>
              <a:t> `</a:t>
            </a:r>
            <a:r>
              <a:rPr lang="en-US" dirty="0" err="1"/>
              <a:t>n`homt</a:t>
            </a:r>
            <a:r>
              <a:rPr lang="en-US" dirty="0"/>
              <a:t>@ </a:t>
            </a:r>
            <a:r>
              <a:rPr lang="en-US" dirty="0" err="1"/>
              <a:t>afkws</a:t>
            </a:r>
            <a:endParaRPr lang="en-US" dirty="0"/>
          </a:p>
          <a:p>
            <a:pPr rtl="0"/>
            <a:r>
              <a:rPr lang="en-US" dirty="0"/>
              <a:t>`</a:t>
            </a:r>
            <a:r>
              <a:rPr lang="en-US" dirty="0" err="1"/>
              <a:t>nhanmo,louc</a:t>
            </a:r>
            <a:r>
              <a:rPr lang="en-US" dirty="0"/>
              <a:t> `</a:t>
            </a:r>
            <a:r>
              <a:rPr lang="en-US" dirty="0" err="1"/>
              <a:t>mbenipi</a:t>
            </a:r>
            <a:r>
              <a:rPr lang="en-US" dirty="0"/>
              <a:t>@</a:t>
            </a:r>
          </a:p>
        </p:txBody>
      </p:sp>
    </p:spTree>
    <p:extLst>
      <p:ext uri="{BB962C8B-B14F-4D97-AF65-F5344CB8AC3E}">
        <p14:creationId xmlns:p14="http://schemas.microsoft.com/office/powerpoint/2010/main" val="246408119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وأخرج مختاريه، بفرح وتهليل.</a:t>
            </a:r>
          </a:p>
        </p:txBody>
      </p:sp>
      <p:sp>
        <p:nvSpPr>
          <p:cNvPr id="3" name="Text Placeholder 2"/>
          <p:cNvSpPr>
            <a:spLocks noGrp="1"/>
          </p:cNvSpPr>
          <p:nvPr>
            <p:ph type="body" idx="1"/>
          </p:nvPr>
        </p:nvSpPr>
        <p:spPr/>
        <p:txBody>
          <a:bodyPr/>
          <a:lstStyle/>
          <a:p>
            <a:r>
              <a:rPr lang="ar-EG" dirty="0"/>
              <a:t>أفئينى إن نيف سوتب إيفول : خين أو أو نوف نيم أو ثيليل.</a:t>
            </a:r>
          </a:p>
        </p:txBody>
      </p:sp>
      <p:sp>
        <p:nvSpPr>
          <p:cNvPr id="4" name="Text Placeholder 3"/>
          <p:cNvSpPr>
            <a:spLocks noGrp="1"/>
          </p:cNvSpPr>
          <p:nvPr>
            <p:ph type="body" sz="quarter" idx="3"/>
          </p:nvPr>
        </p:nvSpPr>
        <p:spPr>
          <a:xfrm>
            <a:off x="0" y="5038713"/>
            <a:ext cx="9144000" cy="1270607"/>
          </a:xfrm>
        </p:spPr>
        <p:txBody>
          <a:bodyPr/>
          <a:lstStyle/>
          <a:p>
            <a:pPr rtl="0"/>
            <a:r>
              <a:rPr lang="en-US" dirty="0" err="1"/>
              <a:t>af`ini</a:t>
            </a:r>
            <a:r>
              <a:rPr lang="en-US" dirty="0"/>
              <a:t> `</a:t>
            </a:r>
            <a:r>
              <a:rPr lang="en-US" dirty="0" err="1"/>
              <a:t>nnefcwtp</a:t>
            </a:r>
            <a:r>
              <a:rPr lang="en-US" dirty="0"/>
              <a:t> `</a:t>
            </a:r>
            <a:r>
              <a:rPr lang="en-US" dirty="0" err="1"/>
              <a:t>ebol</a:t>
            </a:r>
            <a:r>
              <a:rPr lang="en-US" dirty="0"/>
              <a:t>@</a:t>
            </a:r>
            <a:r>
              <a:rPr lang="ar-EG" dirty="0"/>
              <a:t> </a:t>
            </a:r>
            <a:r>
              <a:rPr lang="en-US" dirty="0" err="1"/>
              <a:t>qen</a:t>
            </a:r>
            <a:r>
              <a:rPr lang="en-US" dirty="0"/>
              <a:t> `</a:t>
            </a:r>
            <a:r>
              <a:rPr lang="en-US" dirty="0" err="1"/>
              <a:t>ou`ounof</a:t>
            </a:r>
            <a:r>
              <a:rPr lang="en-US" dirty="0"/>
              <a:t> </a:t>
            </a:r>
            <a:r>
              <a:rPr lang="en-US" dirty="0" err="1"/>
              <a:t>nem</a:t>
            </a:r>
            <a:r>
              <a:rPr lang="en-US" dirty="0"/>
              <a:t> `</a:t>
            </a:r>
            <a:r>
              <a:rPr lang="en-US" dirty="0" err="1"/>
              <a:t>ou;elyl</a:t>
            </a:r>
            <a:r>
              <a:rPr lang="en-US" dirty="0"/>
              <a:t>.</a:t>
            </a:r>
          </a:p>
        </p:txBody>
      </p:sp>
    </p:spTree>
    <p:extLst>
      <p:ext uri="{BB962C8B-B14F-4D97-AF65-F5344CB8AC3E}">
        <p14:creationId xmlns:p14="http://schemas.microsoft.com/office/powerpoint/2010/main" val="2360267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dirty="0"/>
              <a:t>أصعدهم معه إلى العلو، إلى مواضع راحته، </a:t>
            </a:r>
          </a:p>
        </p:txBody>
      </p:sp>
      <p:sp>
        <p:nvSpPr>
          <p:cNvPr id="3" name="Text Placeholder 2"/>
          <p:cNvSpPr>
            <a:spLocks noGrp="1"/>
          </p:cNvSpPr>
          <p:nvPr>
            <p:ph type="body" idx="1"/>
          </p:nvPr>
        </p:nvSpPr>
        <p:spPr/>
        <p:txBody>
          <a:bodyPr/>
          <a:lstStyle/>
          <a:p>
            <a:r>
              <a:rPr lang="ar-EG" dirty="0"/>
              <a:t>أف أولوو إيه إبتشيسى نيماف: إيخون إيه نيف ما إن إمطون:</a:t>
            </a:r>
          </a:p>
        </p:txBody>
      </p:sp>
      <p:sp>
        <p:nvSpPr>
          <p:cNvPr id="4" name="Text Placeholder 3"/>
          <p:cNvSpPr>
            <a:spLocks noGrp="1"/>
          </p:cNvSpPr>
          <p:nvPr>
            <p:ph type="body" sz="quarter" idx="3"/>
          </p:nvPr>
        </p:nvSpPr>
        <p:spPr>
          <a:xfrm>
            <a:off x="0" y="5013176"/>
            <a:ext cx="9144000" cy="1342616"/>
          </a:xfrm>
        </p:spPr>
        <p:txBody>
          <a:bodyPr/>
          <a:lstStyle/>
          <a:p>
            <a:r>
              <a:rPr lang="en-US" dirty="0" err="1"/>
              <a:t>Af`olou</a:t>
            </a:r>
            <a:r>
              <a:rPr lang="en-US" dirty="0"/>
              <a:t> `</a:t>
            </a:r>
            <a:r>
              <a:rPr lang="en-US" dirty="0" err="1"/>
              <a:t>e`p</a:t>
            </a:r>
            <a:r>
              <a:rPr lang="en-US" dirty="0"/>
              <a:t>[</a:t>
            </a:r>
            <a:r>
              <a:rPr lang="en-US" dirty="0" err="1"/>
              <a:t>ici</a:t>
            </a:r>
            <a:r>
              <a:rPr lang="en-US" dirty="0"/>
              <a:t> </a:t>
            </a:r>
            <a:r>
              <a:rPr lang="en-US" dirty="0" err="1"/>
              <a:t>nemaf</a:t>
            </a:r>
            <a:r>
              <a:rPr lang="en-US" dirty="0"/>
              <a:t>@ `</a:t>
            </a:r>
            <a:r>
              <a:rPr lang="en-US" dirty="0" err="1"/>
              <a:t>eqoun</a:t>
            </a:r>
            <a:endParaRPr lang="en-US" dirty="0"/>
          </a:p>
          <a:p>
            <a:r>
              <a:rPr lang="en-US" dirty="0"/>
              <a:t>`</a:t>
            </a:r>
            <a:r>
              <a:rPr lang="en-US" dirty="0" err="1"/>
              <a:t>enefma`n`emton</a:t>
            </a:r>
            <a:r>
              <a:rPr lang="en-US" dirty="0"/>
              <a:t>@</a:t>
            </a:r>
          </a:p>
        </p:txBody>
      </p:sp>
    </p:spTree>
    <p:extLst>
      <p:ext uri="{BB962C8B-B14F-4D97-AF65-F5344CB8AC3E}">
        <p14:creationId xmlns:p14="http://schemas.microsoft.com/office/powerpoint/2010/main" val="901702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خلــَّصهم لأجل أسمه، وأظهر قوته لهم.</a:t>
            </a:r>
          </a:p>
        </p:txBody>
      </p:sp>
      <p:sp>
        <p:nvSpPr>
          <p:cNvPr id="3" name="Text Placeholder 2"/>
          <p:cNvSpPr>
            <a:spLocks noGrp="1"/>
          </p:cNvSpPr>
          <p:nvPr>
            <p:ph type="body" idx="1"/>
          </p:nvPr>
        </p:nvSpPr>
        <p:spPr/>
        <p:txBody>
          <a:bodyPr/>
          <a:lstStyle/>
          <a:p>
            <a:r>
              <a:rPr lang="ar-EG" dirty="0"/>
              <a:t>أفناهمو إثفيه بيف ران: أف أو أونه إنتيف جوم نوأوو إيفول.</a:t>
            </a:r>
          </a:p>
        </p:txBody>
      </p:sp>
      <p:sp>
        <p:nvSpPr>
          <p:cNvPr id="4" name="Text Placeholder 3"/>
          <p:cNvSpPr>
            <a:spLocks noGrp="1"/>
          </p:cNvSpPr>
          <p:nvPr>
            <p:ph type="body" sz="quarter" idx="3"/>
          </p:nvPr>
        </p:nvSpPr>
        <p:spPr>
          <a:xfrm>
            <a:off x="-1" y="5058925"/>
            <a:ext cx="9144000" cy="1198599"/>
          </a:xfrm>
        </p:spPr>
        <p:txBody>
          <a:bodyPr/>
          <a:lstStyle/>
          <a:p>
            <a:r>
              <a:rPr lang="en-US" dirty="0" err="1"/>
              <a:t>afnahmou</a:t>
            </a:r>
            <a:r>
              <a:rPr lang="en-US" dirty="0"/>
              <a:t> </a:t>
            </a:r>
            <a:r>
              <a:rPr lang="en-US" dirty="0" err="1"/>
              <a:t>e;be</a:t>
            </a:r>
            <a:r>
              <a:rPr lang="en-US" dirty="0"/>
              <a:t> </a:t>
            </a:r>
            <a:r>
              <a:rPr lang="en-US" dirty="0" err="1"/>
              <a:t>pefran</a:t>
            </a:r>
            <a:r>
              <a:rPr lang="en-US" dirty="0"/>
              <a:t>@</a:t>
            </a:r>
          </a:p>
          <a:p>
            <a:r>
              <a:rPr lang="en-US" dirty="0" err="1"/>
              <a:t>af`ou`wnh</a:t>
            </a:r>
            <a:r>
              <a:rPr lang="en-US" dirty="0"/>
              <a:t> `</a:t>
            </a:r>
            <a:r>
              <a:rPr lang="en-US" dirty="0" err="1"/>
              <a:t>ntefjom</a:t>
            </a:r>
            <a:r>
              <a:rPr lang="en-US" dirty="0"/>
              <a:t> </a:t>
            </a:r>
            <a:r>
              <a:rPr lang="en-US" dirty="0" err="1"/>
              <a:t>nw`ou</a:t>
            </a:r>
            <a:r>
              <a:rPr lang="en-US" dirty="0"/>
              <a:t> `</a:t>
            </a:r>
            <a:r>
              <a:rPr lang="en-US" dirty="0" err="1"/>
              <a:t>ebol</a:t>
            </a:r>
            <a:r>
              <a:rPr lang="en-US" dirty="0"/>
              <a:t>.</a:t>
            </a:r>
          </a:p>
        </p:txBody>
      </p:sp>
    </p:spTree>
    <p:extLst>
      <p:ext uri="{BB962C8B-B14F-4D97-AF65-F5344CB8AC3E}">
        <p14:creationId xmlns:p14="http://schemas.microsoft.com/office/powerpoint/2010/main" val="130468254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أجل هذا نحن أغنياء، بالخيرات الكاملة، </a:t>
            </a:r>
          </a:p>
        </p:txBody>
      </p:sp>
      <p:sp>
        <p:nvSpPr>
          <p:cNvPr id="3" name="Text Placeholder 2"/>
          <p:cNvSpPr>
            <a:spLocks noGrp="1"/>
          </p:cNvSpPr>
          <p:nvPr>
            <p:ph type="body" idx="1"/>
          </p:nvPr>
        </p:nvSpPr>
        <p:spPr/>
        <p:txBody>
          <a:bodyPr/>
          <a:lstStyle/>
          <a:p>
            <a:r>
              <a:rPr lang="ar-EG" dirty="0"/>
              <a:t>إثفى فاى تين أوين راماأو: خين نى أغاثون إتجيك  إيفول:</a:t>
            </a:r>
          </a:p>
        </p:txBody>
      </p:sp>
      <p:sp>
        <p:nvSpPr>
          <p:cNvPr id="4" name="Text Placeholder 3"/>
          <p:cNvSpPr>
            <a:spLocks noGrp="1"/>
          </p:cNvSpPr>
          <p:nvPr>
            <p:ph type="body" sz="quarter" idx="3"/>
          </p:nvPr>
        </p:nvSpPr>
        <p:spPr>
          <a:xfrm>
            <a:off x="0" y="5013176"/>
            <a:ext cx="9144000" cy="1342615"/>
          </a:xfrm>
        </p:spPr>
        <p:txBody>
          <a:bodyPr/>
          <a:lstStyle/>
          <a:p>
            <a:r>
              <a:rPr lang="it-IT" dirty="0"/>
              <a:t>E;be vai tenoi `nrama`o@ qen ni`aga;on etjyk</a:t>
            </a:r>
          </a:p>
          <a:p>
            <a:r>
              <a:rPr lang="en-US" dirty="0"/>
              <a:t>`</a:t>
            </a:r>
            <a:r>
              <a:rPr lang="en-US" dirty="0" err="1"/>
              <a:t>ebol</a:t>
            </a:r>
            <a:r>
              <a:rPr lang="en-US" dirty="0"/>
              <a:t>@</a:t>
            </a:r>
          </a:p>
        </p:txBody>
      </p:sp>
    </p:spTree>
    <p:extLst>
      <p:ext uri="{BB962C8B-B14F-4D97-AF65-F5344CB8AC3E}">
        <p14:creationId xmlns:p14="http://schemas.microsoft.com/office/powerpoint/2010/main" val="26048299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وبإيمان نرتل، قائلين هلليلويا.</a:t>
            </a:r>
          </a:p>
        </p:txBody>
      </p:sp>
      <p:sp>
        <p:nvSpPr>
          <p:cNvPr id="3" name="Text Placeholder 2"/>
          <p:cNvSpPr>
            <a:spLocks noGrp="1"/>
          </p:cNvSpPr>
          <p:nvPr>
            <p:ph type="body" idx="1"/>
          </p:nvPr>
        </p:nvSpPr>
        <p:spPr/>
        <p:txBody>
          <a:bodyPr/>
          <a:lstStyle/>
          <a:p>
            <a:r>
              <a:rPr lang="ar-EG" dirty="0"/>
              <a:t>خين أووناهتى تين إيربصالين: أنجو إمموس جيه الليلويا.</a:t>
            </a:r>
          </a:p>
        </p:txBody>
      </p:sp>
      <p:sp>
        <p:nvSpPr>
          <p:cNvPr id="4" name="Text Placeholder 3"/>
          <p:cNvSpPr>
            <a:spLocks noGrp="1"/>
          </p:cNvSpPr>
          <p:nvPr>
            <p:ph type="body" sz="quarter" idx="3"/>
          </p:nvPr>
        </p:nvSpPr>
        <p:spPr>
          <a:xfrm>
            <a:off x="0" y="4869160"/>
            <a:ext cx="9144000" cy="1464728"/>
          </a:xfrm>
        </p:spPr>
        <p:txBody>
          <a:bodyPr/>
          <a:lstStyle/>
          <a:p>
            <a:r>
              <a:rPr lang="en-US" dirty="0" err="1"/>
              <a:t>qen</a:t>
            </a:r>
            <a:r>
              <a:rPr lang="en-US" dirty="0"/>
              <a:t> `</a:t>
            </a:r>
            <a:r>
              <a:rPr lang="en-US" dirty="0" err="1"/>
              <a:t>ounah</a:t>
            </a:r>
            <a:r>
              <a:rPr lang="en-US" dirty="0"/>
              <a:t>] </a:t>
            </a:r>
            <a:r>
              <a:rPr lang="en-US" dirty="0" err="1"/>
              <a:t>ten`ere'alin</a:t>
            </a:r>
            <a:r>
              <a:rPr lang="en-US" dirty="0"/>
              <a:t>@ </a:t>
            </a:r>
            <a:r>
              <a:rPr lang="en-US" dirty="0" err="1"/>
              <a:t>enjw</a:t>
            </a:r>
            <a:r>
              <a:rPr lang="en-US" dirty="0"/>
              <a:t> `</a:t>
            </a:r>
            <a:r>
              <a:rPr lang="en-US" dirty="0" err="1"/>
              <a:t>mmoc</a:t>
            </a:r>
            <a:r>
              <a:rPr lang="en-US" dirty="0"/>
              <a:t> je</a:t>
            </a:r>
          </a:p>
          <a:p>
            <a:r>
              <a:rPr lang="en-US" dirty="0" err="1"/>
              <a:t>allylouia</a:t>
            </a:r>
            <a:r>
              <a:rPr lang="en-US" dirty="0"/>
              <a:t>.</a:t>
            </a:r>
          </a:p>
        </p:txBody>
      </p:sp>
    </p:spTree>
    <p:extLst>
      <p:ext uri="{BB962C8B-B14F-4D97-AF65-F5344CB8AC3E}">
        <p14:creationId xmlns:p14="http://schemas.microsoft.com/office/powerpoint/2010/main" val="207027162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هلليلويا هلليلويا، هلليلويا هلليلويا،</a:t>
            </a:r>
          </a:p>
        </p:txBody>
      </p:sp>
      <p:sp>
        <p:nvSpPr>
          <p:cNvPr id="3" name="Text Placeholder 2"/>
          <p:cNvSpPr>
            <a:spLocks noGrp="1"/>
          </p:cNvSpPr>
          <p:nvPr>
            <p:ph type="body" idx="1"/>
          </p:nvPr>
        </p:nvSpPr>
        <p:spPr/>
        <p:txBody>
          <a:bodyPr/>
          <a:lstStyle/>
          <a:p>
            <a:r>
              <a:rPr lang="ar-EG" dirty="0"/>
              <a:t>الليلويا الليلويا: الليلويا الليلويا:</a:t>
            </a:r>
          </a:p>
        </p:txBody>
      </p:sp>
      <p:sp>
        <p:nvSpPr>
          <p:cNvPr id="4" name="Text Placeholder 3"/>
          <p:cNvSpPr>
            <a:spLocks noGrp="1"/>
          </p:cNvSpPr>
          <p:nvPr>
            <p:ph type="body" sz="quarter" idx="3"/>
          </p:nvPr>
        </p:nvSpPr>
        <p:spPr/>
        <p:txBody>
          <a:bodyPr/>
          <a:lstStyle/>
          <a:p>
            <a:r>
              <a:rPr lang="en-US" dirty="0" err="1"/>
              <a:t>Allylouia</a:t>
            </a:r>
            <a:r>
              <a:rPr lang="en-US" dirty="0"/>
              <a:t> =a=l@ =a=l =a=l@</a:t>
            </a:r>
          </a:p>
        </p:txBody>
      </p:sp>
    </p:spTree>
    <p:extLst>
      <p:ext uri="{BB962C8B-B14F-4D97-AF65-F5344CB8AC3E}">
        <p14:creationId xmlns:p14="http://schemas.microsoft.com/office/powerpoint/2010/main" val="288015076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dirty="0"/>
              <a:t> يسوع المسيح ملك المجد، قام من بين الأموات.</a:t>
            </a:r>
          </a:p>
        </p:txBody>
      </p:sp>
      <p:sp>
        <p:nvSpPr>
          <p:cNvPr id="3" name="Text Placeholder 2"/>
          <p:cNvSpPr>
            <a:spLocks noGrp="1"/>
          </p:cNvSpPr>
          <p:nvPr>
            <p:ph type="body" idx="1"/>
          </p:nvPr>
        </p:nvSpPr>
        <p:spPr/>
        <p:txBody>
          <a:bodyPr/>
          <a:lstStyle/>
          <a:p>
            <a:r>
              <a:rPr lang="ar-EG" sz="3000" dirty="0"/>
              <a:t>إيسوس بخرستوس إبؤرو انتى ابؤ أو: أفطونف إيفول خين نى إثموؤت.</a:t>
            </a:r>
          </a:p>
        </p:txBody>
      </p:sp>
      <p:sp>
        <p:nvSpPr>
          <p:cNvPr id="4" name="Text Placeholder 3"/>
          <p:cNvSpPr>
            <a:spLocks noGrp="1"/>
          </p:cNvSpPr>
          <p:nvPr>
            <p:ph type="body" sz="quarter" idx="3"/>
          </p:nvPr>
        </p:nvSpPr>
        <p:spPr>
          <a:xfrm>
            <a:off x="0" y="4869160"/>
            <a:ext cx="9144000" cy="1464728"/>
          </a:xfrm>
        </p:spPr>
        <p:txBody>
          <a:bodyPr/>
          <a:lstStyle/>
          <a:p>
            <a:pPr rtl="0"/>
            <a:r>
              <a:rPr lang="es-ES" dirty="0"/>
              <a:t>I=y=c P=,=c `</a:t>
            </a:r>
            <a:r>
              <a:rPr lang="es-ES" dirty="0" err="1"/>
              <a:t>p`Ouro</a:t>
            </a:r>
            <a:r>
              <a:rPr lang="es-ES" dirty="0"/>
              <a:t> `</a:t>
            </a:r>
            <a:r>
              <a:rPr lang="es-ES" dirty="0" err="1"/>
              <a:t>nte</a:t>
            </a:r>
            <a:endParaRPr lang="es-ES" dirty="0"/>
          </a:p>
          <a:p>
            <a:pPr rtl="0"/>
            <a:r>
              <a:rPr lang="en-US" dirty="0"/>
              <a:t>`</a:t>
            </a:r>
            <a:r>
              <a:rPr lang="en-US" dirty="0" err="1"/>
              <a:t>p`w`ou</a:t>
            </a:r>
            <a:r>
              <a:rPr lang="en-US" dirty="0"/>
              <a:t>@ </a:t>
            </a:r>
            <a:r>
              <a:rPr lang="en-US" dirty="0" err="1"/>
              <a:t>aftwnf</a:t>
            </a:r>
            <a:r>
              <a:rPr lang="en-US" dirty="0"/>
              <a:t> `</a:t>
            </a:r>
            <a:r>
              <a:rPr lang="en-US" dirty="0" err="1"/>
              <a:t>ebol</a:t>
            </a:r>
            <a:r>
              <a:rPr lang="en-US" dirty="0"/>
              <a:t> </a:t>
            </a:r>
            <a:r>
              <a:rPr lang="en-US" dirty="0" err="1"/>
              <a:t>qen</a:t>
            </a:r>
            <a:r>
              <a:rPr lang="en-US" dirty="0"/>
              <a:t> </a:t>
            </a:r>
            <a:r>
              <a:rPr lang="en-US" dirty="0" err="1"/>
              <a:t>ny`e;mw`out</a:t>
            </a:r>
            <a:r>
              <a:rPr lang="en-US" dirty="0"/>
              <a:t>.</a:t>
            </a:r>
          </a:p>
        </p:txBody>
      </p:sp>
    </p:spTree>
    <p:extLst>
      <p:ext uri="{BB962C8B-B14F-4D97-AF65-F5344CB8AC3E}">
        <p14:creationId xmlns:p14="http://schemas.microsoft.com/office/powerpoint/2010/main" val="244062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4384366"/>
            <a:ext cx="9144000" cy="782371"/>
          </a:xfrm>
        </p:spPr>
        <p:txBody>
          <a:bodyPr/>
          <a:lstStyle/>
          <a:p>
            <a:r>
              <a:rPr lang="ar-EG" sz="3200" dirty="0"/>
              <a:t>المسيـح إلهنا، قام من بين الأموات، وهو بكر، المضطجعين.</a:t>
            </a:r>
          </a:p>
        </p:txBody>
      </p:sp>
      <p:sp>
        <p:nvSpPr>
          <p:cNvPr id="9" name="Text Placeholder 8"/>
          <p:cNvSpPr>
            <a:spLocks noGrp="1"/>
          </p:cNvSpPr>
          <p:nvPr>
            <p:ph type="body" sz="quarter" idx="3"/>
          </p:nvPr>
        </p:nvSpPr>
        <p:spPr>
          <a:xfrm>
            <a:off x="0" y="4890505"/>
            <a:ext cx="9144000" cy="1058775"/>
          </a:xfrm>
        </p:spPr>
        <p:txBody>
          <a:bodyPr/>
          <a:lstStyle/>
          <a:p>
            <a:r>
              <a:rPr lang="en-US" sz="3200" b="0" i="0" dirty="0">
                <a:effectLst/>
                <a:latin typeface="CS Avva Shenouda" panose="020B7200000000000000" pitchFamily="34" charset="0"/>
              </a:rPr>
              <a:t>`A P=,=c </a:t>
            </a:r>
            <a:r>
              <a:rPr lang="en-US" sz="3200" b="0" i="0" dirty="0" err="1">
                <a:effectLst/>
                <a:latin typeface="CS Avva Shenouda" panose="020B7200000000000000" pitchFamily="34" charset="0"/>
              </a:rPr>
              <a:t>Pennou</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twnf</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ebol</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qen</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nye;mwout</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n;of</a:t>
            </a:r>
            <a:r>
              <a:rPr lang="en-US" sz="3200" b="0" i="0" dirty="0">
                <a:effectLst/>
                <a:latin typeface="CS Avva Shenouda" panose="020B7200000000000000" pitchFamily="34" charset="0"/>
              </a:rPr>
              <a:t> pe `</a:t>
            </a:r>
            <a:r>
              <a:rPr lang="en-US" sz="3200" b="0" i="0" dirty="0" err="1">
                <a:effectLst/>
                <a:latin typeface="CS Avva Shenouda" panose="020B7200000000000000" pitchFamily="34" charset="0"/>
              </a:rPr>
              <a:t>t`apar,y</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nte</a:t>
            </a:r>
            <a:r>
              <a:rPr lang="en-US" sz="3200" b="0" i="0" dirty="0">
                <a:effectLst/>
                <a:latin typeface="CS Avva Shenouda" panose="020B7200000000000000" pitchFamily="34" charset="0"/>
              </a:rPr>
              <a:t> </a:t>
            </a:r>
            <a:r>
              <a:rPr lang="en-US" sz="3200" b="0" i="0" dirty="0" err="1">
                <a:effectLst/>
                <a:latin typeface="CS Avva Shenouda" panose="020B7200000000000000" pitchFamily="34" charset="0"/>
              </a:rPr>
              <a:t>ny`etauenkot</a:t>
            </a:r>
            <a:r>
              <a:rPr lang="en-US" sz="3200" b="0" i="0" dirty="0">
                <a:effectLst/>
                <a:latin typeface="CS Avva Shenouda" panose="020B7200000000000000" pitchFamily="34" charset="0"/>
              </a:rPr>
              <a:t>.</a:t>
            </a:r>
          </a:p>
        </p:txBody>
      </p:sp>
      <p:sp>
        <p:nvSpPr>
          <p:cNvPr id="4" name="Text Placeholder 3"/>
          <p:cNvSpPr>
            <a:spLocks noGrp="1"/>
          </p:cNvSpPr>
          <p:nvPr>
            <p:ph type="body" idx="1"/>
          </p:nvPr>
        </p:nvSpPr>
        <p:spPr>
          <a:xfrm>
            <a:off x="0" y="5949280"/>
            <a:ext cx="9143999" cy="936104"/>
          </a:xfrm>
        </p:spPr>
        <p:txBody>
          <a:bodyPr/>
          <a:lstStyle/>
          <a:p>
            <a:r>
              <a:rPr lang="ar-EG" sz="3000" dirty="0"/>
              <a:t>آبخرستوس بيننوتي: طونف إيڤول خين ني إثمؤوت: إنثوف بى إت آبارشي: إنتى ني إيطاف إنكوت.</a:t>
            </a:r>
          </a:p>
        </p:txBody>
      </p:sp>
    </p:spTree>
    <p:extLst>
      <p:ext uri="{BB962C8B-B14F-4D97-AF65-F5344CB8AC3E}">
        <p14:creationId xmlns:p14="http://schemas.microsoft.com/office/powerpoint/2010/main" val="232933446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هذا الذى ينبغى له المجد، مع أبيه الصالح، </a:t>
            </a:r>
          </a:p>
        </p:txBody>
      </p:sp>
      <p:sp>
        <p:nvSpPr>
          <p:cNvPr id="4" name="Text Placeholder 3"/>
          <p:cNvSpPr>
            <a:spLocks noGrp="1"/>
          </p:cNvSpPr>
          <p:nvPr>
            <p:ph type="body" idx="1"/>
          </p:nvPr>
        </p:nvSpPr>
        <p:spPr/>
        <p:txBody>
          <a:bodyPr/>
          <a:lstStyle/>
          <a:p>
            <a:r>
              <a:rPr lang="ar-EG" dirty="0"/>
              <a:t>فاى إيرى بى أو أوو إريب ريبى ناف: نيم بيف يوت إنا غاثوس:</a:t>
            </a:r>
          </a:p>
        </p:txBody>
      </p:sp>
      <p:sp>
        <p:nvSpPr>
          <p:cNvPr id="5" name="Text Placeholder 4"/>
          <p:cNvSpPr>
            <a:spLocks noGrp="1"/>
          </p:cNvSpPr>
          <p:nvPr>
            <p:ph type="body" sz="quarter" idx="3"/>
          </p:nvPr>
        </p:nvSpPr>
        <p:spPr>
          <a:xfrm>
            <a:off x="0" y="5085184"/>
            <a:ext cx="9144000" cy="1342615"/>
          </a:xfrm>
        </p:spPr>
        <p:txBody>
          <a:bodyPr/>
          <a:lstStyle/>
          <a:p>
            <a:r>
              <a:rPr lang="pt-BR" dirty="0"/>
              <a:t>Vai `ere pi`w`ou er`prepinaf@ nem Pefiwt</a:t>
            </a:r>
          </a:p>
          <a:p>
            <a:r>
              <a:rPr lang="en-US" dirty="0"/>
              <a:t>`</a:t>
            </a:r>
            <a:r>
              <a:rPr lang="en-US" dirty="0" err="1"/>
              <a:t>n`aga;oc</a:t>
            </a:r>
            <a:r>
              <a:rPr lang="en-US" dirty="0"/>
              <a:t>@</a:t>
            </a:r>
          </a:p>
        </p:txBody>
      </p:sp>
    </p:spTree>
    <p:extLst>
      <p:ext uri="{BB962C8B-B14F-4D97-AF65-F5344CB8AC3E}">
        <p14:creationId xmlns:p14="http://schemas.microsoft.com/office/powerpoint/2010/main" val="10920742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من الآن وإلى الأبد.</a:t>
            </a:r>
          </a:p>
        </p:txBody>
      </p:sp>
      <p:sp>
        <p:nvSpPr>
          <p:cNvPr id="3" name="Text Placeholder 2"/>
          <p:cNvSpPr>
            <a:spLocks noGrp="1"/>
          </p:cNvSpPr>
          <p:nvPr>
            <p:ph type="body" idx="1"/>
          </p:nvPr>
        </p:nvSpPr>
        <p:spPr/>
        <p:txBody>
          <a:bodyPr/>
          <a:lstStyle/>
          <a:p>
            <a:r>
              <a:rPr lang="ar-EG" dirty="0"/>
              <a:t>نيم بى إبنڤما إثؤاب: يسچين تينو نيم شا إنيه.</a:t>
            </a:r>
          </a:p>
        </p:txBody>
      </p:sp>
      <p:sp>
        <p:nvSpPr>
          <p:cNvPr id="4" name="Text Placeholder 3"/>
          <p:cNvSpPr>
            <a:spLocks noGrp="1"/>
          </p:cNvSpPr>
          <p:nvPr>
            <p:ph type="body" sz="quarter" idx="3"/>
          </p:nvPr>
        </p:nvSpPr>
        <p:spPr>
          <a:xfrm>
            <a:off x="0" y="4941168"/>
            <a:ext cx="9144000" cy="1464728"/>
          </a:xfrm>
        </p:spPr>
        <p:txBody>
          <a:bodyPr/>
          <a:lstStyle/>
          <a:p>
            <a:r>
              <a:rPr lang="pt-BR" dirty="0"/>
              <a:t>nem pi`Pneuma =e=;=u@ icjen ]nou nem sa</a:t>
            </a:r>
          </a:p>
          <a:p>
            <a:r>
              <a:rPr lang="en-US" dirty="0"/>
              <a:t>`</a:t>
            </a:r>
            <a:r>
              <a:rPr lang="en-US" dirty="0" err="1"/>
              <a:t>eneh</a:t>
            </a:r>
            <a:r>
              <a:rPr lang="en-US" dirty="0"/>
              <a:t>.</a:t>
            </a:r>
          </a:p>
        </p:txBody>
      </p:sp>
    </p:spTree>
    <p:extLst>
      <p:ext uri="{BB962C8B-B14F-4D97-AF65-F5344CB8AC3E}">
        <p14:creationId xmlns:p14="http://schemas.microsoft.com/office/powerpoint/2010/main" val="104670589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a:extLst>
              <a:ext uri="{FF2B5EF4-FFF2-40B4-BE49-F238E27FC236}">
                <a16:creationId xmlns:a16="http://schemas.microsoft.com/office/drawing/2014/main" id="{98BE92C7-1791-4E25-9459-2415F772F1E5}"/>
              </a:ext>
            </a:extLst>
          </p:cNvPr>
          <p:cNvSpPr txBox="1"/>
          <p:nvPr/>
        </p:nvSpPr>
        <p:spPr>
          <a:xfrm>
            <a:off x="6542579" y="4420156"/>
            <a:ext cx="2563523"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السيدة العذراء باكر</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7" name="TextBox 6">
            <a:hlinkClick r:id="" action="ppaction://noaction"/>
            <a:extLst>
              <a:ext uri="{FF2B5EF4-FFF2-40B4-BE49-F238E27FC236}">
                <a16:creationId xmlns:a16="http://schemas.microsoft.com/office/drawing/2014/main" id="{7DC656FD-ACFF-4F24-AC6D-0B14F3AD0332}"/>
              </a:ext>
            </a:extLst>
          </p:cNvPr>
          <p:cNvSpPr txBox="1"/>
          <p:nvPr/>
        </p:nvSpPr>
        <p:spPr>
          <a:xfrm>
            <a:off x="6447429" y="4866685"/>
            <a:ext cx="269657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السيدة العذراء عشية</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8" name="TextBox 7">
            <a:hlinkClick r:id="" action="ppaction://noaction"/>
            <a:extLst>
              <a:ext uri="{FF2B5EF4-FFF2-40B4-BE49-F238E27FC236}">
                <a16:creationId xmlns:a16="http://schemas.microsoft.com/office/drawing/2014/main" id="{9B4C4FCF-55D5-4AEF-A2B4-F2F627EB82CD}"/>
              </a:ext>
            </a:extLst>
          </p:cNvPr>
          <p:cNvSpPr txBox="1"/>
          <p:nvPr/>
        </p:nvSpPr>
        <p:spPr>
          <a:xfrm>
            <a:off x="7145309" y="5343739"/>
            <a:ext cx="1960793"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الملاك ميخائيل</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9" name="TextBox 8">
            <a:hlinkClick r:id="" action="ppaction://noaction"/>
            <a:extLst>
              <a:ext uri="{FF2B5EF4-FFF2-40B4-BE49-F238E27FC236}">
                <a16:creationId xmlns:a16="http://schemas.microsoft.com/office/drawing/2014/main" id="{6F210D58-6308-41AA-9401-B221CD911976}"/>
              </a:ext>
            </a:extLst>
          </p:cNvPr>
          <p:cNvSpPr txBox="1"/>
          <p:nvPr/>
        </p:nvSpPr>
        <p:spPr>
          <a:xfrm>
            <a:off x="7693536" y="5820793"/>
            <a:ext cx="141256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السمائيين</a:t>
            </a:r>
          </a:p>
        </p:txBody>
      </p:sp>
      <p:sp>
        <p:nvSpPr>
          <p:cNvPr id="10" name="TextBox 9">
            <a:hlinkClick r:id="" action="ppaction://noaction"/>
            <a:extLst>
              <a:ext uri="{FF2B5EF4-FFF2-40B4-BE49-F238E27FC236}">
                <a16:creationId xmlns:a16="http://schemas.microsoft.com/office/drawing/2014/main" id="{09D15CB5-9484-43AE-8D84-03427E7C1379}"/>
              </a:ext>
            </a:extLst>
          </p:cNvPr>
          <p:cNvSpPr txBox="1"/>
          <p:nvPr/>
        </p:nvSpPr>
        <p:spPr>
          <a:xfrm>
            <a:off x="8184054" y="6297847"/>
            <a:ext cx="922048"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الرسل</a:t>
            </a:r>
          </a:p>
        </p:txBody>
      </p:sp>
      <p:sp>
        <p:nvSpPr>
          <p:cNvPr id="11" name="TextBox 10">
            <a:hlinkClick r:id="" action="ppaction://noaction"/>
            <a:extLst>
              <a:ext uri="{FF2B5EF4-FFF2-40B4-BE49-F238E27FC236}">
                <a16:creationId xmlns:a16="http://schemas.microsoft.com/office/drawing/2014/main" id="{A92FECD4-72C5-44C3-AD4E-8362C75F1AAE}"/>
              </a:ext>
            </a:extLst>
          </p:cNvPr>
          <p:cNvSpPr txBox="1"/>
          <p:nvPr/>
        </p:nvSpPr>
        <p:spPr>
          <a:xfrm>
            <a:off x="37898" y="4420156"/>
            <a:ext cx="13340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مارمرقس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12" name="TextBox 11">
            <a:hlinkClick r:id="" action="ppaction://noaction"/>
            <a:extLst>
              <a:ext uri="{FF2B5EF4-FFF2-40B4-BE49-F238E27FC236}">
                <a16:creationId xmlns:a16="http://schemas.microsoft.com/office/drawing/2014/main" id="{39376315-340B-45D9-8995-463E8C689016}"/>
              </a:ext>
            </a:extLst>
          </p:cNvPr>
          <p:cNvSpPr txBox="1"/>
          <p:nvPr/>
        </p:nvSpPr>
        <p:spPr>
          <a:xfrm>
            <a:off x="8242" y="4876845"/>
            <a:ext cx="1518365"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استفانوس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13" name="TextBox 12">
            <a:hlinkClick r:id="" action="ppaction://noaction"/>
            <a:extLst>
              <a:ext uri="{FF2B5EF4-FFF2-40B4-BE49-F238E27FC236}">
                <a16:creationId xmlns:a16="http://schemas.microsoft.com/office/drawing/2014/main" id="{1CB69BD0-B7A6-4219-BDDA-7FD8733DB5B2}"/>
              </a:ext>
            </a:extLst>
          </p:cNvPr>
          <p:cNvSpPr txBox="1"/>
          <p:nvPr/>
        </p:nvSpPr>
        <p:spPr>
          <a:xfrm>
            <a:off x="37898" y="5313214"/>
            <a:ext cx="150073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مارجرجس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14" name="TextBox 13">
            <a:hlinkClick r:id="" action="ppaction://noaction"/>
            <a:extLst>
              <a:ext uri="{FF2B5EF4-FFF2-40B4-BE49-F238E27FC236}">
                <a16:creationId xmlns:a16="http://schemas.microsoft.com/office/drawing/2014/main" id="{1FF018EB-92D2-4ABA-A438-630B73CF1A16}"/>
              </a:ext>
            </a:extLst>
          </p:cNvPr>
          <p:cNvSpPr txBox="1"/>
          <p:nvPr/>
        </p:nvSpPr>
        <p:spPr>
          <a:xfrm>
            <a:off x="37898" y="5790268"/>
            <a:ext cx="101181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الختام</a:t>
            </a:r>
          </a:p>
        </p:txBody>
      </p:sp>
    </p:spTree>
    <p:extLst>
      <p:ext uri="{BB962C8B-B14F-4D97-AF65-F5344CB8AC3E}">
        <p14:creationId xmlns:p14="http://schemas.microsoft.com/office/powerpoint/2010/main" val="132844799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5104"/>
            <a:ext cx="9144000" cy="782371"/>
          </a:xfrm>
        </p:spPr>
        <p:txBody>
          <a:bodyPr/>
          <a:lstStyle/>
          <a:p>
            <a:pPr>
              <a:spcBef>
                <a:spcPct val="20000"/>
              </a:spcBef>
            </a:pPr>
            <a:r>
              <a:rPr lang="ar-SA" sz="4400" dirty="0"/>
              <a:t>هلليلويا هلليلويا، يسوع المسيح ملك المجد،</a:t>
            </a:r>
          </a:p>
        </p:txBody>
      </p:sp>
      <p:sp>
        <p:nvSpPr>
          <p:cNvPr id="6" name="Text Placeholder 5"/>
          <p:cNvSpPr>
            <a:spLocks noGrp="1"/>
          </p:cNvSpPr>
          <p:nvPr>
            <p:ph type="body" idx="1"/>
          </p:nvPr>
        </p:nvSpPr>
        <p:spPr>
          <a:xfrm>
            <a:off x="0" y="5949280"/>
            <a:ext cx="9143999" cy="808893"/>
          </a:xfrm>
        </p:spPr>
        <p:txBody>
          <a:bodyPr anchor="t"/>
          <a:lstStyle/>
          <a:p>
            <a:r>
              <a:rPr lang="ar-EG" sz="3600" dirty="0"/>
              <a:t>الليلويا. الليلويا إيسوس بخرستوس  إبؤرو انتى اب او اوو:</a:t>
            </a:r>
          </a:p>
        </p:txBody>
      </p:sp>
      <p:sp>
        <p:nvSpPr>
          <p:cNvPr id="7" name="Text Placeholder 6"/>
          <p:cNvSpPr>
            <a:spLocks noGrp="1"/>
          </p:cNvSpPr>
          <p:nvPr>
            <p:ph type="body" sz="quarter" idx="3"/>
          </p:nvPr>
        </p:nvSpPr>
        <p:spPr>
          <a:xfrm>
            <a:off x="-1" y="5147475"/>
            <a:ext cx="9144000" cy="801806"/>
          </a:xfrm>
        </p:spPr>
        <p:txBody>
          <a:bodyPr/>
          <a:lstStyle/>
          <a:p>
            <a:pPr lvl="0" rtl="0"/>
            <a:r>
              <a:rPr lang="en-US" sz="4400" dirty="0">
                <a:latin typeface="CS Avva Shenouda" panose="020B7200000000000000" pitchFamily="34" charset="0"/>
              </a:rPr>
              <a:t>a=l =a=l @ </a:t>
            </a:r>
            <a:r>
              <a:rPr lang="es-ES" sz="4400" dirty="0">
                <a:latin typeface="CS Avva Shenouda" panose="020B7200000000000000" pitchFamily="34" charset="0"/>
              </a:rPr>
              <a:t>I=y=c P=,=c  `p`</a:t>
            </a:r>
            <a:r>
              <a:rPr lang="en-US" sz="4400" dirty="0">
                <a:latin typeface="CS Avva Shenouda" panose="020B7200000000000000" pitchFamily="34" charset="0"/>
              </a:rPr>
              <a:t>o</a:t>
            </a:r>
            <a:r>
              <a:rPr lang="es-ES" sz="4400" dirty="0">
                <a:latin typeface="CS Avva Shenouda" panose="020B7200000000000000" pitchFamily="34" charset="0"/>
              </a:rPr>
              <a:t>uro `</a:t>
            </a:r>
            <a:r>
              <a:rPr lang="es-ES" sz="4400" dirty="0" err="1">
                <a:latin typeface="CS Avva Shenouda" panose="020B7200000000000000" pitchFamily="34" charset="0"/>
              </a:rPr>
              <a:t>nte</a:t>
            </a:r>
            <a:r>
              <a:rPr lang="ar-EG" sz="4400" dirty="0">
                <a:latin typeface="CS Avva Shenouda" panose="020B7200000000000000" pitchFamily="34" charset="0"/>
              </a:rPr>
              <a:t> </a:t>
            </a:r>
            <a:r>
              <a:rPr lang="en-US" sz="4400" dirty="0">
                <a:latin typeface="CS Avva Shenouda" panose="020B7200000000000000" pitchFamily="34" charset="0"/>
              </a:rPr>
              <a:t>`</a:t>
            </a:r>
            <a:r>
              <a:rPr lang="en-US" sz="4400" dirty="0" err="1">
                <a:latin typeface="CS Avva Shenouda" panose="020B7200000000000000" pitchFamily="34" charset="0"/>
              </a:rPr>
              <a:t>p`w`ou</a:t>
            </a:r>
            <a:endParaRPr lang="en-US" sz="4400" dirty="0"/>
          </a:p>
        </p:txBody>
      </p:sp>
    </p:spTree>
    <p:extLst>
      <p:ext uri="{BB962C8B-B14F-4D97-AF65-F5344CB8AC3E}">
        <p14:creationId xmlns:p14="http://schemas.microsoft.com/office/powerpoint/2010/main" val="41151393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SA" dirty="0"/>
              <a:t>قام من الأموات</a:t>
            </a:r>
            <a:r>
              <a:rPr lang="ar-EG" dirty="0"/>
              <a:t> ، في اليوم الثالث. هلليلويا هلليلويا.</a:t>
            </a:r>
          </a:p>
        </p:txBody>
      </p:sp>
      <p:sp>
        <p:nvSpPr>
          <p:cNvPr id="3" name="Text Placeholder 2"/>
          <p:cNvSpPr>
            <a:spLocks noGrp="1"/>
          </p:cNvSpPr>
          <p:nvPr>
            <p:ph type="body" idx="1"/>
          </p:nvPr>
        </p:nvSpPr>
        <p:spPr>
          <a:xfrm>
            <a:off x="0" y="6076491"/>
            <a:ext cx="9143999" cy="808893"/>
          </a:xfrm>
        </p:spPr>
        <p:txBody>
          <a:bodyPr/>
          <a:lstStyle/>
          <a:p>
            <a:r>
              <a:rPr lang="ar-EG" sz="3000" dirty="0"/>
              <a:t>أفطونف إيفول خين نى إثموؤت: خين بى إيهو أوو إمماه شومت الليلويا. الليلويا.</a:t>
            </a:r>
          </a:p>
        </p:txBody>
      </p:sp>
      <p:sp>
        <p:nvSpPr>
          <p:cNvPr id="4" name="Text Placeholder 3"/>
          <p:cNvSpPr>
            <a:spLocks noGrp="1"/>
          </p:cNvSpPr>
          <p:nvPr>
            <p:ph type="body" sz="quarter" idx="3"/>
          </p:nvPr>
        </p:nvSpPr>
        <p:spPr>
          <a:xfrm>
            <a:off x="0" y="4941168"/>
            <a:ext cx="9144000" cy="1114405"/>
          </a:xfrm>
        </p:spPr>
        <p:txBody>
          <a:bodyPr/>
          <a:lstStyle/>
          <a:p>
            <a:pPr rtl="0"/>
            <a:r>
              <a:rPr lang="en-US" sz="3400" dirty="0" err="1">
                <a:latin typeface="CS Avva Shenouda" panose="020B7200000000000000" pitchFamily="34" charset="0"/>
              </a:rPr>
              <a:t>aftwnf</a:t>
            </a:r>
            <a:r>
              <a:rPr lang="en-US" sz="3400" dirty="0">
                <a:latin typeface="CS Avva Shenouda" panose="020B7200000000000000" pitchFamily="34" charset="0"/>
              </a:rPr>
              <a:t> `</a:t>
            </a:r>
            <a:r>
              <a:rPr lang="en-US" sz="3400" dirty="0" err="1">
                <a:latin typeface="CS Avva Shenouda" panose="020B7200000000000000" pitchFamily="34" charset="0"/>
              </a:rPr>
              <a:t>ebol</a:t>
            </a:r>
            <a:r>
              <a:rPr lang="en-US" sz="3400" dirty="0">
                <a:latin typeface="CS Avva Shenouda" panose="020B7200000000000000" pitchFamily="34" charset="0"/>
              </a:rPr>
              <a:t> </a:t>
            </a:r>
            <a:r>
              <a:rPr lang="en-US" sz="3400" dirty="0" err="1">
                <a:latin typeface="CS Avva Shenouda" panose="020B7200000000000000" pitchFamily="34" charset="0"/>
              </a:rPr>
              <a:t>qen</a:t>
            </a:r>
            <a:r>
              <a:rPr lang="en-US" sz="3400" dirty="0">
                <a:latin typeface="CS Avva Shenouda" panose="020B7200000000000000" pitchFamily="34" charset="0"/>
              </a:rPr>
              <a:t> </a:t>
            </a:r>
            <a:r>
              <a:rPr lang="en-US" sz="3400" dirty="0" err="1">
                <a:latin typeface="CS Avva Shenouda" panose="020B7200000000000000" pitchFamily="34" charset="0"/>
              </a:rPr>
              <a:t>ny`e;mw`out</a:t>
            </a:r>
            <a:r>
              <a:rPr lang="en-US" sz="3400" dirty="0">
                <a:latin typeface="CS Avva Shenouda" panose="020B7200000000000000" pitchFamily="34" charset="0"/>
              </a:rPr>
              <a:t> @ </a:t>
            </a:r>
            <a:r>
              <a:rPr lang="en-US" sz="3400" dirty="0" err="1">
                <a:latin typeface="CS Avva Shenouda" panose="020B7200000000000000" pitchFamily="34" charset="0"/>
              </a:rPr>
              <a:t>qen</a:t>
            </a:r>
            <a:r>
              <a:rPr lang="en-US" sz="3400" dirty="0">
                <a:latin typeface="CS Avva Shenouda" panose="020B7200000000000000" pitchFamily="34" charset="0"/>
              </a:rPr>
              <a:t> </a:t>
            </a:r>
            <a:r>
              <a:rPr lang="en-US" sz="3400" dirty="0" err="1">
                <a:latin typeface="CS Avva Shenouda" panose="020B7200000000000000" pitchFamily="34" charset="0"/>
              </a:rPr>
              <a:t>p</a:t>
            </a:r>
            <a:r>
              <a:rPr lang="en-US" sz="3400" dirty="0" err="1">
                <a:latin typeface="Avva_Shenouda" panose="020B0500000000000000" pitchFamily="34" charset="0"/>
              </a:rPr>
              <a:t>`</a:t>
            </a:r>
            <a:r>
              <a:rPr lang="en-US" sz="3400" dirty="0" err="1">
                <a:latin typeface="CS Avva Shenouda" panose="020B7200000000000000" pitchFamily="34" charset="0"/>
              </a:rPr>
              <a:t>ehoou</a:t>
            </a:r>
            <a:r>
              <a:rPr lang="en-US" sz="3400" dirty="0">
                <a:latin typeface="CS Avva Shenouda" panose="020B7200000000000000" pitchFamily="34" charset="0"/>
              </a:rPr>
              <a:t> </a:t>
            </a:r>
            <a:r>
              <a:rPr lang="en-US" sz="3400" dirty="0" err="1">
                <a:latin typeface="CS Avva Shenouda" panose="020B7200000000000000" pitchFamily="34" charset="0"/>
              </a:rPr>
              <a:t>emma</a:t>
            </a:r>
            <a:r>
              <a:rPr lang="en-US" sz="3400" dirty="0">
                <a:latin typeface="CS Avva Shenouda" panose="020B7200000000000000" pitchFamily="34" charset="0"/>
              </a:rPr>
              <a:t> </a:t>
            </a:r>
            <a:r>
              <a:rPr lang="en-US" sz="3400" dirty="0" err="1">
                <a:latin typeface="CS Avva Shenouda" panose="020B7200000000000000" pitchFamily="34" charset="0"/>
              </a:rPr>
              <a:t>somt</a:t>
            </a:r>
            <a:r>
              <a:rPr lang="en-US" sz="3400" dirty="0">
                <a:latin typeface="CS Avva Shenouda" panose="020B7200000000000000" pitchFamily="34" charset="0"/>
              </a:rPr>
              <a:t> .</a:t>
            </a:r>
            <a:endParaRPr lang="en-US" sz="3400" dirty="0"/>
          </a:p>
        </p:txBody>
      </p:sp>
    </p:spTree>
    <p:extLst>
      <p:ext uri="{BB962C8B-B14F-4D97-AF65-F5344CB8AC3E}">
        <p14:creationId xmlns:p14="http://schemas.microsoft.com/office/powerpoint/2010/main" val="38681321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9600" dirty="0">
                <a:solidFill>
                  <a:srgbClr val="FFC000"/>
                </a:solidFill>
              </a:rPr>
              <a:t>المزمور</a:t>
            </a:r>
            <a:endParaRPr lang="en-US" sz="9600" dirty="0">
              <a:solidFill>
                <a:srgbClr val="FFC000"/>
              </a:solidFill>
            </a:endParaRPr>
          </a:p>
        </p:txBody>
      </p:sp>
    </p:spTree>
    <p:extLst>
      <p:ext uri="{BB962C8B-B14F-4D97-AF65-F5344CB8AC3E}">
        <p14:creationId xmlns:p14="http://schemas.microsoft.com/office/powerpoint/2010/main" val="384940472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320" y="4437112"/>
            <a:ext cx="9130680" cy="2376264"/>
          </a:xfrm>
        </p:spPr>
        <p:txBody>
          <a:bodyPr/>
          <a:lstStyle/>
          <a:p>
            <a:pPr algn="ctr"/>
            <a:r>
              <a:rPr lang="ar-EG" sz="4400" dirty="0"/>
              <a:t> إستيقَظَ الله كالنائم وكالثمل من الخمر المفيق وبنى مثل وحيد القرن موضعه المقدس وأسسه على الأرض إلى الأبدِ</a:t>
            </a:r>
            <a:r>
              <a:rPr lang="en-US" sz="4400" dirty="0"/>
              <a:t>.</a:t>
            </a:r>
            <a:r>
              <a:rPr lang="ar-EG" sz="4400" dirty="0"/>
              <a:t> </a:t>
            </a:r>
            <a:endParaRPr lang="en-US" sz="4400" dirty="0"/>
          </a:p>
        </p:txBody>
      </p:sp>
    </p:spTree>
    <p:extLst>
      <p:ext uri="{BB962C8B-B14F-4D97-AF65-F5344CB8AC3E}">
        <p14:creationId xmlns:p14="http://schemas.microsoft.com/office/powerpoint/2010/main" val="58573005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9600" dirty="0">
                <a:solidFill>
                  <a:srgbClr val="FFC000"/>
                </a:solidFill>
              </a:rPr>
              <a:t>الانجيل</a:t>
            </a:r>
            <a:endParaRPr lang="en-US" sz="9600" dirty="0">
              <a:solidFill>
                <a:srgbClr val="FFC000"/>
              </a:solidFill>
            </a:endParaRPr>
          </a:p>
        </p:txBody>
      </p:sp>
    </p:spTree>
    <p:extLst>
      <p:ext uri="{BB962C8B-B14F-4D97-AF65-F5344CB8AC3E}">
        <p14:creationId xmlns:p14="http://schemas.microsoft.com/office/powerpoint/2010/main" val="77444890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4293096"/>
            <a:ext cx="9144000" cy="2492896"/>
          </a:xfrm>
        </p:spPr>
        <p:txBody>
          <a:bodyPr/>
          <a:lstStyle/>
          <a:p>
            <a:r>
              <a:rPr lang="ar-EG" dirty="0"/>
              <a:t> وباكراً جداً فى احد السبوت أتينَ إلى القبر وقد طلعتَ الشمس وكُنَّ يَقُلنَّ فيما بينهُنَّ من يدحرج لنا الحجر عن باب القبر ؟؟ فتطلعنَ ورأينَ ان الحجر قد دُحرِجَ لأنه كان عظيماً جداً ،</a:t>
            </a:r>
          </a:p>
        </p:txBody>
      </p:sp>
    </p:spTree>
    <p:extLst>
      <p:ext uri="{BB962C8B-B14F-4D97-AF65-F5344CB8AC3E}">
        <p14:creationId xmlns:p14="http://schemas.microsoft.com/office/powerpoint/2010/main" val="560151665"/>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3880" y="4293096"/>
            <a:ext cx="9100120" cy="2492896"/>
          </a:xfrm>
        </p:spPr>
        <p:txBody>
          <a:bodyPr/>
          <a:lstStyle/>
          <a:p>
            <a:r>
              <a:rPr lang="ar-EG" sz="4000" dirty="0"/>
              <a:t>ولما دخلنَ القبر رأينَ شاباً جالساً عن اليمين متسربلاً بحلةٍ بيضاءٍ فخُفنَ ، أما هو فقال لهُنَّ لا تخَفنَ ، يسوع الناصرى المصلوب الذى تطلبَنَّهُ قد قام وليس </a:t>
            </a:r>
            <a:r>
              <a:rPr lang="ar-EG" dirty="0"/>
              <a:t>هو هَهُنا</a:t>
            </a:r>
            <a:endParaRPr lang="ar-EG" sz="4000" dirty="0"/>
          </a:p>
        </p:txBody>
      </p:sp>
    </p:spTree>
    <p:extLst>
      <p:ext uri="{BB962C8B-B14F-4D97-AF65-F5344CB8AC3E}">
        <p14:creationId xmlns:p14="http://schemas.microsoft.com/office/powerpoint/2010/main" val="3260054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65104"/>
            <a:ext cx="9144000" cy="782371"/>
          </a:xfrm>
        </p:spPr>
        <p:txBody>
          <a:bodyPr/>
          <a:lstStyle/>
          <a:p>
            <a:r>
              <a:rPr lang="ar-EG" sz="2900" dirty="0"/>
              <a:t>السـلام لقيامته، لما قام من بين الأموات، لكى يخلصنا، من خطايانا.</a:t>
            </a:r>
          </a:p>
        </p:txBody>
      </p:sp>
      <p:sp>
        <p:nvSpPr>
          <p:cNvPr id="5" name="Text Placeholder 4"/>
          <p:cNvSpPr>
            <a:spLocks noGrp="1"/>
          </p:cNvSpPr>
          <p:nvPr>
            <p:ph type="body" sz="quarter" idx="3"/>
          </p:nvPr>
        </p:nvSpPr>
        <p:spPr>
          <a:xfrm>
            <a:off x="0" y="4941168"/>
            <a:ext cx="9144000" cy="936104"/>
          </a:xfrm>
        </p:spPr>
        <p:txBody>
          <a:bodyPr/>
          <a:lstStyle/>
          <a:p>
            <a:r>
              <a:rPr lang="en-US" sz="2800" b="0" i="0" dirty="0">
                <a:effectLst/>
                <a:latin typeface="CS Avva Shenouda" panose="020B7200000000000000" pitchFamily="34" charset="0"/>
              </a:rPr>
              <a:t>&lt;ere </a:t>
            </a:r>
            <a:r>
              <a:rPr lang="en-US" sz="2800" b="0" i="0" dirty="0" err="1">
                <a:effectLst/>
                <a:latin typeface="CS Avva Shenouda" panose="020B7200000000000000" pitchFamily="34" charset="0"/>
              </a:rPr>
              <a:t>Tef`anactacic</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etaftwnf</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ebol</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qen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nye;mwout</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sa</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ntefcw</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mmon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ebol</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qen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nennobi</a:t>
            </a:r>
            <a:r>
              <a:rPr lang="en-US" sz="2800" b="0" i="0" dirty="0">
                <a:effectLst/>
                <a:latin typeface="CS Avva Shenouda" panose="020B7200000000000000" pitchFamily="34" charset="0"/>
              </a:rPr>
              <a:t>.</a:t>
            </a:r>
          </a:p>
        </p:txBody>
      </p:sp>
      <p:sp>
        <p:nvSpPr>
          <p:cNvPr id="4" name="Text Placeholder 3"/>
          <p:cNvSpPr>
            <a:spLocks noGrp="1"/>
          </p:cNvSpPr>
          <p:nvPr>
            <p:ph type="body" idx="1"/>
          </p:nvPr>
        </p:nvSpPr>
        <p:spPr>
          <a:xfrm>
            <a:off x="0" y="5877273"/>
            <a:ext cx="9143999" cy="936104"/>
          </a:xfrm>
        </p:spPr>
        <p:txBody>
          <a:bodyPr/>
          <a:lstStyle/>
          <a:p>
            <a:r>
              <a:rPr lang="ar-EG" sz="2800" dirty="0"/>
              <a:t>شيرى تيف آناسطاسيس: إيطاف طونف إيڤول خين ني إثمؤوت: شا إنتيف صوتي إممون: إيڤول خين نين نوڤى.</a:t>
            </a:r>
          </a:p>
        </p:txBody>
      </p:sp>
    </p:spTree>
    <p:extLst>
      <p:ext uri="{BB962C8B-B14F-4D97-AF65-F5344CB8AC3E}">
        <p14:creationId xmlns:p14="http://schemas.microsoft.com/office/powerpoint/2010/main" val="251611299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4365104"/>
            <a:ext cx="9144000" cy="2448272"/>
          </a:xfrm>
        </p:spPr>
        <p:txBody>
          <a:bodyPr/>
          <a:lstStyle/>
          <a:p>
            <a:r>
              <a:rPr lang="ar-EG" sz="4000" dirty="0"/>
              <a:t>هوذا الموضع الذى وضعوه فيه لكن اذهبنَ وقلنَ لتلاميذه ولبطرس انه يسبقكم إلى الجليل هناك ترونه كما قال لكم ، فخرجنَ من القبر وهربنَ وقد اخذتَهنَّ الرعدة </a:t>
            </a:r>
            <a:r>
              <a:rPr lang="ar-EG" dirty="0">
                <a:solidFill>
                  <a:prstClr val="white"/>
                </a:solidFill>
              </a:rPr>
              <a:t>والدهشة ولم يقلنَ لأحدٍ شيئاً </a:t>
            </a:r>
            <a:endParaRPr lang="ar-EG" sz="4000" dirty="0"/>
          </a:p>
        </p:txBody>
      </p:sp>
    </p:spTree>
    <p:extLst>
      <p:ext uri="{BB962C8B-B14F-4D97-AF65-F5344CB8AC3E}">
        <p14:creationId xmlns:p14="http://schemas.microsoft.com/office/powerpoint/2010/main" val="169097659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4365104"/>
            <a:ext cx="9144000" cy="2376264"/>
          </a:xfrm>
        </p:spPr>
        <p:txBody>
          <a:bodyPr/>
          <a:lstStyle/>
          <a:p>
            <a:r>
              <a:rPr lang="ar-EG" sz="4000" dirty="0"/>
              <a:t>لانهنَّ كنَّ خائفاتٍ ولما قام باكراً فى اليوم الأول من السبوت ظهر اولا لمريم المجدلية التى اخرج بها سبع شياطين ،</a:t>
            </a:r>
          </a:p>
        </p:txBody>
      </p:sp>
    </p:spTree>
    <p:extLst>
      <p:ext uri="{BB962C8B-B14F-4D97-AF65-F5344CB8AC3E}">
        <p14:creationId xmlns:p14="http://schemas.microsoft.com/office/powerpoint/2010/main" val="132311427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0" y="4365104"/>
            <a:ext cx="9144000" cy="2492896"/>
          </a:xfrm>
        </p:spPr>
        <p:txBody>
          <a:bodyPr/>
          <a:lstStyle/>
          <a:p>
            <a:r>
              <a:rPr lang="ar-EG" dirty="0">
                <a:solidFill>
                  <a:prstClr val="white"/>
                </a:solidFill>
              </a:rPr>
              <a:t>فذهبت هذه واخبرت الذين </a:t>
            </a:r>
            <a:r>
              <a:rPr lang="ar-EG" dirty="0"/>
              <a:t>كانوا معه وهم ينوحون ويبكون فلما سمع اولئك انه حى وقد نظرته كانوا غير مصدقين.</a:t>
            </a:r>
          </a:p>
        </p:txBody>
      </p:sp>
    </p:spTree>
    <p:extLst>
      <p:ext uri="{BB962C8B-B14F-4D97-AF65-F5344CB8AC3E}">
        <p14:creationId xmlns:p14="http://schemas.microsoft.com/office/powerpoint/2010/main" val="300047433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197306264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93096"/>
            <a:ext cx="9144000" cy="936104"/>
          </a:xfrm>
        </p:spPr>
        <p:txBody>
          <a:bodyPr/>
          <a:lstStyle/>
          <a:p>
            <a:pPr lvl="0" fontAlgn="base">
              <a:spcBef>
                <a:spcPct val="20000"/>
              </a:spcBef>
              <a:spcAft>
                <a:spcPct val="0"/>
              </a:spcAft>
            </a:pPr>
            <a:r>
              <a:rPr lang="ar-SA" sz="3000" dirty="0"/>
              <a:t>قدوس أنت يا رب ومبارك، لأنك تألمت ولم تغضب، وقمت من بين الأموات، في اليوم الثالث.</a:t>
            </a:r>
          </a:p>
        </p:txBody>
      </p:sp>
      <p:sp>
        <p:nvSpPr>
          <p:cNvPr id="4" name="Text Placeholder 3"/>
          <p:cNvSpPr>
            <a:spLocks noGrp="1"/>
          </p:cNvSpPr>
          <p:nvPr>
            <p:ph type="body" idx="1"/>
          </p:nvPr>
        </p:nvSpPr>
        <p:spPr>
          <a:xfrm>
            <a:off x="0" y="5229200"/>
            <a:ext cx="9143999" cy="1656184"/>
          </a:xfrm>
        </p:spPr>
        <p:txBody>
          <a:bodyPr/>
          <a:lstStyle/>
          <a:p>
            <a:r>
              <a:rPr lang="ar-EG" dirty="0">
                <a:solidFill>
                  <a:srgbClr val="FFFF00"/>
                </a:solidFill>
              </a:rPr>
              <a:t>إكؤواب إبتشويس أووه إك إسمارؤوت: أكتشي إمكاه أووه إمبيك جونت: أكطونك إيڤول خين ني إثموؤوت: خين بي إيهوؤو إمماه شومت.</a:t>
            </a:r>
          </a:p>
        </p:txBody>
      </p:sp>
    </p:spTree>
    <p:extLst>
      <p:ext uri="{BB962C8B-B14F-4D97-AF65-F5344CB8AC3E}">
        <p14:creationId xmlns:p14="http://schemas.microsoft.com/office/powerpoint/2010/main" val="41179928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4821"/>
            <a:ext cx="9144000" cy="782371"/>
          </a:xfrm>
        </p:spPr>
        <p:txBody>
          <a:bodyPr/>
          <a:lstStyle/>
          <a:p>
            <a:r>
              <a:rPr lang="ar-EG" dirty="0"/>
              <a:t>هليللويا هليللويا، هليللويا هليللويا، يسوع المسيح</a:t>
            </a:r>
            <a:r>
              <a:rPr lang="en-US" dirty="0"/>
              <a:t> </a:t>
            </a:r>
            <a:r>
              <a:rPr lang="ar-EG" dirty="0"/>
              <a:t>ملك المجد، </a:t>
            </a:r>
          </a:p>
        </p:txBody>
      </p:sp>
      <p:sp>
        <p:nvSpPr>
          <p:cNvPr id="3" name="Text Placeholder 2"/>
          <p:cNvSpPr>
            <a:spLocks noGrp="1"/>
          </p:cNvSpPr>
          <p:nvPr>
            <p:ph type="body" idx="1"/>
          </p:nvPr>
        </p:nvSpPr>
        <p:spPr>
          <a:xfrm>
            <a:off x="0" y="5795547"/>
            <a:ext cx="9143999" cy="1017829"/>
          </a:xfrm>
        </p:spPr>
        <p:txBody>
          <a:bodyPr/>
          <a:lstStyle/>
          <a:p>
            <a:r>
              <a:rPr lang="ar-EG" dirty="0"/>
              <a:t>الليلويا الليلويا: الليلويا الليلويا: إيسوس بخرستوس إبؤرو إنتى إب أؤو:</a:t>
            </a:r>
          </a:p>
        </p:txBody>
      </p:sp>
      <p:sp>
        <p:nvSpPr>
          <p:cNvPr id="5" name="Text Placeholder 4"/>
          <p:cNvSpPr>
            <a:spLocks noGrp="1"/>
          </p:cNvSpPr>
          <p:nvPr>
            <p:ph type="body" sz="quarter" idx="3"/>
          </p:nvPr>
        </p:nvSpPr>
        <p:spPr>
          <a:xfrm>
            <a:off x="0" y="5013176"/>
            <a:ext cx="9144000" cy="720080"/>
          </a:xfrm>
        </p:spPr>
        <p:txBody>
          <a:bodyPr/>
          <a:lstStyle/>
          <a:p>
            <a:pPr rtl="0"/>
            <a:r>
              <a:rPr lang="it-IT" sz="3200" dirty="0">
                <a:latin typeface="Avva_Shenouda" panose="020B0500000000000000" pitchFamily="34" charset="0"/>
              </a:rPr>
              <a:t>Al =al =al =al : I=3c . P=xc `povro `nte `p`wov</a:t>
            </a:r>
          </a:p>
        </p:txBody>
      </p:sp>
    </p:spTree>
    <p:extLst>
      <p:ext uri="{BB962C8B-B14F-4D97-AF65-F5344CB8AC3E}">
        <p14:creationId xmlns:p14="http://schemas.microsoft.com/office/powerpoint/2010/main" val="94255014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قام من بين الأموات.</a:t>
            </a:r>
            <a:endParaRPr lang="en-US" dirty="0"/>
          </a:p>
        </p:txBody>
      </p:sp>
      <p:sp>
        <p:nvSpPr>
          <p:cNvPr id="3" name="Text Placeholder 2"/>
          <p:cNvSpPr>
            <a:spLocks noGrp="1"/>
          </p:cNvSpPr>
          <p:nvPr>
            <p:ph type="body" idx="1"/>
          </p:nvPr>
        </p:nvSpPr>
        <p:spPr/>
        <p:txBody>
          <a:bodyPr/>
          <a:lstStyle/>
          <a:p>
            <a:r>
              <a:rPr lang="ar-EG" dirty="0"/>
              <a:t>أفطونف إيفول خين ني إثمؤوت.</a:t>
            </a:r>
          </a:p>
        </p:txBody>
      </p:sp>
      <p:sp>
        <p:nvSpPr>
          <p:cNvPr id="4" name="Text Placeholder 3"/>
          <p:cNvSpPr>
            <a:spLocks noGrp="1"/>
          </p:cNvSpPr>
          <p:nvPr>
            <p:ph type="body" sz="quarter" idx="3"/>
          </p:nvPr>
        </p:nvSpPr>
        <p:spPr/>
        <p:txBody>
          <a:bodyPr/>
          <a:lstStyle/>
          <a:p>
            <a:pPr rtl="0"/>
            <a:r>
              <a:rPr lang="it-IT" dirty="0">
                <a:latin typeface="Avva_Shenouda" panose="020B0500000000000000" pitchFamily="34" charset="0"/>
              </a:rPr>
              <a:t>a4twn4 `ebol qen n3e0mwovt</a:t>
            </a:r>
          </a:p>
        </p:txBody>
      </p:sp>
    </p:spTree>
    <p:extLst>
      <p:ext uri="{BB962C8B-B14F-4D97-AF65-F5344CB8AC3E}">
        <p14:creationId xmlns:p14="http://schemas.microsoft.com/office/powerpoint/2010/main" val="209693869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4821"/>
            <a:ext cx="9144000" cy="782371"/>
          </a:xfrm>
        </p:spPr>
        <p:txBody>
          <a:bodyPr/>
          <a:lstStyle/>
          <a:p>
            <a:r>
              <a:rPr lang="ar-EG" dirty="0"/>
              <a:t>هذا الذي ينبغي له المجد، مع أبيه الصالح،</a:t>
            </a:r>
          </a:p>
        </p:txBody>
      </p:sp>
      <p:sp>
        <p:nvSpPr>
          <p:cNvPr id="3" name="Text Placeholder 2"/>
          <p:cNvSpPr>
            <a:spLocks noGrp="1"/>
          </p:cNvSpPr>
          <p:nvPr>
            <p:ph type="body" idx="1"/>
          </p:nvPr>
        </p:nvSpPr>
        <p:spPr>
          <a:xfrm>
            <a:off x="0" y="5949280"/>
            <a:ext cx="9143999" cy="808893"/>
          </a:xfrm>
        </p:spPr>
        <p:txBody>
          <a:bodyPr/>
          <a:lstStyle/>
          <a:p>
            <a:r>
              <a:rPr lang="ar-EG" dirty="0"/>
              <a:t>فاي ايريبي اوؤ إير ابريبي ناف: نيم بيفيوت إن أغاثوس:</a:t>
            </a:r>
          </a:p>
        </p:txBody>
      </p:sp>
      <p:sp>
        <p:nvSpPr>
          <p:cNvPr id="5" name="Text Placeholder 4"/>
          <p:cNvSpPr>
            <a:spLocks noGrp="1"/>
          </p:cNvSpPr>
          <p:nvPr>
            <p:ph type="body" sz="quarter" idx="3"/>
          </p:nvPr>
        </p:nvSpPr>
        <p:spPr>
          <a:xfrm>
            <a:off x="0" y="5157192"/>
            <a:ext cx="9144000" cy="648072"/>
          </a:xfrm>
        </p:spPr>
        <p:txBody>
          <a:bodyPr/>
          <a:lstStyle/>
          <a:p>
            <a:pPr rtl="0"/>
            <a:r>
              <a:rPr lang="en-US" sz="3200" dirty="0">
                <a:latin typeface="Avva_Shenouda" panose="020B0500000000000000" pitchFamily="34" charset="0"/>
              </a:rPr>
              <a:t>Fai ere </a:t>
            </a:r>
            <a:r>
              <a:rPr lang="en-US" sz="3200" dirty="0" err="1">
                <a:latin typeface="Avva_Shenouda" panose="020B0500000000000000" pitchFamily="34" charset="0"/>
              </a:rPr>
              <a:t>piwov</a:t>
            </a:r>
            <a:r>
              <a:rPr lang="en-US" sz="3200" dirty="0">
                <a:latin typeface="Avva_Shenouda" panose="020B0500000000000000" pitchFamily="34" charset="0"/>
              </a:rPr>
              <a:t> </a:t>
            </a:r>
            <a:r>
              <a:rPr lang="en-US" sz="3200" dirty="0" err="1">
                <a:latin typeface="Avva_Shenouda" panose="020B0500000000000000" pitchFamily="34" charset="0"/>
              </a:rPr>
              <a:t>er`prepi</a:t>
            </a:r>
            <a:r>
              <a:rPr lang="en-US" sz="3200" dirty="0">
                <a:latin typeface="Avva_Shenouda" panose="020B0500000000000000" pitchFamily="34" charset="0"/>
              </a:rPr>
              <a:t> na4 : </a:t>
            </a:r>
            <a:r>
              <a:rPr lang="en-US" sz="3200" dirty="0" err="1">
                <a:latin typeface="Avva_Shenouda" panose="020B0500000000000000" pitchFamily="34" charset="0"/>
              </a:rPr>
              <a:t>nem</a:t>
            </a:r>
            <a:r>
              <a:rPr lang="en-US" sz="3200" dirty="0">
                <a:latin typeface="Avva_Shenouda" panose="020B0500000000000000" pitchFamily="34" charset="0"/>
              </a:rPr>
              <a:t> Pe4iwt `naja0oc</a:t>
            </a:r>
          </a:p>
        </p:txBody>
      </p:sp>
    </p:spTree>
    <p:extLst>
      <p:ext uri="{BB962C8B-B14F-4D97-AF65-F5344CB8AC3E}">
        <p14:creationId xmlns:p14="http://schemas.microsoft.com/office/powerpoint/2010/main" val="300916574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dirty="0"/>
              <a:t>والروح القدس، من الآن وإلي الأبد.</a:t>
            </a:r>
            <a:endParaRPr lang="en-US" dirty="0"/>
          </a:p>
        </p:txBody>
      </p:sp>
      <p:sp>
        <p:nvSpPr>
          <p:cNvPr id="3" name="Text Placeholder 2"/>
          <p:cNvSpPr>
            <a:spLocks noGrp="1"/>
          </p:cNvSpPr>
          <p:nvPr>
            <p:ph type="body" idx="1"/>
          </p:nvPr>
        </p:nvSpPr>
        <p:spPr/>
        <p:txBody>
          <a:bodyPr/>
          <a:lstStyle/>
          <a:p>
            <a:r>
              <a:rPr lang="ar-EG" dirty="0"/>
              <a:t>نيم بي إبنيڤما إثؤواب: يس جين تينو نيم شا إيه نيه.</a:t>
            </a:r>
          </a:p>
        </p:txBody>
      </p:sp>
      <p:sp>
        <p:nvSpPr>
          <p:cNvPr id="4" name="Text Placeholder 3"/>
          <p:cNvSpPr>
            <a:spLocks noGrp="1"/>
          </p:cNvSpPr>
          <p:nvPr>
            <p:ph type="body" sz="quarter" idx="3"/>
          </p:nvPr>
        </p:nvSpPr>
        <p:spPr/>
        <p:txBody>
          <a:bodyPr/>
          <a:lstStyle/>
          <a:p>
            <a:pPr rtl="0"/>
            <a:r>
              <a:rPr lang="en-US" sz="3300" dirty="0">
                <a:latin typeface="Avva_Shenouda" panose="020B0500000000000000" pitchFamily="34" charset="0"/>
              </a:rPr>
              <a:t> </a:t>
            </a:r>
            <a:r>
              <a:rPr lang="en-US" sz="3300" dirty="0" err="1">
                <a:latin typeface="Avva_Shenouda" panose="020B0500000000000000" pitchFamily="34" charset="0"/>
              </a:rPr>
              <a:t>nem</a:t>
            </a:r>
            <a:r>
              <a:rPr lang="en-US" sz="3300" dirty="0">
                <a:latin typeface="Avva_Shenouda" panose="020B0500000000000000" pitchFamily="34" charset="0"/>
              </a:rPr>
              <a:t> </a:t>
            </a:r>
            <a:r>
              <a:rPr lang="en-US" sz="3300" dirty="0" err="1">
                <a:latin typeface="Avva_Shenouda" panose="020B0500000000000000" pitchFamily="34" charset="0"/>
              </a:rPr>
              <a:t>Pipnevma</a:t>
            </a:r>
            <a:r>
              <a:rPr lang="en-US" sz="3300" dirty="0">
                <a:latin typeface="Avva_Shenouda" panose="020B0500000000000000" pitchFamily="34" charset="0"/>
              </a:rPr>
              <a:t> e0ovab : </a:t>
            </a:r>
            <a:r>
              <a:rPr lang="en-US" sz="3300" dirty="0" err="1">
                <a:latin typeface="Avva_Shenouda" panose="020B0500000000000000" pitchFamily="34" charset="0"/>
              </a:rPr>
              <a:t>icgen</a:t>
            </a:r>
            <a:r>
              <a:rPr lang="en-US" sz="3300" dirty="0">
                <a:latin typeface="Avva_Shenouda" panose="020B0500000000000000" pitchFamily="34" charset="0"/>
              </a:rPr>
              <a:t> 5nov </a:t>
            </a:r>
            <a:r>
              <a:rPr lang="en-US" sz="3300" dirty="0" err="1">
                <a:latin typeface="Avva_Shenouda" panose="020B0500000000000000" pitchFamily="34" charset="0"/>
              </a:rPr>
              <a:t>nem</a:t>
            </a:r>
            <a:r>
              <a:rPr lang="en-US" sz="3300" dirty="0">
                <a:latin typeface="Avva_Shenouda" panose="020B0500000000000000" pitchFamily="34" charset="0"/>
              </a:rPr>
              <a:t> 2a `</a:t>
            </a:r>
            <a:r>
              <a:rPr lang="en-US" sz="3300" dirty="0" err="1">
                <a:latin typeface="Avva_Shenouda" panose="020B0500000000000000" pitchFamily="34" charset="0"/>
              </a:rPr>
              <a:t>eneh</a:t>
            </a:r>
            <a:endParaRPr lang="en-US" sz="3300" dirty="0">
              <a:latin typeface="Avva_Shenouda" panose="020B0500000000000000" pitchFamily="34" charset="0"/>
            </a:endParaRPr>
          </a:p>
        </p:txBody>
      </p:sp>
    </p:spTree>
    <p:extLst>
      <p:ext uri="{BB962C8B-B14F-4D97-AF65-F5344CB8AC3E}">
        <p14:creationId xmlns:p14="http://schemas.microsoft.com/office/powerpoint/2010/main" val="38499391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dirty="0"/>
              <a:t>لأنه مبارك الآب والإبن، والروح القدس، </a:t>
            </a:r>
          </a:p>
        </p:txBody>
      </p:sp>
      <p:sp>
        <p:nvSpPr>
          <p:cNvPr id="3" name="Text Placeholder 2"/>
          <p:cNvSpPr>
            <a:spLocks noGrp="1"/>
          </p:cNvSpPr>
          <p:nvPr>
            <p:ph type="body" idx="1"/>
          </p:nvPr>
        </p:nvSpPr>
        <p:spPr/>
        <p:txBody>
          <a:bodyPr/>
          <a:lstStyle/>
          <a:p>
            <a:r>
              <a:rPr lang="ar-EG" dirty="0"/>
              <a:t>چيه إف إسماروؤت إنچيه إفيوت نيم إبشيري: نيم بي إبنيڤما إثؤواب:</a:t>
            </a:r>
          </a:p>
        </p:txBody>
      </p:sp>
      <p:sp>
        <p:nvSpPr>
          <p:cNvPr id="5" name="Text Placeholder 4"/>
          <p:cNvSpPr>
            <a:spLocks noGrp="1"/>
          </p:cNvSpPr>
          <p:nvPr>
            <p:ph type="body" sz="quarter" idx="3"/>
          </p:nvPr>
        </p:nvSpPr>
        <p:spPr>
          <a:xfrm>
            <a:off x="-2818" y="5080415"/>
            <a:ext cx="9144000" cy="1126591"/>
          </a:xfrm>
        </p:spPr>
        <p:txBody>
          <a:bodyPr/>
          <a:lstStyle/>
          <a:p>
            <a:r>
              <a:rPr lang="pt-BR" dirty="0">
                <a:latin typeface="Avva_Shenouda" panose="020B0500000000000000" pitchFamily="34" charset="0"/>
              </a:rPr>
              <a:t>Ge `4`cmarwovt `nge `fiwt nem `p23ri : nem Pipna e0v :</a:t>
            </a:r>
            <a:endParaRPr lang="en-US" dirty="0">
              <a:latin typeface="Avva_Shenouda" panose="020B0500000000000000" pitchFamily="34" charset="0"/>
            </a:endParaRPr>
          </a:p>
        </p:txBody>
      </p:sp>
    </p:spTree>
    <p:extLst>
      <p:ext uri="{BB962C8B-B14F-4D97-AF65-F5344CB8AC3E}">
        <p14:creationId xmlns:p14="http://schemas.microsoft.com/office/powerpoint/2010/main" val="231374476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282" y="4397813"/>
            <a:ext cx="9843247" cy="782371"/>
          </a:xfrm>
        </p:spPr>
        <p:txBody>
          <a:bodyPr/>
          <a:lstStyle/>
          <a:p>
            <a:r>
              <a:rPr lang="ar-EG" sz="2600" dirty="0">
                <a:solidFill>
                  <a:srgbClr val="FFFFFF"/>
                </a:solidFill>
              </a:rPr>
              <a:t>و أيضاً وضع فى القبر، حسب الأخبار النبوية، و في اليوم الثالث، قام من بين الأموات.</a:t>
            </a:r>
            <a:endParaRPr lang="en-US" sz="2600" dirty="0"/>
          </a:p>
        </p:txBody>
      </p:sp>
      <p:sp>
        <p:nvSpPr>
          <p:cNvPr id="5" name="Text Placeholder 4"/>
          <p:cNvSpPr>
            <a:spLocks noGrp="1"/>
          </p:cNvSpPr>
          <p:nvPr>
            <p:ph type="body" sz="quarter" idx="3"/>
          </p:nvPr>
        </p:nvSpPr>
        <p:spPr>
          <a:xfrm>
            <a:off x="-1" y="4867835"/>
            <a:ext cx="9144000" cy="1153453"/>
          </a:xfrm>
        </p:spPr>
        <p:txBody>
          <a:bodyPr anchor="t"/>
          <a:lstStyle/>
          <a:p>
            <a:pPr rtl="0"/>
            <a:r>
              <a:rPr lang="en-US" sz="2800" b="0" i="0" dirty="0" err="1">
                <a:effectLst/>
                <a:latin typeface="CS Avva Shenouda" panose="020B7200000000000000" pitchFamily="34" charset="0"/>
              </a:rPr>
              <a:t>Loipon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au,af</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qen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pi`mhau</a:t>
            </a:r>
            <a:r>
              <a:rPr lang="en-US" sz="2800" b="0" i="0" dirty="0">
                <a:effectLst/>
                <a:latin typeface="CS Avva Shenouda" panose="020B7200000000000000" pitchFamily="34" charset="0"/>
              </a:rPr>
              <a:t>@ kata </a:t>
            </a:r>
            <a:r>
              <a:rPr lang="en-US" sz="2800" b="0" i="0" dirty="0" err="1">
                <a:effectLst/>
                <a:latin typeface="CS Avva Shenouda" panose="020B7200000000000000" pitchFamily="34" charset="0"/>
              </a:rPr>
              <a:t>ni`cmy</a:t>
            </a:r>
            <a:r>
              <a:rPr lang="en-US" sz="2800" dirty="0">
                <a:effectLst/>
                <a:latin typeface="CS Avva Shenouda" panose="020B7200000000000000" pitchFamily="34" charset="0"/>
              </a:rPr>
              <a:t> </a:t>
            </a:r>
            <a:r>
              <a:rPr lang="en-US" sz="2800" b="0" i="0" dirty="0">
                <a:effectLst/>
                <a:latin typeface="CS Avva Shenouda" panose="020B7200000000000000" pitchFamily="34" charset="0"/>
              </a:rPr>
              <a:t>`</a:t>
            </a:r>
            <a:r>
              <a:rPr lang="en-US" sz="2800" b="0" i="0" dirty="0" err="1">
                <a:effectLst/>
                <a:latin typeface="CS Avva Shenouda" panose="020B7200000000000000" pitchFamily="34" charset="0"/>
              </a:rPr>
              <a:t>m`provytikon</a:t>
            </a:r>
            <a:r>
              <a:rPr lang="en-US" sz="2800" b="0" i="0" dirty="0">
                <a:effectLst/>
                <a:latin typeface="CS Avva Shenouda" panose="020B7200000000000000" pitchFamily="34" charset="0"/>
              </a:rPr>
              <a:t>@ </a:t>
            </a:r>
          </a:p>
          <a:p>
            <a:pPr rtl="0"/>
            <a:r>
              <a:rPr lang="en-US" sz="2800" b="0" i="0" dirty="0" err="1">
                <a:effectLst/>
                <a:latin typeface="CS Avva Shenouda" panose="020B7200000000000000" pitchFamily="34" charset="0"/>
              </a:rPr>
              <a:t>qen</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pimahsomt</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n`ehoou</a:t>
            </a:r>
            <a:r>
              <a:rPr lang="en-US" sz="2800" b="0" i="0" dirty="0">
                <a:effectLst/>
                <a:latin typeface="CS Avva Shenouda" panose="020B7200000000000000" pitchFamily="34" charset="0"/>
              </a:rPr>
              <a:t>@ Pi`,</a:t>
            </a:r>
            <a:r>
              <a:rPr lang="en-US" sz="2800" b="0" i="0" dirty="0" err="1">
                <a:effectLst/>
                <a:latin typeface="CS Avva Shenouda" panose="020B7200000000000000" pitchFamily="34" charset="0"/>
              </a:rPr>
              <a:t>rictoc</a:t>
            </a:r>
            <a:r>
              <a:rPr lang="en-US" sz="2800" b="0" i="0" dirty="0">
                <a:effectLst/>
                <a:latin typeface="CS Avva Shenouda" panose="020B7200000000000000" pitchFamily="34" charset="0"/>
              </a:rPr>
              <a:t> `</a:t>
            </a:r>
            <a:r>
              <a:rPr lang="en-US" sz="2800" b="0" i="0" dirty="0" err="1">
                <a:effectLst/>
                <a:latin typeface="CS Avva Shenouda" panose="020B7200000000000000" pitchFamily="34" charset="0"/>
              </a:rPr>
              <a:t>anecty</a:t>
            </a:r>
            <a:r>
              <a:rPr lang="en-US" sz="2800" b="0" i="0" dirty="0">
                <a:effectLst/>
                <a:latin typeface="CS Avva Shenouda" panose="020B7200000000000000" pitchFamily="34" charset="0"/>
              </a:rPr>
              <a:t> ek </a:t>
            </a:r>
            <a:r>
              <a:rPr lang="en-US" sz="2800" b="0" i="0" dirty="0" err="1">
                <a:effectLst/>
                <a:latin typeface="CS Avva Shenouda" panose="020B7200000000000000" pitchFamily="34" charset="0"/>
              </a:rPr>
              <a:t>nekrwn</a:t>
            </a:r>
            <a:r>
              <a:rPr lang="en-US" sz="2800" b="0" i="0" dirty="0">
                <a:effectLst/>
                <a:latin typeface="CS Avva Shenouda" panose="020B7200000000000000" pitchFamily="34" charset="0"/>
              </a:rPr>
              <a:t>.</a:t>
            </a:r>
          </a:p>
        </p:txBody>
      </p:sp>
      <p:sp>
        <p:nvSpPr>
          <p:cNvPr id="4" name="Text Placeholder 3"/>
          <p:cNvSpPr>
            <a:spLocks noGrp="1"/>
          </p:cNvSpPr>
          <p:nvPr>
            <p:ph type="body" idx="1"/>
          </p:nvPr>
        </p:nvSpPr>
        <p:spPr>
          <a:xfrm>
            <a:off x="0" y="5876366"/>
            <a:ext cx="9143999" cy="958356"/>
          </a:xfrm>
        </p:spPr>
        <p:txBody>
          <a:bodyPr anchor="ctr"/>
          <a:lstStyle/>
          <a:p>
            <a:pPr lvl="0" fontAlgn="base">
              <a:spcAft>
                <a:spcPct val="0"/>
              </a:spcAft>
              <a:defRPr/>
            </a:pPr>
            <a:r>
              <a:rPr lang="ar-EG" sz="3200" dirty="0"/>
              <a:t>ليبون أڤكاف خين بي إمهاف: كاطاني إسمي إم إبروفيتيكون: خين بي ماه شومت إن إيهؤو: بخرستوس آنيستي إكنيكرون.</a:t>
            </a:r>
          </a:p>
        </p:txBody>
      </p:sp>
    </p:spTree>
    <p:extLst>
      <p:ext uri="{BB962C8B-B14F-4D97-AF65-F5344CB8AC3E}">
        <p14:creationId xmlns:p14="http://schemas.microsoft.com/office/powerpoint/2010/main" val="1199273606"/>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dirty="0"/>
              <a:t>الثالوث الكامل، نسجد له ونمجده. </a:t>
            </a:r>
          </a:p>
        </p:txBody>
      </p:sp>
      <p:sp>
        <p:nvSpPr>
          <p:cNvPr id="3" name="Text Placeholder 2"/>
          <p:cNvSpPr>
            <a:spLocks noGrp="1"/>
          </p:cNvSpPr>
          <p:nvPr>
            <p:ph type="body" idx="1"/>
          </p:nvPr>
        </p:nvSpPr>
        <p:spPr/>
        <p:txBody>
          <a:bodyPr/>
          <a:lstStyle/>
          <a:p>
            <a:r>
              <a:rPr lang="ar-EG" dirty="0"/>
              <a:t>تي إترياس إتچيك إيڤول: تين أوأوشت إمموس تين تي أوأوناس.</a:t>
            </a:r>
          </a:p>
        </p:txBody>
      </p:sp>
      <p:sp>
        <p:nvSpPr>
          <p:cNvPr id="4" name="Text Placeholder 3"/>
          <p:cNvSpPr>
            <a:spLocks noGrp="1"/>
          </p:cNvSpPr>
          <p:nvPr>
            <p:ph type="body" sz="quarter" idx="3"/>
          </p:nvPr>
        </p:nvSpPr>
        <p:spPr>
          <a:xfrm>
            <a:off x="0" y="5085184"/>
            <a:ext cx="9144000" cy="1126591"/>
          </a:xfrm>
        </p:spPr>
        <p:txBody>
          <a:bodyPr/>
          <a:lstStyle/>
          <a:p>
            <a:r>
              <a:rPr lang="en-US" dirty="0">
                <a:latin typeface="Avva_Shenouda" panose="020B0500000000000000" pitchFamily="34" charset="0"/>
              </a:rPr>
              <a:t>5triac etg3k `</a:t>
            </a:r>
            <a:r>
              <a:rPr lang="en-US" dirty="0" err="1">
                <a:latin typeface="Avva_Shenouda" panose="020B0500000000000000" pitchFamily="34" charset="0"/>
              </a:rPr>
              <a:t>ebol</a:t>
            </a:r>
            <a:r>
              <a:rPr lang="en-US" dirty="0">
                <a:latin typeface="Avva_Shenouda" panose="020B0500000000000000" pitchFamily="34" charset="0"/>
              </a:rPr>
              <a:t> tenovw2t `</a:t>
            </a:r>
            <a:r>
              <a:rPr lang="en-US" dirty="0" err="1">
                <a:latin typeface="Avva_Shenouda" panose="020B0500000000000000" pitchFamily="34" charset="0"/>
              </a:rPr>
              <a:t>mmoc</a:t>
            </a:r>
            <a:r>
              <a:rPr lang="en-US" dirty="0">
                <a:latin typeface="Avva_Shenouda" panose="020B0500000000000000" pitchFamily="34" charset="0"/>
              </a:rPr>
              <a:t> ten5`wov </a:t>
            </a:r>
            <a:r>
              <a:rPr lang="en-US" dirty="0" err="1">
                <a:latin typeface="Avva_Shenouda" panose="020B0500000000000000" pitchFamily="34" charset="0"/>
              </a:rPr>
              <a:t>nac</a:t>
            </a:r>
            <a:endParaRPr lang="en-US" dirty="0">
              <a:latin typeface="Avva_Shenouda" panose="020B0500000000000000" pitchFamily="34" charset="0"/>
            </a:endParaRPr>
          </a:p>
        </p:txBody>
      </p:sp>
    </p:spTree>
    <p:extLst>
      <p:ext uri="{BB962C8B-B14F-4D97-AF65-F5344CB8AC3E}">
        <p14:creationId xmlns:p14="http://schemas.microsoft.com/office/powerpoint/2010/main" val="266659487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بشفاعات، مُبوق القيامة</a:t>
            </a:r>
          </a:p>
        </p:txBody>
      </p:sp>
      <p:sp>
        <p:nvSpPr>
          <p:cNvPr id="3" name="Text Placeholder 2"/>
          <p:cNvSpPr>
            <a:spLocks noGrp="1"/>
          </p:cNvSpPr>
          <p:nvPr>
            <p:ph type="body" idx="1"/>
          </p:nvPr>
        </p:nvSpPr>
        <p:spPr/>
        <p:txBody>
          <a:bodyPr/>
          <a:lstStyle/>
          <a:p>
            <a:r>
              <a:rPr lang="ar-EG" sz="3600" dirty="0"/>
              <a:t>هيتين نى ابريسفيا انتى بى صالبيستيس انتى اناستاسيس</a:t>
            </a:r>
          </a:p>
        </p:txBody>
      </p:sp>
      <p:sp>
        <p:nvSpPr>
          <p:cNvPr id="5" name="Text Placeholder 4"/>
          <p:cNvSpPr>
            <a:spLocks noGrp="1"/>
          </p:cNvSpPr>
          <p:nvPr>
            <p:ph type="body" sz="quarter" idx="3"/>
          </p:nvPr>
        </p:nvSpPr>
        <p:spPr>
          <a:xfrm>
            <a:off x="-1" y="5591296"/>
            <a:ext cx="9144000" cy="682357"/>
          </a:xfrm>
        </p:spPr>
        <p:txBody>
          <a:bodyPr/>
          <a:lstStyle/>
          <a:p>
            <a:r>
              <a:rPr lang="en-US" sz="4000" dirty="0" err="1">
                <a:latin typeface="CS New Athanasius" pitchFamily="34" charset="0"/>
              </a:rPr>
              <a:t>Hiten</a:t>
            </a:r>
            <a:r>
              <a:rPr lang="en-US" sz="4000" dirty="0">
                <a:latin typeface="CS New Athanasius" pitchFamily="34" charset="0"/>
              </a:rPr>
              <a:t> </a:t>
            </a:r>
            <a:r>
              <a:rPr lang="en-US" sz="4000" dirty="0" err="1">
                <a:latin typeface="CS New Athanasius" pitchFamily="34" charset="0"/>
              </a:rPr>
              <a:t>ni`precbia</a:t>
            </a:r>
            <a:r>
              <a:rPr lang="ar-EG" sz="4000" dirty="0">
                <a:latin typeface="CS New Athanasius" pitchFamily="34" charset="0"/>
              </a:rPr>
              <a:t> </a:t>
            </a:r>
            <a:r>
              <a:rPr lang="en-US" sz="4000" dirty="0">
                <a:latin typeface="CS New Athanasius" pitchFamily="34" charset="0"/>
              </a:rPr>
              <a:t>@ `</a:t>
            </a:r>
            <a:r>
              <a:rPr lang="en-US" sz="4000" dirty="0" err="1">
                <a:latin typeface="CS New Athanasius" pitchFamily="34" charset="0"/>
              </a:rPr>
              <a:t>nte</a:t>
            </a:r>
            <a:r>
              <a:rPr lang="en-US" sz="4000" dirty="0">
                <a:latin typeface="CS New Athanasius" pitchFamily="34" charset="0"/>
              </a:rPr>
              <a:t> </a:t>
            </a:r>
            <a:r>
              <a:rPr lang="en-US" sz="4000" dirty="0" err="1">
                <a:latin typeface="CS New Athanasius" pitchFamily="34" charset="0"/>
              </a:rPr>
              <a:t>picalpictyc</a:t>
            </a:r>
            <a:r>
              <a:rPr lang="ar-EG" sz="4000" dirty="0">
                <a:latin typeface="CS New Athanasius" pitchFamily="34" charset="0"/>
              </a:rPr>
              <a:t> </a:t>
            </a:r>
            <a:r>
              <a:rPr lang="en-US" sz="4000" dirty="0">
                <a:latin typeface="CS New Athanasius" pitchFamily="34" charset="0"/>
              </a:rPr>
              <a:t> `n]`Anactacic</a:t>
            </a:r>
            <a:endParaRPr lang="en-US" sz="7200" dirty="0">
              <a:latin typeface="CS New Athanasius" pitchFamily="34" charset="0"/>
            </a:endParaRPr>
          </a:p>
        </p:txBody>
      </p:sp>
      <p:sp>
        <p:nvSpPr>
          <p:cNvPr id="7" name="Rectangle 6">
            <a:extLst>
              <a:ext uri="{FF2B5EF4-FFF2-40B4-BE49-F238E27FC236}">
                <a16:creationId xmlns:a16="http://schemas.microsoft.com/office/drawing/2014/main" id="{451BA3DD-D9B3-441E-8CAD-2D6AC75DE730}"/>
              </a:ext>
            </a:extLst>
          </p:cNvPr>
          <p:cNvSpPr/>
          <p:nvPr/>
        </p:nvSpPr>
        <p:spPr>
          <a:xfrm>
            <a:off x="3076236" y="-938143"/>
            <a:ext cx="2991525" cy="707886"/>
          </a:xfrm>
          <a:prstGeom prst="rect">
            <a:avLst/>
          </a:prstGeom>
        </p:spPr>
        <p:txBody>
          <a:bodyPr wrap="none">
            <a:spAutoFit/>
          </a:bodyPr>
          <a:lstStyle/>
          <a:p>
            <a:r>
              <a:rPr lang="ar-EG" sz="4000" b="1" dirty="0">
                <a:solidFill>
                  <a:srgbClr val="FFC000"/>
                </a:solidFill>
                <a:latin typeface="Times New Roman" panose="02020603050405020304" pitchFamily="18" charset="0"/>
                <a:cs typeface="Times New Roman" panose="02020603050405020304" pitchFamily="18" charset="0"/>
              </a:rPr>
              <a:t>بعد العذارء مريم </a:t>
            </a:r>
            <a:endParaRPr lang="en-US" dirty="0">
              <a:solidFill>
                <a:srgbClr val="FFC000"/>
              </a:solidFill>
            </a:endParaRPr>
          </a:p>
        </p:txBody>
      </p:sp>
    </p:spTree>
    <p:extLst>
      <p:ext uri="{BB962C8B-B14F-4D97-AF65-F5344CB8AC3E}">
        <p14:creationId xmlns:p14="http://schemas.microsoft.com/office/powerpoint/2010/main" val="26303679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400" dirty="0"/>
              <a:t>ميخائيل رئيس السمائيين</a:t>
            </a:r>
            <a:br>
              <a:rPr lang="ar-EG" sz="4400" dirty="0"/>
            </a:br>
            <a:endParaRPr lang="en-US" sz="4400" dirty="0"/>
          </a:p>
        </p:txBody>
      </p:sp>
      <p:sp>
        <p:nvSpPr>
          <p:cNvPr id="3" name="Text Placeholder 2"/>
          <p:cNvSpPr>
            <a:spLocks noGrp="1"/>
          </p:cNvSpPr>
          <p:nvPr>
            <p:ph type="body" idx="1"/>
          </p:nvPr>
        </p:nvSpPr>
        <p:spPr/>
        <p:txBody>
          <a:bodyPr/>
          <a:lstStyle/>
          <a:p>
            <a:r>
              <a:rPr lang="ar-EG" sz="4400" dirty="0"/>
              <a:t>ميخائيل إب أرخون إننا ني فيئوى </a:t>
            </a:r>
          </a:p>
        </p:txBody>
      </p:sp>
      <p:sp>
        <p:nvSpPr>
          <p:cNvPr id="5" name="Text Placeholder 4"/>
          <p:cNvSpPr>
            <a:spLocks noGrp="1"/>
          </p:cNvSpPr>
          <p:nvPr>
            <p:ph type="body" sz="quarter" idx="3"/>
          </p:nvPr>
        </p:nvSpPr>
        <p:spPr/>
        <p:txBody>
          <a:bodyPr/>
          <a:lstStyle/>
          <a:p>
            <a:r>
              <a:rPr lang="en-US" sz="4800" dirty="0" err="1">
                <a:latin typeface="CS New Athanasius" pitchFamily="34" charset="0"/>
              </a:rPr>
              <a:t>Mi,a`yl</a:t>
            </a:r>
            <a:r>
              <a:rPr lang="ar-EG" sz="4800" dirty="0">
                <a:latin typeface="CS New Athanasius" pitchFamily="34" charset="0"/>
              </a:rPr>
              <a:t> </a:t>
            </a:r>
            <a:r>
              <a:rPr lang="en-US" sz="4800" dirty="0">
                <a:latin typeface="CS New Athanasius" pitchFamily="34" charset="0"/>
              </a:rPr>
              <a:t> `</a:t>
            </a:r>
            <a:r>
              <a:rPr lang="en-US" sz="4800" dirty="0" err="1">
                <a:latin typeface="CS New Athanasius" pitchFamily="34" charset="0"/>
              </a:rPr>
              <a:t>p`ar,wn</a:t>
            </a:r>
            <a:r>
              <a:rPr lang="ar-EG" sz="4800" dirty="0">
                <a:latin typeface="CS New Athanasius" pitchFamily="34" charset="0"/>
              </a:rPr>
              <a:t> </a:t>
            </a:r>
            <a:r>
              <a:rPr lang="en-US" sz="4800" dirty="0">
                <a:latin typeface="CS New Athanasius" pitchFamily="34" charset="0"/>
              </a:rPr>
              <a:t> `nna nivy`ou`i</a:t>
            </a:r>
            <a:endParaRPr lang="en-US" sz="18000" dirty="0">
              <a:latin typeface="CS New Athanasius" pitchFamily="34" charset="0"/>
            </a:endParaRPr>
          </a:p>
        </p:txBody>
      </p:sp>
    </p:spTree>
    <p:extLst>
      <p:ext uri="{BB962C8B-B14F-4D97-AF65-F5344CB8AC3E}">
        <p14:creationId xmlns:p14="http://schemas.microsoft.com/office/powerpoint/2010/main" val="189196166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sz="4800" dirty="0"/>
              <a:t>يا رب  انعم لنا بمغفرة خطايانا</a:t>
            </a:r>
            <a:endParaRPr lang="en-US" sz="4800" dirty="0"/>
          </a:p>
        </p:txBody>
      </p:sp>
      <p:sp>
        <p:nvSpPr>
          <p:cNvPr id="7" name="Text Placeholder 6"/>
          <p:cNvSpPr>
            <a:spLocks noGrp="1"/>
          </p:cNvSpPr>
          <p:nvPr>
            <p:ph type="body" idx="1"/>
          </p:nvPr>
        </p:nvSpPr>
        <p:spPr/>
        <p:txBody>
          <a:bodyPr/>
          <a:lstStyle/>
          <a:p>
            <a:r>
              <a:rPr lang="ar-EG" sz="4000" dirty="0"/>
              <a:t>ابشويس آرى اهموت نان امبى كو إيفول انتى نين نوفى</a:t>
            </a:r>
          </a:p>
        </p:txBody>
      </p:sp>
      <p:sp>
        <p:nvSpPr>
          <p:cNvPr id="8" name="Text Placeholder 7"/>
          <p:cNvSpPr>
            <a:spLocks noGrp="1"/>
          </p:cNvSpPr>
          <p:nvPr>
            <p:ph type="body" sz="quarter" idx="3"/>
          </p:nvPr>
        </p:nvSpPr>
        <p:spPr/>
        <p:txBody>
          <a:bodyPr/>
          <a:lstStyle/>
          <a:p>
            <a:r>
              <a:rPr lang="en-US" sz="4400" dirty="0"/>
              <a:t>~P_ `</a:t>
            </a:r>
            <a:r>
              <a:rPr lang="en-US" sz="4400" dirty="0" err="1"/>
              <a:t>ari</a:t>
            </a:r>
            <a:r>
              <a:rPr lang="en-US" sz="4400" dirty="0"/>
              <a:t>`\mot nan&gt; `</a:t>
            </a:r>
            <a:r>
              <a:rPr lang="en-US" sz="4400" dirty="0" err="1"/>
              <a:t>mpixw</a:t>
            </a:r>
            <a:r>
              <a:rPr lang="en-US" sz="4400" dirty="0"/>
              <a:t>  `</a:t>
            </a:r>
            <a:r>
              <a:rPr lang="en-US" sz="4400" dirty="0" err="1"/>
              <a:t>ebol</a:t>
            </a:r>
            <a:r>
              <a:rPr lang="en-US" sz="4400" dirty="0"/>
              <a:t>  `</a:t>
            </a:r>
            <a:r>
              <a:rPr lang="en-US" sz="4400" dirty="0" err="1"/>
              <a:t>nte</a:t>
            </a:r>
            <a:r>
              <a:rPr lang="en-US" sz="4400" dirty="0"/>
              <a:t> </a:t>
            </a:r>
            <a:r>
              <a:rPr lang="en-US" sz="4400" dirty="0" err="1"/>
              <a:t>nennobi</a:t>
            </a:r>
            <a:endParaRPr lang="en-US" sz="4400" dirty="0"/>
          </a:p>
        </p:txBody>
      </p:sp>
      <p:sp>
        <p:nvSpPr>
          <p:cNvPr id="5" name="Rectangle 4">
            <a:extLst>
              <a:ext uri="{FF2B5EF4-FFF2-40B4-BE49-F238E27FC236}">
                <a16:creationId xmlns:a16="http://schemas.microsoft.com/office/drawing/2014/main" id="{46659CD2-1165-4C97-A03A-8AAEC22402C5}"/>
              </a:ext>
            </a:extLst>
          </p:cNvPr>
          <p:cNvSpPr/>
          <p:nvPr/>
        </p:nvSpPr>
        <p:spPr>
          <a:xfrm>
            <a:off x="3076236" y="-938143"/>
            <a:ext cx="2420856" cy="707886"/>
          </a:xfrm>
          <a:prstGeom prst="rect">
            <a:avLst/>
          </a:prstGeom>
        </p:spPr>
        <p:txBody>
          <a:bodyPr wrap="none">
            <a:spAutoFit/>
          </a:bodyPr>
          <a:lstStyle/>
          <a:p>
            <a:r>
              <a:rPr lang="ar-EG" sz="4000" b="1" dirty="0">
                <a:solidFill>
                  <a:srgbClr val="FFC000"/>
                </a:solidFill>
                <a:latin typeface="Times New Roman" panose="02020603050405020304" pitchFamily="18" charset="0"/>
                <a:cs typeface="Times New Roman" panose="02020603050405020304" pitchFamily="18" charset="0"/>
              </a:rPr>
              <a:t>بعد مارمرقس</a:t>
            </a:r>
            <a:endParaRPr lang="en-US" dirty="0">
              <a:solidFill>
                <a:srgbClr val="FFC000"/>
              </a:solidFill>
            </a:endParaRPr>
          </a:p>
        </p:txBody>
      </p:sp>
    </p:spTree>
    <p:extLst>
      <p:ext uri="{BB962C8B-B14F-4D97-AF65-F5344CB8AC3E}">
        <p14:creationId xmlns:p14="http://schemas.microsoft.com/office/powerpoint/2010/main" val="228376664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t>بصلوات، البارين الرجلين الكاملين</a:t>
            </a:r>
          </a:p>
        </p:txBody>
      </p:sp>
      <p:sp>
        <p:nvSpPr>
          <p:cNvPr id="3" name="Text Placeholder 2"/>
          <p:cNvSpPr>
            <a:spLocks noGrp="1"/>
          </p:cNvSpPr>
          <p:nvPr>
            <p:ph type="body" idx="1"/>
          </p:nvPr>
        </p:nvSpPr>
        <p:spPr/>
        <p:txBody>
          <a:bodyPr/>
          <a:lstStyle/>
          <a:p>
            <a:r>
              <a:rPr lang="ar-EG" sz="3600" dirty="0"/>
              <a:t>هيتين نى افشى انتى نى اثمى نى رومى انتى ليوس</a:t>
            </a:r>
          </a:p>
        </p:txBody>
      </p:sp>
      <p:sp>
        <p:nvSpPr>
          <p:cNvPr id="5" name="Text Placeholder 4"/>
          <p:cNvSpPr>
            <a:spLocks noGrp="1"/>
          </p:cNvSpPr>
          <p:nvPr>
            <p:ph type="body" sz="quarter" idx="3"/>
          </p:nvPr>
        </p:nvSpPr>
        <p:spPr/>
        <p:txBody>
          <a:bodyPr/>
          <a:lstStyle/>
          <a:p>
            <a:r>
              <a:rPr lang="fi-FI" sz="4200" dirty="0">
                <a:latin typeface="CS New Athanasius" pitchFamily="34" charset="0"/>
              </a:rPr>
              <a:t>Hiten ni`eu,y@ `nte ni`;myi nirwmi `ntelioc@</a:t>
            </a:r>
            <a:endParaRPr lang="en-US" sz="4200" dirty="0">
              <a:latin typeface="CS New Athanasius" pitchFamily="34" charset="0"/>
            </a:endParaRPr>
          </a:p>
        </p:txBody>
      </p:sp>
    </p:spTree>
    <p:extLst>
      <p:ext uri="{BB962C8B-B14F-4D97-AF65-F5344CB8AC3E}">
        <p14:creationId xmlns:p14="http://schemas.microsoft.com/office/powerpoint/2010/main" val="375969162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r>
              <a:rPr lang="ar-EG" sz="3600" dirty="0"/>
              <a:t>يوسف ونيقوديموس، والقديسة مريم المجدلية</a:t>
            </a:r>
          </a:p>
        </p:txBody>
      </p:sp>
      <p:sp>
        <p:nvSpPr>
          <p:cNvPr id="3" name="Text Placeholder 2"/>
          <p:cNvSpPr>
            <a:spLocks noGrp="1"/>
          </p:cNvSpPr>
          <p:nvPr>
            <p:ph type="body" idx="1"/>
          </p:nvPr>
        </p:nvSpPr>
        <p:spPr/>
        <p:txBody>
          <a:bodyPr/>
          <a:lstStyle/>
          <a:p>
            <a:r>
              <a:rPr lang="ar-EG" dirty="0"/>
              <a:t>يوسف نيم نيقوديموس نيم تى اجيا ماريا تى ماجدالينى</a:t>
            </a:r>
          </a:p>
        </p:txBody>
      </p:sp>
      <p:sp>
        <p:nvSpPr>
          <p:cNvPr id="5" name="Text Placeholder 4"/>
          <p:cNvSpPr>
            <a:spLocks noGrp="1"/>
          </p:cNvSpPr>
          <p:nvPr>
            <p:ph type="body" sz="quarter" idx="3"/>
          </p:nvPr>
        </p:nvSpPr>
        <p:spPr>
          <a:xfrm>
            <a:off x="0" y="5079145"/>
            <a:ext cx="9144000" cy="1158167"/>
          </a:xfrm>
        </p:spPr>
        <p:txBody>
          <a:bodyPr/>
          <a:lstStyle/>
          <a:p>
            <a:r>
              <a:rPr lang="pt-BR" sz="4000" dirty="0">
                <a:latin typeface="CS New Athanasius" pitchFamily="34" charset="0"/>
              </a:rPr>
              <a:t>Iwcyv nem Nikodymoc@ nem ]`agia Maria ]Magdaliny</a:t>
            </a:r>
            <a:endParaRPr lang="en-US" sz="13000" dirty="0">
              <a:latin typeface="CS New Athanasius" pitchFamily="34" charset="0"/>
            </a:endParaRPr>
          </a:p>
        </p:txBody>
      </p:sp>
    </p:spTree>
    <p:extLst>
      <p:ext uri="{BB962C8B-B14F-4D97-AF65-F5344CB8AC3E}">
        <p14:creationId xmlns:p14="http://schemas.microsoft.com/office/powerpoint/2010/main" val="203333779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sz="4800" dirty="0"/>
              <a:t>يا رب  انعم لنا بمغفرة خطايانا</a:t>
            </a:r>
            <a:endParaRPr lang="en-US" sz="4800" dirty="0"/>
          </a:p>
        </p:txBody>
      </p:sp>
      <p:sp>
        <p:nvSpPr>
          <p:cNvPr id="7" name="Text Placeholder 6"/>
          <p:cNvSpPr>
            <a:spLocks noGrp="1"/>
          </p:cNvSpPr>
          <p:nvPr>
            <p:ph type="body" idx="1"/>
          </p:nvPr>
        </p:nvSpPr>
        <p:spPr/>
        <p:txBody>
          <a:bodyPr/>
          <a:lstStyle/>
          <a:p>
            <a:r>
              <a:rPr lang="ar-EG" sz="4000" dirty="0"/>
              <a:t>ابشويس آرى اهموت نان امبى كو إيفول انتى نين نوفى</a:t>
            </a:r>
          </a:p>
        </p:txBody>
      </p:sp>
      <p:sp>
        <p:nvSpPr>
          <p:cNvPr id="8" name="Text Placeholder 7"/>
          <p:cNvSpPr>
            <a:spLocks noGrp="1"/>
          </p:cNvSpPr>
          <p:nvPr>
            <p:ph type="body" sz="quarter" idx="3"/>
          </p:nvPr>
        </p:nvSpPr>
        <p:spPr/>
        <p:txBody>
          <a:bodyPr/>
          <a:lstStyle/>
          <a:p>
            <a:r>
              <a:rPr lang="en-US" sz="4400" dirty="0"/>
              <a:t>~P_ `</a:t>
            </a:r>
            <a:r>
              <a:rPr lang="en-US" sz="4400" dirty="0" err="1"/>
              <a:t>ari</a:t>
            </a:r>
            <a:r>
              <a:rPr lang="en-US" sz="4400" dirty="0"/>
              <a:t>`\mot nan&gt; `</a:t>
            </a:r>
            <a:r>
              <a:rPr lang="en-US" sz="4400" dirty="0" err="1"/>
              <a:t>mpixw</a:t>
            </a:r>
            <a:r>
              <a:rPr lang="en-US" sz="4400" dirty="0"/>
              <a:t>  `</a:t>
            </a:r>
            <a:r>
              <a:rPr lang="en-US" sz="4400" dirty="0" err="1"/>
              <a:t>ebol</a:t>
            </a:r>
            <a:r>
              <a:rPr lang="en-US" sz="4400" dirty="0"/>
              <a:t>  `</a:t>
            </a:r>
            <a:r>
              <a:rPr lang="en-US" sz="4400" dirty="0" err="1"/>
              <a:t>nte</a:t>
            </a:r>
            <a:r>
              <a:rPr lang="en-US" sz="4400" dirty="0"/>
              <a:t> </a:t>
            </a:r>
            <a:r>
              <a:rPr lang="en-US" sz="4400" dirty="0" err="1"/>
              <a:t>nennobi</a:t>
            </a:r>
            <a:endParaRPr lang="en-US" sz="4400" dirty="0"/>
          </a:p>
        </p:txBody>
      </p:sp>
    </p:spTree>
    <p:extLst>
      <p:ext uri="{BB962C8B-B14F-4D97-AF65-F5344CB8AC3E}">
        <p14:creationId xmlns:p14="http://schemas.microsoft.com/office/powerpoint/2010/main" val="236702469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250825" y="4572000"/>
            <a:ext cx="8893175" cy="1981200"/>
          </a:xfrm>
          <a:prstGeom prst="rect">
            <a:avLst/>
          </a:prstGeom>
        </p:spPr>
        <p:txBody>
          <a:bodyPr/>
          <a:lstStyle/>
          <a:p>
            <a:pPr eaLnBrk="1" hangingPunct="1">
              <a:defRPr/>
            </a:pPr>
            <a:r>
              <a:rPr lang="ar-EG" sz="5400" b="1" dirty="0">
                <a:solidFill>
                  <a:schemeClr val="bg1"/>
                </a:solidFill>
                <a:effectLst/>
              </a:rPr>
              <a:t>لَكِنَّ كُلَّ وَاحِدٍ فِي رُتْبَتِهِ. الْمَسِيحُ بَاكُورَةٌ ثُمَّ الَّذِينَ لِلْمَسِيحِ فِي مَجِيئِهِ</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159582252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وَبَعْدَ ذَلِكَ النِّهَايَةُ مَتَى سَلَّمَ الْمُلْكَ لِلَّهِ الآبِ مَتَى أَبْطَلَ</a:t>
            </a:r>
            <a:endParaRPr lang="ar-SA" sz="5400" b="1" dirty="0">
              <a:solidFill>
                <a:schemeClr val="bg1"/>
              </a:solidFill>
            </a:endParaRPr>
          </a:p>
        </p:txBody>
      </p:sp>
    </p:spTree>
    <p:extLst>
      <p:ext uri="{BB962C8B-B14F-4D97-AF65-F5344CB8AC3E}">
        <p14:creationId xmlns:p14="http://schemas.microsoft.com/office/powerpoint/2010/main" val="7653394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كُلَّ رِيَاسَةٍ وَكُلَّ سُلْطَانٍ وَكُلَّ قُوَّةٍ. لأَنَّهُ يَجِبُ أَنْ يَمْلِكَ</a:t>
            </a:r>
            <a:endParaRPr lang="ar-SA" sz="5400" b="1" dirty="0">
              <a:solidFill>
                <a:schemeClr val="bg1"/>
              </a:solidFill>
            </a:endParaRPr>
          </a:p>
        </p:txBody>
      </p:sp>
    </p:spTree>
    <p:extLst>
      <p:ext uri="{BB962C8B-B14F-4D97-AF65-F5344CB8AC3E}">
        <p14:creationId xmlns:p14="http://schemas.microsoft.com/office/powerpoint/2010/main" val="2612018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تي إتشرومبي إثنيسوس: </a:t>
            </a:r>
            <a:endParaRPr lang="en-US" dirty="0"/>
          </a:p>
        </p:txBody>
      </p:sp>
      <p:sp>
        <p:nvSpPr>
          <p:cNvPr id="4" name="Text Placeholder 3"/>
          <p:cNvSpPr>
            <a:spLocks noGrp="1"/>
          </p:cNvSpPr>
          <p:nvPr>
            <p:ph type="body" sz="quarter" idx="3"/>
          </p:nvPr>
        </p:nvSpPr>
        <p:spPr/>
        <p:txBody>
          <a:bodyPr/>
          <a:lstStyle/>
          <a:p>
            <a:r>
              <a:rPr lang="it-IT" dirty="0"/>
              <a:t>&lt;ere ne Maria@ ][rompi e;necwc@ </a:t>
            </a:r>
            <a:endParaRPr lang="en-US" dirty="0"/>
          </a:p>
        </p:txBody>
      </p:sp>
      <p:sp>
        <p:nvSpPr>
          <p:cNvPr id="2" name="Title 1"/>
          <p:cNvSpPr>
            <a:spLocks noGrp="1"/>
          </p:cNvSpPr>
          <p:nvPr>
            <p:ph type="title"/>
          </p:nvPr>
        </p:nvSpPr>
        <p:spPr/>
        <p:txBody>
          <a:bodyPr/>
          <a:lstStyle/>
          <a:p>
            <a:r>
              <a:rPr lang="ar-EG" dirty="0"/>
              <a:t>السلام لك يا مريم، الحمامة الحسنة، </a:t>
            </a:r>
            <a:endParaRPr lang="en-US" dirty="0"/>
          </a:p>
        </p:txBody>
      </p:sp>
    </p:spTree>
    <p:extLst>
      <p:ext uri="{BB962C8B-B14F-4D97-AF65-F5344CB8AC3E}">
        <p14:creationId xmlns:p14="http://schemas.microsoft.com/office/powerpoint/2010/main" val="350202277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حَتَّى يَضَعَ جَمِيعَ الأَعْدَاءِ تَحْتَ قَدَمَيْهِ. آخِرُ عَدُوٍّ يُبْطَلُ هُوَ الْمَوْتُ</a:t>
            </a:r>
            <a:endParaRPr lang="ar-SA" sz="5400" b="1" dirty="0">
              <a:solidFill>
                <a:schemeClr val="bg1"/>
              </a:solidFill>
            </a:endParaRPr>
          </a:p>
        </p:txBody>
      </p:sp>
    </p:spTree>
    <p:extLst>
      <p:ext uri="{BB962C8B-B14F-4D97-AF65-F5344CB8AC3E}">
        <p14:creationId xmlns:p14="http://schemas.microsoft.com/office/powerpoint/2010/main" val="299405326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لأَنَّهُ أَخْضَعَ كُلَّ شَيْءٍ تَحْتَ قَدَمَيْهِ. وَلَكِنْ حِينَمَا يَقُولُ</a:t>
            </a:r>
            <a:endParaRPr lang="ar-SA" sz="5400" b="1" dirty="0">
              <a:solidFill>
                <a:schemeClr val="bg1"/>
              </a:solidFill>
            </a:endParaRPr>
          </a:p>
        </p:txBody>
      </p:sp>
    </p:spTree>
    <p:extLst>
      <p:ext uri="{BB962C8B-B14F-4D97-AF65-F5344CB8AC3E}">
        <p14:creationId xmlns:p14="http://schemas.microsoft.com/office/powerpoint/2010/main" val="339931518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«إِنَّ كُلَّ شَيْءٍ قَدْ أُخْضِعَ» فَوَاضِحٌ أَنَّهُ غَيْرُ الَّذِي أَخْضَعَ لَهُ الْكُلَّ</a:t>
            </a:r>
            <a:endParaRPr lang="ar-SA" sz="5400" b="1" dirty="0">
              <a:solidFill>
                <a:schemeClr val="bg1"/>
              </a:solidFill>
            </a:endParaRPr>
          </a:p>
        </p:txBody>
      </p:sp>
    </p:spTree>
    <p:extLst>
      <p:ext uri="{BB962C8B-B14F-4D97-AF65-F5344CB8AC3E}">
        <p14:creationId xmlns:p14="http://schemas.microsoft.com/office/powerpoint/2010/main" val="263349808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 وَمَتَى أُخْضِعَ لَهُ الْكُلُّ فَحِينَئِذٍ الِابْنُ نَفْسُهُ أَيْضاً سَيَخْضَعُ لِلَّذِي</a:t>
            </a:r>
            <a:endParaRPr lang="ar-SA" sz="5400" b="1" dirty="0">
              <a:solidFill>
                <a:schemeClr val="bg1"/>
              </a:solidFill>
            </a:endParaRPr>
          </a:p>
        </p:txBody>
      </p:sp>
    </p:spTree>
    <p:extLst>
      <p:ext uri="{BB962C8B-B14F-4D97-AF65-F5344CB8AC3E}">
        <p14:creationId xmlns:p14="http://schemas.microsoft.com/office/powerpoint/2010/main" val="75904028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 خْضَعَ لَهُ الْكُلَّ كَيْ يَكُونَ اللهُ الْكُلَّ فِي الْكُلِّ</a:t>
            </a:r>
            <a:endParaRPr lang="ar-SA" sz="5400" b="1" dirty="0">
              <a:solidFill>
                <a:schemeClr val="bg1"/>
              </a:solidFill>
            </a:endParaRPr>
          </a:p>
        </p:txBody>
      </p:sp>
    </p:spTree>
    <p:extLst>
      <p:ext uri="{BB962C8B-B14F-4D97-AF65-F5344CB8AC3E}">
        <p14:creationId xmlns:p14="http://schemas.microsoft.com/office/powerpoint/2010/main" val="1996271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وَإِلاَّ فَمَاذَا يَصْنَعُ الَّذِينَ يَعْتَمِدُونَ مِنْ أَجْلِ الأَمْوَاتِ؟</a:t>
            </a:r>
            <a:endParaRPr lang="ar-SA" sz="5400" b="1" dirty="0">
              <a:solidFill>
                <a:schemeClr val="bg1"/>
              </a:solidFill>
            </a:endParaRPr>
          </a:p>
        </p:txBody>
      </p:sp>
    </p:spTree>
    <p:extLst>
      <p:ext uri="{BB962C8B-B14F-4D97-AF65-F5344CB8AC3E}">
        <p14:creationId xmlns:p14="http://schemas.microsoft.com/office/powerpoint/2010/main" val="1361222306"/>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انْ كَانَ الأَمْوَاتُ لاَ يَقُومُونَ الْبَتَّةَ فَلِمَاذَا يَعْتَمِدُونَ مِنْ أَجْلِ الأَمْوَاتِ</a:t>
            </a:r>
            <a:endParaRPr lang="ar-SA" sz="5400" b="1" dirty="0">
              <a:solidFill>
                <a:schemeClr val="bg1"/>
              </a:solidFill>
            </a:endParaRPr>
          </a:p>
        </p:txBody>
      </p:sp>
    </p:spTree>
    <p:extLst>
      <p:ext uri="{BB962C8B-B14F-4D97-AF65-F5344CB8AC3E}">
        <p14:creationId xmlns:p14="http://schemas.microsoft.com/office/powerpoint/2010/main" val="8230363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وَلِمَاذَا نُخَاطِرُ نَحْنُ كُلَّ سَاعَةٍ؟ إِنِّي بِافْتِخَارِكُمُ الَّذِي لِي</a:t>
            </a:r>
            <a:endParaRPr lang="ar-SA" sz="5400" b="1" dirty="0">
              <a:solidFill>
                <a:schemeClr val="bg1"/>
              </a:solidFill>
            </a:endParaRPr>
          </a:p>
        </p:txBody>
      </p:sp>
    </p:spTree>
    <p:extLst>
      <p:ext uri="{BB962C8B-B14F-4D97-AF65-F5344CB8AC3E}">
        <p14:creationId xmlns:p14="http://schemas.microsoft.com/office/powerpoint/2010/main" val="25611826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r>
              <a:rPr lang="ar-EG" sz="5400" b="1" dirty="0">
                <a:solidFill>
                  <a:schemeClr val="bg1"/>
                </a:solidFill>
              </a:rPr>
              <a:t>فِي يَسُوعَ الْمَسِيحِ رَبِّنَا أَمُوتُ كُلَّ يَوْمٍ. إِنْ كُنْتُ كَإِنْسَانٍ</a:t>
            </a:r>
            <a:endParaRPr lang="ar-SA" sz="5400" b="1" dirty="0">
              <a:solidFill>
                <a:schemeClr val="bg1"/>
              </a:solidFill>
            </a:endParaRPr>
          </a:p>
        </p:txBody>
      </p:sp>
    </p:spTree>
    <p:extLst>
      <p:ext uri="{BB962C8B-B14F-4D97-AF65-F5344CB8AC3E}">
        <p14:creationId xmlns:p14="http://schemas.microsoft.com/office/powerpoint/2010/main" val="3607872372"/>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قَدْ حَارَبْتُ وُحُوشاً فِي أَفَسُسَ فَمَا الْمَنْفَعَةُ لِي</a:t>
            </a:r>
            <a:endParaRPr lang="ar-SA" sz="5400" b="1" dirty="0">
              <a:solidFill>
                <a:schemeClr val="bg1"/>
              </a:solidFill>
            </a:endParaRPr>
          </a:p>
        </p:txBody>
      </p:sp>
    </p:spTree>
    <p:extLst>
      <p:ext uri="{BB962C8B-B14F-4D97-AF65-F5344CB8AC3E}">
        <p14:creationId xmlns:p14="http://schemas.microsoft.com/office/powerpoint/2010/main" val="631309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ثيطاس ميسي نان: إم إفنوتي بي لوغوس.</a:t>
            </a:r>
          </a:p>
        </p:txBody>
      </p:sp>
      <p:sp>
        <p:nvSpPr>
          <p:cNvPr id="4" name="Text Placeholder 3"/>
          <p:cNvSpPr>
            <a:spLocks noGrp="1"/>
          </p:cNvSpPr>
          <p:nvPr>
            <p:ph type="body" sz="quarter" idx="3"/>
          </p:nvPr>
        </p:nvSpPr>
        <p:spPr/>
        <p:txBody>
          <a:bodyPr/>
          <a:lstStyle/>
          <a:p>
            <a:r>
              <a:rPr lang="en-US" sz="4400" dirty="0"/>
              <a:t>;</a:t>
            </a:r>
            <a:r>
              <a:rPr lang="en-US" sz="4400" dirty="0" err="1"/>
              <a:t>y`etacmici</a:t>
            </a:r>
            <a:r>
              <a:rPr lang="en-US" sz="4400" dirty="0"/>
              <a:t> nan@ `mV] </a:t>
            </a:r>
            <a:r>
              <a:rPr lang="en-US" sz="4400" dirty="0" err="1"/>
              <a:t>piLogoc</a:t>
            </a:r>
            <a:r>
              <a:rPr lang="en-US" sz="4400" dirty="0"/>
              <a:t>.</a:t>
            </a:r>
          </a:p>
        </p:txBody>
      </p:sp>
      <p:sp>
        <p:nvSpPr>
          <p:cNvPr id="2" name="Title 1"/>
          <p:cNvSpPr>
            <a:spLocks noGrp="1"/>
          </p:cNvSpPr>
          <p:nvPr>
            <p:ph type="title"/>
          </p:nvPr>
        </p:nvSpPr>
        <p:spPr/>
        <p:txBody>
          <a:bodyPr/>
          <a:lstStyle/>
          <a:p>
            <a:r>
              <a:rPr lang="ar-EG" dirty="0"/>
              <a:t>التي ولدت لنا، الله الكلمة.</a:t>
            </a:r>
            <a:endParaRPr lang="en-US" dirty="0"/>
          </a:p>
        </p:txBody>
      </p:sp>
    </p:spTree>
    <p:extLst>
      <p:ext uri="{BB962C8B-B14F-4D97-AF65-F5344CB8AC3E}">
        <p14:creationId xmlns:p14="http://schemas.microsoft.com/office/powerpoint/2010/main" val="77109605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انْ كَانَ الأَمْوَاتُ لاَ يَقُومُونَ فَلْنَأْكُلْ وَنَشْرَبْ لأَنَّنَا غَداً نَمُوتُ! لاَ تَضِلُّوا</a:t>
            </a:r>
            <a:endParaRPr lang="ar-SA" sz="5400" b="1" dirty="0">
              <a:solidFill>
                <a:schemeClr val="bg1"/>
              </a:solidFill>
            </a:endParaRPr>
          </a:p>
        </p:txBody>
      </p:sp>
    </p:spTree>
    <p:extLst>
      <p:ext uri="{BB962C8B-B14F-4D97-AF65-F5344CB8AC3E}">
        <p14:creationId xmlns:p14="http://schemas.microsoft.com/office/powerpoint/2010/main" val="14822668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فَإِنَّ الْمُعَاشَرَاتِ الرَّدِيَّةَ تُفْسِدُ الأَخْلاَقَ الْجَيِّدَةَ. اُصْحُوا لِلْبِرِّ</a:t>
            </a:r>
            <a:endParaRPr lang="ar-SA" sz="5400" b="1" dirty="0">
              <a:solidFill>
                <a:schemeClr val="bg1"/>
              </a:solidFill>
            </a:endParaRPr>
          </a:p>
        </p:txBody>
      </p:sp>
    </p:spTree>
    <p:extLst>
      <p:ext uri="{BB962C8B-B14F-4D97-AF65-F5344CB8AC3E}">
        <p14:creationId xmlns:p14="http://schemas.microsoft.com/office/powerpoint/2010/main" val="389265298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وَلاَ تُخْطِئُوا لأَنَّ قَوْماً لَيْسَتْ لَهُمْ مَعْرِفَةٌ بِاللَّهِ</a:t>
            </a:r>
            <a:endParaRPr lang="ar-SA" sz="5400" b="1" dirty="0">
              <a:solidFill>
                <a:schemeClr val="bg1"/>
              </a:solidFill>
            </a:endParaRPr>
          </a:p>
        </p:txBody>
      </p:sp>
    </p:spTree>
    <p:extLst>
      <p:ext uri="{BB962C8B-B14F-4D97-AF65-F5344CB8AC3E}">
        <p14:creationId xmlns:p14="http://schemas.microsoft.com/office/powerpoint/2010/main" val="221867354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أَقُولُ ذَلِكَ لِتَخْجِيلِكُمْ! لَكِنْ يَقُولُ قَائِلٌ: «كَيْفَ يُقَامُ الأَمْوَاتُ وَبِأَيِّ جِسْمٍ يَأْتُونَ؟»</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30067540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r>
              <a:rPr lang="ar-EG" sz="5400" b="1" dirty="0">
                <a:solidFill>
                  <a:schemeClr val="bg1"/>
                </a:solidFill>
              </a:rPr>
              <a:t>يَا غَبِيُّ! الَّذِي تَزْرَعُهُ لاَ يُحْيَا إِنْ لَمْ يَمُتْ. وَالَّذِي تَزْرَعُهُ لَسْتَ تَزْرَعُ</a:t>
            </a:r>
            <a:endParaRPr lang="ar-SA" sz="5400" b="1" dirty="0">
              <a:solidFill>
                <a:schemeClr val="bg1"/>
              </a:solidFill>
            </a:endParaRPr>
          </a:p>
        </p:txBody>
      </p:sp>
    </p:spTree>
    <p:extLst>
      <p:ext uri="{BB962C8B-B14F-4D97-AF65-F5344CB8AC3E}">
        <p14:creationId xmlns:p14="http://schemas.microsoft.com/office/powerpoint/2010/main" val="335094026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6000" b="1" dirty="0">
                <a:solidFill>
                  <a:schemeClr val="bg1"/>
                </a:solidFill>
                <a:effectLst/>
              </a:rPr>
              <a:t>الْجِسْمَ الَّذِي سَوْفَ يَصِيرُ بَلْ حَبَّةً مُجَرَّدَةً رُبَّمَا مِنْ حِنْطَةٍ أَوْ أَحَدِ الْبَوَاقِي</a:t>
            </a:r>
            <a:endParaRPr lang="ar-SA" sz="6000" b="1" dirty="0">
              <a:solidFill>
                <a:schemeClr val="bg1"/>
              </a:solidFill>
              <a:latin typeface="Traditional Arabic" pitchFamily="2" charset="-78"/>
            </a:endParaRPr>
          </a:p>
        </p:txBody>
      </p:sp>
    </p:spTree>
    <p:extLst>
      <p:ext uri="{BB962C8B-B14F-4D97-AF65-F5344CB8AC3E}">
        <p14:creationId xmlns:p14="http://schemas.microsoft.com/office/powerpoint/2010/main" val="333280267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وَلَكِنَّ اللهَ يُعْطِيهَا جِسْماً كَمَا أَرَادَ. وَلِكُلِّ وَاحِدٍ مِنَ الْبُزُورِ جِسْمَهُ. لَيْسَ كُلُّ جَسَدٍ </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78231306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جَسَداً وَاحِداً بَلْ لِلنَّاسِ جَسَدٌ وَاحِدٌ وَلِلْبَهَائِمِ جَسَدٌ آخَرُ وَلِلسَّمَكِ آخَرُ وَلِلطَّيْرِ آخَرُ</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345923178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5400" b="1" dirty="0">
                <a:solidFill>
                  <a:schemeClr val="bg1"/>
                </a:solidFill>
                <a:effectLst/>
              </a:rPr>
              <a:t>وَأَجْسَامٌ سَمَاوِيَّةٌ وَأَجْسَامٌ أَرْضِيَّةٌ. لَكِنَّ مَجْدَ السَّمَاوِيَّاتِ شَيْءٌ وَمَجْدَ الأَرْضِيَّاتِ آخَرُ</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170408733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مَجْدُ الشَّمْسِ شَيْءٌ وَمَجْدُ الْقَمَرِ آخَرُ وَمَجْدُ النُّجُومِ آخَرُ. لأَنَّ نَجْماً يَمْتَازُ</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72919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خين أوو شيريه إفؤواب: </a:t>
            </a:r>
            <a:endParaRPr lang="en-US" dirty="0"/>
          </a:p>
        </p:txBody>
      </p:sp>
      <p:sp>
        <p:nvSpPr>
          <p:cNvPr id="4" name="Text Placeholder 3"/>
          <p:cNvSpPr>
            <a:spLocks noGrp="1"/>
          </p:cNvSpPr>
          <p:nvPr>
            <p:ph type="body" sz="quarter" idx="3"/>
          </p:nvPr>
        </p:nvSpPr>
        <p:spPr/>
        <p:txBody>
          <a:bodyPr/>
          <a:lstStyle/>
          <a:p>
            <a:r>
              <a:rPr lang="fr-FR" dirty="0"/>
              <a:t>&lt;</a:t>
            </a:r>
            <a:r>
              <a:rPr lang="fr-FR" dirty="0" err="1"/>
              <a:t>ere</a:t>
            </a:r>
            <a:r>
              <a:rPr lang="fr-FR" dirty="0"/>
              <a:t> ne Maria@ </a:t>
            </a:r>
            <a:r>
              <a:rPr lang="fr-FR" dirty="0" err="1"/>
              <a:t>qen</a:t>
            </a:r>
            <a:r>
              <a:rPr lang="fr-FR" dirty="0"/>
              <a:t> </a:t>
            </a:r>
            <a:r>
              <a:rPr lang="fr-FR" dirty="0" err="1"/>
              <a:t>ou,ere</a:t>
            </a:r>
            <a:r>
              <a:rPr lang="fr-FR" dirty="0"/>
              <a:t> </a:t>
            </a:r>
            <a:r>
              <a:rPr lang="fr-FR" dirty="0" err="1"/>
              <a:t>efouab</a:t>
            </a:r>
            <a:r>
              <a:rPr lang="fr-FR" dirty="0"/>
              <a:t>@ </a:t>
            </a:r>
            <a:endParaRPr lang="en-US" dirty="0"/>
          </a:p>
        </p:txBody>
      </p:sp>
      <p:sp>
        <p:nvSpPr>
          <p:cNvPr id="2" name="Title 1"/>
          <p:cNvSpPr>
            <a:spLocks noGrp="1"/>
          </p:cNvSpPr>
          <p:nvPr>
            <p:ph type="title"/>
          </p:nvPr>
        </p:nvSpPr>
        <p:spPr/>
        <p:txBody>
          <a:bodyPr/>
          <a:lstStyle/>
          <a:p>
            <a:r>
              <a:rPr lang="ar-EG" dirty="0"/>
              <a:t>السلام لك يا مريم، سلامٌ مقدَّسٌ، </a:t>
            </a:r>
            <a:endParaRPr lang="en-US" dirty="0"/>
          </a:p>
        </p:txBody>
      </p:sp>
    </p:spTree>
    <p:extLst>
      <p:ext uri="{BB962C8B-B14F-4D97-AF65-F5344CB8AC3E}">
        <p14:creationId xmlns:p14="http://schemas.microsoft.com/office/powerpoint/2010/main" val="177452883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عَنْ نَجْمٍ فِي الْمَجْدِ. هَكَذَا أَيْضاً قِيَامَةُ الأَمْوَاتِ</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98172621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يُزْرَعُ فِي فَسَادٍ وَيُقَامُ فِي عَدَمِ فَسَادٍ. يُزْرَعُ فِي هَوَانٍ وَيُقَامُ فِي مَجْدٍ. يُزْرَعُ فِي ضُعْفٍ</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18573553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يُقَامُ فِي قُوَّةٍ. يُزْرَعُ جِسْماً حَيَوَانِيّاً وَيُقَامُ جِسْماً رُوحَانِيّاً</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153558463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يُوجَدُ جِسْمٌ حَيَوَانِيٌّ وَيُوجَدُ جِسْمٌ رُوحَانِيٌّ.</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88760722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هَكَذَا مَكْتُوبٌ أَيْضاً: «صَارَ آدَمُ الإِنْسَانُ الأَوَّلُ نَفْساً حَيَّةً وَآدَمُ الأَخِيرُ رُوحاً مُحْيِياً»</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66751078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defRPr/>
            </a:pPr>
            <a:r>
              <a:rPr lang="ar-EG" sz="5400" b="1" dirty="0">
                <a:solidFill>
                  <a:schemeClr val="bg1"/>
                </a:solidFill>
                <a:effectLst/>
              </a:rPr>
              <a:t> لَكِنْ لَيْسَ الرُّوحَانِيُّ أَوَّلاً بَلِ الْحَيَوَانِيُّ وَبَعْدَ ذَلِكَ الرُّوحَانِيُّ</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3944161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defRPr/>
            </a:pPr>
            <a:r>
              <a:rPr lang="ar-EG" sz="5400" b="1" dirty="0">
                <a:solidFill>
                  <a:schemeClr val="bg1"/>
                </a:solidFill>
                <a:effectLst/>
              </a:rPr>
              <a:t>الإِنْسَانُ الأَوَّلُ مِنَ الأَرْضِ تُرَابِيٌّ. الإِنْسَانُ الثَّانِي الرَّبُّ مِنَ السَّمَاءِ</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42142899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مَا هُوَ التُّرَابِيُّ هَكَذَا التُّرَابِيُّونَ أَيْضاً وَكَمَا هُوَ السَّمَاوِيُّ هَكَذَا السَّمَاوِيُّونَ أَيْضاً</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7411704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وَكَمَا لَبِسْنَا صُورَةَ التُّرَابِيِّ سَنَلْبَسُ أَيْضاً صُورَةَ السَّمَاوِيِّ</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36855193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365104"/>
            <a:ext cx="9144000" cy="2492896"/>
          </a:xfrm>
          <a:prstGeom prst="rect">
            <a:avLst/>
          </a:prstGeom>
        </p:spPr>
        <p:txBody>
          <a:bodyPr>
            <a:normAutofit fontScale="90000"/>
          </a:bodyPr>
          <a:lstStyle/>
          <a:p>
            <a:pPr>
              <a:defRPr/>
            </a:pPr>
            <a:r>
              <a:rPr lang="ar-EG" sz="5400" b="1" dirty="0">
                <a:solidFill>
                  <a:schemeClr val="bg1"/>
                </a:solidFill>
              </a:rPr>
              <a:t>فاقول هذا ايها الاخوة ان لحما و دما لا يقدران ان يرثا ملكوت الله و لا يرث الفساد عدم الفساد .</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29807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إثماڤ إمفي إثؤواب.</a:t>
            </a:r>
          </a:p>
        </p:txBody>
      </p:sp>
      <p:sp>
        <p:nvSpPr>
          <p:cNvPr id="4" name="Text Placeholder 3"/>
          <p:cNvSpPr>
            <a:spLocks noGrp="1"/>
          </p:cNvSpPr>
          <p:nvPr>
            <p:ph type="body" sz="quarter" idx="3"/>
          </p:nvPr>
        </p:nvSpPr>
        <p:spPr/>
        <p:txBody>
          <a:bodyPr/>
          <a:lstStyle/>
          <a:p>
            <a:r>
              <a:rPr lang="fr-FR" dirty="0"/>
              <a:t>,</a:t>
            </a:r>
            <a:r>
              <a:rPr lang="fr-FR" dirty="0" err="1"/>
              <a:t>ere</a:t>
            </a:r>
            <a:r>
              <a:rPr lang="fr-FR" dirty="0"/>
              <a:t> ne Maria@ `;</a:t>
            </a:r>
            <a:r>
              <a:rPr lang="fr-FR" dirty="0" err="1"/>
              <a:t>mau</a:t>
            </a:r>
            <a:r>
              <a:rPr lang="fr-FR" dirty="0"/>
              <a:t> `</a:t>
            </a:r>
            <a:r>
              <a:rPr lang="fr-FR" dirty="0" err="1"/>
              <a:t>mvy`E;ouab</a:t>
            </a:r>
            <a:r>
              <a:rPr lang="fr-FR" dirty="0"/>
              <a:t>.</a:t>
            </a:r>
          </a:p>
        </p:txBody>
      </p:sp>
      <p:sp>
        <p:nvSpPr>
          <p:cNvPr id="2" name="Title 1"/>
          <p:cNvSpPr>
            <a:spLocks noGrp="1"/>
          </p:cNvSpPr>
          <p:nvPr>
            <p:ph type="title"/>
          </p:nvPr>
        </p:nvSpPr>
        <p:spPr/>
        <p:txBody>
          <a:bodyPr/>
          <a:lstStyle/>
          <a:p>
            <a:r>
              <a:rPr lang="ar-EG" dirty="0"/>
              <a:t>السلام لك يا مريم، أم القدوس.</a:t>
            </a:r>
            <a:endParaRPr lang="en-US" dirty="0"/>
          </a:p>
        </p:txBody>
      </p:sp>
    </p:spTree>
    <p:extLst>
      <p:ext uri="{BB962C8B-B14F-4D97-AF65-F5344CB8AC3E}">
        <p14:creationId xmlns:p14="http://schemas.microsoft.com/office/powerpoint/2010/main" val="417596478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3944" y="5013176"/>
            <a:ext cx="9144000" cy="1035968"/>
          </a:xfrm>
          <a:prstGeom prst="rect">
            <a:avLst/>
          </a:prstGeom>
        </p:spPr>
        <p:txBody>
          <a:bodyPr/>
          <a:lstStyle/>
          <a:p>
            <a:pPr eaLnBrk="1" hangingPunct="1">
              <a:defRPr/>
            </a:pPr>
            <a:r>
              <a:rPr lang="ar-EG" sz="5400" b="1" dirty="0">
                <a:solidFill>
                  <a:srgbClr val="FFC000"/>
                </a:solidFill>
                <a:effectLst/>
              </a:rPr>
              <a:t>نعمة الله الآب تكون مع جميعكم آمين.</a:t>
            </a:r>
            <a:endParaRPr lang="ar-SA" sz="5400" b="1" dirty="0">
              <a:solidFill>
                <a:srgbClr val="FFC000"/>
              </a:solidFill>
              <a:latin typeface="Traditional Arabic" pitchFamily="2" charset="-78"/>
            </a:endParaRPr>
          </a:p>
        </p:txBody>
      </p:sp>
    </p:spTree>
    <p:extLst>
      <p:ext uri="{BB962C8B-B14F-4D97-AF65-F5344CB8AC3E}">
        <p14:creationId xmlns:p14="http://schemas.microsoft.com/office/powerpoint/2010/main" val="1256435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بَلْ قَدِّسُوا الرَّبَّ الإِلَهَ فِي قُلُوبِكُمْ، مُسْتَعِدِّينَ دَائِماً لِمُجَاوَبَةِ كُلِّ مَنْ يَسْأَلُكُمْ عَنْ سَبَبِ </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304563030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الرَّجَاءِ الَّذِي فِيكُمْ بِوَدَاعَةٍ وَخَوْفٍ، وَلَكُمْ ضَمِيرٌ صَالِحٌ، لِكَيْ يَكُونَ الَّذِينَ يَشْتِمُونَ سِيرَتَكُمُ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12958753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5400" b="1" dirty="0">
                <a:solidFill>
                  <a:schemeClr val="bg1"/>
                </a:solidFill>
                <a:effectLst/>
              </a:rPr>
              <a:t>الصَّالِحَةَ فِي الْمَسِيحِ يُخْزَوْنَ فِي مَا يَفْتَرُونَ عَلَيْكُمْ كَفَاعِلِي شَرٍّ </a:t>
            </a:r>
            <a:endParaRPr lang="ar-SA" sz="5400" b="1" dirty="0">
              <a:solidFill>
                <a:schemeClr val="bg1"/>
              </a:solidFill>
              <a:latin typeface="Traditional Arabic" pitchFamily="2" charset="-78"/>
            </a:endParaRPr>
          </a:p>
        </p:txBody>
      </p:sp>
    </p:spTree>
    <p:extLst>
      <p:ext uri="{BB962C8B-B14F-4D97-AF65-F5344CB8AC3E}">
        <p14:creationId xmlns:p14="http://schemas.microsoft.com/office/powerpoint/2010/main" val="299025325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لأَنَّ تَأَلُّمَكُمْ إِنْ شَاءَتْ مَشِيئَةُ اللهِ وَأَنْتُمْ صَانِعُونَ خَيْراً، أَفْضَلُ مِنْهُ وَأَنْتُمْ صَانِعُونَ شَرّاً.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57465495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فَإِنَّ الْمَسِيحَ أَيْضاً تَأَلَّمَ مَرَّةً وَاحِدَةً مِنْ أَجْلِ الْخَطَايَا، الْبَارُّ مِنْ أَجْلِ الأَثَمَةِ، لِكَيْ يُقَرِّبَنَا إِلَى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70197601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اللهِ، مُمَاتاً فِي الْجَسَدِ وَلَكِنْ مُحْيىً فِي الرُّوحِ، الَّذِي فِيهِ أَيْضاً ذَهَبَ فَكَرَزَ لِلأَرْوَاحِ الَّتِي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755693832"/>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فِي السِّجْنِ، إِذْ عَصَتْ قَدِيماً، حِينَ كَانَتْ أَنَاةُ اللهِ تَنْتَظِرُ مَرَّةً فِي أَيَّامِ نُوحٍ، إِذْ كَانَ الْفُلْكُ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8982789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يُبْنَى، الَّذِي فِيهِ خَلَصَ قَلِيلُونَ، أَيْ ثَمَانِي أَنْفُسٍ بِالْمَاءِ.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83393797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الَّذِي مِثَالُهُ يُخَلِّصُنَا نَحْنُ الآنَ، أَيِ الْمَعْمُودِيَّةُ. لاَ إِزَالَةُ وَسَخِ الْجَسَدِ، بَلْ سُؤَالُ ضَمِيرٍ صَالِحٍ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223797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4821"/>
            <a:ext cx="9144000" cy="782371"/>
          </a:xfrm>
        </p:spPr>
        <p:txBody>
          <a:bodyPr/>
          <a:lstStyle/>
          <a:p>
            <a:pPr lvl="0" fontAlgn="base">
              <a:spcBef>
                <a:spcPct val="20000"/>
              </a:spcBef>
              <a:spcAft>
                <a:spcPct val="0"/>
              </a:spcAft>
            </a:pPr>
            <a:r>
              <a:rPr lang="ar-EG" sz="3000" dirty="0"/>
              <a:t>السلام لميخائيل، رئيس الملائكة العظيم، المنادي بالخلاص، الذى للقيامة</a:t>
            </a:r>
          </a:p>
        </p:txBody>
      </p:sp>
      <p:sp>
        <p:nvSpPr>
          <p:cNvPr id="3" name="Text Placeholder 2"/>
          <p:cNvSpPr>
            <a:spLocks noGrp="1"/>
          </p:cNvSpPr>
          <p:nvPr>
            <p:ph type="body" idx="1"/>
          </p:nvPr>
        </p:nvSpPr>
        <p:spPr>
          <a:xfrm>
            <a:off x="0" y="6309320"/>
            <a:ext cx="9143999" cy="605937"/>
          </a:xfrm>
        </p:spPr>
        <p:txBody>
          <a:bodyPr/>
          <a:lstStyle/>
          <a:p>
            <a:pPr lvl="0" fontAlgn="base">
              <a:spcAft>
                <a:spcPct val="0"/>
              </a:spcAft>
              <a:defRPr/>
            </a:pPr>
            <a:r>
              <a:rPr lang="ar-EG" sz="3200" dirty="0"/>
              <a:t>شيري ميخائيل: بي نيشتي إن أرشي أنجيلوس:بي كريمان إن أوجاى : إنتى تي آناسطاسيس.</a:t>
            </a:r>
          </a:p>
        </p:txBody>
      </p:sp>
      <p:sp>
        <p:nvSpPr>
          <p:cNvPr id="4" name="Text Placeholder 3"/>
          <p:cNvSpPr>
            <a:spLocks noGrp="1"/>
          </p:cNvSpPr>
          <p:nvPr>
            <p:ph type="body" sz="quarter" idx="3"/>
          </p:nvPr>
        </p:nvSpPr>
        <p:spPr>
          <a:xfrm>
            <a:off x="0" y="4941168"/>
            <a:ext cx="9144000" cy="1042397"/>
          </a:xfrm>
        </p:spPr>
        <p:txBody>
          <a:bodyPr/>
          <a:lstStyle/>
          <a:p>
            <a:r>
              <a:rPr lang="es-ES" sz="3600" b="0" i="0" dirty="0">
                <a:effectLst/>
                <a:latin typeface="CS Avva Shenouda" panose="020B7200000000000000" pitchFamily="34" charset="0"/>
              </a:rPr>
              <a:t>&lt;ere </a:t>
            </a:r>
            <a:r>
              <a:rPr lang="es-ES" sz="3600" b="0" i="0" dirty="0" err="1">
                <a:effectLst/>
                <a:latin typeface="CS Avva Shenouda" panose="020B7200000000000000" pitchFamily="34" charset="0"/>
              </a:rPr>
              <a:t>Mi,ayl</a:t>
            </a:r>
            <a:r>
              <a:rPr lang="es-ES" sz="3600" b="0" i="0" dirty="0">
                <a:effectLst/>
                <a:latin typeface="CS Avva Shenouda" panose="020B7200000000000000" pitchFamily="34" charset="0"/>
              </a:rPr>
              <a:t>@ </a:t>
            </a:r>
            <a:r>
              <a:rPr lang="es-ES" sz="3600" b="0" i="0" dirty="0" err="1">
                <a:effectLst/>
                <a:latin typeface="CS Avva Shenouda" panose="020B7200000000000000" pitchFamily="34" charset="0"/>
              </a:rPr>
              <a:t>pinis</a:t>
            </a:r>
            <a:r>
              <a:rPr lang="es-ES" sz="3600" b="0" i="0" dirty="0">
                <a:effectLst/>
                <a:latin typeface="CS Avva Shenouda" panose="020B7200000000000000" pitchFamily="34" charset="0"/>
              </a:rPr>
              <a:t>] `</a:t>
            </a:r>
            <a:r>
              <a:rPr lang="es-ES" sz="3600" b="0" i="0" dirty="0" err="1">
                <a:effectLst/>
                <a:latin typeface="CS Avva Shenouda" panose="020B7200000000000000" pitchFamily="34" charset="0"/>
              </a:rPr>
              <a:t>nar,yaggeloc</a:t>
            </a:r>
            <a:r>
              <a:rPr lang="es-ES" sz="3600" b="0" i="0" dirty="0">
                <a:effectLst/>
                <a:latin typeface="CS Avva Shenouda" panose="020B7200000000000000" pitchFamily="34" charset="0"/>
              </a:rPr>
              <a:t> @ </a:t>
            </a:r>
            <a:r>
              <a:rPr lang="es-ES" sz="3600" b="0" i="0" dirty="0" err="1">
                <a:effectLst/>
                <a:latin typeface="CS Avva Shenouda" panose="020B7200000000000000" pitchFamily="34" charset="0"/>
              </a:rPr>
              <a:t>pi`,riman</a:t>
            </a:r>
            <a:r>
              <a:rPr lang="es-ES" sz="3600" b="0" i="0" dirty="0">
                <a:effectLst/>
                <a:latin typeface="CS Avva Shenouda" panose="020B7200000000000000" pitchFamily="34" charset="0"/>
              </a:rPr>
              <a:t> `</a:t>
            </a:r>
            <a:r>
              <a:rPr lang="es-ES" sz="3600" b="0" i="0" dirty="0" err="1">
                <a:effectLst/>
                <a:latin typeface="CS Avva Shenouda" panose="020B7200000000000000" pitchFamily="34" charset="0"/>
              </a:rPr>
              <a:t>nougai</a:t>
            </a:r>
            <a:r>
              <a:rPr lang="es-ES" sz="3600" b="0" i="0" dirty="0">
                <a:effectLst/>
                <a:latin typeface="CS Avva Shenouda" panose="020B7200000000000000" pitchFamily="34" charset="0"/>
              </a:rPr>
              <a:t>@ `</a:t>
            </a:r>
            <a:r>
              <a:rPr lang="es-ES" sz="3600" b="0" i="0" dirty="0" err="1">
                <a:effectLst/>
                <a:latin typeface="CS Avva Shenouda" panose="020B7200000000000000" pitchFamily="34" charset="0"/>
              </a:rPr>
              <a:t>nte</a:t>
            </a:r>
            <a:r>
              <a:rPr lang="es-ES" sz="3600" b="0" i="0" dirty="0">
                <a:effectLst/>
                <a:latin typeface="CS Avva Shenouda" panose="020B7200000000000000" pitchFamily="34" charset="0"/>
              </a:rPr>
              <a:t> }`</a:t>
            </a:r>
            <a:r>
              <a:rPr lang="es-ES" sz="3600" b="0" i="0" dirty="0" err="1">
                <a:effectLst/>
                <a:latin typeface="CS Avva Shenouda" panose="020B7200000000000000" pitchFamily="34" charset="0"/>
              </a:rPr>
              <a:t>anactacic</a:t>
            </a:r>
            <a:r>
              <a:rPr lang="es-ES" sz="3600" b="0" i="0" dirty="0">
                <a:effectLst/>
                <a:latin typeface="CS Avva Shenouda" panose="020B7200000000000000" pitchFamily="34" charset="0"/>
              </a:rPr>
              <a:t>.</a:t>
            </a:r>
          </a:p>
        </p:txBody>
      </p:sp>
    </p:spTree>
    <p:extLst>
      <p:ext uri="{BB962C8B-B14F-4D97-AF65-F5344CB8AC3E}">
        <p14:creationId xmlns:p14="http://schemas.microsoft.com/office/powerpoint/2010/main" val="330897079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عَنِ اللهِ بِقِيَامَةِ يَسُوعَ الْمَسِيحِ، الَّذِي هُوَ فِي يَمِينِ اللهِ، إِذْ قَدْ مَضَى إِلَى السَّمَاءِ، وَمَلاَئِكَةٌ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20193848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وَسَلاَطِينُ وَقُوَّاتٌ مُخْضَعَةٌ لَهُ. فَإِذْ قَدْ تَأَلَّمَ الْمَسِيحُ لأَجْلِنَا بِالْجَسَدِ، تَسَلَّحُوا أَنْتُمْ أَيْضاً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77257169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هَذِهِ النِّيَّةِ. فَإِنَّ مَنْ تَأَلَّمَ فِي الْجَسَدِ كُفَّ عَنِ الْخَطِيَّةِ، لِكَيْ لاَ يَعِيشَ أَيْضاً الزَّمَانَ الْبَاقِيَ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6294056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فِي الْجَسَدِ لِشَهَوَاتِ النَّاسِ، بَلْ لِإِرَادَةِ اللهِ.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67379278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لأَنَّ زَمَانَ الْحَيَاةِ الَّذِي مَضَى يَكْفِينَا لِنَكُونَ قَدْ عَمِلْنَا إِرَادَةَ الأُمَمِ، سَالِكِينَ فِي الدَّعَارَةِ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1568699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وَالشَّهَوَاتِ، وَإِدْمَانِ الْخَمْرِ، وَالْبَطَرِ، وَالْمُنَادَمَاتِ، وَعِبَادَةِ الأَوْثَانِ الْمُحَرَّمَةِ، الأَمْرُ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42987406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الَّذِي فِيهِ يَسْتَغْرِبُونَ أَنَّكُمْ لَسْتُمْ تَرْكُضُونَ مَعَهُمْ إِلَى فَيْضِ هَذِهِ الْخَلاَعَةِ عَيْنِهَا، مُجَدِّفِينَ.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8311755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chemeClr val="bg1"/>
                </a:solidFill>
                <a:effectLst/>
              </a:rPr>
              <a:t>الَّذِينَ سَوْفَ يُعْطُونَ حِسَاباً لِلَّذِي هُوَ عَلَى اسْتِعْدَادٍ أَنْ يَدِينَ الأَحْيَاءَ وَالأَمْوَاتَ. لأَنَّ زَمَانَ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0915808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الْحَيَاةِ الَّذِي مَضَى يَكْفِينَا لِنَكُونَ قَدْ عَمِلْنَا إِرَادَةَ الأُمَمِ، سَالِكِينَ فِي الدَّعَارَةِ وَالشَّهَوَاتِ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16535027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وَإِدْمَانِ الْخَمْرِ، وَالْبَطَرِ، وَالْمُنَادَمَاتِ، وَعِبَادَةِ الأَوْثَانِ الْمُحَرَّمَةِ، الأَمْرُ الَّذِي فِيهِ يَسْتَغْرِبُونَ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85002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it-IT" dirty="0"/>
              <a:t>,ere ]`ekklycia@ `pyi `nte ni`aggeloc</a:t>
            </a:r>
            <a:endParaRPr lang="en-US" dirty="0"/>
          </a:p>
        </p:txBody>
      </p:sp>
    </p:spTree>
    <p:extLst>
      <p:ext uri="{BB962C8B-B14F-4D97-AF65-F5344CB8AC3E}">
        <p14:creationId xmlns:p14="http://schemas.microsoft.com/office/powerpoint/2010/main" val="1228300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شيروبيم: شيريه ني سيرافيم: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r>
              <a:rPr lang="en-US" dirty="0"/>
              <a:t>@ </a:t>
            </a:r>
          </a:p>
        </p:txBody>
      </p:sp>
      <p:sp>
        <p:nvSpPr>
          <p:cNvPr id="2" name="Title 1"/>
          <p:cNvSpPr>
            <a:spLocks noGrp="1"/>
          </p:cNvSpPr>
          <p:nvPr>
            <p:ph type="title"/>
          </p:nvPr>
        </p:nvSpPr>
        <p:spPr/>
        <p:txBody>
          <a:bodyPr/>
          <a:lstStyle/>
          <a:p>
            <a:r>
              <a:rPr lang="ar-EG" dirty="0"/>
              <a:t>السلام للشاروبيم، السلام للسارافيم، </a:t>
            </a:r>
            <a:endParaRPr lang="en-US" dirty="0"/>
          </a:p>
        </p:txBody>
      </p:sp>
      <p:sp>
        <p:nvSpPr>
          <p:cNvPr id="5" name="Title 1">
            <a:hlinkClick r:id="rId2" action="ppaction://hlinksldjump"/>
            <a:extLst>
              <a:ext uri="{FF2B5EF4-FFF2-40B4-BE49-F238E27FC236}">
                <a16:creationId xmlns:a16="http://schemas.microsoft.com/office/drawing/2014/main" id="{81BD4068-2EB1-046C-9A6D-7D71B3A6F0C5}"/>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1E9D4F79-7CE4-359C-C41C-2FDE8B1684CB}"/>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75682318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انَّكُمْ لَسْتُمْ تَرْكُضُونَ مَعَهُمْ إِلَى فَيْضِ هَذِهِ الْخَلاَعَةِ عَيْنِهَا، مُجَدِّفِينَ. الَّذِينَ سَوْفَ يُعْطُونَ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22029928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حِسَاباً لِلَّذِي هُوَ عَلَى اسْتِعْدَادٍ أَنْ يَدِينَ الأَحْيَاءَ وَالأَمْوَاتَ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08162664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chemeClr val="bg1"/>
                </a:solidFill>
                <a:effectLst/>
              </a:rPr>
              <a:t>فَإِنَّهُ لأَجْلِ هَذَا بُشِّرَ الْمَوْتَى أَيْضاً، لِكَيْ يُدَانُوا حَسَبَ النَّاسِ بِالْجَسَدِ وَلَكِنْ لِيَحْيُوا حَسَبَ اللهِ بِالرُّوحِ.</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61309452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rgbClr val="FFC000"/>
                </a:solidFill>
                <a:effectLst/>
              </a:rPr>
              <a:t>لا تحبوا العالم ولا الأشياء التي في العالم، العالم يمضى وشهواته، وأما الذي يصنع إرادة الله يدوم إلى الأبد. آمين</a:t>
            </a:r>
            <a:endParaRPr lang="ar-SA" sz="4800" b="1" dirty="0">
              <a:solidFill>
                <a:srgbClr val="FFC000"/>
              </a:solidFill>
              <a:latin typeface="Traditional Arabic" pitchFamily="2" charset="-78"/>
            </a:endParaRPr>
          </a:p>
        </p:txBody>
      </p:sp>
      <p:sp>
        <p:nvSpPr>
          <p:cNvPr id="5" name="Rectangle 4">
            <a:hlinkClick r:id="" action="ppaction://noaction"/>
          </p:cNvPr>
          <p:cNvSpPr/>
          <p:nvPr/>
        </p:nvSpPr>
        <p:spPr>
          <a:xfrm>
            <a:off x="7836102" y="6303669"/>
            <a:ext cx="1245854" cy="523220"/>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anose="02020603050405020304" pitchFamily="18" charset="0"/>
              </a:rPr>
              <a:t>اي اغابي</a:t>
            </a:r>
            <a:endParaRPr kumimoji="0" lang="en-US" sz="105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 action="ppaction://noaction"/>
          </p:cNvPr>
          <p:cNvSpPr/>
          <p:nvPr/>
        </p:nvSpPr>
        <p:spPr>
          <a:xfrm>
            <a:off x="-65115" y="6334780"/>
            <a:ext cx="1313181" cy="523220"/>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anose="02020603050405020304" pitchFamily="18" charset="0"/>
              </a:rPr>
              <a:t>تو مكاريو</a:t>
            </a:r>
          </a:p>
        </p:txBody>
      </p:sp>
    </p:spTree>
    <p:extLst>
      <p:ext uri="{BB962C8B-B14F-4D97-AF65-F5344CB8AC3E}">
        <p14:creationId xmlns:p14="http://schemas.microsoft.com/office/powerpoint/2010/main" val="35081789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defRPr/>
            </a:pPr>
            <a:r>
              <a:rPr lang="ar-EG" sz="4800" b="1" dirty="0">
                <a:solidFill>
                  <a:schemeClr val="bg1"/>
                </a:solidFill>
                <a:effectLst/>
              </a:rPr>
              <a:t>أَيُّهَا الرِّجَالُ الإِسْرَائِيلِيُّونَ اسْمَعُوا هَذِهِ الأَقْوَالَ يَسُوعُ النَّاصِرِيُّ رَجُلٌ قَدْ تَبَرْهَنَ لَكُمْ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58273491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مِنْ قِبَلِ اللهِ بِقُوَّاتٍ وَعَجَائِبَ وَآيَاتٍ صَنَعَهَا اللهُ بِيَدِهِ فِي وَسَطِكُمْ كَمَا أَنْتُمْ أَيْضاً تَعْلَمُونَ. هَذَا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06109296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أَخَذْتُمُوهُ مُسَلَّماً بِمَشُورَةِ اللهِ الْمَحْتُومَةِ وَعِلْمِهِ السَّابِقِ وَبِأَيْدِي أَثَمَةٍ صَلَبْتُمُوهُ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86540098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وَقَتَلْتُمُوهُ. اَلَّذِي أَقَامَهُ اللهُ نَاقِضاً أَوْجَاعَ الْمَوْتِ إِذْ لَمْ يَكُنْ مُمْكِناً أَنْ يُمْسَكَ مِنْهُ.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91665947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لأَنَّ دَاوُدَ يَقُولُ فِيهِ:كُنْتُ أَرَى الرَّبَّ أَمَامِي فِي كُلِّ حِينٍ أَنَّهُ عَنْ يَمِينِي لِكَيْ لاَ أَتَزَعْزَعَ. لِذَلِكَ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69655274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سُرَّ قَلْبِي وَتَهَلَّلَ لِسَانِي. حَتَّى جَسَدِي أَيْضاً سَيَسْكُنُ عَلَى رَجَاءٍ. لأَنَّكَ لَنْ تَتْرُكَ نَفْسِي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421327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طاغما تيرو: إن إيبورانيون.</a:t>
            </a:r>
          </a:p>
        </p:txBody>
      </p:sp>
      <p:sp>
        <p:nvSpPr>
          <p:cNvPr id="4" name="Text Placeholder 3"/>
          <p:cNvSpPr>
            <a:spLocks noGrp="1"/>
          </p:cNvSpPr>
          <p:nvPr>
            <p:ph type="body" sz="quarter" idx="3"/>
          </p:nvPr>
        </p:nvSpPr>
        <p:spPr/>
        <p:txBody>
          <a:bodyPr/>
          <a:lstStyle/>
          <a:p>
            <a:r>
              <a:rPr lang="en-US" dirty="0"/>
              <a:t>,ere </a:t>
            </a:r>
            <a:r>
              <a:rPr lang="en-US" dirty="0" err="1"/>
              <a:t>nitagma</a:t>
            </a:r>
            <a:r>
              <a:rPr lang="en-US" dirty="0"/>
              <a:t> </a:t>
            </a:r>
            <a:r>
              <a:rPr lang="en-US" dirty="0" err="1"/>
              <a:t>tyrou</a:t>
            </a:r>
            <a:r>
              <a:rPr lang="en-US" dirty="0"/>
              <a:t>@ `</a:t>
            </a:r>
            <a:r>
              <a:rPr lang="en-US" dirty="0" err="1"/>
              <a:t>n`epouranion</a:t>
            </a:r>
            <a:r>
              <a:rPr lang="en-US" dirty="0"/>
              <a:t>.</a:t>
            </a:r>
          </a:p>
        </p:txBody>
      </p:sp>
      <p:sp>
        <p:nvSpPr>
          <p:cNvPr id="2" name="Title 1"/>
          <p:cNvSpPr>
            <a:spLocks noGrp="1"/>
          </p:cNvSpPr>
          <p:nvPr>
            <p:ph type="title"/>
          </p:nvPr>
        </p:nvSpPr>
        <p:spPr/>
        <p:txBody>
          <a:bodyPr/>
          <a:lstStyle/>
          <a:p>
            <a:r>
              <a:rPr lang="ar-EG" dirty="0"/>
              <a:t>السلام لجميع، الطغمات السمائية.</a:t>
            </a:r>
            <a:endParaRPr lang="en-US" dirty="0"/>
          </a:p>
        </p:txBody>
      </p:sp>
      <p:sp>
        <p:nvSpPr>
          <p:cNvPr id="5" name="Title 1">
            <a:hlinkClick r:id="rId2" action="ppaction://hlinksldjump"/>
            <a:extLst>
              <a:ext uri="{FF2B5EF4-FFF2-40B4-BE49-F238E27FC236}">
                <a16:creationId xmlns:a16="http://schemas.microsoft.com/office/drawing/2014/main" id="{75E60900-4CEC-671A-190E-B6E8A95459E8}"/>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7668847F-7617-B7D3-6D9E-5ED960A67F95}"/>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3138173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chemeClr val="bg1"/>
                </a:solidFill>
                <a:effectLst/>
              </a:rPr>
              <a:t>فِي الْهَاوِيَةِ وَلاَ تَدَعَ قُدُّوسَكَ يَرَى فَسَاداً. عَرَّفْتَنِي سُبُلَ الْحَيَاةِ وَسَتَمْلأُنِي سُرُوراً مَعَ وَجْهِكَ. أَيُّهَا الرِّجَالُ الإِخْوَةُ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37198627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chemeClr val="bg1"/>
                </a:solidFill>
                <a:effectLst/>
              </a:rPr>
              <a:t>يسُوغُ أَنْ يُقَالَ لَكُمْ جِهَاراً عَنْ رَئِيسِ الآبَاءِ دَاوُدَ إِنَّهُ مَاتَ وَدُفِنَ وَقَبْرُهُ عِنْدَنَا حَتَّى هَذَا الْيَوْمِ.</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262585015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فَإِذْ كَانَ نَبِيّاً وَعَلِمَ أَنَّ اللهَ حَلَفَ لَهُ بِقَسَمٍ أَنَّهُ مِنْ ثَمَرَةِ صُلْبِهِ يُقِيمُ الْمَسِيحَ حَسَبَ الْجَسَدِ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6364086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normAutofit fontScale="90000"/>
          </a:bodyPr>
          <a:lstStyle/>
          <a:p>
            <a:pPr eaLnBrk="1" hangingPunct="1">
              <a:defRPr/>
            </a:pPr>
            <a:r>
              <a:rPr lang="ar-EG" sz="4800" b="1" dirty="0">
                <a:solidFill>
                  <a:schemeClr val="bg1"/>
                </a:solidFill>
                <a:effectLst/>
              </a:rPr>
              <a:t>يَجْلِسَ عَلَى كُرْسِيِّهِ سَبَقَ فَرَأَى وَتَكَلَّمَ عَنْ قِيَامَةِ الْمَسِيحِ أَنَّهُ لَمْ تُتْرَكْ نَفْسُهُ فِي الْهَاوِيَةِ وَلاَ رَأَى جَسَدُهُ فَسَاداً.</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36324587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فَيَسُوعُ هَذَا أَقَامَهُ اللهُ وَنَحْنُ جَمِيعاً شُهُودٌ لِذَلِكَ. وَإِذِ ارْتَفَعَ بِيَمِينِ اللهِ وَأَخَذَ مَوْعِدَ الرُّوحِ </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51427107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63"/>
            <a:ext cx="9144000" cy="1981200"/>
          </a:xfrm>
          <a:prstGeom prst="rect">
            <a:avLst/>
          </a:prstGeom>
        </p:spPr>
        <p:txBody>
          <a:bodyPr/>
          <a:lstStyle/>
          <a:p>
            <a:pPr eaLnBrk="1" hangingPunct="1">
              <a:defRPr/>
            </a:pPr>
            <a:r>
              <a:rPr lang="ar-EG" sz="4800" b="1" dirty="0">
                <a:solidFill>
                  <a:schemeClr val="bg1"/>
                </a:solidFill>
                <a:effectLst/>
              </a:rPr>
              <a:t>الْقُدُسِ مِنَ الآبِ سَكَبَ هَذَا الَّذِي أَنْتُمُ الآنَ تُبْصِرُونَهُ وَتَسْمَعُونَهُ.</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377068906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normAutofit fontScale="90000"/>
          </a:bodyPr>
          <a:lstStyle/>
          <a:p>
            <a:pPr eaLnBrk="1" hangingPunct="1">
              <a:defRPr/>
            </a:pPr>
            <a:r>
              <a:rPr lang="ar-EG" sz="4800" b="1" dirty="0">
                <a:solidFill>
                  <a:schemeClr val="bg1"/>
                </a:solidFill>
                <a:effectLst/>
              </a:rPr>
              <a:t>لأَنَّ دَاوُدَ لَمْ يَصْعَدْ إِلَى السَّمَاوَاتِ. وَهُوَ نَفْسُهُ يَقُولُ: قَالَ الرَّبُّ لِرَبِّي اجْلِسْ عَنْ يَمِينِي حَتَّى أَضَعَ أَعْدَاءَكَ مَوْطِئاً لِقَدَمَيْكَ.</a:t>
            </a:r>
            <a:endParaRPr lang="ar-SA" sz="4800" b="1" dirty="0">
              <a:solidFill>
                <a:schemeClr val="bg1"/>
              </a:solidFill>
              <a:latin typeface="Traditional Arabic" pitchFamily="2" charset="-78"/>
            </a:endParaRPr>
          </a:p>
        </p:txBody>
      </p:sp>
    </p:spTree>
    <p:extLst>
      <p:ext uri="{BB962C8B-B14F-4D97-AF65-F5344CB8AC3E}">
        <p14:creationId xmlns:p14="http://schemas.microsoft.com/office/powerpoint/2010/main" val="113450276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415636" y="4688160"/>
            <a:ext cx="8312728" cy="1981200"/>
          </a:xfrm>
          <a:prstGeom prst="rect">
            <a:avLst/>
          </a:prstGeom>
        </p:spPr>
        <p:txBody>
          <a:bodyPr/>
          <a:lstStyle/>
          <a:p>
            <a:pPr eaLnBrk="1" hangingPunct="1">
              <a:defRPr/>
            </a:pPr>
            <a:r>
              <a:rPr lang="ar-EG" sz="5400" b="1" dirty="0">
                <a:solidFill>
                  <a:srgbClr val="FFC000"/>
                </a:solidFill>
                <a:effectLst/>
              </a:rPr>
              <a:t>لم تزل كلمة الرب تنو وتعتز وتثبت في كنيسة الله المقدسة. آمين.</a:t>
            </a:r>
            <a:endParaRPr lang="ar-SA" sz="5400" b="1" dirty="0">
              <a:solidFill>
                <a:srgbClr val="FFC000"/>
              </a:solidFill>
              <a:latin typeface="Traditional Arabic" pitchFamily="2" charset="-78"/>
            </a:endParaRPr>
          </a:p>
        </p:txBody>
      </p:sp>
    </p:spTree>
    <p:extLst>
      <p:ext uri="{BB962C8B-B14F-4D97-AF65-F5344CB8AC3E}">
        <p14:creationId xmlns:p14="http://schemas.microsoft.com/office/powerpoint/2010/main" val="8061494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50000"/>
              </a:spcBef>
            </a:pPr>
            <a:r>
              <a:rPr lang="ar-EG" sz="4800" dirty="0"/>
              <a:t>يا لهذه الإتفاقيات</a:t>
            </a:r>
            <a:endParaRPr lang="en-US" sz="4800" dirty="0"/>
          </a:p>
        </p:txBody>
      </p:sp>
      <p:sp>
        <p:nvSpPr>
          <p:cNvPr id="3" name="Text Placeholder 2"/>
          <p:cNvSpPr>
            <a:spLocks noGrp="1"/>
          </p:cNvSpPr>
          <p:nvPr>
            <p:ph type="body" idx="1"/>
          </p:nvPr>
        </p:nvSpPr>
        <p:spPr/>
        <p:txBody>
          <a:bodyPr/>
          <a:lstStyle/>
          <a:p>
            <a:pPr>
              <a:spcBef>
                <a:spcPts val="0"/>
              </a:spcBef>
              <a:defRPr/>
            </a:pPr>
            <a:r>
              <a:rPr lang="ar-EG" sz="5400" dirty="0"/>
              <a:t>او نيم ناى سيمفونيا</a:t>
            </a:r>
          </a:p>
        </p:txBody>
      </p:sp>
      <p:sp>
        <p:nvSpPr>
          <p:cNvPr id="5" name="Text Placeholder 4"/>
          <p:cNvSpPr>
            <a:spLocks noGrp="1"/>
          </p:cNvSpPr>
          <p:nvPr>
            <p:ph type="body" sz="quarter" idx="3"/>
          </p:nvPr>
        </p:nvSpPr>
        <p:spPr/>
        <p:txBody>
          <a:bodyPr/>
          <a:lstStyle/>
          <a:p>
            <a:r>
              <a:rPr lang="en-US" sz="4000" dirty="0">
                <a:latin typeface="Avva_Shenouda" panose="020B0500000000000000" pitchFamily="34" charset="0"/>
              </a:rPr>
              <a:t>Wnimnaicvmfwnia e0n3ov `enama2g .</a:t>
            </a:r>
          </a:p>
        </p:txBody>
      </p:sp>
    </p:spTree>
    <p:extLst>
      <p:ext uri="{BB962C8B-B14F-4D97-AF65-F5344CB8AC3E}">
        <p14:creationId xmlns:p14="http://schemas.microsoft.com/office/powerpoint/2010/main" val="194239078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rgbClr val="FFFF00"/>
                </a:solidFill>
              </a:rPr>
              <a:t>ياكل الصفوف السمائيين رتلوا لالهنا بنغمات التسبيح</a:t>
            </a:r>
            <a:endParaRPr lang="ar-EG" sz="6000" dirty="0">
              <a:solidFill>
                <a:srgbClr val="FFFF00"/>
              </a:solidFill>
            </a:endParaRPr>
          </a:p>
        </p:txBody>
      </p:sp>
    </p:spTree>
    <p:extLst>
      <p:ext uri="{BB962C8B-B14F-4D97-AF65-F5344CB8AC3E}">
        <p14:creationId xmlns:p14="http://schemas.microsoft.com/office/powerpoint/2010/main" val="4133689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يوأنِس: بي نيشتي إم إبروذروموس: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
        <p:nvSpPr>
          <p:cNvPr id="2" name="Title 1"/>
          <p:cNvSpPr>
            <a:spLocks noGrp="1"/>
          </p:cNvSpPr>
          <p:nvPr>
            <p:ph type="title"/>
          </p:nvPr>
        </p:nvSpPr>
        <p:spPr/>
        <p:txBody>
          <a:bodyPr/>
          <a:lstStyle/>
          <a:p>
            <a:r>
              <a:rPr lang="ar-EG" dirty="0"/>
              <a:t>السلام ليوحنا، السابق العظيم، </a:t>
            </a:r>
            <a:endParaRPr lang="en-US" dirty="0"/>
          </a:p>
        </p:txBody>
      </p:sp>
      <p:sp>
        <p:nvSpPr>
          <p:cNvPr id="5" name="Title 1">
            <a:hlinkClick r:id="rId2" action="ppaction://hlinksldjump"/>
            <a:extLst>
              <a:ext uri="{FF2B5EF4-FFF2-40B4-BE49-F238E27FC236}">
                <a16:creationId xmlns:a16="http://schemas.microsoft.com/office/drawing/2014/main" id="{2A03D198-39D3-C16B-1793-04F55A0EA252}"/>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1388882A-1330-C222-E2F4-B04D5743211A}"/>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842586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chemeClr val="bg1"/>
                </a:solidFill>
              </a:rPr>
              <a:t>و ابتهجوا معنا اليوم فرحين ,بقيامة السيد المسيح </a:t>
            </a:r>
            <a:endParaRPr lang="en-US" sz="6000" dirty="0">
              <a:solidFill>
                <a:schemeClr val="bg1"/>
              </a:solidFill>
            </a:endParaRPr>
          </a:p>
        </p:txBody>
      </p:sp>
    </p:spTree>
    <p:extLst>
      <p:ext uri="{BB962C8B-B14F-4D97-AF65-F5344CB8AC3E}">
        <p14:creationId xmlns:p14="http://schemas.microsoft.com/office/powerpoint/2010/main" val="282729176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rgbClr val="FFFF00"/>
                </a:solidFill>
              </a:rPr>
              <a:t>اليوم قد كملت النبوات و قد تمت ا</a:t>
            </a:r>
            <a:r>
              <a:rPr lang="ar-EG" sz="6000" dirty="0">
                <a:solidFill>
                  <a:srgbClr val="FFFF00"/>
                </a:solidFill>
              </a:rPr>
              <a:t>ق</a:t>
            </a:r>
            <a:r>
              <a:rPr lang="ar-SA" sz="6000" dirty="0">
                <a:solidFill>
                  <a:srgbClr val="FFFF00"/>
                </a:solidFill>
              </a:rPr>
              <a:t>وال الاباء الاولين</a:t>
            </a:r>
            <a:endParaRPr lang="en-US" sz="6000" dirty="0">
              <a:solidFill>
                <a:srgbClr val="FFFF00"/>
              </a:solidFill>
            </a:endParaRPr>
          </a:p>
        </p:txBody>
      </p:sp>
    </p:spTree>
    <p:extLst>
      <p:ext uri="{BB962C8B-B14F-4D97-AF65-F5344CB8AC3E}">
        <p14:creationId xmlns:p14="http://schemas.microsoft.com/office/powerpoint/2010/main" val="397072500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chemeClr val="bg1"/>
                </a:solidFill>
              </a:rPr>
              <a:t>بقيامة الرب من بين الاموات و هو بدء المضطجعين</a:t>
            </a:r>
            <a:endParaRPr lang="en-US" sz="6000" dirty="0">
              <a:solidFill>
                <a:schemeClr val="bg1"/>
              </a:solidFill>
            </a:endParaRPr>
          </a:p>
        </p:txBody>
      </p:sp>
    </p:spTree>
    <p:extLst>
      <p:ext uri="{BB962C8B-B14F-4D97-AF65-F5344CB8AC3E}">
        <p14:creationId xmlns:p14="http://schemas.microsoft.com/office/powerpoint/2010/main" val="308683958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rgbClr val="FFFF00"/>
                </a:solidFill>
              </a:rPr>
              <a:t>قد قام الرب مثل النائم و كالثمل من الخمر</a:t>
            </a:r>
            <a:r>
              <a:rPr lang="ar-EG" sz="6000" dirty="0">
                <a:solidFill>
                  <a:srgbClr val="FFFF00"/>
                </a:solidFill>
              </a:rPr>
              <a:t>ة</a:t>
            </a:r>
            <a:r>
              <a:rPr lang="ar-SA" sz="6000" dirty="0">
                <a:solidFill>
                  <a:srgbClr val="FFFF00"/>
                </a:solidFill>
              </a:rPr>
              <a:t> </a:t>
            </a:r>
            <a:endParaRPr lang="ar-EG" sz="6000" dirty="0">
              <a:solidFill>
                <a:srgbClr val="FFFF00"/>
              </a:solidFill>
            </a:endParaRPr>
          </a:p>
        </p:txBody>
      </p:sp>
    </p:spTree>
    <p:extLst>
      <p:ext uri="{BB962C8B-B14F-4D97-AF65-F5344CB8AC3E}">
        <p14:creationId xmlns:p14="http://schemas.microsoft.com/office/powerpoint/2010/main" val="403134647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981200"/>
          </a:xfrm>
          <a:prstGeom prst="rect">
            <a:avLst/>
          </a:prstGeom>
        </p:spPr>
        <p:txBody>
          <a:bodyPr/>
          <a:lstStyle/>
          <a:p>
            <a:pPr eaLnBrk="1" hangingPunct="1">
              <a:spcBef>
                <a:spcPct val="50000"/>
              </a:spcBef>
              <a:defRPr/>
            </a:pPr>
            <a:r>
              <a:rPr lang="ar-SA" sz="6000" dirty="0">
                <a:solidFill>
                  <a:schemeClr val="bg1"/>
                </a:solidFill>
              </a:rPr>
              <a:t>و وهبنا النعيم الدائم و عتقنا من الع</a:t>
            </a:r>
            <a:r>
              <a:rPr lang="ar-EG" sz="6000" dirty="0">
                <a:solidFill>
                  <a:schemeClr val="bg1"/>
                </a:solidFill>
              </a:rPr>
              <a:t>بودية</a:t>
            </a:r>
            <a:r>
              <a:rPr lang="ar-SA" sz="6000" dirty="0">
                <a:solidFill>
                  <a:schemeClr val="bg1"/>
                </a:solidFill>
              </a:rPr>
              <a:t> الم</a:t>
            </a:r>
            <a:r>
              <a:rPr lang="ar-EG" sz="6000" dirty="0">
                <a:solidFill>
                  <a:schemeClr val="bg1"/>
                </a:solidFill>
              </a:rPr>
              <a:t>ُرة</a:t>
            </a:r>
            <a:endParaRPr lang="en-US" sz="6000" dirty="0">
              <a:solidFill>
                <a:schemeClr val="bg1"/>
              </a:solidFill>
            </a:endParaRPr>
          </a:p>
        </p:txBody>
      </p:sp>
    </p:spTree>
    <p:extLst>
      <p:ext uri="{BB962C8B-B14F-4D97-AF65-F5344CB8AC3E}">
        <p14:creationId xmlns:p14="http://schemas.microsoft.com/office/powerpoint/2010/main" val="225577059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lstStyle/>
          <a:p>
            <a:pPr eaLnBrk="1" hangingPunct="1">
              <a:spcBef>
                <a:spcPct val="50000"/>
              </a:spcBef>
              <a:defRPr/>
            </a:pPr>
            <a:r>
              <a:rPr lang="ar-EG" sz="6000" dirty="0">
                <a:solidFill>
                  <a:srgbClr val="FFFF00"/>
                </a:solidFill>
              </a:rPr>
              <a:t>و سبى الجحيم سبيا و حطم ابوابه النحاس</a:t>
            </a:r>
            <a:endParaRPr lang="en-US" sz="6000" dirty="0">
              <a:solidFill>
                <a:srgbClr val="FFFF00"/>
              </a:solidFill>
            </a:endParaRPr>
          </a:p>
        </p:txBody>
      </p:sp>
    </p:spTree>
    <p:extLst>
      <p:ext uri="{BB962C8B-B14F-4D97-AF65-F5344CB8AC3E}">
        <p14:creationId xmlns:p14="http://schemas.microsoft.com/office/powerpoint/2010/main" val="125940787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lstStyle/>
          <a:p>
            <a:pPr eaLnBrk="1" hangingPunct="1">
              <a:spcBef>
                <a:spcPct val="50000"/>
              </a:spcBef>
              <a:defRPr/>
            </a:pPr>
            <a:r>
              <a:rPr lang="ar-EG" sz="6000" dirty="0">
                <a:solidFill>
                  <a:schemeClr val="bg1"/>
                </a:solidFill>
              </a:rPr>
              <a:t>و كسر متاريسه الحديد كسراً وحول لنا العقوبة خلاصا</a:t>
            </a:r>
            <a:endParaRPr lang="en-US" sz="6000" dirty="0">
              <a:solidFill>
                <a:schemeClr val="bg1"/>
              </a:solidFill>
            </a:endParaRPr>
          </a:p>
        </p:txBody>
      </p:sp>
    </p:spTree>
    <p:extLst>
      <p:ext uri="{BB962C8B-B14F-4D97-AF65-F5344CB8AC3E}">
        <p14:creationId xmlns:p14="http://schemas.microsoft.com/office/powerpoint/2010/main" val="149321886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49152"/>
          </a:xfrm>
          <a:prstGeom prst="rect">
            <a:avLst/>
          </a:prstGeom>
        </p:spPr>
        <p:txBody>
          <a:bodyPr>
            <a:normAutofit/>
          </a:bodyPr>
          <a:lstStyle/>
          <a:p>
            <a:pPr eaLnBrk="1" hangingPunct="1">
              <a:spcBef>
                <a:spcPct val="50000"/>
              </a:spcBef>
              <a:defRPr/>
            </a:pPr>
            <a:r>
              <a:rPr lang="ar-EG" sz="7200" b="1" dirty="0">
                <a:solidFill>
                  <a:schemeClr val="bg1"/>
                </a:solidFill>
              </a:rPr>
              <a:t>أخرستوس أنيستى</a:t>
            </a:r>
            <a:endParaRPr lang="en-US" sz="7200" b="1" dirty="0">
              <a:solidFill>
                <a:schemeClr val="bg1"/>
              </a:solidFill>
            </a:endParaRPr>
          </a:p>
        </p:txBody>
      </p:sp>
    </p:spTree>
    <p:extLst>
      <p:ext uri="{BB962C8B-B14F-4D97-AF65-F5344CB8AC3E}">
        <p14:creationId xmlns:p14="http://schemas.microsoft.com/office/powerpoint/2010/main" val="162333104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869160"/>
            <a:ext cx="9144000" cy="1396586"/>
          </a:xfrm>
          <a:prstGeom prst="rect">
            <a:avLst/>
          </a:prstGeom>
        </p:spPr>
        <p:txBody>
          <a:bodyPr>
            <a:normAutofit/>
          </a:bodyPr>
          <a:lstStyle/>
          <a:p>
            <a:pPr eaLnBrk="1" hangingPunct="1">
              <a:spcBef>
                <a:spcPct val="50000"/>
              </a:spcBef>
              <a:defRPr/>
            </a:pPr>
            <a:r>
              <a:rPr lang="ar-EG" sz="7200" b="1" dirty="0">
                <a:solidFill>
                  <a:srgbClr val="FFC000"/>
                </a:solidFill>
              </a:rPr>
              <a:t>أليثوس أنيستى</a:t>
            </a:r>
            <a:endParaRPr lang="en-US" sz="7200" b="1" dirty="0">
              <a:solidFill>
                <a:srgbClr val="FFC000"/>
              </a:solidFill>
            </a:endParaRPr>
          </a:p>
        </p:txBody>
      </p:sp>
    </p:spTree>
    <p:extLst>
      <p:ext uri="{BB962C8B-B14F-4D97-AF65-F5344CB8AC3E}">
        <p14:creationId xmlns:p14="http://schemas.microsoft.com/office/powerpoint/2010/main" val="2496717685"/>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49152"/>
          </a:xfrm>
          <a:prstGeom prst="rect">
            <a:avLst/>
          </a:prstGeom>
        </p:spPr>
        <p:txBody>
          <a:bodyPr>
            <a:normAutofit/>
          </a:bodyPr>
          <a:lstStyle/>
          <a:p>
            <a:pPr eaLnBrk="1" hangingPunct="1">
              <a:spcBef>
                <a:spcPct val="50000"/>
              </a:spcBef>
              <a:defRPr/>
            </a:pPr>
            <a:r>
              <a:rPr lang="ar-EG" sz="7200" b="1" dirty="0">
                <a:solidFill>
                  <a:schemeClr val="bg1"/>
                </a:solidFill>
              </a:rPr>
              <a:t>أخرستوس أنيستى</a:t>
            </a:r>
            <a:endParaRPr lang="en-US" sz="7200" b="1" dirty="0">
              <a:solidFill>
                <a:schemeClr val="bg1"/>
              </a:solidFill>
            </a:endParaRPr>
          </a:p>
        </p:txBody>
      </p:sp>
    </p:spTree>
    <p:extLst>
      <p:ext uri="{BB962C8B-B14F-4D97-AF65-F5344CB8AC3E}">
        <p14:creationId xmlns:p14="http://schemas.microsoft.com/office/powerpoint/2010/main" val="691341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بي أوويب: إب سينجينيس إن إممانوئيل .</a:t>
            </a:r>
          </a:p>
        </p:txBody>
      </p:sp>
      <p:sp>
        <p:nvSpPr>
          <p:cNvPr id="4" name="Text Placeholder 3"/>
          <p:cNvSpPr>
            <a:spLocks noGrp="1"/>
          </p:cNvSpPr>
          <p:nvPr>
            <p:ph type="body" sz="quarter" idx="3"/>
          </p:nvPr>
        </p:nvSpPr>
        <p:spPr/>
        <p:txBody>
          <a:bodyPr/>
          <a:lstStyle/>
          <a:p>
            <a:r>
              <a:rPr lang="en-US" sz="4400" dirty="0"/>
              <a:t>,ere </a:t>
            </a:r>
            <a:r>
              <a:rPr lang="en-US" sz="4400" dirty="0" err="1"/>
              <a:t>piouyb</a:t>
            </a:r>
            <a:r>
              <a:rPr lang="en-US" sz="4400" dirty="0"/>
              <a:t>@ `</a:t>
            </a:r>
            <a:r>
              <a:rPr lang="en-US" sz="4400" dirty="0" err="1"/>
              <a:t>pceggenyc</a:t>
            </a:r>
            <a:r>
              <a:rPr lang="en-US" sz="4400" dirty="0"/>
              <a:t> `</a:t>
            </a:r>
            <a:r>
              <a:rPr lang="en-US" sz="4400" dirty="0" err="1"/>
              <a:t>nEmmanouyl</a:t>
            </a:r>
            <a:r>
              <a:rPr lang="en-US" sz="4400" dirty="0"/>
              <a:t>.</a:t>
            </a:r>
          </a:p>
        </p:txBody>
      </p:sp>
      <p:sp>
        <p:nvSpPr>
          <p:cNvPr id="2" name="Title 1"/>
          <p:cNvSpPr>
            <a:spLocks noGrp="1"/>
          </p:cNvSpPr>
          <p:nvPr>
            <p:ph type="title"/>
          </p:nvPr>
        </p:nvSpPr>
        <p:spPr/>
        <p:txBody>
          <a:bodyPr/>
          <a:lstStyle/>
          <a:p>
            <a:r>
              <a:rPr lang="ar-EG" dirty="0"/>
              <a:t>السلام للكاهن، نسيب عمانوئيل.</a:t>
            </a:r>
            <a:endParaRPr lang="en-US" dirty="0"/>
          </a:p>
        </p:txBody>
      </p:sp>
      <p:sp>
        <p:nvSpPr>
          <p:cNvPr id="5" name="Title 1">
            <a:hlinkClick r:id="rId2" action="ppaction://hlinksldjump"/>
            <a:extLst>
              <a:ext uri="{FF2B5EF4-FFF2-40B4-BE49-F238E27FC236}">
                <a16:creationId xmlns:a16="http://schemas.microsoft.com/office/drawing/2014/main" id="{3ABD439E-DEFB-BA1C-104D-B55E478E69C4}"/>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83AB7AB5-3DD1-BB88-EE52-10DA4DE2887D}"/>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56936347"/>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869160"/>
            <a:ext cx="9144000" cy="1396586"/>
          </a:xfrm>
          <a:prstGeom prst="rect">
            <a:avLst/>
          </a:prstGeom>
        </p:spPr>
        <p:txBody>
          <a:bodyPr>
            <a:normAutofit/>
          </a:bodyPr>
          <a:lstStyle/>
          <a:p>
            <a:pPr eaLnBrk="1" hangingPunct="1">
              <a:spcBef>
                <a:spcPct val="50000"/>
              </a:spcBef>
              <a:defRPr/>
            </a:pPr>
            <a:r>
              <a:rPr lang="ar-EG" sz="7200" b="1" dirty="0">
                <a:solidFill>
                  <a:srgbClr val="FFC000"/>
                </a:solidFill>
              </a:rPr>
              <a:t>أليثوس أنيستى</a:t>
            </a:r>
            <a:endParaRPr lang="en-US" sz="7200" b="1" dirty="0">
              <a:solidFill>
                <a:srgbClr val="FFC000"/>
              </a:solidFill>
            </a:endParaRPr>
          </a:p>
        </p:txBody>
      </p:sp>
    </p:spTree>
    <p:extLst>
      <p:ext uri="{BB962C8B-B14F-4D97-AF65-F5344CB8AC3E}">
        <p14:creationId xmlns:p14="http://schemas.microsoft.com/office/powerpoint/2010/main" val="418625918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49152"/>
          </a:xfrm>
          <a:prstGeom prst="rect">
            <a:avLst/>
          </a:prstGeom>
        </p:spPr>
        <p:txBody>
          <a:bodyPr>
            <a:normAutofit/>
          </a:bodyPr>
          <a:lstStyle/>
          <a:p>
            <a:pPr eaLnBrk="1" hangingPunct="1">
              <a:spcBef>
                <a:spcPct val="50000"/>
              </a:spcBef>
              <a:defRPr/>
            </a:pPr>
            <a:r>
              <a:rPr lang="ar-EG" sz="8800" b="1" dirty="0">
                <a:solidFill>
                  <a:schemeClr val="bg1"/>
                </a:solidFill>
              </a:rPr>
              <a:t>أخرستوس أنيستى</a:t>
            </a:r>
            <a:endParaRPr lang="en-US" sz="8800" b="1" dirty="0">
              <a:solidFill>
                <a:schemeClr val="bg1"/>
              </a:solidFill>
            </a:endParaRPr>
          </a:p>
        </p:txBody>
      </p:sp>
    </p:spTree>
    <p:extLst>
      <p:ext uri="{BB962C8B-B14F-4D97-AF65-F5344CB8AC3E}">
        <p14:creationId xmlns:p14="http://schemas.microsoft.com/office/powerpoint/2010/main" val="336417622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72000"/>
            <a:ext cx="9144000" cy="1693746"/>
          </a:xfrm>
          <a:prstGeom prst="rect">
            <a:avLst/>
          </a:prstGeom>
        </p:spPr>
        <p:txBody>
          <a:bodyPr anchor="ctr">
            <a:normAutofit/>
          </a:bodyPr>
          <a:lstStyle/>
          <a:p>
            <a:pPr eaLnBrk="1" hangingPunct="1">
              <a:spcBef>
                <a:spcPct val="50000"/>
              </a:spcBef>
              <a:defRPr/>
            </a:pPr>
            <a:r>
              <a:rPr lang="ar-EG" sz="9600" b="1" dirty="0">
                <a:solidFill>
                  <a:srgbClr val="FFC000"/>
                </a:solidFill>
              </a:rPr>
              <a:t>أليثوس </a:t>
            </a:r>
            <a:r>
              <a:rPr lang="ar-EG" sz="8800" b="1" dirty="0">
                <a:solidFill>
                  <a:srgbClr val="FFC000"/>
                </a:solidFill>
              </a:rPr>
              <a:t>أنيستى</a:t>
            </a:r>
            <a:endParaRPr lang="en-US" sz="9600" b="1" dirty="0">
              <a:solidFill>
                <a:srgbClr val="FFC000"/>
              </a:solidFill>
            </a:endParaRPr>
          </a:p>
        </p:txBody>
      </p:sp>
    </p:spTree>
    <p:extLst>
      <p:ext uri="{BB962C8B-B14F-4D97-AF65-F5344CB8AC3E}">
        <p14:creationId xmlns:p14="http://schemas.microsoft.com/office/powerpoint/2010/main" val="408058499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20718"/>
          </a:xfrm>
          <a:prstGeom prst="rect">
            <a:avLst/>
          </a:prstGeom>
        </p:spPr>
        <p:txBody>
          <a:bodyPr>
            <a:normAutofit/>
          </a:bodyPr>
          <a:lstStyle/>
          <a:p>
            <a:pPr eaLnBrk="1" hangingPunct="1">
              <a:spcBef>
                <a:spcPct val="50000"/>
              </a:spcBef>
              <a:defRPr/>
            </a:pPr>
            <a:r>
              <a:rPr lang="ar-EG" sz="8000" b="1" dirty="0">
                <a:solidFill>
                  <a:schemeClr val="bg1"/>
                </a:solidFill>
              </a:rPr>
              <a:t>المسيح قـــــام</a:t>
            </a:r>
            <a:endParaRPr lang="en-US" sz="8000" b="1" dirty="0">
              <a:solidFill>
                <a:schemeClr val="bg1"/>
              </a:solidFill>
            </a:endParaRPr>
          </a:p>
        </p:txBody>
      </p:sp>
    </p:spTree>
    <p:extLst>
      <p:ext uri="{BB962C8B-B14F-4D97-AF65-F5344CB8AC3E}">
        <p14:creationId xmlns:p14="http://schemas.microsoft.com/office/powerpoint/2010/main" val="102274609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97152"/>
            <a:ext cx="9144000" cy="1368152"/>
          </a:xfrm>
          <a:prstGeom prst="rect">
            <a:avLst/>
          </a:prstGeom>
        </p:spPr>
        <p:txBody>
          <a:bodyPr>
            <a:normAutofit/>
          </a:bodyPr>
          <a:lstStyle/>
          <a:p>
            <a:pPr eaLnBrk="1" hangingPunct="1">
              <a:spcBef>
                <a:spcPct val="50000"/>
              </a:spcBef>
              <a:defRPr/>
            </a:pPr>
            <a:r>
              <a:rPr lang="ar-EG" sz="8000" b="1" dirty="0">
                <a:solidFill>
                  <a:srgbClr val="FFC000"/>
                </a:solidFill>
              </a:rPr>
              <a:t>بالحقيقــة قـــــــام</a:t>
            </a:r>
            <a:endParaRPr lang="en-US" sz="8000" b="1" dirty="0">
              <a:solidFill>
                <a:srgbClr val="FFC000"/>
              </a:solidFill>
            </a:endParaRPr>
          </a:p>
        </p:txBody>
      </p:sp>
    </p:spTree>
    <p:extLst>
      <p:ext uri="{BB962C8B-B14F-4D97-AF65-F5344CB8AC3E}">
        <p14:creationId xmlns:p14="http://schemas.microsoft.com/office/powerpoint/2010/main" val="15388925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20718"/>
          </a:xfrm>
          <a:prstGeom prst="rect">
            <a:avLst/>
          </a:prstGeom>
        </p:spPr>
        <p:txBody>
          <a:bodyPr>
            <a:normAutofit/>
          </a:bodyPr>
          <a:lstStyle/>
          <a:p>
            <a:pPr eaLnBrk="1" hangingPunct="1">
              <a:spcBef>
                <a:spcPct val="50000"/>
              </a:spcBef>
              <a:defRPr/>
            </a:pPr>
            <a:r>
              <a:rPr lang="ar-EG" sz="8000" b="1" dirty="0">
                <a:solidFill>
                  <a:schemeClr val="bg1"/>
                </a:solidFill>
              </a:rPr>
              <a:t>المسيح قـــــام</a:t>
            </a:r>
            <a:endParaRPr lang="en-US" sz="8000" b="1" dirty="0">
              <a:solidFill>
                <a:schemeClr val="bg1"/>
              </a:solidFill>
            </a:endParaRPr>
          </a:p>
        </p:txBody>
      </p:sp>
    </p:spTree>
    <p:extLst>
      <p:ext uri="{BB962C8B-B14F-4D97-AF65-F5344CB8AC3E}">
        <p14:creationId xmlns:p14="http://schemas.microsoft.com/office/powerpoint/2010/main" val="38534869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97152"/>
            <a:ext cx="9144000" cy="1368152"/>
          </a:xfrm>
          <a:prstGeom prst="rect">
            <a:avLst/>
          </a:prstGeom>
        </p:spPr>
        <p:txBody>
          <a:bodyPr>
            <a:normAutofit/>
          </a:bodyPr>
          <a:lstStyle/>
          <a:p>
            <a:pPr eaLnBrk="1" hangingPunct="1">
              <a:spcBef>
                <a:spcPct val="50000"/>
              </a:spcBef>
              <a:defRPr/>
            </a:pPr>
            <a:r>
              <a:rPr lang="ar-EG" sz="8000" b="1" dirty="0">
                <a:solidFill>
                  <a:srgbClr val="FFC000"/>
                </a:solidFill>
              </a:rPr>
              <a:t>بالحقيقــة قـــــــام</a:t>
            </a:r>
            <a:endParaRPr lang="en-US" sz="8000" b="1" dirty="0">
              <a:solidFill>
                <a:srgbClr val="FFC000"/>
              </a:solidFill>
            </a:endParaRPr>
          </a:p>
        </p:txBody>
      </p:sp>
    </p:spTree>
    <p:extLst>
      <p:ext uri="{BB962C8B-B14F-4D97-AF65-F5344CB8AC3E}">
        <p14:creationId xmlns:p14="http://schemas.microsoft.com/office/powerpoint/2010/main" val="261839728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20718"/>
          </a:xfrm>
          <a:prstGeom prst="rect">
            <a:avLst/>
          </a:prstGeom>
        </p:spPr>
        <p:txBody>
          <a:bodyPr>
            <a:normAutofit/>
          </a:bodyPr>
          <a:lstStyle/>
          <a:p>
            <a:pPr eaLnBrk="1" hangingPunct="1">
              <a:spcBef>
                <a:spcPct val="50000"/>
              </a:spcBef>
              <a:defRPr/>
            </a:pPr>
            <a:r>
              <a:rPr lang="ar-EG" sz="8000" b="1" dirty="0">
                <a:solidFill>
                  <a:schemeClr val="bg1"/>
                </a:solidFill>
              </a:rPr>
              <a:t>المسيح قـــــام</a:t>
            </a:r>
            <a:endParaRPr lang="en-US" sz="8000" b="1" dirty="0">
              <a:solidFill>
                <a:schemeClr val="bg1"/>
              </a:solidFill>
            </a:endParaRPr>
          </a:p>
        </p:txBody>
      </p:sp>
    </p:spTree>
    <p:extLst>
      <p:ext uri="{BB962C8B-B14F-4D97-AF65-F5344CB8AC3E}">
        <p14:creationId xmlns:p14="http://schemas.microsoft.com/office/powerpoint/2010/main" val="2774864632"/>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97152"/>
            <a:ext cx="9144000" cy="1368152"/>
          </a:xfrm>
          <a:prstGeom prst="rect">
            <a:avLst/>
          </a:prstGeom>
        </p:spPr>
        <p:txBody>
          <a:bodyPr>
            <a:normAutofit/>
          </a:bodyPr>
          <a:lstStyle/>
          <a:p>
            <a:pPr eaLnBrk="1" hangingPunct="1">
              <a:spcBef>
                <a:spcPct val="50000"/>
              </a:spcBef>
              <a:defRPr/>
            </a:pPr>
            <a:r>
              <a:rPr lang="ar-EG" sz="8000" b="1" dirty="0">
                <a:solidFill>
                  <a:srgbClr val="FFC000"/>
                </a:solidFill>
              </a:rPr>
              <a:t>بالحقيقــة قـــــــام</a:t>
            </a:r>
            <a:endParaRPr lang="en-US" sz="8000" b="1" dirty="0">
              <a:solidFill>
                <a:srgbClr val="FFC000"/>
              </a:solidFill>
            </a:endParaRPr>
          </a:p>
        </p:txBody>
      </p:sp>
    </p:spTree>
    <p:extLst>
      <p:ext uri="{BB962C8B-B14F-4D97-AF65-F5344CB8AC3E}">
        <p14:creationId xmlns:p14="http://schemas.microsoft.com/office/powerpoint/2010/main" val="229328885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ormAutofit fontScale="90000"/>
          </a:bodyPr>
          <a:lstStyle/>
          <a:p>
            <a:pPr eaLnBrk="1" hangingPunct="1">
              <a:spcBef>
                <a:spcPct val="50000"/>
              </a:spcBef>
              <a:defRPr/>
            </a:pPr>
            <a:r>
              <a:rPr lang="ar-EG" sz="8000" b="1" dirty="0">
                <a:solidFill>
                  <a:schemeClr val="bg1"/>
                </a:solidFill>
              </a:rPr>
              <a:t>أفتحوا أيها الملوك أبوابكم وإرتفعى أيتها الأبواب الدهرية</a:t>
            </a:r>
            <a:endParaRPr lang="en-US" sz="8000" b="1" dirty="0">
              <a:solidFill>
                <a:schemeClr val="bg1"/>
              </a:solidFill>
            </a:endParaRPr>
          </a:p>
        </p:txBody>
      </p:sp>
    </p:spTree>
    <p:extLst>
      <p:ext uri="{BB962C8B-B14F-4D97-AF65-F5344CB8AC3E}">
        <p14:creationId xmlns:p14="http://schemas.microsoft.com/office/powerpoint/2010/main" val="1454015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ناتشويس إنيوتي: إن أبوسطولوس: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na</a:t>
            </a:r>
            <a:r>
              <a:rPr lang="en-US" dirty="0"/>
              <a:t>=o=c `</a:t>
            </a:r>
            <a:r>
              <a:rPr lang="en-US" dirty="0" err="1"/>
              <a:t>nio</a:t>
            </a:r>
            <a:r>
              <a:rPr lang="en-US" dirty="0"/>
              <a:t>]@ `</a:t>
            </a:r>
            <a:r>
              <a:rPr lang="en-US" dirty="0" err="1"/>
              <a:t>n`apoctoloc</a:t>
            </a:r>
            <a:r>
              <a:rPr lang="en-US" dirty="0"/>
              <a:t>@</a:t>
            </a:r>
          </a:p>
        </p:txBody>
      </p:sp>
      <p:sp>
        <p:nvSpPr>
          <p:cNvPr id="2" name="Title 1"/>
          <p:cNvSpPr>
            <a:spLocks noGrp="1"/>
          </p:cNvSpPr>
          <p:nvPr>
            <p:ph type="title"/>
          </p:nvPr>
        </p:nvSpPr>
        <p:spPr/>
        <p:txBody>
          <a:bodyPr/>
          <a:lstStyle/>
          <a:p>
            <a:r>
              <a:rPr lang="ar-EG" dirty="0"/>
              <a:t>السلام لسادتى، الآباء الرسل، </a:t>
            </a:r>
            <a:endParaRPr lang="en-US" dirty="0"/>
          </a:p>
        </p:txBody>
      </p:sp>
      <p:sp>
        <p:nvSpPr>
          <p:cNvPr id="5" name="Title 1">
            <a:hlinkClick r:id="rId2" action="ppaction://hlinksldjump"/>
            <a:extLst>
              <a:ext uri="{FF2B5EF4-FFF2-40B4-BE49-F238E27FC236}">
                <a16:creationId xmlns:a16="http://schemas.microsoft.com/office/drawing/2014/main" id="{4B3AB7FD-D23A-B61A-FC18-64EFA839AD18}"/>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66F731D0-210B-D298-7773-1DFF761A849C}"/>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237037013"/>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ormAutofit fontScale="90000"/>
          </a:bodyPr>
          <a:lstStyle/>
          <a:p>
            <a:pPr eaLnBrk="1" hangingPunct="1">
              <a:spcBef>
                <a:spcPct val="50000"/>
              </a:spcBef>
              <a:defRPr/>
            </a:pPr>
            <a:r>
              <a:rPr lang="ar-EG" sz="8000" b="1" dirty="0">
                <a:solidFill>
                  <a:srgbClr val="FFC000"/>
                </a:solidFill>
              </a:rPr>
              <a:t>أفتحوا أيها الملوك أبوابكم وإرتفعى أيتها الأبواب الدهرية</a:t>
            </a:r>
            <a:endParaRPr lang="en-US" sz="8000" b="1" dirty="0">
              <a:solidFill>
                <a:srgbClr val="FFC000"/>
              </a:solidFill>
            </a:endParaRPr>
          </a:p>
        </p:txBody>
      </p:sp>
    </p:spTree>
    <p:extLst>
      <p:ext uri="{BB962C8B-B14F-4D97-AF65-F5344CB8AC3E}">
        <p14:creationId xmlns:p14="http://schemas.microsoft.com/office/powerpoint/2010/main" val="282015002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ormAutofit fontScale="90000"/>
          </a:bodyPr>
          <a:lstStyle/>
          <a:p>
            <a:pPr eaLnBrk="1" hangingPunct="1">
              <a:spcBef>
                <a:spcPct val="50000"/>
              </a:spcBef>
              <a:defRPr/>
            </a:pPr>
            <a:r>
              <a:rPr lang="ar-EG" sz="8000" b="1" dirty="0">
                <a:solidFill>
                  <a:schemeClr val="bg1"/>
                </a:solidFill>
              </a:rPr>
              <a:t>أفتحوا أيها الملوك أبوابكم وإرتفعى أيتها الأبواب الدهرية</a:t>
            </a:r>
            <a:endParaRPr lang="en-US" sz="8000" b="1" dirty="0">
              <a:solidFill>
                <a:schemeClr val="bg1"/>
              </a:solidFill>
            </a:endParaRPr>
          </a:p>
        </p:txBody>
      </p:sp>
    </p:spTree>
    <p:extLst>
      <p:ext uri="{BB962C8B-B14F-4D97-AF65-F5344CB8AC3E}">
        <p14:creationId xmlns:p14="http://schemas.microsoft.com/office/powerpoint/2010/main" val="14587211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chor="ctr">
            <a:normAutofit/>
          </a:bodyPr>
          <a:lstStyle/>
          <a:p>
            <a:pPr eaLnBrk="1" hangingPunct="1">
              <a:spcBef>
                <a:spcPct val="50000"/>
              </a:spcBef>
              <a:defRPr/>
            </a:pPr>
            <a:r>
              <a:rPr lang="ar-EG" sz="11500" b="1" dirty="0">
                <a:solidFill>
                  <a:schemeClr val="bg1"/>
                </a:solidFill>
              </a:rPr>
              <a:t>ليدخل ملك المجد</a:t>
            </a:r>
            <a:endParaRPr lang="en-US" sz="11500" b="1" dirty="0">
              <a:solidFill>
                <a:schemeClr val="bg1"/>
              </a:solidFill>
            </a:endParaRPr>
          </a:p>
        </p:txBody>
      </p:sp>
    </p:spTree>
    <p:extLst>
      <p:ext uri="{BB962C8B-B14F-4D97-AF65-F5344CB8AC3E}">
        <p14:creationId xmlns:p14="http://schemas.microsoft.com/office/powerpoint/2010/main" val="354627374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chor="ctr">
            <a:normAutofit/>
          </a:bodyPr>
          <a:lstStyle/>
          <a:p>
            <a:pPr eaLnBrk="1" hangingPunct="1">
              <a:spcBef>
                <a:spcPct val="50000"/>
              </a:spcBef>
              <a:defRPr/>
            </a:pPr>
            <a:r>
              <a:rPr lang="ar-EG" sz="11500" b="1" dirty="0">
                <a:solidFill>
                  <a:srgbClr val="FFC000"/>
                </a:solidFill>
              </a:rPr>
              <a:t>من هو ملك المجد</a:t>
            </a:r>
            <a:endParaRPr lang="en-US" sz="11500" b="1" dirty="0">
              <a:solidFill>
                <a:srgbClr val="FFC000"/>
              </a:solidFill>
            </a:endParaRPr>
          </a:p>
        </p:txBody>
      </p:sp>
    </p:spTree>
    <p:extLst>
      <p:ext uri="{BB962C8B-B14F-4D97-AF65-F5344CB8AC3E}">
        <p14:creationId xmlns:p14="http://schemas.microsoft.com/office/powerpoint/2010/main" val="167712239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500570"/>
            <a:ext cx="9144000" cy="1981200"/>
          </a:xfrm>
          <a:prstGeom prst="rect">
            <a:avLst/>
          </a:prstGeom>
        </p:spPr>
        <p:txBody>
          <a:bodyPr>
            <a:normAutofit fontScale="90000"/>
          </a:bodyPr>
          <a:lstStyle/>
          <a:p>
            <a:pPr eaLnBrk="1" hangingPunct="1">
              <a:spcBef>
                <a:spcPct val="50000"/>
              </a:spcBef>
              <a:defRPr/>
            </a:pPr>
            <a:r>
              <a:rPr lang="ar-EG" sz="8000" b="1" dirty="0">
                <a:solidFill>
                  <a:schemeClr val="bg1"/>
                </a:solidFill>
              </a:rPr>
              <a:t>الرب العزيز القوى الجبار القاهر فى الحروب</a:t>
            </a:r>
            <a:endParaRPr lang="en-US" sz="8000" b="1" dirty="0">
              <a:solidFill>
                <a:schemeClr val="bg1"/>
              </a:solidFill>
            </a:endParaRPr>
          </a:p>
        </p:txBody>
      </p:sp>
    </p:spTree>
    <p:extLst>
      <p:ext uri="{BB962C8B-B14F-4D97-AF65-F5344CB8AC3E}">
        <p14:creationId xmlns:p14="http://schemas.microsoft.com/office/powerpoint/2010/main" val="136146581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Untitled-1 copy"/>
          <p:cNvSpPr>
            <a:spLocks noGrp="1"/>
          </p:cNvSpPr>
          <p:nvPr>
            <p:ph type="title" idx="4294967295"/>
          </p:nvPr>
        </p:nvSpPr>
        <p:spPr>
          <a:xfrm>
            <a:off x="0" y="4725144"/>
            <a:ext cx="9144000" cy="1592726"/>
          </a:xfrm>
          <a:prstGeom prst="rect">
            <a:avLst/>
          </a:prstGeom>
        </p:spPr>
        <p:txBody>
          <a:bodyPr>
            <a:noAutofit/>
          </a:bodyPr>
          <a:lstStyle/>
          <a:p>
            <a:pPr eaLnBrk="1" hangingPunct="1">
              <a:spcBef>
                <a:spcPct val="50000"/>
              </a:spcBef>
              <a:defRPr/>
            </a:pPr>
            <a:r>
              <a:rPr lang="ar-EG" sz="9600" b="1" dirty="0">
                <a:solidFill>
                  <a:srgbClr val="FFC000"/>
                </a:solidFill>
              </a:rPr>
              <a:t>هو ملك المجد</a:t>
            </a:r>
            <a:endParaRPr lang="en-US" sz="9600" b="1" dirty="0">
              <a:solidFill>
                <a:srgbClr val="FFC000"/>
              </a:solidFill>
            </a:endParaRPr>
          </a:p>
        </p:txBody>
      </p:sp>
    </p:spTree>
    <p:extLst>
      <p:ext uri="{BB962C8B-B14F-4D97-AF65-F5344CB8AC3E}">
        <p14:creationId xmlns:p14="http://schemas.microsoft.com/office/powerpoint/2010/main" val="370050681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75171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5652120" y="4437112"/>
            <a:ext cx="261161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اخرستوس انيستي</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Rectangle 2">
            <a:hlinkClick r:id="rId3" action="ppaction://hlinksldjump"/>
          </p:cNvPr>
          <p:cNvSpPr/>
          <p:nvPr/>
        </p:nvSpPr>
        <p:spPr>
          <a:xfrm>
            <a:off x="6842835" y="5147120"/>
            <a:ext cx="1404552"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تون سينا</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Rectangle 3">
            <a:hlinkClick r:id="rId4" action="ppaction://hlinksldjump"/>
          </p:cNvPr>
          <p:cNvSpPr/>
          <p:nvPr/>
        </p:nvSpPr>
        <p:spPr>
          <a:xfrm>
            <a:off x="6829252" y="5899049"/>
            <a:ext cx="1358064"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توليثوس</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Rectangle 4">
            <a:hlinkClick r:id="rId5" action="ppaction://hlinksldjump"/>
          </p:cNvPr>
          <p:cNvSpPr/>
          <p:nvPr/>
        </p:nvSpPr>
        <p:spPr>
          <a:xfrm>
            <a:off x="1641463" y="4408562"/>
            <a:ext cx="209384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تين انسطاسين</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Rectangle 5">
            <a:hlinkClick r:id="rId6" action="ppaction://hlinksldjump"/>
          </p:cNvPr>
          <p:cNvSpPr/>
          <p:nvPr/>
        </p:nvSpPr>
        <p:spPr>
          <a:xfrm>
            <a:off x="1092392" y="5147120"/>
            <a:ext cx="2656497"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بخرستوس افتونف</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angle 6">
            <a:hlinkClick r:id="rId7" action="ppaction://hlinksldjump"/>
          </p:cNvPr>
          <p:cNvSpPr/>
          <p:nvPr/>
        </p:nvSpPr>
        <p:spPr>
          <a:xfrm>
            <a:off x="2613410" y="5927599"/>
            <a:ext cx="104547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المحير</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445363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7285"/>
            <a:ext cx="9144000" cy="782371"/>
          </a:xfrm>
        </p:spPr>
        <p:txBody>
          <a:bodyPr/>
          <a:lstStyle/>
          <a:p>
            <a:pPr>
              <a:spcBef>
                <a:spcPts val="0"/>
              </a:spcBef>
              <a:defRPr/>
            </a:pPr>
            <a:r>
              <a:rPr lang="ar-SA" dirty="0">
                <a:solidFill>
                  <a:schemeClr val="lt1"/>
                </a:solidFill>
              </a:rPr>
              <a:t>المسيح قام من الأموات، بالموت داس الموت</a:t>
            </a:r>
            <a:endParaRPr lang="ar-EG" sz="19900" dirty="0"/>
          </a:p>
        </p:txBody>
      </p:sp>
      <p:sp>
        <p:nvSpPr>
          <p:cNvPr id="3" name="Text Placeholder 2"/>
          <p:cNvSpPr>
            <a:spLocks noGrp="1"/>
          </p:cNvSpPr>
          <p:nvPr>
            <p:ph type="body" idx="1"/>
          </p:nvPr>
        </p:nvSpPr>
        <p:spPr/>
        <p:txBody>
          <a:bodyPr/>
          <a:lstStyle/>
          <a:p>
            <a:pPr>
              <a:spcBef>
                <a:spcPts val="0"/>
              </a:spcBef>
              <a:defRPr/>
            </a:pPr>
            <a:r>
              <a:rPr lang="ar-EG" sz="4000" dirty="0"/>
              <a:t>ا</a:t>
            </a:r>
            <a:r>
              <a:rPr lang="ar-SA" sz="4000" dirty="0"/>
              <a:t>خرستوس انيستى اكن</a:t>
            </a:r>
            <a:r>
              <a:rPr lang="ar-EG" sz="4000" dirty="0"/>
              <a:t>ي</a:t>
            </a:r>
            <a:r>
              <a:rPr lang="ar-SA" sz="4000" dirty="0"/>
              <a:t>كرون </a:t>
            </a:r>
            <a:r>
              <a:rPr lang="ar-EG" sz="4000" dirty="0"/>
              <a:t>ث</a:t>
            </a:r>
            <a:r>
              <a:rPr lang="ar-SA" sz="4000" dirty="0"/>
              <a:t>اناتو </a:t>
            </a:r>
            <a:r>
              <a:rPr lang="ar-EG" sz="4000" dirty="0"/>
              <a:t>ث</a:t>
            </a:r>
            <a:r>
              <a:rPr lang="ar-SA" sz="4000" dirty="0"/>
              <a:t>اناتو</a:t>
            </a:r>
            <a:r>
              <a:rPr lang="ar-EG" sz="4000" dirty="0"/>
              <a:t>ن </a:t>
            </a:r>
            <a:r>
              <a:rPr lang="ar-SA" sz="4000" dirty="0"/>
              <a:t>باتيساس</a:t>
            </a:r>
            <a:endParaRPr lang="ar-EG" sz="7200" dirty="0"/>
          </a:p>
        </p:txBody>
      </p:sp>
      <p:sp>
        <p:nvSpPr>
          <p:cNvPr id="5" name="Text Placeholder 4"/>
          <p:cNvSpPr>
            <a:spLocks noGrp="1"/>
          </p:cNvSpPr>
          <p:nvPr>
            <p:ph type="body" sz="quarter" idx="3"/>
          </p:nvPr>
        </p:nvSpPr>
        <p:spPr>
          <a:xfrm>
            <a:off x="-1" y="5586527"/>
            <a:ext cx="9144000" cy="682357"/>
          </a:xfrm>
        </p:spPr>
        <p:txBody>
          <a:bodyPr/>
          <a:lstStyle/>
          <a:p>
            <a:pPr>
              <a:lnSpc>
                <a:spcPct val="70000"/>
              </a:lnSpc>
            </a:pPr>
            <a:r>
              <a:rPr lang="en-US" sz="4400" dirty="0">
                <a:solidFill>
                  <a:srgbClr val="FFFF00"/>
                </a:solidFill>
                <a:effectLst/>
                <a:latin typeface="Abraam" pitchFamily="2" charset="0"/>
              </a:rPr>
              <a:t>Xrictoc `anecth ek </a:t>
            </a:r>
            <a:r>
              <a:rPr lang="en-US" sz="4400" dirty="0" err="1">
                <a:solidFill>
                  <a:srgbClr val="FFFF00"/>
                </a:solidFill>
                <a:effectLst/>
                <a:latin typeface="Abraam" pitchFamily="2" charset="0"/>
              </a:rPr>
              <a:t>nekrwn</a:t>
            </a:r>
            <a:r>
              <a:rPr lang="en-US" sz="4400" dirty="0">
                <a:solidFill>
                  <a:srgbClr val="FFFF00"/>
                </a:solidFill>
                <a:effectLst/>
                <a:latin typeface="Abraam" pitchFamily="2" charset="0"/>
              </a:rPr>
              <a:t>&gt;</a:t>
            </a:r>
          </a:p>
          <a:p>
            <a:pPr>
              <a:lnSpc>
                <a:spcPct val="70000"/>
              </a:lnSpc>
            </a:pPr>
            <a:r>
              <a:rPr lang="en-US" sz="4400" dirty="0">
                <a:solidFill>
                  <a:srgbClr val="FFFF00"/>
                </a:solidFill>
                <a:effectLst/>
                <a:latin typeface="Abraam" pitchFamily="2" charset="0"/>
              </a:rPr>
              <a:t> qanatw qanaton pathcac</a:t>
            </a:r>
            <a:endParaRPr lang="en-US" sz="4400" dirty="0">
              <a:solidFill>
                <a:srgbClr val="FFFF00"/>
              </a:solidFill>
              <a:latin typeface="Abraam" pitchFamily="2" charset="0"/>
            </a:endParaRPr>
          </a:p>
        </p:txBody>
      </p:sp>
    </p:spTree>
    <p:extLst>
      <p:ext uri="{BB962C8B-B14F-4D97-AF65-F5344CB8AC3E}">
        <p14:creationId xmlns:p14="http://schemas.microsoft.com/office/powerpoint/2010/main" val="259423673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solidFill>
                  <a:schemeClr val="lt1"/>
                </a:solidFill>
              </a:rPr>
              <a:t>والذين في القبور، أنعم لهم بالحياة الأبدية.</a:t>
            </a:r>
            <a:endParaRPr lang="ar-EG" sz="59500" dirty="0"/>
          </a:p>
        </p:txBody>
      </p:sp>
      <p:sp>
        <p:nvSpPr>
          <p:cNvPr id="3" name="Text Placeholder 2"/>
          <p:cNvSpPr>
            <a:spLocks noGrp="1"/>
          </p:cNvSpPr>
          <p:nvPr>
            <p:ph type="body" idx="1"/>
          </p:nvPr>
        </p:nvSpPr>
        <p:spPr/>
        <p:txBody>
          <a:bodyPr/>
          <a:lstStyle/>
          <a:p>
            <a:pPr>
              <a:spcBef>
                <a:spcPts val="0"/>
              </a:spcBef>
              <a:defRPr/>
            </a:pPr>
            <a:r>
              <a:rPr lang="ar-EG" sz="4000" dirty="0"/>
              <a:t>كى </a:t>
            </a:r>
            <a:r>
              <a:rPr lang="ar-SA" sz="4000" dirty="0"/>
              <a:t>تيس انت</a:t>
            </a:r>
            <a:r>
              <a:rPr lang="ar-EG" sz="4000" dirty="0"/>
              <a:t>يس</a:t>
            </a:r>
            <a:r>
              <a:rPr lang="ar-SA" sz="4000" dirty="0"/>
              <a:t> امنى ماسى ذوئين</a:t>
            </a:r>
            <a:r>
              <a:rPr lang="ar-EG" sz="4000" dirty="0"/>
              <a:t> </a:t>
            </a:r>
            <a:r>
              <a:rPr lang="ar-SA" sz="4000" dirty="0"/>
              <a:t>خاريسامينوس </a:t>
            </a:r>
            <a:endParaRPr lang="ar-EG" sz="7200" dirty="0"/>
          </a:p>
        </p:txBody>
      </p:sp>
      <p:sp>
        <p:nvSpPr>
          <p:cNvPr id="5" name="Text Placeholder 4"/>
          <p:cNvSpPr>
            <a:spLocks noGrp="1"/>
          </p:cNvSpPr>
          <p:nvPr>
            <p:ph type="body" sz="quarter" idx="3"/>
          </p:nvPr>
        </p:nvSpPr>
        <p:spPr/>
        <p:txBody>
          <a:bodyPr/>
          <a:lstStyle/>
          <a:p>
            <a:r>
              <a:rPr lang="en-US" sz="4000" dirty="0">
                <a:solidFill>
                  <a:srgbClr val="FFFF00"/>
                </a:solidFill>
                <a:effectLst/>
                <a:latin typeface="Abraam" pitchFamily="2" charset="0"/>
              </a:rPr>
              <a:t>ke tic en tic `mnhmaci&gt; zwhn xaricame-noc.</a:t>
            </a:r>
            <a:endParaRPr lang="en-US" sz="9600" dirty="0">
              <a:solidFill>
                <a:srgbClr val="FFFF00"/>
              </a:solidFill>
              <a:latin typeface="Abraam" pitchFamily="2" charset="0"/>
            </a:endParaRPr>
          </a:p>
        </p:txBody>
      </p:sp>
    </p:spTree>
    <p:extLst>
      <p:ext uri="{BB962C8B-B14F-4D97-AF65-F5344CB8AC3E}">
        <p14:creationId xmlns:p14="http://schemas.microsoft.com/office/powerpoint/2010/main" val="212083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ني ماثيتيس: إنتيه بين تشويس إيسوس بخرستوس.</a:t>
            </a:r>
          </a:p>
        </p:txBody>
      </p:sp>
      <p:sp>
        <p:nvSpPr>
          <p:cNvPr id="4" name="Text Placeholder 3"/>
          <p:cNvSpPr>
            <a:spLocks noGrp="1"/>
          </p:cNvSpPr>
          <p:nvPr>
            <p:ph type="body" sz="quarter" idx="3"/>
          </p:nvPr>
        </p:nvSpPr>
        <p:spPr/>
        <p:txBody>
          <a:bodyPr/>
          <a:lstStyle/>
          <a:p>
            <a:r>
              <a:rPr lang="en-US" dirty="0"/>
              <a:t>,ere </a:t>
            </a:r>
            <a:r>
              <a:rPr lang="en-US" dirty="0" err="1"/>
              <a:t>nima;ytyc</a:t>
            </a:r>
            <a:r>
              <a:rPr lang="en-US" dirty="0"/>
              <a:t>@ `</a:t>
            </a:r>
            <a:r>
              <a:rPr lang="en-US" dirty="0" err="1"/>
              <a:t>nte</a:t>
            </a:r>
            <a:r>
              <a:rPr lang="en-US" dirty="0"/>
              <a:t> pen=o=c I=y=c P=,=c.</a:t>
            </a:r>
          </a:p>
        </p:txBody>
      </p:sp>
      <p:sp>
        <p:nvSpPr>
          <p:cNvPr id="2" name="Title 1"/>
          <p:cNvSpPr>
            <a:spLocks noGrp="1"/>
          </p:cNvSpPr>
          <p:nvPr>
            <p:ph type="title"/>
          </p:nvPr>
        </p:nvSpPr>
        <p:spPr/>
        <p:txBody>
          <a:bodyPr/>
          <a:lstStyle/>
          <a:p>
            <a:r>
              <a:rPr lang="ar-EG" dirty="0"/>
              <a:t>السلام لتلاميذ، ربنا يسوع المسيح.</a:t>
            </a:r>
            <a:endParaRPr lang="en-US" dirty="0"/>
          </a:p>
        </p:txBody>
      </p:sp>
      <p:sp>
        <p:nvSpPr>
          <p:cNvPr id="5" name="Title 1">
            <a:hlinkClick r:id="rId2" action="ppaction://hlinksldjump"/>
            <a:extLst>
              <a:ext uri="{FF2B5EF4-FFF2-40B4-BE49-F238E27FC236}">
                <a16:creationId xmlns:a16="http://schemas.microsoft.com/office/drawing/2014/main" id="{016C7061-DB66-4F6B-7561-BF5C8264E571}"/>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029A9D-0B89-27E4-317D-731C4A122A74}"/>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3489567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86051"/>
            <a:ext cx="9143999" cy="782371"/>
          </a:xfrm>
        </p:spPr>
        <p:txBody>
          <a:bodyPr/>
          <a:lstStyle/>
          <a:p>
            <a:pPr>
              <a:spcBef>
                <a:spcPts val="0"/>
              </a:spcBef>
              <a:defRPr/>
            </a:pPr>
            <a:r>
              <a:rPr lang="ar-SA" dirty="0"/>
              <a:t>المجد للآب والإبن والروح القدس </a:t>
            </a:r>
            <a:endParaRPr lang="ar-EG" dirty="0"/>
          </a:p>
        </p:txBody>
      </p:sp>
      <p:sp>
        <p:nvSpPr>
          <p:cNvPr id="3" name="Text Placeholder 2"/>
          <p:cNvSpPr>
            <a:spLocks noGrp="1"/>
          </p:cNvSpPr>
          <p:nvPr>
            <p:ph type="body" idx="1"/>
          </p:nvPr>
        </p:nvSpPr>
        <p:spPr/>
        <p:txBody>
          <a:bodyPr/>
          <a:lstStyle/>
          <a:p>
            <a:pPr>
              <a:spcBef>
                <a:spcPts val="0"/>
              </a:spcBef>
              <a:defRPr/>
            </a:pPr>
            <a:r>
              <a:rPr lang="ar-SA" sz="4000" dirty="0"/>
              <a:t>ذوكسابترى كى إيو كى آجيو إبنيفماتى</a:t>
            </a:r>
            <a:endParaRPr lang="ar-EG" sz="4000" dirty="0"/>
          </a:p>
        </p:txBody>
      </p:sp>
      <p:sp>
        <p:nvSpPr>
          <p:cNvPr id="5" name="Text Placeholder 4"/>
          <p:cNvSpPr>
            <a:spLocks noGrp="1"/>
          </p:cNvSpPr>
          <p:nvPr>
            <p:ph type="body" sz="quarter" idx="3"/>
          </p:nvPr>
        </p:nvSpPr>
        <p:spPr>
          <a:xfrm>
            <a:off x="0" y="5366750"/>
            <a:ext cx="9144000" cy="682357"/>
          </a:xfrm>
        </p:spPr>
        <p:txBody>
          <a:bodyPr/>
          <a:lstStyle/>
          <a:p>
            <a:pPr rtl="0"/>
            <a:r>
              <a:rPr lang="pl-PL" dirty="0">
                <a:solidFill>
                  <a:srgbClr val="FFFF00"/>
                </a:solidFill>
                <a:latin typeface="CS Avva Shenouda" pitchFamily="34" charset="0"/>
              </a:rPr>
              <a:t>Do[a Patri ke ~Ui`w ke `agi`w</a:t>
            </a:r>
            <a:r>
              <a:rPr lang="ar-EG" dirty="0">
                <a:solidFill>
                  <a:srgbClr val="FFFF00"/>
                </a:solidFill>
                <a:latin typeface="CS Avva Shenouda" pitchFamily="34" charset="0"/>
              </a:rPr>
              <a:t> </a:t>
            </a:r>
            <a:r>
              <a:rPr lang="de-DE" dirty="0">
                <a:solidFill>
                  <a:srgbClr val="FFFF00"/>
                </a:solidFill>
                <a:latin typeface="CS Avva Shenouda" pitchFamily="34" charset="0"/>
              </a:rPr>
              <a:t>~</a:t>
            </a:r>
            <a:r>
              <a:rPr lang="de-DE" dirty="0" err="1">
                <a:solidFill>
                  <a:srgbClr val="FFFF00"/>
                </a:solidFill>
                <a:latin typeface="CS Avva Shenouda" pitchFamily="34" charset="0"/>
              </a:rPr>
              <a:t>Pneumati</a:t>
            </a:r>
            <a:endParaRPr lang="en-US" dirty="0">
              <a:solidFill>
                <a:srgbClr val="FFFF00"/>
              </a:solidFill>
              <a:latin typeface="CS Avva Shenouda" pitchFamily="34" charset="0"/>
            </a:endParaRPr>
          </a:p>
        </p:txBody>
      </p:sp>
    </p:spTree>
    <p:extLst>
      <p:ext uri="{BB962C8B-B14F-4D97-AF65-F5344CB8AC3E}">
        <p14:creationId xmlns:p14="http://schemas.microsoft.com/office/powerpoint/2010/main" val="1838664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Turn Arrow 1">
            <a:hlinkClick r:id="rId3" action="ppaction://hlinksldjump"/>
          </p:cNvPr>
          <p:cNvSpPr/>
          <p:nvPr/>
        </p:nvSpPr>
        <p:spPr>
          <a:xfrm>
            <a:off x="8559083" y="6189333"/>
            <a:ext cx="522778" cy="528006"/>
          </a:xfrm>
          <a:prstGeom prst="uturnArrow">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Title 2"/>
          <p:cNvSpPr>
            <a:spLocks noGrp="1"/>
          </p:cNvSpPr>
          <p:nvPr>
            <p:ph type="title"/>
          </p:nvPr>
        </p:nvSpPr>
        <p:spPr>
          <a:xfrm>
            <a:off x="0" y="4444153"/>
            <a:ext cx="9144000" cy="782371"/>
          </a:xfrm>
        </p:spPr>
        <p:txBody>
          <a:bodyPr/>
          <a:lstStyle/>
          <a:p>
            <a:pPr>
              <a:spcBef>
                <a:spcPts val="0"/>
              </a:spcBef>
              <a:defRPr/>
            </a:pPr>
            <a:r>
              <a:rPr lang="ar-SA" dirty="0"/>
              <a:t>الآن وكل أوان وإلى دهر الدهور</a:t>
            </a:r>
            <a:endParaRPr lang="ar-EG" dirty="0"/>
          </a:p>
        </p:txBody>
      </p:sp>
      <p:sp>
        <p:nvSpPr>
          <p:cNvPr id="5" name="Text Placeholder 4"/>
          <p:cNvSpPr>
            <a:spLocks noGrp="1"/>
          </p:cNvSpPr>
          <p:nvPr>
            <p:ph type="body" idx="1"/>
          </p:nvPr>
        </p:nvSpPr>
        <p:spPr/>
        <p:txBody>
          <a:bodyPr/>
          <a:lstStyle/>
          <a:p>
            <a:pPr rtl="0">
              <a:spcBef>
                <a:spcPts val="0"/>
              </a:spcBef>
              <a:defRPr/>
            </a:pPr>
            <a:r>
              <a:rPr lang="ar-SA" dirty="0"/>
              <a:t>كى نين كى آإى كى إسطوس إى أوناس طون إى أونون</a:t>
            </a:r>
            <a:endParaRPr lang="ar-EG" dirty="0"/>
          </a:p>
        </p:txBody>
      </p:sp>
      <p:sp>
        <p:nvSpPr>
          <p:cNvPr id="6" name="Text Placeholder 5"/>
          <p:cNvSpPr>
            <a:spLocks noGrp="1"/>
          </p:cNvSpPr>
          <p:nvPr>
            <p:ph type="body" sz="quarter" idx="3"/>
          </p:nvPr>
        </p:nvSpPr>
        <p:spPr>
          <a:xfrm>
            <a:off x="0" y="5366315"/>
            <a:ext cx="9144000" cy="682357"/>
          </a:xfrm>
        </p:spPr>
        <p:txBody>
          <a:bodyPr/>
          <a:lstStyle/>
          <a:p>
            <a:r>
              <a:rPr lang="de-DE" sz="4000" dirty="0">
                <a:solidFill>
                  <a:srgbClr val="C00000"/>
                </a:solidFill>
              </a:rPr>
              <a:t> </a:t>
            </a:r>
            <a:r>
              <a:rPr lang="de-DE" sz="4000" dirty="0">
                <a:solidFill>
                  <a:srgbClr val="FFFF00"/>
                </a:solidFill>
              </a:rPr>
              <a:t>ke nun ke `a`i ke ic touc</a:t>
            </a:r>
            <a:r>
              <a:rPr lang="en-US" sz="4000" dirty="0">
                <a:solidFill>
                  <a:srgbClr val="FFFF00"/>
                </a:solidFill>
              </a:rPr>
              <a:t> `e`wnac twn `ewnwn</a:t>
            </a:r>
          </a:p>
        </p:txBody>
      </p:sp>
    </p:spTree>
    <p:extLst>
      <p:ext uri="{BB962C8B-B14F-4D97-AF65-F5344CB8AC3E}">
        <p14:creationId xmlns:p14="http://schemas.microsoft.com/office/powerpoint/2010/main" val="2702157231"/>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5652120" y="4437112"/>
            <a:ext cx="261161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اخرستوس انيستي</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Rectangle 2">
            <a:hlinkClick r:id="rId3" action="ppaction://hlinksldjump"/>
          </p:cNvPr>
          <p:cNvSpPr/>
          <p:nvPr/>
        </p:nvSpPr>
        <p:spPr>
          <a:xfrm>
            <a:off x="6842835" y="5147120"/>
            <a:ext cx="1404552"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تون سينا</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4" name="Rectangle 3">
            <a:hlinkClick r:id="rId4" action="ppaction://hlinksldjump"/>
          </p:cNvPr>
          <p:cNvSpPr/>
          <p:nvPr/>
        </p:nvSpPr>
        <p:spPr>
          <a:xfrm>
            <a:off x="6829252" y="5899049"/>
            <a:ext cx="1358064"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توليثوس</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5" name="Rectangle 4">
            <a:hlinkClick r:id="rId5" action="ppaction://hlinksldjump"/>
          </p:cNvPr>
          <p:cNvSpPr/>
          <p:nvPr/>
        </p:nvSpPr>
        <p:spPr>
          <a:xfrm>
            <a:off x="1641463" y="4408562"/>
            <a:ext cx="209384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تين انسطاسين</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6" action="ppaction://hlinksldjump"/>
          </p:cNvPr>
          <p:cNvSpPr/>
          <p:nvPr/>
        </p:nvSpPr>
        <p:spPr>
          <a:xfrm>
            <a:off x="1092392" y="5147120"/>
            <a:ext cx="2656497"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بخرستوس افتونف</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7" action="ppaction://hlinksldjump"/>
          </p:cNvPr>
          <p:cNvSpPr/>
          <p:nvPr/>
        </p:nvSpPr>
        <p:spPr>
          <a:xfrm>
            <a:off x="2613410" y="5927599"/>
            <a:ext cx="104547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المحير</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6416791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104"/>
            <a:ext cx="9144000" cy="782371"/>
          </a:xfrm>
        </p:spPr>
        <p:txBody>
          <a:bodyPr/>
          <a:lstStyle/>
          <a:p>
            <a:pPr>
              <a:spcBef>
                <a:spcPts val="0"/>
              </a:spcBef>
              <a:defRPr/>
            </a:pPr>
            <a:r>
              <a:rPr lang="ar-SA" dirty="0">
                <a:solidFill>
                  <a:schemeClr val="lt1"/>
                </a:solidFill>
              </a:rPr>
              <a:t>نسبح نحن المؤمنين</a:t>
            </a:r>
            <a:r>
              <a:rPr lang="ar-EG" dirty="0">
                <a:solidFill>
                  <a:schemeClr val="lt1"/>
                </a:solidFill>
              </a:rPr>
              <a:t> </a:t>
            </a:r>
            <a:r>
              <a:rPr lang="ar-SA" dirty="0">
                <a:solidFill>
                  <a:schemeClr val="lt1"/>
                </a:solidFill>
              </a:rPr>
              <a:t>ونمجد الكلمة المساوي للآب</a:t>
            </a:r>
            <a:endParaRPr lang="ar-EG" sz="8800" dirty="0"/>
          </a:p>
        </p:txBody>
      </p:sp>
      <p:sp>
        <p:nvSpPr>
          <p:cNvPr id="3" name="Text Placeholder 2"/>
          <p:cNvSpPr>
            <a:spLocks noGrp="1"/>
          </p:cNvSpPr>
          <p:nvPr>
            <p:ph type="body" idx="1"/>
          </p:nvPr>
        </p:nvSpPr>
        <p:spPr/>
        <p:txBody>
          <a:bodyPr anchor="t"/>
          <a:lstStyle/>
          <a:p>
            <a:pPr>
              <a:lnSpc>
                <a:spcPct val="60000"/>
              </a:lnSpc>
            </a:pPr>
            <a:r>
              <a:rPr lang="ar-SA" sz="3600" dirty="0"/>
              <a:t>تون سينا نارخون لوغون باترى كى ابنفماتى</a:t>
            </a:r>
            <a:endParaRPr lang="en-US" sz="3600" dirty="0"/>
          </a:p>
          <a:p>
            <a:pPr>
              <a:lnSpc>
                <a:spcPct val="60000"/>
              </a:lnSpc>
            </a:pPr>
            <a:r>
              <a:rPr lang="ar-SA" sz="3600" dirty="0"/>
              <a:t> تون اك بارثينو </a:t>
            </a:r>
            <a:r>
              <a:rPr lang="ar-EG" sz="3600" dirty="0"/>
              <a:t>تيك ثينتا</a:t>
            </a:r>
          </a:p>
        </p:txBody>
      </p:sp>
      <p:sp>
        <p:nvSpPr>
          <p:cNvPr id="5" name="Text Placeholder 4"/>
          <p:cNvSpPr>
            <a:spLocks noGrp="1"/>
          </p:cNvSpPr>
          <p:nvPr>
            <p:ph type="body" sz="quarter" idx="3"/>
          </p:nvPr>
        </p:nvSpPr>
        <p:spPr>
          <a:xfrm>
            <a:off x="0" y="5068904"/>
            <a:ext cx="9144000" cy="1058775"/>
          </a:xfrm>
        </p:spPr>
        <p:txBody>
          <a:bodyPr anchor="t"/>
          <a:lstStyle/>
          <a:p>
            <a:pPr rtl="0">
              <a:lnSpc>
                <a:spcPct val="70000"/>
              </a:lnSpc>
            </a:pPr>
            <a:r>
              <a:rPr lang="en-US" sz="3800" dirty="0">
                <a:solidFill>
                  <a:srgbClr val="FFFF00"/>
                </a:solidFill>
                <a:effectLst/>
                <a:latin typeface="Abraam" pitchFamily="2" charset="0"/>
              </a:rPr>
              <a:t>Ton cunanarxon logon </a:t>
            </a:r>
            <a:r>
              <a:rPr lang="en-US" sz="3800" dirty="0" err="1">
                <a:solidFill>
                  <a:srgbClr val="FFFF00"/>
                </a:solidFill>
                <a:effectLst/>
                <a:latin typeface="Abraam" pitchFamily="2" charset="0"/>
              </a:rPr>
              <a:t>patri</a:t>
            </a:r>
            <a:r>
              <a:rPr lang="en-US" sz="3800" dirty="0">
                <a:solidFill>
                  <a:srgbClr val="FFFF00"/>
                </a:solidFill>
                <a:effectLst/>
                <a:latin typeface="Abraam" pitchFamily="2" charset="0"/>
              </a:rPr>
              <a:t> </a:t>
            </a:r>
            <a:r>
              <a:rPr lang="en-US" sz="3800" dirty="0" err="1">
                <a:solidFill>
                  <a:srgbClr val="FFFF00"/>
                </a:solidFill>
                <a:effectLst/>
                <a:latin typeface="Abraam" pitchFamily="2" charset="0"/>
              </a:rPr>
              <a:t>ke</a:t>
            </a:r>
            <a:r>
              <a:rPr lang="en-US" sz="3800" dirty="0">
                <a:solidFill>
                  <a:srgbClr val="FFFF00"/>
                </a:solidFill>
                <a:effectLst/>
                <a:latin typeface="Abraam" pitchFamily="2" charset="0"/>
              </a:rPr>
              <a:t> pneumatic&gt; ton</a:t>
            </a:r>
            <a:r>
              <a:rPr lang="ar-EG" sz="3800" dirty="0">
                <a:solidFill>
                  <a:srgbClr val="FFFF00"/>
                </a:solidFill>
                <a:effectLst/>
                <a:latin typeface="Abraam" pitchFamily="2" charset="0"/>
              </a:rPr>
              <a:t> </a:t>
            </a:r>
            <a:r>
              <a:rPr lang="en-US" sz="3800" dirty="0" err="1">
                <a:solidFill>
                  <a:srgbClr val="FFFF00"/>
                </a:solidFill>
                <a:effectLst/>
                <a:latin typeface="Abraam" pitchFamily="2" charset="0"/>
              </a:rPr>
              <a:t>ekparqnou</a:t>
            </a:r>
            <a:r>
              <a:rPr lang="en-US" sz="3800" dirty="0">
                <a:solidFill>
                  <a:srgbClr val="FFFF00"/>
                </a:solidFill>
                <a:effectLst/>
                <a:latin typeface="Abraam" pitchFamily="2" charset="0"/>
              </a:rPr>
              <a:t> </a:t>
            </a:r>
            <a:r>
              <a:rPr lang="en-US" sz="3800" dirty="0" err="1">
                <a:solidFill>
                  <a:srgbClr val="FFFF00"/>
                </a:solidFill>
                <a:effectLst/>
                <a:latin typeface="Abraam" pitchFamily="2" charset="0"/>
              </a:rPr>
              <a:t>tex-qenta</a:t>
            </a:r>
            <a:endParaRPr lang="en-US" sz="3800" dirty="0">
              <a:solidFill>
                <a:srgbClr val="FFFF00"/>
              </a:solidFill>
              <a:latin typeface="Abraam" pitchFamily="2" charset="0"/>
            </a:endParaRPr>
          </a:p>
        </p:txBody>
      </p:sp>
    </p:spTree>
    <p:extLst>
      <p:ext uri="{BB962C8B-B14F-4D97-AF65-F5344CB8AC3E}">
        <p14:creationId xmlns:p14="http://schemas.microsoft.com/office/powerpoint/2010/main" val="5909687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23665"/>
            <a:ext cx="9127229" cy="782371"/>
          </a:xfrm>
        </p:spPr>
        <p:txBody>
          <a:bodyPr/>
          <a:lstStyle/>
          <a:p>
            <a:pPr>
              <a:spcBef>
                <a:spcPts val="0"/>
              </a:spcBef>
              <a:defRPr/>
            </a:pPr>
            <a:r>
              <a:rPr lang="ar-SA" sz="3600" dirty="0">
                <a:solidFill>
                  <a:schemeClr val="lt1"/>
                </a:solidFill>
              </a:rPr>
              <a:t>والروح في الأزلية وعدم</a:t>
            </a:r>
            <a:r>
              <a:rPr lang="ar-EG" sz="3600" dirty="0">
                <a:solidFill>
                  <a:schemeClr val="lt1"/>
                </a:solidFill>
              </a:rPr>
              <a:t> </a:t>
            </a:r>
            <a:r>
              <a:rPr lang="ar-SA" sz="3600" dirty="0">
                <a:solidFill>
                  <a:schemeClr val="lt1"/>
                </a:solidFill>
              </a:rPr>
              <a:t>الابتداء المولود من العذراء </a:t>
            </a:r>
            <a:endParaRPr lang="ar-EG" sz="8000" dirty="0"/>
          </a:p>
        </p:txBody>
      </p:sp>
      <p:sp>
        <p:nvSpPr>
          <p:cNvPr id="3" name="Text Placeholder 2"/>
          <p:cNvSpPr>
            <a:spLocks noGrp="1"/>
          </p:cNvSpPr>
          <p:nvPr>
            <p:ph type="body" idx="1"/>
          </p:nvPr>
        </p:nvSpPr>
        <p:spPr>
          <a:xfrm>
            <a:off x="-16771" y="6049107"/>
            <a:ext cx="9143999" cy="808893"/>
          </a:xfrm>
        </p:spPr>
        <p:txBody>
          <a:bodyPr/>
          <a:lstStyle/>
          <a:p>
            <a:pPr>
              <a:lnSpc>
                <a:spcPct val="80000"/>
              </a:lnSpc>
              <a:spcBef>
                <a:spcPts val="0"/>
              </a:spcBef>
              <a:defRPr/>
            </a:pPr>
            <a:r>
              <a:rPr lang="ar-SA" sz="3600" dirty="0"/>
              <a:t>ايس سوتيريان ايمون انيم نى سومين بى استى</a:t>
            </a:r>
            <a:endParaRPr lang="en-US" sz="3600" dirty="0"/>
          </a:p>
          <a:p>
            <a:pPr>
              <a:lnSpc>
                <a:spcPct val="80000"/>
              </a:lnSpc>
              <a:spcBef>
                <a:spcPts val="0"/>
              </a:spcBef>
              <a:defRPr/>
            </a:pPr>
            <a:r>
              <a:rPr lang="ar-SA" sz="3600" dirty="0"/>
              <a:t> كى بروس كى نيسومين</a:t>
            </a:r>
            <a:endParaRPr lang="ar-EG" sz="3600" dirty="0"/>
          </a:p>
        </p:txBody>
      </p:sp>
      <p:sp>
        <p:nvSpPr>
          <p:cNvPr id="5" name="Text Placeholder 4"/>
          <p:cNvSpPr>
            <a:spLocks noGrp="1"/>
          </p:cNvSpPr>
          <p:nvPr>
            <p:ph type="body" sz="quarter" idx="3"/>
          </p:nvPr>
        </p:nvSpPr>
        <p:spPr>
          <a:xfrm>
            <a:off x="16772" y="5100445"/>
            <a:ext cx="9144000" cy="970389"/>
          </a:xfrm>
        </p:spPr>
        <p:txBody>
          <a:bodyPr/>
          <a:lstStyle/>
          <a:p>
            <a:pPr>
              <a:lnSpc>
                <a:spcPct val="60000"/>
              </a:lnSpc>
            </a:pPr>
            <a:r>
              <a:rPr lang="en-US" sz="4800" dirty="0">
                <a:solidFill>
                  <a:srgbClr val="FFFF00"/>
                </a:solidFill>
                <a:effectLst/>
                <a:latin typeface="Abraam" pitchFamily="2" charset="0"/>
              </a:rPr>
              <a:t>ic cwthrian `hmwn&gt; `anum-nhcwmen picti ke prockunhcwmen&gt;</a:t>
            </a:r>
            <a:endParaRPr lang="en-US" sz="16600" dirty="0">
              <a:solidFill>
                <a:srgbClr val="FFFF00"/>
              </a:solidFill>
              <a:latin typeface="Abraam" pitchFamily="2" charset="0"/>
            </a:endParaRPr>
          </a:p>
        </p:txBody>
      </p:sp>
    </p:spTree>
    <p:extLst>
      <p:ext uri="{BB962C8B-B14F-4D97-AF65-F5344CB8AC3E}">
        <p14:creationId xmlns:p14="http://schemas.microsoft.com/office/powerpoint/2010/main" val="187402754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75212"/>
            <a:ext cx="9127229" cy="782371"/>
          </a:xfrm>
        </p:spPr>
        <p:txBody>
          <a:bodyPr anchor="ctr"/>
          <a:lstStyle/>
          <a:p>
            <a:pPr algn="ctr" eaLnBrk="1" hangingPunct="1">
              <a:spcBef>
                <a:spcPct val="50000"/>
              </a:spcBef>
            </a:pPr>
            <a:r>
              <a:rPr lang="ar-SA" sz="3200" b="1" dirty="0">
                <a:solidFill>
                  <a:schemeClr val="bg1"/>
                </a:solidFill>
              </a:rPr>
              <a:t>أوتى افذوكى سى ساركى أ</a:t>
            </a:r>
            <a:r>
              <a:rPr lang="ar-EG" sz="3200" b="1" dirty="0">
                <a:solidFill>
                  <a:schemeClr val="bg1"/>
                </a:solidFill>
              </a:rPr>
              <a:t>ي</a:t>
            </a:r>
            <a:r>
              <a:rPr lang="ar-SA" sz="3200" b="1" dirty="0">
                <a:solidFill>
                  <a:schemeClr val="bg1"/>
                </a:solidFill>
              </a:rPr>
              <a:t>ن</a:t>
            </a:r>
            <a:r>
              <a:rPr lang="ar-EG" sz="3200" b="1" dirty="0">
                <a:solidFill>
                  <a:schemeClr val="bg1"/>
                </a:solidFill>
              </a:rPr>
              <a:t>ل</a:t>
            </a:r>
            <a:r>
              <a:rPr lang="ar-SA" sz="3200" b="1" dirty="0">
                <a:solidFill>
                  <a:schemeClr val="bg1"/>
                </a:solidFill>
              </a:rPr>
              <a:t>ثين ان تو استافرو كى </a:t>
            </a:r>
            <a:r>
              <a:rPr lang="ar-EG" sz="3200" b="1" dirty="0">
                <a:solidFill>
                  <a:schemeClr val="bg1"/>
                </a:solidFill>
              </a:rPr>
              <a:t>ث</a:t>
            </a:r>
            <a:r>
              <a:rPr lang="ar-SA" sz="3200" b="1" dirty="0">
                <a:solidFill>
                  <a:schemeClr val="bg1"/>
                </a:solidFill>
              </a:rPr>
              <a:t>ان</a:t>
            </a:r>
            <a:r>
              <a:rPr lang="ar-EG" sz="3200" b="1" dirty="0">
                <a:solidFill>
                  <a:schemeClr val="bg1"/>
                </a:solidFill>
              </a:rPr>
              <a:t>ا</a:t>
            </a:r>
            <a:r>
              <a:rPr lang="ar-SA" sz="3200" b="1" dirty="0">
                <a:solidFill>
                  <a:schemeClr val="bg1"/>
                </a:solidFill>
              </a:rPr>
              <a:t>تو ايبومينى</a:t>
            </a:r>
            <a:endParaRPr lang="en-US" sz="3200" b="1" dirty="0">
              <a:solidFill>
                <a:schemeClr val="bg1"/>
              </a:solidFill>
            </a:endParaRPr>
          </a:p>
        </p:txBody>
      </p:sp>
      <p:sp>
        <p:nvSpPr>
          <p:cNvPr id="3" name="Text Placeholder 2"/>
          <p:cNvSpPr>
            <a:spLocks noGrp="1"/>
          </p:cNvSpPr>
          <p:nvPr>
            <p:ph type="body" idx="1"/>
          </p:nvPr>
        </p:nvSpPr>
        <p:spPr>
          <a:xfrm>
            <a:off x="-16771" y="4356154"/>
            <a:ext cx="9143999" cy="808893"/>
          </a:xfrm>
        </p:spPr>
        <p:txBody>
          <a:bodyPr anchor="ct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لخلاصنا لأنه سر وارتضى بالجسد أن يعلو على الصليب </a:t>
            </a:r>
            <a:endParaRPr lang="ar-EG" sz="19900" b="1" kern="1200" dirty="0">
              <a:solidFill>
                <a:schemeClr val="bg1"/>
              </a:solidFill>
              <a:latin typeface="+mn-lt"/>
              <a:ea typeface="+mn-ea"/>
              <a:cs typeface="+mn-cs"/>
            </a:endParaRPr>
          </a:p>
        </p:txBody>
      </p:sp>
      <p:sp>
        <p:nvSpPr>
          <p:cNvPr id="5" name="Text Placeholder 4"/>
          <p:cNvSpPr>
            <a:spLocks noGrp="1"/>
          </p:cNvSpPr>
          <p:nvPr>
            <p:ph type="body" sz="quarter" idx="3"/>
          </p:nvPr>
        </p:nvSpPr>
        <p:spPr>
          <a:xfrm>
            <a:off x="-1" y="5229200"/>
            <a:ext cx="9144000" cy="970389"/>
          </a:xfrm>
        </p:spPr>
        <p:txBody>
          <a:bodyPr/>
          <a:lstStyle/>
          <a:p>
            <a:pPr rtl="0">
              <a:lnSpc>
                <a:spcPct val="70000"/>
              </a:lnSpc>
            </a:pPr>
            <a:r>
              <a:rPr lang="en-US" sz="4400" b="0" kern="1200" dirty="0">
                <a:solidFill>
                  <a:srgbClr val="FFFF00"/>
                </a:solidFill>
                <a:effectLst/>
                <a:latin typeface="Abraam" pitchFamily="2" charset="0"/>
                <a:ea typeface="+mn-ea"/>
                <a:cs typeface="+mn-cs"/>
              </a:rPr>
              <a:t>`</a:t>
            </a:r>
            <a:r>
              <a:rPr lang="en-US" sz="4400" b="0" kern="1200" dirty="0" err="1">
                <a:solidFill>
                  <a:srgbClr val="FFFF00"/>
                </a:solidFill>
                <a:effectLst/>
                <a:latin typeface="Abraam" pitchFamily="2" charset="0"/>
                <a:ea typeface="+mn-ea"/>
                <a:cs typeface="+mn-cs"/>
              </a:rPr>
              <a:t>oti</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hudokhce</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carki</a:t>
            </a:r>
            <a:r>
              <a:rPr lang="en-US" sz="4400" b="0" kern="1200" dirty="0">
                <a:solidFill>
                  <a:srgbClr val="FFFF00"/>
                </a:solidFill>
                <a:effectLst/>
                <a:latin typeface="Abraam" pitchFamily="2" charset="0"/>
                <a:ea typeface="+mn-ea"/>
                <a:cs typeface="+mn-cs"/>
              </a:rPr>
              <a:t>&gt; `</a:t>
            </a:r>
            <a:r>
              <a:rPr lang="en-US" sz="4400" b="0" kern="1200" dirty="0" err="1">
                <a:solidFill>
                  <a:srgbClr val="FFFF00"/>
                </a:solidFill>
                <a:effectLst/>
                <a:latin typeface="Abraam" pitchFamily="2" charset="0"/>
                <a:ea typeface="+mn-ea"/>
                <a:cs typeface="+mn-cs"/>
              </a:rPr>
              <a:t>anelqin</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en</a:t>
            </a:r>
            <a:r>
              <a:rPr lang="en-US" sz="4400" dirty="0">
                <a:solidFill>
                  <a:srgbClr val="FFFF00"/>
                </a:solidFill>
                <a:effectLst/>
                <a:latin typeface="Abraam" pitchFamily="2" charset="0"/>
                <a:cs typeface="+mn-cs"/>
              </a:rPr>
              <a:t> </a:t>
            </a:r>
            <a:r>
              <a:rPr lang="en-US" sz="4400" b="0" kern="1200" dirty="0" err="1">
                <a:solidFill>
                  <a:srgbClr val="FFFF00"/>
                </a:solidFill>
                <a:effectLst/>
                <a:latin typeface="Abraam" pitchFamily="2" charset="0"/>
                <a:ea typeface="+mn-ea"/>
                <a:cs typeface="+mn-cs"/>
              </a:rPr>
              <a:t>twctaurw</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ke</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qanaton</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upomin</a:t>
            </a:r>
            <a:endParaRPr lang="en-US" sz="13800" dirty="0">
              <a:solidFill>
                <a:srgbClr val="FFFF00"/>
              </a:solidFill>
              <a:latin typeface="Abraam" pitchFamily="2" charset="0"/>
            </a:endParaRPr>
          </a:p>
        </p:txBody>
      </p:sp>
    </p:spTree>
    <p:extLst>
      <p:ext uri="{BB962C8B-B14F-4D97-AF65-F5344CB8AC3E}">
        <p14:creationId xmlns:p14="http://schemas.microsoft.com/office/powerpoint/2010/main" val="1369972443"/>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6075212"/>
            <a:ext cx="9127229" cy="782371"/>
          </a:xfrm>
        </p:spPr>
        <p:txBody>
          <a:bodyPr anchor="ctr"/>
          <a:lstStyle/>
          <a:p>
            <a:pPr algn="ctr" eaLnBrk="1" hangingPunct="1">
              <a:spcBef>
                <a:spcPct val="50000"/>
              </a:spcBef>
            </a:pPr>
            <a:r>
              <a:rPr lang="ar-SA" sz="3100" b="1" dirty="0">
                <a:solidFill>
                  <a:schemeClr val="bg1"/>
                </a:solidFill>
              </a:rPr>
              <a:t>كى ايجيري توس تيس نى أو أوو</a:t>
            </a:r>
            <a:r>
              <a:rPr lang="en-US" sz="3100" b="1" dirty="0">
                <a:solidFill>
                  <a:schemeClr val="bg1"/>
                </a:solidFill>
              </a:rPr>
              <a:t> :</a:t>
            </a:r>
            <a:r>
              <a:rPr lang="ar-SA" sz="3100" b="1" dirty="0">
                <a:solidFill>
                  <a:schemeClr val="bg1"/>
                </a:solidFill>
              </a:rPr>
              <a:t>تاس انتى ان ذوكسو اناستاسي افتو</a:t>
            </a:r>
          </a:p>
        </p:txBody>
      </p:sp>
      <p:sp>
        <p:nvSpPr>
          <p:cNvPr id="3" name="Text Placeholder 2"/>
          <p:cNvSpPr>
            <a:spLocks noGrp="1"/>
          </p:cNvSpPr>
          <p:nvPr>
            <p:ph type="body" idx="1"/>
          </p:nvPr>
        </p:nvSpPr>
        <p:spPr>
          <a:xfrm>
            <a:off x="-16771" y="4356154"/>
            <a:ext cx="9143999" cy="808893"/>
          </a:xfrm>
        </p:spPr>
        <p:txBody>
          <a:bodyPr anchor="ct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effectLst/>
                <a:latin typeface="+mn-lt"/>
                <a:ea typeface="+mn-ea"/>
                <a:cs typeface="+mn-cs"/>
              </a:rPr>
              <a:t>يحتمل الموت وينهض الموتى بقيامته المجيدة</a:t>
            </a:r>
          </a:p>
        </p:txBody>
      </p:sp>
      <p:sp>
        <p:nvSpPr>
          <p:cNvPr id="5" name="Text Placeholder 4"/>
          <p:cNvSpPr>
            <a:spLocks noGrp="1"/>
          </p:cNvSpPr>
          <p:nvPr>
            <p:ph type="body" sz="quarter" idx="3"/>
          </p:nvPr>
        </p:nvSpPr>
        <p:spPr>
          <a:xfrm>
            <a:off x="-1" y="5229200"/>
            <a:ext cx="9144000" cy="970389"/>
          </a:xfrm>
        </p:spPr>
        <p:txBody>
          <a:bodyPr/>
          <a:lstStyle/>
          <a:p>
            <a:pPr rtl="0">
              <a:lnSpc>
                <a:spcPct val="70000"/>
              </a:lnSpc>
            </a:pPr>
            <a:r>
              <a:rPr lang="en-US" sz="4400" b="0" kern="1200" dirty="0" err="1">
                <a:solidFill>
                  <a:srgbClr val="FFFF00"/>
                </a:solidFill>
                <a:effectLst/>
                <a:latin typeface="Abraam" pitchFamily="2" charset="0"/>
                <a:ea typeface="+mn-ea"/>
                <a:cs typeface="+mn-cs"/>
              </a:rPr>
              <a:t>ke</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egire</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touc</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teqne`wo</a:t>
            </a:r>
            <a:r>
              <a:rPr lang="en-US" sz="4400" b="0" kern="1200" dirty="0">
                <a:solidFill>
                  <a:srgbClr val="FFFF00"/>
                </a:solidFill>
                <a:effectLst/>
                <a:latin typeface="Abraam" pitchFamily="2" charset="0"/>
                <a:ea typeface="+mn-ea"/>
                <a:cs typeface="+mn-cs"/>
              </a:rPr>
              <a:t>&gt; tac </a:t>
            </a:r>
            <a:r>
              <a:rPr lang="en-US" sz="4400" b="0" kern="1200" dirty="0" err="1">
                <a:solidFill>
                  <a:srgbClr val="FFFF00"/>
                </a:solidFill>
                <a:effectLst/>
                <a:latin typeface="Abraam" pitchFamily="2" charset="0"/>
                <a:ea typeface="+mn-ea"/>
                <a:cs typeface="+mn-cs"/>
              </a:rPr>
              <a:t>en</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th</a:t>
            </a:r>
            <a:r>
              <a:rPr lang="en-US" sz="4400" b="0" kern="1200" dirty="0">
                <a:solidFill>
                  <a:srgbClr val="FFFF00"/>
                </a:solidFill>
                <a:effectLst/>
                <a:latin typeface="Abraam" pitchFamily="2" charset="0"/>
                <a:ea typeface="+mn-ea"/>
                <a:cs typeface="+mn-cs"/>
              </a:rPr>
              <a:t> endo[w `</a:t>
            </a:r>
            <a:r>
              <a:rPr lang="en-US" sz="4400" b="0" kern="1200" dirty="0" err="1">
                <a:solidFill>
                  <a:srgbClr val="FFFF00"/>
                </a:solidFill>
                <a:effectLst/>
                <a:latin typeface="Abraam" pitchFamily="2" charset="0"/>
                <a:ea typeface="+mn-ea"/>
                <a:cs typeface="+mn-cs"/>
              </a:rPr>
              <a:t>anactaci</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autou</a:t>
            </a:r>
            <a:r>
              <a:rPr lang="en-US" sz="4400" b="0" kern="1200" dirty="0">
                <a:solidFill>
                  <a:srgbClr val="FFFF00"/>
                </a:solidFill>
                <a:effectLst/>
                <a:latin typeface="Abraam" pitchFamily="2" charset="0"/>
                <a:ea typeface="+mn-ea"/>
                <a:cs typeface="+mn-cs"/>
              </a:rPr>
              <a:t>.</a:t>
            </a:r>
          </a:p>
        </p:txBody>
      </p:sp>
    </p:spTree>
    <p:extLst>
      <p:ext uri="{BB962C8B-B14F-4D97-AF65-F5344CB8AC3E}">
        <p14:creationId xmlns:p14="http://schemas.microsoft.com/office/powerpoint/2010/main" val="658652521"/>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5652120" y="4437112"/>
            <a:ext cx="261161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اخرستوس انيستي</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Rectangle 2">
            <a:hlinkClick r:id="rId3" action="ppaction://hlinksldjump"/>
          </p:cNvPr>
          <p:cNvSpPr/>
          <p:nvPr/>
        </p:nvSpPr>
        <p:spPr>
          <a:xfrm>
            <a:off x="6842835" y="5147120"/>
            <a:ext cx="1404552"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تون سينا</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4" name="Rectangle 3">
            <a:hlinkClick r:id="rId4" action="ppaction://hlinksldjump"/>
          </p:cNvPr>
          <p:cNvSpPr/>
          <p:nvPr/>
        </p:nvSpPr>
        <p:spPr>
          <a:xfrm>
            <a:off x="6829252" y="5899049"/>
            <a:ext cx="1358064"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توليثوس</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5" name="Rectangle 4">
            <a:hlinkClick r:id="rId5" action="ppaction://hlinksldjump"/>
          </p:cNvPr>
          <p:cNvSpPr/>
          <p:nvPr/>
        </p:nvSpPr>
        <p:spPr>
          <a:xfrm>
            <a:off x="1641463" y="4408562"/>
            <a:ext cx="209384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تين انسطاسين</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6" action="ppaction://hlinksldjump"/>
          </p:cNvPr>
          <p:cNvSpPr/>
          <p:nvPr/>
        </p:nvSpPr>
        <p:spPr>
          <a:xfrm>
            <a:off x="1092392" y="5147120"/>
            <a:ext cx="2656497"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بخرستوس افتونف</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7" action="ppaction://hlinksldjump"/>
          </p:cNvPr>
          <p:cNvSpPr/>
          <p:nvPr/>
        </p:nvSpPr>
        <p:spPr>
          <a:xfrm>
            <a:off x="2613410" y="5927599"/>
            <a:ext cx="104547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المحير</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40792172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6533"/>
            <a:ext cx="9144000" cy="782371"/>
          </a:xfrm>
        </p:spPr>
        <p:txBody>
          <a:bodyPr/>
          <a:lstStyle/>
          <a:p>
            <a:pPr>
              <a:spcBef>
                <a:spcPts val="0"/>
              </a:spcBef>
              <a:defRPr/>
            </a:pPr>
            <a:r>
              <a:rPr lang="ar-SA" sz="3600" dirty="0">
                <a:solidFill>
                  <a:schemeClr val="lt1"/>
                </a:solidFill>
              </a:rPr>
              <a:t>إن الحجر لما ختم من اليهود وجسدك الطاهر</a:t>
            </a:r>
            <a:r>
              <a:rPr lang="ar-SA" sz="3600" b="1" kern="1200" dirty="0">
                <a:solidFill>
                  <a:schemeClr val="lt1"/>
                </a:solidFill>
                <a:effectLst/>
                <a:latin typeface="+mn-lt"/>
                <a:ea typeface="+mn-ea"/>
                <a:cs typeface="+mn-cs"/>
              </a:rPr>
              <a:t> حفظ من الجند</a:t>
            </a:r>
            <a:r>
              <a:rPr lang="ar-SA" sz="3600" dirty="0">
                <a:solidFill>
                  <a:schemeClr val="lt1"/>
                </a:solidFill>
              </a:rPr>
              <a:t> </a:t>
            </a:r>
          </a:p>
        </p:txBody>
      </p:sp>
      <p:sp>
        <p:nvSpPr>
          <p:cNvPr id="3" name="Text Placeholder 2"/>
          <p:cNvSpPr>
            <a:spLocks noGrp="1"/>
          </p:cNvSpPr>
          <p:nvPr>
            <p:ph type="body" idx="1"/>
          </p:nvPr>
        </p:nvSpPr>
        <p:spPr>
          <a:xfrm>
            <a:off x="0" y="5968312"/>
            <a:ext cx="9143999" cy="808893"/>
          </a:xfrm>
        </p:spPr>
        <p:txBody>
          <a:bodyPr anchor="t"/>
          <a:lstStyle/>
          <a:p>
            <a:pPr algn="ctr" eaLnBrk="1" hangingPunct="1">
              <a:lnSpc>
                <a:spcPct val="80000"/>
              </a:lnSpc>
              <a:spcBef>
                <a:spcPct val="50000"/>
              </a:spcBef>
            </a:pPr>
            <a:r>
              <a:rPr lang="ar-SA" sz="3600" b="1" dirty="0">
                <a:solidFill>
                  <a:schemeClr val="bg1"/>
                </a:solidFill>
              </a:rPr>
              <a:t>توليثوس </a:t>
            </a:r>
            <a:r>
              <a:rPr lang="ar-EG" sz="3600" b="1" dirty="0">
                <a:solidFill>
                  <a:schemeClr val="bg1"/>
                </a:solidFill>
              </a:rPr>
              <a:t>إ</a:t>
            </a:r>
            <a:r>
              <a:rPr lang="ar-SA" sz="3600" b="1" dirty="0">
                <a:solidFill>
                  <a:schemeClr val="bg1"/>
                </a:solidFill>
              </a:rPr>
              <a:t>فراج</a:t>
            </a:r>
            <a:r>
              <a:rPr lang="ar-EG" sz="3600" b="1" dirty="0">
                <a:solidFill>
                  <a:schemeClr val="bg1"/>
                </a:solidFill>
              </a:rPr>
              <a:t>يس </a:t>
            </a:r>
            <a:r>
              <a:rPr lang="ar-SA" sz="3600" b="1" dirty="0">
                <a:solidFill>
                  <a:schemeClr val="bg1"/>
                </a:solidFill>
              </a:rPr>
              <a:t>ثيندوس ايبوتون ايو ذيئون كى استراتيو تون فيلاس سون تون تو اكرانتون سو سوما </a:t>
            </a:r>
            <a:endParaRPr lang="en-US" sz="3600" b="1" dirty="0">
              <a:solidFill>
                <a:schemeClr val="bg1"/>
              </a:solidFill>
            </a:endParaRPr>
          </a:p>
        </p:txBody>
      </p:sp>
      <p:sp>
        <p:nvSpPr>
          <p:cNvPr id="5" name="Text Placeholder 4"/>
          <p:cNvSpPr>
            <a:spLocks noGrp="1"/>
          </p:cNvSpPr>
          <p:nvPr>
            <p:ph type="body" sz="quarter" idx="3"/>
          </p:nvPr>
        </p:nvSpPr>
        <p:spPr>
          <a:xfrm>
            <a:off x="-1" y="4909537"/>
            <a:ext cx="9144000" cy="1058775"/>
          </a:xfrm>
        </p:spPr>
        <p:txBody>
          <a:bodyPr anchor="t"/>
          <a:lstStyle/>
          <a:p>
            <a:pPr algn="ctr" rtl="0">
              <a:lnSpc>
                <a:spcPct val="70000"/>
              </a:lnSpc>
            </a:pPr>
            <a:r>
              <a:rPr lang="en-US" sz="3500" b="0" kern="1200" dirty="0" err="1">
                <a:solidFill>
                  <a:srgbClr val="FFFF00"/>
                </a:solidFill>
                <a:effectLst/>
                <a:latin typeface="Abraam" pitchFamily="2" charset="0"/>
                <a:ea typeface="+mn-ea"/>
                <a:cs typeface="+mn-cs"/>
              </a:rPr>
              <a:t>Tou</a:t>
            </a:r>
            <a:r>
              <a:rPr lang="en-US"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liqouc</a:t>
            </a:r>
            <a:r>
              <a:rPr lang="ar-EG"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vragicqen</a:t>
            </a:r>
            <a:r>
              <a:rPr lang="ar-EG" sz="3500" b="0" kern="1200" dirty="0">
                <a:solidFill>
                  <a:srgbClr val="FFFF00"/>
                </a:solidFill>
                <a:effectLst/>
                <a:latin typeface="Abraam" pitchFamily="2" charset="0"/>
                <a:ea typeface="+mn-ea"/>
                <a:cs typeface="+mn-cs"/>
              </a:rPr>
              <a:t> </a:t>
            </a:r>
            <a:r>
              <a:rPr lang="en-US" sz="3500" b="0" kern="1200" dirty="0">
                <a:solidFill>
                  <a:srgbClr val="FFFF00"/>
                </a:solidFill>
                <a:effectLst/>
                <a:latin typeface="Abraam" pitchFamily="2" charset="0"/>
                <a:ea typeface="+mn-ea"/>
                <a:cs typeface="+mn-cs"/>
              </a:rPr>
              <a:t>toc&gt; `</a:t>
            </a:r>
            <a:r>
              <a:rPr lang="en-US" sz="3500" b="0" kern="1200" dirty="0" err="1">
                <a:solidFill>
                  <a:srgbClr val="FFFF00"/>
                </a:solidFill>
                <a:effectLst/>
                <a:latin typeface="Abraam" pitchFamily="2" charset="0"/>
                <a:ea typeface="+mn-ea"/>
                <a:cs typeface="+mn-cs"/>
              </a:rPr>
              <a:t>upo</a:t>
            </a:r>
            <a:r>
              <a:rPr lang="en-US"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twn</a:t>
            </a:r>
            <a:r>
              <a:rPr lang="ar-EG" sz="3500" dirty="0">
                <a:solidFill>
                  <a:srgbClr val="FFFF00"/>
                </a:solidFill>
                <a:effectLst/>
                <a:latin typeface="Abraam" pitchFamily="2" charset="0"/>
                <a:cs typeface="+mn-cs"/>
              </a:rPr>
              <a:t> </a:t>
            </a:r>
            <a:r>
              <a:rPr lang="en-US" sz="3500" b="0" kern="1200" dirty="0" err="1">
                <a:solidFill>
                  <a:srgbClr val="FFFF00"/>
                </a:solidFill>
                <a:effectLst/>
                <a:latin typeface="Abraam" pitchFamily="2" charset="0"/>
                <a:ea typeface="+mn-ea"/>
                <a:cs typeface="+mn-cs"/>
              </a:rPr>
              <a:t>ioudewn</a:t>
            </a:r>
            <a:r>
              <a:rPr lang="en-US" sz="3500" b="0" kern="1200" dirty="0">
                <a:solidFill>
                  <a:srgbClr val="FFFF00"/>
                </a:solidFill>
                <a:effectLst/>
                <a:latin typeface="Abraam" pitchFamily="2" charset="0"/>
                <a:ea typeface="+mn-ea"/>
                <a:cs typeface="+mn-cs"/>
              </a:rPr>
              <a:t>&gt; </a:t>
            </a:r>
            <a:r>
              <a:rPr lang="en-US" sz="3500" b="0" kern="1200" dirty="0" err="1">
                <a:solidFill>
                  <a:srgbClr val="FFFF00"/>
                </a:solidFill>
                <a:effectLst/>
                <a:latin typeface="Abraam" pitchFamily="2" charset="0"/>
                <a:ea typeface="+mn-ea"/>
                <a:cs typeface="+mn-cs"/>
              </a:rPr>
              <a:t>ke</a:t>
            </a:r>
            <a:r>
              <a:rPr lang="en-US"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ctrati</a:t>
            </a:r>
            <a:r>
              <a:rPr lang="en-US" sz="3500" dirty="0" err="1">
                <a:solidFill>
                  <a:srgbClr val="FFFF00"/>
                </a:solidFill>
                <a:effectLst/>
                <a:latin typeface="Abraam" pitchFamily="2" charset="0"/>
                <a:cs typeface="+mn-cs"/>
              </a:rPr>
              <a:t>`</a:t>
            </a:r>
            <a:r>
              <a:rPr lang="en-US" sz="3500" b="0" kern="1200" dirty="0" err="1">
                <a:solidFill>
                  <a:srgbClr val="FFFF00"/>
                </a:solidFill>
                <a:effectLst/>
                <a:latin typeface="Abraam" pitchFamily="2" charset="0"/>
                <a:ea typeface="+mn-ea"/>
                <a:cs typeface="+mn-cs"/>
              </a:rPr>
              <a:t>w</a:t>
            </a:r>
            <a:r>
              <a:rPr lang="ar-EG"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twn</a:t>
            </a:r>
            <a:r>
              <a:rPr lang="ar-EG"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vulaccontwn</a:t>
            </a:r>
            <a:r>
              <a:rPr lang="en-US" sz="3500" b="0" kern="1200" dirty="0">
                <a:solidFill>
                  <a:srgbClr val="FFFF00"/>
                </a:solidFill>
                <a:effectLst/>
                <a:latin typeface="Abraam" pitchFamily="2" charset="0"/>
                <a:ea typeface="+mn-ea"/>
                <a:cs typeface="+mn-cs"/>
              </a:rPr>
              <a:t> to</a:t>
            </a:r>
            <a:r>
              <a:rPr lang="ar-EG"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axranton</a:t>
            </a:r>
            <a:r>
              <a:rPr lang="en-US"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cou</a:t>
            </a:r>
            <a:r>
              <a:rPr lang="en-US" sz="3500" b="0" kern="1200" dirty="0">
                <a:solidFill>
                  <a:srgbClr val="FFFF00"/>
                </a:solidFill>
                <a:effectLst/>
                <a:latin typeface="Abraam" pitchFamily="2" charset="0"/>
                <a:ea typeface="+mn-ea"/>
                <a:cs typeface="+mn-cs"/>
              </a:rPr>
              <a:t> </a:t>
            </a:r>
            <a:r>
              <a:rPr lang="en-US" sz="3500" b="0" kern="1200" dirty="0" err="1">
                <a:solidFill>
                  <a:srgbClr val="FFFF00"/>
                </a:solidFill>
                <a:effectLst/>
                <a:latin typeface="Abraam" pitchFamily="2" charset="0"/>
                <a:ea typeface="+mn-ea"/>
                <a:cs typeface="+mn-cs"/>
              </a:rPr>
              <a:t>Cwma</a:t>
            </a:r>
            <a:endParaRPr lang="en-US" sz="3500" b="0" kern="1200" baseline="0" dirty="0">
              <a:solidFill>
                <a:srgbClr val="FFFF00"/>
              </a:solidFill>
              <a:latin typeface="Abraam" pitchFamily="2" charset="0"/>
              <a:ea typeface="+mn-ea"/>
              <a:cs typeface="+mn-cs"/>
            </a:endParaRPr>
          </a:p>
        </p:txBody>
      </p:sp>
    </p:spTree>
    <p:extLst>
      <p:ext uri="{BB962C8B-B14F-4D97-AF65-F5344CB8AC3E}">
        <p14:creationId xmlns:p14="http://schemas.microsoft.com/office/powerpoint/2010/main" val="400900026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07556"/>
            <a:ext cx="9144000" cy="782371"/>
          </a:xfrm>
        </p:spPr>
        <p:txBody>
          <a:bodyPr/>
          <a:lstStyle/>
          <a:p>
            <a:pPr>
              <a:lnSpc>
                <a:spcPct val="80000"/>
              </a:lnSpc>
              <a:spcBef>
                <a:spcPts val="0"/>
              </a:spcBef>
              <a:defRPr/>
            </a:pPr>
            <a:r>
              <a:rPr lang="ar-SA" sz="3200" b="1" kern="1200" dirty="0">
                <a:solidFill>
                  <a:schemeClr val="lt1"/>
                </a:solidFill>
                <a:effectLst/>
                <a:latin typeface="+mn-lt"/>
                <a:ea typeface="+mn-ea"/>
                <a:cs typeface="+mn-cs"/>
              </a:rPr>
              <a:t>قمت في اليوم الثالث أيها المخلص</a:t>
            </a:r>
            <a:r>
              <a:rPr lang="en-US" sz="3200" b="1" kern="1200" dirty="0">
                <a:solidFill>
                  <a:schemeClr val="lt1"/>
                </a:solidFill>
                <a:effectLst/>
                <a:latin typeface="+mn-lt"/>
                <a:ea typeface="+mn-ea"/>
                <a:cs typeface="+mn-cs"/>
              </a:rPr>
              <a:t> </a:t>
            </a:r>
            <a:r>
              <a:rPr lang="ar-SA" sz="3200" b="1" kern="1200" dirty="0">
                <a:solidFill>
                  <a:schemeClr val="lt1"/>
                </a:solidFill>
                <a:effectLst/>
                <a:latin typeface="+mn-lt"/>
                <a:ea typeface="+mn-ea"/>
                <a:cs typeface="+mn-cs"/>
              </a:rPr>
              <a:t>مانحا العالم الحياة</a:t>
            </a:r>
            <a:br>
              <a:rPr lang="en-US" sz="3200" b="1" kern="1200" dirty="0">
                <a:solidFill>
                  <a:schemeClr val="lt1"/>
                </a:solidFill>
                <a:effectLst/>
                <a:latin typeface="+mn-lt"/>
                <a:ea typeface="+mn-ea"/>
                <a:cs typeface="+mn-cs"/>
              </a:rPr>
            </a:br>
            <a:r>
              <a:rPr lang="ar-SA" sz="3200" b="1" kern="1200" dirty="0">
                <a:solidFill>
                  <a:schemeClr val="lt1"/>
                </a:solidFill>
                <a:effectLst/>
                <a:latin typeface="+mn-lt"/>
                <a:ea typeface="+mn-ea"/>
                <a:cs typeface="+mn-cs"/>
              </a:rPr>
              <a:t> لأجل هذا قوات السماوات هتفوا </a:t>
            </a:r>
            <a:br>
              <a:rPr lang="ar-EG" sz="3200" b="1" kern="1200" dirty="0">
                <a:solidFill>
                  <a:schemeClr val="bg1"/>
                </a:solidFill>
                <a:latin typeface="+mn-lt"/>
                <a:ea typeface="+mn-ea"/>
                <a:cs typeface="+mn-cs"/>
              </a:rPr>
            </a:br>
            <a:r>
              <a:rPr lang="ar-SA" sz="3200" b="1" kern="1200" dirty="0">
                <a:solidFill>
                  <a:schemeClr val="lt1"/>
                </a:solidFill>
                <a:effectLst/>
                <a:latin typeface="+mn-lt"/>
                <a:ea typeface="+mn-ea"/>
                <a:cs typeface="+mn-cs"/>
              </a:rPr>
              <a:t> </a:t>
            </a:r>
            <a:endParaRPr lang="ar-EG" sz="3200" b="1" kern="1200" dirty="0">
              <a:solidFill>
                <a:schemeClr val="bg1"/>
              </a:solidFill>
              <a:latin typeface="+mn-lt"/>
              <a:ea typeface="+mn-ea"/>
              <a:cs typeface="+mn-cs"/>
            </a:endParaRPr>
          </a:p>
        </p:txBody>
      </p:sp>
      <p:sp>
        <p:nvSpPr>
          <p:cNvPr id="3" name="Text Placeholder 2"/>
          <p:cNvSpPr>
            <a:spLocks noGrp="1"/>
          </p:cNvSpPr>
          <p:nvPr>
            <p:ph type="body" idx="1"/>
          </p:nvPr>
        </p:nvSpPr>
        <p:spPr>
          <a:xfrm>
            <a:off x="0" y="6008653"/>
            <a:ext cx="9143999" cy="808893"/>
          </a:xfrm>
        </p:spPr>
        <p:txBody>
          <a:bodyPr anchor="t"/>
          <a:lstStyle/>
          <a:p>
            <a:pPr>
              <a:lnSpc>
                <a:spcPct val="70000"/>
              </a:lnSpc>
              <a:spcBef>
                <a:spcPct val="50000"/>
              </a:spcBef>
            </a:pPr>
            <a:r>
              <a:rPr lang="ar-SA" sz="3600" b="1" dirty="0">
                <a:solidFill>
                  <a:schemeClr val="bg1"/>
                </a:solidFill>
              </a:rPr>
              <a:t>انيست</a:t>
            </a:r>
            <a:r>
              <a:rPr lang="ar-EG" sz="3600" b="1" dirty="0">
                <a:solidFill>
                  <a:schemeClr val="bg1"/>
                </a:solidFill>
              </a:rPr>
              <a:t>ي</a:t>
            </a:r>
            <a:r>
              <a:rPr lang="ar-SA" sz="3600" b="1" dirty="0">
                <a:solidFill>
                  <a:schemeClr val="bg1"/>
                </a:solidFill>
              </a:rPr>
              <a:t>س</a:t>
            </a:r>
            <a:r>
              <a:rPr lang="ar-EG" sz="3600" b="1" dirty="0">
                <a:solidFill>
                  <a:schemeClr val="bg1"/>
                </a:solidFill>
              </a:rPr>
              <a:t> </a:t>
            </a:r>
            <a:r>
              <a:rPr lang="ar-SA" sz="3600" b="1" dirty="0">
                <a:solidFill>
                  <a:schemeClr val="bg1"/>
                </a:solidFill>
              </a:rPr>
              <a:t>ترى ايميروس</a:t>
            </a:r>
            <a:r>
              <a:rPr lang="ar-EG" sz="3600" b="1" dirty="0">
                <a:solidFill>
                  <a:schemeClr val="bg1"/>
                </a:solidFill>
              </a:rPr>
              <a:t> سوتير</a:t>
            </a:r>
            <a:r>
              <a:rPr lang="ar-SA" sz="3600" b="1" dirty="0">
                <a:solidFill>
                  <a:schemeClr val="bg1"/>
                </a:solidFill>
              </a:rPr>
              <a:t> ذورو مينوس تو كوزمو تين ذوئين ذيا توتو اى ذى ناميس تون أورانون</a:t>
            </a:r>
            <a:endParaRPr lang="en-US" sz="3600" b="1" dirty="0">
              <a:solidFill>
                <a:schemeClr val="bg1"/>
              </a:solidFill>
            </a:endParaRPr>
          </a:p>
        </p:txBody>
      </p:sp>
      <p:sp>
        <p:nvSpPr>
          <p:cNvPr id="5" name="Text Placeholder 4"/>
          <p:cNvSpPr>
            <a:spLocks noGrp="1"/>
          </p:cNvSpPr>
          <p:nvPr>
            <p:ph type="body" sz="quarter" idx="3"/>
          </p:nvPr>
        </p:nvSpPr>
        <p:spPr>
          <a:xfrm>
            <a:off x="-1" y="4963325"/>
            <a:ext cx="9144000" cy="1058775"/>
          </a:xfrm>
        </p:spPr>
        <p:txBody>
          <a:bodyPr anchor="b"/>
          <a:lstStyle/>
          <a:p>
            <a:pPr algn="ctr" rtl="0">
              <a:lnSpc>
                <a:spcPct val="70000"/>
              </a:lnSpc>
            </a:pPr>
            <a:r>
              <a:rPr lang="en-US" b="0" kern="1200" dirty="0">
                <a:solidFill>
                  <a:srgbClr val="FFFF00"/>
                </a:solidFill>
                <a:effectLst/>
                <a:latin typeface="Abraam" pitchFamily="2" charset="0"/>
                <a:ea typeface="+mn-ea"/>
                <a:cs typeface="+mn-cs"/>
              </a:rPr>
              <a:t>`</a:t>
            </a:r>
            <a:r>
              <a:rPr lang="en-US" b="0" kern="1200" dirty="0" err="1">
                <a:solidFill>
                  <a:srgbClr val="FFFF00"/>
                </a:solidFill>
                <a:effectLst/>
                <a:latin typeface="Abraam" pitchFamily="2" charset="0"/>
                <a:ea typeface="+mn-ea"/>
                <a:cs typeface="+mn-cs"/>
              </a:rPr>
              <a:t>anecthc</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tri`hmeroc</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cwthr</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dwroumenoc</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tw</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kocmw</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thn</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zwhn</a:t>
            </a:r>
            <a:r>
              <a:rPr lang="en-US" b="0" kern="1200" dirty="0">
                <a:solidFill>
                  <a:srgbClr val="FFFF00"/>
                </a:solidFill>
                <a:effectLst/>
                <a:latin typeface="Abraam" pitchFamily="2" charset="0"/>
                <a:ea typeface="+mn-ea"/>
                <a:cs typeface="+mn-cs"/>
              </a:rPr>
              <a:t>&gt; </a:t>
            </a:r>
            <a:r>
              <a:rPr lang="en-US" b="0" kern="1200" dirty="0" err="1">
                <a:solidFill>
                  <a:srgbClr val="FFFF00"/>
                </a:solidFill>
                <a:effectLst/>
                <a:latin typeface="Abraam" pitchFamily="2" charset="0"/>
                <a:ea typeface="+mn-ea"/>
                <a:cs typeface="+mn-cs"/>
              </a:rPr>
              <a:t>di`a</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touto</a:t>
            </a:r>
            <a:r>
              <a:rPr lang="en-US" dirty="0">
                <a:solidFill>
                  <a:srgbClr val="FFFF00"/>
                </a:solidFill>
                <a:effectLst/>
                <a:latin typeface="Abraam" pitchFamily="2" charset="0"/>
                <a:cs typeface="+mn-cs"/>
              </a:rPr>
              <a:t> </a:t>
            </a:r>
            <a:r>
              <a:rPr lang="en-US" b="0" kern="1200" dirty="0">
                <a:solidFill>
                  <a:srgbClr val="FFFF00"/>
                </a:solidFill>
                <a:effectLst/>
                <a:latin typeface="Abraam" pitchFamily="2" charset="0"/>
                <a:ea typeface="+mn-ea"/>
                <a:cs typeface="+mn-cs"/>
              </a:rPr>
              <a:t>`</a:t>
            </a:r>
            <a:r>
              <a:rPr lang="en-US" b="0" kern="1200" dirty="0" err="1">
                <a:solidFill>
                  <a:srgbClr val="FFFF00"/>
                </a:solidFill>
                <a:effectLst/>
                <a:latin typeface="Abraam" pitchFamily="2" charset="0"/>
                <a:ea typeface="+mn-ea"/>
                <a:cs typeface="+mn-cs"/>
              </a:rPr>
              <a:t>edunamic</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twn</a:t>
            </a:r>
            <a:r>
              <a:rPr lang="en-US" b="0" kern="1200" dirty="0">
                <a:solidFill>
                  <a:srgbClr val="FFFF00"/>
                </a:solidFill>
                <a:effectLst/>
                <a:latin typeface="Abraam" pitchFamily="2" charset="0"/>
                <a:ea typeface="+mn-ea"/>
                <a:cs typeface="+mn-cs"/>
              </a:rPr>
              <a:t> </a:t>
            </a:r>
            <a:r>
              <a:rPr lang="en-US" b="0" kern="1200" dirty="0" err="1">
                <a:solidFill>
                  <a:srgbClr val="FFFF00"/>
                </a:solidFill>
                <a:effectLst/>
                <a:latin typeface="Abraam" pitchFamily="2" charset="0"/>
                <a:ea typeface="+mn-ea"/>
                <a:cs typeface="+mn-cs"/>
              </a:rPr>
              <a:t>ouranwn</a:t>
            </a:r>
            <a:endParaRPr lang="en-US" b="0" kern="1200" dirty="0">
              <a:solidFill>
                <a:srgbClr val="FFFF00"/>
              </a:solidFill>
              <a:effectLst/>
              <a:latin typeface="Abraam" pitchFamily="2" charset="0"/>
              <a:ea typeface="+mn-ea"/>
              <a:cs typeface="+mn-cs"/>
            </a:endParaRPr>
          </a:p>
        </p:txBody>
      </p:sp>
    </p:spTree>
    <p:extLst>
      <p:ext uri="{BB962C8B-B14F-4D97-AF65-F5344CB8AC3E}">
        <p14:creationId xmlns:p14="http://schemas.microsoft.com/office/powerpoint/2010/main" val="491470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ناك أوبي مارتيروس: شيريه بي إڤ أنجيليستيس: </a:t>
            </a:r>
          </a:p>
        </p:txBody>
      </p:sp>
      <p:sp>
        <p:nvSpPr>
          <p:cNvPr id="4" name="Text Placeholder 3"/>
          <p:cNvSpPr>
            <a:spLocks noGrp="1"/>
          </p:cNvSpPr>
          <p:nvPr>
            <p:ph type="body" sz="quarter" idx="3"/>
          </p:nvPr>
        </p:nvSpPr>
        <p:spPr/>
        <p:txBody>
          <a:bodyPr/>
          <a:lstStyle/>
          <a:p>
            <a:r>
              <a:rPr lang="pl-PL" sz="3600" dirty="0"/>
              <a:t>&lt;ere nak `w pimarturoc@ ,ere pi`eu`aggelictyc@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للانجيلى، </a:t>
            </a:r>
            <a:endParaRPr lang="en-US" dirty="0"/>
          </a:p>
        </p:txBody>
      </p:sp>
      <p:sp>
        <p:nvSpPr>
          <p:cNvPr id="5" name="Title 1">
            <a:hlinkClick r:id="rId2" action="ppaction://hlinksldjump"/>
            <a:extLst>
              <a:ext uri="{FF2B5EF4-FFF2-40B4-BE49-F238E27FC236}">
                <a16:creationId xmlns:a16="http://schemas.microsoft.com/office/drawing/2014/main" id="{79394632-6DD6-6A95-4169-5A3731015DE3}"/>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BCE4E5F-9982-C556-FF99-43FACECCF33C}"/>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7404790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0534"/>
            <a:ext cx="9144000" cy="782371"/>
          </a:xfrm>
        </p:spPr>
        <p:txBody>
          <a:bodyPr/>
          <a:lstStyle/>
          <a:p>
            <a:pPr>
              <a:lnSpc>
                <a:spcPct val="80000"/>
              </a:lnSpc>
              <a:spcBef>
                <a:spcPts val="0"/>
              </a:spcBef>
              <a:defRPr/>
            </a:pPr>
            <a:r>
              <a:rPr lang="ar-SA" sz="3000" b="1" kern="1200" dirty="0">
                <a:solidFill>
                  <a:schemeClr val="lt1"/>
                </a:solidFill>
                <a:effectLst/>
                <a:latin typeface="+mn-lt"/>
                <a:ea typeface="+mn-ea"/>
                <a:cs typeface="+mn-cs"/>
              </a:rPr>
              <a:t>إليك يا واهب الحياة المجد لقيامتك أيها المسيح المجد لملكك المجد</a:t>
            </a:r>
            <a:r>
              <a:rPr lang="en-US" sz="3000" b="1" kern="1200" dirty="0">
                <a:solidFill>
                  <a:schemeClr val="lt1"/>
                </a:solidFill>
                <a:effectLst/>
                <a:latin typeface="+mn-lt"/>
                <a:ea typeface="+mn-ea"/>
                <a:cs typeface="+mn-cs"/>
              </a:rPr>
              <a:t> </a:t>
            </a:r>
            <a:r>
              <a:rPr lang="ar-SA" sz="3000" b="1" kern="1200" dirty="0">
                <a:solidFill>
                  <a:schemeClr val="lt1"/>
                </a:solidFill>
                <a:effectLst/>
                <a:latin typeface="+mn-lt"/>
                <a:ea typeface="+mn-ea"/>
                <a:cs typeface="+mn-cs"/>
              </a:rPr>
              <a:t>لتدبيرك يا محب البشر وحدك</a:t>
            </a:r>
            <a:br>
              <a:rPr lang="ar-EG" sz="3000" b="1" kern="1200" dirty="0">
                <a:solidFill>
                  <a:schemeClr val="bg1"/>
                </a:solidFill>
                <a:latin typeface="+mn-lt"/>
                <a:ea typeface="+mn-ea"/>
                <a:cs typeface="+mn-cs"/>
              </a:rPr>
            </a:br>
            <a:endParaRPr lang="ar-EG" sz="3000" b="1" kern="1200" dirty="0">
              <a:solidFill>
                <a:schemeClr val="bg1"/>
              </a:solidFill>
              <a:latin typeface="+mn-lt"/>
              <a:ea typeface="+mn-ea"/>
              <a:cs typeface="+mn-cs"/>
            </a:endParaRPr>
          </a:p>
        </p:txBody>
      </p:sp>
      <p:sp>
        <p:nvSpPr>
          <p:cNvPr id="3" name="Text Placeholder 2"/>
          <p:cNvSpPr>
            <a:spLocks noGrp="1"/>
          </p:cNvSpPr>
          <p:nvPr>
            <p:ph type="body" idx="1"/>
          </p:nvPr>
        </p:nvSpPr>
        <p:spPr>
          <a:xfrm>
            <a:off x="0" y="6033478"/>
            <a:ext cx="9143999" cy="808893"/>
          </a:xfrm>
        </p:spPr>
        <p:txBody>
          <a:bodyPr anchor="t"/>
          <a:lstStyle/>
          <a:p>
            <a:pPr>
              <a:lnSpc>
                <a:spcPct val="80000"/>
              </a:lnSpc>
            </a:pPr>
            <a:r>
              <a:rPr lang="ar-SA" b="1" dirty="0">
                <a:solidFill>
                  <a:schemeClr val="bg1"/>
                </a:solidFill>
              </a:rPr>
              <a:t>ايف</a:t>
            </a:r>
            <a:r>
              <a:rPr lang="ar-EG" b="1" dirty="0">
                <a:solidFill>
                  <a:schemeClr val="bg1"/>
                </a:solidFill>
              </a:rPr>
              <a:t>ؤ</a:t>
            </a:r>
            <a:r>
              <a:rPr lang="ar-SA" b="1" dirty="0">
                <a:solidFill>
                  <a:schemeClr val="bg1"/>
                </a:solidFill>
              </a:rPr>
              <a:t>ن سى ذو أوذوتا ذوكصاتى اناستاسى سو خريستى</a:t>
            </a:r>
            <a:r>
              <a:rPr lang="en-US" b="1" dirty="0">
                <a:solidFill>
                  <a:schemeClr val="bg1"/>
                </a:solidFill>
              </a:rPr>
              <a:t> </a:t>
            </a:r>
            <a:r>
              <a:rPr lang="ar-SA" b="1" dirty="0">
                <a:solidFill>
                  <a:schemeClr val="bg1"/>
                </a:solidFill>
              </a:rPr>
              <a:t>ذوكصاتى</a:t>
            </a:r>
            <a:r>
              <a:rPr lang="ar-EG" b="1" dirty="0">
                <a:solidFill>
                  <a:schemeClr val="bg1"/>
                </a:solidFill>
              </a:rPr>
              <a:t> فاسيلياسو</a:t>
            </a:r>
            <a:r>
              <a:rPr lang="en-US" b="1" dirty="0">
                <a:solidFill>
                  <a:schemeClr val="bg1"/>
                </a:solidFill>
              </a:rPr>
              <a:t> </a:t>
            </a:r>
            <a:r>
              <a:rPr lang="ar-SA" b="1" dirty="0">
                <a:solidFill>
                  <a:schemeClr val="bg1"/>
                </a:solidFill>
              </a:rPr>
              <a:t>ذوكصاتى  اى كونوميا </a:t>
            </a:r>
            <a:r>
              <a:rPr lang="ar-EG" b="1" dirty="0">
                <a:solidFill>
                  <a:schemeClr val="bg1"/>
                </a:solidFill>
              </a:rPr>
              <a:t>سو </a:t>
            </a:r>
            <a:r>
              <a:rPr lang="ar-SA" b="1" dirty="0">
                <a:solidFill>
                  <a:schemeClr val="bg1"/>
                </a:solidFill>
              </a:rPr>
              <a:t>مونى فيلا نثروبى</a:t>
            </a:r>
            <a:endParaRPr lang="en-US" dirty="0">
              <a:solidFill>
                <a:schemeClr val="bg1"/>
              </a:solidFill>
            </a:endParaRPr>
          </a:p>
        </p:txBody>
      </p:sp>
      <p:sp>
        <p:nvSpPr>
          <p:cNvPr id="5" name="Text Placeholder 4"/>
          <p:cNvSpPr>
            <a:spLocks noGrp="1"/>
          </p:cNvSpPr>
          <p:nvPr>
            <p:ph type="body" sz="quarter" idx="3"/>
          </p:nvPr>
        </p:nvSpPr>
        <p:spPr>
          <a:xfrm>
            <a:off x="-1" y="5043804"/>
            <a:ext cx="9144000" cy="1058775"/>
          </a:xfrm>
        </p:spPr>
        <p:txBody>
          <a:bodyPr anchor="t"/>
          <a:lstStyle/>
          <a:p>
            <a:pPr algn="ctr" rtl="0">
              <a:lnSpc>
                <a:spcPct val="70000"/>
              </a:lnSpc>
            </a:pPr>
            <a:r>
              <a:rPr lang="en-US" sz="3200" b="0" kern="1200" dirty="0" err="1">
                <a:solidFill>
                  <a:srgbClr val="FFFF00"/>
                </a:solidFill>
                <a:effectLst/>
                <a:latin typeface="Abraam" pitchFamily="2" charset="0"/>
                <a:ea typeface="+mn-ea"/>
                <a:cs typeface="+mn-cs"/>
              </a:rPr>
              <a:t>ebown</a:t>
            </a:r>
            <a:r>
              <a:rPr lang="en-US" sz="3200" b="0" kern="1200" dirty="0">
                <a:solidFill>
                  <a:srgbClr val="FFFF00"/>
                </a:solidFill>
                <a:effectLst/>
                <a:latin typeface="Abraam" pitchFamily="2" charset="0"/>
                <a:ea typeface="+mn-ea"/>
                <a:cs typeface="+mn-cs"/>
              </a:rPr>
              <a:t> ci </a:t>
            </a:r>
            <a:r>
              <a:rPr lang="en-US" sz="3200" b="0" kern="1200" dirty="0" err="1">
                <a:solidFill>
                  <a:srgbClr val="FFFF00"/>
                </a:solidFill>
                <a:effectLst/>
                <a:latin typeface="Abraam" pitchFamily="2" charset="0"/>
                <a:ea typeface="+mn-ea"/>
                <a:cs typeface="+mn-cs"/>
              </a:rPr>
              <a:t>zw`odota</a:t>
            </a:r>
            <a:r>
              <a:rPr lang="en-US" sz="3200" b="0" kern="1200" dirty="0">
                <a:solidFill>
                  <a:srgbClr val="FFFF00"/>
                </a:solidFill>
                <a:effectLst/>
                <a:latin typeface="Abraam" pitchFamily="2" charset="0"/>
                <a:ea typeface="+mn-ea"/>
                <a:cs typeface="+mn-cs"/>
              </a:rPr>
              <a:t>&gt; do[a </a:t>
            </a:r>
            <a:r>
              <a:rPr lang="en-US" sz="3200" b="0" kern="1200" dirty="0" err="1">
                <a:solidFill>
                  <a:srgbClr val="FFFF00"/>
                </a:solidFill>
                <a:effectLst/>
                <a:latin typeface="Abraam" pitchFamily="2" charset="0"/>
                <a:ea typeface="+mn-ea"/>
                <a:cs typeface="+mn-cs"/>
              </a:rPr>
              <a:t>th</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anactaci</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couxricte</a:t>
            </a:r>
            <a:r>
              <a:rPr lang="en-US" sz="3200" b="0" kern="1200" dirty="0">
                <a:solidFill>
                  <a:srgbClr val="FFFF00"/>
                </a:solidFill>
                <a:effectLst/>
                <a:latin typeface="Abraam" pitchFamily="2" charset="0"/>
                <a:ea typeface="+mn-ea"/>
                <a:cs typeface="+mn-cs"/>
              </a:rPr>
              <a:t> do[a </a:t>
            </a:r>
            <a:r>
              <a:rPr lang="en-US" sz="3200" b="0" kern="1200" dirty="0" err="1">
                <a:solidFill>
                  <a:srgbClr val="FFFF00"/>
                </a:solidFill>
                <a:effectLst/>
                <a:latin typeface="Abraam" pitchFamily="2" charset="0"/>
                <a:ea typeface="+mn-ea"/>
                <a:cs typeface="+mn-cs"/>
              </a:rPr>
              <a:t>th</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bacili`a</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cou</a:t>
            </a:r>
            <a:r>
              <a:rPr lang="en-US" sz="3200" b="0" kern="1200" dirty="0">
                <a:solidFill>
                  <a:srgbClr val="FFFF00"/>
                </a:solidFill>
                <a:effectLst/>
                <a:latin typeface="Abraam" pitchFamily="2" charset="0"/>
                <a:ea typeface="+mn-ea"/>
                <a:cs typeface="+mn-cs"/>
              </a:rPr>
              <a:t> do[a </a:t>
            </a:r>
            <a:r>
              <a:rPr lang="en-US" sz="3200" b="0" kern="1200" dirty="0" err="1">
                <a:solidFill>
                  <a:srgbClr val="FFFF00"/>
                </a:solidFill>
                <a:effectLst/>
                <a:latin typeface="Abraam" pitchFamily="2" charset="0"/>
                <a:ea typeface="+mn-ea"/>
                <a:cs typeface="+mn-cs"/>
              </a:rPr>
              <a:t>th</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ikonomi`a</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cou</a:t>
            </a:r>
            <a:r>
              <a:rPr lang="en-US" sz="3200" b="0" kern="1200" dirty="0">
                <a:solidFill>
                  <a:srgbClr val="FFFF00"/>
                </a:solidFill>
                <a:effectLst/>
                <a:latin typeface="Abraam" pitchFamily="2" charset="0"/>
                <a:ea typeface="+mn-ea"/>
                <a:cs typeface="+mn-cs"/>
              </a:rPr>
              <a:t>&gt; </a:t>
            </a:r>
            <a:r>
              <a:rPr lang="en-US" sz="3200" b="0" kern="1200" dirty="0" err="1">
                <a:solidFill>
                  <a:srgbClr val="FFFF00"/>
                </a:solidFill>
                <a:effectLst/>
                <a:latin typeface="Abraam" pitchFamily="2" charset="0"/>
                <a:ea typeface="+mn-ea"/>
                <a:cs typeface="+mn-cs"/>
              </a:rPr>
              <a:t>mone</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vilan`qrwpe</a:t>
            </a:r>
            <a:endParaRPr lang="en-US" sz="3200" b="0" kern="1200" dirty="0">
              <a:solidFill>
                <a:srgbClr val="FFFF00"/>
              </a:solidFill>
              <a:effectLst/>
              <a:latin typeface="Abraam" pitchFamily="2" charset="0"/>
              <a:ea typeface="+mn-ea"/>
              <a:cs typeface="+mn-cs"/>
            </a:endParaRPr>
          </a:p>
        </p:txBody>
      </p:sp>
    </p:spTree>
    <p:extLst>
      <p:ext uri="{BB962C8B-B14F-4D97-AF65-F5344CB8AC3E}">
        <p14:creationId xmlns:p14="http://schemas.microsoft.com/office/powerpoint/2010/main" val="3000407598"/>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 action="ppaction://noaction"/>
          </p:cNvPr>
          <p:cNvSpPr/>
          <p:nvPr/>
        </p:nvSpPr>
        <p:spPr>
          <a:xfrm>
            <a:off x="5652120" y="4437112"/>
            <a:ext cx="261161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اخرستوس انيستي</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Rectangle 2">
            <a:hlinkClick r:id="" action="ppaction://noaction"/>
          </p:cNvPr>
          <p:cNvSpPr/>
          <p:nvPr/>
        </p:nvSpPr>
        <p:spPr>
          <a:xfrm>
            <a:off x="6842835" y="5147120"/>
            <a:ext cx="1404552"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تون سينا</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4" name="Rectangle 3">
            <a:hlinkClick r:id="rId2" action="ppaction://hlinksldjump"/>
          </p:cNvPr>
          <p:cNvSpPr/>
          <p:nvPr/>
        </p:nvSpPr>
        <p:spPr>
          <a:xfrm>
            <a:off x="6829252" y="5899049"/>
            <a:ext cx="1358064"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توليثوس</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5" name="Rectangle 4">
            <a:hlinkClick r:id="" action="ppaction://noaction"/>
          </p:cNvPr>
          <p:cNvSpPr/>
          <p:nvPr/>
        </p:nvSpPr>
        <p:spPr>
          <a:xfrm>
            <a:off x="1641463" y="4408562"/>
            <a:ext cx="209384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تين انسطاسين</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 action="ppaction://noaction"/>
          </p:cNvPr>
          <p:cNvSpPr/>
          <p:nvPr/>
        </p:nvSpPr>
        <p:spPr>
          <a:xfrm>
            <a:off x="1092392" y="5147120"/>
            <a:ext cx="2656497"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بخرستوس افتونف</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 action="ppaction://noaction"/>
          </p:cNvPr>
          <p:cNvSpPr/>
          <p:nvPr/>
        </p:nvSpPr>
        <p:spPr>
          <a:xfrm>
            <a:off x="2613410" y="5927599"/>
            <a:ext cx="104547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المحير</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2346331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 y="4435689"/>
            <a:ext cx="9144000" cy="733207"/>
          </a:xfrm>
        </p:spPr>
        <p:txBody>
          <a:bodyPr/>
          <a:lstStyle/>
          <a:p>
            <a:r>
              <a:rPr lang="ar-EG" sz="3000" dirty="0"/>
              <a:t>أيها المسيح مخلصنا، أن الملائكة لا يزالون في السماء يسبحون قيامتك، </a:t>
            </a:r>
            <a:endParaRPr lang="en-US" sz="3000" dirty="0"/>
          </a:p>
        </p:txBody>
      </p:sp>
      <p:sp>
        <p:nvSpPr>
          <p:cNvPr id="3" name="Text Placeholder 2"/>
          <p:cNvSpPr>
            <a:spLocks noGrp="1"/>
          </p:cNvSpPr>
          <p:nvPr>
            <p:ph type="body" idx="1"/>
          </p:nvPr>
        </p:nvSpPr>
        <p:spPr>
          <a:xfrm>
            <a:off x="1" y="6068619"/>
            <a:ext cx="9143999" cy="605937"/>
          </a:xfrm>
        </p:spPr>
        <p:txBody>
          <a:bodyPr/>
          <a:lstStyle/>
          <a:p>
            <a:r>
              <a:rPr lang="ar-EG" sz="3200" dirty="0"/>
              <a:t>تين أناسطاسين سو خريستي: سوتير انجيلي ايمنوسين ان اورانيس</a:t>
            </a:r>
            <a:endParaRPr lang="en-US" sz="3200" dirty="0"/>
          </a:p>
        </p:txBody>
      </p:sp>
      <p:sp>
        <p:nvSpPr>
          <p:cNvPr id="4" name="Text Placeholder 3"/>
          <p:cNvSpPr>
            <a:spLocks noGrp="1"/>
          </p:cNvSpPr>
          <p:nvPr>
            <p:ph type="body" sz="quarter" idx="3"/>
          </p:nvPr>
        </p:nvSpPr>
        <p:spPr>
          <a:xfrm>
            <a:off x="-496" y="4888200"/>
            <a:ext cx="9144000" cy="1180419"/>
          </a:xfrm>
        </p:spPr>
        <p:txBody>
          <a:bodyPr/>
          <a:lstStyle/>
          <a:p>
            <a:r>
              <a:rPr lang="en-US" sz="3200" dirty="0" err="1">
                <a:effectLst/>
              </a:rPr>
              <a:t>Tyn</a:t>
            </a:r>
            <a:r>
              <a:rPr lang="en-US" sz="3200" dirty="0">
                <a:effectLst/>
              </a:rPr>
              <a:t> `</a:t>
            </a:r>
            <a:r>
              <a:rPr lang="en-US" sz="3200" dirty="0" err="1">
                <a:effectLst/>
              </a:rPr>
              <a:t>Anactacin</a:t>
            </a:r>
            <a:r>
              <a:rPr lang="en-US" sz="3200" dirty="0">
                <a:effectLst/>
              </a:rPr>
              <a:t> </a:t>
            </a:r>
            <a:r>
              <a:rPr lang="en-US" sz="3200" dirty="0" err="1">
                <a:effectLst/>
              </a:rPr>
              <a:t>cou</a:t>
            </a:r>
            <a:r>
              <a:rPr lang="en-US" sz="3200" dirty="0">
                <a:effectLst/>
              </a:rPr>
              <a:t> `&lt;</a:t>
            </a:r>
            <a:r>
              <a:rPr lang="en-US" sz="3200" dirty="0" err="1">
                <a:effectLst/>
              </a:rPr>
              <a:t>ricte</a:t>
            </a:r>
            <a:r>
              <a:rPr lang="en-US" sz="3200" dirty="0">
                <a:effectLst/>
              </a:rPr>
              <a:t> </a:t>
            </a:r>
            <a:r>
              <a:rPr lang="en-US" sz="3200" dirty="0" err="1">
                <a:effectLst/>
              </a:rPr>
              <a:t>Cwtyr</a:t>
            </a:r>
            <a:r>
              <a:rPr lang="en-US" sz="3200" dirty="0">
                <a:effectLst/>
              </a:rPr>
              <a:t>@ </a:t>
            </a:r>
            <a:r>
              <a:rPr lang="en-US" sz="3200" dirty="0" err="1">
                <a:effectLst/>
              </a:rPr>
              <a:t>aggeli</a:t>
            </a:r>
            <a:r>
              <a:rPr lang="en-US" sz="3200" dirty="0">
                <a:effectLst/>
              </a:rPr>
              <a:t> </a:t>
            </a:r>
            <a:r>
              <a:rPr lang="en-US" sz="3200" dirty="0" err="1">
                <a:effectLst/>
              </a:rPr>
              <a:t>umnoucin</a:t>
            </a:r>
            <a:r>
              <a:rPr lang="en-US" sz="3200" dirty="0">
                <a:effectLst/>
              </a:rPr>
              <a:t> </a:t>
            </a:r>
            <a:r>
              <a:rPr lang="en-US" sz="3200" dirty="0" err="1">
                <a:effectLst/>
              </a:rPr>
              <a:t>en</a:t>
            </a:r>
            <a:r>
              <a:rPr lang="en-US" sz="3200" dirty="0">
                <a:effectLst/>
              </a:rPr>
              <a:t> </a:t>
            </a:r>
            <a:r>
              <a:rPr lang="en-US" sz="3200" dirty="0" err="1">
                <a:effectLst/>
              </a:rPr>
              <a:t>ouranic</a:t>
            </a:r>
            <a:endParaRPr lang="en-US" sz="3200" dirty="0">
              <a:effectLst/>
            </a:endParaRPr>
          </a:p>
        </p:txBody>
      </p:sp>
    </p:spTree>
    <p:extLst>
      <p:ext uri="{BB962C8B-B14F-4D97-AF65-F5344CB8AC3E}">
        <p14:creationId xmlns:p14="http://schemas.microsoft.com/office/powerpoint/2010/main" val="247010814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1708"/>
            <a:ext cx="9144000" cy="733207"/>
          </a:xfrm>
        </p:spPr>
        <p:txBody>
          <a:bodyPr/>
          <a:lstStyle/>
          <a:p>
            <a:r>
              <a:rPr lang="ar-EG" sz="2400" dirty="0"/>
              <a:t>ولذلك نضرع إليك فأهلنا، نحن الذين على الأرض، أن نكون ممجدين إياك بقلوب نقية أبدا</a:t>
            </a:r>
            <a:endParaRPr lang="en-US" sz="2400" dirty="0"/>
          </a:p>
        </p:txBody>
      </p:sp>
      <p:sp>
        <p:nvSpPr>
          <p:cNvPr id="3" name="Text Placeholder 2"/>
          <p:cNvSpPr>
            <a:spLocks noGrp="1"/>
          </p:cNvSpPr>
          <p:nvPr>
            <p:ph type="body" idx="1"/>
          </p:nvPr>
        </p:nvSpPr>
        <p:spPr>
          <a:xfrm>
            <a:off x="0" y="6309320"/>
            <a:ext cx="9143999" cy="605937"/>
          </a:xfrm>
        </p:spPr>
        <p:txBody>
          <a:bodyPr/>
          <a:lstStyle/>
          <a:p>
            <a:r>
              <a:rPr lang="ar-EG" sz="3000" dirty="0"/>
              <a:t>كى ايماس توس ايبي جيس كاطا اكسيو سون: </a:t>
            </a:r>
          </a:p>
          <a:p>
            <a:r>
              <a:rPr lang="ar-EG" sz="3000" dirty="0"/>
              <a:t>ان كاثارا كارذيا سى ذوكسازين</a:t>
            </a:r>
            <a:endParaRPr lang="en-US" sz="3000" dirty="0"/>
          </a:p>
        </p:txBody>
      </p:sp>
      <p:sp>
        <p:nvSpPr>
          <p:cNvPr id="4" name="Text Placeholder 3"/>
          <p:cNvSpPr>
            <a:spLocks noGrp="1"/>
          </p:cNvSpPr>
          <p:nvPr>
            <p:ph type="body" sz="quarter" idx="3"/>
          </p:nvPr>
        </p:nvSpPr>
        <p:spPr>
          <a:xfrm>
            <a:off x="0" y="5194915"/>
            <a:ext cx="9144000" cy="682357"/>
          </a:xfrm>
        </p:spPr>
        <p:txBody>
          <a:bodyPr/>
          <a:lstStyle/>
          <a:p>
            <a:pPr>
              <a:lnSpc>
                <a:spcPct val="70000"/>
              </a:lnSpc>
            </a:pPr>
            <a:r>
              <a:rPr lang="en-US" sz="3200" dirty="0">
                <a:effectLst/>
              </a:rPr>
              <a:t>ke `</a:t>
            </a:r>
            <a:r>
              <a:rPr lang="en-US" sz="3200" dirty="0" err="1">
                <a:effectLst/>
              </a:rPr>
              <a:t>ymac</a:t>
            </a:r>
            <a:r>
              <a:rPr lang="en-US" sz="3200" dirty="0">
                <a:effectLst/>
              </a:rPr>
              <a:t> </a:t>
            </a:r>
            <a:r>
              <a:rPr lang="en-US" sz="3200" dirty="0" err="1">
                <a:effectLst/>
              </a:rPr>
              <a:t>touc</a:t>
            </a:r>
            <a:r>
              <a:rPr lang="en-US" sz="3200" dirty="0">
                <a:effectLst/>
              </a:rPr>
              <a:t> `epi </a:t>
            </a:r>
            <a:r>
              <a:rPr lang="en-US" sz="3200" dirty="0" err="1">
                <a:effectLst/>
              </a:rPr>
              <a:t>guc</a:t>
            </a:r>
            <a:r>
              <a:rPr lang="en-US" sz="3200" dirty="0">
                <a:effectLst/>
              </a:rPr>
              <a:t> </a:t>
            </a:r>
            <a:r>
              <a:rPr lang="en-US" sz="3200" dirty="0" err="1">
                <a:effectLst/>
              </a:rPr>
              <a:t>kataxiwcon</a:t>
            </a:r>
            <a:r>
              <a:rPr lang="en-US" sz="3200" dirty="0">
                <a:effectLst/>
              </a:rPr>
              <a:t>@</a:t>
            </a:r>
          </a:p>
          <a:p>
            <a:pPr>
              <a:lnSpc>
                <a:spcPct val="70000"/>
              </a:lnSpc>
            </a:pPr>
            <a:r>
              <a:rPr lang="en-US" sz="3200" dirty="0">
                <a:effectLst/>
              </a:rPr>
              <a:t> </a:t>
            </a:r>
            <a:r>
              <a:rPr lang="en-US" sz="3200" dirty="0" err="1">
                <a:effectLst/>
              </a:rPr>
              <a:t>en</a:t>
            </a:r>
            <a:r>
              <a:rPr lang="en-US" sz="3200" dirty="0">
                <a:effectLst/>
              </a:rPr>
              <a:t> </a:t>
            </a:r>
            <a:r>
              <a:rPr lang="en-US" sz="3200" dirty="0" err="1">
                <a:effectLst/>
              </a:rPr>
              <a:t>ka;ara</a:t>
            </a:r>
            <a:r>
              <a:rPr lang="en-US" sz="3200" dirty="0">
                <a:effectLst/>
              </a:rPr>
              <a:t> </a:t>
            </a:r>
            <a:r>
              <a:rPr lang="en-US" sz="3200" dirty="0" err="1">
                <a:effectLst/>
              </a:rPr>
              <a:t>kardia</a:t>
            </a:r>
            <a:r>
              <a:rPr lang="en-US" sz="3200" dirty="0">
                <a:effectLst/>
              </a:rPr>
              <a:t> </a:t>
            </a:r>
            <a:r>
              <a:rPr lang="en-US" sz="3200" dirty="0" err="1">
                <a:effectLst/>
              </a:rPr>
              <a:t>ce</a:t>
            </a:r>
            <a:r>
              <a:rPr lang="en-US" sz="3200" dirty="0">
                <a:effectLst/>
              </a:rPr>
              <a:t> </a:t>
            </a:r>
            <a:r>
              <a:rPr lang="en-US" sz="3200" dirty="0" err="1">
                <a:effectLst/>
              </a:rPr>
              <a:t>doxazin</a:t>
            </a:r>
            <a:r>
              <a:rPr lang="en-US" sz="3200" dirty="0">
                <a:effectLst/>
              </a:rPr>
              <a:t>.</a:t>
            </a:r>
          </a:p>
        </p:txBody>
      </p:sp>
    </p:spTree>
    <p:extLst>
      <p:ext uri="{BB962C8B-B14F-4D97-AF65-F5344CB8AC3E}">
        <p14:creationId xmlns:p14="http://schemas.microsoft.com/office/powerpoint/2010/main" val="119708182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5652120" y="4437112"/>
            <a:ext cx="261161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اخرستوس انيستي</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Rectangle 2">
            <a:hlinkClick r:id="rId3" action="ppaction://hlinksldjump"/>
          </p:cNvPr>
          <p:cNvSpPr/>
          <p:nvPr/>
        </p:nvSpPr>
        <p:spPr>
          <a:xfrm>
            <a:off x="6842835" y="5147120"/>
            <a:ext cx="1404552"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تون سينا</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4" name="Rectangle 3">
            <a:hlinkClick r:id="rId4" action="ppaction://hlinksldjump"/>
          </p:cNvPr>
          <p:cNvSpPr/>
          <p:nvPr/>
        </p:nvSpPr>
        <p:spPr>
          <a:xfrm>
            <a:off x="6829252" y="5899049"/>
            <a:ext cx="1358064"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توليثوس</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5" name="Rectangle 4">
            <a:hlinkClick r:id="rId5" action="ppaction://hlinksldjump"/>
          </p:cNvPr>
          <p:cNvSpPr/>
          <p:nvPr/>
        </p:nvSpPr>
        <p:spPr>
          <a:xfrm>
            <a:off x="1641463" y="4408562"/>
            <a:ext cx="2093843"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تين انسطاسين</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6" action="ppaction://hlinksldjump"/>
          </p:cNvPr>
          <p:cNvSpPr/>
          <p:nvPr/>
        </p:nvSpPr>
        <p:spPr>
          <a:xfrm>
            <a:off x="1092392" y="5147120"/>
            <a:ext cx="2656497"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بخرستوس افتونف</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7" action="ppaction://hlinksldjump"/>
          </p:cNvPr>
          <p:cNvSpPr/>
          <p:nvPr/>
        </p:nvSpPr>
        <p:spPr>
          <a:xfrm>
            <a:off x="2613410" y="5927599"/>
            <a:ext cx="104547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المحير</a:t>
            </a:r>
            <a:endParaRPr kumimoji="0" lang="en-US" sz="5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42442418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8422369"/>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931459">
                  <a:extLst>
                    <a:ext uri="{9D8B030D-6E8A-4147-A177-3AD203B41FA5}">
                      <a16:colId xmlns:a16="http://schemas.microsoft.com/office/drawing/2014/main" val="20000"/>
                    </a:ext>
                  </a:extLst>
                </a:gridCol>
                <a:gridCol w="3375212">
                  <a:extLst>
                    <a:ext uri="{9D8B030D-6E8A-4147-A177-3AD203B41FA5}">
                      <a16:colId xmlns:a16="http://schemas.microsoft.com/office/drawing/2014/main" val="20001"/>
                    </a:ext>
                  </a:extLst>
                </a:gridCol>
                <a:gridCol w="2837329">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effectLst/>
                          <a:latin typeface="+mn-lt"/>
                          <a:ea typeface="+mn-ea"/>
                          <a:cs typeface="+mn-cs"/>
                        </a:rPr>
                        <a:t>المسيح قام من </a:t>
                      </a:r>
                      <a:br>
                        <a:rPr lang="ar-SA" sz="4400" b="1" kern="1200" dirty="0">
                          <a:solidFill>
                            <a:schemeClr val="lt1"/>
                          </a:solidFill>
                          <a:effectLst/>
                          <a:latin typeface="+mn-lt"/>
                          <a:ea typeface="+mn-ea"/>
                          <a:cs typeface="+mn-cs"/>
                        </a:rPr>
                      </a:br>
                      <a:r>
                        <a:rPr lang="ar-SA" sz="4400" b="1" kern="1200" dirty="0">
                          <a:solidFill>
                            <a:schemeClr val="lt1"/>
                          </a:solidFill>
                          <a:effectLst/>
                          <a:latin typeface="+mn-lt"/>
                          <a:ea typeface="+mn-ea"/>
                          <a:cs typeface="+mn-cs"/>
                        </a:rPr>
                        <a:t>الأموات</a:t>
                      </a:r>
                      <a:endParaRPr lang="ar-EG" sz="3333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vl="0" algn="ctr"/>
                      <a:r>
                        <a:rPr lang="en-US" sz="4000" b="0" kern="1200" dirty="0" err="1">
                          <a:solidFill>
                            <a:srgbClr val="FFFF00"/>
                          </a:solidFill>
                          <a:effectLst/>
                          <a:latin typeface="Abraam" pitchFamily="2" charset="0"/>
                          <a:ea typeface="+mn-ea"/>
                          <a:cs typeface="+mn-cs"/>
                        </a:rPr>
                        <a:t>Pixrictoc</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aftwnf</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ebol</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en</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nheqmwout</a:t>
                      </a:r>
                      <a:endParaRPr lang="en-US" sz="4000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r>
                        <a:rPr lang="ar-EG" sz="3200" dirty="0">
                          <a:solidFill>
                            <a:schemeClr val="bg1"/>
                          </a:solidFill>
                        </a:rPr>
                        <a:t> </a:t>
                      </a:r>
                      <a:r>
                        <a:rPr lang="ar-SA" sz="3600" b="1" dirty="0">
                          <a:solidFill>
                            <a:schemeClr val="bg1"/>
                          </a:solidFill>
                        </a:rPr>
                        <a:t>بخرستوس اف تونف ايفول خين نى اثموؤت </a:t>
                      </a:r>
                      <a:endParaRPr lang="en-US" sz="3200"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8C01230-60C5-45E4-8652-865C34EDEFA4}"/>
              </a:ext>
            </a:extLst>
          </p:cNvPr>
          <p:cNvSpPr>
            <a:spLocks noGrp="1"/>
          </p:cNvSpPr>
          <p:nvPr>
            <p:ph type="title"/>
          </p:nvPr>
        </p:nvSpPr>
        <p:spPr>
          <a:xfrm>
            <a:off x="-995082" y="210762"/>
            <a:ext cx="995082" cy="504056"/>
          </a:xfrm>
        </p:spPr>
        <p:txBody>
          <a:bodyPr/>
          <a:lstStyle/>
          <a:p>
            <a:r>
              <a:rPr lang="ar-EG" dirty="0"/>
              <a:t>بخرستوس اف تونف</a:t>
            </a:r>
            <a:endParaRPr lang="en-GB" dirty="0"/>
          </a:p>
        </p:txBody>
      </p:sp>
    </p:spTree>
    <p:extLst>
      <p:ext uri="{BB962C8B-B14F-4D97-AF65-F5344CB8AC3E}">
        <p14:creationId xmlns:p14="http://schemas.microsoft.com/office/powerpoint/2010/main" val="406299998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0193429"/>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effectLst/>
                          <a:latin typeface="+mn-lt"/>
                          <a:ea typeface="+mn-ea"/>
                          <a:cs typeface="+mn-cs"/>
                        </a:rPr>
                        <a:t>الذي مات داس الموت</a:t>
                      </a:r>
                      <a:endParaRPr lang="ar-EG" sz="3999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dirty="0" err="1">
                          <a:solidFill>
                            <a:srgbClr val="FFFF00"/>
                          </a:solidFill>
                          <a:effectLst/>
                          <a:latin typeface="Abraam" pitchFamily="2" charset="0"/>
                          <a:ea typeface="+mn-ea"/>
                          <a:cs typeface="+mn-cs"/>
                        </a:rPr>
                        <a:t>vhetafmou</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af</a:t>
                      </a:r>
                      <a:r>
                        <a:rPr lang="en-US" sz="4400" b="0" kern="1200" dirty="0">
                          <a:solidFill>
                            <a:srgbClr val="FFFF00"/>
                          </a:solidFill>
                          <a:effectLst/>
                          <a:latin typeface="Abraam" pitchFamily="2" charset="0"/>
                          <a:ea typeface="+mn-ea"/>
                          <a:cs typeface="+mn-cs"/>
                        </a:rPr>
                        <a:t>\</a:t>
                      </a:r>
                      <a:r>
                        <a:rPr lang="en-US" sz="4400" b="0" kern="1200" dirty="0" err="1">
                          <a:solidFill>
                            <a:srgbClr val="FFFF00"/>
                          </a:solidFill>
                          <a:effectLst/>
                          <a:latin typeface="Abraam" pitchFamily="2" charset="0"/>
                          <a:ea typeface="+mn-ea"/>
                          <a:cs typeface="+mn-cs"/>
                        </a:rPr>
                        <a:t>wmi</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ejen</a:t>
                      </a:r>
                      <a:r>
                        <a:rPr lang="ar-EG" sz="4400" b="0" kern="1200" dirty="0">
                          <a:solidFill>
                            <a:srgbClr val="FFFF00"/>
                          </a:solidFill>
                          <a:effectLst/>
                          <a:latin typeface="Abraam" pitchFamily="2" charset="0"/>
                          <a:ea typeface="+mn-ea"/>
                          <a:cs typeface="+mn-cs"/>
                        </a:rPr>
                        <a:t>  </a:t>
                      </a:r>
                      <a:r>
                        <a:rPr lang="en-US" sz="4400" b="0" kern="1200" dirty="0">
                          <a:solidFill>
                            <a:srgbClr val="FFFF00"/>
                          </a:solidFill>
                          <a:effectLst/>
                          <a:latin typeface="Abraam" pitchFamily="2" charset="0"/>
                          <a:ea typeface="+mn-ea"/>
                          <a:cs typeface="+mn-cs"/>
                        </a:rPr>
                        <a:t> `</a:t>
                      </a:r>
                      <a:r>
                        <a:rPr lang="en-US" sz="4400" b="0" kern="1200" dirty="0" err="1">
                          <a:solidFill>
                            <a:srgbClr val="FFFF00"/>
                          </a:solidFill>
                          <a:effectLst/>
                          <a:latin typeface="Abraam" pitchFamily="2" charset="0"/>
                          <a:ea typeface="+mn-ea"/>
                          <a:cs typeface="+mn-cs"/>
                        </a:rPr>
                        <a:t>vmou</a:t>
                      </a:r>
                      <a:endParaRPr lang="en-US" sz="3333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r>
                        <a:rPr lang="ar-EG" sz="3600" dirty="0">
                          <a:solidFill>
                            <a:schemeClr val="bg1"/>
                          </a:solidFill>
                        </a:rPr>
                        <a:t> </a:t>
                      </a:r>
                      <a:r>
                        <a:rPr lang="ar-SA" sz="3600" b="1" dirty="0">
                          <a:solidFill>
                            <a:schemeClr val="bg1"/>
                          </a:solidFill>
                        </a:rPr>
                        <a:t>فى ايتاف مو افهومى </a:t>
                      </a:r>
                      <a:r>
                        <a:rPr lang="ar-EG" sz="3600" b="1" dirty="0">
                          <a:solidFill>
                            <a:schemeClr val="bg1"/>
                          </a:solidFill>
                        </a:rPr>
                        <a:t>ايجين افمؤو</a:t>
                      </a:r>
                      <a:endParaRPr lang="en-US" sz="3600"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535773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6818688"/>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864224">
                  <a:extLst>
                    <a:ext uri="{9D8B030D-6E8A-4147-A177-3AD203B41FA5}">
                      <a16:colId xmlns:a16="http://schemas.microsoft.com/office/drawing/2014/main" val="20000"/>
                    </a:ext>
                  </a:extLst>
                </a:gridCol>
                <a:gridCol w="3321423">
                  <a:extLst>
                    <a:ext uri="{9D8B030D-6E8A-4147-A177-3AD203B41FA5}">
                      <a16:colId xmlns:a16="http://schemas.microsoft.com/office/drawing/2014/main" val="20001"/>
                    </a:ext>
                  </a:extLst>
                </a:gridCol>
                <a:gridCol w="2958353">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effectLst/>
                          <a:latin typeface="+mn-lt"/>
                          <a:ea typeface="+mn-ea"/>
                          <a:cs typeface="+mn-cs"/>
                        </a:rPr>
                        <a:t>والذين في القبور </a:t>
                      </a:r>
                      <a:br>
                        <a:rPr lang="ar-SA" sz="4000" b="1" kern="1200" dirty="0">
                          <a:solidFill>
                            <a:schemeClr val="lt1"/>
                          </a:solidFill>
                          <a:effectLst/>
                          <a:latin typeface="+mn-lt"/>
                          <a:ea typeface="+mn-ea"/>
                          <a:cs typeface="+mn-cs"/>
                        </a:rPr>
                      </a:br>
                      <a:r>
                        <a:rPr lang="ar-SA" sz="4000" b="1" kern="1200" dirty="0">
                          <a:solidFill>
                            <a:schemeClr val="lt1"/>
                          </a:solidFill>
                          <a:effectLst/>
                          <a:latin typeface="+mn-lt"/>
                          <a:ea typeface="+mn-ea"/>
                          <a:cs typeface="+mn-cs"/>
                        </a:rPr>
                        <a:t>أنعم لهم بالحياة </a:t>
                      </a:r>
                      <a:br>
                        <a:rPr lang="ar-SA" sz="4000" b="1" kern="1200" dirty="0">
                          <a:solidFill>
                            <a:schemeClr val="lt1"/>
                          </a:solidFill>
                          <a:effectLst/>
                          <a:latin typeface="+mn-lt"/>
                          <a:ea typeface="+mn-ea"/>
                          <a:cs typeface="+mn-cs"/>
                        </a:rPr>
                      </a:br>
                      <a:r>
                        <a:rPr lang="ar-SA" sz="4000" b="1" kern="1200" dirty="0">
                          <a:solidFill>
                            <a:schemeClr val="lt1"/>
                          </a:solidFill>
                          <a:effectLst/>
                          <a:latin typeface="+mn-lt"/>
                          <a:ea typeface="+mn-ea"/>
                          <a:cs typeface="+mn-cs"/>
                        </a:rPr>
                        <a:t>الأبدية.</a:t>
                      </a:r>
                      <a:endParaRPr lang="ar-EG" sz="3999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err="1">
                          <a:solidFill>
                            <a:srgbClr val="FFFF00"/>
                          </a:solidFill>
                          <a:effectLst/>
                          <a:latin typeface="Abraam" pitchFamily="2" charset="0"/>
                          <a:ea typeface="+mn-ea"/>
                          <a:cs typeface="+mn-cs"/>
                        </a:rPr>
                        <a:t>ouo</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nhetxh</a:t>
                      </a:r>
                      <a:r>
                        <a:rPr lang="en-US" sz="3200" b="0" kern="1200" dirty="0">
                          <a:solidFill>
                            <a:srgbClr val="FFFF00"/>
                          </a:solidFill>
                          <a:effectLst/>
                          <a:latin typeface="Abraam" pitchFamily="2" charset="0"/>
                          <a:ea typeface="+mn-ea"/>
                          <a:cs typeface="+mn-cs"/>
                        </a:rPr>
                        <a:t> 'en </a:t>
                      </a:r>
                      <a:r>
                        <a:rPr lang="en-US" sz="3200" b="0" kern="1200" dirty="0" err="1">
                          <a:solidFill>
                            <a:srgbClr val="FFFF00"/>
                          </a:solidFill>
                          <a:effectLst/>
                          <a:latin typeface="Abraam" pitchFamily="2" charset="0"/>
                          <a:ea typeface="+mn-ea"/>
                          <a:cs typeface="+mn-cs"/>
                        </a:rPr>
                        <a:t>ni`m</a:t>
                      </a:r>
                      <a:r>
                        <a:rPr lang="en-US" sz="3200" b="0" kern="1200" dirty="0">
                          <a:solidFill>
                            <a:srgbClr val="FFFF00"/>
                          </a:solidFill>
                          <a:effectLst/>
                          <a:latin typeface="Abraam" pitchFamily="2" charset="0"/>
                          <a:ea typeface="+mn-ea"/>
                          <a:cs typeface="+mn-cs"/>
                        </a:rPr>
                        <a:t>\au </a:t>
                      </a:r>
                      <a:r>
                        <a:rPr lang="en-US" sz="3200" b="0" kern="1200" dirty="0" err="1">
                          <a:solidFill>
                            <a:srgbClr val="FFFF00"/>
                          </a:solidFill>
                          <a:effectLst/>
                          <a:latin typeface="Abraam" pitchFamily="2" charset="0"/>
                          <a:ea typeface="+mn-ea"/>
                          <a:cs typeface="+mn-cs"/>
                        </a:rPr>
                        <a:t>afer</a:t>
                      </a:r>
                      <a:r>
                        <a:rPr lang="en-US" sz="3200" b="0" kern="1200" dirty="0">
                          <a:solidFill>
                            <a:srgbClr val="FFFF00"/>
                          </a:solidFill>
                          <a:effectLst/>
                          <a:latin typeface="Abraam" pitchFamily="2" charset="0"/>
                          <a:ea typeface="+mn-ea"/>
                          <a:cs typeface="+mn-cs"/>
                        </a:rPr>
                        <a:t>`\mot </a:t>
                      </a:r>
                      <a:r>
                        <a:rPr lang="en-US" sz="3200" b="0" kern="1200" dirty="0" err="1">
                          <a:solidFill>
                            <a:srgbClr val="FFFF00"/>
                          </a:solidFill>
                          <a:effectLst/>
                          <a:latin typeface="Abraam" pitchFamily="2" charset="0"/>
                          <a:ea typeface="+mn-ea"/>
                          <a:cs typeface="+mn-cs"/>
                        </a:rPr>
                        <a:t>nwou</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mpiwn</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n`ene</a:t>
                      </a:r>
                      <a:r>
                        <a:rPr lang="en-US" sz="3200" b="0" kern="1200" dirty="0">
                          <a:solidFill>
                            <a:srgbClr val="FFFF00"/>
                          </a:solidFill>
                          <a:effectLst/>
                          <a:latin typeface="Abraam" pitchFamily="2" charset="0"/>
                          <a:ea typeface="+mn-ea"/>
                          <a:cs typeface="+mn-cs"/>
                        </a:rPr>
                        <a:t>\.</a:t>
                      </a:r>
                      <a:endParaRPr lang="en-US" sz="3333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أ</a:t>
                      </a:r>
                      <a:r>
                        <a:rPr lang="ar-EG" sz="3600" b="1" dirty="0">
                          <a:solidFill>
                            <a:schemeClr val="bg1"/>
                          </a:solidFill>
                        </a:rPr>
                        <a:t>و</a:t>
                      </a:r>
                      <a:r>
                        <a:rPr lang="ar-SA" sz="3600" b="1" dirty="0">
                          <a:solidFill>
                            <a:schemeClr val="bg1"/>
                          </a:solidFill>
                        </a:rPr>
                        <a:t>وه نى اتكى خين بى امهاف اف اير </a:t>
                      </a:r>
                      <a:r>
                        <a:rPr lang="ar-EG" sz="3600" b="1" dirty="0">
                          <a:solidFill>
                            <a:schemeClr val="bg1"/>
                          </a:solidFill>
                        </a:rPr>
                        <a:t>إ</a:t>
                      </a:r>
                      <a:r>
                        <a:rPr lang="ar-SA" sz="3600" b="1" dirty="0">
                          <a:solidFill>
                            <a:schemeClr val="bg1"/>
                          </a:solidFill>
                        </a:rPr>
                        <a:t>هموت نوؤ امبى أونخ ان اينيه </a:t>
                      </a:r>
                      <a:endParaRPr lang="en-US" sz="3600" b="1"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239270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7133684"/>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743200">
                  <a:extLst>
                    <a:ext uri="{9D8B030D-6E8A-4147-A177-3AD203B41FA5}">
                      <a16:colId xmlns:a16="http://schemas.microsoft.com/office/drawing/2014/main" val="20000"/>
                    </a:ext>
                  </a:extLst>
                </a:gridCol>
                <a:gridCol w="3321424">
                  <a:extLst>
                    <a:ext uri="{9D8B030D-6E8A-4147-A177-3AD203B41FA5}">
                      <a16:colId xmlns:a16="http://schemas.microsoft.com/office/drawing/2014/main" val="20001"/>
                    </a:ext>
                  </a:extLst>
                </a:gridCol>
                <a:gridCol w="3079376">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effectLst/>
                          <a:latin typeface="+mn-lt"/>
                          <a:ea typeface="+mn-ea"/>
                          <a:cs typeface="+mn-cs"/>
                        </a:rPr>
                        <a:t>يا ربي يسوع المسيح، </a:t>
                      </a:r>
                      <a:br>
                        <a:rPr lang="ar-SA" sz="4000" b="1" kern="1200" dirty="0">
                          <a:solidFill>
                            <a:schemeClr val="lt1"/>
                          </a:solidFill>
                          <a:effectLst/>
                          <a:latin typeface="+mn-lt"/>
                          <a:ea typeface="+mn-ea"/>
                          <a:cs typeface="+mn-cs"/>
                        </a:rPr>
                      </a:br>
                      <a:r>
                        <a:rPr lang="ar-SA" sz="4000" b="1" kern="1200" dirty="0">
                          <a:solidFill>
                            <a:schemeClr val="lt1"/>
                          </a:solidFill>
                          <a:effectLst/>
                          <a:latin typeface="+mn-lt"/>
                          <a:ea typeface="+mn-ea"/>
                          <a:cs typeface="+mn-cs"/>
                        </a:rPr>
                        <a:t>الذي قام من الأموات</a:t>
                      </a:r>
                      <a:endParaRPr lang="ar-EG" sz="88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dirty="0" err="1">
                          <a:solidFill>
                            <a:srgbClr val="FFFF00"/>
                          </a:solidFill>
                          <a:effectLst/>
                          <a:latin typeface="Abraam" pitchFamily="2" charset="0"/>
                          <a:ea typeface="+mn-ea"/>
                          <a:cs typeface="+mn-cs"/>
                        </a:rPr>
                        <a:t>Pasoic</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Ihcouc</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pixrictoc</a:t>
                      </a:r>
                      <a:r>
                        <a:rPr lang="en-US" sz="3200" b="0" kern="1200" dirty="0">
                          <a:solidFill>
                            <a:srgbClr val="FFFF00"/>
                          </a:solidFill>
                          <a:effectLst/>
                          <a:latin typeface="Abraam" pitchFamily="2" charset="0"/>
                          <a:ea typeface="+mn-ea"/>
                          <a:cs typeface="+mn-cs"/>
                        </a:rPr>
                        <a:t>&gt; </a:t>
                      </a:r>
                    </a:p>
                    <a:p>
                      <a:pPr algn="ctr"/>
                      <a:r>
                        <a:rPr lang="en-US" sz="3200" b="0" kern="1200" dirty="0" err="1">
                          <a:solidFill>
                            <a:srgbClr val="FFFF00"/>
                          </a:solidFill>
                          <a:effectLst/>
                          <a:latin typeface="Abraam" pitchFamily="2" charset="0"/>
                          <a:ea typeface="+mn-ea"/>
                          <a:cs typeface="+mn-cs"/>
                        </a:rPr>
                        <a:t>vhetaftwnf</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ebol</a:t>
                      </a:r>
                      <a:endParaRPr lang="en-US" sz="3200" b="0" kern="1200" dirty="0">
                        <a:solidFill>
                          <a:srgbClr val="FFFF00"/>
                        </a:solidFill>
                        <a:effectLst/>
                        <a:latin typeface="Abraam" pitchFamily="2" charset="0"/>
                        <a:ea typeface="+mn-ea"/>
                        <a:cs typeface="+mn-cs"/>
                      </a:endParaRPr>
                    </a:p>
                    <a:p>
                      <a:pPr algn="ctr"/>
                      <a:r>
                        <a:rPr lang="en-US" sz="3200" b="0" kern="1200" dirty="0">
                          <a:solidFill>
                            <a:srgbClr val="FFFF00"/>
                          </a:solidFill>
                          <a:effectLst/>
                          <a:latin typeface="Abraam" pitchFamily="2" charset="0"/>
                          <a:ea typeface="+mn-ea"/>
                          <a:cs typeface="+mn-cs"/>
                        </a:rPr>
                        <a:t> 'en </a:t>
                      </a:r>
                      <a:r>
                        <a:rPr lang="en-US" sz="3200" b="0" kern="1200" dirty="0" err="1">
                          <a:solidFill>
                            <a:srgbClr val="FFFF00"/>
                          </a:solidFill>
                          <a:effectLst/>
                          <a:latin typeface="Abraam" pitchFamily="2" charset="0"/>
                          <a:ea typeface="+mn-ea"/>
                          <a:cs typeface="+mn-cs"/>
                        </a:rPr>
                        <a:t>nheqmwout</a:t>
                      </a:r>
                      <a:endParaRPr lang="en-US" sz="60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باشويس ايسوس بخرستوس فى ايطاف تونف اي</a:t>
                      </a:r>
                      <a:r>
                        <a:rPr lang="ar-EG" sz="3600" b="1" dirty="0">
                          <a:solidFill>
                            <a:schemeClr val="bg1"/>
                          </a:solidFill>
                        </a:rPr>
                        <a:t>ف</a:t>
                      </a:r>
                      <a:r>
                        <a:rPr lang="ar-SA" sz="3600" b="1" dirty="0">
                          <a:solidFill>
                            <a:schemeClr val="bg1"/>
                          </a:solidFill>
                        </a:rPr>
                        <a:t>ول خين نى اثمووت</a:t>
                      </a:r>
                      <a:r>
                        <a:rPr lang="ar-SA" sz="3600" dirty="0">
                          <a:solidFill>
                            <a:schemeClr val="bg1"/>
                          </a:solidFill>
                        </a:rPr>
                        <a:t> </a:t>
                      </a:r>
                      <a:endParaRPr lang="ar-EG" sz="3600"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F8509B6-BA21-4F29-85EA-5A237A9BF646}"/>
              </a:ext>
            </a:extLst>
          </p:cNvPr>
          <p:cNvSpPr>
            <a:spLocks noGrp="1"/>
          </p:cNvSpPr>
          <p:nvPr>
            <p:ph type="title"/>
          </p:nvPr>
        </p:nvSpPr>
        <p:spPr>
          <a:xfrm>
            <a:off x="-739588" y="479703"/>
            <a:ext cx="739588" cy="273332"/>
          </a:xfrm>
        </p:spPr>
        <p:txBody>
          <a:bodyPr/>
          <a:lstStyle/>
          <a:p>
            <a:r>
              <a:rPr lang="ar-EG" dirty="0"/>
              <a:t>المحير</a:t>
            </a:r>
            <a:endParaRPr lang="en-GB" dirty="0"/>
          </a:p>
        </p:txBody>
      </p:sp>
    </p:spTree>
    <p:extLst>
      <p:ext uri="{BB962C8B-B14F-4D97-AF65-F5344CB8AC3E}">
        <p14:creationId xmlns:p14="http://schemas.microsoft.com/office/powerpoint/2010/main" val="51786768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23956529"/>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effectLst/>
                          <a:latin typeface="+mn-lt"/>
                          <a:ea typeface="+mn-ea"/>
                          <a:cs typeface="+mn-cs"/>
                        </a:rPr>
                        <a:t>في اليوم الثالث أقمنا بقوتك.</a:t>
                      </a:r>
                      <a:endParaRPr lang="ar-EG" sz="199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en</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pi`e</a:t>
                      </a:r>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oou</a:t>
                      </a:r>
                      <a:endParaRPr lang="en-US" sz="3600" b="0" kern="1200" dirty="0">
                        <a:solidFill>
                          <a:srgbClr val="FFFF00"/>
                        </a:solidFill>
                        <a:effectLst/>
                        <a:latin typeface="Abraam" pitchFamily="2" charset="0"/>
                        <a:ea typeface="+mn-ea"/>
                        <a:cs typeface="+mn-cs"/>
                      </a:endParaRPr>
                    </a:p>
                    <a:p>
                      <a:pPr algn="ctr" rtl="0"/>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mma</a:t>
                      </a:r>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omt</a:t>
                      </a:r>
                      <a:r>
                        <a:rPr lang="en-US" sz="3600" b="0" kern="1200" dirty="0">
                          <a:solidFill>
                            <a:srgbClr val="FFFF00"/>
                          </a:solidFill>
                          <a:effectLst/>
                          <a:latin typeface="Abraam" pitchFamily="2" charset="0"/>
                          <a:ea typeface="+mn-ea"/>
                          <a:cs typeface="+mn-cs"/>
                        </a:rPr>
                        <a:t>&gt; </a:t>
                      </a:r>
                      <a:r>
                        <a:rPr lang="en-US" sz="3600" b="0" kern="1200" dirty="0" err="1">
                          <a:solidFill>
                            <a:srgbClr val="FFFF00"/>
                          </a:solidFill>
                          <a:effectLst/>
                          <a:latin typeface="Abraam" pitchFamily="2" charset="0"/>
                          <a:ea typeface="+mn-ea"/>
                          <a:cs typeface="+mn-cs"/>
                        </a:rPr>
                        <a:t>ek`etounocten</a:t>
                      </a:r>
                      <a:r>
                        <a:rPr lang="en-US" sz="3600" b="0" kern="1200" dirty="0">
                          <a:solidFill>
                            <a:srgbClr val="FFFF00"/>
                          </a:solidFill>
                          <a:effectLst/>
                          <a:latin typeface="Abraam" pitchFamily="2" charset="0"/>
                          <a:ea typeface="+mn-ea"/>
                          <a:cs typeface="+mn-cs"/>
                        </a:rPr>
                        <a:t> 'en </a:t>
                      </a:r>
                      <a:r>
                        <a:rPr lang="en-US" sz="3600" b="0" kern="1200" dirty="0" err="1">
                          <a:solidFill>
                            <a:srgbClr val="FFFF00"/>
                          </a:solidFill>
                          <a:effectLst/>
                          <a:latin typeface="Abraam" pitchFamily="2" charset="0"/>
                          <a:ea typeface="+mn-ea"/>
                          <a:cs typeface="+mn-cs"/>
                        </a:rPr>
                        <a:t>tekjom</a:t>
                      </a:r>
                      <a:endParaRPr lang="en-US" sz="96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خين بى ا</a:t>
                      </a:r>
                      <a:r>
                        <a:rPr lang="ar-EG" sz="3600" b="1" dirty="0">
                          <a:solidFill>
                            <a:schemeClr val="bg1"/>
                          </a:solidFill>
                        </a:rPr>
                        <a:t>ي</a:t>
                      </a:r>
                      <a:r>
                        <a:rPr lang="ar-SA" sz="3600" b="1" dirty="0">
                          <a:solidFill>
                            <a:schemeClr val="bg1"/>
                          </a:solidFill>
                        </a:rPr>
                        <a:t>هوؤ امماه شومت اك اى </a:t>
                      </a:r>
                      <a:r>
                        <a:rPr lang="ar-EG" sz="3600" b="1" dirty="0">
                          <a:solidFill>
                            <a:schemeClr val="bg1"/>
                          </a:solidFill>
                        </a:rPr>
                        <a:t>تونو </a:t>
                      </a:r>
                      <a:r>
                        <a:rPr lang="ar-SA" sz="3600" b="1" dirty="0">
                          <a:solidFill>
                            <a:schemeClr val="bg1"/>
                          </a:solidFill>
                        </a:rPr>
                        <a:t>ستين خين تيك جوم </a:t>
                      </a:r>
                      <a:endParaRPr lang="ar-EG" sz="3600"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00949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أبسطولوس:أڤا ماركوس بي ثيؤريموس.</a:t>
            </a:r>
          </a:p>
        </p:txBody>
      </p:sp>
      <p:sp>
        <p:nvSpPr>
          <p:cNvPr id="4" name="Text Placeholder 3"/>
          <p:cNvSpPr>
            <a:spLocks noGrp="1"/>
          </p:cNvSpPr>
          <p:nvPr>
            <p:ph type="body" sz="quarter" idx="3"/>
          </p:nvPr>
        </p:nvSpPr>
        <p:spPr/>
        <p:txBody>
          <a:bodyPr/>
          <a:lstStyle/>
          <a:p>
            <a:r>
              <a:rPr lang="en-US" dirty="0"/>
              <a:t>,ere </a:t>
            </a:r>
            <a:r>
              <a:rPr lang="en-US" dirty="0" err="1"/>
              <a:t>pi`apoctoloc</a:t>
            </a:r>
            <a:r>
              <a:rPr lang="en-US" dirty="0"/>
              <a:t>@ </a:t>
            </a:r>
            <a:r>
              <a:rPr lang="en-US" dirty="0" err="1"/>
              <a:t>Markoc</a:t>
            </a:r>
            <a:r>
              <a:rPr lang="en-US" dirty="0"/>
              <a:t> </a:t>
            </a:r>
            <a:r>
              <a:rPr lang="en-US" dirty="0" err="1"/>
              <a:t>pi;e`wrimoc</a:t>
            </a:r>
            <a:r>
              <a:rPr lang="en-US" dirty="0"/>
              <a:t>.</a:t>
            </a:r>
          </a:p>
        </p:txBody>
      </p:sp>
      <p:sp>
        <p:nvSpPr>
          <p:cNvPr id="2" name="Title 1"/>
          <p:cNvSpPr>
            <a:spLocks noGrp="1"/>
          </p:cNvSpPr>
          <p:nvPr>
            <p:ph type="title"/>
          </p:nvPr>
        </p:nvSpPr>
        <p:spPr/>
        <p:txBody>
          <a:bodyPr/>
          <a:lstStyle/>
          <a:p>
            <a:r>
              <a:rPr lang="ar-EG" dirty="0"/>
              <a:t>السلام للرسول، مرقس ناظر الإله.</a:t>
            </a:r>
            <a:endParaRPr lang="en-US" dirty="0"/>
          </a:p>
        </p:txBody>
      </p:sp>
      <p:sp>
        <p:nvSpPr>
          <p:cNvPr id="5" name="Title 1">
            <a:hlinkClick r:id="rId2" action="ppaction://hlinksldjump"/>
            <a:extLst>
              <a:ext uri="{FF2B5EF4-FFF2-40B4-BE49-F238E27FC236}">
                <a16:creationId xmlns:a16="http://schemas.microsoft.com/office/drawing/2014/main" id="{400B7AC7-427A-B1CF-318D-3B1FB6D9DC08}"/>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A35DB877-A4F7-C50F-50EB-D2229A670F3B}"/>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0694559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8288339"/>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الشاروبيم والسارافيم، الملائكة ورؤساء الملائكة</a:t>
                      </a:r>
                      <a:endParaRPr lang="ar-EG" sz="344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dirty="0" err="1">
                          <a:solidFill>
                            <a:srgbClr val="FFFF00"/>
                          </a:solidFill>
                          <a:effectLst/>
                          <a:latin typeface="Abraam" pitchFamily="2" charset="0"/>
                          <a:ea typeface="+mn-ea"/>
                          <a:cs typeface="+mn-cs"/>
                        </a:rPr>
                        <a:t>Nixeroubim</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nem</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niceravim</a:t>
                      </a:r>
                      <a:r>
                        <a:rPr lang="en-US" sz="3600" b="0" kern="1200" dirty="0">
                          <a:solidFill>
                            <a:srgbClr val="FFFF00"/>
                          </a:solidFill>
                          <a:effectLst/>
                          <a:latin typeface="Abraam" pitchFamily="2" charset="0"/>
                          <a:ea typeface="+mn-ea"/>
                          <a:cs typeface="+mn-cs"/>
                        </a:rPr>
                        <a:t>&gt; </a:t>
                      </a:r>
                    </a:p>
                    <a:p>
                      <a:pPr algn="ctr"/>
                      <a:r>
                        <a:rPr lang="en-US" sz="3600" b="0" kern="1200" dirty="0" err="1">
                          <a:solidFill>
                            <a:srgbClr val="FFFF00"/>
                          </a:solidFill>
                          <a:effectLst/>
                          <a:latin typeface="Abraam" pitchFamily="2" charset="0"/>
                          <a:ea typeface="+mn-ea"/>
                          <a:cs typeface="+mn-cs"/>
                        </a:rPr>
                        <a:t>niaggeloc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nem</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niarxhaggeloc</a:t>
                      </a:r>
                      <a:endParaRPr lang="en-US" sz="199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نى شيروبيم نيم نى سيرافيم : نى أنجيلوس نيم نى أرشى انجيلوس</a:t>
                      </a:r>
                      <a:r>
                        <a:rPr lang="en-US" sz="3600" b="1" dirty="0">
                          <a:solidFill>
                            <a:schemeClr val="bg1"/>
                          </a:solidFill>
                        </a:rPr>
                        <a:t> </a:t>
                      </a: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1228061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9640916"/>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8238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kern="1200" dirty="0">
                          <a:solidFill>
                            <a:schemeClr val="lt1"/>
                          </a:solidFill>
                          <a:effectLst/>
                          <a:latin typeface="+mn-lt"/>
                          <a:ea typeface="+mn-ea"/>
                          <a:cs typeface="+mn-cs"/>
                        </a:rPr>
                        <a:t>العساكر والسلاطين، والكراسي والربوبيات والقوات</a:t>
                      </a:r>
                      <a:endParaRPr lang="ar-EG" sz="714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dirty="0" err="1">
                          <a:solidFill>
                            <a:srgbClr val="FFFF00"/>
                          </a:solidFill>
                          <a:effectLst/>
                          <a:latin typeface="Abraam" pitchFamily="2" charset="0"/>
                          <a:ea typeface="+mn-ea"/>
                          <a:cs typeface="+mn-cs"/>
                        </a:rPr>
                        <a:t>nictrati`a</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nem</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nie</a:t>
                      </a:r>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ouci`a</a:t>
                      </a:r>
                      <a:r>
                        <a:rPr lang="en-US" sz="3600" b="0" kern="1200" dirty="0">
                          <a:solidFill>
                            <a:srgbClr val="FFFF00"/>
                          </a:solidFill>
                          <a:effectLst/>
                          <a:latin typeface="Abraam" pitchFamily="2" charset="0"/>
                          <a:ea typeface="+mn-ea"/>
                          <a:cs typeface="+mn-cs"/>
                        </a:rPr>
                        <a:t>&gt; </a:t>
                      </a:r>
                      <a:r>
                        <a:rPr lang="en-US" sz="3600" b="0" kern="1200" dirty="0" err="1">
                          <a:solidFill>
                            <a:srgbClr val="FFFF00"/>
                          </a:solidFill>
                          <a:effectLst/>
                          <a:latin typeface="Abraam" pitchFamily="2" charset="0"/>
                          <a:ea typeface="+mn-ea"/>
                          <a:cs typeface="+mn-cs"/>
                        </a:rPr>
                        <a:t>niqronoc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nimetsoic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nijom</a:t>
                      </a:r>
                      <a:endParaRPr lang="en-US" sz="36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نى ستراتيا نيم نى اكسوسيا : نى اثرونوس نى ميتشويس نى جوم </a:t>
                      </a:r>
                      <a:endParaRPr lang="en-US" sz="3600" b="1" dirty="0">
                        <a:solidFill>
                          <a:schemeClr val="bg1"/>
                        </a:solidFill>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79771997"/>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84036528"/>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823882">
                  <a:extLst>
                    <a:ext uri="{9D8B030D-6E8A-4147-A177-3AD203B41FA5}">
                      <a16:colId xmlns:a16="http://schemas.microsoft.com/office/drawing/2014/main" val="20000"/>
                    </a:ext>
                  </a:extLst>
                </a:gridCol>
                <a:gridCol w="3272118">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effectLst/>
                          <a:latin typeface="+mn-lt"/>
                          <a:ea typeface="+mn-ea"/>
                          <a:cs typeface="+mn-cs"/>
                        </a:rPr>
                        <a:t>صارخين قائلين، قدوس ثم قدوس</a:t>
                      </a:r>
                      <a:endParaRPr lang="ar-EG" sz="2557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dirty="0" err="1">
                          <a:solidFill>
                            <a:srgbClr val="FFFF00"/>
                          </a:solidFill>
                          <a:effectLst/>
                          <a:latin typeface="Abraam" pitchFamily="2" charset="0"/>
                          <a:ea typeface="+mn-ea"/>
                          <a:cs typeface="+mn-cs"/>
                        </a:rPr>
                        <a:t>Euw</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ebol</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eujw</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mmoc</a:t>
                      </a:r>
                      <a:r>
                        <a:rPr lang="en-US" sz="4000" b="0" kern="1200" dirty="0">
                          <a:solidFill>
                            <a:srgbClr val="FFFF00"/>
                          </a:solidFill>
                          <a:effectLst/>
                          <a:latin typeface="Abraam" pitchFamily="2" charset="0"/>
                          <a:ea typeface="+mn-ea"/>
                          <a:cs typeface="+mn-cs"/>
                        </a:rPr>
                        <a:t>&gt; </a:t>
                      </a:r>
                      <a:br>
                        <a:rPr lang="en-US" sz="4000" b="0" kern="1200" dirty="0">
                          <a:solidFill>
                            <a:srgbClr val="FFFF00"/>
                          </a:solidFill>
                          <a:effectLst/>
                          <a:latin typeface="Abraam" pitchFamily="2" charset="0"/>
                          <a:ea typeface="+mn-ea"/>
                          <a:cs typeface="+mn-cs"/>
                        </a:rPr>
                      </a:br>
                      <a:r>
                        <a:rPr lang="en-US" sz="4000" b="0" kern="1200" dirty="0">
                          <a:solidFill>
                            <a:srgbClr val="FFFF00"/>
                          </a:solidFill>
                          <a:effectLst/>
                          <a:latin typeface="Abraam" pitchFamily="2" charset="0"/>
                          <a:ea typeface="+mn-ea"/>
                          <a:cs typeface="+mn-cs"/>
                        </a:rPr>
                        <a:t>je `</a:t>
                      </a:r>
                      <a:r>
                        <a:rPr lang="en-US" sz="4000" b="0" kern="1200" dirty="0" err="1">
                          <a:solidFill>
                            <a:srgbClr val="FFFF00"/>
                          </a:solidFill>
                          <a:effectLst/>
                          <a:latin typeface="Abraam" pitchFamily="2" charset="0"/>
                          <a:ea typeface="+mn-ea"/>
                          <a:cs typeface="+mn-cs"/>
                        </a:rPr>
                        <a:t>xouab</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ouo</a:t>
                      </a:r>
                      <a:r>
                        <a:rPr lang="en-US" sz="4000" b="0" kern="1200" dirty="0">
                          <a:solidFill>
                            <a:srgbClr val="FFFF00"/>
                          </a:solidFill>
                          <a:effectLst/>
                          <a:latin typeface="Abraam" pitchFamily="2" charset="0"/>
                          <a:ea typeface="+mn-ea"/>
                          <a:cs typeface="+mn-cs"/>
                        </a:rPr>
                        <a:t>\ `</a:t>
                      </a:r>
                      <a:r>
                        <a:rPr lang="en-US" sz="4000" b="0" kern="1200" dirty="0" err="1">
                          <a:solidFill>
                            <a:srgbClr val="FFFF00"/>
                          </a:solidFill>
                          <a:effectLst/>
                          <a:latin typeface="Abraam" pitchFamily="2" charset="0"/>
                          <a:ea typeface="+mn-ea"/>
                          <a:cs typeface="+mn-cs"/>
                        </a:rPr>
                        <a:t>xouab</a:t>
                      </a:r>
                      <a:r>
                        <a:rPr lang="en-US" sz="4000" b="0" kern="1200" dirty="0">
                          <a:solidFill>
                            <a:srgbClr val="FFFF00"/>
                          </a:solidFill>
                          <a:effectLst/>
                          <a:latin typeface="Abraam" pitchFamily="2" charset="0"/>
                          <a:ea typeface="+mn-ea"/>
                          <a:cs typeface="+mn-cs"/>
                        </a:rPr>
                        <a:t>&gt; </a:t>
                      </a:r>
                      <a:endParaRPr lang="en-US" sz="1028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50000"/>
                        </a:spcBef>
                      </a:pPr>
                      <a:r>
                        <a:rPr lang="ar-SA" sz="3600" b="1" dirty="0">
                          <a:solidFill>
                            <a:schemeClr val="bg1"/>
                          </a:solidFill>
                        </a:rPr>
                        <a:t>ايف أوش ايفول افجو امموس : جى </a:t>
                      </a:r>
                      <a:r>
                        <a:rPr lang="ar-EG" sz="3600" b="1" dirty="0">
                          <a:solidFill>
                            <a:schemeClr val="bg1"/>
                          </a:solidFill>
                        </a:rPr>
                        <a:t>أكوواب  أووه اكوواب </a:t>
                      </a: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9321617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62000448"/>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2796988">
                  <a:extLst>
                    <a:ext uri="{9D8B030D-6E8A-4147-A177-3AD203B41FA5}">
                      <a16:colId xmlns:a16="http://schemas.microsoft.com/office/drawing/2014/main" val="20000"/>
                    </a:ext>
                  </a:extLst>
                </a:gridCol>
                <a:gridCol w="3299012">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قدوس رب الدهور، المسيح قام من الأموات.</a:t>
                      </a:r>
                      <a:endParaRPr lang="ar-EG" sz="3999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xouab</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psoic</a:t>
                      </a:r>
                      <a:endParaRPr lang="en-US" sz="3600" b="0" kern="1200" dirty="0">
                        <a:solidFill>
                          <a:srgbClr val="FFFF00"/>
                        </a:solidFill>
                        <a:effectLst/>
                        <a:latin typeface="Abraam" pitchFamily="2" charset="0"/>
                        <a:ea typeface="+mn-ea"/>
                        <a:cs typeface="+mn-cs"/>
                      </a:endParaRPr>
                    </a:p>
                    <a:p>
                      <a:pPr algn="ctr" rtl="0"/>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nni`ewn</a:t>
                      </a:r>
                      <a:r>
                        <a:rPr lang="en-US" sz="3600" b="0" kern="1200" dirty="0">
                          <a:solidFill>
                            <a:srgbClr val="FFFF00"/>
                          </a:solidFill>
                          <a:effectLst/>
                          <a:latin typeface="Abraam" pitchFamily="2" charset="0"/>
                          <a:ea typeface="+mn-ea"/>
                          <a:cs typeface="+mn-cs"/>
                        </a:rPr>
                        <a:t>&gt; </a:t>
                      </a:r>
                      <a:r>
                        <a:rPr lang="en-US" sz="3600" b="0" kern="1200" dirty="0" err="1">
                          <a:solidFill>
                            <a:srgbClr val="FFFF00"/>
                          </a:solidFill>
                          <a:effectLst/>
                          <a:latin typeface="Abraam" pitchFamily="2" charset="0"/>
                          <a:ea typeface="+mn-ea"/>
                          <a:cs typeface="+mn-cs"/>
                        </a:rPr>
                        <a:t>xrictoc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anecth</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eknekrwn</a:t>
                      </a:r>
                      <a:r>
                        <a:rPr lang="en-US" sz="3600" b="0" kern="1200" dirty="0">
                          <a:solidFill>
                            <a:srgbClr val="FFFF00"/>
                          </a:solidFill>
                          <a:effectLst/>
                          <a:latin typeface="Abraam" pitchFamily="2" charset="0"/>
                          <a:ea typeface="+mn-ea"/>
                          <a:cs typeface="+mn-cs"/>
                        </a:rPr>
                        <a:t>.</a:t>
                      </a:r>
                      <a:endParaRPr lang="en-US" sz="213100" b="0" kern="1200" baseline="0" dirty="0">
                        <a:solidFill>
                          <a:srgbClr val="FFFF00"/>
                        </a:solidFill>
                        <a:latin typeface="Abraam" pitchFamily="2" charset="0"/>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ct val="50000"/>
                        </a:spcBef>
                        <a:spcAft>
                          <a:spcPts val="0"/>
                        </a:spcAft>
                        <a:buClrTx/>
                        <a:buSzTx/>
                        <a:buFontTx/>
                        <a:buNone/>
                        <a:tabLst/>
                        <a:defRPr/>
                      </a:pPr>
                      <a:r>
                        <a:rPr lang="ar-EG" sz="3600" b="1" dirty="0">
                          <a:solidFill>
                            <a:schemeClr val="bg1"/>
                          </a:solidFill>
                        </a:rPr>
                        <a:t>اكوواب ابشويس اننى اى أون اخرستوس انيستى اكنكرون</a:t>
                      </a:r>
                      <a:r>
                        <a:rPr lang="en-US" sz="3600" dirty="0">
                          <a:solidFill>
                            <a:schemeClr val="bg1"/>
                          </a:solidFill>
                        </a:rPr>
                        <a:t> </a:t>
                      </a: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5940785"/>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قدوس الله قدوس القوي قدوس الذي لا يموت</a:t>
            </a:r>
            <a:endParaRPr lang="en-US" sz="4400" dirty="0"/>
          </a:p>
        </p:txBody>
      </p:sp>
      <p:sp>
        <p:nvSpPr>
          <p:cNvPr id="3" name="Text Placeholder 2"/>
          <p:cNvSpPr>
            <a:spLocks noGrp="1"/>
          </p:cNvSpPr>
          <p:nvPr>
            <p:ph type="body" idx="1"/>
          </p:nvPr>
        </p:nvSpPr>
        <p:spPr>
          <a:xfrm>
            <a:off x="0" y="5991957"/>
            <a:ext cx="9143999" cy="808893"/>
          </a:xfrm>
        </p:spPr>
        <p:txBody>
          <a:bodyPr/>
          <a:lstStyle/>
          <a:p>
            <a:r>
              <a:rPr lang="ar-EG" sz="3600" dirty="0"/>
              <a:t>آجيوس. أوثيئوس. آجيوس إس شيروس آجيوس أثاناطوس </a:t>
            </a:r>
          </a:p>
        </p:txBody>
      </p:sp>
      <p:sp>
        <p:nvSpPr>
          <p:cNvPr id="4" name="Text Placeholder 3"/>
          <p:cNvSpPr>
            <a:spLocks noGrp="1"/>
          </p:cNvSpPr>
          <p:nvPr>
            <p:ph type="body" sz="quarter" idx="3"/>
          </p:nvPr>
        </p:nvSpPr>
        <p:spPr>
          <a:xfrm>
            <a:off x="0" y="5374736"/>
            <a:ext cx="9144000" cy="682357"/>
          </a:xfrm>
        </p:spPr>
        <p:txBody>
          <a:bodyPr/>
          <a:lstStyle/>
          <a:p>
            <a:r>
              <a:rPr lang="en-US" sz="4000" dirty="0" err="1"/>
              <a:t>Agioc</a:t>
            </a:r>
            <a:r>
              <a:rPr lang="en-US" sz="4000" dirty="0"/>
              <a:t> `o </a:t>
            </a:r>
            <a:r>
              <a:rPr lang="en-US" sz="4000" dirty="0" err="1"/>
              <a:t>Qeoc</a:t>
            </a:r>
            <a:r>
              <a:rPr lang="en-US" sz="4000" dirty="0"/>
              <a:t>&gt; `</a:t>
            </a:r>
            <a:r>
              <a:rPr lang="en-US" sz="4000" dirty="0" err="1"/>
              <a:t>agioc</a:t>
            </a:r>
            <a:r>
              <a:rPr lang="en-US" sz="4000" dirty="0"/>
              <a:t> </a:t>
            </a:r>
            <a:r>
              <a:rPr lang="en-US" sz="4000" dirty="0" err="1"/>
              <a:t>icxuroc</a:t>
            </a:r>
            <a:r>
              <a:rPr lang="en-US" sz="4000" dirty="0"/>
              <a:t>&gt;</a:t>
            </a:r>
            <a:r>
              <a:rPr lang="ar-EG" sz="4000" dirty="0"/>
              <a:t> </a:t>
            </a:r>
            <a:r>
              <a:rPr lang="en-US" sz="4000" dirty="0"/>
              <a:t>`</a:t>
            </a:r>
            <a:r>
              <a:rPr lang="en-US" sz="4000" dirty="0" err="1"/>
              <a:t>agioc</a:t>
            </a:r>
            <a:r>
              <a:rPr lang="en-US" sz="4000" dirty="0"/>
              <a:t> `</a:t>
            </a:r>
            <a:r>
              <a:rPr lang="en-US" sz="4000" dirty="0" err="1"/>
              <a:t>aqanatoc</a:t>
            </a:r>
            <a:endParaRPr lang="en-US" sz="4000" dirty="0"/>
          </a:p>
        </p:txBody>
      </p:sp>
    </p:spTree>
    <p:extLst>
      <p:ext uri="{BB962C8B-B14F-4D97-AF65-F5344CB8AC3E}">
        <p14:creationId xmlns:p14="http://schemas.microsoft.com/office/powerpoint/2010/main" val="270685316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sz="4800" dirty="0"/>
              <a:t>يا من قام من</a:t>
            </a:r>
            <a:r>
              <a:rPr lang="ar-EG" sz="4800" dirty="0"/>
              <a:t> </a:t>
            </a:r>
            <a:r>
              <a:rPr lang="ar-SA" sz="4800" dirty="0"/>
              <a:t>الأموات</a:t>
            </a:r>
            <a:r>
              <a:rPr lang="en-US" sz="4800" dirty="0"/>
              <a:t> </a:t>
            </a:r>
            <a:r>
              <a:rPr lang="ar-EG" sz="4800" dirty="0"/>
              <a:t>ارحمنا</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أو أناسطاس إيك طون نيكرون</a:t>
            </a:r>
            <a:r>
              <a:rPr lang="en-US" sz="4800" dirty="0"/>
              <a:t> </a:t>
            </a:r>
            <a:r>
              <a:rPr lang="ar-EG" sz="4800" dirty="0"/>
              <a:t>إليسون إيماس </a:t>
            </a:r>
          </a:p>
        </p:txBody>
      </p:sp>
      <p:sp>
        <p:nvSpPr>
          <p:cNvPr id="12" name="Text Placeholder 11"/>
          <p:cNvSpPr>
            <a:spLocks noGrp="1"/>
          </p:cNvSpPr>
          <p:nvPr>
            <p:ph type="body" sz="quarter" idx="3"/>
          </p:nvPr>
        </p:nvSpPr>
        <p:spPr>
          <a:xfrm>
            <a:off x="0" y="5374736"/>
            <a:ext cx="9144000" cy="682357"/>
          </a:xfrm>
        </p:spPr>
        <p:txBody>
          <a:bodyPr/>
          <a:lstStyle/>
          <a:p>
            <a:r>
              <a:rPr lang="en-US" sz="4400" dirty="0"/>
              <a:t>o `</a:t>
            </a:r>
            <a:r>
              <a:rPr lang="en-US" sz="4400" dirty="0" err="1"/>
              <a:t>anactac</a:t>
            </a:r>
            <a:r>
              <a:rPr lang="en-US" sz="4400" dirty="0"/>
              <a:t> </a:t>
            </a:r>
            <a:r>
              <a:rPr lang="en-US" sz="4400" dirty="0" err="1"/>
              <a:t>ek</a:t>
            </a:r>
            <a:r>
              <a:rPr lang="ar-EG" sz="4400" dirty="0"/>
              <a:t> </a:t>
            </a:r>
            <a:r>
              <a:rPr lang="en-US" sz="4400" dirty="0" err="1"/>
              <a:t>twn</a:t>
            </a:r>
            <a:r>
              <a:rPr lang="en-US" sz="4400" dirty="0"/>
              <a:t> </a:t>
            </a:r>
            <a:r>
              <a:rPr lang="en-US" sz="4400" dirty="0" err="1"/>
              <a:t>nekrwn</a:t>
            </a:r>
            <a:r>
              <a:rPr lang="en-US" sz="4400" dirty="0"/>
              <a:t> ``</a:t>
            </a:r>
            <a:r>
              <a:rPr lang="en-US" sz="4400" dirty="0" err="1"/>
              <a:t>ele`hcon</a:t>
            </a:r>
            <a:r>
              <a:rPr lang="en-US" sz="4400" dirty="0"/>
              <a:t> `</a:t>
            </a:r>
            <a:r>
              <a:rPr lang="en-US" sz="4400" dirty="0" err="1"/>
              <a:t>hmac</a:t>
            </a:r>
            <a:endParaRPr lang="en-US" sz="4400" dirty="0"/>
          </a:p>
        </p:txBody>
      </p:sp>
    </p:spTree>
    <p:extLst>
      <p:ext uri="{BB962C8B-B14F-4D97-AF65-F5344CB8AC3E}">
        <p14:creationId xmlns:p14="http://schemas.microsoft.com/office/powerpoint/2010/main" val="114130193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43316247"/>
              </p:ext>
            </p:extLst>
          </p:nvPr>
        </p:nvGraphicFramePr>
        <p:xfrm>
          <a:off x="0" y="4349750"/>
          <a:ext cx="9144000" cy="25352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97306">
                  <a:extLst>
                    <a:ext uri="{9D8B030D-6E8A-4147-A177-3AD203B41FA5}">
                      <a16:colId xmlns:a16="http://schemas.microsoft.com/office/drawing/2014/main" val="552533124"/>
                    </a:ext>
                  </a:extLst>
                </a:gridCol>
                <a:gridCol w="2998694">
                  <a:extLst>
                    <a:ext uri="{9D8B030D-6E8A-4147-A177-3AD203B41FA5}">
                      <a16:colId xmlns:a16="http://schemas.microsoft.com/office/drawing/2014/main" val="20001"/>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t>مزمور لداود (هلليلويا)3</a:t>
                      </a:r>
                      <a:endParaRPr lang="ar-EG" sz="5400" b="1" kern="1200" dirty="0">
                        <a:solidFill>
                          <a:schemeClr val="bg1"/>
                        </a:solidFill>
                        <a:latin typeface="+mn-lt"/>
                        <a:ea typeface="+mn-ea"/>
                        <a:cs typeface="+mn-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GB" sz="4000" b="1" kern="1200" dirty="0" err="1">
                          <a:solidFill>
                            <a:srgbClr val="FFC000"/>
                          </a:solidFill>
                          <a:effectLst/>
                          <a:latin typeface="Avva_Shenouda" panose="020B0500000000000000" pitchFamily="34" charset="0"/>
                          <a:ea typeface="+mn-ea"/>
                          <a:cs typeface="+mn-cs"/>
                        </a:rPr>
                        <a:t>Yalmoc</a:t>
                      </a:r>
                      <a:r>
                        <a:rPr lang="en-GB" sz="4000" b="1" kern="1200" dirty="0">
                          <a:solidFill>
                            <a:srgbClr val="FFC000"/>
                          </a:solidFill>
                          <a:effectLst/>
                          <a:latin typeface="Avva_Shenouda" panose="020B0500000000000000" pitchFamily="34" charset="0"/>
                          <a:ea typeface="+mn-ea"/>
                          <a:cs typeface="+mn-cs"/>
                        </a:rPr>
                        <a:t> tov David</a:t>
                      </a:r>
                      <a:r>
                        <a:rPr lang="en-US" sz="4000" b="1" kern="1200" dirty="0">
                          <a:solidFill>
                            <a:srgbClr val="FFC000"/>
                          </a:solidFill>
                          <a:effectLst/>
                          <a:latin typeface="Avva_Shenouda" panose="020B0500000000000000" pitchFamily="34" charset="0"/>
                          <a:ea typeface="+mn-ea"/>
                          <a:cs typeface="+mj-cs"/>
                        </a:rPr>
                        <a:t> </a:t>
                      </a:r>
                      <a:r>
                        <a:rPr lang="en-US" sz="3600" b="1" kern="1200" dirty="0">
                          <a:solidFill>
                            <a:srgbClr val="FFC000"/>
                          </a:solidFill>
                          <a:effectLst/>
                          <a:latin typeface="+mn-lt"/>
                          <a:ea typeface="+mn-ea"/>
                          <a:cs typeface="+mj-cs"/>
                        </a:rPr>
                        <a:t>(</a:t>
                      </a:r>
                      <a:r>
                        <a:rPr lang="en-US" sz="3600" dirty="0">
                          <a:solidFill>
                            <a:srgbClr val="FFC000"/>
                          </a:solidFill>
                          <a:latin typeface="Avva_Shenouda" panose="020B0500000000000000" pitchFamily="34" charset="0"/>
                          <a:cs typeface="+mj-cs"/>
                        </a:rPr>
                        <a:t>All3lovi</a:t>
                      </a:r>
                      <a:r>
                        <a:rPr lang="en-US" sz="3600" dirty="0">
                          <a:solidFill>
                            <a:srgbClr val="FFC000"/>
                          </a:solidFill>
                          <a:latin typeface="+mn-lt"/>
                          <a:cs typeface="+mj-cs"/>
                        </a:rPr>
                        <a:t>) </a:t>
                      </a:r>
                      <a:r>
                        <a:rPr lang="en-US" sz="3600" dirty="0">
                          <a:solidFill>
                            <a:srgbClr val="FFC000"/>
                          </a:solidFill>
                          <a:latin typeface="Avva_Shenouda" panose="020B0500000000000000" pitchFamily="34" charset="0"/>
                          <a:cs typeface="+mj-cs"/>
                        </a:rPr>
                        <a:t>=j</a:t>
                      </a:r>
                      <a:endParaRPr lang="ar-EG" sz="4000" dirty="0">
                        <a:solidFill>
                          <a:srgbClr val="FFC000"/>
                        </a:solidFill>
                        <a:latin typeface="Avva_Shenouda" panose="020B0500000000000000" pitchFamily="34" charset="0"/>
                        <a:cs typeface="+mj-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cs typeface="+mj-cs"/>
                        </a:rPr>
                        <a:t>بسالموس    تو دافيد (الليلويا)3</a:t>
                      </a:r>
                      <a:endParaRPr lang="ar-EG" sz="4800" dirty="0">
                        <a:cs typeface="+mj-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287538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419600"/>
          <a:ext cx="9144000" cy="24717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4717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الليلويا، هذا هو اليوم الذي صنعه الرب</a:t>
                      </a:r>
                      <a:endParaRPr lang="ar-EG" sz="400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dirty="0" err="1">
                          <a:solidFill>
                            <a:srgbClr val="FFFF00"/>
                          </a:solidFill>
                          <a:effectLst/>
                          <a:latin typeface="Abraam" pitchFamily="2" charset="0"/>
                          <a:ea typeface="+mn-ea"/>
                          <a:cs typeface="+mn-cs"/>
                        </a:rPr>
                        <a:t>Allhlouia</a:t>
                      </a:r>
                      <a:r>
                        <a:rPr lang="en-US" sz="3200" b="0" kern="1200" dirty="0">
                          <a:solidFill>
                            <a:srgbClr val="FFFF00"/>
                          </a:solidFill>
                          <a:effectLst/>
                          <a:latin typeface="Abraam" pitchFamily="2" charset="0"/>
                          <a:ea typeface="+mn-ea"/>
                          <a:cs typeface="+mn-cs"/>
                        </a:rPr>
                        <a:t>&gt; </a:t>
                      </a:r>
                      <a:r>
                        <a:rPr lang="en-US" sz="3200" b="0" kern="1200" dirty="0" err="1">
                          <a:solidFill>
                            <a:srgbClr val="FFFF00"/>
                          </a:solidFill>
                          <a:effectLst/>
                          <a:latin typeface="Abraam" pitchFamily="2" charset="0"/>
                          <a:ea typeface="+mn-ea"/>
                          <a:cs typeface="+mn-cs"/>
                        </a:rPr>
                        <a:t>vai</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pe</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pi`e</a:t>
                      </a:r>
                      <a:r>
                        <a:rPr lang="en-US" sz="3200" b="0" kern="1200" dirty="0">
                          <a:solidFill>
                            <a:srgbClr val="FFFF00"/>
                          </a:solidFill>
                          <a:effectLst/>
                          <a:latin typeface="Abraam" pitchFamily="2" charset="0"/>
                          <a:ea typeface="+mn-ea"/>
                          <a:cs typeface="+mn-cs"/>
                        </a:rPr>
                        <a:t>\</a:t>
                      </a:r>
                      <a:r>
                        <a:rPr lang="en-US" sz="3200" b="0" kern="1200" dirty="0" err="1">
                          <a:solidFill>
                            <a:srgbClr val="FFFF00"/>
                          </a:solidFill>
                          <a:effectLst/>
                          <a:latin typeface="Abraam" pitchFamily="2" charset="0"/>
                          <a:ea typeface="+mn-ea"/>
                          <a:cs typeface="+mn-cs"/>
                        </a:rPr>
                        <a:t>oou</a:t>
                      </a:r>
                      <a:r>
                        <a:rPr lang="en-US" sz="3200" b="0" kern="1200" dirty="0">
                          <a:solidFill>
                            <a:srgbClr val="FFFF00"/>
                          </a:solidFill>
                          <a:effectLst/>
                          <a:latin typeface="Abraam" pitchFamily="2" charset="0"/>
                          <a:ea typeface="+mn-ea"/>
                          <a:cs typeface="+mn-cs"/>
                        </a:rPr>
                        <a:t> `eta `</a:t>
                      </a:r>
                      <a:r>
                        <a:rPr lang="en-US" sz="3200" b="0" kern="1200" dirty="0" err="1">
                          <a:solidFill>
                            <a:srgbClr val="FFFF00"/>
                          </a:solidFill>
                          <a:effectLst/>
                          <a:latin typeface="Abraam" pitchFamily="2" charset="0"/>
                          <a:ea typeface="+mn-ea"/>
                          <a:cs typeface="+mn-cs"/>
                        </a:rPr>
                        <a:t>psoic</a:t>
                      </a:r>
                      <a:r>
                        <a:rPr lang="en-US" sz="3200" b="0" kern="1200" dirty="0">
                          <a:solidFill>
                            <a:srgbClr val="FFFF00"/>
                          </a:solidFill>
                          <a:effectLst/>
                          <a:latin typeface="Abraam" pitchFamily="2" charset="0"/>
                          <a:ea typeface="+mn-ea"/>
                          <a:cs typeface="+mn-cs"/>
                        </a:rPr>
                        <a:t> </a:t>
                      </a:r>
                      <a:r>
                        <a:rPr lang="en-US" sz="3200" b="0" kern="1200" dirty="0" err="1">
                          <a:solidFill>
                            <a:srgbClr val="FFFF00"/>
                          </a:solidFill>
                          <a:effectLst/>
                          <a:latin typeface="Abraam" pitchFamily="2" charset="0"/>
                          <a:ea typeface="+mn-ea"/>
                          <a:cs typeface="+mn-cs"/>
                        </a:rPr>
                        <a:t>qamiof</a:t>
                      </a:r>
                      <a:endParaRPr lang="en-US" sz="400000" b="0" kern="1200" baseline="0" dirty="0">
                        <a:solidFill>
                          <a:srgbClr val="FFFF00"/>
                        </a:solidFill>
                        <a:latin typeface="Abraam"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الليلويا</a:t>
                      </a:r>
                      <a:r>
                        <a:rPr lang="ar-EG" sz="3600" b="1" kern="1200" dirty="0">
                          <a:solidFill>
                            <a:schemeClr val="lt1"/>
                          </a:solidFill>
                          <a:effectLst/>
                          <a:latin typeface="+mn-lt"/>
                          <a:ea typeface="+mn-ea"/>
                          <a:cs typeface="+mn-cs"/>
                        </a:rPr>
                        <a:t> </a:t>
                      </a:r>
                      <a:r>
                        <a:rPr lang="ar-SA" sz="3600" b="1" kern="1200" dirty="0">
                          <a:solidFill>
                            <a:schemeClr val="lt1"/>
                          </a:solidFill>
                          <a:effectLst/>
                          <a:latin typeface="+mn-lt"/>
                          <a:ea typeface="+mn-ea"/>
                          <a:cs typeface="+mn-cs"/>
                        </a:rPr>
                        <a:t>فاى بى بى إيهوؤ إيطا إبشويس ثاميوف </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3350834500"/>
      </p:ext>
    </p:extLst>
  </p:cSld>
  <p:clrMapOvr>
    <a:masterClrMapping/>
  </p:clrMapOvr>
  <p:transition spd="slow"/>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419600"/>
          <a:ext cx="9144000" cy="24717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4717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فلنفرح ونبتهج فيه</a:t>
                      </a:r>
                      <a:endParaRPr lang="ar-EG" sz="400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err="1">
                          <a:solidFill>
                            <a:srgbClr val="FFFF00"/>
                          </a:solidFill>
                          <a:effectLst/>
                          <a:latin typeface="Abraam" pitchFamily="2" charset="0"/>
                          <a:ea typeface="+mn-ea"/>
                          <a:cs typeface="+mn-cs"/>
                        </a:rPr>
                        <a:t>Marenqelhl</a:t>
                      </a:r>
                      <a:r>
                        <a:rPr lang="ar-EG" sz="3600" b="0" kern="1200" dirty="0">
                          <a:solidFill>
                            <a:srgbClr val="FFFF00"/>
                          </a:solidFill>
                          <a:effectLst/>
                          <a:latin typeface="Abraam" pitchFamily="2" charset="0"/>
                          <a:ea typeface="+mn-ea"/>
                          <a:cs typeface="+mn-cs"/>
                        </a:rPr>
                        <a:t>  </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ntenou­nof</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mmon</a:t>
                      </a:r>
                      <a:r>
                        <a:rPr lang="ar-EG" sz="3600" b="0" kern="1200" dirty="0">
                          <a:solidFill>
                            <a:srgbClr val="FFFF00"/>
                          </a:solidFill>
                          <a:effectLst/>
                          <a:latin typeface="Abraam" pitchFamily="2" charset="0"/>
                          <a:ea typeface="+mn-ea"/>
                          <a:cs typeface="+mn-cs"/>
                        </a:rPr>
                        <a:t>   </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n'htf</a:t>
                      </a:r>
                      <a:endParaRPr lang="en-US" sz="333300" b="0" kern="1200" baseline="0" dirty="0">
                        <a:solidFill>
                          <a:srgbClr val="FFFF00"/>
                        </a:solidFill>
                        <a:latin typeface="Abraam"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effectLst/>
                          <a:latin typeface="+mn-lt"/>
                          <a:ea typeface="+mn-ea"/>
                          <a:cs typeface="+mn-cs"/>
                        </a:rPr>
                        <a:t>مارين ثيليل إنتين أونوف إممون إنخيتف</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482475102"/>
      </p:ext>
    </p:extLst>
  </p:cSld>
  <p:clrMapOvr>
    <a:masterClrMapping/>
  </p:clrMapOvr>
  <p:transition spd="slow"/>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419600"/>
          <a:ext cx="9144000" cy="24717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4717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effectLst/>
                          <a:latin typeface="+mn-lt"/>
                          <a:ea typeface="+mn-ea"/>
                          <a:cs typeface="+mn-cs"/>
                        </a:rPr>
                        <a:t>يا رب </a:t>
                      </a:r>
                      <a:br>
                        <a:rPr lang="ar-SA" sz="4000" b="1" kern="1200" dirty="0">
                          <a:solidFill>
                            <a:schemeClr val="lt1"/>
                          </a:solidFill>
                          <a:effectLst/>
                          <a:latin typeface="+mn-lt"/>
                          <a:ea typeface="+mn-ea"/>
                          <a:cs typeface="+mn-cs"/>
                        </a:rPr>
                      </a:br>
                      <a:r>
                        <a:rPr lang="ar-SA" sz="4000" b="1" kern="1200" dirty="0">
                          <a:solidFill>
                            <a:schemeClr val="lt1"/>
                          </a:solidFill>
                          <a:effectLst/>
                          <a:latin typeface="+mn-lt"/>
                          <a:ea typeface="+mn-ea"/>
                          <a:cs typeface="+mn-cs"/>
                        </a:rPr>
                        <a:t>خلصنا يا رب سهل سبلنا</a:t>
                      </a:r>
                      <a:endParaRPr lang="ar-EG" sz="400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dirty="0">
                          <a:solidFill>
                            <a:srgbClr val="FFFF00"/>
                          </a:solidFill>
                          <a:effectLst/>
                          <a:latin typeface="Abraam" pitchFamily="2" charset="0"/>
                          <a:ea typeface="+mn-ea"/>
                          <a:cs typeface="+mn-cs"/>
                        </a:rPr>
                        <a:t>`</a:t>
                      </a:r>
                      <a:r>
                        <a:rPr lang="en-US" sz="3600" b="0" kern="1200" dirty="0" err="1">
                          <a:solidFill>
                            <a:srgbClr val="FFFF00"/>
                          </a:solidFill>
                          <a:effectLst/>
                          <a:latin typeface="Abraam" pitchFamily="2" charset="0"/>
                          <a:ea typeface="+mn-ea"/>
                          <a:cs typeface="+mn-cs"/>
                        </a:rPr>
                        <a:t>w`psoic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ek`ena</a:t>
                      </a:r>
                      <a:r>
                        <a:rPr lang="en-US" sz="3600" b="0" kern="1200" dirty="0">
                          <a:solidFill>
                            <a:srgbClr val="FFFF00"/>
                          </a:solidFill>
                          <a:effectLst/>
                          <a:latin typeface="Abraam" pitchFamily="2" charset="0"/>
                          <a:ea typeface="+mn-ea"/>
                          <a:cs typeface="+mn-cs"/>
                        </a:rPr>
                        <a:t>\­men `</a:t>
                      </a:r>
                      <a:r>
                        <a:rPr lang="en-US" sz="3600" b="0" kern="1200" dirty="0" err="1">
                          <a:solidFill>
                            <a:srgbClr val="FFFF00"/>
                          </a:solidFill>
                          <a:effectLst/>
                          <a:latin typeface="Abraam" pitchFamily="2" charset="0"/>
                          <a:ea typeface="+mn-ea"/>
                          <a:cs typeface="+mn-cs"/>
                        </a:rPr>
                        <a:t>w`psoic</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ek`ecouten</a:t>
                      </a:r>
                      <a:r>
                        <a:rPr lang="ar-EG" sz="3600" b="0" kern="1200" dirty="0">
                          <a:solidFill>
                            <a:srgbClr val="FFFF00"/>
                          </a:solidFill>
                          <a:effectLst/>
                          <a:latin typeface="Abraam" pitchFamily="2" charset="0"/>
                          <a:ea typeface="+mn-ea"/>
                          <a:cs typeface="+mn-cs"/>
                        </a:rPr>
                        <a:t>  </a:t>
                      </a:r>
                      <a:r>
                        <a:rPr lang="en-US" sz="3600" b="0" kern="1200" dirty="0">
                          <a:solidFill>
                            <a:srgbClr val="FFFF00"/>
                          </a:solidFill>
                          <a:effectLst/>
                          <a:latin typeface="Abraam" pitchFamily="2" charset="0"/>
                          <a:ea typeface="+mn-ea"/>
                          <a:cs typeface="+mn-cs"/>
                        </a:rPr>
                        <a:t> </a:t>
                      </a:r>
                      <a:r>
                        <a:rPr lang="en-US" sz="3600" b="0" kern="1200" dirty="0" err="1">
                          <a:solidFill>
                            <a:srgbClr val="FFFF00"/>
                          </a:solidFill>
                          <a:effectLst/>
                          <a:latin typeface="Abraam" pitchFamily="2" charset="0"/>
                          <a:ea typeface="+mn-ea"/>
                          <a:cs typeface="+mn-cs"/>
                        </a:rPr>
                        <a:t>nen­mwit</a:t>
                      </a:r>
                      <a:endParaRPr lang="en-US" sz="400000" b="0" kern="1200" baseline="0" dirty="0">
                        <a:solidFill>
                          <a:srgbClr val="FFFF00"/>
                        </a:solidFill>
                        <a:latin typeface="Abraam"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kern="1200" dirty="0">
                          <a:solidFill>
                            <a:schemeClr val="lt1"/>
                          </a:solidFill>
                          <a:effectLst/>
                          <a:latin typeface="+mn-lt"/>
                          <a:ea typeface="+mn-ea"/>
                          <a:cs typeface="+mn-cs"/>
                        </a:rPr>
                        <a:t>أو إبشويس إيك إى ناهمين او إبشويس إيك إى سوتين نين مويت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2577287908"/>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ستيفانوس: بي شورب إممارتيروس: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 </a:t>
            </a:r>
          </a:p>
        </p:txBody>
      </p:sp>
      <p:sp>
        <p:nvSpPr>
          <p:cNvPr id="2" name="Title 1"/>
          <p:cNvSpPr>
            <a:spLocks noGrp="1"/>
          </p:cNvSpPr>
          <p:nvPr>
            <p:ph type="title"/>
          </p:nvPr>
        </p:nvSpPr>
        <p:spPr/>
        <p:txBody>
          <a:bodyPr/>
          <a:lstStyle/>
          <a:p>
            <a:r>
              <a:rPr lang="ar-EG" dirty="0"/>
              <a:t>السلام لإسطفانوس، أول الشهداء، </a:t>
            </a:r>
            <a:endParaRPr lang="en-US" dirty="0"/>
          </a:p>
        </p:txBody>
      </p:sp>
      <p:sp>
        <p:nvSpPr>
          <p:cNvPr id="5" name="Title 1">
            <a:hlinkClick r:id="rId2" action="ppaction://hlinksldjump"/>
            <a:extLst>
              <a:ext uri="{FF2B5EF4-FFF2-40B4-BE49-F238E27FC236}">
                <a16:creationId xmlns:a16="http://schemas.microsoft.com/office/drawing/2014/main" id="{9F5BA84D-FC5A-2B40-72F1-B7925721E8D6}"/>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FD8D651E-0897-9879-7CA6-0FF1A40121DE}"/>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2269900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419600"/>
          <a:ext cx="9144000" cy="2471738"/>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4717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effectLst/>
                          <a:latin typeface="+mn-lt"/>
                          <a:ea typeface="+mn-ea"/>
                          <a:cs typeface="+mn-cs"/>
                        </a:rPr>
                        <a:t>الله الرب أضاء علينا. هلليلويا.</a:t>
                      </a:r>
                      <a:endParaRPr lang="ar-EG" sz="400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i="0" kern="1200" dirty="0">
                          <a:solidFill>
                            <a:srgbClr val="FFFF00"/>
                          </a:solidFill>
                          <a:effectLst/>
                          <a:latin typeface="CS New Athanasius" pitchFamily="34" charset="0"/>
                          <a:ea typeface="+mn-ea"/>
                          <a:cs typeface="+mn-cs"/>
                        </a:rPr>
                        <a:t> `V] `P=o=c </a:t>
                      </a:r>
                      <a:r>
                        <a:rPr lang="en-US" sz="3600" b="0" i="0" kern="1200" dirty="0" err="1">
                          <a:solidFill>
                            <a:srgbClr val="FFFF00"/>
                          </a:solidFill>
                          <a:effectLst/>
                          <a:latin typeface="CS New Athanasius" pitchFamily="34" charset="0"/>
                          <a:ea typeface="+mn-ea"/>
                          <a:cs typeface="+mn-cs"/>
                        </a:rPr>
                        <a:t>af`er`ou`oini</a:t>
                      </a:r>
                      <a:r>
                        <a:rPr lang="en-US" sz="3600" b="0" i="0" kern="1200" dirty="0">
                          <a:solidFill>
                            <a:srgbClr val="FFFF00"/>
                          </a:solidFill>
                          <a:effectLst/>
                          <a:latin typeface="CS New Athanasius" pitchFamily="34" charset="0"/>
                          <a:ea typeface="+mn-ea"/>
                          <a:cs typeface="+mn-cs"/>
                        </a:rPr>
                        <a:t> `</a:t>
                      </a:r>
                      <a:r>
                        <a:rPr lang="en-US" sz="3600" b="0" i="0" kern="1200" dirty="0" err="1">
                          <a:solidFill>
                            <a:srgbClr val="FFFF00"/>
                          </a:solidFill>
                          <a:effectLst/>
                          <a:latin typeface="CS New Athanasius" pitchFamily="34" charset="0"/>
                          <a:ea typeface="+mn-ea"/>
                          <a:cs typeface="+mn-cs"/>
                        </a:rPr>
                        <a:t>eron</a:t>
                      </a:r>
                      <a:r>
                        <a:rPr lang="en-US" sz="3600" b="0" i="0" kern="1200" dirty="0">
                          <a:solidFill>
                            <a:srgbClr val="FFFF00"/>
                          </a:solidFill>
                          <a:effectLst/>
                          <a:latin typeface="CS New Athanasius" pitchFamily="34" charset="0"/>
                          <a:ea typeface="+mn-ea"/>
                          <a:cs typeface="+mn-cs"/>
                        </a:rPr>
                        <a:t>. </a:t>
                      </a:r>
                      <a:r>
                        <a:rPr lang="en-US" sz="3600" b="0" i="0" kern="1200" dirty="0" err="1">
                          <a:solidFill>
                            <a:srgbClr val="FFFF00"/>
                          </a:solidFill>
                          <a:effectLst/>
                          <a:latin typeface="CS New Athanasius" pitchFamily="34" charset="0"/>
                          <a:ea typeface="+mn-ea"/>
                          <a:cs typeface="+mn-cs"/>
                        </a:rPr>
                        <a:t>Allylouia</a:t>
                      </a:r>
                      <a:r>
                        <a:rPr lang="en-US" sz="3600" b="0" i="0" kern="1200" dirty="0">
                          <a:solidFill>
                            <a:srgbClr val="FFFF00"/>
                          </a:solidFill>
                          <a:effectLst/>
                          <a:latin typeface="CS New Athanasius" pitchFamily="34" charset="0"/>
                          <a:ea typeface="+mn-ea"/>
                          <a:cs typeface="+mn-cs"/>
                        </a:rPr>
                        <a:t>.</a:t>
                      </a:r>
                      <a:endParaRPr lang="en-US" sz="400000" b="0" kern="1200" baseline="0" dirty="0">
                        <a:solidFill>
                          <a:srgbClr val="FFFF00"/>
                        </a:solidFill>
                        <a:latin typeface="CS New Athanasius"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effectLst/>
                          <a:latin typeface="+mn-lt"/>
                          <a:ea typeface="+mn-ea"/>
                          <a:cs typeface="+mn-cs"/>
                        </a:rPr>
                        <a:t>افنوتى باشويس اف اير</a:t>
                      </a:r>
                      <a:r>
                        <a:rPr lang="ar-EG" sz="3200" b="1" kern="1200" baseline="0" dirty="0">
                          <a:solidFill>
                            <a:schemeClr val="lt1"/>
                          </a:solidFill>
                          <a:effectLst/>
                          <a:latin typeface="+mn-lt"/>
                          <a:ea typeface="+mn-ea"/>
                          <a:cs typeface="+mn-cs"/>
                        </a:rPr>
                        <a:t> اواوينى ايرون الليلويا</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 action="ppaction://noaction"/>
          </p:cNvPr>
          <p:cNvSpPr/>
          <p:nvPr/>
        </p:nvSpPr>
        <p:spPr>
          <a:xfrm>
            <a:off x="7548691" y="3930075"/>
            <a:ext cx="1595309" cy="584775"/>
          </a:xfrm>
          <a:prstGeom prst="rect">
            <a:avLst/>
          </a:prstGeom>
        </p:spPr>
        <p:txBody>
          <a:bodyPr wrap="non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GA Sindibad Regular" pitchFamily="2" charset="-78"/>
              </a:rPr>
              <a:t>ماروتشاسف</a:t>
            </a:r>
            <a:endParaRPr kumimoji="0" lang="en-US" sz="3200" b="0"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custDataLst>
      <p:tags r:id="rId1"/>
    </p:custDataLst>
    <p:extLst>
      <p:ext uri="{BB962C8B-B14F-4D97-AF65-F5344CB8AC3E}">
        <p14:creationId xmlns:p14="http://schemas.microsoft.com/office/powerpoint/2010/main" val="2763345159"/>
      </p:ext>
    </p:extLst>
  </p:cSld>
  <p:clrMapOvr>
    <a:masterClrMapping/>
  </p:clrMapOvr>
  <p:transition spd="slow"/>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750"/>
          <a:ext cx="9144000" cy="2535238"/>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5238">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bg1"/>
                          </a:solidFill>
                          <a:effectLst/>
                          <a:latin typeface="+mn-lt"/>
                          <a:ea typeface="+mn-ea"/>
                          <a:cs typeface="+mn-cs"/>
                        </a:rPr>
                        <a:t>هذا هو اليوم الذي صنعه الرب، فلنفرح ونبتهج فيه، يا رب خلصنا يا رب سهل سبلنا الله الرب أضاء علينا. </a:t>
                      </a:r>
                      <a:endParaRPr lang="ar-SA" sz="9600" b="1" dirty="0">
                        <a:solidFill>
                          <a:schemeClr val="bg1"/>
                        </a:solidFill>
                        <a:effectLst/>
                        <a:latin typeface="Arial" pitchFamily="34" charset="0"/>
                        <a:cs typeface="+mj-cs"/>
                      </a:endParaRPr>
                    </a:p>
                  </a:txBody>
                  <a:tcPr marT="45705" marB="45705"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1346812"/>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91698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dirty="0">
                          <a:solidFill>
                            <a:schemeClr val="bg1"/>
                          </a:solidFill>
                        </a:rPr>
                        <a:t>وفي أول الأسبوع جاءت مريم المجدلية إلى القبر باكرا والظلام باق . فنظرت الحجر مرفوعا عن القب</a:t>
                      </a:r>
                      <a:r>
                        <a:rPr lang="ar-EG" sz="4000" b="1" baseline="0" dirty="0">
                          <a:solidFill>
                            <a:schemeClr val="bg1"/>
                          </a:solidFill>
                        </a:rPr>
                        <a:t>ر. </a:t>
                      </a:r>
                      <a:r>
                        <a:rPr lang="ar-EG" sz="4000" b="1" dirty="0">
                          <a:solidFill>
                            <a:schemeClr val="bg1"/>
                          </a:solidFill>
                        </a:rPr>
                        <a:t>فركضت وجاءت إلى سمعان بطرس وإلى التلميذ </a:t>
                      </a:r>
                      <a:r>
                        <a:rPr lang="ar-EG" sz="4000" b="1" dirty="0"/>
                        <a:t>الآخر الذي كان يسوع يحبه وقالت لهما: </a:t>
                      </a:r>
                      <a:endParaRPr lang="ar-EG" sz="4000" kern="10" dirty="0">
                        <a:ln w="9525">
                          <a:noFill/>
                          <a:round/>
                          <a:headEnd/>
                          <a:tailEnd/>
                        </a:ln>
                        <a:solidFill>
                          <a:schemeClr val="bg1"/>
                        </a:solidFill>
                        <a:effectLst>
                          <a:outerShdw dist="35921" dir="2700000" algn="ctr" rotWithShape="0">
                            <a:srgbClr val="C0C0C0">
                              <a:alpha val="79999"/>
                            </a:srgbClr>
                          </a:outerShdw>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686913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292714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dirty="0"/>
                        <a:t>"أخذوا السيد من القبر، ولسنا نعلم أين وضعوه."</a:t>
                      </a:r>
                      <a:r>
                        <a:rPr lang="ar-EG" sz="3600" b="1" baseline="0" dirty="0"/>
                        <a:t> </a:t>
                      </a:r>
                      <a:r>
                        <a:rPr lang="ar-EG" sz="3600" b="1" dirty="0"/>
                        <a:t>فخرج بطرس والتلميذ الآخر وأتيا إلى القبر </a:t>
                      </a:r>
                      <a:r>
                        <a:rPr lang="ar-EG" sz="3600" b="1" dirty="0">
                          <a:solidFill>
                            <a:schemeClr val="bg1"/>
                          </a:solidFill>
                        </a:rPr>
                        <a:t>وكان الاثنان يركضان معًا. فسبق التلميذُ الآخرُ بطرس وجاء أولًا إلى القبر وانحنى فنظر الأكفان موضوعة ولكنه لم يدخل. </a:t>
                      </a:r>
                      <a:endParaRPr lang="ar-EG" sz="3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441367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841698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000" b="1" dirty="0">
                          <a:solidFill>
                            <a:schemeClr val="bg1"/>
                          </a:solidFill>
                        </a:rPr>
                        <a:t>ثم جاء سمعان بطرس يتبعه ودخل القبر ونظر الأكفان موضوعة</a:t>
                      </a:r>
                      <a:r>
                        <a:rPr lang="ar-EG" sz="4000" b="1" baseline="0" dirty="0">
                          <a:solidFill>
                            <a:schemeClr val="bg1"/>
                          </a:solidFill>
                        </a:rPr>
                        <a:t> </a:t>
                      </a:r>
                      <a:r>
                        <a:rPr lang="ar-EG" sz="4000" b="1" dirty="0">
                          <a:solidFill>
                            <a:schemeClr val="bg1"/>
                          </a:solidFill>
                        </a:rPr>
                        <a:t>والمنديل الذي كان على رأسه ليس موضوعا مع الأكفان بل ملفوفا في موضع وحده. </a:t>
                      </a:r>
                      <a:endParaRPr lang="ar-EG" sz="4000"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422933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953510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dirty="0"/>
                        <a:t>فحينئذ دخل أيضا التلميذ الآخر الذي جاء أولا إلى القبر ورأى فآمن لأنهم لم يكونوا بعد يعرفون الكتاب: أنه ينبغي أن يقوم من الأموات. </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2412739"/>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45202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700" b="1" dirty="0"/>
                        <a:t>فمضى التلميذان أيضا إلى موضعهما. أما مريم فكانت واقفة عند القبر خارجا تبكي. وفيما هي تبكي انحنت إلى القبر فنظرت ملاكين بثياب بيض جالسين واحدا عند الرأس والآخر عند الرجلين حيث كان جسد يسوع موضوعا.</a:t>
                      </a:r>
                      <a:endParaRPr lang="ar-EG" sz="3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52345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971830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800" b="1" dirty="0"/>
                        <a:t>فقالا لها: "يا امرأة، لماذا تبكين؟" قالت لهما: "إنهم أخذوا سيدي، ولست أعلم أين وضعوه." ولما قالت هذا التفتت إلى الوراء فنظرت يسوع واقفا ولم تعلم أنه يسوع. قال لها يسوع: "يا امرأة، لماذا تبكين؟ من تطلبين؟"</a:t>
                      </a:r>
                      <a:endParaRPr lang="ar-EG" sz="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245865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5496955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dirty="0"/>
                        <a:t>فظنت تلك أنه البستاني، فقالت له: "يا سيد، إن كنت أنت قد حملته فقل لي: أين وضعته، وأنا آخذه". قال لها يسوع: "يا مريم!" فالتفتت تلك وقالت له: "ربوني" الذي تفسيره يا معلم. قال لها يسوع: "لا تلمسيني لأني لم أصعد بعد إلى أبي.</a:t>
                      </a:r>
                      <a:endParaRPr lang="ar-EG" sz="3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284031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338208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300" b="1" dirty="0"/>
                        <a:t>ولكن اذهبي إلى إخوتي وقولي لهم: إني أصعد إلى أبي وأبيكم وإلهي وإلهكم". فجاءت مريم المجدلية وأخبرت التلاميذ أنها رأت الرب، وأنه قال لها هذا .</a:t>
                      </a:r>
                      <a:endParaRPr lang="ar-EG" sz="4300" kern="10" dirty="0">
                        <a:ln w="9525">
                          <a:noFill/>
                          <a:round/>
                          <a:headEnd/>
                          <a:tailEnd/>
                        </a:ln>
                        <a:solidFill>
                          <a:schemeClr val="bg1"/>
                        </a:solidFill>
                        <a:effectLst>
                          <a:outerShdw dist="35921" dir="2700000" algn="ctr" rotWithShape="0">
                            <a:srgbClr val="C0C0C0">
                              <a:alpha val="79999"/>
                            </a:srgbClr>
                          </a:outerShdw>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19430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أرشي ذيَّاكون: أووه إت إسماروؤت.</a:t>
            </a:r>
          </a:p>
        </p:txBody>
      </p:sp>
      <p:sp>
        <p:nvSpPr>
          <p:cNvPr id="4" name="Text Placeholder 3"/>
          <p:cNvSpPr>
            <a:spLocks noGrp="1"/>
          </p:cNvSpPr>
          <p:nvPr>
            <p:ph type="body" sz="quarter" idx="3"/>
          </p:nvPr>
        </p:nvSpPr>
        <p:spPr>
          <a:xfrm>
            <a:off x="0" y="5229200"/>
            <a:ext cx="9144000" cy="682357"/>
          </a:xfrm>
        </p:spPr>
        <p:txBody>
          <a:bodyPr/>
          <a:lstStyle/>
          <a:p>
            <a:r>
              <a:rPr lang="en-US" sz="4400" dirty="0"/>
              <a:t>,ere </a:t>
            </a:r>
            <a:r>
              <a:rPr lang="en-US" sz="4400" dirty="0" err="1"/>
              <a:t>pi`ar,idiakwn</a:t>
            </a:r>
            <a:r>
              <a:rPr lang="en-US" sz="4400" dirty="0"/>
              <a:t>@ </a:t>
            </a:r>
            <a:r>
              <a:rPr lang="en-US" sz="4400" dirty="0" err="1"/>
              <a:t>ouoh</a:t>
            </a:r>
            <a:r>
              <a:rPr lang="en-US" sz="4400" dirty="0"/>
              <a:t> `</a:t>
            </a:r>
            <a:r>
              <a:rPr lang="en-US" sz="4400" dirty="0" err="1"/>
              <a:t>t`cmarwout</a:t>
            </a:r>
            <a:r>
              <a:rPr lang="en-US" sz="4400" dirty="0"/>
              <a:t>.</a:t>
            </a:r>
          </a:p>
        </p:txBody>
      </p:sp>
      <p:sp>
        <p:nvSpPr>
          <p:cNvPr id="2" name="Title 1"/>
          <p:cNvSpPr>
            <a:spLocks noGrp="1"/>
          </p:cNvSpPr>
          <p:nvPr>
            <p:ph type="title"/>
          </p:nvPr>
        </p:nvSpPr>
        <p:spPr/>
        <p:txBody>
          <a:bodyPr/>
          <a:lstStyle/>
          <a:p>
            <a:r>
              <a:rPr lang="ar-EG" dirty="0"/>
              <a:t>السلام لرئيس الشمامسة، المُبارك.</a:t>
            </a:r>
            <a:endParaRPr lang="en-US" dirty="0"/>
          </a:p>
        </p:txBody>
      </p:sp>
      <p:sp>
        <p:nvSpPr>
          <p:cNvPr id="5" name="Title 1">
            <a:hlinkClick r:id="rId2" action="ppaction://hlinksldjump"/>
            <a:extLst>
              <a:ext uri="{FF2B5EF4-FFF2-40B4-BE49-F238E27FC236}">
                <a16:creationId xmlns:a16="http://schemas.microsoft.com/office/drawing/2014/main" id="{AC464283-839C-193A-061D-0B2BE1F8FB08}"/>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417BF2-2130-0CDA-C823-0AB51BF2514F}"/>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13541038"/>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المسيح إلهنا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CS Avva Shenouda" pitchFamily="34" charset="0"/>
                          <a:ea typeface="+mn-ea"/>
                          <a:cs typeface="+mn-cs"/>
                        </a:rPr>
                        <a:t>A P=,=c </a:t>
                      </a:r>
                      <a:r>
                        <a:rPr lang="en-US" sz="4800" b="0" kern="1200" baseline="0" dirty="0" err="1">
                          <a:solidFill>
                            <a:srgbClr val="FFFF00"/>
                          </a:solidFill>
                          <a:latin typeface="CS Avva Shenouda" pitchFamily="34" charset="0"/>
                          <a:ea typeface="+mn-ea"/>
                          <a:cs typeface="+mn-cs"/>
                        </a:rPr>
                        <a:t>penNou</a:t>
                      </a:r>
                      <a:r>
                        <a:rPr lang="en-US" sz="4800" b="0" kern="1200" baseline="0" dirty="0">
                          <a:solidFill>
                            <a:srgbClr val="FFFF00"/>
                          </a:solidFill>
                          <a:latin typeface="CS Avva Shenouda" pitchFamily="34" charset="0"/>
                          <a:ea typeface="+mn-ea"/>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بي خرستـوس بين نوتي</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9537563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قام من الأموات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CS Avva Shenouda" pitchFamily="34" charset="0"/>
                          <a:ea typeface="+mn-ea"/>
                          <a:cs typeface="+mn-cs"/>
                        </a:rPr>
                        <a:t>twnf</a:t>
                      </a:r>
                      <a:r>
                        <a:rPr lang="en-US" sz="4000" b="0" kern="1200" baseline="0" dirty="0">
                          <a:solidFill>
                            <a:srgbClr val="FFFF00"/>
                          </a:solidFill>
                          <a:latin typeface="CS Avva Shenouda" pitchFamily="34" charset="0"/>
                          <a:ea typeface="+mn-ea"/>
                          <a:cs typeface="+mn-cs"/>
                        </a:rPr>
                        <a:t> </a:t>
                      </a:r>
                    </a:p>
                    <a:p>
                      <a:pPr algn="ctr" rtl="0"/>
                      <a:r>
                        <a:rPr lang="en-US" sz="4000" b="0" kern="1200" baseline="0" dirty="0">
                          <a:solidFill>
                            <a:srgbClr val="FFFF00"/>
                          </a:solidFill>
                          <a:latin typeface="CS Avva Shenouda" pitchFamily="34" charset="0"/>
                          <a:ea typeface="+mn-ea"/>
                          <a:cs typeface="+mn-cs"/>
                        </a:rPr>
                        <a:t>`</a:t>
                      </a:r>
                      <a:r>
                        <a:rPr lang="en-US" sz="4000" b="0" kern="1200" baseline="0" dirty="0" err="1">
                          <a:solidFill>
                            <a:srgbClr val="FFFF00"/>
                          </a:solidFill>
                          <a:latin typeface="CS Avva Shenouda" pitchFamily="34" charset="0"/>
                          <a:ea typeface="+mn-ea"/>
                          <a:cs typeface="+mn-cs"/>
                        </a:rPr>
                        <a:t>ebolqen</a:t>
                      </a:r>
                      <a:r>
                        <a:rPr lang="en-US"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ny`e;mw`out</a:t>
                      </a:r>
                      <a:endParaRPr lang="en-US" sz="40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تونف ايفول خين ني ايث موؤت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3362576"/>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وهو باكورة</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CS Avva Shenouda" pitchFamily="34" charset="0"/>
                          <a:ea typeface="+mn-ea"/>
                          <a:cs typeface="+mn-cs"/>
                        </a:rPr>
                        <a:t> `</a:t>
                      </a:r>
                      <a:r>
                        <a:rPr lang="en-US" sz="4800" b="0" kern="1200" baseline="0" dirty="0" err="1">
                          <a:solidFill>
                            <a:srgbClr val="FFFF00"/>
                          </a:solidFill>
                          <a:latin typeface="CS Avva Shenouda" pitchFamily="34" charset="0"/>
                          <a:ea typeface="+mn-ea"/>
                          <a:cs typeface="+mn-cs"/>
                        </a:rPr>
                        <a:t>N;of</a:t>
                      </a:r>
                      <a:r>
                        <a:rPr lang="en-US" sz="4800" b="0" kern="1200" baseline="0" dirty="0">
                          <a:solidFill>
                            <a:srgbClr val="FFFF00"/>
                          </a:solidFill>
                          <a:latin typeface="CS Avva Shenouda" pitchFamily="34" charset="0"/>
                          <a:ea typeface="+mn-ea"/>
                          <a:cs typeface="+mn-cs"/>
                        </a:rPr>
                        <a:t> </a:t>
                      </a:r>
                      <a:r>
                        <a:rPr lang="en-US" sz="4800" b="0" kern="1200" baseline="0" dirty="0" err="1">
                          <a:solidFill>
                            <a:srgbClr val="FFFF00"/>
                          </a:solidFill>
                          <a:latin typeface="CS Avva Shenouda" pitchFamily="34" charset="0"/>
                          <a:ea typeface="+mn-ea"/>
                          <a:cs typeface="+mn-cs"/>
                        </a:rPr>
                        <a:t>pe</a:t>
                      </a:r>
                      <a:endParaRPr lang="en-US" sz="4800" b="0" kern="1200" baseline="0" dirty="0">
                        <a:solidFill>
                          <a:srgbClr val="FFFF00"/>
                        </a:solidFill>
                        <a:latin typeface="CS Avva Shenouda" pitchFamily="34" charset="0"/>
                        <a:ea typeface="+mn-ea"/>
                        <a:cs typeface="+mn-cs"/>
                      </a:endParaRPr>
                    </a:p>
                    <a:p>
                      <a:pPr algn="ctr" rtl="0"/>
                      <a:r>
                        <a:rPr lang="en-US" sz="4800" b="0" kern="1200" baseline="0" dirty="0">
                          <a:solidFill>
                            <a:srgbClr val="FFFF00"/>
                          </a:solidFill>
                          <a:latin typeface="CS Avva Shenouda" pitchFamily="34" charset="0"/>
                          <a:ea typeface="+mn-ea"/>
                          <a:cs typeface="+mn-cs"/>
                        </a:rPr>
                        <a:t> `</a:t>
                      </a:r>
                      <a:r>
                        <a:rPr lang="en-US" sz="4800" b="0" kern="1200" baseline="0" dirty="0" err="1">
                          <a:solidFill>
                            <a:srgbClr val="FFFF00"/>
                          </a:solidFill>
                          <a:latin typeface="CS Avva Shenouda" pitchFamily="34" charset="0"/>
                          <a:ea typeface="+mn-ea"/>
                          <a:cs typeface="+mn-cs"/>
                        </a:rPr>
                        <a:t>t`apar,y</a:t>
                      </a:r>
                      <a:endParaRPr lang="en-US" sz="48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cs typeface="+mj-cs"/>
                        </a:rPr>
                        <a:t>انثوف بيه إت ابارشي</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732913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chemeClr val="bg1"/>
                          </a:solidFill>
                          <a:latin typeface="+mn-lt"/>
                          <a:ea typeface="+mn-ea"/>
                          <a:cs typeface="+mj-cs"/>
                        </a:rPr>
                        <a:t> الراقدين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CS Avva Shenouda" pitchFamily="34" charset="0"/>
                          <a:ea typeface="+mn-ea"/>
                          <a:cs typeface="+mn-cs"/>
                        </a:rPr>
                        <a:t> `</a:t>
                      </a:r>
                      <a:r>
                        <a:rPr lang="en-US" sz="3600" b="0" kern="1200" baseline="0" dirty="0" err="1">
                          <a:solidFill>
                            <a:srgbClr val="FFFF00"/>
                          </a:solidFill>
                          <a:latin typeface="CS Avva Shenouda" pitchFamily="34" charset="0"/>
                          <a:ea typeface="+mn-ea"/>
                          <a:cs typeface="+mn-cs"/>
                        </a:rPr>
                        <a:t>nte</a:t>
                      </a:r>
                      <a:r>
                        <a:rPr lang="en-US" sz="3600" b="0" kern="1200" baseline="0" dirty="0">
                          <a:solidFill>
                            <a:srgbClr val="FFFF00"/>
                          </a:solidFill>
                          <a:latin typeface="CS Avva Shenouda" pitchFamily="34" charset="0"/>
                          <a:ea typeface="+mn-ea"/>
                          <a:cs typeface="+mn-cs"/>
                        </a:rPr>
                        <a:t> </a:t>
                      </a:r>
                      <a:r>
                        <a:rPr lang="en-US" sz="3600" b="0" kern="1200" baseline="0" dirty="0" err="1">
                          <a:solidFill>
                            <a:srgbClr val="FFFF00"/>
                          </a:solidFill>
                          <a:latin typeface="CS Avva Shenouda" pitchFamily="34" charset="0"/>
                          <a:ea typeface="+mn-ea"/>
                          <a:cs typeface="+mn-cs"/>
                        </a:rPr>
                        <a:t>ny`etau`enkot</a:t>
                      </a:r>
                      <a:endParaRPr lang="en-US" sz="36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cs typeface="+mj-cs"/>
                        </a:rPr>
                        <a:t> انتيه ني ايطاف انكوت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414556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فلهذا نمجده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a:solidFill>
                            <a:srgbClr val="FFFF00"/>
                          </a:solidFill>
                          <a:latin typeface="CS Avva Shenouda" pitchFamily="34" charset="0"/>
                          <a:ea typeface="+mn-ea"/>
                          <a:cs typeface="+mn-cs"/>
                        </a:rPr>
                        <a:t>E;be vai ten]`w`ou naf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cs typeface="+mj-cs"/>
                        </a:rPr>
                        <a:t>اثفيه فاي تينتي اوؤ ناف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208491"/>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mn-lt"/>
                          <a:ea typeface="+mn-ea"/>
                          <a:cs typeface="+mj-cs"/>
                        </a:rPr>
                        <a:t>صارخين قائلين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CS Avva Shenouda" pitchFamily="34" charset="0"/>
                          <a:ea typeface="+mn-ea"/>
                          <a:cs typeface="+mn-cs"/>
                        </a:rPr>
                        <a:t>en`ws</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ebol</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enjw</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mmoc</a:t>
                      </a:r>
                      <a:endParaRPr lang="en-US" sz="44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cs typeface="+mj-cs"/>
                        </a:rPr>
                        <a:t>انؤش ايفول انجو امموس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693108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a:solidFill>
                            <a:schemeClr val="bg1"/>
                          </a:solidFill>
                          <a:latin typeface="+mn-lt"/>
                          <a:ea typeface="+mn-ea"/>
                          <a:cs typeface="+mj-cs"/>
                        </a:rPr>
                        <a:t>مبارك أنت يا ربي يسوع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l-PL" sz="3600" b="0" kern="1200" baseline="0" dirty="0">
                          <a:solidFill>
                            <a:srgbClr val="FFFF00"/>
                          </a:solidFill>
                          <a:latin typeface="CS Avva Shenouda" pitchFamily="34" charset="0"/>
                          <a:ea typeface="+mn-ea"/>
                          <a:cs typeface="+mn-cs"/>
                        </a:rPr>
                        <a:t>je `k`cmarw`out `w pa=o=c I=y=c</a:t>
                      </a:r>
                      <a:endParaRPr lang="en-US" sz="36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cs typeface="+mj-cs"/>
                        </a:rPr>
                        <a:t>جيه اك اسما روؤت او باشويس ايسـوس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858986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لأنك قمت وخلصتنا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CS Avva Shenouda" pitchFamily="34" charset="0"/>
                          <a:ea typeface="+mn-ea"/>
                          <a:cs typeface="+mn-cs"/>
                        </a:rPr>
                        <a:t> je </a:t>
                      </a:r>
                      <a:r>
                        <a:rPr lang="en-US" sz="4000" b="0" kern="1200" baseline="0" dirty="0" err="1">
                          <a:solidFill>
                            <a:srgbClr val="FFFF00"/>
                          </a:solidFill>
                          <a:latin typeface="CS Avva Shenouda" pitchFamily="34" charset="0"/>
                          <a:ea typeface="+mn-ea"/>
                          <a:cs typeface="+mn-cs"/>
                        </a:rPr>
                        <a:t>aktwnk</a:t>
                      </a:r>
                      <a:r>
                        <a:rPr lang="en-US"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akcw</a:t>
                      </a:r>
                      <a:r>
                        <a:rPr lang="en-US" sz="4000" b="0" kern="1200" baseline="0" dirty="0">
                          <a:solidFill>
                            <a:srgbClr val="FFFF00"/>
                          </a:solidFill>
                          <a:latin typeface="CS Avva Shenouda" pitchFamily="34" charset="0"/>
                          <a:ea typeface="+mn-ea"/>
                          <a:cs typeface="+mn-cs"/>
                        </a:rPr>
                        <a:t>]</a:t>
                      </a:r>
                    </a:p>
                    <a:p>
                      <a:pPr algn="ctr" rtl="0"/>
                      <a:r>
                        <a:rPr lang="en-US" sz="4000" b="0" kern="1200" baseline="0" dirty="0">
                          <a:solidFill>
                            <a:srgbClr val="FFFF00"/>
                          </a:solidFill>
                          <a:latin typeface="CS Avva Shenouda" pitchFamily="34" charset="0"/>
                          <a:ea typeface="+mn-ea"/>
                          <a:cs typeface="+mn-cs"/>
                        </a:rPr>
                        <a:t>`</a:t>
                      </a:r>
                      <a:r>
                        <a:rPr lang="en-US" sz="4000" b="0" kern="1200" baseline="0" dirty="0" err="1">
                          <a:solidFill>
                            <a:srgbClr val="FFFF00"/>
                          </a:solidFill>
                          <a:latin typeface="CS Avva Shenouda" pitchFamily="34" charset="0"/>
                          <a:ea typeface="+mn-ea"/>
                          <a:cs typeface="+mn-cs"/>
                        </a:rPr>
                        <a:t>mmon</a:t>
                      </a:r>
                      <a:endParaRPr lang="en-US" sz="40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cs typeface="+mj-cs"/>
                        </a:rPr>
                        <a:t> جيه اكتونك اكسوتي اممون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0068044"/>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a:solidFill>
                            <a:schemeClr val="bg1"/>
                          </a:solidFill>
                          <a:latin typeface="+mn-lt"/>
                          <a:ea typeface="+mn-ea"/>
                          <a:cs typeface="+mj-cs"/>
                        </a:rPr>
                        <a:t>وأيضا وُضع في القبر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CS Avva Shenouda" pitchFamily="34" charset="0"/>
                          <a:ea typeface="+mn-ea"/>
                          <a:cs typeface="+mn-cs"/>
                        </a:rPr>
                        <a:t>Loipon</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au,af</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qen</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pi`mhau</a:t>
                      </a:r>
                      <a:endParaRPr lang="en-US" sz="44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ليبون افكاف خين بي امهاف</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046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&lt;ere ]</a:t>
            </a:r>
            <a:r>
              <a:rPr lang="en-US" dirty="0" err="1"/>
              <a:t>Par;enoc</a:t>
            </a:r>
            <a:r>
              <a:rPr lang="en-US" dirty="0"/>
              <a:t>@ `</a:t>
            </a:r>
            <a:r>
              <a:rPr lang="en-US" dirty="0" err="1"/>
              <a:t>etacmec</a:t>
            </a:r>
            <a:r>
              <a:rPr lang="en-US" dirty="0"/>
              <a:t> </a:t>
            </a:r>
            <a:r>
              <a:rPr lang="en-US" dirty="0" err="1"/>
              <a:t>penCwtyr</a:t>
            </a:r>
            <a:endParaRPr lang="en-US" dirty="0"/>
          </a:p>
        </p:txBody>
      </p:sp>
    </p:spTree>
    <p:extLst>
      <p:ext uri="{BB962C8B-B14F-4D97-AF65-F5344CB8AC3E}">
        <p14:creationId xmlns:p14="http://schemas.microsoft.com/office/powerpoint/2010/main" val="2706747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a:xfrm>
            <a:off x="0" y="5229200"/>
            <a:ext cx="9144000" cy="682357"/>
          </a:xfrm>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5" name="Title 1">
            <a:hlinkClick r:id="rId2" action="ppaction://hlinksldjump"/>
            <a:extLst>
              <a:ext uri="{FF2B5EF4-FFF2-40B4-BE49-F238E27FC236}">
                <a16:creationId xmlns:a16="http://schemas.microsoft.com/office/drawing/2014/main" id="{376298A0-4343-9D21-DFD7-65589E1A53D1}"/>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5CFF3B-FF45-6E25-A3CE-3E7FB97F1B67}"/>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1598259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592188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j-cs"/>
                        </a:rPr>
                        <a:t>حسب </a:t>
                      </a:r>
                      <a:r>
                        <a:rPr lang="ar-SA" sz="6000" b="1" kern="1200" dirty="0">
                          <a:solidFill>
                            <a:schemeClr val="bg1"/>
                          </a:solidFill>
                          <a:latin typeface="+mn-lt"/>
                          <a:ea typeface="+mn-ea"/>
                          <a:cs typeface="+mj-cs"/>
                        </a:rPr>
                        <a:t>أخبار </a:t>
                      </a:r>
                      <a:r>
                        <a:rPr lang="ar-EG" sz="6000" b="1" kern="1200" dirty="0">
                          <a:solidFill>
                            <a:schemeClr val="bg1"/>
                          </a:solidFill>
                          <a:latin typeface="+mn-lt"/>
                          <a:ea typeface="+mn-ea"/>
                          <a:cs typeface="+mj-cs"/>
                        </a:rPr>
                        <a:t> النبوية</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CS Avva Shenouda" pitchFamily="34" charset="0"/>
                          <a:ea typeface="+mn-ea"/>
                          <a:cs typeface="+mn-cs"/>
                        </a:rPr>
                        <a:t>Kata </a:t>
                      </a:r>
                      <a:r>
                        <a:rPr lang="en-US" sz="4000" b="0" kern="1200" baseline="0" dirty="0" err="1">
                          <a:solidFill>
                            <a:srgbClr val="FFFF00"/>
                          </a:solidFill>
                          <a:latin typeface="CS Avva Shenouda" pitchFamily="34" charset="0"/>
                          <a:ea typeface="+mn-ea"/>
                          <a:cs typeface="+mn-cs"/>
                        </a:rPr>
                        <a:t>ni`cmy</a:t>
                      </a:r>
                      <a:r>
                        <a:rPr lang="en-US"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m`provytikon</a:t>
                      </a:r>
                      <a:endParaRPr lang="en-US" sz="40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cs typeface="+mj-cs"/>
                        </a:rPr>
                        <a:t>كاطا ني اسمي ام ابروفيتيكون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75611318"/>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وفي اليوم الثالث</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qen</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pima</a:t>
                      </a:r>
                      <a:r>
                        <a:rPr lang="en-US" sz="4000" b="0" kern="1200" baseline="0" dirty="0" err="1">
                          <a:solidFill>
                            <a:srgbClr val="FFFF00"/>
                          </a:solidFill>
                          <a:latin typeface="CS Avva Shenouda" pitchFamily="34" charset="0"/>
                          <a:ea typeface="+mn-ea"/>
                          <a:cs typeface="+mn-cs"/>
                        </a:rPr>
                        <a:t>hsomt</a:t>
                      </a:r>
                      <a:r>
                        <a:rPr lang="en-US" sz="4400" b="0" kern="1200" baseline="0" dirty="0">
                          <a:solidFill>
                            <a:srgbClr val="FFFF00"/>
                          </a:solidFill>
                          <a:latin typeface="CS Avva Shenouda" pitchFamily="34" charset="0"/>
                          <a:ea typeface="+mn-ea"/>
                          <a:cs typeface="+mn-cs"/>
                        </a:rPr>
                        <a:t> </a:t>
                      </a:r>
                      <a:endParaRPr lang="ar-EG" sz="4400" b="0" kern="1200" baseline="0" dirty="0">
                        <a:solidFill>
                          <a:srgbClr val="FFFF00"/>
                        </a:solidFill>
                        <a:latin typeface="CS Avva Shenouda" pitchFamily="34" charset="0"/>
                        <a:ea typeface="+mn-ea"/>
                        <a:cs typeface="+mn-cs"/>
                      </a:endParaRPr>
                    </a:p>
                    <a:p>
                      <a:pPr algn="ctr" rtl="0"/>
                      <a:r>
                        <a:rPr lang="en-US" sz="4400" b="0" kern="1200" baseline="0" dirty="0">
                          <a:solidFill>
                            <a:srgbClr val="FFFF00"/>
                          </a:solidFill>
                          <a:latin typeface="CS Avva Shenouda" pitchFamily="34" charset="0"/>
                          <a:ea typeface="+mn-ea"/>
                          <a:cs typeface="+mn-cs"/>
                        </a:rPr>
                        <a:t>`</a:t>
                      </a:r>
                      <a:r>
                        <a:rPr lang="en-US" sz="4400" b="0" kern="1200" baseline="0" dirty="0" err="1">
                          <a:solidFill>
                            <a:srgbClr val="FFFF00"/>
                          </a:solidFill>
                          <a:latin typeface="CS Avva Shenouda" pitchFamily="34" charset="0"/>
                          <a:ea typeface="+mn-ea"/>
                          <a:cs typeface="+mn-cs"/>
                        </a:rPr>
                        <a:t>n`eho`ou</a:t>
                      </a:r>
                      <a:endParaRPr lang="en-US" sz="44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cs typeface="+mj-cs"/>
                        </a:rPr>
                        <a:t> خين بي ماه شومت ان اهؤؤ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545404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j-cs"/>
                        </a:rPr>
                        <a:t>المسيح قام من الأموات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l-PL" sz="4400" b="0" kern="1200" baseline="0" dirty="0">
                          <a:solidFill>
                            <a:srgbClr val="FFFF00"/>
                          </a:solidFill>
                          <a:latin typeface="CS Avva Shenouda" pitchFamily="34" charset="0"/>
                          <a:ea typeface="+mn-ea"/>
                          <a:cs typeface="+mn-cs"/>
                        </a:rPr>
                        <a:t>P=,=c </a:t>
                      </a:r>
                      <a:endParaRPr lang="ar-EG" sz="4400" b="0" kern="1200" baseline="0" dirty="0">
                        <a:solidFill>
                          <a:srgbClr val="FFFF00"/>
                        </a:solidFill>
                        <a:latin typeface="CS Avva Shenouda" pitchFamily="34" charset="0"/>
                        <a:ea typeface="+mn-ea"/>
                        <a:cs typeface="+mn-cs"/>
                      </a:endParaRPr>
                    </a:p>
                    <a:p>
                      <a:pPr algn="ctr" rtl="0"/>
                      <a:r>
                        <a:rPr lang="pl-PL" sz="4400" b="0" kern="1200" baseline="0" dirty="0">
                          <a:solidFill>
                            <a:srgbClr val="FFFF00"/>
                          </a:solidFill>
                          <a:latin typeface="CS Avva Shenouda" pitchFamily="34" charset="0"/>
                          <a:ea typeface="+mn-ea"/>
                          <a:cs typeface="+mn-cs"/>
                        </a:rPr>
                        <a:t>`anecty </a:t>
                      </a:r>
                      <a:endParaRPr lang="ar-EG" sz="4400" b="0" kern="1200" baseline="0" dirty="0">
                        <a:solidFill>
                          <a:srgbClr val="FFFF00"/>
                        </a:solidFill>
                        <a:latin typeface="CS Avva Shenouda" pitchFamily="34" charset="0"/>
                        <a:ea typeface="+mn-ea"/>
                        <a:cs typeface="+mn-cs"/>
                      </a:endParaRPr>
                    </a:p>
                    <a:p>
                      <a:pPr algn="ctr" rtl="0"/>
                      <a:r>
                        <a:rPr lang="pl-PL" sz="4400" b="0" kern="1200" baseline="0" dirty="0">
                          <a:solidFill>
                            <a:srgbClr val="FFFF00"/>
                          </a:solidFill>
                          <a:latin typeface="CS Avva Shenouda" pitchFamily="34" charset="0"/>
                          <a:ea typeface="+mn-ea"/>
                          <a:cs typeface="+mn-cs"/>
                        </a:rPr>
                        <a:t>ek nekrwn</a:t>
                      </a:r>
                      <a:endParaRPr lang="en-US" sz="44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بي خريستوس انيستي اكنكرون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2409424"/>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bg1"/>
                          </a:solidFill>
                          <a:latin typeface="+mn-lt"/>
                          <a:ea typeface="+mn-ea"/>
                          <a:cs typeface="+mj-cs"/>
                        </a:rPr>
                        <a:t>الليلويا</a:t>
                      </a:r>
                    </a:p>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bg1"/>
                          </a:solidFill>
                          <a:latin typeface="+mn-lt"/>
                          <a:ea typeface="+mn-ea"/>
                          <a:cs typeface="+mj-cs"/>
                        </a:rPr>
                        <a:t>الليلويا </a:t>
                      </a:r>
                    </a:p>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bg1"/>
                          </a:solidFill>
                          <a:latin typeface="+mn-lt"/>
                          <a:ea typeface="+mn-ea"/>
                          <a:cs typeface="+mj-cs"/>
                        </a:rPr>
                        <a:t>الليلويا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CS Avva Shenouda" pitchFamily="34" charset="0"/>
                          <a:ea typeface="+mn-ea"/>
                          <a:cs typeface="+mn-cs"/>
                        </a:rPr>
                        <a:t>Allylouia</a:t>
                      </a:r>
                      <a:r>
                        <a:rPr lang="ar-SA"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allylouia</a:t>
                      </a:r>
                      <a:endParaRPr lang="ar-EG" sz="4000" b="0" kern="1200" baseline="0" dirty="0">
                        <a:solidFill>
                          <a:srgbClr val="FFFF00"/>
                        </a:solidFill>
                        <a:latin typeface="CS Avva Shenouda" pitchFamily="34" charset="0"/>
                        <a:ea typeface="+mn-ea"/>
                        <a:cs typeface="+mn-cs"/>
                      </a:endParaRPr>
                    </a:p>
                    <a:p>
                      <a:pPr algn="ctr" rtl="0"/>
                      <a:r>
                        <a:rPr lang="ar-SA" sz="4000" b="0" kern="1200" baseline="0" dirty="0">
                          <a:solidFill>
                            <a:srgbClr val="FFFF00"/>
                          </a:solidFill>
                          <a:latin typeface="CS Avva Shenouda" pitchFamily="34" charset="0"/>
                          <a:ea typeface="+mn-ea"/>
                          <a:cs typeface="+mn-cs"/>
                        </a:rPr>
                        <a:t> </a:t>
                      </a:r>
                      <a:r>
                        <a:rPr lang="en-US" sz="4000" b="0" kern="1200" baseline="0" dirty="0">
                          <a:solidFill>
                            <a:srgbClr val="FFFF00"/>
                          </a:solidFill>
                          <a:latin typeface="CS Avva Shenouda" pitchFamily="34" charset="0"/>
                          <a:ea typeface="+mn-ea"/>
                          <a:cs typeface="+mn-cs"/>
                        </a:rPr>
                        <a:t> =a=l</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هلليلويا</a:t>
                      </a:r>
                    </a:p>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هلليلويا</a:t>
                      </a:r>
                    </a:p>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هلليلويا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1518781"/>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a:solidFill>
                            <a:schemeClr val="bg1"/>
                          </a:solidFill>
                          <a:latin typeface="+mn-lt"/>
                          <a:ea typeface="+mn-ea"/>
                          <a:cs typeface="+mj-cs"/>
                        </a:rPr>
                        <a:t>يسوع المسيح ملك المجد</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CS Avva Shenouda" pitchFamily="34" charset="0"/>
                          <a:ea typeface="+mn-ea"/>
                          <a:cs typeface="+mn-cs"/>
                        </a:rPr>
                        <a:t> I=y=c =,=c</a:t>
                      </a:r>
                      <a:endParaRPr lang="ar-EG" sz="4400" b="0" kern="1200" baseline="0" dirty="0">
                        <a:solidFill>
                          <a:srgbClr val="FFFF00"/>
                        </a:solidFill>
                        <a:latin typeface="CS Avva Shenouda" pitchFamily="34" charset="0"/>
                        <a:ea typeface="+mn-ea"/>
                        <a:cs typeface="+mn-cs"/>
                      </a:endParaRPr>
                    </a:p>
                    <a:p>
                      <a:pPr algn="ctr" rtl="0"/>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Pouro</a:t>
                      </a:r>
                      <a:endParaRPr lang="ar-EG" sz="4400" b="0" kern="1200" baseline="0" dirty="0">
                        <a:solidFill>
                          <a:srgbClr val="FFFF00"/>
                        </a:solidFill>
                        <a:latin typeface="CS Avva Shenouda" pitchFamily="34" charset="0"/>
                        <a:ea typeface="+mn-ea"/>
                        <a:cs typeface="+mn-cs"/>
                      </a:endParaRPr>
                    </a:p>
                    <a:p>
                      <a:pPr algn="ctr" rtl="0"/>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nte</a:t>
                      </a:r>
                      <a:r>
                        <a:rPr lang="en-US" sz="4400" b="0" kern="1200" baseline="0" dirty="0">
                          <a:solidFill>
                            <a:srgbClr val="FFFF00"/>
                          </a:solidFill>
                          <a:latin typeface="CS Avva Shenouda" pitchFamily="34" charset="0"/>
                          <a:ea typeface="+mn-ea"/>
                          <a:cs typeface="+mn-cs"/>
                        </a:rPr>
                        <a:t> `</a:t>
                      </a:r>
                      <a:r>
                        <a:rPr lang="en-US" sz="4400" b="0" kern="1200" baseline="0" dirty="0" err="1">
                          <a:solidFill>
                            <a:srgbClr val="FFFF00"/>
                          </a:solidFill>
                          <a:latin typeface="CS Avva Shenouda" pitchFamily="34" charset="0"/>
                          <a:ea typeface="+mn-ea"/>
                          <a:cs typeface="+mn-cs"/>
                        </a:rPr>
                        <a:t>p`wou</a:t>
                      </a:r>
                      <a:endParaRPr lang="en-US" sz="44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bg1"/>
                          </a:solidFill>
                          <a:latin typeface="+mn-lt"/>
                          <a:ea typeface="+mn-ea"/>
                          <a:cs typeface="+mn-cs"/>
                        </a:rPr>
                        <a:t> ايسوس بخرستوس أبؤرو انتيـه ابؤؤ</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037351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mn-lt"/>
                          <a:ea typeface="+mn-ea"/>
                          <a:cs typeface="+mj-cs"/>
                        </a:rPr>
                        <a:t>قام من الأموات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CS Avva Shenouda" pitchFamily="34" charset="0"/>
                          <a:ea typeface="+mn-ea"/>
                          <a:cs typeface="+mn-cs"/>
                        </a:rPr>
                        <a:t>Aftwnf</a:t>
                      </a:r>
                      <a:endParaRPr lang="ar-EG" sz="4000" b="0" kern="1200" baseline="0" dirty="0">
                        <a:solidFill>
                          <a:srgbClr val="FFFF00"/>
                        </a:solidFill>
                        <a:latin typeface="CS Avva Shenouda" pitchFamily="34" charset="0"/>
                        <a:ea typeface="+mn-ea"/>
                        <a:cs typeface="+mn-cs"/>
                      </a:endParaRPr>
                    </a:p>
                    <a:p>
                      <a:pPr algn="ctr" rtl="0"/>
                      <a:r>
                        <a:rPr lang="en-US"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ebolqen</a:t>
                      </a:r>
                      <a:r>
                        <a:rPr lang="en-US" sz="4000" b="0" kern="1200" baseline="0" dirty="0">
                          <a:solidFill>
                            <a:srgbClr val="FFFF00"/>
                          </a:solidFill>
                          <a:latin typeface="CS Avva Shenouda" pitchFamily="34" charset="0"/>
                          <a:ea typeface="+mn-ea"/>
                          <a:cs typeface="+mn-cs"/>
                        </a:rPr>
                        <a:t> </a:t>
                      </a:r>
                      <a:r>
                        <a:rPr lang="en-US" sz="4000" b="0" kern="1200" baseline="0" dirty="0" err="1">
                          <a:solidFill>
                            <a:srgbClr val="FFFF00"/>
                          </a:solidFill>
                          <a:latin typeface="CS Avva Shenouda" pitchFamily="34" charset="0"/>
                          <a:ea typeface="+mn-ea"/>
                          <a:cs typeface="+mn-cs"/>
                        </a:rPr>
                        <a:t>nye;mwout</a:t>
                      </a:r>
                      <a:endParaRPr lang="en-US" sz="4000" b="0" kern="1200" baseline="0" dirty="0">
                        <a:solidFill>
                          <a:srgbClr val="FFFF00"/>
                        </a:solidFill>
                        <a:latin typeface="CS Avva Shenouda"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cs typeface="+mj-cs"/>
                        </a:rPr>
                        <a:t> افتونف ايفول خين ني ايث موؤت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095528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 خلصنا وارحمنا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4000" b="0" kern="1200" baseline="0" dirty="0">
                          <a:solidFill>
                            <a:srgbClr val="FFFF00"/>
                          </a:solidFill>
                          <a:latin typeface="Avva_Shenouda" pitchFamily="34" charset="2"/>
                          <a:ea typeface="+mn-ea"/>
                          <a:cs typeface="+mn-cs"/>
                        </a:rPr>
                        <a:t>cw5 `mmon ovoh nai nan </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cs typeface="+mj-cs"/>
                        </a:rPr>
                        <a:t>سوتي اممون اووه ناي نان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596511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435807"/>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209439"/>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كل صفوف و طقوس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0" i="0" dirty="0" err="1">
                          <a:solidFill>
                            <a:srgbClr val="FFFF00"/>
                          </a:solidFill>
                          <a:latin typeface="Avva_Shenouda"/>
                        </a:rPr>
                        <a:t>Kata</a:t>
                      </a:r>
                      <a:r>
                        <a:rPr lang="en-US" sz="4000" b="0" i="0" dirty="0">
                          <a:solidFill>
                            <a:srgbClr val="FFFF00"/>
                          </a:solidFill>
                          <a:latin typeface="Avva_Shenouda"/>
                        </a:rPr>
                        <a:t> </a:t>
                      </a:r>
                      <a:r>
                        <a:rPr lang="en-US" sz="4000" b="0" i="0" dirty="0" err="1">
                          <a:solidFill>
                            <a:srgbClr val="FFFF00"/>
                          </a:solidFill>
                          <a:latin typeface="Avva_Shenouda"/>
                        </a:rPr>
                        <a:t>nixoroc</a:t>
                      </a:r>
                      <a:r>
                        <a:rPr lang="en-US" sz="4000" b="0" i="0" dirty="0">
                          <a:solidFill>
                            <a:srgbClr val="FFFF00"/>
                          </a:solidFill>
                          <a:latin typeface="Avva_Shenouda"/>
                        </a:rPr>
                        <a:t> </a:t>
                      </a:r>
                      <a:r>
                        <a:rPr lang="en-US" sz="4000" b="0" i="0" dirty="0" err="1">
                          <a:solidFill>
                            <a:srgbClr val="FFFF00"/>
                          </a:solidFill>
                          <a:latin typeface="Avva_Shenouda"/>
                        </a:rPr>
                        <a:t>nem</a:t>
                      </a:r>
                      <a:r>
                        <a:rPr lang="en-US" sz="4000" b="0" i="0" dirty="0">
                          <a:solidFill>
                            <a:srgbClr val="FFFF00"/>
                          </a:solidFill>
                          <a:latin typeface="Avva_Shenouda"/>
                        </a:rPr>
                        <a:t> nita7ic</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كاطا ني خــــــــوروس نيم ني طاكسيس</a:t>
                      </a:r>
                      <a:endParaRPr lang="ar-EG"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بي أثلوفوروس: باتشويس أبؤرو جيـــؤرجيــــوس.</a:t>
            </a:r>
          </a:p>
        </p:txBody>
      </p:sp>
      <p:sp>
        <p:nvSpPr>
          <p:cNvPr id="4" name="Text Placeholder 3"/>
          <p:cNvSpPr>
            <a:spLocks noGrp="1"/>
          </p:cNvSpPr>
          <p:nvPr>
            <p:ph type="body" sz="quarter" idx="3"/>
          </p:nvPr>
        </p:nvSpPr>
        <p:spPr/>
        <p:txBody>
          <a:bodyPr/>
          <a:lstStyle/>
          <a:p>
            <a:r>
              <a:rPr lang="pt-BR" dirty="0"/>
              <a:t>,ere pi`a;lovoroc@ pa=o=c `pouro Ge`wrgioc.</a:t>
            </a:r>
          </a:p>
        </p:txBody>
      </p:sp>
      <p:sp>
        <p:nvSpPr>
          <p:cNvPr id="2" name="Title 1"/>
          <p:cNvSpPr>
            <a:spLocks noGrp="1"/>
          </p:cNvSpPr>
          <p:nvPr>
            <p:ph type="title"/>
          </p:nvPr>
        </p:nvSpPr>
        <p:spPr/>
        <p:txBody>
          <a:bodyPr/>
          <a:lstStyle/>
          <a:p>
            <a:r>
              <a:rPr lang="ar-EG" dirty="0"/>
              <a:t>السلام للابس الجهاد، ســـــيدي المـلك جورجيـوس.</a:t>
            </a:r>
            <a:endParaRPr lang="en-US" dirty="0"/>
          </a:p>
        </p:txBody>
      </p:sp>
      <p:sp>
        <p:nvSpPr>
          <p:cNvPr id="5" name="Title 1">
            <a:hlinkClick r:id="rId2" action="ppaction://hlinksldjump"/>
            <a:extLst>
              <a:ext uri="{FF2B5EF4-FFF2-40B4-BE49-F238E27FC236}">
                <a16:creationId xmlns:a16="http://schemas.microsoft.com/office/drawing/2014/main" id="{EF89B55D-F7AE-AE5A-7513-50D1E4B5D90F}"/>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37FCD788-BF4A-6722-4323-9F325DA703C4}"/>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25141874"/>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السمائيين و الأرضيين</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a:t>
                      </a:r>
                      <a:r>
                        <a:rPr lang="en-US" sz="4000" b="0" i="0" dirty="0" err="1">
                          <a:solidFill>
                            <a:srgbClr val="FFFF00"/>
                          </a:solidFill>
                          <a:latin typeface="Avva_Shenouda"/>
                        </a:rPr>
                        <a:t>nte</a:t>
                      </a:r>
                      <a:r>
                        <a:rPr lang="en-US" sz="4000" b="0" i="0" dirty="0">
                          <a:solidFill>
                            <a:srgbClr val="FFFF00"/>
                          </a:solidFill>
                          <a:latin typeface="Avva_Shenouda"/>
                        </a:rPr>
                        <a:t> </a:t>
                      </a:r>
                      <a:r>
                        <a:rPr lang="en-US" sz="4000" b="0" i="0" dirty="0" err="1">
                          <a:solidFill>
                            <a:srgbClr val="FFFF00"/>
                          </a:solidFill>
                          <a:latin typeface="Avva_Shenouda"/>
                        </a:rPr>
                        <a:t>na</a:t>
                      </a:r>
                      <a:r>
                        <a:rPr lang="en-US" sz="4000" b="0" i="0" dirty="0">
                          <a:solidFill>
                            <a:srgbClr val="FFFF00"/>
                          </a:solidFill>
                          <a:latin typeface="Avva_Shenouda"/>
                        </a:rPr>
                        <a:t> nif3ovi </a:t>
                      </a:r>
                      <a:r>
                        <a:rPr lang="en-US" sz="4000" b="0" i="0" dirty="0" err="1">
                          <a:solidFill>
                            <a:srgbClr val="FFFF00"/>
                          </a:solidFill>
                          <a:latin typeface="Avva_Shenouda"/>
                        </a:rPr>
                        <a:t>nem</a:t>
                      </a:r>
                      <a:r>
                        <a:rPr lang="en-US" sz="4000" b="0" i="0" dirty="0">
                          <a:solidFill>
                            <a:srgbClr val="FFFF00"/>
                          </a:solidFill>
                          <a:latin typeface="Avva_Shenouda"/>
                        </a:rPr>
                        <a:t> </a:t>
                      </a:r>
                      <a:r>
                        <a:rPr lang="en-US" sz="4000" b="0" i="0" dirty="0" err="1">
                          <a:solidFill>
                            <a:srgbClr val="FFFF00"/>
                          </a:solidFill>
                          <a:latin typeface="Avva_Shenouda"/>
                        </a:rPr>
                        <a:t>na</a:t>
                      </a:r>
                      <a:r>
                        <a:rPr lang="en-US" sz="4000" b="0" i="0" dirty="0">
                          <a:solidFill>
                            <a:srgbClr val="FFFF00"/>
                          </a:solidFill>
                          <a:latin typeface="Avva_Shenouda"/>
                        </a:rPr>
                        <a:t> `</a:t>
                      </a:r>
                      <a:r>
                        <a:rPr lang="en-US" sz="4000" b="0" i="0" dirty="0" err="1">
                          <a:solidFill>
                            <a:srgbClr val="FFFF00"/>
                          </a:solidFill>
                          <a:latin typeface="Avva_Shenouda"/>
                        </a:rPr>
                        <a:t>pkahi</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انتي نا ني في أوي نيم نا ابكاهــــــــي</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الملائكة و الناس معاً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niajjeloc</a:t>
                      </a:r>
                      <a:r>
                        <a:rPr lang="en-US" sz="3600" b="0" i="0" dirty="0">
                          <a:solidFill>
                            <a:srgbClr val="FFFF00"/>
                          </a:solidFill>
                          <a:latin typeface="Avva_Shenouda"/>
                        </a:rPr>
                        <a:t> </a:t>
                      </a:r>
                      <a:r>
                        <a:rPr lang="en-US" sz="3600" b="0" i="0" dirty="0" err="1">
                          <a:solidFill>
                            <a:srgbClr val="FFFF00"/>
                          </a:solidFill>
                          <a:latin typeface="Avva_Shenouda"/>
                        </a:rPr>
                        <a:t>nem</a:t>
                      </a:r>
                      <a:r>
                        <a:rPr lang="en-US" sz="3600" b="0" i="0" dirty="0">
                          <a:solidFill>
                            <a:srgbClr val="FFFF00"/>
                          </a:solidFill>
                          <a:latin typeface="Avva_Shenouda"/>
                        </a:rPr>
                        <a:t> </a:t>
                      </a:r>
                      <a:r>
                        <a:rPr lang="en-US" sz="3600" b="0" i="0" dirty="0" err="1">
                          <a:solidFill>
                            <a:srgbClr val="FFFF00"/>
                          </a:solidFill>
                          <a:latin typeface="Avva_Shenouda"/>
                        </a:rPr>
                        <a:t>nirwmi</a:t>
                      </a:r>
                      <a:r>
                        <a:rPr lang="en-US" sz="3600" b="0" i="0" dirty="0">
                          <a:solidFill>
                            <a:srgbClr val="FFFF00"/>
                          </a:solidFill>
                          <a:latin typeface="Avva_Shenouda"/>
                        </a:rPr>
                        <a:t> </a:t>
                      </a:r>
                      <a:r>
                        <a:rPr lang="en-US" sz="3600" b="0" i="0" dirty="0" err="1">
                          <a:solidFill>
                            <a:srgbClr val="FFFF00"/>
                          </a:solidFill>
                          <a:latin typeface="Avva_Shenouda"/>
                        </a:rPr>
                        <a:t>evcop</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ني انجيلوس نيم ني رومي افســــــــــوب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يرتلون بإبتهاج</a:t>
                      </a:r>
                      <a:endParaRPr lang="ar-EG" sz="115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Ever</a:t>
                      </a:r>
                      <a:r>
                        <a:rPr lang="en-US" sz="4000" b="0" i="0" baseline="0" dirty="0">
                          <a:solidFill>
                            <a:srgbClr val="FFFF00"/>
                          </a:solidFill>
                          <a:latin typeface="Avva_Shenouda"/>
                        </a:rPr>
                        <a:t> </a:t>
                      </a:r>
                      <a:r>
                        <a:rPr lang="en-US" sz="4000" b="0" i="0" dirty="0" err="1">
                          <a:solidFill>
                            <a:srgbClr val="FFFF00"/>
                          </a:solidFill>
                          <a:latin typeface="Avva_Shenouda"/>
                        </a:rPr>
                        <a:t>yalin</a:t>
                      </a:r>
                      <a:r>
                        <a:rPr lang="en-US" sz="4000" b="0" i="0" dirty="0">
                          <a:solidFill>
                            <a:srgbClr val="FFFF00"/>
                          </a:solidFill>
                          <a:latin typeface="Avva_Shenouda"/>
                        </a:rPr>
                        <a:t> </a:t>
                      </a:r>
                      <a:r>
                        <a:rPr lang="en-US" sz="4000" b="0" i="0" dirty="0" err="1">
                          <a:solidFill>
                            <a:srgbClr val="FFFF00"/>
                          </a:solidFill>
                          <a:latin typeface="Avva_Shenouda"/>
                        </a:rPr>
                        <a:t>qen</a:t>
                      </a:r>
                      <a:r>
                        <a:rPr lang="en-US" sz="4000" b="0" i="0" dirty="0">
                          <a:solidFill>
                            <a:srgbClr val="FFFF00"/>
                          </a:solidFill>
                          <a:latin typeface="Avva_Shenouda"/>
                        </a:rPr>
                        <a:t> ov0el3l</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إف إيربسالين خين أو ثليل</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ربنا يسوع المسيح</a:t>
                      </a:r>
                      <a:r>
                        <a:rPr lang="en-US" sz="4800" b="1" i="0" kern="1200" dirty="0">
                          <a:solidFill>
                            <a:schemeClr val="lt1"/>
                          </a:solidFill>
                          <a:latin typeface="+mn-lt"/>
                          <a:ea typeface="+mn-ea"/>
                          <a:cs typeface="+mn-cs"/>
                        </a:rPr>
                        <a:t> </a:t>
                      </a:r>
                      <a:r>
                        <a:rPr lang="ar-EG" sz="4800" b="1" i="0" kern="1200" dirty="0">
                          <a:solidFill>
                            <a:schemeClr val="lt1"/>
                          </a:solidFill>
                          <a:latin typeface="+mn-lt"/>
                          <a:ea typeface="+mn-ea"/>
                          <a:cs typeface="+mn-cs"/>
                        </a:rPr>
                        <a:t>الحمل الحقيقي</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sv-SE" sz="3600" b="0" i="0" dirty="0">
                          <a:solidFill>
                            <a:srgbClr val="FFFF00"/>
                          </a:solidFill>
                          <a:latin typeface="Avva_Shenouda"/>
                        </a:rPr>
                        <a:t>Ge Penu I=3c P=xc pihi3b mm3i</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جي بنشويس ايسوس بى خريستوس بي هييب اممي</a:t>
                      </a:r>
                      <a:endParaRPr lang="ar-EG"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653794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70412">
                  <a:extLst>
                    <a:ext uri="{9D8B030D-6E8A-4147-A177-3AD203B41FA5}">
                      <a16:colId xmlns:a16="http://schemas.microsoft.com/office/drawing/2014/main" val="20001"/>
                    </a:ext>
                  </a:extLst>
                </a:gridCol>
                <a:gridCol w="3025588">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قام من الأموات</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pt-BR" sz="3600" b="0" i="0" dirty="0">
                          <a:solidFill>
                            <a:srgbClr val="FFFF00"/>
                          </a:solidFill>
                          <a:latin typeface="Avva_Shenouda"/>
                        </a:rPr>
                        <a:t>a4twn4 (`ebol qen n3</a:t>
                      </a:r>
                      <a:r>
                        <a:rPr lang="pt-BR" sz="3200" b="0" i="0" dirty="0">
                          <a:solidFill>
                            <a:srgbClr val="FFFF00"/>
                          </a:solidFill>
                          <a:latin typeface="Avva_Shenouda"/>
                        </a:rPr>
                        <a:t>e0mwovt</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(أفتــــونف)</a:t>
                      </a:r>
                      <a:r>
                        <a:rPr lang="ar-EG" sz="4800" b="1" i="0" kern="1200" baseline="30000" dirty="0">
                          <a:solidFill>
                            <a:schemeClr val="lt1"/>
                          </a:solidFill>
                          <a:latin typeface="+mn-lt"/>
                          <a:ea typeface="+mn-ea"/>
                          <a:cs typeface="+mn-cs"/>
                        </a:rPr>
                        <a:t>3</a:t>
                      </a:r>
                      <a:r>
                        <a:rPr lang="ar-EG" sz="4800" b="1" i="0" kern="1200" dirty="0">
                          <a:solidFill>
                            <a:schemeClr val="lt1"/>
                          </a:solidFill>
                          <a:latin typeface="+mn-lt"/>
                          <a:ea typeface="+mn-ea"/>
                          <a:cs typeface="+mn-cs"/>
                        </a:rPr>
                        <a:t> ايفول خين ني ايثموؤت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0" y="4581128"/>
            <a:ext cx="9130680" cy="2016224"/>
          </a:xfrm>
        </p:spPr>
        <p:txBody>
          <a:bodyPr/>
          <a:lstStyle/>
          <a:p>
            <a:r>
              <a:rPr lang="ar-EG" dirty="0"/>
              <a:t>أنا أفتح فمى واتكلم وأنطق بأسرار عظام</a:t>
            </a:r>
          </a:p>
          <a:p>
            <a:r>
              <a:rPr lang="ar-EG" dirty="0"/>
              <a:t>الرب ملك وجلس وحكم. المسيح صلب وقبر ثم قام.</a:t>
            </a:r>
          </a:p>
        </p:txBody>
      </p:sp>
    </p:spTree>
    <p:extLst>
      <p:ext uri="{BB962C8B-B14F-4D97-AF65-F5344CB8AC3E}">
        <p14:creationId xmlns:p14="http://schemas.microsoft.com/office/powerpoint/2010/main" val="2861149839"/>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0" y="4464496"/>
            <a:ext cx="9130680" cy="2204864"/>
          </a:xfrm>
        </p:spPr>
        <p:txBody>
          <a:bodyPr/>
          <a:lstStyle/>
          <a:p>
            <a:r>
              <a:rPr lang="ar-EG" sz="4400" dirty="0"/>
              <a:t>بعد أن وضعوه فى المقبرة مكث مدفوناً ثلاثة أيام</a:t>
            </a:r>
          </a:p>
          <a:p>
            <a:r>
              <a:rPr lang="ar-EG" sz="4400" dirty="0"/>
              <a:t>ثم قام وفضح كل الكفرة. المسيح صلب وقبر ثم قام.</a:t>
            </a:r>
          </a:p>
        </p:txBody>
      </p:sp>
    </p:spTree>
    <p:extLst>
      <p:ext uri="{BB962C8B-B14F-4D97-AF65-F5344CB8AC3E}">
        <p14:creationId xmlns:p14="http://schemas.microsoft.com/office/powerpoint/2010/main" val="4197918051"/>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0" y="4653136"/>
            <a:ext cx="9130680" cy="2492896"/>
          </a:xfrm>
        </p:spPr>
        <p:txBody>
          <a:bodyPr/>
          <a:lstStyle/>
          <a:p>
            <a:r>
              <a:rPr lang="ar-EG" sz="4000" dirty="0"/>
              <a:t>تألم ومات ودفن فى القبر. وصار موضوعاً فيه كالنيام</a:t>
            </a:r>
          </a:p>
          <a:p>
            <a:r>
              <a:rPr lang="ar-EG" sz="4000" dirty="0"/>
              <a:t>واستيقظ كالثمل من الخمر. المسيح صلب وقبر ثم قام.</a:t>
            </a:r>
          </a:p>
          <a:p>
            <a:endParaRPr lang="en-US" sz="4000" dirty="0"/>
          </a:p>
        </p:txBody>
      </p:sp>
    </p:spTree>
    <p:extLst>
      <p:ext uri="{BB962C8B-B14F-4D97-AF65-F5344CB8AC3E}">
        <p14:creationId xmlns:p14="http://schemas.microsoft.com/office/powerpoint/2010/main" val="49578857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جاءته النسوة ومعهن الطيب. الى قبره بكل إهتمام.</a:t>
            </a:r>
          </a:p>
          <a:p>
            <a:r>
              <a:rPr lang="ar-EG" dirty="0"/>
              <a:t>وازددن فى البكاء والنحيب. المسيح صلب وقبر ثم قام.</a:t>
            </a:r>
          </a:p>
          <a:p>
            <a:endParaRPr lang="en-US" dirty="0"/>
          </a:p>
        </p:txBody>
      </p:sp>
    </p:spTree>
    <p:extLst>
      <p:ext uri="{BB962C8B-B14F-4D97-AF65-F5344CB8AC3E}">
        <p14:creationId xmlns:p14="http://schemas.microsoft.com/office/powerpoint/2010/main" val="286933305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حينئذ نظرن الحجر دحرج. والحراس كانوا نيام.</a:t>
            </a:r>
          </a:p>
          <a:p>
            <a:r>
              <a:rPr lang="ar-EG" dirty="0"/>
              <a:t>وملاك الرب لهن ظهر. المسيح صلب وقبر ثم قام.</a:t>
            </a:r>
          </a:p>
          <a:p>
            <a:endParaRPr lang="en-US" dirty="0"/>
          </a:p>
        </p:txBody>
      </p:sp>
    </p:spTree>
    <p:extLst>
      <p:ext uri="{BB962C8B-B14F-4D97-AF65-F5344CB8AC3E}">
        <p14:creationId xmlns:p14="http://schemas.microsoft.com/office/powerpoint/2010/main" val="614905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5" name="Title 1">
            <a:hlinkClick r:id="rId2" action="ppaction://hlinksldjump"/>
            <a:extLst>
              <a:ext uri="{FF2B5EF4-FFF2-40B4-BE49-F238E27FC236}">
                <a16:creationId xmlns:a16="http://schemas.microsoft.com/office/drawing/2014/main" id="{AB0D6F4E-A424-CF24-1006-CE76F6965063}"/>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2359FEDF-FB85-6FDE-F9E5-6EFE91AFB1B4}"/>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73643244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خاطبهن من تطلبن. الحى مع الاموات قد قام.</a:t>
            </a:r>
          </a:p>
          <a:p>
            <a:r>
              <a:rPr lang="ar-EG" dirty="0"/>
              <a:t>لكن اذهبن للرسل وقلن. المسيح صلب وقبر ثم قام.</a:t>
            </a:r>
          </a:p>
          <a:p>
            <a:endParaRPr lang="en-US" dirty="0"/>
          </a:p>
        </p:txBody>
      </p:sp>
    </p:spTree>
    <p:extLst>
      <p:ext uri="{BB962C8B-B14F-4D97-AF65-F5344CB8AC3E}">
        <p14:creationId xmlns:p14="http://schemas.microsoft.com/office/powerpoint/2010/main" val="123071591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داود النبى رتل فى المزمور. قائلاً قم يارب لماذا تنام.</a:t>
            </a:r>
          </a:p>
          <a:p>
            <a:r>
              <a:rPr lang="ar-EG" sz="4000" dirty="0"/>
              <a:t>أهلك الاعداء مع شهود الزور. المسيح صلب وقبر ثم قام.</a:t>
            </a:r>
          </a:p>
          <a:p>
            <a:endParaRPr lang="en-US" sz="4000" dirty="0"/>
          </a:p>
        </p:txBody>
      </p:sp>
    </p:spTree>
    <p:extLst>
      <p:ext uri="{BB962C8B-B14F-4D97-AF65-F5344CB8AC3E}">
        <p14:creationId xmlns:p14="http://schemas.microsoft.com/office/powerpoint/2010/main" val="3376486068"/>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ربنا جاء وتألم. وقبل عنا كل الآلام.</a:t>
            </a:r>
          </a:p>
          <a:p>
            <a:r>
              <a:rPr lang="ar-EG" dirty="0"/>
              <a:t>لأجل خلاص أبينا آدم. المسيح صلب وقبر ثم قام.</a:t>
            </a:r>
          </a:p>
          <a:p>
            <a:endParaRPr lang="en-US" dirty="0"/>
          </a:p>
        </p:txBody>
      </p:sp>
    </p:spTree>
    <p:extLst>
      <p:ext uri="{BB962C8B-B14F-4D97-AF65-F5344CB8AC3E}">
        <p14:creationId xmlns:p14="http://schemas.microsoft.com/office/powerpoint/2010/main" val="309616456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320" y="4725144"/>
            <a:ext cx="9130680" cy="2492896"/>
          </a:xfrm>
        </p:spPr>
        <p:txBody>
          <a:bodyPr/>
          <a:lstStyle/>
          <a:p>
            <a:r>
              <a:rPr lang="ar-EG" sz="3600" dirty="0"/>
              <a:t>زمان الضلالة قد انتهى. وأشرق لنا النور من بعد الظلام.</a:t>
            </a:r>
          </a:p>
          <a:p>
            <a:r>
              <a:rPr lang="ar-EG" sz="3600" dirty="0"/>
              <a:t>والهم والحزن كلاهما قد مضى. المسيح صلب وقبر ثم قام.</a:t>
            </a:r>
          </a:p>
          <a:p>
            <a:endParaRPr lang="en-US" sz="3600" dirty="0"/>
          </a:p>
        </p:txBody>
      </p:sp>
    </p:spTree>
    <p:extLst>
      <p:ext uri="{BB962C8B-B14F-4D97-AF65-F5344CB8AC3E}">
        <p14:creationId xmlns:p14="http://schemas.microsoft.com/office/powerpoint/2010/main" val="2607025983"/>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سيقوم الله وتتفرق. جميع أعدائه من قدام.</a:t>
            </a:r>
          </a:p>
          <a:p>
            <a:r>
              <a:rPr lang="ar-EG" dirty="0"/>
              <a:t>ونور الحق لنا أشرق. المسيح صلب وقبر ثم قام.</a:t>
            </a:r>
          </a:p>
          <a:p>
            <a:endParaRPr lang="en-US" dirty="0"/>
          </a:p>
        </p:txBody>
      </p:sp>
    </p:spTree>
    <p:extLst>
      <p:ext uri="{BB962C8B-B14F-4D97-AF65-F5344CB8AC3E}">
        <p14:creationId xmlns:p14="http://schemas.microsoft.com/office/powerpoint/2010/main" val="2284295206"/>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شاركنا فى الكأس المحتوم. على سائر جنس الأنام.</a:t>
            </a:r>
          </a:p>
          <a:p>
            <a:r>
              <a:rPr lang="ar-EG" dirty="0"/>
              <a:t>اذ قال الرب الآن أقوم. المسيح صلب وقبر ثم قام.</a:t>
            </a:r>
          </a:p>
        </p:txBody>
      </p:sp>
    </p:spTree>
    <p:extLst>
      <p:ext uri="{BB962C8B-B14F-4D97-AF65-F5344CB8AC3E}">
        <p14:creationId xmlns:p14="http://schemas.microsoft.com/office/powerpoint/2010/main" val="4009825891"/>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صدق ما قاله فى ذلك الوقت. داود عن المسيح بإلهام.</a:t>
            </a:r>
          </a:p>
          <a:p>
            <a:r>
              <a:rPr lang="ar-EG" sz="4000" dirty="0"/>
              <a:t>انا اضجعت ونمت وأستيقظت. المسيح صلب وقبر ثم قام.</a:t>
            </a:r>
          </a:p>
          <a:p>
            <a:endParaRPr lang="en-US" sz="4000" dirty="0"/>
          </a:p>
        </p:txBody>
      </p:sp>
    </p:spTree>
    <p:extLst>
      <p:ext uri="{BB962C8B-B14F-4D97-AF65-F5344CB8AC3E}">
        <p14:creationId xmlns:p14="http://schemas.microsoft.com/office/powerpoint/2010/main" val="3518039084"/>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ضل كثيرون رغم الآيات. ولم يؤمنوا برب الآنام.</a:t>
            </a:r>
          </a:p>
          <a:p>
            <a:r>
              <a:rPr lang="ar-EG" dirty="0"/>
              <a:t>خالق الأرض والسموات. المسيح صلب وقبر ثم قام.</a:t>
            </a:r>
          </a:p>
          <a:p>
            <a:endParaRPr lang="en-US" dirty="0"/>
          </a:p>
        </p:txBody>
      </p:sp>
    </p:spTree>
    <p:extLst>
      <p:ext uri="{BB962C8B-B14F-4D97-AF65-F5344CB8AC3E}">
        <p14:creationId xmlns:p14="http://schemas.microsoft.com/office/powerpoint/2010/main" val="42044146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طأطأ الرب سما السموات. ونزل وتجسد وتحمل الآلام</a:t>
            </a:r>
          </a:p>
          <a:p>
            <a:r>
              <a:rPr lang="ar-EG" sz="4000" dirty="0"/>
              <a:t>ودفن فى القبر مثل الاموات. المسيح صلب وقبر ثم قام.</a:t>
            </a:r>
          </a:p>
          <a:p>
            <a:endParaRPr lang="en-US" sz="4000" dirty="0"/>
          </a:p>
        </p:txBody>
      </p:sp>
    </p:spTree>
    <p:extLst>
      <p:ext uri="{BB962C8B-B14F-4D97-AF65-F5344CB8AC3E}">
        <p14:creationId xmlns:p14="http://schemas.microsoft.com/office/powerpoint/2010/main" val="192182435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ظهرت الأشياء التى خفيت. من قديم الدهر والأعوام.</a:t>
            </a:r>
          </a:p>
          <a:p>
            <a:r>
              <a:rPr lang="ar-EG" sz="4000" dirty="0"/>
              <a:t>والمواهب للبشر منحت. المسيح صلب وقبر ثم قام.</a:t>
            </a:r>
          </a:p>
          <a:p>
            <a:endParaRPr lang="en-US" sz="4000" dirty="0"/>
          </a:p>
        </p:txBody>
      </p:sp>
    </p:spTree>
    <p:extLst>
      <p:ext uri="{BB962C8B-B14F-4D97-AF65-F5344CB8AC3E}">
        <p14:creationId xmlns:p14="http://schemas.microsoft.com/office/powerpoint/2010/main" val="3753102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أثلوفوروس: فيلوباتير ميركوريوس</a:t>
            </a:r>
          </a:p>
        </p:txBody>
      </p:sp>
      <p:sp>
        <p:nvSpPr>
          <p:cNvPr id="4" name="Text Placeholder 3"/>
          <p:cNvSpPr>
            <a:spLocks noGrp="1"/>
          </p:cNvSpPr>
          <p:nvPr>
            <p:ph type="body" sz="quarter" idx="3"/>
          </p:nvPr>
        </p:nvSpPr>
        <p:spPr/>
        <p:txBody>
          <a:bodyPr/>
          <a:lstStyle/>
          <a:p>
            <a:r>
              <a:rPr lang="en-US" sz="3600" dirty="0"/>
              <a:t>,ere </a:t>
            </a:r>
            <a:r>
              <a:rPr lang="en-US" sz="3600" dirty="0" err="1"/>
              <a:t>pi`a;lovoroc</a:t>
            </a:r>
            <a:r>
              <a:rPr lang="en-US" sz="3600" dirty="0"/>
              <a:t>@ </a:t>
            </a:r>
            <a:r>
              <a:rPr lang="en-US" sz="3600" dirty="0" err="1"/>
              <a:t>Vilopatyr</a:t>
            </a:r>
            <a:r>
              <a:rPr lang="en-US" sz="3600" dirty="0"/>
              <a:t> </a:t>
            </a:r>
            <a:r>
              <a:rPr lang="en-US" sz="3600" dirty="0" err="1"/>
              <a:t>Merkourioc</a:t>
            </a:r>
            <a:r>
              <a:rPr lang="en-US" sz="3600" dirty="0"/>
              <a:t>.</a:t>
            </a:r>
          </a:p>
        </p:txBody>
      </p:sp>
      <p:sp>
        <p:nvSpPr>
          <p:cNvPr id="2" name="Title 1"/>
          <p:cNvSpPr>
            <a:spLocks noGrp="1"/>
          </p:cNvSpPr>
          <p:nvPr>
            <p:ph type="title"/>
          </p:nvPr>
        </p:nvSpPr>
        <p:spPr/>
        <p:txBody>
          <a:bodyPr/>
          <a:lstStyle/>
          <a:p>
            <a:r>
              <a:rPr lang="ar-EG" sz="3600" dirty="0"/>
              <a:t>السلام للابس الجهاد، فيلوباتير مرقوريوس</a:t>
            </a:r>
            <a:endParaRPr lang="en-US" sz="3600" dirty="0"/>
          </a:p>
        </p:txBody>
      </p:sp>
      <p:sp>
        <p:nvSpPr>
          <p:cNvPr id="5" name="Title 1">
            <a:hlinkClick r:id="rId2" action="ppaction://hlinksldjump"/>
            <a:extLst>
              <a:ext uri="{FF2B5EF4-FFF2-40B4-BE49-F238E27FC236}">
                <a16:creationId xmlns:a16="http://schemas.microsoft.com/office/drawing/2014/main" id="{3B51B7AD-F1C9-F87F-BB5F-74BCC70858C1}"/>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DE4A189A-6357-9348-5DF5-8A994A982941}"/>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940588835"/>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علا الى السماء مشتملاً بالبهاء. وجلس عن يمين الآب بأكرام.</a:t>
            </a:r>
          </a:p>
          <a:p>
            <a:r>
              <a:rPr lang="ar-EG" sz="4000" dirty="0"/>
              <a:t>لبس القدرة وتجلبب بها. المسيح صلب وقبر ثم قام.</a:t>
            </a:r>
          </a:p>
          <a:p>
            <a:endParaRPr lang="en-US" sz="4000" dirty="0"/>
          </a:p>
        </p:txBody>
      </p:sp>
    </p:spTree>
    <p:extLst>
      <p:ext uri="{BB962C8B-B14F-4D97-AF65-F5344CB8AC3E}">
        <p14:creationId xmlns:p14="http://schemas.microsoft.com/office/powerpoint/2010/main" val="3948748503"/>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غفر لأبينا آدم اثمه. ووهب لنا وافر الأنعام. </a:t>
            </a:r>
          </a:p>
          <a:p>
            <a:r>
              <a:rPr lang="ar-EG" dirty="0"/>
              <a:t>واعطانا جسده ودم. المسيح صلب وقبر ثم قام.</a:t>
            </a:r>
          </a:p>
          <a:p>
            <a:endParaRPr lang="en-US" dirty="0"/>
          </a:p>
        </p:txBody>
      </p:sp>
    </p:spTree>
    <p:extLst>
      <p:ext uri="{BB962C8B-B14F-4D97-AF65-F5344CB8AC3E}">
        <p14:creationId xmlns:p14="http://schemas.microsoft.com/office/powerpoint/2010/main" val="1357184166"/>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فلتفتضح اليوم أمة اليهود. حيث عاد عليهم وبال الانتقام.</a:t>
            </a:r>
          </a:p>
          <a:p>
            <a:r>
              <a:rPr lang="ar-EG" sz="4000" dirty="0"/>
              <a:t>الذى دبروه لخالقهم المعبود. المسيح صلب وقبر ثم قام.</a:t>
            </a:r>
          </a:p>
        </p:txBody>
      </p:sp>
    </p:spTree>
    <p:extLst>
      <p:ext uri="{BB962C8B-B14F-4D97-AF65-F5344CB8AC3E}">
        <p14:creationId xmlns:p14="http://schemas.microsoft.com/office/powerpoint/2010/main" val="590887528"/>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قربوا للرب يا أبناء الرب. قدموا للرب أبناء الأغنام.</a:t>
            </a:r>
          </a:p>
          <a:p>
            <a:r>
              <a:rPr lang="ar-EG" sz="4000" dirty="0"/>
              <a:t>وخافوه لتحظوا منه بالقرب. المسيح صلب وقبر ثم قام.</a:t>
            </a:r>
          </a:p>
          <a:p>
            <a:endParaRPr lang="en-US" sz="4000" dirty="0"/>
          </a:p>
        </p:txBody>
      </p:sp>
    </p:spTree>
    <p:extLst>
      <p:ext uri="{BB962C8B-B14F-4D97-AF65-F5344CB8AC3E}">
        <p14:creationId xmlns:p14="http://schemas.microsoft.com/office/powerpoint/2010/main" val="1885312509"/>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كسر أبواب الجحيم ونزله. وخلص من كان فى الظلام.</a:t>
            </a:r>
          </a:p>
          <a:p>
            <a:r>
              <a:rPr lang="ar-EG" dirty="0"/>
              <a:t>خلص أبانا آدم ونسله. المسيح صلب وقبر ثم قام.</a:t>
            </a:r>
          </a:p>
          <a:p>
            <a:endParaRPr lang="en-US" dirty="0"/>
          </a:p>
        </p:txBody>
      </p:sp>
    </p:spTree>
    <p:extLst>
      <p:ext uri="{BB962C8B-B14F-4D97-AF65-F5344CB8AC3E}">
        <p14:creationId xmlns:p14="http://schemas.microsoft.com/office/powerpoint/2010/main" val="1089343361"/>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sz="4000" dirty="0"/>
              <a:t>لأبيه ارتفع وجلس عن اليمين. وهو جليل القدر عالى المقام.</a:t>
            </a:r>
          </a:p>
          <a:p>
            <a:r>
              <a:rPr lang="ar-EG" sz="4000" dirty="0"/>
              <a:t>وأعطى الكلمة للمؤمنين. المسيح صلب وقبر ثم قام.</a:t>
            </a:r>
          </a:p>
          <a:p>
            <a:endParaRPr lang="en-US" sz="4000" dirty="0"/>
          </a:p>
        </p:txBody>
      </p:sp>
    </p:spTree>
    <p:extLst>
      <p:ext uri="{BB962C8B-B14F-4D97-AF65-F5344CB8AC3E}">
        <p14:creationId xmlns:p14="http://schemas.microsoft.com/office/powerpoint/2010/main" val="189920906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من فى الآلهة يشبهك يارب. أنشأت الخليقة بحسن نظام.</a:t>
            </a:r>
          </a:p>
          <a:p>
            <a:r>
              <a:rPr lang="ar-EG" dirty="0"/>
              <a:t>وبلغتهم الخير والأرب. المسيح صلب وقبر ثم قام.</a:t>
            </a:r>
          </a:p>
        </p:txBody>
      </p:sp>
    </p:spTree>
    <p:extLst>
      <p:ext uri="{BB962C8B-B14F-4D97-AF65-F5344CB8AC3E}">
        <p14:creationId xmlns:p14="http://schemas.microsoft.com/office/powerpoint/2010/main" val="4248921348"/>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725144"/>
            <a:ext cx="9130680" cy="2492896"/>
          </a:xfrm>
        </p:spPr>
        <p:txBody>
          <a:bodyPr/>
          <a:lstStyle/>
          <a:p>
            <a:r>
              <a:rPr lang="ar-EG" sz="4000" dirty="0"/>
              <a:t>نؤمن بمن أتى وهو آت. فى مجده على سحاب وغمام.</a:t>
            </a:r>
          </a:p>
          <a:p>
            <a:r>
              <a:rPr lang="ar-EG" sz="4000" dirty="0"/>
              <a:t>ليدين الأحياء والأموات. المسيح صلب وقبر ثم قام.</a:t>
            </a:r>
          </a:p>
          <a:p>
            <a:endParaRPr lang="ar-EG" sz="4000" dirty="0"/>
          </a:p>
        </p:txBody>
      </p:sp>
    </p:spTree>
    <p:extLst>
      <p:ext uri="{BB962C8B-B14F-4D97-AF65-F5344CB8AC3E}">
        <p14:creationId xmlns:p14="http://schemas.microsoft.com/office/powerpoint/2010/main" val="2739789545"/>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ar-EG" dirty="0"/>
              <a:t>هذا هو اليوم الذى صنعه. ربنا الاله وفيه قد قام.</a:t>
            </a:r>
          </a:p>
          <a:p>
            <a:r>
              <a:rPr lang="ar-EG" dirty="0"/>
              <a:t>ورد الخاطئ عن الضلالة ومنعه. المسيح صلب وقبر ثم قام. </a:t>
            </a:r>
          </a:p>
        </p:txBody>
      </p:sp>
    </p:spTree>
    <p:extLst>
      <p:ext uri="{BB962C8B-B14F-4D97-AF65-F5344CB8AC3E}">
        <p14:creationId xmlns:p14="http://schemas.microsoft.com/office/powerpoint/2010/main" val="2678462832"/>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ar-EG" dirty="0"/>
              <a:t>ومن بعد صعوده أرسل رسله. فطافوا البقاع ليهدوا الآنام.</a:t>
            </a:r>
          </a:p>
          <a:p>
            <a:r>
              <a:rPr lang="ar-EG" dirty="0"/>
              <a:t>ويظهروا مجده وعدله. المسيح صلب وقبر ثم قام.</a:t>
            </a:r>
          </a:p>
          <a:p>
            <a:endParaRPr lang="en-US" dirty="0"/>
          </a:p>
        </p:txBody>
      </p:sp>
    </p:spTree>
    <p:extLst>
      <p:ext uri="{BB962C8B-B14F-4D97-AF65-F5344CB8AC3E}">
        <p14:creationId xmlns:p14="http://schemas.microsoft.com/office/powerpoint/2010/main" val="4131597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effectLst/>
              </a:rPr>
              <a:t>&lt;ere nak `w pimarturoc@ ,ere piswij `ngenneoc@ </a:t>
            </a:r>
            <a:endParaRPr lang="en-US" sz="3600" dirty="0">
              <a:effectLst/>
            </a:endParaRPr>
          </a:p>
        </p:txBody>
      </p:sp>
      <p:sp>
        <p:nvSpPr>
          <p:cNvPr id="2" name="Title 1"/>
          <p:cNvSpPr>
            <a:spLocks noGrp="1"/>
          </p:cNvSpPr>
          <p:nvPr>
            <p:ph type="title"/>
          </p:nvPr>
        </p:nvSpPr>
        <p:spPr/>
        <p:txBody>
          <a:bodyPr/>
          <a:lstStyle/>
          <a:p>
            <a:r>
              <a:rPr lang="ar-EG" sz="3600" dirty="0"/>
              <a:t>السلام لك أيها الشهيد، السلام للشجاع البطل، </a:t>
            </a:r>
            <a:endParaRPr lang="en-US" sz="3600" dirty="0"/>
          </a:p>
        </p:txBody>
      </p:sp>
      <p:sp>
        <p:nvSpPr>
          <p:cNvPr id="5" name="Title 1">
            <a:hlinkClick r:id="rId2" action="ppaction://hlinksldjump"/>
            <a:extLst>
              <a:ext uri="{FF2B5EF4-FFF2-40B4-BE49-F238E27FC236}">
                <a16:creationId xmlns:a16="http://schemas.microsoft.com/office/drawing/2014/main" id="{BD8F31A2-8D05-C323-A7FB-8EFEA679CE04}"/>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CCD9F356-ED88-E7B0-34FA-149FD6888A48}"/>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00072032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ar-EG" dirty="0"/>
              <a:t>لأنه أتاهم فى العلية. وخصهم بالمجد مع الاكرام. </a:t>
            </a:r>
          </a:p>
          <a:p>
            <a:r>
              <a:rPr lang="ar-EG" dirty="0"/>
              <a:t>وحلت عليهم الألسنة النارية. المسيح صلب وقبر ثم قام.</a:t>
            </a:r>
          </a:p>
          <a:p>
            <a:endParaRPr lang="en-US" dirty="0"/>
          </a:p>
        </p:txBody>
      </p:sp>
    </p:spTree>
    <p:extLst>
      <p:ext uri="{BB962C8B-B14F-4D97-AF65-F5344CB8AC3E}">
        <p14:creationId xmlns:p14="http://schemas.microsoft.com/office/powerpoint/2010/main" val="3325534977"/>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ar-EG" dirty="0"/>
              <a:t>ياربنا أنت الكريم المعطى. الذى منح تلاميذه مايرام.</a:t>
            </a:r>
          </a:p>
          <a:p>
            <a:r>
              <a:rPr lang="ar-EG" dirty="0"/>
              <a:t>يوم عيد البنديقسطى. المسيح صلب وقبر ثم قام.</a:t>
            </a:r>
          </a:p>
          <a:p>
            <a:endParaRPr lang="en-US" dirty="0"/>
          </a:p>
        </p:txBody>
      </p:sp>
    </p:spTree>
    <p:extLst>
      <p:ext uri="{BB962C8B-B14F-4D97-AF65-F5344CB8AC3E}">
        <p14:creationId xmlns:p14="http://schemas.microsoft.com/office/powerpoint/2010/main" val="279935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ar-EG" sz="4000" dirty="0"/>
              <a:t>أفض علينا غيث البركات. وجميع من فى هذا المقام.</a:t>
            </a:r>
          </a:p>
          <a:p>
            <a:r>
              <a:rPr lang="ar-EG" sz="4000" dirty="0"/>
              <a:t>ومتعنا جميعاً بكامل الخيرات. وانلنا الخلود فى دار السلام.</a:t>
            </a:r>
          </a:p>
          <a:p>
            <a:endParaRPr lang="en-US" sz="4000" dirty="0"/>
          </a:p>
        </p:txBody>
      </p:sp>
    </p:spTree>
    <p:extLst>
      <p:ext uri="{BB962C8B-B14F-4D97-AF65-F5344CB8AC3E}">
        <p14:creationId xmlns:p14="http://schemas.microsoft.com/office/powerpoint/2010/main" val="3090982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135431"/>
            <a:ext cx="9143999" cy="605937"/>
          </a:xfrm>
        </p:spPr>
        <p:txBody>
          <a:bodyPr/>
          <a:lstStyle/>
          <a:p>
            <a:r>
              <a:rPr lang="ar-EG" dirty="0"/>
              <a:t>شيريه بي أثلوفوروس: بي أجيّوس أبا مينا.</a:t>
            </a:r>
            <a:endParaRPr lang="en-US" dirty="0"/>
          </a:p>
        </p:txBody>
      </p:sp>
      <p:sp>
        <p:nvSpPr>
          <p:cNvPr id="4" name="Text Placeholder 3"/>
          <p:cNvSpPr>
            <a:spLocks noGrp="1"/>
          </p:cNvSpPr>
          <p:nvPr>
            <p:ph type="body" sz="quarter" idx="3"/>
          </p:nvPr>
        </p:nvSpPr>
        <p:spPr>
          <a:xfrm>
            <a:off x="0" y="5194915"/>
            <a:ext cx="9144000" cy="682357"/>
          </a:xfrm>
        </p:spPr>
        <p:txBody>
          <a:bodyPr/>
          <a:lstStyle/>
          <a:p>
            <a:r>
              <a:rPr lang="it-IT" dirty="0"/>
              <a:t>,ere pi`a;lovoroc@ Piagioc appa Myna</a:t>
            </a:r>
          </a:p>
        </p:txBody>
      </p:sp>
      <p:sp>
        <p:nvSpPr>
          <p:cNvPr id="2" name="Title 1"/>
          <p:cNvSpPr>
            <a:spLocks noGrp="1"/>
          </p:cNvSpPr>
          <p:nvPr>
            <p:ph type="title"/>
          </p:nvPr>
        </p:nvSpPr>
        <p:spPr/>
        <p:txBody>
          <a:bodyPr/>
          <a:lstStyle/>
          <a:p>
            <a:r>
              <a:rPr lang="ar-EG" sz="3600" dirty="0"/>
              <a:t>السلام للابس الجهاد، القديس أبا مينا</a:t>
            </a:r>
            <a:endParaRPr lang="en-US" sz="3600" dirty="0"/>
          </a:p>
        </p:txBody>
      </p:sp>
      <p:sp>
        <p:nvSpPr>
          <p:cNvPr id="5" name="Title 1">
            <a:hlinkClick r:id="rId2" action="ppaction://hlinksldjump"/>
            <a:extLst>
              <a:ext uri="{FF2B5EF4-FFF2-40B4-BE49-F238E27FC236}">
                <a16:creationId xmlns:a16="http://schemas.microsoft.com/office/drawing/2014/main" id="{0E18C806-4C5D-45FA-5BB9-0C8A7A38B490}"/>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F7EB0C3D-798B-DD26-43CC-8ADE3AF96B13}"/>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472439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21288"/>
            <a:ext cx="9143999" cy="605937"/>
          </a:xfrm>
        </p:spPr>
        <p:txBody>
          <a:bodyPr/>
          <a:lstStyle/>
          <a:p>
            <a:r>
              <a:rPr lang="ar-EG" sz="3200" dirty="0"/>
              <a:t>شيريه بنيوت أڤا أنطونيوس: بي خيبس إنتيه تي ميت موناخوس: </a:t>
            </a:r>
            <a:endParaRPr lang="en-US" sz="3200" dirty="0"/>
          </a:p>
        </p:txBody>
      </p:sp>
      <p:sp>
        <p:nvSpPr>
          <p:cNvPr id="4" name="Text Placeholder 3"/>
          <p:cNvSpPr>
            <a:spLocks noGrp="1"/>
          </p:cNvSpPr>
          <p:nvPr>
            <p:ph type="body" sz="quarter" idx="3"/>
          </p:nvPr>
        </p:nvSpPr>
        <p:spPr>
          <a:xfrm>
            <a:off x="0" y="5085184"/>
            <a:ext cx="9144000" cy="1080120"/>
          </a:xfrm>
        </p:spPr>
        <p:txBody>
          <a:bodyPr/>
          <a:lstStyle/>
          <a:p>
            <a:r>
              <a:rPr lang="it-IT" sz="3200" dirty="0"/>
              <a:t>&lt;ere peniwt abba Antwnioc@ piqybc `nte ]metmona,oc@</a:t>
            </a:r>
            <a:endParaRPr lang="en-US" sz="3200" dirty="0"/>
          </a:p>
        </p:txBody>
      </p:sp>
      <p:sp>
        <p:nvSpPr>
          <p:cNvPr id="2" name="Title 1"/>
          <p:cNvSpPr>
            <a:spLocks noGrp="1"/>
          </p:cNvSpPr>
          <p:nvPr>
            <p:ph type="title"/>
          </p:nvPr>
        </p:nvSpPr>
        <p:spPr/>
        <p:txBody>
          <a:bodyPr/>
          <a:lstStyle/>
          <a:p>
            <a:r>
              <a:rPr lang="ar-EG" dirty="0"/>
              <a:t>السلام لأبينا أنبا انطونيوس، سراج الرهبنة، </a:t>
            </a:r>
            <a:endParaRPr lang="en-US" dirty="0"/>
          </a:p>
        </p:txBody>
      </p:sp>
      <p:sp>
        <p:nvSpPr>
          <p:cNvPr id="5" name="Title 1">
            <a:hlinkClick r:id="rId2" action="ppaction://hlinksldjump"/>
            <a:extLst>
              <a:ext uri="{FF2B5EF4-FFF2-40B4-BE49-F238E27FC236}">
                <a16:creationId xmlns:a16="http://schemas.microsoft.com/office/drawing/2014/main" id="{DCCDE8A8-978A-45B0-3DDD-90C5F14199AA}"/>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E7EBEC7-8C30-93AD-A656-FDFC9FAF4D83}"/>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4571656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6093296"/>
            <a:ext cx="9143999" cy="605937"/>
          </a:xfrm>
        </p:spPr>
        <p:txBody>
          <a:bodyPr/>
          <a:lstStyle/>
          <a:p>
            <a:r>
              <a:rPr lang="ar-EG" sz="3400" dirty="0"/>
              <a:t>شيريه بينيوت أفا باڤلى: بي مينريت إنتيه بخريستوس. </a:t>
            </a:r>
          </a:p>
        </p:txBody>
      </p:sp>
      <p:sp>
        <p:nvSpPr>
          <p:cNvPr id="4" name="Text Placeholder 3"/>
          <p:cNvSpPr>
            <a:spLocks noGrp="1"/>
          </p:cNvSpPr>
          <p:nvPr>
            <p:ph type="body" sz="quarter" idx="3"/>
          </p:nvPr>
        </p:nvSpPr>
        <p:spPr>
          <a:xfrm>
            <a:off x="0" y="5229200"/>
            <a:ext cx="9144000" cy="682357"/>
          </a:xfrm>
        </p:spPr>
        <p:txBody>
          <a:bodyPr/>
          <a:lstStyle/>
          <a:p>
            <a:r>
              <a:rPr lang="it-IT" sz="3600" dirty="0"/>
              <a:t>,ere peniwt abba Paule@ pimenrit `nte P=,=c.</a:t>
            </a:r>
          </a:p>
        </p:txBody>
      </p:sp>
      <p:sp>
        <p:nvSpPr>
          <p:cNvPr id="2" name="Title 1"/>
          <p:cNvSpPr>
            <a:spLocks noGrp="1"/>
          </p:cNvSpPr>
          <p:nvPr>
            <p:ph type="title"/>
          </p:nvPr>
        </p:nvSpPr>
        <p:spPr/>
        <p:txBody>
          <a:bodyPr/>
          <a:lstStyle/>
          <a:p>
            <a:pPr rtl="0"/>
            <a:r>
              <a:rPr lang="ar-EG" dirty="0"/>
              <a:t>السلام لأبينا أنبا بولا، حبيب المسيح. </a:t>
            </a:r>
            <a:endParaRPr lang="en-US" dirty="0"/>
          </a:p>
        </p:txBody>
      </p:sp>
      <p:sp>
        <p:nvSpPr>
          <p:cNvPr id="5" name="Title 1">
            <a:hlinkClick r:id="rId2" action="ppaction://hlinksldjump"/>
            <a:extLst>
              <a:ext uri="{FF2B5EF4-FFF2-40B4-BE49-F238E27FC236}">
                <a16:creationId xmlns:a16="http://schemas.microsoft.com/office/drawing/2014/main" id="{18F27AE7-E2AD-7B0F-8F97-B5D839BB1087}"/>
              </a:ext>
            </a:extLst>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82F1DF9-BC6C-6CAC-0D15-A2EBCD2BD00F}"/>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28066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783920"/>
            <a:ext cx="9143999" cy="885440"/>
          </a:xfrm>
        </p:spPr>
        <p:txBody>
          <a:bodyPr/>
          <a:lstStyle/>
          <a:p>
            <a:r>
              <a:rPr lang="ar-EG" sz="3000" dirty="0"/>
              <a:t>تين تي هو ايروك أو إيوس ثيئوس: اثريك أريه ابؤنخ ام بين</a:t>
            </a:r>
            <a:r>
              <a:rPr lang="en-US" sz="3000" dirty="0"/>
              <a:t> </a:t>
            </a:r>
            <a:r>
              <a:rPr lang="ar-EG" sz="3000" dirty="0"/>
              <a:t>باطريارشيس</a:t>
            </a:r>
            <a:endParaRPr lang="en-US" sz="3000" dirty="0"/>
          </a:p>
        </p:txBody>
      </p:sp>
      <p:sp>
        <p:nvSpPr>
          <p:cNvPr id="4" name="Text Placeholder 3"/>
          <p:cNvSpPr>
            <a:spLocks noGrp="1"/>
          </p:cNvSpPr>
          <p:nvPr>
            <p:ph type="body" sz="quarter" idx="3"/>
          </p:nvPr>
        </p:nvSpPr>
        <p:spPr>
          <a:xfrm>
            <a:off x="0" y="5178536"/>
            <a:ext cx="9144000" cy="986768"/>
          </a:xfrm>
        </p:spPr>
        <p:txBody>
          <a:bodyPr/>
          <a:lstStyle/>
          <a:p>
            <a:r>
              <a:rPr lang="en-US" sz="3200" dirty="0"/>
              <a:t>Ten]ho `</a:t>
            </a:r>
            <a:r>
              <a:rPr lang="en-US" sz="3200" dirty="0" err="1"/>
              <a:t>erok</a:t>
            </a:r>
            <a:r>
              <a:rPr lang="en-US" sz="3200" dirty="0"/>
              <a:t> `w </a:t>
            </a:r>
            <a:r>
              <a:rPr lang="en-US" sz="3200" dirty="0" err="1"/>
              <a:t>Uioc</a:t>
            </a:r>
            <a:r>
              <a:rPr lang="en-US" sz="3200" dirty="0"/>
              <a:t> :</a:t>
            </a:r>
            <a:r>
              <a:rPr lang="en-US" sz="3200" dirty="0" err="1"/>
              <a:t>eoc</a:t>
            </a:r>
            <a:r>
              <a:rPr lang="en-US" sz="3200" dirty="0"/>
              <a:t>@ e`;</a:t>
            </a:r>
            <a:r>
              <a:rPr lang="en-US" sz="3200" dirty="0" err="1"/>
              <a:t>rek`areh</a:t>
            </a:r>
            <a:r>
              <a:rPr lang="en-US" sz="3200" dirty="0"/>
              <a:t> `</a:t>
            </a:r>
            <a:r>
              <a:rPr lang="en-US" sz="3200" dirty="0" err="1"/>
              <a:t>e`pwnq</a:t>
            </a:r>
            <a:r>
              <a:rPr lang="en-US" sz="3200" dirty="0"/>
              <a:t> `</a:t>
            </a:r>
            <a:r>
              <a:rPr lang="en-US" sz="3200" dirty="0" err="1"/>
              <a:t>mpenpatriar,yc</a:t>
            </a:r>
            <a:endParaRPr lang="en-US" sz="3200" dirty="0"/>
          </a:p>
        </p:txBody>
      </p:sp>
      <p:sp>
        <p:nvSpPr>
          <p:cNvPr id="2" name="Title 1"/>
          <p:cNvSpPr>
            <a:spLocks noGrp="1"/>
          </p:cNvSpPr>
          <p:nvPr>
            <p:ph type="title"/>
          </p:nvPr>
        </p:nvSpPr>
        <p:spPr/>
        <p:txBody>
          <a:bodyPr/>
          <a:lstStyle/>
          <a:p>
            <a:r>
              <a:rPr lang="ar-EG" dirty="0"/>
              <a:t>نسألك يا أبن الله، أن تحفظ حياة بطريركنا، </a:t>
            </a:r>
            <a:endParaRPr lang="en-US" dirty="0"/>
          </a:p>
        </p:txBody>
      </p:sp>
      <p:sp>
        <p:nvSpPr>
          <p:cNvPr id="5" name="Title 1">
            <a:hlinkClick r:id="rId2" action="ppaction://hlinksldjump"/>
          </p:cNvPr>
          <p:cNvSpPr txBox="1">
            <a:spLocks/>
          </p:cNvSpPr>
          <p:nvPr/>
        </p:nvSpPr>
        <p:spPr bwMode="auto">
          <a:xfrm>
            <a:off x="5220072" y="3980041"/>
            <a:ext cx="4229450"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 - إيسوس بخرستوس إنصاف  </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
        <p:nvSpPr>
          <p:cNvPr id="7" name="TextBox 6">
            <a:hlinkClick r:id="rId3" action="ppaction://hlinksldjump"/>
            <a:extLst>
              <a:ext uri="{FF2B5EF4-FFF2-40B4-BE49-F238E27FC236}">
                <a16:creationId xmlns:a16="http://schemas.microsoft.com/office/drawing/2014/main" id="{214B4F2A-5C6F-F44D-F81B-44B8918A1A62}"/>
              </a:ext>
            </a:extLst>
          </p:cNvPr>
          <p:cNvSpPr txBox="1"/>
          <p:nvPr/>
        </p:nvSpPr>
        <p:spPr>
          <a:xfrm>
            <a:off x="16633" y="4008258"/>
            <a:ext cx="1127178" cy="46166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بطريرك</a:t>
            </a:r>
            <a:endParaRPr kumimoji="0" lang="en-US" sz="18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596327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877272"/>
            <a:ext cx="9143999" cy="864096"/>
          </a:xfrm>
        </p:spPr>
        <p:txBody>
          <a:bodyPr/>
          <a:lstStyle/>
          <a:p>
            <a:r>
              <a:rPr lang="ar-EG" sz="3200" dirty="0"/>
              <a:t>بابا افا (..)  بي ارشي ايرفس: ماطاجروف هيجين بيف اثرونوس</a:t>
            </a:r>
            <a:endParaRPr lang="en-US" sz="3200" dirty="0"/>
          </a:p>
        </p:txBody>
      </p:sp>
      <p:sp>
        <p:nvSpPr>
          <p:cNvPr id="4" name="Text Placeholder 3"/>
          <p:cNvSpPr>
            <a:spLocks noGrp="1"/>
          </p:cNvSpPr>
          <p:nvPr>
            <p:ph type="body" sz="quarter" idx="3"/>
          </p:nvPr>
        </p:nvSpPr>
        <p:spPr>
          <a:xfrm>
            <a:off x="-11270" y="5147475"/>
            <a:ext cx="9144000" cy="1089837"/>
          </a:xfrm>
        </p:spPr>
        <p:txBody>
          <a:bodyPr/>
          <a:lstStyle/>
          <a:p>
            <a:r>
              <a:rPr lang="en-US" sz="3600" dirty="0"/>
              <a:t>papa </a:t>
            </a:r>
            <a:r>
              <a:rPr lang="en-US" sz="3600" dirty="0" err="1"/>
              <a:t>abba</a:t>
            </a:r>
            <a:r>
              <a:rPr lang="en-US" sz="3600" dirty="0"/>
              <a:t> (..) </a:t>
            </a:r>
            <a:r>
              <a:rPr lang="en-US" sz="3600" dirty="0" err="1"/>
              <a:t>pi`ar,y</a:t>
            </a:r>
            <a:r>
              <a:rPr lang="en-US" sz="3600" dirty="0"/>
              <a:t> `</a:t>
            </a:r>
            <a:r>
              <a:rPr lang="en-US" sz="3600" dirty="0" err="1"/>
              <a:t>ereuc</a:t>
            </a:r>
            <a:r>
              <a:rPr lang="en-US" sz="3600" dirty="0"/>
              <a:t>@ </a:t>
            </a:r>
            <a:r>
              <a:rPr lang="en-US" sz="3600" dirty="0" err="1"/>
              <a:t>matajrof</a:t>
            </a:r>
            <a:r>
              <a:rPr lang="en-US" sz="3600" dirty="0"/>
              <a:t> </a:t>
            </a:r>
            <a:r>
              <a:rPr lang="en-US" sz="3600" dirty="0" err="1"/>
              <a:t>hijen</a:t>
            </a:r>
            <a:r>
              <a:rPr lang="en-US" sz="3600" dirty="0"/>
              <a:t> </a:t>
            </a:r>
            <a:r>
              <a:rPr lang="en-US" sz="3600" dirty="0" err="1"/>
              <a:t>pef</a:t>
            </a:r>
            <a:r>
              <a:rPr lang="en-US" sz="3600" dirty="0"/>
              <a:t>`;</a:t>
            </a:r>
            <a:r>
              <a:rPr lang="en-US" sz="3600" dirty="0" err="1"/>
              <a:t>ronoc</a:t>
            </a:r>
            <a:endParaRPr lang="en-US" sz="3600" dirty="0"/>
          </a:p>
        </p:txBody>
      </p:sp>
      <p:sp>
        <p:nvSpPr>
          <p:cNvPr id="2" name="Title 1"/>
          <p:cNvSpPr>
            <a:spLocks noGrp="1"/>
          </p:cNvSpPr>
          <p:nvPr>
            <p:ph type="title"/>
          </p:nvPr>
        </p:nvSpPr>
        <p:spPr/>
        <p:txBody>
          <a:bodyPr/>
          <a:lstStyle/>
          <a:p>
            <a:r>
              <a:rPr lang="ar-EG" dirty="0"/>
              <a:t>البابا أنبا (..) رئيس الكهنة، ثبته علي كرسيه.</a:t>
            </a:r>
            <a:endParaRPr lang="en-US" dirty="0"/>
          </a:p>
        </p:txBody>
      </p:sp>
    </p:spTree>
    <p:extLst>
      <p:ext uri="{BB962C8B-B14F-4D97-AF65-F5344CB8AC3E}">
        <p14:creationId xmlns:p14="http://schemas.microsoft.com/office/powerpoint/2010/main" val="378694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لغبريال، الذي بشرها.</a:t>
            </a:r>
            <a:endParaRPr lang="en-US" sz="4000" dirty="0"/>
          </a:p>
        </p:txBody>
      </p:sp>
      <p:sp>
        <p:nvSpPr>
          <p:cNvPr id="3" name="Text Placeholder 2"/>
          <p:cNvSpPr>
            <a:spLocks noGrp="1"/>
          </p:cNvSpPr>
          <p:nvPr>
            <p:ph type="body" idx="1"/>
          </p:nvPr>
        </p:nvSpPr>
        <p:spPr/>
        <p:txBody>
          <a:bodyPr/>
          <a:lstStyle/>
          <a:p>
            <a:r>
              <a:rPr lang="ar-EG" sz="4000" dirty="0"/>
              <a:t>شيرى غابرييل: إيطافهى شين نوڤى ناس.</a:t>
            </a:r>
          </a:p>
        </p:txBody>
      </p:sp>
      <p:sp>
        <p:nvSpPr>
          <p:cNvPr id="4" name="Text Placeholder 3"/>
          <p:cNvSpPr>
            <a:spLocks noGrp="1"/>
          </p:cNvSpPr>
          <p:nvPr>
            <p:ph type="body" sz="quarter" idx="3"/>
          </p:nvPr>
        </p:nvSpPr>
        <p:spPr/>
        <p:txBody>
          <a:bodyPr/>
          <a:lstStyle/>
          <a:p>
            <a:r>
              <a:rPr lang="en-US" sz="3200" b="1" dirty="0">
                <a:latin typeface="CS Avva Shenouda" panose="020B7200000000000000" pitchFamily="34" charset="0"/>
              </a:rPr>
              <a:t>,ere </a:t>
            </a:r>
            <a:r>
              <a:rPr lang="en-US" sz="3200" b="1" dirty="0" err="1">
                <a:latin typeface="CS Avva Shenouda" panose="020B7200000000000000" pitchFamily="34" charset="0"/>
              </a:rPr>
              <a:t>Gabriyl</a:t>
            </a:r>
            <a:r>
              <a:rPr lang="en-US" sz="3200" b="1" dirty="0">
                <a:latin typeface="CS Avva Shenouda" panose="020B7200000000000000" pitchFamily="34" charset="0"/>
              </a:rPr>
              <a:t>@ `</a:t>
            </a:r>
            <a:r>
              <a:rPr lang="en-US" sz="3200" b="1" dirty="0" err="1">
                <a:latin typeface="CS Avva Shenouda" panose="020B7200000000000000" pitchFamily="34" charset="0"/>
              </a:rPr>
              <a:t>etafhisennoufi</a:t>
            </a:r>
            <a:r>
              <a:rPr lang="en-US" sz="3200" b="1" dirty="0">
                <a:latin typeface="CS Avva Shenouda" panose="020B7200000000000000" pitchFamily="34" charset="0"/>
              </a:rPr>
              <a:t> </a:t>
            </a:r>
            <a:r>
              <a:rPr lang="en-US" sz="3200" b="1" dirty="0" err="1">
                <a:latin typeface="CS Avva Shenouda" panose="020B7200000000000000" pitchFamily="34" charset="0"/>
              </a:rPr>
              <a:t>nac</a:t>
            </a:r>
            <a:r>
              <a:rPr lang="en-US" sz="3200" b="1" dirty="0">
                <a:latin typeface="CS Avva Shenouda" panose="020B7200000000000000" pitchFamily="34" charset="0"/>
              </a:rPr>
              <a:t>.</a:t>
            </a:r>
          </a:p>
        </p:txBody>
      </p:sp>
    </p:spTree>
    <p:extLst>
      <p:ext uri="{BB962C8B-B14F-4D97-AF65-F5344CB8AC3E}">
        <p14:creationId xmlns:p14="http://schemas.microsoft.com/office/powerpoint/2010/main" val="3138971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نيم بيف كيه إشفيرإن ليتورغوس: بين يوت إثوؤاب إن ذيكئوس</a:t>
            </a:r>
            <a:endParaRPr lang="en-US" sz="3600" dirty="0"/>
          </a:p>
        </p:txBody>
      </p:sp>
      <p:sp>
        <p:nvSpPr>
          <p:cNvPr id="4" name="Text Placeholder 3"/>
          <p:cNvSpPr>
            <a:spLocks noGrp="1"/>
          </p:cNvSpPr>
          <p:nvPr>
            <p:ph type="body" sz="quarter" idx="3"/>
          </p:nvPr>
        </p:nvSpPr>
        <p:spPr>
          <a:xfrm>
            <a:off x="-1" y="4995099"/>
            <a:ext cx="9144000" cy="682357"/>
          </a:xfrm>
        </p:spPr>
        <p:txBody>
          <a:bodyPr/>
          <a:lstStyle/>
          <a:p>
            <a:r>
              <a:rPr lang="pt-BR" sz="3600" dirty="0">
                <a:effectLst/>
              </a:rPr>
              <a:t>Nem pefke`svyr `nlitourgoc@ peniwt =e=;=u `ndikeoc</a:t>
            </a:r>
            <a:endParaRPr lang="en-US" sz="3600" dirty="0">
              <a:effectLst/>
            </a:endParaRPr>
          </a:p>
        </p:txBody>
      </p:sp>
      <p:sp>
        <p:nvSpPr>
          <p:cNvPr id="2" name="Title 1"/>
          <p:cNvSpPr>
            <a:spLocks noGrp="1"/>
          </p:cNvSpPr>
          <p:nvPr>
            <p:ph type="title"/>
          </p:nvPr>
        </p:nvSpPr>
        <p:spPr/>
        <p:txBody>
          <a:bodyPr/>
          <a:lstStyle/>
          <a:p>
            <a:r>
              <a:rPr lang="ar-EG" dirty="0"/>
              <a:t>وشريكه في الخدمة، أبانا القديس البار</a:t>
            </a:r>
            <a:endParaRPr lang="en-US" dirty="0"/>
          </a:p>
        </p:txBody>
      </p:sp>
    </p:spTree>
    <p:extLst>
      <p:ext uri="{BB962C8B-B14F-4D97-AF65-F5344CB8AC3E}">
        <p14:creationId xmlns:p14="http://schemas.microsoft.com/office/powerpoint/2010/main" val="2478705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افا (..) بي ابيسكوبوس: بي منريت انتى بخريستوس </a:t>
            </a:r>
            <a:endParaRPr lang="en-US" dirty="0"/>
          </a:p>
        </p:txBody>
      </p:sp>
      <p:sp>
        <p:nvSpPr>
          <p:cNvPr id="4" name="Text Placeholder 3"/>
          <p:cNvSpPr>
            <a:spLocks noGrp="1"/>
          </p:cNvSpPr>
          <p:nvPr>
            <p:ph type="body" sz="quarter" idx="3"/>
          </p:nvPr>
        </p:nvSpPr>
        <p:spPr>
          <a:xfrm>
            <a:off x="0" y="5661248"/>
            <a:ext cx="9144000" cy="682357"/>
          </a:xfrm>
        </p:spPr>
        <p:txBody>
          <a:bodyPr/>
          <a:lstStyle/>
          <a:p>
            <a:r>
              <a:rPr lang="en-US" dirty="0" err="1"/>
              <a:t>abba</a:t>
            </a:r>
            <a:r>
              <a:rPr lang="en-US" dirty="0"/>
              <a:t> (...) </a:t>
            </a:r>
            <a:r>
              <a:rPr lang="en-US" dirty="0" err="1"/>
              <a:t>pimytropolityc</a:t>
            </a:r>
            <a:r>
              <a:rPr lang="en-US" dirty="0"/>
              <a:t> (</a:t>
            </a:r>
            <a:r>
              <a:rPr lang="en-US" dirty="0" err="1"/>
              <a:t>pi`epickopoc</a:t>
            </a:r>
            <a:r>
              <a:rPr lang="en-US" dirty="0"/>
              <a:t>)@ </a:t>
            </a:r>
            <a:r>
              <a:rPr lang="en-US" dirty="0" err="1"/>
              <a:t>matajrof</a:t>
            </a:r>
            <a:r>
              <a:rPr lang="en-US" dirty="0"/>
              <a:t> </a:t>
            </a:r>
            <a:r>
              <a:rPr lang="en-US" dirty="0" err="1"/>
              <a:t>hijen</a:t>
            </a:r>
            <a:r>
              <a:rPr lang="en-US" dirty="0"/>
              <a:t> </a:t>
            </a:r>
            <a:r>
              <a:rPr lang="en-US" dirty="0" err="1"/>
              <a:t>pef</a:t>
            </a:r>
            <a:r>
              <a:rPr lang="en-US" dirty="0"/>
              <a:t>`;</a:t>
            </a:r>
            <a:r>
              <a:rPr lang="en-US" dirty="0" err="1"/>
              <a:t>ronoc</a:t>
            </a:r>
            <a:endParaRPr lang="en-US" dirty="0"/>
          </a:p>
        </p:txBody>
      </p:sp>
      <p:sp>
        <p:nvSpPr>
          <p:cNvPr id="2" name="Title 1"/>
          <p:cNvSpPr>
            <a:spLocks noGrp="1"/>
          </p:cNvSpPr>
          <p:nvPr>
            <p:ph type="title"/>
          </p:nvPr>
        </p:nvSpPr>
        <p:spPr/>
        <p:txBody>
          <a:bodyPr/>
          <a:lstStyle/>
          <a:p>
            <a:r>
              <a:rPr lang="ar-EG" dirty="0"/>
              <a:t>أنبا (...) الأسقف، ثبته علي كرسيه.</a:t>
            </a:r>
            <a:endParaRPr lang="en-US" dirty="0"/>
          </a:p>
        </p:txBody>
      </p:sp>
    </p:spTree>
    <p:extLst>
      <p:ext uri="{BB962C8B-B14F-4D97-AF65-F5344CB8AC3E}">
        <p14:creationId xmlns:p14="http://schemas.microsoft.com/office/powerpoint/2010/main" val="3867223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3382" y="5152928"/>
            <a:ext cx="9144000" cy="1202791"/>
          </a:xfrm>
        </p:spPr>
        <p:txBody>
          <a:bodyPr/>
          <a:lstStyle/>
          <a:p>
            <a:pPr rtl="0"/>
            <a:r>
              <a:rPr lang="pt-BR" dirty="0">
                <a:effectLst/>
              </a:rPr>
              <a:t>I=y=c P=,=c `ncaf nem vo`ou@ `n;of `n;of pe nem sa `eneh</a:t>
            </a:r>
            <a:endParaRPr lang="en-US" dirty="0">
              <a:effectLst/>
            </a:endParaRPr>
          </a:p>
        </p:txBody>
      </p:sp>
      <p:sp>
        <p:nvSpPr>
          <p:cNvPr id="2" name="Title 1"/>
          <p:cNvSpPr>
            <a:spLocks noGrp="1"/>
          </p:cNvSpPr>
          <p:nvPr>
            <p:ph type="title"/>
          </p:nvPr>
        </p:nvSpPr>
        <p:spPr>
          <a:xfrm>
            <a:off x="0" y="4370557"/>
            <a:ext cx="9144000" cy="782371"/>
          </a:xfrm>
        </p:spPr>
        <p:txBody>
          <a:bodyPr/>
          <a:lstStyle/>
          <a:p>
            <a:r>
              <a:rPr lang="ar-EG" dirty="0"/>
              <a:t>يسوع المسيح هو هو، أمس و اليوم و إلى الأبد، </a:t>
            </a:r>
            <a:endParaRPr lang="en-US" dirty="0"/>
          </a:p>
        </p:txBody>
      </p:sp>
    </p:spTree>
    <p:extLst>
      <p:ext uri="{BB962C8B-B14F-4D97-AF65-F5344CB8AC3E}">
        <p14:creationId xmlns:p14="http://schemas.microsoft.com/office/powerpoint/2010/main" val="19495677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949280"/>
            <a:ext cx="9143999" cy="936104"/>
          </a:xfrm>
        </p:spPr>
        <p:txBody>
          <a:bodyP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62513"/>
            <a:ext cx="9144000" cy="986767"/>
          </a:xfrm>
        </p:spPr>
        <p:txBody>
          <a:bodyPr/>
          <a:lstStyle/>
          <a:p>
            <a:r>
              <a:rPr lang="en-US" sz="3400" dirty="0" err="1">
                <a:effectLst/>
              </a:rPr>
              <a:t>qen</a:t>
            </a:r>
            <a:r>
              <a:rPr lang="en-US" sz="3400" dirty="0">
                <a:effectLst/>
              </a:rPr>
              <a:t> </a:t>
            </a:r>
            <a:r>
              <a:rPr lang="en-US" sz="3400" dirty="0" err="1">
                <a:effectLst/>
              </a:rPr>
              <a:t>ouhupoctacic</a:t>
            </a:r>
            <a:r>
              <a:rPr lang="en-US" sz="3400" dirty="0">
                <a:effectLst/>
              </a:rPr>
              <a:t> `</a:t>
            </a:r>
            <a:r>
              <a:rPr lang="en-US" sz="3400" dirty="0" err="1">
                <a:effectLst/>
              </a:rPr>
              <a:t>n`ou`wt</a:t>
            </a:r>
            <a:r>
              <a:rPr lang="en-US" sz="3400" dirty="0">
                <a:effectLst/>
              </a:rPr>
              <a:t>@ </a:t>
            </a:r>
            <a:r>
              <a:rPr lang="en-US" sz="3400" dirty="0" err="1">
                <a:effectLst/>
              </a:rPr>
              <a:t>ten`ou`wst</a:t>
            </a:r>
            <a:r>
              <a:rPr lang="en-US" sz="3400" dirty="0">
                <a:effectLst/>
              </a:rPr>
              <a:t> `</a:t>
            </a:r>
            <a:r>
              <a:rPr lang="en-US" sz="3400" dirty="0" err="1">
                <a:effectLst/>
              </a:rPr>
              <a:t>mmof</a:t>
            </a:r>
            <a:r>
              <a:rPr lang="en-US" sz="3400" dirty="0">
                <a:effectLst/>
              </a:rPr>
              <a:t> ten]`</a:t>
            </a:r>
            <a:r>
              <a:rPr lang="en-US" sz="3400" dirty="0" err="1">
                <a:effectLst/>
              </a:rPr>
              <a:t>w`ou</a:t>
            </a:r>
            <a:r>
              <a:rPr lang="en-US" sz="3400" dirty="0">
                <a:effectLst/>
              </a:rPr>
              <a:t> </a:t>
            </a:r>
            <a:r>
              <a:rPr lang="en-US" sz="3400" dirty="0" err="1">
                <a:effectLst/>
              </a:rPr>
              <a:t>naf</a:t>
            </a:r>
            <a:endParaRPr lang="en-US" sz="3400" dirty="0">
              <a:effectLst/>
            </a:endParaRPr>
          </a:p>
        </p:txBody>
      </p:sp>
      <p:sp>
        <p:nvSpPr>
          <p:cNvPr id="2" name="Title 1"/>
          <p:cNvSpPr>
            <a:spLocks noGrp="1"/>
          </p:cNvSpPr>
          <p:nvPr>
            <p:ph type="title"/>
          </p:nvPr>
        </p:nvSpPr>
        <p:spPr>
          <a:xfrm>
            <a:off x="-1" y="4292595"/>
            <a:ext cx="9144000" cy="782371"/>
          </a:xfrm>
        </p:spPr>
        <p:txBody>
          <a:bodyPr/>
          <a:lstStyle/>
          <a:p>
            <a:r>
              <a:rPr lang="ar-EG" dirty="0"/>
              <a:t>بأقنوم واحد، نسجد له و نمجده.</a:t>
            </a:r>
            <a:endParaRPr lang="en-US" dirty="0"/>
          </a:p>
        </p:txBody>
      </p:sp>
    </p:spTree>
    <p:extLst>
      <p:ext uri="{BB962C8B-B14F-4D97-AF65-F5344CB8AC3E}">
        <p14:creationId xmlns:p14="http://schemas.microsoft.com/office/powerpoint/2010/main" val="2867775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3200" dirty="0" err="1"/>
              <a:t>cemni</a:t>
            </a:r>
            <a:r>
              <a:rPr lang="en-US" sz="3200" dirty="0"/>
              <a:t> nan `</a:t>
            </a:r>
            <a:r>
              <a:rPr lang="en-US" sz="3200" dirty="0" err="1"/>
              <a:t>ntekhiryny</a:t>
            </a:r>
            <a:r>
              <a:rPr lang="en-US" sz="3200" dirty="0"/>
              <a:t>@ ,a </a:t>
            </a:r>
            <a:r>
              <a:rPr lang="en-US" sz="3200" dirty="0" err="1"/>
              <a:t>nennobi</a:t>
            </a:r>
            <a:r>
              <a:rPr lang="en-US" sz="3200" dirty="0"/>
              <a:t> nan `</a:t>
            </a:r>
            <a:r>
              <a:rPr lang="en-US" sz="3200" dirty="0" err="1"/>
              <a:t>ebol</a:t>
            </a:r>
            <a:r>
              <a:rPr lang="en-US" sz="3200" dirty="0"/>
              <a:t>.</a:t>
            </a:r>
          </a:p>
        </p:txBody>
      </p:sp>
    </p:spTree>
    <p:extLst>
      <p:ext uri="{BB962C8B-B14F-4D97-AF65-F5344CB8AC3E}">
        <p14:creationId xmlns:p14="http://schemas.microsoft.com/office/powerpoint/2010/main" val="1835128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فرق اعداء الكنيسة وحصنها</a:t>
            </a:r>
            <a:endParaRPr lang="ar-SA" dirty="0"/>
          </a:p>
        </p:txBody>
      </p:sp>
      <p:sp>
        <p:nvSpPr>
          <p:cNvPr id="3" name="Text Placeholder 2"/>
          <p:cNvSpPr>
            <a:spLocks noGrp="1"/>
          </p:cNvSpPr>
          <p:nvPr>
            <p:ph type="body" idx="1"/>
          </p:nvPr>
        </p:nvSpPr>
        <p:spPr/>
        <p:txBody>
          <a:bodyPr/>
          <a:lstStyle/>
          <a:p>
            <a:r>
              <a:rPr lang="ar-EG" dirty="0"/>
              <a:t>جور ايفول اني جاجي انتى تي اكليسيا</a:t>
            </a:r>
          </a:p>
        </p:txBody>
      </p:sp>
      <p:sp>
        <p:nvSpPr>
          <p:cNvPr id="5" name="Text Placeholder 4"/>
          <p:cNvSpPr>
            <a:spLocks noGrp="1"/>
          </p:cNvSpPr>
          <p:nvPr>
            <p:ph type="body" sz="quarter" idx="3"/>
          </p:nvPr>
        </p:nvSpPr>
        <p:spPr/>
        <p:txBody>
          <a:bodyPr/>
          <a:lstStyle/>
          <a:p>
            <a:pPr lvl="0"/>
            <a:r>
              <a:rPr lang="en-US" dirty="0" err="1"/>
              <a:t>Jwr</a:t>
            </a:r>
            <a:r>
              <a:rPr lang="en-US" dirty="0"/>
              <a:t> `</a:t>
            </a:r>
            <a:r>
              <a:rPr lang="en-US" dirty="0" err="1"/>
              <a:t>ebol</a:t>
            </a:r>
            <a:r>
              <a:rPr lang="en-US" dirty="0"/>
              <a:t> `</a:t>
            </a:r>
            <a:r>
              <a:rPr lang="en-US" dirty="0" err="1"/>
              <a:t>nnijaji</a:t>
            </a:r>
            <a:r>
              <a:rPr lang="en-US" dirty="0"/>
              <a:t>@ `</a:t>
            </a:r>
            <a:r>
              <a:rPr lang="en-US" dirty="0" err="1"/>
              <a:t>nte</a:t>
            </a:r>
            <a:r>
              <a:rPr lang="en-US" dirty="0"/>
              <a:t> }</a:t>
            </a:r>
            <a:r>
              <a:rPr lang="en-US" dirty="0" err="1"/>
              <a:t>ekklycia</a:t>
            </a:r>
            <a:endParaRPr lang="en-US" dirty="0"/>
          </a:p>
        </p:txBody>
      </p:sp>
    </p:spTree>
    <p:extLst>
      <p:ext uri="{BB962C8B-B14F-4D97-AF65-F5344CB8AC3E}">
        <p14:creationId xmlns:p14="http://schemas.microsoft.com/office/powerpoint/2010/main" val="37042254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a:t>
            </a:r>
            <a:r>
              <a:rPr lang="en-US" dirty="0"/>
              <a:t> </a:t>
            </a:r>
            <a:r>
              <a:rPr lang="ar-EG" dirty="0"/>
              <a:t>الى الابد</a:t>
            </a:r>
            <a:endParaRPr lang="ar-SA" dirty="0"/>
          </a:p>
        </p:txBody>
      </p:sp>
      <p:sp>
        <p:nvSpPr>
          <p:cNvPr id="3" name="Text Placeholder 2"/>
          <p:cNvSpPr>
            <a:spLocks noGrp="1"/>
          </p:cNvSpPr>
          <p:nvPr>
            <p:ph type="body" idx="1"/>
          </p:nvPr>
        </p:nvSpPr>
        <p:spPr/>
        <p:txBody>
          <a:bodyPr/>
          <a:lstStyle/>
          <a:p>
            <a:r>
              <a:rPr lang="ar-EG" dirty="0"/>
              <a:t>اري سوبت ايروس انيسكم شا اينيه</a:t>
            </a:r>
          </a:p>
        </p:txBody>
      </p:sp>
      <p:sp>
        <p:nvSpPr>
          <p:cNvPr id="5" name="Text Placeholder 4"/>
          <p:cNvSpPr>
            <a:spLocks noGrp="1"/>
          </p:cNvSpPr>
          <p:nvPr>
            <p:ph type="body" sz="quarter" idx="3"/>
          </p:nvPr>
        </p:nvSpPr>
        <p:spPr/>
        <p:txBody>
          <a:bodyPr/>
          <a:lstStyle/>
          <a:p>
            <a:r>
              <a:rPr lang="sv-SE" dirty="0"/>
              <a:t> `aricobt `eroc@ `nneckim sa `eneh.</a:t>
            </a:r>
            <a:endParaRPr lang="en-US" dirty="0"/>
          </a:p>
        </p:txBody>
      </p:sp>
    </p:spTree>
    <p:extLst>
      <p:ext uri="{BB962C8B-B14F-4D97-AF65-F5344CB8AC3E}">
        <p14:creationId xmlns:p14="http://schemas.microsoft.com/office/powerpoint/2010/main" val="190496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200" dirty="0"/>
              <a:t>qen `p`wou `nte Pefiwt@ nem Pi`pneuma E;ouab.</a:t>
            </a:r>
            <a:endParaRPr lang="en-US" sz="3200" dirty="0"/>
          </a:p>
        </p:txBody>
      </p:sp>
    </p:spTree>
    <p:extLst>
      <p:ext uri="{BB962C8B-B14F-4D97-AF65-F5344CB8AC3E}">
        <p14:creationId xmlns:p14="http://schemas.microsoft.com/office/powerpoint/2010/main" val="277093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لميخائيل، رئيس الملائكة، </a:t>
            </a:r>
            <a:endParaRPr lang="en-US" sz="4000" dirty="0"/>
          </a:p>
        </p:txBody>
      </p:sp>
      <p:sp>
        <p:nvSpPr>
          <p:cNvPr id="3" name="Text Placeholder 2"/>
          <p:cNvSpPr>
            <a:spLocks noGrp="1"/>
          </p:cNvSpPr>
          <p:nvPr>
            <p:ph type="body" idx="1"/>
          </p:nvPr>
        </p:nvSpPr>
        <p:spPr/>
        <p:txBody>
          <a:bodyPr/>
          <a:lstStyle/>
          <a:p>
            <a:r>
              <a:rPr lang="ar-EG" sz="4000" dirty="0"/>
              <a:t>شيرى ميخائيل: بى أرشى أنجيلوس: </a:t>
            </a:r>
            <a:endParaRPr lang="en-US" sz="4000" dirty="0"/>
          </a:p>
        </p:txBody>
      </p:sp>
      <p:sp>
        <p:nvSpPr>
          <p:cNvPr id="4" name="Text Placeholder 3"/>
          <p:cNvSpPr>
            <a:spLocks noGrp="1"/>
          </p:cNvSpPr>
          <p:nvPr>
            <p:ph type="body" sz="quarter" idx="3"/>
          </p:nvPr>
        </p:nvSpPr>
        <p:spPr/>
        <p:txBody>
          <a:bodyPr/>
          <a:lstStyle/>
          <a:p>
            <a:r>
              <a:rPr lang="es-ES" dirty="0"/>
              <a:t>&lt;ere </a:t>
            </a:r>
            <a:r>
              <a:rPr lang="es-ES" dirty="0" err="1"/>
              <a:t>Mi,ayl</a:t>
            </a:r>
            <a:r>
              <a:rPr lang="es-ES" dirty="0"/>
              <a:t>@ </a:t>
            </a:r>
            <a:r>
              <a:rPr lang="es-ES" dirty="0" err="1"/>
              <a:t>pi`ar,y`aggeloc</a:t>
            </a:r>
            <a:endParaRPr lang="en-US" dirty="0"/>
          </a:p>
        </p:txBody>
      </p:sp>
    </p:spTree>
    <p:extLst>
      <p:ext uri="{BB962C8B-B14F-4D97-AF65-F5344CB8AC3E}">
        <p14:creationId xmlns:p14="http://schemas.microsoft.com/office/powerpoint/2010/main" val="2822053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3028719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dirty="0"/>
              <a:t> `nteftal[o `nniswni@ `nte nen'u,y nem nencwma.</a:t>
            </a:r>
            <a:endParaRPr lang="en-US" dirty="0"/>
          </a:p>
        </p:txBody>
      </p:sp>
    </p:spTree>
    <p:extLst>
      <p:ext uri="{BB962C8B-B14F-4D97-AF65-F5344CB8AC3E}">
        <p14:creationId xmlns:p14="http://schemas.microsoft.com/office/powerpoint/2010/main" val="18840592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162272" y="6119247"/>
            <a:ext cx="9468544" cy="808893"/>
          </a:xfrm>
        </p:spPr>
        <p:txBody>
          <a:bodyPr/>
          <a:lstStyle/>
          <a:p>
            <a:r>
              <a:rPr lang="ar-EG" dirty="0"/>
              <a:t> تين اؤؤشت امموك او بي خريستوس نيم بيك يوت ان اغاثوس</a:t>
            </a:r>
          </a:p>
        </p:txBody>
      </p:sp>
      <p:sp>
        <p:nvSpPr>
          <p:cNvPr id="5" name="Text Placeholder 4"/>
          <p:cNvSpPr>
            <a:spLocks noGrp="1"/>
          </p:cNvSpPr>
          <p:nvPr>
            <p:ph type="body" sz="quarter" idx="3"/>
          </p:nvPr>
        </p:nvSpPr>
        <p:spPr>
          <a:xfrm>
            <a:off x="0" y="5436890"/>
            <a:ext cx="9144000" cy="682357"/>
          </a:xfrm>
        </p:spPr>
        <p:txBody>
          <a:bodyPr/>
          <a:lstStyle/>
          <a:p>
            <a:r>
              <a:rPr lang="pl-PL" dirty="0"/>
              <a:t>Tenouwst `mmok `w Pi`,rictoc@ nem Pekiwt `n`aga;oc</a:t>
            </a:r>
            <a:endParaRPr lang="en-US" dirty="0"/>
          </a:p>
        </p:txBody>
      </p:sp>
    </p:spTree>
    <p:extLst>
      <p:ext uri="{BB962C8B-B14F-4D97-AF65-F5344CB8AC3E}">
        <p14:creationId xmlns:p14="http://schemas.microsoft.com/office/powerpoint/2010/main" val="21743971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لأنك قمت وخلصتنا</a:t>
            </a:r>
            <a:endParaRPr lang="ar-SA" dirty="0"/>
          </a:p>
        </p:txBody>
      </p:sp>
      <p:sp>
        <p:nvSpPr>
          <p:cNvPr id="3" name="Text Placeholder 2"/>
          <p:cNvSpPr>
            <a:spLocks noGrp="1"/>
          </p:cNvSpPr>
          <p:nvPr>
            <p:ph type="body" idx="1"/>
          </p:nvPr>
        </p:nvSpPr>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589240"/>
            <a:ext cx="9144000" cy="682357"/>
          </a:xfrm>
        </p:spPr>
        <p:txBody>
          <a:bodyPr/>
          <a:lstStyle/>
          <a:p>
            <a:r>
              <a:rPr lang="pt-BR" dirty="0"/>
              <a:t> nem Pi`pneuma e;ouab@ je (aktwnk) 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أيها النور الحقيقي : الذي يضئ</a:t>
            </a:r>
          </a:p>
        </p:txBody>
      </p:sp>
      <p:sp>
        <p:nvSpPr>
          <p:cNvPr id="3" name="Text Placeholder 2"/>
          <p:cNvSpPr>
            <a:spLocks noGrp="1"/>
          </p:cNvSpPr>
          <p:nvPr>
            <p:ph type="body" idx="1"/>
          </p:nvPr>
        </p:nvSpPr>
        <p:spPr/>
        <p:txBody>
          <a:bodyPr/>
          <a:lstStyle/>
          <a:p>
            <a:r>
              <a:rPr lang="ar-EG" dirty="0"/>
              <a:t>بي أوو أويني إنطا إفمي : في إيت إر أوو أوينـي :</a:t>
            </a:r>
          </a:p>
        </p:txBody>
      </p:sp>
      <p:sp>
        <p:nvSpPr>
          <p:cNvPr id="4" name="Text Placeholder 3"/>
          <p:cNvSpPr>
            <a:spLocks noGrp="1"/>
          </p:cNvSpPr>
          <p:nvPr>
            <p:ph type="body" sz="quarter" idx="3"/>
          </p:nvPr>
        </p:nvSpPr>
        <p:spPr/>
        <p:txBody>
          <a:bodyPr/>
          <a:lstStyle/>
          <a:p>
            <a:r>
              <a:rPr lang="fr-FR" dirty="0" err="1"/>
              <a:t>Pi`Ou`wini</a:t>
            </a:r>
            <a:r>
              <a:rPr lang="fr-FR" dirty="0"/>
              <a:t> `</a:t>
            </a:r>
            <a:r>
              <a:rPr lang="fr-FR" dirty="0" err="1"/>
              <a:t>nta`vmyi</a:t>
            </a:r>
            <a:r>
              <a:rPr lang="fr-FR" dirty="0"/>
              <a:t>@ </a:t>
            </a:r>
            <a:r>
              <a:rPr lang="fr-FR" dirty="0" err="1"/>
              <a:t>vy`et`er`ou`wini</a:t>
            </a:r>
            <a:endParaRPr lang="ar-EG" dirty="0"/>
          </a:p>
        </p:txBody>
      </p:sp>
    </p:spTree>
    <p:extLst>
      <p:ext uri="{BB962C8B-B14F-4D97-AF65-F5344CB8AC3E}">
        <p14:creationId xmlns:p14="http://schemas.microsoft.com/office/powerpoint/2010/main" val="1152833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لكل إنسانٍ : آتٍ إلى العالم.</a:t>
            </a:r>
            <a:endParaRPr lang="en-US" dirty="0"/>
          </a:p>
        </p:txBody>
      </p:sp>
      <p:sp>
        <p:nvSpPr>
          <p:cNvPr id="3" name="Text Placeholder 2"/>
          <p:cNvSpPr>
            <a:spLocks noGrp="1"/>
          </p:cNvSpPr>
          <p:nvPr>
            <p:ph type="body" idx="1"/>
          </p:nvPr>
        </p:nvSpPr>
        <p:spPr/>
        <p:txBody>
          <a:bodyPr/>
          <a:lstStyle/>
          <a:p>
            <a:r>
              <a:rPr lang="ar-EG" dirty="0"/>
              <a:t>إيه رومي نيفين : إثنيـو إيه بي كوزموس</a:t>
            </a:r>
            <a:endParaRPr lang="en-US" dirty="0"/>
          </a:p>
        </p:txBody>
      </p:sp>
      <p:sp>
        <p:nvSpPr>
          <p:cNvPr id="4" name="Text Placeholder 3"/>
          <p:cNvSpPr>
            <a:spLocks noGrp="1"/>
          </p:cNvSpPr>
          <p:nvPr>
            <p:ph type="body" sz="quarter" idx="3"/>
          </p:nvPr>
        </p:nvSpPr>
        <p:spPr/>
        <p:txBody>
          <a:bodyPr/>
          <a:lstStyle/>
          <a:p>
            <a:r>
              <a:rPr lang="it-IT" dirty="0"/>
              <a:t>erwmi niben@ e;nyou `epikocmoc.</a:t>
            </a:r>
            <a:endParaRPr lang="ar-EG" dirty="0"/>
          </a:p>
        </p:txBody>
      </p:sp>
    </p:spTree>
    <p:extLst>
      <p:ext uri="{BB962C8B-B14F-4D97-AF65-F5344CB8AC3E}">
        <p14:creationId xmlns:p14="http://schemas.microsoft.com/office/powerpoint/2010/main" val="4226363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أتيت إلي العالم : بمحبتك للبشر :</a:t>
            </a:r>
          </a:p>
        </p:txBody>
      </p:sp>
      <p:sp>
        <p:nvSpPr>
          <p:cNvPr id="3" name="Text Placeholder 2"/>
          <p:cNvSpPr>
            <a:spLocks noGrp="1"/>
          </p:cNvSpPr>
          <p:nvPr>
            <p:ph type="body" idx="1"/>
          </p:nvPr>
        </p:nvSpPr>
        <p:spPr/>
        <p:txBody>
          <a:bodyPr/>
          <a:lstStyle/>
          <a:p>
            <a:r>
              <a:rPr lang="ar-EG" dirty="0"/>
              <a:t>أك إي إيه بي كوزموس : هيتيـن تيـك ميــت ماي رومي :</a:t>
            </a:r>
          </a:p>
        </p:txBody>
      </p:sp>
      <p:sp>
        <p:nvSpPr>
          <p:cNvPr id="4" name="Text Placeholder 3"/>
          <p:cNvSpPr>
            <a:spLocks noGrp="1"/>
          </p:cNvSpPr>
          <p:nvPr>
            <p:ph type="body" sz="quarter" idx="3"/>
          </p:nvPr>
        </p:nvSpPr>
        <p:spPr/>
        <p:txBody>
          <a:bodyPr/>
          <a:lstStyle/>
          <a:p>
            <a:r>
              <a:rPr lang="en-US" dirty="0" err="1"/>
              <a:t>Ak`i</a:t>
            </a:r>
            <a:r>
              <a:rPr lang="en-US" dirty="0"/>
              <a:t> `</a:t>
            </a:r>
            <a:r>
              <a:rPr lang="en-US" dirty="0" err="1"/>
              <a:t>epikocmoc</a:t>
            </a:r>
            <a:r>
              <a:rPr lang="en-US" dirty="0"/>
              <a:t>@ </a:t>
            </a:r>
            <a:r>
              <a:rPr lang="en-US" dirty="0" err="1"/>
              <a:t>hiten</a:t>
            </a:r>
            <a:r>
              <a:rPr lang="en-US" dirty="0"/>
              <a:t> </a:t>
            </a:r>
            <a:r>
              <a:rPr lang="en-US" dirty="0" err="1"/>
              <a:t>tekmetmairwmi</a:t>
            </a:r>
            <a:r>
              <a:rPr lang="en-US" dirty="0"/>
              <a:t>@</a:t>
            </a:r>
            <a:endParaRPr lang="ar-EG" dirty="0"/>
          </a:p>
        </p:txBody>
      </p:sp>
    </p:spTree>
    <p:extLst>
      <p:ext uri="{BB962C8B-B14F-4D97-AF65-F5344CB8AC3E}">
        <p14:creationId xmlns:p14="http://schemas.microsoft.com/office/powerpoint/2010/main" val="8220444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وكل الخليقة : تهللت بمجيئك.</a:t>
            </a:r>
            <a:endParaRPr lang="en-US" dirty="0"/>
          </a:p>
        </p:txBody>
      </p:sp>
      <p:sp>
        <p:nvSpPr>
          <p:cNvPr id="3" name="Text Placeholder 2"/>
          <p:cNvSpPr>
            <a:spLocks noGrp="1"/>
          </p:cNvSpPr>
          <p:nvPr>
            <p:ph type="body" idx="1"/>
          </p:nvPr>
        </p:nvSpPr>
        <p:spPr/>
        <p:txBody>
          <a:bodyPr/>
          <a:lstStyle/>
          <a:p>
            <a:r>
              <a:rPr lang="ar-EG" dirty="0"/>
              <a:t>آ تي إكتيسيس تيـرس : ثيليـل خـا بيك جين إي.</a:t>
            </a:r>
          </a:p>
        </p:txBody>
      </p:sp>
      <p:sp>
        <p:nvSpPr>
          <p:cNvPr id="4" name="Text Placeholder 3"/>
          <p:cNvSpPr>
            <a:spLocks noGrp="1"/>
          </p:cNvSpPr>
          <p:nvPr>
            <p:ph type="body" sz="quarter" idx="3"/>
          </p:nvPr>
        </p:nvSpPr>
        <p:spPr/>
        <p:txBody>
          <a:bodyPr/>
          <a:lstStyle/>
          <a:p>
            <a:r>
              <a:rPr lang="en-US" dirty="0"/>
              <a:t> a]`</a:t>
            </a:r>
            <a:r>
              <a:rPr lang="en-US" dirty="0" err="1"/>
              <a:t>ktycic</a:t>
            </a:r>
            <a:r>
              <a:rPr lang="en-US" dirty="0"/>
              <a:t> </a:t>
            </a:r>
            <a:r>
              <a:rPr lang="en-US" dirty="0" err="1"/>
              <a:t>tyrc</a:t>
            </a:r>
            <a:r>
              <a:rPr lang="en-US" dirty="0"/>
              <a:t>@ ;</a:t>
            </a:r>
            <a:r>
              <a:rPr lang="en-US" dirty="0" err="1"/>
              <a:t>elyl</a:t>
            </a:r>
            <a:r>
              <a:rPr lang="en-US" dirty="0"/>
              <a:t> </a:t>
            </a:r>
            <a:r>
              <a:rPr lang="en-US" dirty="0" err="1"/>
              <a:t>qa</a:t>
            </a:r>
            <a:r>
              <a:rPr lang="en-US" dirty="0"/>
              <a:t> </a:t>
            </a:r>
            <a:r>
              <a:rPr lang="en-US" dirty="0" err="1"/>
              <a:t>pekjin`i</a:t>
            </a:r>
            <a:r>
              <a:rPr lang="en-US" dirty="0"/>
              <a:t>.</a:t>
            </a:r>
            <a:endParaRPr lang="ar-EG" dirty="0"/>
          </a:p>
        </p:txBody>
      </p:sp>
    </p:spTree>
    <p:extLst>
      <p:ext uri="{BB962C8B-B14F-4D97-AF65-F5344CB8AC3E}">
        <p14:creationId xmlns:p14="http://schemas.microsoft.com/office/powerpoint/2010/main" val="4249785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خلصت آدم : من الغواية :</a:t>
            </a:r>
          </a:p>
        </p:txBody>
      </p:sp>
      <p:sp>
        <p:nvSpPr>
          <p:cNvPr id="3" name="Text Placeholder 2"/>
          <p:cNvSpPr>
            <a:spLocks noGrp="1"/>
          </p:cNvSpPr>
          <p:nvPr>
            <p:ph type="body" idx="1"/>
          </p:nvPr>
        </p:nvSpPr>
        <p:spPr/>
        <p:txBody>
          <a:bodyPr/>
          <a:lstStyle/>
          <a:p>
            <a:r>
              <a:rPr lang="ar-EG" dirty="0"/>
              <a:t>أكسـوتـي إن آدام : إيفول خين تي آبـاتـي :</a:t>
            </a:r>
          </a:p>
        </p:txBody>
      </p:sp>
      <p:sp>
        <p:nvSpPr>
          <p:cNvPr id="4" name="Text Placeholder 3"/>
          <p:cNvSpPr>
            <a:spLocks noGrp="1"/>
          </p:cNvSpPr>
          <p:nvPr>
            <p:ph type="body" sz="quarter" idx="3"/>
          </p:nvPr>
        </p:nvSpPr>
        <p:spPr/>
        <p:txBody>
          <a:bodyPr/>
          <a:lstStyle/>
          <a:p>
            <a:pPr lvl="0"/>
            <a:r>
              <a:rPr lang="da-DK" dirty="0"/>
              <a:t>Akcw] `nAdam@ `ebol qen ]`apaty@</a:t>
            </a:r>
            <a:endParaRPr lang="en-US" dirty="0"/>
          </a:p>
        </p:txBody>
      </p:sp>
    </p:spTree>
    <p:extLst>
      <p:ext uri="{BB962C8B-B14F-4D97-AF65-F5344CB8AC3E}">
        <p14:creationId xmlns:p14="http://schemas.microsoft.com/office/powerpoint/2010/main" val="3344890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وعتقت حواء : من طلقات الموت.</a:t>
            </a:r>
            <a:endParaRPr lang="en-US" dirty="0"/>
          </a:p>
        </p:txBody>
      </p:sp>
      <p:sp>
        <p:nvSpPr>
          <p:cNvPr id="3" name="Text Placeholder 2"/>
          <p:cNvSpPr>
            <a:spLocks noGrp="1"/>
          </p:cNvSpPr>
          <p:nvPr>
            <p:ph type="body" idx="1"/>
          </p:nvPr>
        </p:nvSpPr>
        <p:spPr/>
        <p:txBody>
          <a:bodyPr/>
          <a:lstStyle/>
          <a:p>
            <a:r>
              <a:rPr lang="ar-EG" dirty="0"/>
              <a:t>آك إر إيفا ان ريم هيـه : خين ني ناكهـي إنتيـه إفمـو.</a:t>
            </a:r>
          </a:p>
        </p:txBody>
      </p:sp>
      <p:sp>
        <p:nvSpPr>
          <p:cNvPr id="4" name="Text Placeholder 3"/>
          <p:cNvSpPr>
            <a:spLocks noGrp="1"/>
          </p:cNvSpPr>
          <p:nvPr>
            <p:ph type="body" sz="quarter" idx="3"/>
          </p:nvPr>
        </p:nvSpPr>
        <p:spPr/>
        <p:txBody>
          <a:bodyPr/>
          <a:lstStyle/>
          <a:p>
            <a:pPr lvl="0"/>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152100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للأربعة، والعشرين قسيساً.</a:t>
            </a:r>
            <a:endParaRPr lang="en-US" sz="4000" dirty="0"/>
          </a:p>
        </p:txBody>
      </p:sp>
      <p:sp>
        <p:nvSpPr>
          <p:cNvPr id="3" name="Text Placeholder 2"/>
          <p:cNvSpPr>
            <a:spLocks noGrp="1"/>
          </p:cNvSpPr>
          <p:nvPr>
            <p:ph type="body" idx="1"/>
          </p:nvPr>
        </p:nvSpPr>
        <p:spPr/>
        <p:txBody>
          <a:bodyPr/>
          <a:lstStyle/>
          <a:p>
            <a:r>
              <a:rPr lang="ar-EG" sz="4000" dirty="0"/>
              <a:t>شيرى بى جوت إفتو: إم ابريسفيتيروس.</a:t>
            </a:r>
          </a:p>
        </p:txBody>
      </p:sp>
      <p:sp>
        <p:nvSpPr>
          <p:cNvPr id="4" name="Text Placeholder 3"/>
          <p:cNvSpPr>
            <a:spLocks noGrp="1"/>
          </p:cNvSpPr>
          <p:nvPr>
            <p:ph type="body" sz="quarter" idx="3"/>
          </p:nvPr>
        </p:nvSpPr>
        <p:spPr/>
        <p:txBody>
          <a:bodyPr/>
          <a:lstStyle/>
          <a:p>
            <a:r>
              <a:rPr lang="fr-FR" sz="4400" dirty="0"/>
              <a:t>,</a:t>
            </a:r>
            <a:r>
              <a:rPr lang="fr-FR" sz="4400" dirty="0" err="1"/>
              <a:t>ere</a:t>
            </a:r>
            <a:r>
              <a:rPr lang="fr-FR" sz="4400" dirty="0"/>
              <a:t> </a:t>
            </a:r>
            <a:r>
              <a:rPr lang="fr-FR" sz="4400" dirty="0" err="1"/>
              <a:t>pijout</a:t>
            </a:r>
            <a:r>
              <a:rPr lang="fr-FR" sz="4400" dirty="0"/>
              <a:t> `</a:t>
            </a:r>
            <a:r>
              <a:rPr lang="fr-FR" sz="4400" dirty="0" err="1"/>
              <a:t>ftoou</a:t>
            </a:r>
            <a:r>
              <a:rPr lang="fr-FR" sz="4400" dirty="0"/>
              <a:t>@ `m`</a:t>
            </a:r>
            <a:r>
              <a:rPr lang="fr-FR" sz="4400" dirty="0" err="1"/>
              <a:t>precbuteroc</a:t>
            </a:r>
            <a:r>
              <a:rPr lang="fr-FR" sz="4400" dirty="0"/>
              <a:t>.</a:t>
            </a:r>
            <a:endParaRPr lang="en-US" sz="4400" dirty="0"/>
          </a:p>
        </p:txBody>
      </p:sp>
    </p:spTree>
    <p:extLst>
      <p:ext uri="{BB962C8B-B14F-4D97-AF65-F5344CB8AC3E}">
        <p14:creationId xmlns:p14="http://schemas.microsoft.com/office/powerpoint/2010/main" val="3598872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graphicFrame>
        <p:nvGraphicFramePr>
          <p:cNvPr id="435204" name="Group 4"/>
          <p:cNvGraphicFramePr>
            <a:graphicFrameLocks noGrp="1"/>
          </p:cNvGraphicFramePr>
          <p:nvPr/>
        </p:nvGraphicFramePr>
        <p:xfrm>
          <a:off x="387648" y="1409028"/>
          <a:ext cx="6660232" cy="2450258"/>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8">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أعطيتنا روح : البنوة :</a:t>
            </a:r>
          </a:p>
        </p:txBody>
      </p:sp>
      <p:sp>
        <p:nvSpPr>
          <p:cNvPr id="3" name="Text Placeholder 2"/>
          <p:cNvSpPr>
            <a:spLocks noGrp="1"/>
          </p:cNvSpPr>
          <p:nvPr>
            <p:ph type="body" idx="1"/>
          </p:nvPr>
        </p:nvSpPr>
        <p:spPr/>
        <p:txBody>
          <a:bodyPr/>
          <a:lstStyle/>
          <a:p>
            <a:r>
              <a:rPr lang="ar-EG" dirty="0"/>
              <a:t>أكتي نان إم بي إبنفما : إنتيه تي ميت شيري :</a:t>
            </a:r>
          </a:p>
        </p:txBody>
      </p:sp>
      <p:sp>
        <p:nvSpPr>
          <p:cNvPr id="4" name="Text Placeholder 3"/>
          <p:cNvSpPr>
            <a:spLocks noGrp="1"/>
          </p:cNvSpPr>
          <p:nvPr>
            <p:ph type="body" sz="quarter" idx="3"/>
          </p:nvPr>
        </p:nvSpPr>
        <p:spPr/>
        <p:txBody>
          <a:bodyPr/>
          <a:lstStyle/>
          <a:p>
            <a:pPr lvl="0"/>
            <a:r>
              <a:rPr lang="en-US" dirty="0"/>
              <a:t> Ak] nan `</a:t>
            </a:r>
            <a:r>
              <a:rPr lang="en-US" dirty="0" err="1"/>
              <a:t>mpi`Pneuma</a:t>
            </a:r>
            <a:r>
              <a:rPr lang="en-US" dirty="0"/>
              <a:t>@ `</a:t>
            </a:r>
            <a:r>
              <a:rPr lang="en-US" dirty="0" err="1"/>
              <a:t>nte</a:t>
            </a:r>
            <a:r>
              <a:rPr lang="en-US" dirty="0"/>
              <a:t> ]</a:t>
            </a:r>
            <a:r>
              <a:rPr lang="en-US" dirty="0" err="1"/>
              <a:t>metsyri</a:t>
            </a:r>
            <a:r>
              <a:rPr lang="en-US" dirty="0"/>
              <a:t>@</a:t>
            </a:r>
          </a:p>
        </p:txBody>
      </p:sp>
    </p:spTree>
    <p:extLst>
      <p:ext uri="{BB962C8B-B14F-4D97-AF65-F5344CB8AC3E}">
        <p14:creationId xmlns:p14="http://schemas.microsoft.com/office/powerpoint/2010/main" val="3113240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نسبحك ونباركك : مع ملائكتك.</a:t>
            </a:r>
            <a:endParaRPr lang="en-US" dirty="0"/>
          </a:p>
        </p:txBody>
      </p:sp>
      <p:sp>
        <p:nvSpPr>
          <p:cNvPr id="3" name="Text Placeholder 2"/>
          <p:cNvSpPr>
            <a:spLocks noGrp="1"/>
          </p:cNvSpPr>
          <p:nvPr>
            <p:ph type="body" idx="1"/>
          </p:nvPr>
        </p:nvSpPr>
        <p:spPr/>
        <p:txBody>
          <a:bodyPr/>
          <a:lstStyle/>
          <a:p>
            <a:r>
              <a:rPr lang="ar-EG" dirty="0"/>
              <a:t>إنهوس إن إسمو إيروك : نيم نيك أنجيلوس.</a:t>
            </a:r>
          </a:p>
        </p:txBody>
      </p:sp>
      <p:sp>
        <p:nvSpPr>
          <p:cNvPr id="4" name="Text Placeholder 3"/>
          <p:cNvSpPr>
            <a:spLocks noGrp="1"/>
          </p:cNvSpPr>
          <p:nvPr>
            <p:ph type="body" sz="quarter" idx="3"/>
          </p:nvPr>
        </p:nvSpPr>
        <p:spPr/>
        <p:txBody>
          <a:bodyPr/>
          <a:lstStyle/>
          <a:p>
            <a:pPr lvl="0"/>
            <a:r>
              <a:rPr lang="en-US" dirty="0" err="1"/>
              <a:t>enhwc</a:t>
            </a:r>
            <a:r>
              <a:rPr lang="en-US" dirty="0"/>
              <a:t> </a:t>
            </a:r>
            <a:r>
              <a:rPr lang="en-US" dirty="0" err="1"/>
              <a:t>en`cmou</a:t>
            </a:r>
            <a:r>
              <a:rPr lang="en-US" dirty="0"/>
              <a:t> `</a:t>
            </a:r>
            <a:r>
              <a:rPr lang="en-US" dirty="0" err="1"/>
              <a:t>erok</a:t>
            </a:r>
            <a:r>
              <a:rPr lang="en-US" dirty="0"/>
              <a:t>@ </a:t>
            </a:r>
            <a:r>
              <a:rPr lang="en-US" dirty="0" err="1"/>
              <a:t>nem</a:t>
            </a:r>
            <a:r>
              <a:rPr lang="en-US" dirty="0"/>
              <a:t> </a:t>
            </a:r>
            <a:r>
              <a:rPr lang="en-US" dirty="0" err="1"/>
              <a:t>nek`aggeloc</a:t>
            </a:r>
            <a:r>
              <a:rPr lang="en-US" dirty="0"/>
              <a:t>.</a:t>
            </a:r>
          </a:p>
        </p:txBody>
      </p:sp>
    </p:spTree>
    <p:extLst>
      <p:ext uri="{BB962C8B-B14F-4D97-AF65-F5344CB8AC3E}">
        <p14:creationId xmlns:p14="http://schemas.microsoft.com/office/powerpoint/2010/main" val="657170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عندما يدخل : وقت باكر إلينا :</a:t>
            </a:r>
          </a:p>
        </p:txBody>
      </p:sp>
      <p:sp>
        <p:nvSpPr>
          <p:cNvPr id="3" name="Text Placeholder 2"/>
          <p:cNvSpPr>
            <a:spLocks noGrp="1"/>
          </p:cNvSpPr>
          <p:nvPr>
            <p:ph type="body" idx="1"/>
          </p:nvPr>
        </p:nvSpPr>
        <p:spPr/>
        <p:txBody>
          <a:bodyPr/>
          <a:lstStyle/>
          <a:p>
            <a:r>
              <a:rPr lang="ar-EG" dirty="0"/>
              <a:t>خين إبجين إثريف إي نان إيخون : إنجيـه إفـنــاف إن شورب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أيها المسيح إلهنا : النور الحقيقي.</a:t>
            </a:r>
            <a:endParaRPr lang="en-US" dirty="0"/>
          </a:p>
        </p:txBody>
      </p:sp>
      <p:sp>
        <p:nvSpPr>
          <p:cNvPr id="3" name="Text Placeholder 2"/>
          <p:cNvSpPr>
            <a:spLocks noGrp="1"/>
          </p:cNvSpPr>
          <p:nvPr>
            <p:ph type="body" idx="1"/>
          </p:nvPr>
        </p:nvSpPr>
        <p:spPr/>
        <p:txBody>
          <a:bodyPr/>
          <a:lstStyle/>
          <a:p>
            <a:r>
              <a:rPr lang="ar-EG" dirty="0"/>
              <a:t>أو بخرستـوس بين نوتي : بي أوو أوينـي إنطا إفمي.</a:t>
            </a:r>
          </a:p>
        </p:txBody>
      </p:sp>
      <p:sp>
        <p:nvSpPr>
          <p:cNvPr id="4" name="Text Placeholder 3"/>
          <p:cNvSpPr>
            <a:spLocks noGrp="1"/>
          </p:cNvSpPr>
          <p:nvPr>
            <p:ph type="body" sz="quarter" idx="3"/>
          </p:nvPr>
        </p:nvSpPr>
        <p:spPr/>
        <p:txBody>
          <a:bodyPr/>
          <a:lstStyle/>
          <a:p>
            <a:pPr lvl="0"/>
            <a:r>
              <a:rPr lang="pl-PL" dirty="0"/>
              <a:t> `w P=,=c penNou]@ pi`Ou`wini `nta`vmyi.</a:t>
            </a:r>
            <a:endParaRPr lang="en-US" dirty="0"/>
          </a:p>
        </p:txBody>
      </p:sp>
    </p:spTree>
    <p:extLst>
      <p:ext uri="{BB962C8B-B14F-4D97-AF65-F5344CB8AC3E}">
        <p14:creationId xmlns:p14="http://schemas.microsoft.com/office/powerpoint/2010/main" val="8419047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فلتشرق فينا : حواس النور :</a:t>
            </a:r>
          </a:p>
        </p:txBody>
      </p:sp>
      <p:sp>
        <p:nvSpPr>
          <p:cNvPr id="3" name="Text Placeholder 2"/>
          <p:cNvSpPr>
            <a:spLocks noGrp="1"/>
          </p:cNvSpPr>
          <p:nvPr>
            <p:ph type="body" idx="1"/>
          </p:nvPr>
        </p:nvSpPr>
        <p:spPr/>
        <p:txBody>
          <a:bodyPr/>
          <a:lstStyle/>
          <a:p>
            <a:r>
              <a:rPr lang="ar-EG" dirty="0"/>
              <a:t>مارو شـاي إنخيتيـن : إنجيه ني لوغسموس إنتيـه بـي أوو أوينـي :</a:t>
            </a:r>
          </a:p>
        </p:txBody>
      </p:sp>
      <p:sp>
        <p:nvSpPr>
          <p:cNvPr id="4" name="Text Placeholder 3"/>
          <p:cNvSpPr>
            <a:spLocks noGrp="1"/>
          </p:cNvSpPr>
          <p:nvPr>
            <p:ph type="body" sz="quarter" idx="3"/>
          </p:nvPr>
        </p:nvSpPr>
        <p:spPr/>
        <p:txBody>
          <a:bodyPr/>
          <a:lstStyle/>
          <a:p>
            <a:pPr lvl="0"/>
            <a:r>
              <a:rPr lang="en-US" sz="3200" dirty="0" err="1"/>
              <a:t>Marousai</a:t>
            </a:r>
            <a:r>
              <a:rPr lang="en-US" sz="3200" dirty="0"/>
              <a:t> `</a:t>
            </a:r>
            <a:r>
              <a:rPr lang="en-US" sz="3200" dirty="0" err="1"/>
              <a:t>nqyten</a:t>
            </a:r>
            <a:r>
              <a:rPr lang="en-US" sz="3200" dirty="0"/>
              <a:t>@ `</a:t>
            </a:r>
            <a:r>
              <a:rPr lang="en-US" sz="3200" dirty="0" err="1"/>
              <a:t>nje</a:t>
            </a:r>
            <a:r>
              <a:rPr lang="en-US" sz="3200" dirty="0"/>
              <a:t> </a:t>
            </a:r>
            <a:r>
              <a:rPr lang="en-US" sz="3200" dirty="0" err="1"/>
              <a:t>nilogicmoc</a:t>
            </a:r>
            <a:r>
              <a:rPr lang="en-US" sz="3200" dirty="0"/>
              <a:t> `</a:t>
            </a:r>
            <a:r>
              <a:rPr lang="en-US" sz="3200" dirty="0" err="1"/>
              <a:t>nte</a:t>
            </a:r>
            <a:r>
              <a:rPr lang="en-US" sz="3200" dirty="0"/>
              <a:t> </a:t>
            </a:r>
            <a:r>
              <a:rPr lang="en-US" sz="3200" dirty="0" err="1"/>
              <a:t>pi`ou`wini</a:t>
            </a:r>
            <a:endParaRPr lang="en-US" sz="3200" dirty="0"/>
          </a:p>
        </p:txBody>
      </p:sp>
    </p:spTree>
    <p:extLst>
      <p:ext uri="{BB962C8B-B14F-4D97-AF65-F5344CB8AC3E}">
        <p14:creationId xmlns:p14="http://schemas.microsoft.com/office/powerpoint/2010/main" val="14416937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ولا تغطينا : ظلمة الآلام.</a:t>
            </a:r>
            <a:endParaRPr lang="en-US" dirty="0"/>
          </a:p>
        </p:txBody>
      </p:sp>
      <p:sp>
        <p:nvSpPr>
          <p:cNvPr id="3" name="Text Placeholder 2"/>
          <p:cNvSpPr>
            <a:spLocks noGrp="1"/>
          </p:cNvSpPr>
          <p:nvPr>
            <p:ph type="body" idx="1"/>
          </p:nvPr>
        </p:nvSpPr>
        <p:spPr/>
        <p:txBody>
          <a:bodyPr/>
          <a:lstStyle/>
          <a:p>
            <a:r>
              <a:rPr lang="ar-EG" dirty="0"/>
              <a:t>اووه امبين اثريف هوبس تين : إنجيه إبكاكى إنى باثوث</a:t>
            </a:r>
          </a:p>
        </p:txBody>
      </p:sp>
      <p:sp>
        <p:nvSpPr>
          <p:cNvPr id="4" name="Text Placeholder 3"/>
          <p:cNvSpPr>
            <a:spLocks noGrp="1"/>
          </p:cNvSpPr>
          <p:nvPr>
            <p:ph type="body" sz="quarter" idx="3"/>
          </p:nvPr>
        </p:nvSpPr>
        <p:spPr>
          <a:xfrm>
            <a:off x="-54260" y="5241386"/>
            <a:ext cx="9252520" cy="682357"/>
          </a:xfrm>
        </p:spPr>
        <p:txBody>
          <a:bodyPr/>
          <a:lstStyle/>
          <a:p>
            <a:pPr lvl="0"/>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7056586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هينا إنتين هوس إيروك : إن نو إيتوس نيم دافيد :</a:t>
            </a:r>
          </a:p>
        </p:txBody>
      </p:sp>
      <p:sp>
        <p:nvSpPr>
          <p:cNvPr id="3" name="Text Placeholder 2"/>
          <p:cNvSpPr>
            <a:spLocks noGrp="1"/>
          </p:cNvSpPr>
          <p:nvPr>
            <p:ph type="body" idx="1"/>
          </p:nvPr>
        </p:nvSpPr>
        <p:spPr/>
        <p:txBody>
          <a:bodyPr/>
          <a:lstStyle/>
          <a:p>
            <a:r>
              <a:rPr lang="ar-EG" dirty="0"/>
              <a:t>لكي نسبحك : عقلياً مع داود :</a:t>
            </a:r>
          </a:p>
        </p:txBody>
      </p:sp>
      <p:sp>
        <p:nvSpPr>
          <p:cNvPr id="4" name="Text Placeholder 3"/>
          <p:cNvSpPr>
            <a:spLocks noGrp="1"/>
          </p:cNvSpPr>
          <p:nvPr>
            <p:ph type="body" sz="quarter" idx="3"/>
          </p:nvPr>
        </p:nvSpPr>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endParaRPr lang="en-US" dirty="0"/>
          </a:p>
        </p:txBody>
      </p:sp>
    </p:spTree>
    <p:extLst>
      <p:ext uri="{BB962C8B-B14F-4D97-AF65-F5344CB8AC3E}">
        <p14:creationId xmlns:p14="http://schemas.microsoft.com/office/powerpoint/2010/main" val="3531717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صارخين نحوك : قائلين.</a:t>
            </a:r>
          </a:p>
        </p:txBody>
      </p:sp>
      <p:sp>
        <p:nvSpPr>
          <p:cNvPr id="3" name="Text Placeholder 2"/>
          <p:cNvSpPr>
            <a:spLocks noGrp="1"/>
          </p:cNvSpPr>
          <p:nvPr>
            <p:ph type="body" idx="1"/>
          </p:nvPr>
        </p:nvSpPr>
        <p:spPr/>
        <p:txBody>
          <a:bodyPr/>
          <a:lstStyle/>
          <a:p>
            <a:r>
              <a:rPr lang="ar-EG" dirty="0"/>
              <a:t>إن أوش أوفيك : أووه إنجو إمموس.</a:t>
            </a:r>
          </a:p>
        </p:txBody>
      </p:sp>
      <p:sp>
        <p:nvSpPr>
          <p:cNvPr id="4" name="Text Placeholder 3"/>
          <p:cNvSpPr>
            <a:spLocks noGrp="1"/>
          </p:cNvSpPr>
          <p:nvPr>
            <p:ph type="body" sz="quarter" idx="3"/>
          </p:nvPr>
        </p:nvSpPr>
        <p:spPr/>
        <p:txBody>
          <a:bodyPr/>
          <a:lstStyle/>
          <a:p>
            <a:pPr lvl="0"/>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29339969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سبق أن بلغت : عيناي وقت السحر :</a:t>
            </a:r>
          </a:p>
        </p:txBody>
      </p:sp>
      <p:sp>
        <p:nvSpPr>
          <p:cNvPr id="3" name="Text Placeholder 2"/>
          <p:cNvSpPr>
            <a:spLocks noGrp="1"/>
          </p:cNvSpPr>
          <p:nvPr>
            <p:ph type="body" idx="1"/>
          </p:nvPr>
        </p:nvSpPr>
        <p:spPr/>
        <p:txBody>
          <a:bodyPr/>
          <a:lstStyle/>
          <a:p>
            <a:r>
              <a:rPr lang="ar-EG" dirty="0"/>
              <a:t>جيه آف إر شــورب إمفـوه : إنجيـه نافــال إم إف ناف إن شــورب :</a:t>
            </a:r>
          </a:p>
        </p:txBody>
      </p:sp>
      <p:sp>
        <p:nvSpPr>
          <p:cNvPr id="4" name="Text Placeholder 3"/>
          <p:cNvSpPr>
            <a:spLocks noGrp="1"/>
          </p:cNvSpPr>
          <p:nvPr>
            <p:ph type="body" sz="quarter" idx="3"/>
          </p:nvPr>
        </p:nvSpPr>
        <p:spPr>
          <a:xfrm>
            <a:off x="5769" y="5517232"/>
            <a:ext cx="9144000" cy="682357"/>
          </a:xfrm>
        </p:spPr>
        <p:txBody>
          <a:bodyPr/>
          <a:lstStyle/>
          <a:p>
            <a:pPr lvl="0"/>
            <a:r>
              <a:rPr lang="de-DE" dirty="0"/>
              <a:t> Je au`ersorp `mvoh@ `nje nabal `m`vnau `nswrp</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لأتلو : جميع أقوالك.</a:t>
            </a:r>
          </a:p>
        </p:txBody>
      </p:sp>
      <p:sp>
        <p:nvSpPr>
          <p:cNvPr id="3" name="Text Placeholder 2"/>
          <p:cNvSpPr>
            <a:spLocks noGrp="1"/>
          </p:cNvSpPr>
          <p:nvPr>
            <p:ph type="body" idx="1"/>
          </p:nvPr>
        </p:nvSpPr>
        <p:spPr/>
        <p:txBody>
          <a:bodyPr/>
          <a:lstStyle/>
          <a:p>
            <a:r>
              <a:rPr lang="ar-EG" dirty="0"/>
              <a:t>إيه إرميلي طـان : خيـن نيك صاجي تيـرو.</a:t>
            </a:r>
          </a:p>
        </p:txBody>
      </p:sp>
      <p:sp>
        <p:nvSpPr>
          <p:cNvPr id="4" name="Text Placeholder 3"/>
          <p:cNvSpPr>
            <a:spLocks noGrp="1"/>
          </p:cNvSpPr>
          <p:nvPr>
            <p:ph type="body" sz="quarter" idx="3"/>
          </p:nvPr>
        </p:nvSpPr>
        <p:spPr/>
        <p:txBody>
          <a:bodyPr/>
          <a:lstStyle/>
          <a:p>
            <a:pPr lvl="0"/>
            <a:r>
              <a:rPr lang="fi-FI" dirty="0"/>
              <a:t>`e`ermeletan@ qen nekcaji tyrou.</a:t>
            </a:r>
            <a:endParaRPr lang="en-US" dirty="0"/>
          </a:p>
        </p:txBody>
      </p:sp>
    </p:spTree>
    <p:extLst>
      <p:ext uri="{BB962C8B-B14F-4D97-AF65-F5344CB8AC3E}">
        <p14:creationId xmlns:p14="http://schemas.microsoft.com/office/powerpoint/2010/main" val="346524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t>السلام للشاروبيم، السلام للسيرافيم، </a:t>
            </a:r>
            <a:endParaRPr lang="en-US" sz="3600" dirty="0"/>
          </a:p>
        </p:txBody>
      </p:sp>
      <p:sp>
        <p:nvSpPr>
          <p:cNvPr id="3" name="Text Placeholder 2"/>
          <p:cNvSpPr>
            <a:spLocks noGrp="1"/>
          </p:cNvSpPr>
          <p:nvPr>
            <p:ph type="body" idx="1"/>
          </p:nvPr>
        </p:nvSpPr>
        <p:spPr/>
        <p:txBody>
          <a:bodyPr/>
          <a:lstStyle/>
          <a:p>
            <a:r>
              <a:rPr lang="ar-EG" sz="4000" dirty="0"/>
              <a:t>شيرى نى شيروبيم: شيرى نى سيرافيم: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endParaRPr lang="en-US" dirty="0"/>
          </a:p>
        </p:txBody>
      </p:sp>
    </p:spTree>
    <p:extLst>
      <p:ext uri="{BB962C8B-B14F-4D97-AF65-F5344CB8AC3E}">
        <p14:creationId xmlns:p14="http://schemas.microsoft.com/office/powerpoint/2010/main" val="30834639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اسمع صوتنا : كعظيم رحمتك :</a:t>
            </a:r>
          </a:p>
        </p:txBody>
      </p:sp>
      <p:sp>
        <p:nvSpPr>
          <p:cNvPr id="3" name="Text Placeholder 2"/>
          <p:cNvSpPr>
            <a:spLocks noGrp="1"/>
          </p:cNvSpPr>
          <p:nvPr>
            <p:ph type="body" idx="1"/>
          </p:nvPr>
        </p:nvSpPr>
        <p:spPr/>
        <p:txBody>
          <a:bodyPr/>
          <a:lstStyle/>
          <a:p>
            <a:r>
              <a:rPr lang="ar-EG" dirty="0"/>
              <a:t>سوتيـم إيه تين إسمي : كاطا بيك نيشتي إن ناي :</a:t>
            </a:r>
          </a:p>
        </p:txBody>
      </p:sp>
      <p:sp>
        <p:nvSpPr>
          <p:cNvPr id="4" name="Text Placeholder 3"/>
          <p:cNvSpPr>
            <a:spLocks noGrp="1"/>
          </p:cNvSpPr>
          <p:nvPr>
            <p:ph type="body" sz="quarter" idx="3"/>
          </p:nvPr>
        </p:nvSpPr>
        <p:spPr/>
        <p:txBody>
          <a:bodyPr/>
          <a:lstStyle/>
          <a:p>
            <a:pPr lvl="0"/>
            <a:r>
              <a:rPr lang="sv-SE" dirty="0"/>
              <a:t>Cwtem `eten`cmy@ kata peknis] `nnai</a:t>
            </a:r>
            <a:endParaRPr lang="en-US" dirty="0"/>
          </a:p>
        </p:txBody>
      </p:sp>
    </p:spTree>
    <p:extLst>
      <p:ext uri="{BB962C8B-B14F-4D97-AF65-F5344CB8AC3E}">
        <p14:creationId xmlns:p14="http://schemas.microsoft.com/office/powerpoint/2010/main" val="20927582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ونجنا أيها الرب إلهنا : حسب رأفتك.</a:t>
            </a:r>
          </a:p>
        </p:txBody>
      </p:sp>
      <p:sp>
        <p:nvSpPr>
          <p:cNvPr id="3" name="Text Placeholder 2"/>
          <p:cNvSpPr>
            <a:spLocks noGrp="1"/>
          </p:cNvSpPr>
          <p:nvPr>
            <p:ph type="body" idx="1"/>
          </p:nvPr>
        </p:nvSpPr>
        <p:spPr/>
        <p:txBody>
          <a:bodyPr/>
          <a:lstStyle/>
          <a:p>
            <a:r>
              <a:rPr lang="ar-EG" dirty="0"/>
              <a:t>ناهـميــن إبشويـس بيـن نوتـي : كاطــا نيـك ميت شينهيـت.</a:t>
            </a:r>
          </a:p>
        </p:txBody>
      </p:sp>
      <p:sp>
        <p:nvSpPr>
          <p:cNvPr id="4" name="Text Placeholder 3"/>
          <p:cNvSpPr>
            <a:spLocks noGrp="1"/>
          </p:cNvSpPr>
          <p:nvPr>
            <p:ph type="body" sz="quarter" idx="3"/>
          </p:nvPr>
        </p:nvSpPr>
        <p:spPr>
          <a:xfrm>
            <a:off x="20712" y="5517232"/>
            <a:ext cx="9144000" cy="682357"/>
          </a:xfrm>
        </p:spPr>
        <p:txBody>
          <a:bodyPr/>
          <a:lstStyle/>
          <a:p>
            <a:pPr lvl="0"/>
            <a:r>
              <a:rPr lang="fi-FI" dirty="0"/>
              <a:t>nahmen P=o=c penNou]@ kata nekmetsenhyt.</a:t>
            </a:r>
            <a:endParaRPr lang="en-US" dirty="0"/>
          </a:p>
        </p:txBody>
      </p:sp>
    </p:spTree>
    <p:extLst>
      <p:ext uri="{BB962C8B-B14F-4D97-AF65-F5344CB8AC3E}">
        <p14:creationId xmlns:p14="http://schemas.microsoft.com/office/powerpoint/2010/main" val="24467522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يا الله المهتم : صانع الخيرات :</a:t>
            </a:r>
          </a:p>
        </p:txBody>
      </p:sp>
      <p:sp>
        <p:nvSpPr>
          <p:cNvPr id="3" name="Text Placeholder 2"/>
          <p:cNvSpPr>
            <a:spLocks noGrp="1"/>
          </p:cNvSpPr>
          <p:nvPr>
            <p:ph type="body" idx="1"/>
          </p:nvPr>
        </p:nvSpPr>
        <p:spPr/>
        <p:txBody>
          <a:bodyPr/>
          <a:lstStyle/>
          <a:p>
            <a:r>
              <a:rPr lang="ar-EG" dirty="0"/>
              <a:t>إفنوتي بي فـاي رو أوش : إن ريف إر بيثنـانيـف :</a:t>
            </a:r>
          </a:p>
        </p:txBody>
      </p:sp>
      <p:sp>
        <p:nvSpPr>
          <p:cNvPr id="4" name="Text Placeholder 3"/>
          <p:cNvSpPr>
            <a:spLocks noGrp="1"/>
          </p:cNvSpPr>
          <p:nvPr>
            <p:ph type="body" sz="quarter" idx="3"/>
          </p:nvPr>
        </p:nvSpPr>
        <p:spPr/>
        <p:txBody>
          <a:bodyPr/>
          <a:lstStyle/>
          <a:p>
            <a:pPr lvl="0"/>
            <a:r>
              <a:rPr lang="en-US" dirty="0"/>
              <a:t>V] </a:t>
            </a:r>
            <a:r>
              <a:rPr lang="en-US" dirty="0" err="1"/>
              <a:t>pifairw`ous</a:t>
            </a:r>
            <a:r>
              <a:rPr lang="en-US" dirty="0"/>
              <a:t>@ `</a:t>
            </a:r>
            <a:r>
              <a:rPr lang="en-US" dirty="0" err="1"/>
              <a:t>nref`erpe;nanef</a:t>
            </a:r>
            <a:r>
              <a:rPr lang="en-US" dirty="0"/>
              <a:t>@</a:t>
            </a:r>
          </a:p>
        </p:txBody>
      </p:sp>
    </p:spTree>
    <p:extLst>
      <p:ext uri="{BB962C8B-B14F-4D97-AF65-F5344CB8AC3E}">
        <p14:creationId xmlns:p14="http://schemas.microsoft.com/office/powerpoint/2010/main" val="13325317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مدبر : مختاريه حسناً.</a:t>
            </a:r>
          </a:p>
        </p:txBody>
      </p:sp>
      <p:sp>
        <p:nvSpPr>
          <p:cNvPr id="3" name="Text Placeholder 2"/>
          <p:cNvSpPr>
            <a:spLocks noGrp="1"/>
          </p:cNvSpPr>
          <p:nvPr>
            <p:ph type="body" idx="1"/>
          </p:nvPr>
        </p:nvSpPr>
        <p:spPr/>
        <p:txBody>
          <a:bodyPr/>
          <a:lstStyle/>
          <a:p>
            <a:r>
              <a:rPr lang="ar-EG" dirty="0"/>
              <a:t>بي ريف إر إيكونوميـن : إن نيف سوتب إن كالوس.</a:t>
            </a:r>
          </a:p>
        </p:txBody>
      </p:sp>
      <p:sp>
        <p:nvSpPr>
          <p:cNvPr id="4" name="Text Placeholder 3"/>
          <p:cNvSpPr>
            <a:spLocks noGrp="1"/>
          </p:cNvSpPr>
          <p:nvPr>
            <p:ph type="body" sz="quarter" idx="3"/>
          </p:nvPr>
        </p:nvSpPr>
        <p:spPr/>
        <p:txBody>
          <a:bodyPr/>
          <a:lstStyle/>
          <a:p>
            <a:r>
              <a:rPr lang="en-US" dirty="0" err="1"/>
              <a:t>piref`eroikonomin</a:t>
            </a:r>
            <a:r>
              <a:rPr lang="en-US" dirty="0"/>
              <a:t>@ `</a:t>
            </a:r>
            <a:r>
              <a:rPr lang="en-US" dirty="0" err="1"/>
              <a:t>nnefcwtp</a:t>
            </a:r>
            <a:r>
              <a:rPr lang="en-US" dirty="0"/>
              <a:t> `</a:t>
            </a:r>
            <a:r>
              <a:rPr lang="en-US" dirty="0" err="1"/>
              <a:t>nkalwc</a:t>
            </a:r>
            <a:r>
              <a:rPr lang="en-US" dirty="0"/>
              <a:t>.</a:t>
            </a:r>
          </a:p>
        </p:txBody>
      </p:sp>
    </p:spTree>
    <p:extLst>
      <p:ext uri="{BB962C8B-B14F-4D97-AF65-F5344CB8AC3E}">
        <p14:creationId xmlns:p14="http://schemas.microsoft.com/office/powerpoint/2010/main" val="27218400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المدبر القوي : للملتجئين إليه :</a:t>
            </a:r>
          </a:p>
        </p:txBody>
      </p:sp>
      <p:sp>
        <p:nvSpPr>
          <p:cNvPr id="3" name="Text Placeholder 2"/>
          <p:cNvSpPr>
            <a:spLocks noGrp="1"/>
          </p:cNvSpPr>
          <p:nvPr>
            <p:ph type="body" idx="1"/>
          </p:nvPr>
        </p:nvSpPr>
        <p:spPr/>
        <p:txBody>
          <a:bodyPr/>
          <a:lstStyle/>
          <a:p>
            <a:r>
              <a:rPr lang="ar-EG" dirty="0"/>
              <a:t>بي ريف إرهيمي إت جور : إن ني إيطاف فوت هاروف :</a:t>
            </a:r>
          </a:p>
        </p:txBody>
      </p:sp>
      <p:sp>
        <p:nvSpPr>
          <p:cNvPr id="4" name="Text Placeholder 3"/>
          <p:cNvSpPr>
            <a:spLocks noGrp="1"/>
          </p:cNvSpPr>
          <p:nvPr>
            <p:ph type="body" sz="quarter" idx="3"/>
          </p:nvPr>
        </p:nvSpPr>
        <p:spPr/>
        <p:txBody>
          <a:bodyPr/>
          <a:lstStyle/>
          <a:p>
            <a:r>
              <a:rPr lang="en-US" dirty="0" err="1"/>
              <a:t>Piref`erhemi</a:t>
            </a:r>
            <a:r>
              <a:rPr lang="en-US" dirty="0"/>
              <a:t> </a:t>
            </a:r>
            <a:r>
              <a:rPr lang="en-US" dirty="0" err="1"/>
              <a:t>etjor</a:t>
            </a:r>
            <a:r>
              <a:rPr lang="en-US" dirty="0"/>
              <a:t>@ `</a:t>
            </a:r>
            <a:r>
              <a:rPr lang="en-US" dirty="0" err="1"/>
              <a:t>nny`etauvwt</a:t>
            </a:r>
            <a:r>
              <a:rPr lang="en-US" dirty="0"/>
              <a:t> </a:t>
            </a:r>
            <a:r>
              <a:rPr lang="en-US" dirty="0" err="1"/>
              <a:t>harof</a:t>
            </a:r>
            <a:r>
              <a:rPr lang="en-US" dirty="0"/>
              <a:t>@</a:t>
            </a:r>
          </a:p>
        </p:txBody>
      </p:sp>
    </p:spTree>
    <p:extLst>
      <p:ext uri="{BB962C8B-B14F-4D97-AF65-F5344CB8AC3E}">
        <p14:creationId xmlns:p14="http://schemas.microsoft.com/office/powerpoint/2010/main" val="3848295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المتشوق لخلاص : ونجاة كل أحد.</a:t>
            </a:r>
          </a:p>
        </p:txBody>
      </p:sp>
      <p:sp>
        <p:nvSpPr>
          <p:cNvPr id="3" name="Text Placeholder 2"/>
          <p:cNvSpPr>
            <a:spLocks noGrp="1"/>
          </p:cNvSpPr>
          <p:nvPr>
            <p:ph type="body" idx="1"/>
          </p:nvPr>
        </p:nvSpPr>
        <p:spPr/>
        <p:txBody>
          <a:bodyPr/>
          <a:lstStyle/>
          <a:p>
            <a:r>
              <a:rPr lang="ar-EG" dirty="0"/>
              <a:t>إف ريف تشي إش شو أوو إنتيه أوو أون نيفين : نوهيم إن تو أوجاي</a:t>
            </a:r>
          </a:p>
        </p:txBody>
      </p:sp>
      <p:sp>
        <p:nvSpPr>
          <p:cNvPr id="4" name="Text Placeholder 3"/>
          <p:cNvSpPr>
            <a:spLocks noGrp="1"/>
          </p:cNvSpPr>
          <p:nvPr>
            <p:ph type="body" sz="quarter" idx="3"/>
          </p:nvPr>
        </p:nvSpPr>
        <p:spPr>
          <a:xfrm>
            <a:off x="0" y="5631728"/>
            <a:ext cx="9144000" cy="682357"/>
          </a:xfrm>
        </p:spPr>
        <p:txBody>
          <a:bodyPr/>
          <a:lstStyle/>
          <a:p>
            <a:r>
              <a:rPr lang="pt-BR" dirty="0"/>
              <a:t> `vref[issw`ou `nte ou`on niben@ nohem `ntou`oujai.</a:t>
            </a:r>
            <a:endParaRPr lang="en-US" dirty="0"/>
          </a:p>
        </p:txBody>
      </p:sp>
    </p:spTree>
    <p:extLst>
      <p:ext uri="{BB962C8B-B14F-4D97-AF65-F5344CB8AC3E}">
        <p14:creationId xmlns:p14="http://schemas.microsoft.com/office/powerpoint/2010/main" val="19192637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a:xfrm>
            <a:off x="0" y="5631728"/>
            <a:ext cx="9144000" cy="682357"/>
          </a:xfrm>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السلام لجميع، الطغمات السمائية.</a:t>
            </a:r>
            <a:endParaRPr lang="en-US" sz="4000" dirty="0"/>
          </a:p>
        </p:txBody>
      </p:sp>
      <p:sp>
        <p:nvSpPr>
          <p:cNvPr id="3" name="Text Placeholder 2"/>
          <p:cNvSpPr>
            <a:spLocks noGrp="1"/>
          </p:cNvSpPr>
          <p:nvPr>
            <p:ph type="body" idx="1"/>
          </p:nvPr>
        </p:nvSpPr>
        <p:spPr/>
        <p:txBody>
          <a:bodyPr/>
          <a:lstStyle/>
          <a:p>
            <a:r>
              <a:rPr lang="ar-EG" sz="4000" dirty="0"/>
              <a:t>شيرى</a:t>
            </a:r>
            <a:r>
              <a:rPr lang="en-US" sz="4000" dirty="0"/>
              <a:t> </a:t>
            </a:r>
            <a:r>
              <a:rPr lang="ar-EG" sz="4000" dirty="0"/>
              <a:t>نى طاغما تيرو: إن إيبورانيون</a:t>
            </a:r>
          </a:p>
        </p:txBody>
      </p:sp>
      <p:sp>
        <p:nvSpPr>
          <p:cNvPr id="4" name="Text Placeholder 3"/>
          <p:cNvSpPr>
            <a:spLocks noGrp="1"/>
          </p:cNvSpPr>
          <p:nvPr>
            <p:ph type="body" sz="quarter" idx="3"/>
          </p:nvPr>
        </p:nvSpPr>
        <p:spPr/>
        <p:txBody>
          <a:bodyPr/>
          <a:lstStyle/>
          <a:p>
            <a:r>
              <a:rPr lang="pt-BR" sz="4400" dirty="0"/>
              <a:t>,ere nitagma tyrou@ `n`epouranion.</a:t>
            </a:r>
            <a:endParaRPr lang="en-US" sz="4400" dirty="0"/>
          </a:p>
        </p:txBody>
      </p:sp>
    </p:spTree>
    <p:extLst>
      <p:ext uri="{BB962C8B-B14F-4D97-AF65-F5344CB8AC3E}">
        <p14:creationId xmlns:p14="http://schemas.microsoft.com/office/powerpoint/2010/main" val="20780322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a:xfrm>
            <a:off x="0" y="5517232"/>
            <a:ext cx="9144000" cy="682357"/>
          </a:xfrm>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0" y="115888"/>
            <a:ext cx="3097213" cy="823912"/>
          </a:xfrm>
          <a:prstGeom prst="rect">
            <a:avLst/>
          </a:prstGeom>
          <a:noFill/>
          <a:ln w="9525">
            <a:noFill/>
            <a:miter lim="800000"/>
            <a:headEnd/>
            <a:tailEnd/>
          </a:ln>
          <a:effectLst/>
        </p:spPr>
        <p:txBody>
          <a:bodyPr>
            <a:spAutoFit/>
          </a:bodyPr>
          <a:lstStyle/>
          <a:p>
            <a:pPr marL="0" marR="0" lvl="0" indent="0" algn="r" defTabSz="914400" rtl="1" eaLnBrk="1" fontAlgn="base" latinLnBrk="0" hangingPunct="1">
              <a:lnSpc>
                <a:spcPct val="100000"/>
              </a:lnSpc>
              <a:spcBef>
                <a:spcPct val="50000"/>
              </a:spcBef>
              <a:spcAft>
                <a:spcPct val="0"/>
              </a:spcAft>
              <a:buClrTx/>
              <a:buSzTx/>
              <a:buFontTx/>
              <a:buNone/>
              <a:tabLst/>
              <a:defRPr/>
            </a:pPr>
            <a:endParaRPr kumimoji="0" lang="ar-EG" sz="4800" b="1" i="0" u="none" strike="noStrike" kern="1200" cap="none" spc="0" normalizeH="0" baseline="0" noProof="0">
              <a:ln>
                <a:noFill/>
              </a:ln>
              <a:solidFill>
                <a:srgbClr val="000000"/>
              </a:solidFill>
              <a:effectLst/>
              <a:uLnTx/>
              <a:uFillTx/>
              <a:latin typeface="Calibri"/>
              <a:ea typeface="+mn-ea"/>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2" y="1495182"/>
            <a:ext cx="2582441" cy="646986"/>
          </a:xfrm>
          <a:prstGeom prst="roundRect">
            <a:avLst>
              <a:gd name="adj" fmla="val 16667"/>
            </a:avLst>
          </a:prstGeom>
          <a:noFill/>
          <a:ln w="9525" algn="ctr">
            <a:noFill/>
            <a:round/>
            <a:headEnd/>
            <a:tailEnd/>
          </a:ln>
          <a:effectLst/>
        </p:spPr>
        <p:txBody>
          <a:bodyPr wrap="square">
            <a:spAutoFit/>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3200" b="1" i="0" u="none" strike="noStrike" kern="1200" cap="none" spc="0" normalizeH="0" baseline="0" noProof="0" dirty="0">
              <a:ln>
                <a:noFill/>
              </a:ln>
              <a:solidFill>
                <a:srgbClr val="FFFF00"/>
              </a:solidFill>
              <a:effectLst/>
              <a:uLnTx/>
              <a:uFillTx/>
              <a:latin typeface="Calibri"/>
              <a:ea typeface="+mn-ea"/>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a:xfrm>
            <a:off x="-26775" y="5291227"/>
            <a:ext cx="9144000" cy="682357"/>
          </a:xfrm>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2.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3.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ags/tag4.xml><?xml version="1.0" encoding="utf-8"?>
<p:tagLst xmlns:a="http://schemas.openxmlformats.org/drawingml/2006/main" xmlns:r="http://schemas.openxmlformats.org/officeDocument/2006/relationships" xmlns:p="http://schemas.openxmlformats.org/presentationml/2006/main">
  <p:tag name="DVSECTIONID" val="RNPuBPuV23VZ9tzoZkXEAh"/>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979</TotalTime>
  <Words>11703</Words>
  <Application>Microsoft Office PowerPoint</Application>
  <PresentationFormat>On-screen Show (4:3)</PresentationFormat>
  <Paragraphs>1233</Paragraphs>
  <Slides>442</Slides>
  <Notes>75</Notes>
  <HiddenSlides>21</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442</vt:i4>
      </vt:variant>
    </vt:vector>
  </HeadingPairs>
  <TitlesOfParts>
    <vt:vector size="457" baseType="lpstr">
      <vt:lpstr>Abraam</vt:lpstr>
      <vt:lpstr>Arial</vt:lpstr>
      <vt:lpstr>Athanasius</vt:lpstr>
      <vt:lpstr>Avva_Shenouda</vt:lpstr>
      <vt:lpstr>Calibri</vt:lpstr>
      <vt:lpstr>Calibri Light</vt:lpstr>
      <vt:lpstr>CS Avva Shenouda</vt:lpstr>
      <vt:lpstr>CS New Athanasius</vt:lpstr>
      <vt:lpstr>Tahoma</vt:lpstr>
      <vt:lpstr>Times New Roman</vt:lpstr>
      <vt:lpstr>Traditional Arabic</vt:lpstr>
      <vt:lpstr>Custom Design</vt:lpstr>
      <vt:lpstr>1_Office Theme</vt:lpstr>
      <vt:lpstr>1_Custom Design</vt:lpstr>
      <vt:lpstr>simple</vt:lpstr>
      <vt:lpstr>لأنك قمت وخلصتنا إرحمنا</vt:lpstr>
      <vt:lpstr> نسجد للأب و الإبن والروح القدس</vt:lpstr>
      <vt:lpstr> السلام للكنيسة بيت الملائكة</vt:lpstr>
      <vt:lpstr>السلام للعذراء التي ولدت مخلصنا</vt:lpstr>
      <vt:lpstr>السلام لغبريال، الذي بشرها.</vt:lpstr>
      <vt:lpstr>السلام لميخائيل، رئيس الملائكة، </vt:lpstr>
      <vt:lpstr>السلام للأربعة، والعشرين قسيساً.</vt:lpstr>
      <vt:lpstr>السلام للشاروبيم، السلام للسيرافيم، </vt:lpstr>
      <vt:lpstr>السلام لجميع، الطغمات السمائية.</vt:lpstr>
      <vt:lpstr>السلام ليوحنا، السابق العظيم، </vt:lpstr>
      <vt:lpstr>السلام للإثنى، عشر رسولاً.</vt:lpstr>
      <vt:lpstr>السلام لأبينا مرقس</vt:lpstr>
      <vt:lpstr>، الإنجيلي، مبدد الأوثان.</vt:lpstr>
      <vt:lpstr>السلام لإسطفانوس، أول الشهداء، </vt:lpstr>
      <vt:lpstr>السلام لجرجس، كوكب الصبح.</vt:lpstr>
      <vt:lpstr>السلام لجميع، صفوف الشهداء، </vt:lpstr>
      <vt:lpstr>السلام لأنبا أنطونيوس، والثلاثة مقارات.</vt:lpstr>
      <vt:lpstr>السلام لجميع صفوف، لباس الصليب، </vt:lpstr>
      <vt:lpstr>السلام لجميع القديسين، الذين ارضوا الرب.</vt:lpstr>
      <vt:lpstr>أيها المسيح ملكنا، بصلواتهم</vt:lpstr>
      <vt:lpstr>اصنع معنا رحمة، في ملكوتك.</vt:lpstr>
      <vt:lpstr>المسيـح إلهنا، قام من بين الأموات، وهو بكر، المضطجعين.</vt:lpstr>
      <vt:lpstr>السـلام لقيامته، لما قام من بين الأموات، لكى يخلصنا، من خطايانا.</vt:lpstr>
      <vt:lpstr>و أيضاً وضع فى القبر، حسب الأخبار النبوية، و في اليوم الثالث، قام من بين الأموات.</vt:lpstr>
      <vt:lpstr>السلام لك يا مريم، الحمامة الحسنة، </vt:lpstr>
      <vt:lpstr>التي ولدت لنا، الله الكلمة.</vt:lpstr>
      <vt:lpstr>السلام لك يا مريم، سلامٌ مقدَّسٌ، </vt:lpstr>
      <vt:lpstr>السلام لك يا مريم، أم القدوس.</vt:lpstr>
      <vt:lpstr>السلام لميخائيل، رئيس الملائكة العظيم، المنادي بالخلاص، الذى للقيامة</vt:lpstr>
      <vt:lpstr>السلام للشاروبيم، السلام للسارافيم، </vt:lpstr>
      <vt:lpstr>السلام لجميع، الطغمات السمائية.</vt:lpstr>
      <vt:lpstr>السلام ليوحنا، السابق العظيم، </vt:lpstr>
      <vt:lpstr>السلام للكاهن، نسيب عمانوئيل.</vt:lpstr>
      <vt:lpstr>السلام لسادتى، الآباء الرسل، </vt:lpstr>
      <vt:lpstr>السلام لتلاميذ، ربنا يسوع المسيح.</vt:lpstr>
      <vt:lpstr>السلام لك أيها الشهيد، السلام للانجيلى، </vt:lpstr>
      <vt:lpstr>السلام للرسول، مرقس ناظر الإله.</vt:lpstr>
      <vt:lpstr>السلام لإسطفانوس، أول الشهداء، </vt:lpstr>
      <vt:lpstr>السلام لرئيس الشمامسة، المُبارك.</vt:lpstr>
      <vt:lpstr>السلام لك أيها الشهيد، السلام للشجاع البطل، </vt:lpstr>
      <vt:lpstr>السلام للابس الجهاد، ســـــيدي المـلك جورجيـوس.</vt:lpstr>
      <vt:lpstr>السلام لك أيها الشهيد، السلام للشجاع البطل، </vt:lpstr>
      <vt:lpstr>السلام للابس الجهاد، فيلوباتير مرقوريوس</vt:lpstr>
      <vt:lpstr>السلام لك أيها الشهيد، السلام للشجاع البطل، </vt:lpstr>
      <vt:lpstr>السلام للابس الجهاد، القديس أبا مينا</vt:lpstr>
      <vt:lpstr>السلام لأبينا أنبا انطونيوس، سراج الرهبنة، </vt:lpstr>
      <vt:lpstr>السلام لأبينا أنبا بولا، حبيب المسيح. </vt:lpstr>
      <vt:lpstr>نسألك يا أبن الله، أن تحفظ حياة بطريركنا، </vt:lpstr>
      <vt:lpstr>البابا أنبا (..) رئيس الكهنة، ثبته علي كرسيه.</vt:lpstr>
      <vt:lpstr>وشريكه في الخدمة، أبانا القديس البار</vt:lpstr>
      <vt:lpstr>أنبا (...) الأسقف، ثبته علي كرسيه.</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أيها النور الحقيقي : الذي يضئ</vt:lpstr>
      <vt:lpstr>: لكل إنسانٍ : آتٍ إلى العالم.</vt:lpstr>
      <vt:lpstr>أتيت إلي العالم : بمحبتك للبشر :</vt:lpstr>
      <vt:lpstr>وكل الخليقة : تهللت بمجيئك.</vt:lpstr>
      <vt:lpstr>خلصت آدم : من الغواية :</vt:lpstr>
      <vt:lpstr>وعتقت حواء : من طلقات الموت.</vt:lpstr>
      <vt:lpstr>أعطيتنا روح : البنوة :</vt:lpstr>
      <vt:lpstr>نسبحك ونباركك : مع ملائكتك.</vt:lpstr>
      <vt:lpstr>عندما يدخل : وقت باكر إلينا :</vt:lpstr>
      <vt:lpstr>أيها المسيح إلهنا : النور الحقيقي.</vt:lpstr>
      <vt:lpstr>فلتشرق فينا : حواس النور :</vt:lpstr>
      <vt:lpstr>ولا تغطينا : ظلمة الآلام.</vt:lpstr>
      <vt:lpstr>هينا إنتين هوس إيروك : إن نو إيتوس نيم دافيد :</vt:lpstr>
      <vt:lpstr>صارخين نحوك : قائلين.</vt:lpstr>
      <vt:lpstr>سبق أن بلغت : عيناي وقت السحر :</vt:lpstr>
      <vt:lpstr>لأتلو : جميع أقوالك.</vt:lpstr>
      <vt:lpstr>اسمع صوتنا : كعظيم رحمتك :</vt:lpstr>
      <vt:lpstr>ونجنا أيها الرب إلهنا : حسب رأفتك.</vt:lpstr>
      <vt:lpstr>يا الله المهتم : صانع الخيرات :</vt:lpstr>
      <vt:lpstr>مدبر : مختاريه حسناً.</vt:lpstr>
      <vt:lpstr>المدبر القوي : للملتجئين إليه :</vt:lpstr>
      <vt:lpstr>المتشوق لخلاص :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 حينئذ أمتلأ فمُنا فرحا، ولساننا تهليلا، </vt:lpstr>
      <vt:lpstr>لأن ربنا يسوع المسيح، قام من بين الأموات.</vt:lpstr>
      <vt:lpstr>بقوته أبطل الموت، وجعل الحياة تضىء لنا، </vt:lpstr>
      <vt:lpstr>و هو أيضاً الذى مضى، إلى الأماكن التى أسفل الأرض.</vt:lpstr>
      <vt:lpstr> بوابو الجحيم، رأوه وخافوا، </vt:lpstr>
      <vt:lpstr>وأهلك طلقات الموت، فلم تستطع أن تمسكه.</vt:lpstr>
      <vt:lpstr> سحق الأبواب النحاس، وكسر المتاريس الحديد، </vt:lpstr>
      <vt:lpstr>وأخرج مختاريه، بفرح وتهليل.</vt:lpstr>
      <vt:lpstr>أصعدهم معه إلى العلو، إلى مواضع راحته، </vt:lpstr>
      <vt:lpstr>خلــَّصهم لأجل أسمه، وأظهر قوته لهم.</vt:lpstr>
      <vt:lpstr>من أجل هذا نحن أغنياء، بالخيرات الكاملة، </vt:lpstr>
      <vt:lpstr>وبإيمان نرتل، قائلين هلليلويا.</vt:lpstr>
      <vt:lpstr>هلليلويا هلليلويا، هلليلويا هلليلويا،</vt:lpstr>
      <vt:lpstr> يسوع المسيح ملك المجد، قام من بين الأموات.</vt:lpstr>
      <vt:lpstr>هذا الذى ينبغى له المجد، مع أبيه الصالح، </vt:lpstr>
      <vt:lpstr>والروح القدس، من الآن وإلى الأبد.</vt:lpstr>
      <vt:lpstr>PowerPoint Presentation</vt:lpstr>
      <vt:lpstr>هلليلويا هلليلويا، يسوع المسيح ملك المجد،</vt:lpstr>
      <vt:lpstr>قام من الأموات ، في اليوم الثالث. هلليلويا هلليلويا.</vt:lpstr>
      <vt:lpstr>المزمور</vt:lpstr>
      <vt:lpstr>PowerPoint Presentation</vt:lpstr>
      <vt:lpstr>الانجيل</vt:lpstr>
      <vt:lpstr>PowerPoint Presentation</vt:lpstr>
      <vt:lpstr>PowerPoint Presentation</vt:lpstr>
      <vt:lpstr>PowerPoint Presentation</vt:lpstr>
      <vt:lpstr>PowerPoint Presentation</vt:lpstr>
      <vt:lpstr>PowerPoint Presentation</vt:lpstr>
      <vt:lpstr>و المجد لله دائما</vt:lpstr>
      <vt:lpstr>قدوس أنت يا رب ومبارك، لأنك تألمت ولم تغضب، وقمت من بين الأموات، في اليوم الثالث.</vt:lpstr>
      <vt:lpstr>هليللويا هليللويا، هليللويا هليللويا، يسوع المسيح ملك المجد، </vt:lpstr>
      <vt:lpstr>قام من بين الأموات.</vt:lpstr>
      <vt:lpstr>هذا الذي ينبغي له المجد، مع أبيه الصالح،</vt:lpstr>
      <vt:lpstr>والروح القدس، من الآن وإلي الأبد.</vt:lpstr>
      <vt:lpstr>لأنه مبارك الآب والإبن، والروح القدس، </vt:lpstr>
      <vt:lpstr>الثالوث الكامل، نسجد له ونمجده. </vt:lpstr>
      <vt:lpstr>بشفاعات، مُبوق القيامة</vt:lpstr>
      <vt:lpstr>ميخائيل رئيس السمائيين </vt:lpstr>
      <vt:lpstr>يا رب  انعم لنا بمغفرة خطايانا</vt:lpstr>
      <vt:lpstr>بصلوات، البارين الرجلين الكاملين</vt:lpstr>
      <vt:lpstr>يوسف ونيقوديموس، والقديسة مريم المجدلية</vt:lpstr>
      <vt:lpstr>يا رب  انعم لنا بمغفرة خطايانا</vt:lpstr>
      <vt:lpstr>لَكِنَّ كُلَّ وَاحِدٍ فِي رُتْبَتِهِ. الْمَسِيحُ بَاكُورَةٌ ثُمَّ الَّذِينَ لِلْمَسِيحِ فِي مَجِيئِهِ</vt:lpstr>
      <vt:lpstr>وَبَعْدَ ذَلِكَ النِّهَايَةُ مَتَى سَلَّمَ الْمُلْكَ لِلَّهِ الآبِ مَتَى أَبْطَلَ</vt:lpstr>
      <vt:lpstr>كُلَّ رِيَاسَةٍ وَكُلَّ سُلْطَانٍ وَكُلَّ قُوَّةٍ. لأَنَّهُ يَجِبُ أَنْ يَمْلِكَ</vt:lpstr>
      <vt:lpstr>حَتَّى يَضَعَ جَمِيعَ الأَعْدَاءِ تَحْتَ قَدَمَيْهِ. آخِرُ عَدُوٍّ يُبْطَلُ هُوَ الْمَوْتُ</vt:lpstr>
      <vt:lpstr>لأَنَّهُ أَخْضَعَ كُلَّ شَيْءٍ تَحْتَ قَدَمَيْهِ. وَلَكِنْ حِينَمَا يَقُولُ</vt:lpstr>
      <vt:lpstr>«إِنَّ كُلَّ شَيْءٍ قَدْ أُخْضِعَ» فَوَاضِحٌ أَنَّهُ غَيْرُ الَّذِي أَخْضَعَ لَهُ الْكُلَّ</vt:lpstr>
      <vt:lpstr> وَمَتَى أُخْضِعَ لَهُ الْكُلُّ فَحِينَئِذٍ الِابْنُ نَفْسُهُ أَيْضاً سَيَخْضَعُ لِلَّذِي</vt:lpstr>
      <vt:lpstr> خْضَعَ لَهُ الْكُلَّ كَيْ يَكُونَ اللهُ الْكُلَّ فِي الْكُلِّ</vt:lpstr>
      <vt:lpstr>وَإِلاَّ فَمَاذَا يَصْنَعُ الَّذِينَ يَعْتَمِدُونَ مِنْ أَجْلِ الأَمْوَاتِ؟</vt:lpstr>
      <vt:lpstr>انْ كَانَ الأَمْوَاتُ لاَ يَقُومُونَ الْبَتَّةَ فَلِمَاذَا يَعْتَمِدُونَ مِنْ أَجْلِ الأَمْوَاتِ</vt:lpstr>
      <vt:lpstr>وَلِمَاذَا نُخَاطِرُ نَحْنُ كُلَّ سَاعَةٍ؟ إِنِّي بِافْتِخَارِكُمُ الَّذِي لِي</vt:lpstr>
      <vt:lpstr>فِي يَسُوعَ الْمَسِيحِ رَبِّنَا أَمُوتُ كُلَّ يَوْمٍ. إِنْ كُنْتُ كَإِنْسَانٍ</vt:lpstr>
      <vt:lpstr>قَدْ حَارَبْتُ وُحُوشاً فِي أَفَسُسَ فَمَا الْمَنْفَعَةُ لِي</vt:lpstr>
      <vt:lpstr>انْ كَانَ الأَمْوَاتُ لاَ يَقُومُونَ فَلْنَأْكُلْ وَنَشْرَبْ لأَنَّنَا غَداً نَمُوتُ! لاَ تَضِلُّوا</vt:lpstr>
      <vt:lpstr>فَإِنَّ الْمُعَاشَرَاتِ الرَّدِيَّةَ تُفْسِدُ الأَخْلاَقَ الْجَيِّدَةَ. اُصْحُوا لِلْبِرِّ</vt:lpstr>
      <vt:lpstr>وَلاَ تُخْطِئُوا لأَنَّ قَوْماً لَيْسَتْ لَهُمْ مَعْرِفَةٌ بِاللَّهِ</vt:lpstr>
      <vt:lpstr>أَقُولُ ذَلِكَ لِتَخْجِيلِكُمْ! لَكِنْ يَقُولُ قَائِلٌ: «كَيْفَ يُقَامُ الأَمْوَاتُ وَبِأَيِّ جِسْمٍ يَأْتُونَ؟»</vt:lpstr>
      <vt:lpstr>يَا غَبِيُّ! الَّذِي تَزْرَعُهُ لاَ يُحْيَا إِنْ لَمْ يَمُتْ. وَالَّذِي تَزْرَعُهُ لَسْتَ تَزْرَعُ</vt:lpstr>
      <vt:lpstr>الْجِسْمَ الَّذِي سَوْفَ يَصِيرُ بَلْ حَبَّةً مُجَرَّدَةً رُبَّمَا مِنْ حِنْطَةٍ أَوْ أَحَدِ الْبَوَاقِي</vt:lpstr>
      <vt:lpstr>وَلَكِنَّ اللهَ يُعْطِيهَا جِسْماً كَمَا أَرَادَ. وَلِكُلِّ وَاحِدٍ مِنَ الْبُزُورِ جِسْمَهُ. لَيْسَ كُلُّ جَسَدٍ </vt:lpstr>
      <vt:lpstr>جَسَداً وَاحِداً بَلْ لِلنَّاسِ جَسَدٌ وَاحِدٌ وَلِلْبَهَائِمِ جَسَدٌ آخَرُ وَلِلسَّمَكِ آخَرُ وَلِلطَّيْرِ آخَرُ</vt:lpstr>
      <vt:lpstr>وَأَجْسَامٌ سَمَاوِيَّةٌ وَأَجْسَامٌ أَرْضِيَّةٌ. لَكِنَّ مَجْدَ السَّمَاوِيَّاتِ شَيْءٌ وَمَجْدَ الأَرْضِيَّاتِ آخَرُ</vt:lpstr>
      <vt:lpstr>مَجْدُ الشَّمْسِ شَيْءٌ وَمَجْدُ الْقَمَرِ آخَرُ وَمَجْدُ النُّجُومِ آخَرُ. لأَنَّ نَجْماً يَمْتَازُ</vt:lpstr>
      <vt:lpstr>عَنْ نَجْمٍ فِي الْمَجْدِ. هَكَذَا أَيْضاً قِيَامَةُ الأَمْوَاتِ</vt:lpstr>
      <vt:lpstr>يُزْرَعُ فِي فَسَادٍ وَيُقَامُ فِي عَدَمِ فَسَادٍ. يُزْرَعُ فِي هَوَانٍ وَيُقَامُ فِي مَجْدٍ. يُزْرَعُ فِي ضُعْفٍ</vt:lpstr>
      <vt:lpstr>يُقَامُ فِي قُوَّةٍ. يُزْرَعُ جِسْماً حَيَوَانِيّاً وَيُقَامُ جِسْماً رُوحَانِيّاً</vt:lpstr>
      <vt:lpstr>يُوجَدُ جِسْمٌ حَيَوَانِيٌّ وَيُوجَدُ جِسْمٌ رُوحَانِيٌّ.</vt:lpstr>
      <vt:lpstr>هَكَذَا مَكْتُوبٌ أَيْضاً: «صَارَ آدَمُ الإِنْسَانُ الأَوَّلُ نَفْساً حَيَّةً وَآدَمُ الأَخِيرُ رُوحاً مُحْيِياً»</vt:lpstr>
      <vt:lpstr> لَكِنْ لَيْسَ الرُّوحَانِيُّ أَوَّلاً بَلِ الْحَيَوَانِيُّ وَبَعْدَ ذَلِكَ الرُّوحَانِيُّ</vt:lpstr>
      <vt:lpstr>الإِنْسَانُ الأَوَّلُ مِنَ الأَرْضِ تُرَابِيٌّ. الإِنْسَانُ الثَّانِي الرَّبُّ مِنَ السَّمَاءِ</vt:lpstr>
      <vt:lpstr>مَا هُوَ التُّرَابِيُّ هَكَذَا التُّرَابِيُّونَ أَيْضاً وَكَمَا هُوَ السَّمَاوِيُّ هَكَذَا السَّمَاوِيُّونَ أَيْضاً</vt:lpstr>
      <vt:lpstr>وَكَمَا لَبِسْنَا صُورَةَ التُّرَابِيِّ سَنَلْبَسُ أَيْضاً صُورَةَ السَّمَاوِيِّ</vt:lpstr>
      <vt:lpstr>فاقول هذا ايها الاخوة ان لحما و دما لا يقدران ان يرثا ملكوت الله و لا يرث الفساد عدم الفساد .</vt:lpstr>
      <vt:lpstr>نعمة الله الآب تكون مع جميعكم آمين.</vt:lpstr>
      <vt:lpstr>بَلْ قَدِّسُوا الرَّبَّ الإِلَهَ فِي قُلُوبِكُمْ، مُسْتَعِدِّينَ دَائِماً لِمُجَاوَبَةِ كُلِّ مَنْ يَسْأَلُكُمْ عَنْ سَبَبِ </vt:lpstr>
      <vt:lpstr>الرَّجَاءِ الَّذِي فِيكُمْ بِوَدَاعَةٍ وَخَوْفٍ، وَلَكُمْ ضَمِيرٌ صَالِحٌ، لِكَيْ يَكُونَ الَّذِينَ يَشْتِمُونَ سِيرَتَكُمُ  </vt:lpstr>
      <vt:lpstr>الصَّالِحَةَ فِي الْمَسِيحِ يُخْزَوْنَ فِي مَا يَفْتَرُونَ عَلَيْكُمْ كَفَاعِلِي شَرٍّ </vt:lpstr>
      <vt:lpstr>لأَنَّ تَأَلُّمَكُمْ إِنْ شَاءَتْ مَشِيئَةُ اللهِ وَأَنْتُمْ صَانِعُونَ خَيْراً، أَفْضَلُ مِنْهُ وَأَنْتُمْ صَانِعُونَ شَرّاً. </vt:lpstr>
      <vt:lpstr>فَإِنَّ الْمَسِيحَ أَيْضاً تَأَلَّمَ مَرَّةً وَاحِدَةً مِنْ أَجْلِ الْخَطَايَا، الْبَارُّ مِنْ أَجْلِ الأَثَمَةِ، لِكَيْ يُقَرِّبَنَا إِلَى </vt:lpstr>
      <vt:lpstr>اللهِ، مُمَاتاً فِي الْجَسَدِ وَلَكِنْ مُحْيىً فِي الرُّوحِ، الَّذِي فِيهِ أَيْضاً ذَهَبَ فَكَرَزَ لِلأَرْوَاحِ الَّتِي  </vt:lpstr>
      <vt:lpstr>فِي السِّجْنِ، إِذْ عَصَتْ قَدِيماً، حِينَ كَانَتْ أَنَاةُ اللهِ تَنْتَظِرُ مَرَّةً فِي أَيَّامِ نُوحٍ، إِذْ كَانَ الْفُلْكُ  </vt:lpstr>
      <vt:lpstr>يُبْنَى، الَّذِي فِيهِ خَلَصَ قَلِيلُونَ، أَيْ ثَمَانِي أَنْفُسٍ بِالْمَاءِ.  </vt:lpstr>
      <vt:lpstr>الَّذِي مِثَالُهُ يُخَلِّصُنَا نَحْنُ الآنَ، أَيِ الْمَعْمُودِيَّةُ. لاَ إِزَالَةُ وَسَخِ الْجَسَدِ، بَلْ سُؤَالُ ضَمِيرٍ صَالِحٍ </vt:lpstr>
      <vt:lpstr>عَنِ اللهِ بِقِيَامَةِ يَسُوعَ الْمَسِيحِ، الَّذِي هُوَ فِي يَمِينِ اللهِ، إِذْ قَدْ مَضَى إِلَى السَّمَاءِ، وَمَلاَئِكَةٌ  </vt:lpstr>
      <vt:lpstr>وَسَلاَطِينُ وَقُوَّاتٌ مُخْضَعَةٌ لَهُ. فَإِذْ قَدْ تَأَلَّمَ الْمَسِيحُ لأَجْلِنَا بِالْجَسَدِ، تَسَلَّحُوا أَنْتُمْ أَيْضاً  </vt:lpstr>
      <vt:lpstr>هَذِهِ النِّيَّةِ. فَإِنَّ مَنْ تَأَلَّمَ فِي الْجَسَدِ كُفَّ عَنِ الْخَطِيَّةِ، لِكَيْ لاَ يَعِيشَ أَيْضاً الزَّمَانَ الْبَاقِيَ  </vt:lpstr>
      <vt:lpstr>فِي الْجَسَدِ لِشَهَوَاتِ النَّاسِ، بَلْ لِإِرَادَةِ اللهِ.  </vt:lpstr>
      <vt:lpstr>لأَنَّ زَمَانَ الْحَيَاةِ الَّذِي مَضَى يَكْفِينَا لِنَكُونَ قَدْ عَمِلْنَا إِرَادَةَ الأُمَمِ، سَالِكِينَ فِي الدَّعَارَةِ   </vt:lpstr>
      <vt:lpstr>وَالشَّهَوَاتِ، وَإِدْمَانِ الْخَمْرِ، وَالْبَطَرِ، وَالْمُنَادَمَاتِ، وَعِبَادَةِ الأَوْثَانِ الْمُحَرَّمَةِ، الأَمْرُ    </vt:lpstr>
      <vt:lpstr>الَّذِي فِيهِ يَسْتَغْرِبُونَ أَنَّكُمْ لَسْتُمْ تَرْكُضُونَ مَعَهُمْ إِلَى فَيْضِ هَذِهِ الْخَلاَعَةِ عَيْنِهَا، مُجَدِّفِينَ.    </vt:lpstr>
      <vt:lpstr>الَّذِينَ سَوْفَ يُعْطُونَ حِسَاباً لِلَّذِي هُوَ عَلَى اسْتِعْدَادٍ أَنْ يَدِينَ الأَحْيَاءَ وَالأَمْوَاتَ. لأَنَّ زَمَانَ    </vt:lpstr>
      <vt:lpstr>الْحَيَاةِ الَّذِي مَضَى يَكْفِينَا لِنَكُونَ قَدْ عَمِلْنَا إِرَادَةَ الأُمَمِ، سَالِكِينَ فِي الدَّعَارَةِ وَالشَّهَوَاتِ </vt:lpstr>
      <vt:lpstr>وَإِدْمَانِ الْخَمْرِ، وَالْبَطَرِ، وَالْمُنَادَمَاتِ، وَعِبَادَةِ الأَوْثَانِ الْمُحَرَّمَةِ، الأَمْرُ الَّذِي فِيهِ يَسْتَغْرِبُونَ </vt:lpstr>
      <vt:lpstr>انَّكُمْ لَسْتُمْ تَرْكُضُونَ مَعَهُمْ إِلَى فَيْضِ هَذِهِ الْخَلاَعَةِ عَيْنِهَا، مُجَدِّفِينَ. الَّذِينَ سَوْفَ يُعْطُونَ  </vt:lpstr>
      <vt:lpstr>حِسَاباً لِلَّذِي هُوَ عَلَى اسْتِعْدَادٍ أَنْ يَدِينَ الأَحْيَاءَ وَالأَمْوَاتَ  </vt:lpstr>
      <vt:lpstr>فَإِنَّهُ لأَجْلِ هَذَا بُشِّرَ الْمَوْتَى أَيْضاً، لِكَيْ يُدَانُوا حَسَبَ النَّاسِ بِالْجَسَدِ وَلَكِنْ لِيَحْيُوا حَسَبَ اللهِ بِالرُّوحِ.</vt:lpstr>
      <vt:lpstr>لا تحبوا العالم ولا الأشياء التي في العالم، العالم يمضى وشهواته، وأما الذي يصنع إرادة الله يدوم إلى الأبد. آمين</vt:lpstr>
      <vt:lpstr>أَيُّهَا الرِّجَالُ الإِسْرَائِيلِيُّونَ اسْمَعُوا هَذِهِ الأَقْوَالَ يَسُوعُ النَّاصِرِيُّ رَجُلٌ قَدْ تَبَرْهَنَ لَكُمْ  </vt:lpstr>
      <vt:lpstr>مِنْ قِبَلِ اللهِ بِقُوَّاتٍ وَعَجَائِبَ وَآيَاتٍ صَنَعَهَا اللهُ بِيَدِهِ فِي وَسَطِكُمْ كَمَا أَنْتُمْ أَيْضاً تَعْلَمُونَ. هَذَا </vt:lpstr>
      <vt:lpstr>أَخَذْتُمُوهُ مُسَلَّماً بِمَشُورَةِ اللهِ الْمَحْتُومَةِ وَعِلْمِهِ السَّابِقِ وَبِأَيْدِي أَثَمَةٍ صَلَبْتُمُوهُ  </vt:lpstr>
      <vt:lpstr>وَقَتَلْتُمُوهُ. اَلَّذِي أَقَامَهُ اللهُ نَاقِضاً أَوْجَاعَ الْمَوْتِ إِذْ لَمْ يَكُنْ مُمْكِناً أَنْ يُمْسَكَ مِنْهُ.  </vt:lpstr>
      <vt:lpstr>لأَنَّ دَاوُدَ يَقُولُ فِيهِ:كُنْتُ أَرَى الرَّبَّ أَمَامِي فِي كُلِّ حِينٍ أَنَّهُ عَنْ يَمِينِي لِكَيْ لاَ أَتَزَعْزَعَ. لِذَلِكَ   </vt:lpstr>
      <vt:lpstr>سُرَّ قَلْبِي وَتَهَلَّلَ لِسَانِي. حَتَّى جَسَدِي أَيْضاً سَيَسْكُنُ عَلَى رَجَاءٍ. لأَنَّكَ لَنْ تَتْرُكَ نَفْسِي   </vt:lpstr>
      <vt:lpstr>فِي الْهَاوِيَةِ وَلاَ تَدَعَ قُدُّوسَكَ يَرَى فَسَاداً. عَرَّفْتَنِي سُبُلَ الْحَيَاةِ وَسَتَمْلأُنِي سُرُوراً مَعَ وَجْهِكَ. أَيُّهَا الرِّجَالُ الإِخْوَةُ   </vt:lpstr>
      <vt:lpstr>يسُوغُ أَنْ يُقَالَ لَكُمْ جِهَاراً عَنْ رَئِيسِ الآبَاءِ دَاوُدَ إِنَّهُ مَاتَ وَدُفِنَ وَقَبْرُهُ عِنْدَنَا حَتَّى هَذَا الْيَوْمِ.</vt:lpstr>
      <vt:lpstr>فَإِذْ كَانَ نَبِيّاً وَعَلِمَ أَنَّ اللهَ حَلَفَ لَهُ بِقَسَمٍ أَنَّهُ مِنْ ثَمَرَةِ صُلْبِهِ يُقِيمُ الْمَسِيحَ حَسَبَ الْجَسَدِ </vt:lpstr>
      <vt:lpstr>يَجْلِسَ عَلَى كُرْسِيِّهِ سَبَقَ فَرَأَى وَتَكَلَّمَ عَنْ قِيَامَةِ الْمَسِيحِ أَنَّهُ لَمْ تُتْرَكْ نَفْسُهُ فِي الْهَاوِيَةِ وَلاَ رَأَى جَسَدُهُ فَسَاداً.</vt:lpstr>
      <vt:lpstr>فَيَسُوعُ هَذَا أَقَامَهُ اللهُ وَنَحْنُ جَمِيعاً شُهُودٌ لِذَلِكَ. وَإِذِ ارْتَفَعَ بِيَمِينِ اللهِ وَأَخَذَ مَوْعِدَ الرُّوحِ </vt:lpstr>
      <vt:lpstr>الْقُدُسِ مِنَ الآبِ سَكَبَ هَذَا الَّذِي أَنْتُمُ الآنَ تُبْصِرُونَهُ وَتَسْمَعُونَهُ.</vt:lpstr>
      <vt:lpstr>لأَنَّ دَاوُدَ لَمْ يَصْعَدْ إِلَى السَّمَاوَاتِ. وَهُوَ نَفْسُهُ يَقُولُ: قَالَ الرَّبُّ لِرَبِّي اجْلِسْ عَنْ يَمِينِي حَتَّى أَضَعَ أَعْدَاءَكَ مَوْطِئاً لِقَدَمَيْكَ.</vt:lpstr>
      <vt:lpstr>لم تزل كلمة الرب تنو وتعتز وتثبت في كنيسة الله المقدسة. آمين.</vt:lpstr>
      <vt:lpstr>يا لهذه الإتفاقيات</vt:lpstr>
      <vt:lpstr>ياكل الصفوف السمائيين رتلوا لالهنا بنغمات التسبيح</vt:lpstr>
      <vt:lpstr>و ابتهجوا معنا اليوم فرحين ,بقيامة السيد المسيح </vt:lpstr>
      <vt:lpstr>اليوم قد كملت النبوات و قد تمت اقوال الاباء الاولين</vt:lpstr>
      <vt:lpstr>بقيامة الرب من بين الاموات و هو بدء المضطجعين</vt:lpstr>
      <vt:lpstr>قد قام الرب مثل النائم و كالثمل من الخمرة </vt:lpstr>
      <vt:lpstr>و وهبنا النعيم الدائم و عتقنا من العبودية المُرة</vt:lpstr>
      <vt:lpstr>و سبى الجحيم سبيا و حطم ابوابه النحاس</vt:lpstr>
      <vt:lpstr>و كسر متاريسه الحديد كسراً وحول لنا العقوبة خلاصا</vt:lpstr>
      <vt:lpstr>أخرستوس أنيستى</vt:lpstr>
      <vt:lpstr>أليثوس أنيستى</vt:lpstr>
      <vt:lpstr>أخرستوس أنيستى</vt:lpstr>
      <vt:lpstr>أليثوس أنيستى</vt:lpstr>
      <vt:lpstr>أخرستوس أنيستى</vt:lpstr>
      <vt:lpstr>أليثوس أنيستى</vt:lpstr>
      <vt:lpstr>المسيح قـــــام</vt:lpstr>
      <vt:lpstr>بالحقيقــة قـــــــام</vt:lpstr>
      <vt:lpstr>المسيح قـــــام</vt:lpstr>
      <vt:lpstr>بالحقيقــة قـــــــام</vt:lpstr>
      <vt:lpstr>المسيح قـــــام</vt:lpstr>
      <vt:lpstr>بالحقيقــة قـــــــام</vt:lpstr>
      <vt:lpstr>أفتحوا أيها الملوك أبوابكم وإرتفعى أيتها الأبواب الدهرية</vt:lpstr>
      <vt:lpstr>أفتحوا أيها الملوك أبوابكم وإرتفعى أيتها الأبواب الدهرية</vt:lpstr>
      <vt:lpstr>أفتحوا أيها الملوك أبوابكم وإرتفعى أيتها الأبواب الدهرية</vt:lpstr>
      <vt:lpstr>ليدخل ملك المجد</vt:lpstr>
      <vt:lpstr>من هو ملك المجد</vt:lpstr>
      <vt:lpstr>الرب العزيز القوى الجبار القاهر فى الحروب</vt:lpstr>
      <vt:lpstr>هو ملك المجد</vt:lpstr>
      <vt:lpstr>PowerPoint Presentation</vt:lpstr>
      <vt:lpstr>PowerPoint Presentation</vt:lpstr>
      <vt:lpstr>المسيح قام من الأموات، بالموت داس الموت</vt:lpstr>
      <vt:lpstr>والذين في القبور، أنعم لهم بالحياة الأبدية.</vt:lpstr>
      <vt:lpstr>المجد للآب والإبن والروح القدس </vt:lpstr>
      <vt:lpstr>الآن وكل أوان وإلى دهر الدهور</vt:lpstr>
      <vt:lpstr>PowerPoint Presentation</vt:lpstr>
      <vt:lpstr>نسبح نحن المؤمنين ونمجد الكلمة المساوي للآب</vt:lpstr>
      <vt:lpstr>والروح في الأزلية وعدم الابتداء المولود من العذراء </vt:lpstr>
      <vt:lpstr>أوتى افذوكى سى ساركى أينلثين ان تو استافرو كى ثاناتو ايبومينى</vt:lpstr>
      <vt:lpstr>كى ايجيري توس تيس نى أو أوو :تاس انتى ان ذوكسو اناستاسي افتو</vt:lpstr>
      <vt:lpstr>PowerPoint Presentation</vt:lpstr>
      <vt:lpstr>إن الحجر لما ختم من اليهود وجسدك الطاهر حفظ من الجند </vt:lpstr>
      <vt:lpstr>قمت في اليوم الثالث أيها المخلص مانحا العالم الحياة  لأجل هذا قوات السماوات هتفوا   </vt:lpstr>
      <vt:lpstr>إليك يا واهب الحياة المجد لقيامتك أيها المسيح المجد لملكك المجد لتدبيرك يا محب البشر وحدك </vt:lpstr>
      <vt:lpstr>PowerPoint Presentation</vt:lpstr>
      <vt:lpstr>أيها المسيح مخلصنا، أن الملائكة لا يزالون في السماء يسبحون قيامتك، </vt:lpstr>
      <vt:lpstr>ولذلك نضرع إليك فأهلنا، نحن الذين على الأرض، أن نكون ممجدين إياك بقلوب نقية أبدا</vt:lpstr>
      <vt:lpstr>PowerPoint Presentation</vt:lpstr>
      <vt:lpstr>بخرستوس اف تونف</vt:lpstr>
      <vt:lpstr>PowerPoint Presentation</vt:lpstr>
      <vt:lpstr>PowerPoint Presentation</vt:lpstr>
      <vt:lpstr>المحير</vt:lpstr>
      <vt:lpstr>PowerPoint Presentation</vt:lpstr>
      <vt:lpstr>PowerPoint Presentation</vt:lpstr>
      <vt:lpstr>PowerPoint Presentation</vt:lpstr>
      <vt:lpstr>PowerPoint Presentation</vt:lpstr>
      <vt:lpstr>PowerPoint Presentation</vt:lpstr>
      <vt:lpstr>قدوس الله قدوس القوي قدوس الذي لا يموت</vt:lpstr>
      <vt:lpstr>يا من قام من الأموات ارحمنا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 المجد لله دائما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لأنك قمت وخلصتنا إرحمنا</dc:title>
  <dc:creator>Matteus.Sawirus@aucegypt.edu</dc:creator>
  <cp:lastModifiedBy>John Wassfy</cp:lastModifiedBy>
  <cp:revision>46</cp:revision>
  <dcterms:created xsi:type="dcterms:W3CDTF">2024-03-24T11:16:45Z</dcterms:created>
  <dcterms:modified xsi:type="dcterms:W3CDTF">2024-06-13T20:45:45Z</dcterms:modified>
</cp:coreProperties>
</file>