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48" r:id="rId2"/>
    <p:sldMasterId id="2147484090" r:id="rId3"/>
  </p:sldMasterIdLst>
  <p:notesMasterIdLst>
    <p:notesMasterId r:id="rId230"/>
  </p:notesMasterIdLst>
  <p:handoutMasterIdLst>
    <p:handoutMasterId r:id="rId231"/>
  </p:handoutMasterIdLst>
  <p:sldIdLst>
    <p:sldId id="3733" r:id="rId4"/>
    <p:sldId id="3734" r:id="rId5"/>
    <p:sldId id="3735" r:id="rId6"/>
    <p:sldId id="1666" r:id="rId7"/>
    <p:sldId id="1667" r:id="rId8"/>
    <p:sldId id="1668" r:id="rId9"/>
    <p:sldId id="1669" r:id="rId10"/>
    <p:sldId id="1670" r:id="rId11"/>
    <p:sldId id="1876" r:id="rId12"/>
    <p:sldId id="1679" r:id="rId13"/>
    <p:sldId id="3736" r:id="rId14"/>
    <p:sldId id="3737" r:id="rId15"/>
    <p:sldId id="3738" r:id="rId16"/>
    <p:sldId id="3739" r:id="rId17"/>
    <p:sldId id="3740" r:id="rId18"/>
    <p:sldId id="3741" r:id="rId19"/>
    <p:sldId id="3742" r:id="rId20"/>
    <p:sldId id="3743" r:id="rId21"/>
    <p:sldId id="3744" r:id="rId22"/>
    <p:sldId id="3745" r:id="rId23"/>
    <p:sldId id="3746" r:id="rId24"/>
    <p:sldId id="3747" r:id="rId25"/>
    <p:sldId id="3748" r:id="rId26"/>
    <p:sldId id="3749" r:id="rId27"/>
    <p:sldId id="3750" r:id="rId28"/>
    <p:sldId id="3751" r:id="rId29"/>
    <p:sldId id="3752" r:id="rId30"/>
    <p:sldId id="1712" r:id="rId31"/>
    <p:sldId id="2052" r:id="rId32"/>
    <p:sldId id="2007" r:id="rId33"/>
    <p:sldId id="2053" r:id="rId34"/>
    <p:sldId id="2054" r:id="rId35"/>
    <p:sldId id="2055" r:id="rId36"/>
    <p:sldId id="1713" r:id="rId37"/>
    <p:sldId id="1714" r:id="rId38"/>
    <p:sldId id="1715" r:id="rId39"/>
    <p:sldId id="1716" r:id="rId40"/>
    <p:sldId id="1717" r:id="rId41"/>
    <p:sldId id="1718" r:id="rId42"/>
    <p:sldId id="1719" r:id="rId43"/>
    <p:sldId id="1720" r:id="rId44"/>
    <p:sldId id="1721" r:id="rId45"/>
    <p:sldId id="1736" r:id="rId46"/>
    <p:sldId id="3753" r:id="rId47"/>
    <p:sldId id="3754" r:id="rId48"/>
    <p:sldId id="3755" r:id="rId49"/>
    <p:sldId id="3756" r:id="rId50"/>
    <p:sldId id="3757" r:id="rId51"/>
    <p:sldId id="3758" r:id="rId52"/>
    <p:sldId id="2056" r:id="rId53"/>
    <p:sldId id="2057" r:id="rId54"/>
    <p:sldId id="2058" r:id="rId55"/>
    <p:sldId id="2059" r:id="rId56"/>
    <p:sldId id="1743" r:id="rId57"/>
    <p:sldId id="3759" r:id="rId58"/>
    <p:sldId id="3760" r:id="rId59"/>
    <p:sldId id="3761" r:id="rId60"/>
    <p:sldId id="3762" r:id="rId61"/>
    <p:sldId id="3763" r:id="rId62"/>
    <p:sldId id="3764" r:id="rId63"/>
    <p:sldId id="3765" r:id="rId64"/>
    <p:sldId id="3766" r:id="rId65"/>
    <p:sldId id="3767" r:id="rId66"/>
    <p:sldId id="3768" r:id="rId67"/>
    <p:sldId id="3769" r:id="rId68"/>
    <p:sldId id="3770" r:id="rId69"/>
    <p:sldId id="3771" r:id="rId70"/>
    <p:sldId id="3772" r:id="rId71"/>
    <p:sldId id="3773" r:id="rId72"/>
    <p:sldId id="3774" r:id="rId73"/>
    <p:sldId id="3775" r:id="rId74"/>
    <p:sldId id="3776" r:id="rId75"/>
    <p:sldId id="3777" r:id="rId76"/>
    <p:sldId id="3778" r:id="rId77"/>
    <p:sldId id="3779" r:id="rId78"/>
    <p:sldId id="3780" r:id="rId79"/>
    <p:sldId id="3781" r:id="rId80"/>
    <p:sldId id="3782" r:id="rId81"/>
    <p:sldId id="3783" r:id="rId82"/>
    <p:sldId id="3784" r:id="rId83"/>
    <p:sldId id="3785" r:id="rId84"/>
    <p:sldId id="1878" r:id="rId85"/>
    <p:sldId id="3797" r:id="rId86"/>
    <p:sldId id="3790" r:id="rId87"/>
    <p:sldId id="3791" r:id="rId88"/>
    <p:sldId id="3792" r:id="rId89"/>
    <p:sldId id="3793" r:id="rId90"/>
    <p:sldId id="3794" r:id="rId91"/>
    <p:sldId id="3795" r:id="rId92"/>
    <p:sldId id="3796" r:id="rId93"/>
    <p:sldId id="1838" r:id="rId94"/>
    <p:sldId id="1839" r:id="rId95"/>
    <p:sldId id="2028" r:id="rId96"/>
    <p:sldId id="3798" r:id="rId97"/>
    <p:sldId id="3799" r:id="rId98"/>
    <p:sldId id="2029" r:id="rId99"/>
    <p:sldId id="1840" r:id="rId100"/>
    <p:sldId id="1841" r:id="rId101"/>
    <p:sldId id="1842" r:id="rId102"/>
    <p:sldId id="1843" r:id="rId103"/>
    <p:sldId id="1844" r:id="rId104"/>
    <p:sldId id="1845" r:id="rId105"/>
    <p:sldId id="1880" r:id="rId106"/>
    <p:sldId id="1881" r:id="rId107"/>
    <p:sldId id="1882" r:id="rId108"/>
    <p:sldId id="1883" r:id="rId109"/>
    <p:sldId id="1884" r:id="rId110"/>
    <p:sldId id="1885" r:id="rId111"/>
    <p:sldId id="1886" r:id="rId112"/>
    <p:sldId id="1887" r:id="rId113"/>
    <p:sldId id="1888" r:id="rId114"/>
    <p:sldId id="1889" r:id="rId115"/>
    <p:sldId id="1890" r:id="rId116"/>
    <p:sldId id="1859" r:id="rId117"/>
    <p:sldId id="3800" r:id="rId118"/>
    <p:sldId id="3801" r:id="rId119"/>
    <p:sldId id="3802" r:id="rId120"/>
    <p:sldId id="3803" r:id="rId121"/>
    <p:sldId id="3804" r:id="rId122"/>
    <p:sldId id="3805" r:id="rId123"/>
    <p:sldId id="3806" r:id="rId124"/>
    <p:sldId id="3807" r:id="rId125"/>
    <p:sldId id="3808" r:id="rId126"/>
    <p:sldId id="3809" r:id="rId127"/>
    <p:sldId id="3810" r:id="rId128"/>
    <p:sldId id="3811" r:id="rId129"/>
    <p:sldId id="3812" r:id="rId130"/>
    <p:sldId id="3813" r:id="rId131"/>
    <p:sldId id="3814" r:id="rId132"/>
    <p:sldId id="3815" r:id="rId133"/>
    <p:sldId id="3816" r:id="rId134"/>
    <p:sldId id="3817" r:id="rId135"/>
    <p:sldId id="3818" r:id="rId136"/>
    <p:sldId id="3819" r:id="rId137"/>
    <p:sldId id="3820" r:id="rId138"/>
    <p:sldId id="3821" r:id="rId139"/>
    <p:sldId id="2030" r:id="rId140"/>
    <p:sldId id="1893" r:id="rId141"/>
    <p:sldId id="3952" r:id="rId142"/>
    <p:sldId id="3953" r:id="rId143"/>
    <p:sldId id="3954" r:id="rId144"/>
    <p:sldId id="3955" r:id="rId145"/>
    <p:sldId id="3956" r:id="rId146"/>
    <p:sldId id="1113" r:id="rId147"/>
    <p:sldId id="4076" r:id="rId148"/>
    <p:sldId id="4077" r:id="rId149"/>
    <p:sldId id="4078" r:id="rId150"/>
    <p:sldId id="4079" r:id="rId151"/>
    <p:sldId id="4080" r:id="rId152"/>
    <p:sldId id="4081" r:id="rId153"/>
    <p:sldId id="4082" r:id="rId154"/>
    <p:sldId id="4083" r:id="rId155"/>
    <p:sldId id="4084" r:id="rId156"/>
    <p:sldId id="1479" r:id="rId157"/>
    <p:sldId id="1480" r:id="rId158"/>
    <p:sldId id="4124" r:id="rId159"/>
    <p:sldId id="4125" r:id="rId160"/>
    <p:sldId id="4126" r:id="rId161"/>
    <p:sldId id="4127" r:id="rId162"/>
    <p:sldId id="4128" r:id="rId163"/>
    <p:sldId id="4129" r:id="rId164"/>
    <p:sldId id="4130" r:id="rId165"/>
    <p:sldId id="4131" r:id="rId166"/>
    <p:sldId id="4132" r:id="rId167"/>
    <p:sldId id="4133" r:id="rId168"/>
    <p:sldId id="4134" r:id="rId169"/>
    <p:sldId id="4135" r:id="rId170"/>
    <p:sldId id="4136" r:id="rId171"/>
    <p:sldId id="4137" r:id="rId172"/>
    <p:sldId id="4138" r:id="rId173"/>
    <p:sldId id="4139" r:id="rId174"/>
    <p:sldId id="4140" r:id="rId175"/>
    <p:sldId id="4141" r:id="rId176"/>
    <p:sldId id="4142" r:id="rId177"/>
    <p:sldId id="4143" r:id="rId178"/>
    <p:sldId id="4144" r:id="rId179"/>
    <p:sldId id="4145" r:id="rId180"/>
    <p:sldId id="4146" r:id="rId181"/>
    <p:sldId id="4147" r:id="rId182"/>
    <p:sldId id="4148" r:id="rId183"/>
    <p:sldId id="4149" r:id="rId184"/>
    <p:sldId id="4150" r:id="rId185"/>
    <p:sldId id="4151" r:id="rId186"/>
    <p:sldId id="4152" r:id="rId187"/>
    <p:sldId id="4153" r:id="rId188"/>
    <p:sldId id="4154" r:id="rId189"/>
    <p:sldId id="4155" r:id="rId190"/>
    <p:sldId id="4156" r:id="rId191"/>
    <p:sldId id="4157" r:id="rId192"/>
    <p:sldId id="4158" r:id="rId193"/>
    <p:sldId id="4159" r:id="rId194"/>
    <p:sldId id="4160" r:id="rId195"/>
    <p:sldId id="4161" r:id="rId196"/>
    <p:sldId id="4162" r:id="rId197"/>
    <p:sldId id="4163" r:id="rId198"/>
    <p:sldId id="4164" r:id="rId199"/>
    <p:sldId id="4165" r:id="rId200"/>
    <p:sldId id="4166" r:id="rId201"/>
    <p:sldId id="4167" r:id="rId202"/>
    <p:sldId id="4168" r:id="rId203"/>
    <p:sldId id="4169" r:id="rId204"/>
    <p:sldId id="4170" r:id="rId205"/>
    <p:sldId id="4171" r:id="rId206"/>
    <p:sldId id="4172" r:id="rId207"/>
    <p:sldId id="4173" r:id="rId208"/>
    <p:sldId id="4174" r:id="rId209"/>
    <p:sldId id="4175" r:id="rId210"/>
    <p:sldId id="4176" r:id="rId211"/>
    <p:sldId id="4177" r:id="rId212"/>
    <p:sldId id="4178" r:id="rId213"/>
    <p:sldId id="4179" r:id="rId214"/>
    <p:sldId id="4180" r:id="rId215"/>
    <p:sldId id="4181" r:id="rId216"/>
    <p:sldId id="4182" r:id="rId217"/>
    <p:sldId id="4183" r:id="rId218"/>
    <p:sldId id="4184" r:id="rId219"/>
    <p:sldId id="4185" r:id="rId220"/>
    <p:sldId id="4186" r:id="rId221"/>
    <p:sldId id="4187" r:id="rId222"/>
    <p:sldId id="4188" r:id="rId223"/>
    <p:sldId id="4189" r:id="rId224"/>
    <p:sldId id="4190" r:id="rId225"/>
    <p:sldId id="4191" r:id="rId226"/>
    <p:sldId id="4192" r:id="rId227"/>
    <p:sldId id="4193" r:id="rId228"/>
    <p:sldId id="4194" r:id="rId229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هيتنيات" id="{F1FFF3B9-81C8-4C33-80F1-30C2075474B3}">
          <p14:sldIdLst>
            <p14:sldId id="3733"/>
            <p14:sldId id="3734"/>
            <p14:sldId id="3735"/>
          </p14:sldIdLst>
        </p14:section>
        <p14:section name="البولس" id="{C517D241-D291-4877-9676-0E8FC46D1A8F}">
          <p14:sldIdLst>
            <p14:sldId id="1666"/>
            <p14:sldId id="1667"/>
            <p14:sldId id="1668"/>
            <p14:sldId id="1669"/>
            <p14:sldId id="1670"/>
            <p14:sldId id="1876"/>
          </p14:sldIdLst>
        </p14:section>
        <p14:section name="البولس عربي" id="{72E6E564-472C-403D-83D4-2729B1BC6823}">
          <p14:sldIdLst>
            <p14:sldId id="1679"/>
            <p14:sldId id="3736"/>
            <p14:sldId id="3737"/>
            <p14:sldId id="3738"/>
            <p14:sldId id="3739"/>
            <p14:sldId id="3740"/>
            <p14:sldId id="3741"/>
            <p14:sldId id="3742"/>
            <p14:sldId id="3743"/>
            <p14:sldId id="3744"/>
            <p14:sldId id="3745"/>
            <p14:sldId id="3746"/>
            <p14:sldId id="3747"/>
            <p14:sldId id="3748"/>
            <p14:sldId id="3749"/>
            <p14:sldId id="3750"/>
            <p14:sldId id="3751"/>
            <p14:sldId id="3752"/>
            <p14:sldId id="1712"/>
          </p14:sldIdLst>
        </p14:section>
        <p14:section name="الكاثوليكون قبطي" id="{37703CDE-953A-4C23-8A15-310B78E96BDC}">
          <p14:sldIdLst>
            <p14:sldId id="2052"/>
            <p14:sldId id="2007"/>
            <p14:sldId id="2053"/>
            <p14:sldId id="2054"/>
            <p14:sldId id="2055"/>
          </p14:sldIdLst>
        </p14:section>
        <p14:section name="الكاثوليكون" id="{6FC11998-0EC8-472D-8383-270A9BBA5AAA}">
          <p14:sldIdLst>
            <p14:sldId id="1713"/>
            <p14:sldId id="1714"/>
            <p14:sldId id="1715"/>
            <p14:sldId id="1716"/>
            <p14:sldId id="1717"/>
            <p14:sldId id="1718"/>
            <p14:sldId id="1719"/>
            <p14:sldId id="1720"/>
            <p14:sldId id="1721"/>
            <p14:sldId id="1736"/>
          </p14:sldIdLst>
        </p14:section>
        <p14:section name="مرد الابركسيس" id="{4B983A8F-8DAF-4F2D-95BD-FE8053871F95}">
          <p14:sldIdLst>
            <p14:sldId id="3753"/>
            <p14:sldId id="3754"/>
            <p14:sldId id="3755"/>
            <p14:sldId id="3756"/>
            <p14:sldId id="3757"/>
            <p14:sldId id="3758"/>
          </p14:sldIdLst>
        </p14:section>
        <p14:section name="الابركسيس قبطي" id="{D1ED8DFB-334F-4897-988F-7A9C2CFF3B5B}">
          <p14:sldIdLst>
            <p14:sldId id="2056"/>
            <p14:sldId id="2057"/>
            <p14:sldId id="2058"/>
            <p14:sldId id="2059"/>
          </p14:sldIdLst>
        </p14:section>
        <p14:section name="الابركسيس" id="{BEDC1A5B-B4B1-4A9C-BB28-810F46167F9F}">
          <p14:sldIdLst>
            <p14:sldId id="1743"/>
            <p14:sldId id="3759"/>
            <p14:sldId id="3760"/>
            <p14:sldId id="3761"/>
            <p14:sldId id="3762"/>
            <p14:sldId id="3763"/>
            <p14:sldId id="3764"/>
            <p14:sldId id="3765"/>
            <p14:sldId id="3766"/>
          </p14:sldIdLst>
        </p14:section>
        <p14:section name="اى بارثينوس" id="{C93B170A-1804-4E72-B526-D7102009897D}">
          <p14:sldIdLst>
            <p14:sldId id="3767"/>
            <p14:sldId id="3768"/>
            <p14:sldId id="3769"/>
            <p14:sldId id="3770"/>
            <p14:sldId id="3771"/>
            <p14:sldId id="3772"/>
          </p14:sldIdLst>
        </p14:section>
        <p14:section name="بى جين ميسى" id="{31A8527B-5F01-466A-BFEE-9FD9FC0960F4}">
          <p14:sldIdLst>
            <p14:sldId id="3773"/>
            <p14:sldId id="3774"/>
          </p14:sldIdLst>
        </p14:section>
        <p14:section name="المحير ابينشويس" id="{E46567D2-6229-45E1-A992-9FDCEC34DF4D}">
          <p14:sldIdLst>
            <p14:sldId id="3775"/>
            <p14:sldId id="3776"/>
            <p14:sldId id="3777"/>
            <p14:sldId id="3778"/>
            <p14:sldId id="3779"/>
            <p14:sldId id="3780"/>
            <p14:sldId id="3781"/>
            <p14:sldId id="3782"/>
            <p14:sldId id="3783"/>
            <p14:sldId id="3784"/>
            <p14:sldId id="3785"/>
          </p14:sldIdLst>
        </p14:section>
        <p14:section name="المزمور السنجاري" id="{CDEFAF0F-F7FC-47E2-ADBF-A4085F77714A}">
          <p14:sldIdLst>
            <p14:sldId id="1878"/>
            <p14:sldId id="3797"/>
            <p14:sldId id="3790"/>
            <p14:sldId id="3791"/>
            <p14:sldId id="3792"/>
            <p14:sldId id="3793"/>
            <p14:sldId id="3794"/>
            <p14:sldId id="3795"/>
            <p14:sldId id="3796"/>
          </p14:sldIdLst>
        </p14:section>
        <p14:section name="مقدمة الانجيل" id="{9A06FD69-514C-4D1B-B0F3-2DEA36FE087C}">
          <p14:sldIdLst>
            <p14:sldId id="1838"/>
            <p14:sldId id="1839"/>
          </p14:sldIdLst>
        </p14:section>
        <p14:section name="الانجيل قبطي" id="{7A7E89A8-EEDB-44D0-9D61-D7E320AB0547}">
          <p14:sldIdLst>
            <p14:sldId id="2028"/>
            <p14:sldId id="3798"/>
            <p14:sldId id="3799"/>
            <p14:sldId id="2029"/>
          </p14:sldIdLst>
        </p14:section>
        <p14:section name="الانجيل عربي" id="{D82720E0-237A-4E21-8BE9-BF5F1A2F70C8}">
          <p14:sldIdLst>
            <p14:sldId id="1840"/>
            <p14:sldId id="1841"/>
            <p14:sldId id="1842"/>
            <p14:sldId id="1843"/>
            <p14:sldId id="1844"/>
            <p14:sldId id="1845"/>
            <p14:sldId id="1880"/>
            <p14:sldId id="1881"/>
            <p14:sldId id="1882"/>
            <p14:sldId id="1883"/>
            <p14:sldId id="1884"/>
            <p14:sldId id="1885"/>
            <p14:sldId id="1886"/>
            <p14:sldId id="1887"/>
            <p14:sldId id="1888"/>
            <p14:sldId id="1889"/>
            <p14:sldId id="1890"/>
            <p14:sldId id="1859"/>
          </p14:sldIdLst>
        </p14:section>
        <p14:section name="مرد الانجيل" id="{99728036-0271-47D5-9975-1C66A041327A}">
          <p14:sldIdLst>
            <p14:sldId id="3800"/>
            <p14:sldId id="3801"/>
            <p14:sldId id="3802"/>
            <p14:sldId id="3803"/>
            <p14:sldId id="3804"/>
            <p14:sldId id="3805"/>
            <p14:sldId id="3806"/>
            <p14:sldId id="3807"/>
            <p14:sldId id="3808"/>
            <p14:sldId id="3809"/>
            <p14:sldId id="3810"/>
            <p14:sldId id="3811"/>
            <p14:sldId id="3812"/>
            <p14:sldId id="3813"/>
          </p14:sldIdLst>
        </p14:section>
        <p14:section name="أسبسمس أدام" id="{96124657-951A-4AD1-AF1F-BF4056FE2E90}">
          <p14:sldIdLst>
            <p14:sldId id="3814"/>
            <p14:sldId id="3815"/>
            <p14:sldId id="3816"/>
            <p14:sldId id="3817"/>
            <p14:sldId id="3818"/>
            <p14:sldId id="3819"/>
            <p14:sldId id="3820"/>
            <p14:sldId id="3821"/>
            <p14:sldId id="2030"/>
          </p14:sldIdLst>
        </p14:section>
        <p14:section name="اسبسمس واطس" id="{936949D5-78F4-46DC-91E0-6D4A140B19D6}">
          <p14:sldIdLst>
            <p14:sldId id="1893"/>
            <p14:sldId id="3952"/>
            <p14:sldId id="3953"/>
            <p14:sldId id="3954"/>
            <p14:sldId id="3955"/>
            <p14:sldId id="3956"/>
          </p14:sldIdLst>
        </p14:section>
        <p14:section name="القسمة" id="{E1B4A002-2515-4067-9964-82EAE4F79067}">
          <p14:sldIdLst>
            <p14:sldId id="1113"/>
            <p14:sldId id="4076"/>
            <p14:sldId id="4077"/>
            <p14:sldId id="4078"/>
            <p14:sldId id="4079"/>
            <p14:sldId id="4080"/>
            <p14:sldId id="4081"/>
            <p14:sldId id="4082"/>
            <p14:sldId id="4083"/>
            <p14:sldId id="4084"/>
          </p14:sldIdLst>
        </p14:section>
        <p14:section name="التوزيع" id="{14C86361-0042-4399-9D17-3BD9E7674C1B}">
          <p14:sldIdLst>
            <p14:sldId id="1479"/>
            <p14:sldId id="1480"/>
          </p14:sldIdLst>
        </p14:section>
        <p14:section name="جينيثليون" id="{E60EA516-6E36-4945-B8E3-48B99338247F}">
          <p14:sldIdLst>
            <p14:sldId id="4124"/>
            <p14:sldId id="4125"/>
            <p14:sldId id="4126"/>
            <p14:sldId id="4127"/>
            <p14:sldId id="4128"/>
            <p14:sldId id="4129"/>
            <p14:sldId id="4130"/>
            <p14:sldId id="4131"/>
            <p14:sldId id="4132"/>
            <p14:sldId id="4133"/>
          </p14:sldIdLst>
        </p14:section>
        <p14:section name="المديح" id="{47B608F7-5356-4B36-AF50-243E10651F5D}">
          <p14:sldIdLst>
            <p14:sldId id="4134"/>
            <p14:sldId id="4135"/>
            <p14:sldId id="4136"/>
            <p14:sldId id="4137"/>
            <p14:sldId id="4138"/>
            <p14:sldId id="4139"/>
            <p14:sldId id="4140"/>
            <p14:sldId id="4141"/>
            <p14:sldId id="4142"/>
            <p14:sldId id="4143"/>
            <p14:sldId id="4144"/>
            <p14:sldId id="4145"/>
            <p14:sldId id="4146"/>
            <p14:sldId id="4147"/>
            <p14:sldId id="4148"/>
            <p14:sldId id="4149"/>
            <p14:sldId id="4150"/>
            <p14:sldId id="4151"/>
            <p14:sldId id="4152"/>
            <p14:sldId id="4153"/>
            <p14:sldId id="4154"/>
            <p14:sldId id="4155"/>
            <p14:sldId id="4156"/>
            <p14:sldId id="4157"/>
            <p14:sldId id="4158"/>
            <p14:sldId id="4159"/>
            <p14:sldId id="4160"/>
            <p14:sldId id="4161"/>
            <p14:sldId id="4162"/>
            <p14:sldId id="4163"/>
            <p14:sldId id="4164"/>
            <p14:sldId id="4165"/>
            <p14:sldId id="4166"/>
            <p14:sldId id="4167"/>
            <p14:sldId id="4168"/>
            <p14:sldId id="4169"/>
            <p14:sldId id="4170"/>
            <p14:sldId id="4171"/>
            <p14:sldId id="4172"/>
            <p14:sldId id="4173"/>
            <p14:sldId id="4174"/>
            <p14:sldId id="4175"/>
            <p14:sldId id="4176"/>
            <p14:sldId id="4177"/>
            <p14:sldId id="4178"/>
            <p14:sldId id="4179"/>
            <p14:sldId id="4180"/>
            <p14:sldId id="4181"/>
            <p14:sldId id="4182"/>
            <p14:sldId id="4183"/>
            <p14:sldId id="4184"/>
            <p14:sldId id="4185"/>
            <p14:sldId id="4186"/>
            <p14:sldId id="4187"/>
            <p14:sldId id="4188"/>
            <p14:sldId id="4189"/>
            <p14:sldId id="4190"/>
            <p14:sldId id="4191"/>
            <p14:sldId id="4192"/>
            <p14:sldId id="4193"/>
            <p14:sldId id="41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9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6600CC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3825" autoAdjust="0"/>
  </p:normalViewPr>
  <p:slideViewPr>
    <p:cSldViewPr>
      <p:cViewPr varScale="1">
        <p:scale>
          <a:sx n="71" d="100"/>
          <a:sy n="71" d="100"/>
        </p:scale>
        <p:origin x="1236" y="72"/>
      </p:cViewPr>
      <p:guideLst>
        <p:guide orient="horz" pos="2160"/>
        <p:guide pos="2880"/>
        <p:guide pos="2980"/>
      </p:guideLst>
    </p:cSldViewPr>
  </p:slideViewPr>
  <p:outlineViewPr>
    <p:cViewPr>
      <p:scale>
        <a:sx n="33" d="100"/>
        <a:sy n="33" d="100"/>
      </p:scale>
      <p:origin x="0" y="5739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7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63" Type="http://schemas.openxmlformats.org/officeDocument/2006/relationships/slide" Target="slides/slide60.xml"/><Relationship Id="rId84" Type="http://schemas.openxmlformats.org/officeDocument/2006/relationships/slide" Target="slides/slide81.xml"/><Relationship Id="rId138" Type="http://schemas.openxmlformats.org/officeDocument/2006/relationships/slide" Target="slides/slide135.xml"/><Relationship Id="rId159" Type="http://schemas.openxmlformats.org/officeDocument/2006/relationships/slide" Target="slides/slide156.xml"/><Relationship Id="rId170" Type="http://schemas.openxmlformats.org/officeDocument/2006/relationships/slide" Target="slides/slide167.xml"/><Relationship Id="rId191" Type="http://schemas.openxmlformats.org/officeDocument/2006/relationships/slide" Target="slides/slide188.xml"/><Relationship Id="rId205" Type="http://schemas.openxmlformats.org/officeDocument/2006/relationships/slide" Target="slides/slide202.xml"/><Relationship Id="rId226" Type="http://schemas.openxmlformats.org/officeDocument/2006/relationships/slide" Target="slides/slide22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53" Type="http://schemas.openxmlformats.org/officeDocument/2006/relationships/slide" Target="slides/slide50.xml"/><Relationship Id="rId74" Type="http://schemas.openxmlformats.org/officeDocument/2006/relationships/slide" Target="slides/slide71.xml"/><Relationship Id="rId128" Type="http://schemas.openxmlformats.org/officeDocument/2006/relationships/slide" Target="slides/slide125.xml"/><Relationship Id="rId149" Type="http://schemas.openxmlformats.org/officeDocument/2006/relationships/slide" Target="slides/slide146.xml"/><Relationship Id="rId5" Type="http://schemas.openxmlformats.org/officeDocument/2006/relationships/slide" Target="slides/slide2.xml"/><Relationship Id="rId95" Type="http://schemas.openxmlformats.org/officeDocument/2006/relationships/slide" Target="slides/slide92.xml"/><Relationship Id="rId160" Type="http://schemas.openxmlformats.org/officeDocument/2006/relationships/slide" Target="slides/slide157.xml"/><Relationship Id="rId181" Type="http://schemas.openxmlformats.org/officeDocument/2006/relationships/slide" Target="slides/slide178.xml"/><Relationship Id="rId216" Type="http://schemas.openxmlformats.org/officeDocument/2006/relationships/slide" Target="slides/slide213.xml"/><Relationship Id="rId22" Type="http://schemas.openxmlformats.org/officeDocument/2006/relationships/slide" Target="slides/slide19.xml"/><Relationship Id="rId43" Type="http://schemas.openxmlformats.org/officeDocument/2006/relationships/slide" Target="slides/slide40.xml"/><Relationship Id="rId64" Type="http://schemas.openxmlformats.org/officeDocument/2006/relationships/slide" Target="slides/slide61.xml"/><Relationship Id="rId118" Type="http://schemas.openxmlformats.org/officeDocument/2006/relationships/slide" Target="slides/slide115.xml"/><Relationship Id="rId139" Type="http://schemas.openxmlformats.org/officeDocument/2006/relationships/slide" Target="slides/slide136.xml"/><Relationship Id="rId85" Type="http://schemas.openxmlformats.org/officeDocument/2006/relationships/slide" Target="slides/slide82.xml"/><Relationship Id="rId150" Type="http://schemas.openxmlformats.org/officeDocument/2006/relationships/slide" Target="slides/slide147.xml"/><Relationship Id="rId171" Type="http://schemas.openxmlformats.org/officeDocument/2006/relationships/slide" Target="slides/slide168.xml"/><Relationship Id="rId192" Type="http://schemas.openxmlformats.org/officeDocument/2006/relationships/slide" Target="slides/slide189.xml"/><Relationship Id="rId206" Type="http://schemas.openxmlformats.org/officeDocument/2006/relationships/slide" Target="slides/slide203.xml"/><Relationship Id="rId227" Type="http://schemas.openxmlformats.org/officeDocument/2006/relationships/slide" Target="slides/slide224.xml"/><Relationship Id="rId12" Type="http://schemas.openxmlformats.org/officeDocument/2006/relationships/slide" Target="slides/slide9.xml"/><Relationship Id="rId33" Type="http://schemas.openxmlformats.org/officeDocument/2006/relationships/slide" Target="slides/slide30.xml"/><Relationship Id="rId108" Type="http://schemas.openxmlformats.org/officeDocument/2006/relationships/slide" Target="slides/slide105.xml"/><Relationship Id="rId129" Type="http://schemas.openxmlformats.org/officeDocument/2006/relationships/slide" Target="slides/slide126.xml"/><Relationship Id="rId54" Type="http://schemas.openxmlformats.org/officeDocument/2006/relationships/slide" Target="slides/slide51.xml"/><Relationship Id="rId75" Type="http://schemas.openxmlformats.org/officeDocument/2006/relationships/slide" Target="slides/slide72.xml"/><Relationship Id="rId96" Type="http://schemas.openxmlformats.org/officeDocument/2006/relationships/slide" Target="slides/slide93.xml"/><Relationship Id="rId140" Type="http://schemas.openxmlformats.org/officeDocument/2006/relationships/slide" Target="slides/slide137.xml"/><Relationship Id="rId161" Type="http://schemas.openxmlformats.org/officeDocument/2006/relationships/slide" Target="slides/slide158.xml"/><Relationship Id="rId182" Type="http://schemas.openxmlformats.org/officeDocument/2006/relationships/slide" Target="slides/slide179.xml"/><Relationship Id="rId217" Type="http://schemas.openxmlformats.org/officeDocument/2006/relationships/slide" Target="slides/slide214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119" Type="http://schemas.openxmlformats.org/officeDocument/2006/relationships/slide" Target="slides/slide116.xml"/><Relationship Id="rId44" Type="http://schemas.openxmlformats.org/officeDocument/2006/relationships/slide" Target="slides/slide41.xml"/><Relationship Id="rId65" Type="http://schemas.openxmlformats.org/officeDocument/2006/relationships/slide" Target="slides/slide62.xml"/><Relationship Id="rId86" Type="http://schemas.openxmlformats.org/officeDocument/2006/relationships/slide" Target="slides/slide83.xml"/><Relationship Id="rId130" Type="http://schemas.openxmlformats.org/officeDocument/2006/relationships/slide" Target="slides/slide127.xml"/><Relationship Id="rId151" Type="http://schemas.openxmlformats.org/officeDocument/2006/relationships/slide" Target="slides/slide148.xml"/><Relationship Id="rId172" Type="http://schemas.openxmlformats.org/officeDocument/2006/relationships/slide" Target="slides/slide169.xml"/><Relationship Id="rId193" Type="http://schemas.openxmlformats.org/officeDocument/2006/relationships/slide" Target="slides/slide190.xml"/><Relationship Id="rId207" Type="http://schemas.openxmlformats.org/officeDocument/2006/relationships/slide" Target="slides/slide204.xml"/><Relationship Id="rId228" Type="http://schemas.openxmlformats.org/officeDocument/2006/relationships/slide" Target="slides/slide225.xml"/><Relationship Id="rId13" Type="http://schemas.openxmlformats.org/officeDocument/2006/relationships/slide" Target="slides/slide10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20" Type="http://schemas.openxmlformats.org/officeDocument/2006/relationships/slide" Target="slides/slide117.xml"/><Relationship Id="rId141" Type="http://schemas.openxmlformats.org/officeDocument/2006/relationships/slide" Target="slides/slide138.xml"/><Relationship Id="rId7" Type="http://schemas.openxmlformats.org/officeDocument/2006/relationships/slide" Target="slides/slide4.xml"/><Relationship Id="rId162" Type="http://schemas.openxmlformats.org/officeDocument/2006/relationships/slide" Target="slides/slide159.xml"/><Relationship Id="rId183" Type="http://schemas.openxmlformats.org/officeDocument/2006/relationships/slide" Target="slides/slide180.xml"/><Relationship Id="rId218" Type="http://schemas.openxmlformats.org/officeDocument/2006/relationships/slide" Target="slides/slide215.xml"/><Relationship Id="rId24" Type="http://schemas.openxmlformats.org/officeDocument/2006/relationships/slide" Target="slides/slide21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31" Type="http://schemas.openxmlformats.org/officeDocument/2006/relationships/slide" Target="slides/slide128.xml"/><Relationship Id="rId152" Type="http://schemas.openxmlformats.org/officeDocument/2006/relationships/slide" Target="slides/slide149.xml"/><Relationship Id="rId173" Type="http://schemas.openxmlformats.org/officeDocument/2006/relationships/slide" Target="slides/slide170.xml"/><Relationship Id="rId194" Type="http://schemas.openxmlformats.org/officeDocument/2006/relationships/slide" Target="slides/slide191.xml"/><Relationship Id="rId208" Type="http://schemas.openxmlformats.org/officeDocument/2006/relationships/slide" Target="slides/slide205.xml"/><Relationship Id="rId229" Type="http://schemas.openxmlformats.org/officeDocument/2006/relationships/slide" Target="slides/slide226.xml"/><Relationship Id="rId14" Type="http://schemas.openxmlformats.org/officeDocument/2006/relationships/slide" Target="slides/slide11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8" Type="http://schemas.openxmlformats.org/officeDocument/2006/relationships/slide" Target="slides/slide5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142" Type="http://schemas.openxmlformats.org/officeDocument/2006/relationships/slide" Target="slides/slide139.xml"/><Relationship Id="rId163" Type="http://schemas.openxmlformats.org/officeDocument/2006/relationships/slide" Target="slides/slide160.xml"/><Relationship Id="rId184" Type="http://schemas.openxmlformats.org/officeDocument/2006/relationships/slide" Target="slides/slide181.xml"/><Relationship Id="rId219" Type="http://schemas.openxmlformats.org/officeDocument/2006/relationships/slide" Target="slides/slide216.xml"/><Relationship Id="rId230" Type="http://schemas.openxmlformats.org/officeDocument/2006/relationships/notesMaster" Target="notesMasters/notesMaster1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32" Type="http://schemas.openxmlformats.org/officeDocument/2006/relationships/slide" Target="slides/slide129.xml"/><Relationship Id="rId153" Type="http://schemas.openxmlformats.org/officeDocument/2006/relationships/slide" Target="slides/slide150.xml"/><Relationship Id="rId174" Type="http://schemas.openxmlformats.org/officeDocument/2006/relationships/slide" Target="slides/slide171.xml"/><Relationship Id="rId179" Type="http://schemas.openxmlformats.org/officeDocument/2006/relationships/slide" Target="slides/slide176.xml"/><Relationship Id="rId195" Type="http://schemas.openxmlformats.org/officeDocument/2006/relationships/slide" Target="slides/slide192.xml"/><Relationship Id="rId209" Type="http://schemas.openxmlformats.org/officeDocument/2006/relationships/slide" Target="slides/slide206.xml"/><Relationship Id="rId190" Type="http://schemas.openxmlformats.org/officeDocument/2006/relationships/slide" Target="slides/slide187.xml"/><Relationship Id="rId204" Type="http://schemas.openxmlformats.org/officeDocument/2006/relationships/slide" Target="slides/slide201.xml"/><Relationship Id="rId220" Type="http://schemas.openxmlformats.org/officeDocument/2006/relationships/slide" Target="slides/slide217.xml"/><Relationship Id="rId225" Type="http://schemas.openxmlformats.org/officeDocument/2006/relationships/slide" Target="slides/slide222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143" Type="http://schemas.openxmlformats.org/officeDocument/2006/relationships/slide" Target="slides/slide140.xml"/><Relationship Id="rId148" Type="http://schemas.openxmlformats.org/officeDocument/2006/relationships/slide" Target="slides/slide145.xml"/><Relationship Id="rId164" Type="http://schemas.openxmlformats.org/officeDocument/2006/relationships/slide" Target="slides/slide161.xml"/><Relationship Id="rId169" Type="http://schemas.openxmlformats.org/officeDocument/2006/relationships/slide" Target="slides/slide166.xml"/><Relationship Id="rId185" Type="http://schemas.openxmlformats.org/officeDocument/2006/relationships/slide" Target="slides/slide18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80" Type="http://schemas.openxmlformats.org/officeDocument/2006/relationships/slide" Target="slides/slide177.xml"/><Relationship Id="rId210" Type="http://schemas.openxmlformats.org/officeDocument/2006/relationships/slide" Target="slides/slide207.xml"/><Relationship Id="rId215" Type="http://schemas.openxmlformats.org/officeDocument/2006/relationships/slide" Target="slides/slide212.xml"/><Relationship Id="rId26" Type="http://schemas.openxmlformats.org/officeDocument/2006/relationships/slide" Target="slides/slide23.xml"/><Relationship Id="rId231" Type="http://schemas.openxmlformats.org/officeDocument/2006/relationships/handoutMaster" Target="handoutMasters/handoutMaster1.xml"/><Relationship Id="rId47" Type="http://schemas.openxmlformats.org/officeDocument/2006/relationships/slide" Target="slides/slide44.xml"/><Relationship Id="rId68" Type="http://schemas.openxmlformats.org/officeDocument/2006/relationships/slide" Target="slides/slide65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slide" Target="slides/slide130.xml"/><Relationship Id="rId154" Type="http://schemas.openxmlformats.org/officeDocument/2006/relationships/slide" Target="slides/slide151.xml"/><Relationship Id="rId175" Type="http://schemas.openxmlformats.org/officeDocument/2006/relationships/slide" Target="slides/slide172.xml"/><Relationship Id="rId196" Type="http://schemas.openxmlformats.org/officeDocument/2006/relationships/slide" Target="slides/slide193.xml"/><Relationship Id="rId200" Type="http://schemas.openxmlformats.org/officeDocument/2006/relationships/slide" Target="slides/slide197.xml"/><Relationship Id="rId16" Type="http://schemas.openxmlformats.org/officeDocument/2006/relationships/slide" Target="slides/slide13.xml"/><Relationship Id="rId221" Type="http://schemas.openxmlformats.org/officeDocument/2006/relationships/slide" Target="slides/slide218.xml"/><Relationship Id="rId37" Type="http://schemas.openxmlformats.org/officeDocument/2006/relationships/slide" Target="slides/slide34.xml"/><Relationship Id="rId58" Type="http://schemas.openxmlformats.org/officeDocument/2006/relationships/slide" Target="slides/slide55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44" Type="http://schemas.openxmlformats.org/officeDocument/2006/relationships/slide" Target="slides/slide141.xml"/><Relationship Id="rId90" Type="http://schemas.openxmlformats.org/officeDocument/2006/relationships/slide" Target="slides/slide87.xml"/><Relationship Id="rId165" Type="http://schemas.openxmlformats.org/officeDocument/2006/relationships/slide" Target="slides/slide162.xml"/><Relationship Id="rId186" Type="http://schemas.openxmlformats.org/officeDocument/2006/relationships/slide" Target="slides/slide183.xml"/><Relationship Id="rId211" Type="http://schemas.openxmlformats.org/officeDocument/2006/relationships/slide" Target="slides/slide208.xml"/><Relationship Id="rId232" Type="http://schemas.openxmlformats.org/officeDocument/2006/relationships/presProps" Target="presProps.xml"/><Relationship Id="rId27" Type="http://schemas.openxmlformats.org/officeDocument/2006/relationships/slide" Target="slides/slide24.xml"/><Relationship Id="rId48" Type="http://schemas.openxmlformats.org/officeDocument/2006/relationships/slide" Target="slides/slide45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34" Type="http://schemas.openxmlformats.org/officeDocument/2006/relationships/slide" Target="slides/slide131.xml"/><Relationship Id="rId80" Type="http://schemas.openxmlformats.org/officeDocument/2006/relationships/slide" Target="slides/slide77.xml"/><Relationship Id="rId155" Type="http://schemas.openxmlformats.org/officeDocument/2006/relationships/slide" Target="slides/slide152.xml"/><Relationship Id="rId176" Type="http://schemas.openxmlformats.org/officeDocument/2006/relationships/slide" Target="slides/slide173.xml"/><Relationship Id="rId197" Type="http://schemas.openxmlformats.org/officeDocument/2006/relationships/slide" Target="slides/slide194.xml"/><Relationship Id="rId201" Type="http://schemas.openxmlformats.org/officeDocument/2006/relationships/slide" Target="slides/slide198.xml"/><Relationship Id="rId222" Type="http://schemas.openxmlformats.org/officeDocument/2006/relationships/slide" Target="slides/slide219.xml"/><Relationship Id="rId17" Type="http://schemas.openxmlformats.org/officeDocument/2006/relationships/slide" Target="slides/slide14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24" Type="http://schemas.openxmlformats.org/officeDocument/2006/relationships/slide" Target="slides/slide121.xml"/><Relationship Id="rId70" Type="http://schemas.openxmlformats.org/officeDocument/2006/relationships/slide" Target="slides/slide67.xml"/><Relationship Id="rId91" Type="http://schemas.openxmlformats.org/officeDocument/2006/relationships/slide" Target="slides/slide88.xml"/><Relationship Id="rId145" Type="http://schemas.openxmlformats.org/officeDocument/2006/relationships/slide" Target="slides/slide142.xml"/><Relationship Id="rId166" Type="http://schemas.openxmlformats.org/officeDocument/2006/relationships/slide" Target="slides/slide163.xml"/><Relationship Id="rId187" Type="http://schemas.openxmlformats.org/officeDocument/2006/relationships/slide" Target="slides/slide184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09.xml"/><Relationship Id="rId233" Type="http://schemas.openxmlformats.org/officeDocument/2006/relationships/viewProps" Target="viewProps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60" Type="http://schemas.openxmlformats.org/officeDocument/2006/relationships/slide" Target="slides/slide57.xml"/><Relationship Id="rId81" Type="http://schemas.openxmlformats.org/officeDocument/2006/relationships/slide" Target="slides/slide78.xml"/><Relationship Id="rId135" Type="http://schemas.openxmlformats.org/officeDocument/2006/relationships/slide" Target="slides/slide132.xml"/><Relationship Id="rId156" Type="http://schemas.openxmlformats.org/officeDocument/2006/relationships/slide" Target="slides/slide153.xml"/><Relationship Id="rId177" Type="http://schemas.openxmlformats.org/officeDocument/2006/relationships/slide" Target="slides/slide174.xml"/><Relationship Id="rId198" Type="http://schemas.openxmlformats.org/officeDocument/2006/relationships/slide" Target="slides/slide195.xml"/><Relationship Id="rId202" Type="http://schemas.openxmlformats.org/officeDocument/2006/relationships/slide" Target="slides/slide199.xml"/><Relationship Id="rId223" Type="http://schemas.openxmlformats.org/officeDocument/2006/relationships/slide" Target="slides/slide22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50" Type="http://schemas.openxmlformats.org/officeDocument/2006/relationships/slide" Target="slides/slide47.xml"/><Relationship Id="rId104" Type="http://schemas.openxmlformats.org/officeDocument/2006/relationships/slide" Target="slides/slide101.xml"/><Relationship Id="rId125" Type="http://schemas.openxmlformats.org/officeDocument/2006/relationships/slide" Target="slides/slide122.xml"/><Relationship Id="rId146" Type="http://schemas.openxmlformats.org/officeDocument/2006/relationships/slide" Target="slides/slide143.xml"/><Relationship Id="rId167" Type="http://schemas.openxmlformats.org/officeDocument/2006/relationships/slide" Target="slides/slide164.xml"/><Relationship Id="rId188" Type="http://schemas.openxmlformats.org/officeDocument/2006/relationships/slide" Target="slides/slide185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13" Type="http://schemas.openxmlformats.org/officeDocument/2006/relationships/slide" Target="slides/slide210.xml"/><Relationship Id="rId234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40" Type="http://schemas.openxmlformats.org/officeDocument/2006/relationships/slide" Target="slides/slide37.xml"/><Relationship Id="rId115" Type="http://schemas.openxmlformats.org/officeDocument/2006/relationships/slide" Target="slides/slide112.xml"/><Relationship Id="rId136" Type="http://schemas.openxmlformats.org/officeDocument/2006/relationships/slide" Target="slides/slide133.xml"/><Relationship Id="rId157" Type="http://schemas.openxmlformats.org/officeDocument/2006/relationships/slide" Target="slides/slide154.xml"/><Relationship Id="rId178" Type="http://schemas.openxmlformats.org/officeDocument/2006/relationships/slide" Target="slides/slide175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9" Type="http://schemas.openxmlformats.org/officeDocument/2006/relationships/slide" Target="slides/slide196.xml"/><Relationship Id="rId203" Type="http://schemas.openxmlformats.org/officeDocument/2006/relationships/slide" Target="slides/slide200.xml"/><Relationship Id="rId19" Type="http://schemas.openxmlformats.org/officeDocument/2006/relationships/slide" Target="slides/slide16.xml"/><Relationship Id="rId224" Type="http://schemas.openxmlformats.org/officeDocument/2006/relationships/slide" Target="slides/slide221.xml"/><Relationship Id="rId30" Type="http://schemas.openxmlformats.org/officeDocument/2006/relationships/slide" Target="slides/slide27.xml"/><Relationship Id="rId105" Type="http://schemas.openxmlformats.org/officeDocument/2006/relationships/slide" Target="slides/slide102.xml"/><Relationship Id="rId126" Type="http://schemas.openxmlformats.org/officeDocument/2006/relationships/slide" Target="slides/slide123.xml"/><Relationship Id="rId147" Type="http://schemas.openxmlformats.org/officeDocument/2006/relationships/slide" Target="slides/slide144.xml"/><Relationship Id="rId168" Type="http://schemas.openxmlformats.org/officeDocument/2006/relationships/slide" Target="slides/slide16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189" Type="http://schemas.openxmlformats.org/officeDocument/2006/relationships/slide" Target="slides/slide186.xml"/><Relationship Id="rId3" Type="http://schemas.openxmlformats.org/officeDocument/2006/relationships/slideMaster" Target="slideMasters/slideMaster3.xml"/><Relationship Id="rId214" Type="http://schemas.openxmlformats.org/officeDocument/2006/relationships/slide" Target="slides/slide211.xml"/><Relationship Id="rId235" Type="http://schemas.openxmlformats.org/officeDocument/2006/relationships/tableStyles" Target="tableStyles.xml"/><Relationship Id="rId116" Type="http://schemas.openxmlformats.org/officeDocument/2006/relationships/slide" Target="slides/slide113.xml"/><Relationship Id="rId137" Type="http://schemas.openxmlformats.org/officeDocument/2006/relationships/slide" Target="slides/slide134.xml"/><Relationship Id="rId158" Type="http://schemas.openxmlformats.org/officeDocument/2006/relationships/slide" Target="slides/slide15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r>
              <a:rPr lang="ar-EG"/>
              <a:t>عيد القيامة المجيد 2016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E3F073E-41B9-4BA8-95A4-9C4D5B3B80B7}" type="datetimeFigureOut">
              <a:rPr lang="ar-EG" smtClean="0"/>
              <a:pPr/>
              <a:t>18/08/1445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DE60FDA-6049-45C0-9F5A-397F075FE44C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4392772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r>
              <a:rPr lang="ar-EG"/>
              <a:t>عيد القيامة المجيد 2016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B84B6BA-4C54-418D-B961-1769A4B96C7C}" type="datetimeFigureOut">
              <a:rPr lang="ar-EG" smtClean="0"/>
              <a:pPr/>
              <a:t>18/08/1445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AB8207E-788A-411A-94E8-C2D45EB88DAE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4890335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6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EG">
              <a:latin typeface="Arial" charset="0"/>
              <a:cs typeface="Arial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ar-EG"/>
              <a:t>عيد القيامة المجيد 2016</a:t>
            </a:r>
          </a:p>
        </p:txBody>
      </p:sp>
    </p:spTree>
    <p:extLst>
      <p:ext uri="{BB962C8B-B14F-4D97-AF65-F5344CB8AC3E}">
        <p14:creationId xmlns:p14="http://schemas.microsoft.com/office/powerpoint/2010/main" val="3569692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8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EG" dirty="0">
                <a:latin typeface="Arial" charset="0"/>
                <a:cs typeface="Arial" charset="0"/>
              </a:rPr>
              <a:t>الى الانجيل قبطي</a:t>
            </a: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ar-EG"/>
              <a:t>عيد القيامة المجيد 2016</a:t>
            </a:r>
          </a:p>
        </p:txBody>
      </p:sp>
    </p:spTree>
    <p:extLst>
      <p:ext uri="{BB962C8B-B14F-4D97-AF65-F5344CB8AC3E}">
        <p14:creationId xmlns:p14="http://schemas.microsoft.com/office/powerpoint/2010/main" val="2435121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الي</a:t>
            </a:r>
            <a:r>
              <a:rPr lang="ar-EG" baseline="0" dirty="0"/>
              <a:t> الانجيل قبطي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ar-EG"/>
              <a:t>عيد القيامة المجيد 2016</a:t>
            </a:r>
          </a:p>
        </p:txBody>
      </p:sp>
    </p:spTree>
    <p:extLst>
      <p:ext uri="{BB962C8B-B14F-4D97-AF65-F5344CB8AC3E}">
        <p14:creationId xmlns:p14="http://schemas.microsoft.com/office/powerpoint/2010/main" val="2406603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9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EG">
              <a:latin typeface="Arial" charset="0"/>
              <a:cs typeface="Arial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ar-EG"/>
              <a:t>عيد القيامة المجيد 2016</a:t>
            </a:r>
          </a:p>
        </p:txBody>
      </p:sp>
    </p:spTree>
    <p:extLst>
      <p:ext uri="{BB962C8B-B14F-4D97-AF65-F5344CB8AC3E}">
        <p14:creationId xmlns:p14="http://schemas.microsoft.com/office/powerpoint/2010/main" val="2320089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0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EG">
              <a:latin typeface="Arial" charset="0"/>
              <a:cs typeface="Arial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ar-EG"/>
              <a:t>عيد القيامة المجيد 2016</a:t>
            </a:r>
          </a:p>
        </p:txBody>
      </p:sp>
    </p:spTree>
    <p:extLst>
      <p:ext uri="{BB962C8B-B14F-4D97-AF65-F5344CB8AC3E}">
        <p14:creationId xmlns:p14="http://schemas.microsoft.com/office/powerpoint/2010/main" val="2306270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1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EG">
              <a:latin typeface="Arial" charset="0"/>
              <a:cs typeface="Arial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ar-EG"/>
              <a:t>عيد القيامة المجيد 2016</a:t>
            </a:r>
          </a:p>
        </p:txBody>
      </p:sp>
    </p:spTree>
    <p:extLst>
      <p:ext uri="{BB962C8B-B14F-4D97-AF65-F5344CB8AC3E}">
        <p14:creationId xmlns:p14="http://schemas.microsoft.com/office/powerpoint/2010/main" val="2251977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2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EG">
              <a:latin typeface="Arial" charset="0"/>
              <a:cs typeface="Arial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ar-EG"/>
              <a:t>عيد القيامة المجيد 2016</a:t>
            </a:r>
          </a:p>
        </p:txBody>
      </p:sp>
    </p:spTree>
    <p:extLst>
      <p:ext uri="{BB962C8B-B14F-4D97-AF65-F5344CB8AC3E}">
        <p14:creationId xmlns:p14="http://schemas.microsoft.com/office/powerpoint/2010/main" val="855566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3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EG">
              <a:latin typeface="Arial" charset="0"/>
              <a:cs typeface="Arial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ar-EG"/>
              <a:t>عيد القيامة المجيد 2016</a:t>
            </a:r>
          </a:p>
        </p:txBody>
      </p:sp>
    </p:spTree>
    <p:extLst>
      <p:ext uri="{BB962C8B-B14F-4D97-AF65-F5344CB8AC3E}">
        <p14:creationId xmlns:p14="http://schemas.microsoft.com/office/powerpoint/2010/main" val="3840951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EG">
              <a:latin typeface="Arial" charset="0"/>
              <a:cs typeface="Arial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ar-EG"/>
              <a:t>عيد القيامة المجيد 2016</a:t>
            </a:r>
          </a:p>
        </p:txBody>
      </p:sp>
    </p:spTree>
    <p:extLst>
      <p:ext uri="{BB962C8B-B14F-4D97-AF65-F5344CB8AC3E}">
        <p14:creationId xmlns:p14="http://schemas.microsoft.com/office/powerpoint/2010/main" val="2883747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EG">
              <a:latin typeface="Arial" charset="0"/>
              <a:cs typeface="Arial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ar-EG"/>
              <a:t>عيد القيامة المجيد 2016</a:t>
            </a:r>
          </a:p>
        </p:txBody>
      </p:sp>
    </p:spTree>
    <p:extLst>
      <p:ext uri="{BB962C8B-B14F-4D97-AF65-F5344CB8AC3E}">
        <p14:creationId xmlns:p14="http://schemas.microsoft.com/office/powerpoint/2010/main" val="17792563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EG">
              <a:latin typeface="Arial" charset="0"/>
              <a:cs typeface="Arial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ar-EG"/>
              <a:t>عيد القيامة المجيد 2016</a:t>
            </a:r>
          </a:p>
        </p:txBody>
      </p:sp>
    </p:spTree>
    <p:extLst>
      <p:ext uri="{BB962C8B-B14F-4D97-AF65-F5344CB8AC3E}">
        <p14:creationId xmlns:p14="http://schemas.microsoft.com/office/powerpoint/2010/main" val="3888109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EG" dirty="0"/>
              <a:t>الي</a:t>
            </a:r>
            <a:r>
              <a:rPr lang="ar-EG" baseline="0" dirty="0"/>
              <a:t> اي اغابي                                الى لحن بي اهموت غار الكبير                           الى تو ماكاريو </a:t>
            </a:r>
            <a:endParaRPr lang="en-US" dirty="0"/>
          </a:p>
          <a:p>
            <a:r>
              <a:rPr lang="ar-EG" dirty="0">
                <a:latin typeface="Arial" charset="0"/>
                <a:cs typeface="Arial" charset="0"/>
              </a:rPr>
              <a:t>	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ar-EG"/>
              <a:t>عيد القيامة المجيد 2016</a:t>
            </a:r>
          </a:p>
        </p:txBody>
      </p:sp>
    </p:spTree>
    <p:extLst>
      <p:ext uri="{BB962C8B-B14F-4D97-AF65-F5344CB8AC3E}">
        <p14:creationId xmlns:p14="http://schemas.microsoft.com/office/powerpoint/2010/main" val="2030453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EG">
              <a:latin typeface="Arial" charset="0"/>
              <a:cs typeface="Arial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ar-EG"/>
              <a:t>عيد القيامة المجيد 2016</a:t>
            </a:r>
          </a:p>
        </p:txBody>
      </p:sp>
    </p:spTree>
    <p:extLst>
      <p:ext uri="{BB962C8B-B14F-4D97-AF65-F5344CB8AC3E}">
        <p14:creationId xmlns:p14="http://schemas.microsoft.com/office/powerpoint/2010/main" val="2636640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EG">
              <a:latin typeface="Arial" charset="0"/>
              <a:cs typeface="Arial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ar-EG"/>
              <a:t>عيد القيامة المجيد 2016</a:t>
            </a:r>
          </a:p>
        </p:txBody>
      </p:sp>
    </p:spTree>
    <p:extLst>
      <p:ext uri="{BB962C8B-B14F-4D97-AF65-F5344CB8AC3E}">
        <p14:creationId xmlns:p14="http://schemas.microsoft.com/office/powerpoint/2010/main" val="29528933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EG">
              <a:latin typeface="Arial" charset="0"/>
              <a:cs typeface="Arial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ar-EG"/>
              <a:t>عيد القيامة المجيد 2016</a:t>
            </a:r>
          </a:p>
        </p:txBody>
      </p:sp>
    </p:spTree>
    <p:extLst>
      <p:ext uri="{BB962C8B-B14F-4D97-AF65-F5344CB8AC3E}">
        <p14:creationId xmlns:p14="http://schemas.microsoft.com/office/powerpoint/2010/main" val="37142722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EG">
              <a:latin typeface="Arial" charset="0"/>
              <a:cs typeface="Arial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ar-EG"/>
              <a:t>عيد القيامة المجيد 2016</a:t>
            </a:r>
          </a:p>
        </p:txBody>
      </p:sp>
    </p:spTree>
    <p:extLst>
      <p:ext uri="{BB962C8B-B14F-4D97-AF65-F5344CB8AC3E}">
        <p14:creationId xmlns:p14="http://schemas.microsoft.com/office/powerpoint/2010/main" val="2208770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EG">
              <a:latin typeface="Arial" charset="0"/>
              <a:cs typeface="Arial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ar-EG"/>
              <a:t>عيد القيامة المجيد 2016</a:t>
            </a:r>
          </a:p>
        </p:txBody>
      </p:sp>
    </p:spTree>
    <p:extLst>
      <p:ext uri="{BB962C8B-B14F-4D97-AF65-F5344CB8AC3E}">
        <p14:creationId xmlns:p14="http://schemas.microsoft.com/office/powerpoint/2010/main" val="28968356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EG">
              <a:latin typeface="Arial" charset="0"/>
              <a:cs typeface="Arial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ar-EG"/>
              <a:t>عيد القيامة المجيد 2016</a:t>
            </a:r>
          </a:p>
        </p:txBody>
      </p:sp>
    </p:spTree>
    <p:extLst>
      <p:ext uri="{BB962C8B-B14F-4D97-AF65-F5344CB8AC3E}">
        <p14:creationId xmlns:p14="http://schemas.microsoft.com/office/powerpoint/2010/main" val="14840915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EG">
              <a:latin typeface="Arial" charset="0"/>
              <a:cs typeface="Arial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ar-EG"/>
              <a:t>عيد القيامة المجيد 2016</a:t>
            </a:r>
          </a:p>
        </p:txBody>
      </p:sp>
    </p:spTree>
    <p:extLst>
      <p:ext uri="{BB962C8B-B14F-4D97-AF65-F5344CB8AC3E}">
        <p14:creationId xmlns:p14="http://schemas.microsoft.com/office/powerpoint/2010/main" val="26993217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EG">
              <a:latin typeface="Arial" charset="0"/>
              <a:cs typeface="Arial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ar-EG"/>
              <a:t>عيد القيامة المجيد 2016</a:t>
            </a:r>
          </a:p>
        </p:txBody>
      </p:sp>
    </p:spTree>
    <p:extLst>
      <p:ext uri="{BB962C8B-B14F-4D97-AF65-F5344CB8AC3E}">
        <p14:creationId xmlns:p14="http://schemas.microsoft.com/office/powerpoint/2010/main" val="17678950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EG">
              <a:latin typeface="Arial" charset="0"/>
              <a:cs typeface="Arial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ar-EG"/>
              <a:t>عيد القيامة المجيد 2016</a:t>
            </a:r>
          </a:p>
        </p:txBody>
      </p:sp>
    </p:spTree>
    <p:extLst>
      <p:ext uri="{BB962C8B-B14F-4D97-AF65-F5344CB8AC3E}">
        <p14:creationId xmlns:p14="http://schemas.microsoft.com/office/powerpoint/2010/main" val="23803675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8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EG" dirty="0">
                <a:latin typeface="Arial" charset="0"/>
                <a:cs typeface="Arial" charset="0"/>
              </a:rPr>
              <a:t>الى طرح القيامة ـ نور نور با جبل</a:t>
            </a:r>
            <a:r>
              <a:rPr lang="ar-EG" baseline="0" dirty="0">
                <a:latin typeface="Arial" charset="0"/>
                <a:cs typeface="Arial" charset="0"/>
              </a:rPr>
              <a:t> الزيتون</a:t>
            </a:r>
            <a:endParaRPr lang="ar-EG" dirty="0">
              <a:latin typeface="Arial" charset="0"/>
              <a:cs typeface="Arial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ar-EG"/>
              <a:t>عيد القيامة المجيد 2016</a:t>
            </a:r>
          </a:p>
        </p:txBody>
      </p:sp>
    </p:spTree>
    <p:extLst>
      <p:ext uri="{BB962C8B-B14F-4D97-AF65-F5344CB8AC3E}">
        <p14:creationId xmlns:p14="http://schemas.microsoft.com/office/powerpoint/2010/main" val="3208581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4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EG">
              <a:latin typeface="Arial" charset="0"/>
              <a:cs typeface="Arial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ar-EG"/>
              <a:t>عيد القيامة المجيد 2016</a:t>
            </a:r>
          </a:p>
        </p:txBody>
      </p:sp>
    </p:spTree>
    <p:extLst>
      <p:ext uri="{BB962C8B-B14F-4D97-AF65-F5344CB8AC3E}">
        <p14:creationId xmlns:p14="http://schemas.microsoft.com/office/powerpoint/2010/main" val="12010372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129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805094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130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046226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131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002754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132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693607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133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023917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134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135702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ar-EG"/>
              <a:t>عيد القيامة المجيد 2016</a:t>
            </a:r>
          </a:p>
        </p:txBody>
      </p:sp>
    </p:spTree>
    <p:extLst>
      <p:ext uri="{BB962C8B-B14F-4D97-AF65-F5344CB8AC3E}">
        <p14:creationId xmlns:p14="http://schemas.microsoft.com/office/powerpoint/2010/main" val="13308867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139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68044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140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359106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141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44463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الى لحن تو</a:t>
            </a:r>
            <a:r>
              <a:rPr lang="ar-EG" baseline="0" dirty="0"/>
              <a:t> مكاريو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74AE7-1CD9-4298-B96D-5C71AC5C77F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692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142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834413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143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437210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ar-EG"/>
              <a:t>عيد القيامة المجيد 2016</a:t>
            </a:r>
          </a:p>
        </p:txBody>
      </p:sp>
    </p:spTree>
    <p:extLst>
      <p:ext uri="{BB962C8B-B14F-4D97-AF65-F5344CB8AC3E}">
        <p14:creationId xmlns:p14="http://schemas.microsoft.com/office/powerpoint/2010/main" val="9401890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ar-EG"/>
              <a:t>عيد القيامة المجيد 2016</a:t>
            </a:r>
          </a:p>
        </p:txBody>
      </p:sp>
    </p:spTree>
    <p:extLst>
      <p:ext uri="{BB962C8B-B14F-4D97-AF65-F5344CB8AC3E}">
        <p14:creationId xmlns:p14="http://schemas.microsoft.com/office/powerpoint/2010/main" val="15328004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ar-EG"/>
              <a:t>عيد القيامة المجيد 2016</a:t>
            </a:r>
          </a:p>
        </p:txBody>
      </p:sp>
    </p:spTree>
    <p:extLst>
      <p:ext uri="{BB962C8B-B14F-4D97-AF65-F5344CB8AC3E}">
        <p14:creationId xmlns:p14="http://schemas.microsoft.com/office/powerpoint/2010/main" val="41344327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169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161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175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7215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181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4342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187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3868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193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41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5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EG">
              <a:latin typeface="Arial" charset="0"/>
              <a:cs typeface="Arial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ar-EG"/>
              <a:t>عيد القيامة المجيد 2016</a:t>
            </a:r>
          </a:p>
        </p:txBody>
      </p:sp>
    </p:spTree>
    <p:extLst>
      <p:ext uri="{BB962C8B-B14F-4D97-AF65-F5344CB8AC3E}">
        <p14:creationId xmlns:p14="http://schemas.microsoft.com/office/powerpoint/2010/main" val="132154694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199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42770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205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7622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211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41162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217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89264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224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69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الي اي اغابي                             الي تو ماكريو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ar-EG"/>
              <a:t>عيد القيامة المجيد 2016</a:t>
            </a:r>
          </a:p>
        </p:txBody>
      </p:sp>
    </p:spTree>
    <p:extLst>
      <p:ext uri="{BB962C8B-B14F-4D97-AF65-F5344CB8AC3E}">
        <p14:creationId xmlns:p14="http://schemas.microsoft.com/office/powerpoint/2010/main" val="237444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EG">
              <a:latin typeface="Arial" charset="0"/>
              <a:cs typeface="Arial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ar-EG"/>
              <a:t>عيد القيامة المجيد 2016</a:t>
            </a:r>
          </a:p>
        </p:txBody>
      </p:sp>
    </p:spTree>
    <p:extLst>
      <p:ext uri="{BB962C8B-B14F-4D97-AF65-F5344CB8AC3E}">
        <p14:creationId xmlns:p14="http://schemas.microsoft.com/office/powerpoint/2010/main" val="1720215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4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EG">
              <a:latin typeface="Arial" charset="0"/>
              <a:cs typeface="Arial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ar-EG"/>
              <a:t>عيد القيامة المجيد 2016</a:t>
            </a:r>
          </a:p>
        </p:txBody>
      </p:sp>
    </p:spTree>
    <p:extLst>
      <p:ext uri="{BB962C8B-B14F-4D97-AF65-F5344CB8AC3E}">
        <p14:creationId xmlns:p14="http://schemas.microsoft.com/office/powerpoint/2010/main" val="2296479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7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EG">
              <a:latin typeface="Arial" charset="0"/>
              <a:cs typeface="Arial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ar-EG"/>
              <a:t>عيد القيامة المجيد 2016</a:t>
            </a:r>
          </a:p>
        </p:txBody>
      </p:sp>
    </p:spTree>
    <p:extLst>
      <p:ext uri="{BB962C8B-B14F-4D97-AF65-F5344CB8AC3E}">
        <p14:creationId xmlns:p14="http://schemas.microsoft.com/office/powerpoint/2010/main" val="1725937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151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قداس الكلم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46365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قداس الكلمه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4418583"/>
            <a:ext cx="9144000" cy="782371"/>
          </a:xfrm>
          <a:prstGeom prst="rect">
            <a:avLst/>
          </a:prstGeom>
        </p:spPr>
        <p:txBody>
          <a:bodyPr/>
          <a:lstStyle>
            <a:lvl1pPr algn="ctr" defTabSz="914400" rtl="1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32475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00954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0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7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ـبـولـــ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الـبـولـــس</a:t>
            </a:r>
          </a:p>
        </p:txBody>
      </p:sp>
    </p:spTree>
    <p:extLst>
      <p:ext uri="{BB962C8B-B14F-4D97-AF65-F5344CB8AC3E}">
        <p14:creationId xmlns:p14="http://schemas.microsoft.com/office/powerpoint/2010/main" val="3376873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كاثوليكو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الكاثوليكون</a:t>
            </a:r>
          </a:p>
        </p:txBody>
      </p:sp>
    </p:spTree>
    <p:extLst>
      <p:ext uri="{BB962C8B-B14F-4D97-AF65-F5344CB8AC3E}">
        <p14:creationId xmlns:p14="http://schemas.microsoft.com/office/powerpoint/2010/main" val="3071564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إبركسي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الإبركسيس</a:t>
            </a:r>
          </a:p>
        </p:txBody>
      </p:sp>
    </p:spTree>
    <p:extLst>
      <p:ext uri="{BB962C8B-B14F-4D97-AF65-F5344CB8AC3E}">
        <p14:creationId xmlns:p14="http://schemas.microsoft.com/office/powerpoint/2010/main" val="4069412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أوشية الإنجي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أوشية الإنجيل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/>
          <a:lstStyle>
            <a:lvl1pPr algn="ctr" defTabSz="914400" rtl="1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0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685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مزمو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المزمور</a:t>
            </a:r>
          </a:p>
        </p:txBody>
      </p:sp>
    </p:spTree>
    <p:extLst>
      <p:ext uri="{BB962C8B-B14F-4D97-AF65-F5344CB8AC3E}">
        <p14:creationId xmlns:p14="http://schemas.microsoft.com/office/powerpoint/2010/main" val="1060872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انجي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الانجيل</a:t>
            </a:r>
          </a:p>
        </p:txBody>
      </p:sp>
    </p:spTree>
    <p:extLst>
      <p:ext uri="{BB962C8B-B14F-4D97-AF65-F5344CB8AC3E}">
        <p14:creationId xmlns:p14="http://schemas.microsoft.com/office/powerpoint/2010/main" val="1639016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قانون الايم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قانون الإيمان</a:t>
            </a:r>
          </a:p>
        </p:txBody>
      </p:sp>
    </p:spTree>
    <p:extLst>
      <p:ext uri="{BB962C8B-B14F-4D97-AF65-F5344CB8AC3E}">
        <p14:creationId xmlns:p14="http://schemas.microsoft.com/office/powerpoint/2010/main" val="9720452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صلاة الصل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صلاة الصلح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/>
          <a:lstStyle>
            <a:lvl1pPr algn="ctr" defTabSz="914400" rtl="1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0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8140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أسبسمس أدا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أسبسمس أدام</a:t>
            </a:r>
          </a:p>
        </p:txBody>
      </p:sp>
    </p:spTree>
    <p:extLst>
      <p:ext uri="{BB962C8B-B14F-4D97-AF65-F5344CB8AC3E}">
        <p14:creationId xmlns:p14="http://schemas.microsoft.com/office/powerpoint/2010/main" val="377859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انها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207439"/>
            <a:ext cx="9143999" cy="605937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0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4365104"/>
            <a:ext cx="9144000" cy="782371"/>
          </a:xfrm>
        </p:spPr>
        <p:txBody>
          <a:bodyPr/>
          <a:lstStyle>
            <a:lvl1pPr algn="ctr" rtl="1">
              <a:defRPr sz="3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053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لانافور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الانافورا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/>
          <a:lstStyle>
            <a:lvl1pPr algn="ctr" defTabSz="914400" rtl="1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0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826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أسبسمس واط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أسبسمس واطس</a:t>
            </a:r>
          </a:p>
        </p:txBody>
      </p:sp>
    </p:spTree>
    <p:extLst>
      <p:ext uri="{BB962C8B-B14F-4D97-AF65-F5344CB8AC3E}">
        <p14:creationId xmlns:p14="http://schemas.microsoft.com/office/powerpoint/2010/main" val="26806714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لصلوات التأسيسي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الصلوات التأسيسية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/>
          <a:lstStyle>
            <a:lvl1pPr algn="ctr" defTabSz="914400" rtl="1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0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44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سر حلول الروح القد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سر حلول الروح القدس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/>
          <a:lstStyle>
            <a:lvl1pPr algn="ctr" defTabSz="914400" rtl="1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0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089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لمجم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المجمع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/>
          <a:lstStyle>
            <a:lvl1pPr algn="ctr" defTabSz="914400" rtl="1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0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627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مقدمة القسم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مقدمة القسمة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/>
          <a:lstStyle>
            <a:lvl1pPr algn="ctr" defTabSz="914400" rtl="1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0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904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قسم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القسمة</a:t>
            </a:r>
          </a:p>
        </p:txBody>
      </p:sp>
    </p:spTree>
    <p:extLst>
      <p:ext uri="{BB962C8B-B14F-4D97-AF65-F5344CB8AC3E}">
        <p14:creationId xmlns:p14="http://schemas.microsoft.com/office/powerpoint/2010/main" val="15128805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اعترا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الاعتراف</a:t>
            </a:r>
          </a:p>
        </p:txBody>
      </p:sp>
    </p:spTree>
    <p:extLst>
      <p:ext uri="{BB962C8B-B14F-4D97-AF65-F5344CB8AC3E}">
        <p14:creationId xmlns:p14="http://schemas.microsoft.com/office/powerpoint/2010/main" val="31244321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توزي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التوزيع</a:t>
            </a:r>
          </a:p>
        </p:txBody>
      </p:sp>
    </p:spTree>
    <p:extLst>
      <p:ext uri="{BB962C8B-B14F-4D97-AF65-F5344CB8AC3E}">
        <p14:creationId xmlns:p14="http://schemas.microsoft.com/office/powerpoint/2010/main" val="14787117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لتوزي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التوزيع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/>
          <a:lstStyle>
            <a:lvl1pPr algn="ctr" defTabSz="914400" rtl="1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0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3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أرباع الناقو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207439"/>
            <a:ext cx="9143999" cy="605937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0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4365104"/>
            <a:ext cx="9144000" cy="782371"/>
          </a:xfr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أرباع الناقوس</a:t>
            </a:r>
          </a:p>
        </p:txBody>
      </p:sp>
    </p:spTree>
    <p:extLst>
      <p:ext uri="{BB962C8B-B14F-4D97-AF65-F5344CB8AC3E}">
        <p14:creationId xmlns:p14="http://schemas.microsoft.com/office/powerpoint/2010/main" val="26499541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عرب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20" y="4365104"/>
            <a:ext cx="9130680" cy="2492896"/>
          </a:xfrm>
          <a:prstGeom prst="rect">
            <a:avLst/>
          </a:prstGeom>
        </p:spPr>
        <p:txBody>
          <a:bodyPr/>
          <a:lstStyle>
            <a:lvl1pPr marL="0" indent="0" algn="justLow">
              <a:buNone/>
              <a:defRPr sz="4000" b="1">
                <a:solidFill>
                  <a:schemeClr val="bg1"/>
                </a:solidFill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EG" dirty="0"/>
              <a:t>عربي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16216" y="4437112"/>
            <a:ext cx="2627784" cy="2284363"/>
          </a:xfrm>
          <a:prstGeom prst="rect">
            <a:avLst/>
          </a:prstGeom>
        </p:spPr>
        <p:txBody>
          <a:bodyPr/>
          <a:lstStyle>
            <a:lvl1pPr algn="ctr">
              <a:defRPr lang="ar-EG" sz="3600" b="1" kern="1200" dirty="0" smtClean="0">
                <a:solidFill>
                  <a:schemeClr val="lt1"/>
                </a:solidFill>
                <a:latin typeface="+mn-lt"/>
                <a:ea typeface="+mn-ea"/>
                <a:cs typeface="Simplified Arabic" pitchFamily="2" charset="-78"/>
              </a:defRPr>
            </a:lvl1pPr>
          </a:lstStyle>
          <a:p>
            <a:r>
              <a:rPr lang="ar-EG" dirty="0"/>
              <a:t>عربي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4437112"/>
            <a:ext cx="3781400" cy="228436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FFC000"/>
                </a:solidFill>
                <a:latin typeface="CS New Athanasius" panose="020B0500000000000000" pitchFamily="34" charset="0"/>
              </a:defRPr>
            </a:lvl1pPr>
          </a:lstStyle>
          <a:p>
            <a:r>
              <a:rPr lang="ar-EG" dirty="0"/>
              <a:t>قبطي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4437112"/>
            <a:ext cx="2590800" cy="2284363"/>
          </a:xfrm>
          <a:prstGeom prst="rect">
            <a:avLst/>
          </a:prstGeom>
        </p:spPr>
        <p:txBody>
          <a:bodyPr/>
          <a:lstStyle>
            <a:lvl1pPr marL="0" algn="ctr" defTabSz="914400" rtl="1" eaLnBrk="1" latinLnBrk="0" hangingPunct="1">
              <a:defRPr lang="ar-EG" sz="3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L-Mateen" pitchFamily="2" charset="-78"/>
              </a:defRPr>
            </a:lvl1pPr>
          </a:lstStyle>
          <a:p>
            <a:r>
              <a:rPr lang="ar-EG" b="1" dirty="0">
                <a:solidFill>
                  <a:schemeClr val="lt1"/>
                </a:solidFill>
                <a:cs typeface="Simplified Arabic" pitchFamily="2" charset="-78"/>
              </a:rPr>
              <a:t>معرب</a:t>
            </a:r>
            <a:r>
              <a:rPr lang="ar-EG" dirty="0"/>
              <a:t>	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8184" y="116632"/>
            <a:ext cx="2736304" cy="50405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367255B-C631-4880-ADBF-5D5F9BF48A38}" type="datetimeFigureOut">
              <a:rPr lang="ar-EG" smtClean="0"/>
              <a:pPr/>
              <a:t>18/08/1445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55D9A-0319-458E-87A5-E4BFDB278479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8184" y="116632"/>
            <a:ext cx="2736304" cy="50405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367255B-C631-4880-ADBF-5D5F9BF48A38}" type="datetimeFigureOut">
              <a:rPr lang="ar-EG" smtClean="0"/>
              <a:pPr/>
              <a:t>18/08/1445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55D9A-0319-458E-87A5-E4BFDB278479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367255B-C631-4880-ADBF-5D5F9BF48A38}" type="datetimeFigureOut">
              <a:rPr lang="ar-EG" smtClean="0"/>
              <a:pPr/>
              <a:t>18/08/1445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55D9A-0319-458E-87A5-E4BFDB278479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367255B-C631-4880-ADBF-5D5F9BF48A38}" type="datetimeFigureOut">
              <a:rPr lang="ar-EG" smtClean="0"/>
              <a:pPr/>
              <a:t>18/08/1445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55D9A-0319-458E-87A5-E4BFDB278479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367255B-C631-4880-ADBF-5D5F9BF48A38}" type="datetimeFigureOut">
              <a:rPr lang="ar-EG" smtClean="0"/>
              <a:pPr/>
              <a:t>18/08/1445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55D9A-0319-458E-87A5-E4BFDB278479}" type="slidenum">
              <a:rPr lang="ar-EG" smtClean="0"/>
              <a:pPr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  <a:prstGeom prst="rect">
            <a:avLst/>
          </a:prstGeom>
        </p:spPr>
        <p:txBody>
          <a:bodyPr/>
          <a:lstStyle>
            <a:lvl1pPr>
              <a:defRPr sz="4400" b="1" u="sng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51198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0138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اوشية القراب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05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سبع الطرائ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590800" y="76200"/>
            <a:ext cx="4191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السبع طرائق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4365104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4000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584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قداس الكلم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قداس الكلمة</a:t>
            </a:r>
          </a:p>
        </p:txBody>
      </p:sp>
    </p:spTree>
    <p:extLst>
      <p:ext uri="{BB962C8B-B14F-4D97-AF65-F5344CB8AC3E}">
        <p14:creationId xmlns:p14="http://schemas.microsoft.com/office/powerpoint/2010/main" val="39441975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قداس الكلمة  cs at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New Athanasius" panose="020B0500000000000000" pitchFamily="34" charset="0"/>
                <a:ea typeface="+mn-ea"/>
                <a:cs typeface="Traditional Arabic" panose="02020603050405020304" pitchFamily="18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قداس الكلمة</a:t>
            </a:r>
          </a:p>
        </p:txBody>
      </p:sp>
    </p:spTree>
    <p:extLst>
      <p:ext uri="{BB962C8B-B14F-4D97-AF65-F5344CB8AC3E}">
        <p14:creationId xmlns:p14="http://schemas.microsoft.com/office/powerpoint/2010/main" val="33829121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قداس الكلمة av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AGA Sindibad Regular" pitchFamily="2" charset="-78"/>
              </a:rPr>
              <a:t>قداس الكلمة</a:t>
            </a:r>
          </a:p>
        </p:txBody>
      </p:sp>
    </p:spTree>
    <p:extLst>
      <p:ext uri="{BB962C8B-B14F-4D97-AF65-F5344CB8AC3E}">
        <p14:creationId xmlns:p14="http://schemas.microsoft.com/office/powerpoint/2010/main" val="38479151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مرد الانجي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algn="ctr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400" b="1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solidFill>
                  <a:srgbClr val="FFC000"/>
                </a:solidFill>
                <a:effectLst/>
                <a:uLnTx/>
                <a:uFillTx/>
                <a:latin typeface="Times New Roman"/>
                <a:cs typeface="Times New Roman"/>
              </a:rPr>
              <a:t>مرد الانجيل</a:t>
            </a:r>
          </a:p>
        </p:txBody>
      </p:sp>
    </p:spTree>
    <p:extLst>
      <p:ext uri="{BB962C8B-B14F-4D97-AF65-F5344CB8AC3E}">
        <p14:creationId xmlns:p14="http://schemas.microsoft.com/office/powerpoint/2010/main" val="7545908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جنثليو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323528" y="4509120"/>
            <a:ext cx="4536504" cy="2088232"/>
          </a:xfrm>
          <a:prstGeom prst="rect">
            <a:avLst/>
          </a:prstGeom>
        </p:spPr>
        <p:txBody>
          <a:bodyPr/>
          <a:lstStyle>
            <a:lvl1pPr marL="0" indent="0" algn="justLow" rtl="1">
              <a:buNone/>
              <a:defRPr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147518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 انها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0" y="4365104"/>
            <a:ext cx="9144000" cy="733207"/>
          </a:xfrm>
          <a:prstGeom prst="rect">
            <a:avLst/>
          </a:prstGeom>
        </p:spPr>
        <p:txBody>
          <a:bodyPr/>
          <a:lstStyle>
            <a:lvl1pPr algn="ctr" rtl="1"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AL-Mateen" pitchFamily="2" charset="-78"/>
              </a:defRPr>
            </a:lvl1pPr>
          </a:lstStyle>
          <a:p>
            <a:r>
              <a:rPr lang="ar-EG" dirty="0"/>
              <a:t>عربي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829861"/>
            <a:ext cx="9143999" cy="98351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4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0" y="5266923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0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New Athanasius" panose="020B0500000000000000" pitchFamily="34" charset="0"/>
                <a:ea typeface="+mn-ea"/>
                <a:cs typeface="Traditional Arabic" panose="02020603050405020304" pitchFamily="18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1323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اوشية المرض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13598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6545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الذكصولوجيا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79179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قانون الايم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696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أوشية القراب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590800" y="76200"/>
            <a:ext cx="4191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أوشية القرابين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4365104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lang="ar-EG" sz="40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4000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0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29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أوشية الإنجي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1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Times New Roman"/>
              </a:rPr>
              <a:t>أوشية الإنجيل</a:t>
            </a:r>
          </a:p>
        </p:txBody>
      </p:sp>
    </p:spTree>
    <p:extLst>
      <p:ext uri="{BB962C8B-B14F-4D97-AF65-F5344CB8AC3E}">
        <p14:creationId xmlns:p14="http://schemas.microsoft.com/office/powerpoint/2010/main" val="15192926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  <a:prstGeom prst="rect">
            <a:avLst/>
          </a:prstGeom>
        </p:spPr>
        <p:txBody>
          <a:bodyPr/>
          <a:lstStyle>
            <a:lvl1pPr>
              <a:defRPr sz="4400" b="1" u="sng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15656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5171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العذراء والدة الال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362200" y="2449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EG" sz="3600" b="1" kern="10" baseline="0" noProof="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/>
                <a:latin typeface="Times New Roman"/>
                <a:ea typeface="+mn-ea"/>
                <a:cs typeface="Times New Roman"/>
              </a:rPr>
              <a:t>العذراء والدة الاله</a:t>
            </a:r>
            <a:endParaRPr lang="en-US" sz="3600" b="1" kern="10" baseline="0" dirty="0">
              <a:ln w="9525">
                <a:noFill/>
                <a:round/>
                <a:headEnd/>
                <a:tailE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31456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انافور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الانافورا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EG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8000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لانافور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cs typeface="AGA Sindibad Regular" pitchFamily="2" charset="-78"/>
              </a:rPr>
              <a:t>الانافورا</a:t>
            </a:r>
          </a:p>
          <a:p>
            <a:pPr marR="0" lvl="0" indent="0" algn="ctr" defTabSz="457200" rt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ar-EG" sz="2800" b="1" i="0" u="none" strike="noStrike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6482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تقدمة الحم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0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تقدمة الحمل</a:t>
            </a:r>
          </a:p>
        </p:txBody>
      </p:sp>
    </p:spTree>
    <p:extLst>
      <p:ext uri="{BB962C8B-B14F-4D97-AF65-F5344CB8AC3E}">
        <p14:creationId xmlns:p14="http://schemas.microsoft.com/office/powerpoint/2010/main" val="38832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تقدمة الحم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0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تقدمة الحمل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4418583"/>
            <a:ext cx="9144000" cy="782371"/>
          </a:xfrm>
          <a:prstGeom prst="rect">
            <a:avLst/>
          </a:prstGeom>
        </p:spPr>
        <p:txBody>
          <a:bodyPr/>
          <a:lstStyle>
            <a:lvl1pPr algn="ctr" defTabSz="914400" rtl="1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32475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00954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0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0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صلاة الشك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صلاة الشكر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4418583"/>
            <a:ext cx="9144000" cy="782371"/>
          </a:xfrm>
          <a:prstGeom prst="rect">
            <a:avLst/>
          </a:prstGeom>
        </p:spPr>
        <p:txBody>
          <a:bodyPr/>
          <a:lstStyle>
            <a:lvl1pPr algn="ctr" defTabSz="914400" rtl="1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32475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00954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0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5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تحليل الخدا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تحليل الخدام</a:t>
            </a:r>
          </a:p>
        </p:txBody>
      </p:sp>
    </p:spTree>
    <p:extLst>
      <p:ext uri="{BB962C8B-B14F-4D97-AF65-F5344CB8AC3E}">
        <p14:creationId xmlns:p14="http://schemas.microsoft.com/office/powerpoint/2010/main" val="205719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988841"/>
            <a:ext cx="9048750" cy="4869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39" r:id="rId2"/>
    <p:sldLayoutId id="2147483783" r:id="rId3"/>
    <p:sldLayoutId id="2147483786" r:id="rId4"/>
    <p:sldLayoutId id="2147483787" r:id="rId5"/>
    <p:sldLayoutId id="2147483661" r:id="rId6"/>
    <p:sldLayoutId id="2147483796" r:id="rId7"/>
    <p:sldLayoutId id="2147483797" r:id="rId8"/>
    <p:sldLayoutId id="2147483663" r:id="rId9"/>
    <p:sldLayoutId id="2147483803" r:id="rId10"/>
    <p:sldLayoutId id="2147483664" r:id="rId11"/>
    <p:sldLayoutId id="2147483665" r:id="rId12"/>
    <p:sldLayoutId id="2147483666" r:id="rId13"/>
    <p:sldLayoutId id="2147483668" r:id="rId14"/>
    <p:sldLayoutId id="2147483682" r:id="rId15"/>
    <p:sldLayoutId id="2147483669" r:id="rId16"/>
    <p:sldLayoutId id="2147483671" r:id="rId17"/>
    <p:sldLayoutId id="2147483820" r:id="rId18"/>
    <p:sldLayoutId id="2147483683" r:id="rId19"/>
    <p:sldLayoutId id="2147483821" r:id="rId20"/>
    <p:sldLayoutId id="2147483684" r:id="rId21"/>
    <p:sldLayoutId id="2147483822" r:id="rId22"/>
    <p:sldLayoutId id="2147483823" r:id="rId23"/>
    <p:sldLayoutId id="2147483824" r:id="rId24"/>
    <p:sldLayoutId id="2147483825" r:id="rId25"/>
    <p:sldLayoutId id="2147483678" r:id="rId26"/>
    <p:sldLayoutId id="2147483679" r:id="rId27"/>
    <p:sldLayoutId id="2147483680" r:id="rId28"/>
    <p:sldLayoutId id="2147483828" r:id="rId29"/>
    <p:sldLayoutId id="2147483649" r:id="rId30"/>
    <p:sldLayoutId id="2147483650" r:id="rId31"/>
    <p:sldLayoutId id="2147483652" r:id="rId32"/>
    <p:sldLayoutId id="2147483654" r:id="rId33"/>
    <p:sldLayoutId id="2147483655" r:id="rId34"/>
    <p:sldLayoutId id="2147483657" r:id="rId35"/>
    <p:sldLayoutId id="2147483659" r:id="rId36"/>
    <p:sldLayoutId id="2147483740" r:id="rId37"/>
    <p:sldLayoutId id="2147483741" r:id="rId38"/>
    <p:sldLayoutId id="2147483753" r:id="rId39"/>
    <p:sldLayoutId id="2147483802" r:id="rId40"/>
    <p:sldLayoutId id="2147483805" r:id="rId41"/>
    <p:sldLayoutId id="2147484015" r:id="rId42"/>
    <p:sldLayoutId id="2147484020" r:id="rId43"/>
    <p:sldLayoutId id="2147484029" r:id="rId44"/>
    <p:sldLayoutId id="2147483863" r:id="rId45"/>
    <p:sldLayoutId id="2147483865" r:id="rId46"/>
    <p:sldLayoutId id="2147483868" r:id="rId47"/>
    <p:sldLayoutId id="2147483879" r:id="rId48"/>
    <p:sldLayoutId id="2147483880" r:id="rId49"/>
    <p:sldLayoutId id="2147483891" r:id="rId50"/>
  </p:sldLayoutIdLst>
  <p:txStyles>
    <p:titleStyle>
      <a:lvl1pPr algn="ctr" defTabSz="914400" rtl="1" eaLnBrk="1" latinLnBrk="0" hangingPunct="1">
        <a:spcBef>
          <a:spcPct val="0"/>
        </a:spcBef>
        <a:buNone/>
        <a:defRPr sz="1600" kern="1200" baseline="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traight Connector 2"/>
          <p:cNvCxnSpPr>
            <a:cxnSpLocks noChangeShapeType="1"/>
          </p:cNvCxnSpPr>
          <p:nvPr userDrawn="1"/>
        </p:nvCxnSpPr>
        <p:spPr bwMode="auto">
          <a:xfrm>
            <a:off x="-685800" y="2514600"/>
            <a:ext cx="10287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" name="Straight Connector 2"/>
          <p:cNvCxnSpPr>
            <a:cxnSpLocks noChangeShapeType="1"/>
          </p:cNvCxnSpPr>
          <p:nvPr userDrawn="1"/>
        </p:nvCxnSpPr>
        <p:spPr bwMode="auto">
          <a:xfrm>
            <a:off x="-533400" y="6096000"/>
            <a:ext cx="10287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63218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4088" r:id="rId3"/>
  </p:sldLayoutIdLst>
  <p:txStyles>
    <p:titleStyle>
      <a:lvl1pPr algn="ctr" rtl="1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cs typeface="PT Bold Heading" pitchFamily="2" charset="-78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cs typeface="PT Bold Heading" pitchFamily="2" charset="-78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cs typeface="PT Bold Heading" pitchFamily="2" charset="-78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cs typeface="PT Bold Heading" pitchFamily="2" charset="-78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PT Bold Heading" pitchFamily="2" charset="-78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PT Bold Heading" pitchFamily="2" charset="-78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PT Bold Heading" pitchFamily="2" charset="-78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PT Bold Heading" pitchFamily="2" charset="-78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har char="–"/>
        <a:defRPr sz="3600">
          <a:solidFill>
            <a:schemeClr val="bg1"/>
          </a:solidFill>
          <a:latin typeface="+mn-lt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bg1"/>
          </a:solidFill>
          <a:latin typeface="+mn-lt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har char="–"/>
        <a:defRPr sz="3600">
          <a:solidFill>
            <a:schemeClr val="bg1"/>
          </a:solidFill>
          <a:latin typeface="+mn-lt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har char="»"/>
        <a:defRPr sz="3600">
          <a:solidFill>
            <a:schemeClr val="bg1"/>
          </a:solidFill>
          <a:latin typeface="+mn-lt"/>
          <a:cs typeface="+mn-cs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defRPr sz="3600">
          <a:solidFill>
            <a:schemeClr val="bg1"/>
          </a:solidFill>
          <a:latin typeface="+mn-lt"/>
          <a:cs typeface="+mn-cs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defRPr sz="3600">
          <a:solidFill>
            <a:schemeClr val="bg1"/>
          </a:solidFill>
          <a:latin typeface="+mn-lt"/>
          <a:cs typeface="+mn-cs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defRPr sz="3600">
          <a:solidFill>
            <a:schemeClr val="bg1"/>
          </a:solidFill>
          <a:latin typeface="+mn-lt"/>
          <a:cs typeface="+mn-cs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defRPr sz="36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208CEE-BCF6-4734-91BB-FB6E722EC1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FF0DC-F448-4528-8715-E973BD657E2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5C14EC-5207-455E-8E46-DCE1C69E0C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988841"/>
            <a:ext cx="9048750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2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slide" Target="slide224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9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9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slide" Target="slide166.xml"/><Relationship Id="rId1" Type="http://schemas.openxmlformats.org/officeDocument/2006/relationships/slideLayout" Target="../slideLayouts/slideLayout28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slide" Target="slide166.xml"/><Relationship Id="rId1" Type="http://schemas.openxmlformats.org/officeDocument/2006/relationships/slideLayout" Target="../slideLayouts/slideLayout28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slide" Target="slide166.xml"/><Relationship Id="rId1" Type="http://schemas.openxmlformats.org/officeDocument/2006/relationships/slideLayout" Target="../slideLayouts/slideLayout44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slide" Target="slide166.xml"/><Relationship Id="rId1" Type="http://schemas.openxmlformats.org/officeDocument/2006/relationships/slideLayout" Target="../slideLayouts/slideLayout4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slide" Target="slide166.xml"/><Relationship Id="rId1" Type="http://schemas.openxmlformats.org/officeDocument/2006/relationships/slideLayout" Target="../slideLayouts/slideLayout44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slide" Target="slide166.xml"/><Relationship Id="rId1" Type="http://schemas.openxmlformats.org/officeDocument/2006/relationships/slideLayout" Target="../slideLayouts/slideLayout44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slide" Target="slide166.xml"/><Relationship Id="rId1" Type="http://schemas.openxmlformats.org/officeDocument/2006/relationships/slideLayout" Target="../slideLayouts/slideLayout44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slide" Target="slide166.xml"/><Relationship Id="rId1" Type="http://schemas.openxmlformats.org/officeDocument/2006/relationships/slideLayout" Target="../slideLayouts/slideLayout44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slide" Target="slide166.xml"/><Relationship Id="rId1" Type="http://schemas.openxmlformats.org/officeDocument/2006/relationships/slideLayout" Target="../slideLayouts/slideLayout44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" Target="slide84.xml"/><Relationship Id="rId1" Type="http://schemas.openxmlformats.org/officeDocument/2006/relationships/slideLayout" Target="../slideLayouts/slideLayout1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" Target="slide83.xml"/><Relationship Id="rId1" Type="http://schemas.openxmlformats.org/officeDocument/2006/relationships/slideLayout" Target="../slideLayouts/slideLayout4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" Target="slide9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4374821"/>
            <a:ext cx="9144000" cy="782371"/>
          </a:xfrm>
        </p:spPr>
        <p:txBody>
          <a:bodyPr>
            <a:noAutofit/>
          </a:bodyPr>
          <a:lstStyle/>
          <a:p>
            <a:r>
              <a:rPr lang="ar-EG" sz="4400" dirty="0"/>
              <a:t>بصلوات الشيخين المباركين</a:t>
            </a:r>
            <a:br>
              <a:rPr lang="ar-EG" sz="4400" dirty="0"/>
            </a:b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400" dirty="0"/>
              <a:t>هيتين نى افشى انتى نى خللوى ات سمارؤوت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9927" y="5261971"/>
            <a:ext cx="9144000" cy="682357"/>
          </a:xfrm>
        </p:spPr>
        <p:txBody>
          <a:bodyPr/>
          <a:lstStyle/>
          <a:p>
            <a:r>
              <a:rPr lang="en-US" sz="3200" dirty="0" err="1"/>
              <a:t>Hiten</a:t>
            </a:r>
            <a:r>
              <a:rPr lang="en-US" sz="3200" dirty="0"/>
              <a:t> nievx3 `</a:t>
            </a:r>
            <a:r>
              <a:rPr lang="en-US" sz="3200" dirty="0" err="1"/>
              <a:t>nte</a:t>
            </a:r>
            <a:r>
              <a:rPr lang="en-US" sz="3200" dirty="0"/>
              <a:t> </a:t>
            </a:r>
            <a:r>
              <a:rPr lang="en-US" sz="3200" dirty="0" err="1"/>
              <a:t>niqelloi</a:t>
            </a:r>
            <a:r>
              <a:rPr lang="en-US" sz="3200" dirty="0"/>
              <a:t> `</a:t>
            </a:r>
            <a:r>
              <a:rPr lang="en-US" sz="3200" dirty="0" err="1"/>
              <a:t>t`cmarwovt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3264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25879"/>
              </p:ext>
            </p:extLst>
          </p:nvPr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13800" kern="10" dirty="0">
                          <a:ln w="9525">
                            <a:noFill/>
                            <a:round/>
                            <a:headEnd/>
                            <a:tailEnd/>
                          </a:ln>
                          <a:solidFill>
                            <a:srgbClr val="FFC000"/>
                          </a:solidFill>
                          <a:effectLst/>
                          <a:latin typeface="Times New Roman"/>
                          <a:cs typeface="Times New Roman"/>
                        </a:rPr>
                        <a:t>الـبـولـــس</a:t>
                      </a:r>
                      <a:endParaRPr lang="ar-EG" sz="13800" b="1" kern="1200" dirty="0">
                        <a:solidFill>
                          <a:srgbClr val="FFC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04036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09520"/>
              </p:ext>
            </p:extLst>
          </p:nvPr>
        </p:nvGraphicFramePr>
        <p:xfrm>
          <a:off x="0" y="4349750"/>
          <a:ext cx="9144000" cy="253523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5238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6600" b="1" i="0" u="none" strike="noStrike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j-cs"/>
                        </a:rPr>
                        <a:t>مبارك الآتي باسم الرب ربنا وإلهنا ومخلصنا وملكنا كلنا</a:t>
                      </a:r>
                      <a:endParaRPr lang="ar-EG" sz="6600" b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marT="45705" marB="4570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0013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50511"/>
              </p:ext>
            </p:extLst>
          </p:nvPr>
        </p:nvGraphicFramePr>
        <p:xfrm>
          <a:off x="0" y="4349750"/>
          <a:ext cx="9144000" cy="253523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5238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6000" b="1" i="0" u="none" strike="noStrike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j-cs"/>
                        </a:rPr>
                        <a:t>يسوع المسيح ابن الله الحي </a:t>
                      </a:r>
                      <a:r>
                        <a:rPr lang="ar-EG" sz="60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j-cs"/>
                        </a:rPr>
                        <a:t>الذى له المجد الدائم إلى الأبد أمين</a:t>
                      </a:r>
                    </a:p>
                  </a:txBody>
                  <a:tcPr marT="45705" marB="4570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76886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142215"/>
              </p:ext>
            </p:extLst>
          </p:nvPr>
        </p:nvGraphicFramePr>
        <p:xfrm>
          <a:off x="0" y="4293096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7200" kern="10" dirty="0">
                          <a:ln w="9525">
                            <a:noFill/>
                            <a:round/>
                            <a:headEnd/>
                            <a:tailEnd/>
                          </a:ln>
                          <a:solidFill>
                            <a:srgbClr val="FFC000"/>
                          </a:solidFill>
                          <a:effectLst/>
                          <a:latin typeface="Times New Roman"/>
                          <a:cs typeface="Times New Roman"/>
                        </a:rPr>
                        <a:t>الإنجيل من بشارة مُعلمنا مارمتى (2 : 1 – 12 )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86913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613554"/>
              </p:ext>
            </p:extLst>
          </p:nvPr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 rtl="1"/>
                      <a:r>
                        <a:rPr lang="ar-SA" altLang="en-US" sz="4000" b="1" dirty="0">
                          <a:solidFill>
                            <a:schemeClr val="bg1"/>
                          </a:solidFill>
                          <a:latin typeface="CS New Athanasius" panose="020B0500000000000000" pitchFamily="34" charset="0"/>
                          <a:cs typeface="Times New Roman" panose="02020603050405020304" pitchFamily="18" charset="0"/>
                        </a:rPr>
                        <a:t>و لمَّا وُلَدَ يسُوعُ فِي بَيتِ لَحمِ اليَهُودِيَّةِ فِي أيَّام هِيرُودُسَ المَلِكِ ، إذا مَجُوسٌ مِنَ المَشرق قد جَاءُوا إلى أورُشَلِيمَ قائِلِينَ : </a:t>
                      </a:r>
                      <a:endParaRPr lang="ar-EG" sz="4000" kern="10" dirty="0">
                        <a:ln w="9525">
                          <a:noFill/>
                          <a:round/>
                          <a:headEnd/>
                          <a:tailEnd/>
                        </a:ln>
                        <a:solidFill>
                          <a:schemeClr val="bg1"/>
                        </a:solidFill>
                        <a:effectLst>
                          <a:outerShdw dist="35921" dir="2700000" algn="ctr" rotWithShape="0">
                            <a:srgbClr val="C0C0C0">
                              <a:alpha val="79999"/>
                            </a:srgbClr>
                          </a:outerShdw>
                        </a:effectLst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86913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80613"/>
              </p:ext>
            </p:extLst>
          </p:nvPr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 rtl="1"/>
                      <a:r>
                        <a:rPr lang="ar-SA" altLang="en-US" sz="4400" b="1" dirty="0">
                          <a:solidFill>
                            <a:schemeClr val="bg1"/>
                          </a:solidFill>
                          <a:latin typeface="CS New Athanasius" panose="020B0500000000000000" pitchFamily="34" charset="0"/>
                          <a:cs typeface="Times New Roman" panose="02020603050405020304" pitchFamily="18" charset="0"/>
                        </a:rPr>
                        <a:t>" أينَ هُو المَوْلودُ مَلِكُ اليَهُودِ ؟ فإنَّنَا رَأيْنا نَجمَهُ في المَشرقِ و أتَينا لِنَسْجُدَ لهُ " </a:t>
                      </a:r>
                      <a:endParaRPr lang="ar-EG" sz="4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86913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025871"/>
              </p:ext>
            </p:extLst>
          </p:nvPr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 rtl="1" eaLnBrk="1" hangingPunct="1">
                        <a:spcBef>
                          <a:spcPct val="20000"/>
                        </a:spcBef>
                      </a:pPr>
                      <a:r>
                        <a:rPr lang="ar-SA" altLang="en-US" sz="4000" b="1" dirty="0">
                          <a:solidFill>
                            <a:schemeClr val="bg1"/>
                          </a:solidFill>
                          <a:latin typeface="CS New Athanasius" panose="020B0500000000000000" pitchFamily="34" charset="0"/>
                          <a:cs typeface="Times New Roman" panose="02020603050405020304" pitchFamily="18" charset="0"/>
                        </a:rPr>
                        <a:t>. فلمَّا سَمِعَ هِيرُودُسُ المَلِكُ اضطرَبَ و جَميعُ أورُشلِيمَ مَعَهُ . فجَمَعَ كُلَّ رُؤَساءِ الكَهَنةِ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86913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977190"/>
              </p:ext>
            </p:extLst>
          </p:nvPr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 rtl="1"/>
                      <a:r>
                        <a:rPr lang="ar-SA" altLang="en-US" sz="4400" b="1" dirty="0">
                          <a:solidFill>
                            <a:schemeClr val="bg1"/>
                          </a:solidFill>
                          <a:latin typeface="CS New Athanasius" panose="020B0500000000000000" pitchFamily="34" charset="0"/>
                          <a:cs typeface="Times New Roman" panose="02020603050405020304" pitchFamily="18" charset="0"/>
                        </a:rPr>
                        <a:t>و كَتَبَةِ الشَّعبِ و سَألهُمْ : " أين يُولدُ المسيحُ ؟ " فقالوا لهُ : "في بَيتِ لحم اليَهُودِية ". </a:t>
                      </a:r>
                      <a:endParaRPr lang="ar-EG" sz="4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86913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 rtl="1"/>
                      <a:r>
                        <a:rPr lang="ar-SA" altLang="en-US" sz="4000" b="1" dirty="0">
                          <a:solidFill>
                            <a:schemeClr val="bg1"/>
                          </a:solidFill>
                          <a:latin typeface="CS New Athanasius" panose="020B0500000000000000" pitchFamily="34" charset="0"/>
                          <a:cs typeface="Times New Roman" panose="02020603050405020304" pitchFamily="18" charset="0"/>
                        </a:rPr>
                        <a:t>أنهُ هكَذا مَكتُوبُ بالنَبِي : " و أنتِ يا بَيتَ لحمٍ ، أرضَ يَهُوذا لستِ بصغيرةٍ في ولاياتِ يهوذا . </a:t>
                      </a:r>
                      <a:endParaRPr lang="ar-EG" sz="4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8691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533048"/>
              </p:ext>
            </p:extLst>
          </p:nvPr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 rtl="1"/>
                      <a:r>
                        <a:rPr lang="ar-SA" altLang="en-US" sz="4400" b="1" dirty="0">
                          <a:solidFill>
                            <a:schemeClr val="bg1"/>
                          </a:solidFill>
                          <a:latin typeface="CS New Athanasius" panose="020B0500000000000000" pitchFamily="34" charset="0"/>
                          <a:cs typeface="Times New Roman" panose="02020603050405020304" pitchFamily="18" charset="0"/>
                        </a:rPr>
                        <a:t>للأنَّ مِنكِ يَخرُجُ مُدَبِّرُ يَرعَى شَعبي إسرائِيلَ " . حينئذٍ دَعا هيرُودُسُ المَجوسَ سِرًّاً و تَحققَ منهُم زَمانَ النَجِم الذي ظهَرَ . </a:t>
                      </a:r>
                      <a:endParaRPr lang="ar-EG" sz="4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86913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2603"/>
              </p:ext>
            </p:extLst>
          </p:nvPr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 rtl="1"/>
                      <a:r>
                        <a:rPr lang="ar-SA" altLang="en-US" sz="4000" b="1" dirty="0">
                          <a:solidFill>
                            <a:schemeClr val="bg1"/>
                          </a:solidFill>
                          <a:latin typeface="CS New Athanasius" panose="020B0500000000000000" pitchFamily="34" charset="0"/>
                          <a:cs typeface="Times New Roman" panose="02020603050405020304" pitchFamily="18" charset="0"/>
                        </a:rPr>
                        <a:t>ثم أرسَلهُم إلى بَيتِ لحم ٍ قائلاً " اذهَبُوا و ابحثوا بالتدقيق عَن الصَبيِّ . و إذا وجدتُموُهُ فأخبرُوني ، </a:t>
                      </a:r>
                      <a:endParaRPr lang="ar-EG" sz="4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869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52400" y="4349328"/>
          <a:ext cx="92964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29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EG" altLang="zh-CN" sz="6000" dirty="0">
                          <a:solidFill>
                            <a:schemeClr val="bg1"/>
                          </a:solidFill>
                        </a:rPr>
                        <a:t>بأنواع كثيرة و اشباه متنوعة كلم الله اباءنا بالأنبياء منذ البدء</a:t>
                      </a:r>
                      <a:endParaRPr lang="en-US" sz="6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9052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77090"/>
              </p:ext>
            </p:extLst>
          </p:nvPr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 rtl="1" eaLnBrk="1" hangingPunct="1">
                        <a:spcBef>
                          <a:spcPct val="20000"/>
                        </a:spcBef>
                      </a:pPr>
                      <a:r>
                        <a:rPr lang="ar-SA" altLang="en-US" sz="4400" b="1" dirty="0">
                          <a:solidFill>
                            <a:schemeClr val="bg1"/>
                          </a:solidFill>
                          <a:latin typeface="CS New Athanasius" panose="020B0500000000000000" pitchFamily="34" charset="0"/>
                          <a:cs typeface="Times New Roman" panose="02020603050405020304" pitchFamily="18" charset="0"/>
                        </a:rPr>
                        <a:t>لكي آتي أنا أيضاً و أسجُدَ لهُ" . فلما سمعُوا مِن الملِكِ ذهبُوا و إذا النَجمُ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86913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 rtl="1"/>
                      <a:r>
                        <a:rPr lang="ar-SA" altLang="en-US" sz="4000" b="1" dirty="0">
                          <a:solidFill>
                            <a:schemeClr val="bg1"/>
                          </a:solidFill>
                          <a:latin typeface="CS New Athanasius" panose="020B0500000000000000" pitchFamily="34" charset="0"/>
                          <a:cs typeface="Times New Roman" panose="02020603050405020304" pitchFamily="18" charset="0"/>
                        </a:rPr>
                        <a:t>الذي رأوه في المَشرقِ يَتَقدَّمُهُمْ حتى جاءَ و وَقـَفَ حيثُ كان الصَبيُّ . فلما رَأوا النَّجمَ فرحُوا فرَحاً عَظِيماً جداً . </a:t>
                      </a:r>
                      <a:endParaRPr lang="ar-EG" sz="4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86913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781630"/>
              </p:ext>
            </p:extLst>
          </p:nvPr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 rtl="1"/>
                      <a:r>
                        <a:rPr lang="ar-SA" altLang="en-US" sz="4400" b="1" dirty="0">
                          <a:solidFill>
                            <a:schemeClr val="bg1"/>
                          </a:solidFill>
                          <a:latin typeface="CS New Athanasius" panose="020B0500000000000000" pitchFamily="34" charset="0"/>
                          <a:cs typeface="Times New Roman" panose="02020603050405020304" pitchFamily="18" charset="0"/>
                        </a:rPr>
                        <a:t>و أتوا إلى البيتِ</a:t>
                      </a:r>
                      <a:r>
                        <a:rPr lang="ar-EG" altLang="en-US" sz="4400" b="1" dirty="0">
                          <a:solidFill>
                            <a:schemeClr val="bg1"/>
                          </a:solidFill>
                          <a:latin typeface="CS New Athanasius" panose="020B0500000000000000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ar-SA" altLang="en-US" sz="4400" b="1" dirty="0">
                          <a:solidFill>
                            <a:schemeClr val="bg1"/>
                          </a:solidFill>
                          <a:latin typeface="CS New Athanasius" panose="020B0500000000000000" pitchFamily="34" charset="0"/>
                          <a:cs typeface="Times New Roman" panose="02020603050405020304" pitchFamily="18" charset="0"/>
                        </a:rPr>
                        <a:t>و رأوا الصَبيَّ مَعَ مَرْيَمَ أمِّهِ . فخرُّوا و سَجَدُوا لهُ . ثم فَتَحُوا كُنُوزَهُمْ وقدَّموا لهُ هَدَايَا : </a:t>
                      </a:r>
                      <a:endParaRPr lang="ar-EG" sz="4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86913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942662"/>
              </p:ext>
            </p:extLst>
          </p:nvPr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 rtl="1" eaLnBrk="1" hangingPunct="1">
                        <a:spcBef>
                          <a:spcPct val="20000"/>
                        </a:spcBef>
                      </a:pPr>
                      <a:r>
                        <a:rPr lang="ar-SA" altLang="en-US" sz="4000" b="1" dirty="0">
                          <a:solidFill>
                            <a:schemeClr val="bg1"/>
                          </a:solidFill>
                          <a:latin typeface="CS New Athanasius" panose="020B0500000000000000" pitchFamily="34" charset="0"/>
                          <a:cs typeface="Times New Roman" panose="02020603050405020304" pitchFamily="18" charset="0"/>
                        </a:rPr>
                        <a:t>ذَهَباً و لُبَاناً و مُرّاً . ثم إذ أوحِيَ إليهم في حُلم ٍ أنْ لا يَرجعُوا إلى هيرُودُسَ ، ذهبوا من طريق ٍ أخرَى إلى كُورَتِهم .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86913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519186"/>
              </p:ext>
            </p:extLst>
          </p:nvPr>
        </p:nvGraphicFramePr>
        <p:xfrm>
          <a:off x="0" y="4349750"/>
          <a:ext cx="9144000" cy="253523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5238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115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j-cs"/>
                        </a:rPr>
                        <a:t>و المجد لله دائماً</a:t>
                      </a:r>
                    </a:p>
                  </a:txBody>
                  <a:tcPr marT="45705" marB="4570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52868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115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j-cs"/>
                        </a:rPr>
                        <a:t>مرد الإنجيل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47177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4800" dirty="0"/>
              <a:t>نجم أشرق فى المشرق 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أوسيو اف شاى خين نى مان شاى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400" dirty="0" err="1"/>
              <a:t>Ovciov</a:t>
            </a:r>
            <a:r>
              <a:rPr lang="en-US" sz="4400" dirty="0"/>
              <a:t> a42ai </a:t>
            </a:r>
            <a:r>
              <a:rPr lang="en-US" sz="4400" dirty="0" err="1"/>
              <a:t>qen</a:t>
            </a:r>
            <a:r>
              <a:rPr lang="en-US" sz="4400" dirty="0"/>
              <a:t> niman2ai</a:t>
            </a:r>
          </a:p>
        </p:txBody>
      </p:sp>
    </p:spTree>
    <p:extLst>
      <p:ext uri="{BB962C8B-B14F-4D97-AF65-F5344CB8AC3E}">
        <p14:creationId xmlns:p14="http://schemas.microsoft.com/office/powerpoint/2010/main" val="137094425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4800" dirty="0"/>
              <a:t>و المجوس تبعوه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آنى ماجوس موشى انسوف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400" dirty="0"/>
              <a:t>`</a:t>
            </a:r>
            <a:r>
              <a:rPr lang="en-US" sz="4400" dirty="0" err="1"/>
              <a:t>animajoc</a:t>
            </a:r>
            <a:r>
              <a:rPr lang="en-US" sz="4400" dirty="0"/>
              <a:t> mo2i `ncw4</a:t>
            </a:r>
          </a:p>
        </p:txBody>
      </p:sp>
    </p:spTree>
    <p:extLst>
      <p:ext uri="{BB962C8B-B14F-4D97-AF65-F5344CB8AC3E}">
        <p14:creationId xmlns:p14="http://schemas.microsoft.com/office/powerpoint/2010/main" val="92839809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400" dirty="0"/>
              <a:t>حتى ادخلهم بيت لحم و سجدوا لملك الدهور 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500" dirty="0"/>
              <a:t>شا انتيف اينو اى بيتليئيم : أف أووشت ام ابؤورو انى اي أوون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517232"/>
            <a:ext cx="9144000" cy="682357"/>
          </a:xfrm>
        </p:spPr>
        <p:txBody>
          <a:bodyPr/>
          <a:lstStyle/>
          <a:p>
            <a:r>
              <a:rPr lang="en-US" sz="2800" dirty="0"/>
              <a:t>2a `nte4`enov</a:t>
            </a:r>
          </a:p>
          <a:p>
            <a:r>
              <a:rPr lang="en-US" sz="2800" dirty="0"/>
              <a:t> `eb30leem avovw2t `</a:t>
            </a:r>
            <a:r>
              <a:rPr lang="en-US" sz="2800" dirty="0" err="1"/>
              <a:t>m`povro</a:t>
            </a:r>
            <a:r>
              <a:rPr lang="ar-EG" sz="2800" dirty="0"/>
              <a:t> </a:t>
            </a:r>
            <a:r>
              <a:rPr lang="en-US" sz="2800" dirty="0"/>
              <a:t>`</a:t>
            </a:r>
            <a:r>
              <a:rPr lang="en-US" sz="2800" dirty="0" err="1"/>
              <a:t>nniewn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572027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4800" dirty="0"/>
              <a:t>رب المجــــــد دعى ابنـــاً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400" dirty="0"/>
              <a:t>إبتشويس إم إب أوأوو آفموتي إن أوشيري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Pu `</a:t>
            </a:r>
            <a:r>
              <a:rPr lang="en-US" dirty="0" err="1"/>
              <a:t>m`pwov</a:t>
            </a:r>
            <a:r>
              <a:rPr lang="en-US" dirty="0"/>
              <a:t> avmov5 nan `nov23ri</a:t>
            </a:r>
          </a:p>
        </p:txBody>
      </p:sp>
    </p:spTree>
    <p:extLst>
      <p:ext uri="{BB962C8B-B14F-4D97-AF65-F5344CB8AC3E}">
        <p14:creationId xmlns:p14="http://schemas.microsoft.com/office/powerpoint/2010/main" val="1512444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52400" y="4349328"/>
          <a:ext cx="92964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29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EG" altLang="zh-CN" sz="4800" dirty="0">
                          <a:solidFill>
                            <a:schemeClr val="bg1"/>
                          </a:solidFill>
                        </a:rPr>
                        <a:t>و أما فى هذه الأيام الأخيرة كلمنا فى ابنه الذى جعله وارثاً لكل شئ و به خلق الدهور</a:t>
                      </a:r>
                      <a:endParaRPr lang="en-US" sz="4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09788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4800" dirty="0"/>
              <a:t>كقول يوحنــــا في بُشراه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كاطا إبصاجي إمبيتي يؤانس ناف إيروف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v-SE" sz="3200" dirty="0"/>
              <a:t> kata `pcagi `mpi5 Iwann3c nav ero4 </a:t>
            </a:r>
          </a:p>
        </p:txBody>
      </p:sp>
    </p:spTree>
    <p:extLst>
      <p:ext uri="{BB962C8B-B14F-4D97-AF65-F5344CB8AC3E}">
        <p14:creationId xmlns:p14="http://schemas.microsoft.com/office/powerpoint/2010/main" val="286228454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4800" dirty="0"/>
              <a:t>الكلمـــة الأزلى اتخذ جســـداً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 بي لوغوس إن إينيه آفتشي صاركس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400" dirty="0" err="1"/>
              <a:t>pilojoc</a:t>
            </a:r>
            <a:r>
              <a:rPr lang="en-US" sz="4400" dirty="0"/>
              <a:t> `</a:t>
            </a:r>
            <a:r>
              <a:rPr lang="en-US" sz="4400" dirty="0" err="1"/>
              <a:t>neneh</a:t>
            </a:r>
            <a:r>
              <a:rPr lang="en-US" sz="4400" dirty="0"/>
              <a:t> a4sicar7</a:t>
            </a:r>
          </a:p>
        </p:txBody>
      </p:sp>
    </p:spTree>
    <p:extLst>
      <p:ext uri="{BB962C8B-B14F-4D97-AF65-F5344CB8AC3E}">
        <p14:creationId xmlns:p14="http://schemas.microsoft.com/office/powerpoint/2010/main" val="81075318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4800" dirty="0"/>
              <a:t>و حــل فينـــــا و رأينــــــاه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 إفتي إن إخري إنخيتين آناف إيروف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sz="4000" dirty="0"/>
              <a:t>a45 `n`qr3i `nq3ten anav ero4</a:t>
            </a:r>
          </a:p>
        </p:txBody>
      </p:sp>
    </p:spTree>
    <p:extLst>
      <p:ext uri="{BB962C8B-B14F-4D97-AF65-F5344CB8AC3E}">
        <p14:creationId xmlns:p14="http://schemas.microsoft.com/office/powerpoint/2010/main" val="41497830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5400" dirty="0"/>
              <a:t>الليلويا الليلويا  الليلويا الليلويا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الليلويا الليلويا  الليلويا الليلويا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/>
              <a:t>all3lovi`a </a:t>
            </a:r>
            <a:r>
              <a:rPr lang="en-US" sz="2400" dirty="0" err="1"/>
              <a:t>all3lovi`a</a:t>
            </a:r>
            <a:r>
              <a:rPr lang="en-US" sz="2400" dirty="0"/>
              <a:t>  </a:t>
            </a:r>
            <a:r>
              <a:rPr lang="en-US" sz="2400" dirty="0" err="1"/>
              <a:t>all3lovi`a</a:t>
            </a:r>
            <a:r>
              <a:rPr lang="en-US" sz="2400" dirty="0"/>
              <a:t> </a:t>
            </a:r>
            <a:r>
              <a:rPr lang="en-US" sz="2400" dirty="0" err="1"/>
              <a:t>all3lovi`a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294190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65104"/>
            <a:ext cx="9144000" cy="782371"/>
          </a:xfrm>
        </p:spPr>
        <p:txBody>
          <a:bodyPr>
            <a:normAutofit/>
          </a:bodyPr>
          <a:lstStyle/>
          <a:p>
            <a:r>
              <a:rPr lang="ar-EG" sz="4400" dirty="0"/>
              <a:t>يسوع المسيح ابن الله ولد فى بيت لحم 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400" dirty="0"/>
              <a:t>ايسوس بخرستوس ابشيرى ام افنوتى فيئتاف ماسف خين بيتليئم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482947"/>
            <a:ext cx="9144000" cy="682357"/>
          </a:xfrm>
        </p:spPr>
        <p:txBody>
          <a:bodyPr/>
          <a:lstStyle/>
          <a:p>
            <a:r>
              <a:rPr lang="en-US" sz="2800" dirty="0"/>
              <a:t>I3c </a:t>
            </a:r>
            <a:r>
              <a:rPr lang="en-US" sz="2800" dirty="0" err="1"/>
              <a:t>Pxc</a:t>
            </a:r>
            <a:r>
              <a:rPr lang="en-US" sz="2800" dirty="0"/>
              <a:t> `p23ri</a:t>
            </a:r>
          </a:p>
          <a:p>
            <a:r>
              <a:rPr lang="en-US" sz="2800" dirty="0"/>
              <a:t> `</a:t>
            </a:r>
            <a:r>
              <a:rPr lang="en-US" sz="2800" dirty="0" err="1"/>
              <a:t>mFt</a:t>
            </a:r>
            <a:r>
              <a:rPr lang="en-US" sz="2800" dirty="0"/>
              <a:t> f3`etavmac4 </a:t>
            </a:r>
            <a:r>
              <a:rPr lang="en-US" sz="2800" dirty="0" err="1"/>
              <a:t>qen</a:t>
            </a:r>
            <a:r>
              <a:rPr lang="en-US" sz="2800" dirty="0"/>
              <a:t> b30leem</a:t>
            </a:r>
          </a:p>
        </p:txBody>
      </p:sp>
    </p:spTree>
    <p:extLst>
      <p:ext uri="{BB962C8B-B14F-4D97-AF65-F5344CB8AC3E}">
        <p14:creationId xmlns:p14="http://schemas.microsoft.com/office/powerpoint/2010/main" val="355884039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4400"/>
              <a:t>هذا الذى ينبغى له المجد مع أبيه الصالح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500" dirty="0"/>
              <a:t>فاى ايرى بى أوأوو ايرى بريبى ناف نيم بى افيوت ان اغاثوس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589240"/>
            <a:ext cx="9144000" cy="682357"/>
          </a:xfrm>
        </p:spPr>
        <p:txBody>
          <a:bodyPr/>
          <a:lstStyle/>
          <a:p>
            <a:r>
              <a:rPr lang="en-US" sz="2800" dirty="0"/>
              <a:t>Fai `ere </a:t>
            </a:r>
            <a:r>
              <a:rPr lang="en-US" sz="2800" dirty="0" err="1"/>
              <a:t>pi`wov</a:t>
            </a:r>
            <a:r>
              <a:rPr lang="en-US" sz="2800" dirty="0"/>
              <a:t> `ere prepina4 </a:t>
            </a:r>
            <a:r>
              <a:rPr lang="en-US" sz="2800" dirty="0" err="1"/>
              <a:t>nem</a:t>
            </a:r>
            <a:r>
              <a:rPr lang="en-US" sz="2800" dirty="0"/>
              <a:t> pe4iwt `naja0oc</a:t>
            </a:r>
          </a:p>
        </p:txBody>
      </p:sp>
    </p:spTree>
    <p:extLst>
      <p:ext uri="{BB962C8B-B14F-4D97-AF65-F5344CB8AC3E}">
        <p14:creationId xmlns:p14="http://schemas.microsoft.com/office/powerpoint/2010/main" val="267097251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400" dirty="0"/>
              <a:t>و الروح القدس من الان و الى الأبد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400" dirty="0"/>
              <a:t>نيم بى بنفما اثؤواب اسجين تينو نيم شا اينيه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554955"/>
            <a:ext cx="9144000" cy="682357"/>
          </a:xfrm>
        </p:spPr>
        <p:txBody>
          <a:bodyPr/>
          <a:lstStyle/>
          <a:p>
            <a:r>
              <a:rPr lang="pt-BR" sz="3200" dirty="0"/>
              <a:t>nem pi`pnevma e0ovab icgen 5no nem 2a eneh</a:t>
            </a:r>
          </a:p>
        </p:txBody>
      </p:sp>
    </p:spTree>
    <p:extLst>
      <p:ext uri="{BB962C8B-B14F-4D97-AF65-F5344CB8AC3E}">
        <p14:creationId xmlns:p14="http://schemas.microsoft.com/office/powerpoint/2010/main" val="401021230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92365"/>
            <a:ext cx="9144000" cy="782371"/>
          </a:xfrm>
        </p:spPr>
        <p:txBody>
          <a:bodyPr>
            <a:noAutofit/>
          </a:bodyPr>
          <a:lstStyle/>
          <a:p>
            <a:r>
              <a:rPr lang="ar-EG" dirty="0"/>
              <a:t>لأنه مبارك ألاب والأبن و الروح القدس</a:t>
            </a:r>
            <a:br>
              <a:rPr lang="ar-EG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جي افسمارؤوت انجى افيوت نيم ابشيري نيم بي بنفما اثوواب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461193"/>
            <a:ext cx="9144000" cy="682357"/>
          </a:xfrm>
        </p:spPr>
        <p:txBody>
          <a:bodyPr/>
          <a:lstStyle/>
          <a:p>
            <a:r>
              <a:rPr lang="pt-BR" sz="3200" dirty="0"/>
              <a:t>Ge `4`cmarwovt `nge `fiwt nem `p23ri nem Pipna e0v</a:t>
            </a:r>
          </a:p>
        </p:txBody>
      </p:sp>
    </p:spTree>
    <p:extLst>
      <p:ext uri="{BB962C8B-B14F-4D97-AF65-F5344CB8AC3E}">
        <p14:creationId xmlns:p14="http://schemas.microsoft.com/office/powerpoint/2010/main" val="395933025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400" dirty="0"/>
              <a:t>الثالوث الكامل نسجد له ونمجده 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تترياس ايتجيك ايفول تين اؤوشت امموس تين تي اوؤناس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527136"/>
            <a:ext cx="9144000" cy="682357"/>
          </a:xfrm>
        </p:spPr>
        <p:txBody>
          <a:bodyPr/>
          <a:lstStyle/>
          <a:p>
            <a:r>
              <a:rPr lang="en-US" sz="3200" dirty="0"/>
              <a:t>5`triac etg3k `</a:t>
            </a:r>
            <a:r>
              <a:rPr lang="en-US" sz="3200" dirty="0" err="1"/>
              <a:t>ebov</a:t>
            </a:r>
            <a:r>
              <a:rPr lang="en-US" sz="3200" dirty="0"/>
              <a:t> tenovw2t `</a:t>
            </a:r>
            <a:r>
              <a:rPr lang="en-US" sz="3200" dirty="0" err="1"/>
              <a:t>mmoc</a:t>
            </a:r>
            <a:r>
              <a:rPr lang="en-US" sz="3200" dirty="0"/>
              <a:t> ten5`wov </a:t>
            </a:r>
            <a:r>
              <a:rPr lang="en-US" sz="3200" dirty="0" err="1"/>
              <a:t>nac</a:t>
            </a:r>
            <a:endParaRPr lang="en-US" sz="3200" dirty="0"/>
          </a:p>
        </p:txBody>
      </p:sp>
      <p:sp>
        <p:nvSpPr>
          <p:cNvPr id="5" name="Rectangle 4">
            <a:hlinkClick r:id="" action="ppaction://noaction"/>
          </p:cNvPr>
          <p:cNvSpPr/>
          <p:nvPr/>
        </p:nvSpPr>
        <p:spPr>
          <a:xfrm>
            <a:off x="7956503" y="3863838"/>
            <a:ext cx="9140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ar-EG" sz="1600" b="1" dirty="0">
                <a:solidFill>
                  <a:srgbClr val="FFC000"/>
                </a:solidFill>
                <a:cs typeface="Al-Mothnna" pitchFamily="2" charset="-78"/>
              </a:rPr>
              <a:t>الاواشي</a:t>
            </a:r>
            <a:endParaRPr lang="en-US" sz="1600" b="1" dirty="0">
              <a:solidFill>
                <a:srgbClr val="FFC000"/>
              </a:solidFill>
              <a:cs typeface="Al-Mothnn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3443404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80528" y="4349328"/>
          <a:ext cx="9324528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324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6600" dirty="0">
                          <a:solidFill>
                            <a:srgbClr val="FFC000"/>
                          </a:solidFill>
                          <a:cs typeface="+mj-cs"/>
                        </a:rPr>
                        <a:t>أسبسمس أدام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>
            <a:hlinkClick r:id="rId3" action="ppaction://hlinksldjump"/>
          </p:cNvPr>
          <p:cNvSpPr/>
          <p:nvPr/>
        </p:nvSpPr>
        <p:spPr>
          <a:xfrm>
            <a:off x="7543603" y="3924345"/>
            <a:ext cx="13740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ar-SA" sz="1600" b="1" dirty="0">
                <a:solidFill>
                  <a:srgbClr val="FFC000"/>
                </a:solidFill>
                <a:cs typeface="Al-Mothnna" pitchFamily="2" charset="-78"/>
              </a:rPr>
              <a:t>أسبسمس أدام</a:t>
            </a:r>
            <a:endParaRPr lang="en-US" sz="1600" b="1" dirty="0">
              <a:solidFill>
                <a:srgbClr val="FFC000"/>
              </a:solidFill>
              <a:cs typeface="Al-Mothnna" pitchFamily="2" charset="-78"/>
            </a:endParaRPr>
          </a:p>
        </p:txBody>
      </p:sp>
      <p:sp>
        <p:nvSpPr>
          <p:cNvPr id="5" name="Rectangle 4">
            <a:hlinkClick r:id="" action="ppaction://noaction"/>
          </p:cNvPr>
          <p:cNvSpPr/>
          <p:nvPr/>
        </p:nvSpPr>
        <p:spPr>
          <a:xfrm>
            <a:off x="1379730" y="3931455"/>
            <a:ext cx="1242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ar-SA" sz="1600" b="1" dirty="0">
                <a:solidFill>
                  <a:srgbClr val="FFC000"/>
                </a:solidFill>
                <a:cs typeface="Al-Mothnna" pitchFamily="2" charset="-78"/>
              </a:rPr>
              <a:t>قبلوا</a:t>
            </a:r>
            <a:r>
              <a:rPr lang="en-US" sz="1600" b="1" dirty="0">
                <a:solidFill>
                  <a:srgbClr val="FFC000"/>
                </a:solidFill>
                <a:cs typeface="Al-Mothnna" pitchFamily="2" charset="-78"/>
              </a:rPr>
              <a:t> </a:t>
            </a:r>
            <a:r>
              <a:rPr lang="ar-EG" sz="1600" b="1" dirty="0">
                <a:solidFill>
                  <a:srgbClr val="FFC000"/>
                </a:solidFill>
                <a:cs typeface="Al-Mothnna" pitchFamily="2" charset="-78"/>
              </a:rPr>
              <a:t>الكبيرة</a:t>
            </a:r>
            <a:r>
              <a:rPr lang="ar-SA" sz="1600" b="1" dirty="0">
                <a:solidFill>
                  <a:srgbClr val="FFC000"/>
                </a:solidFill>
                <a:cs typeface="Al-Mothnna" pitchFamily="2" charset="-78"/>
              </a:rPr>
              <a:t> </a:t>
            </a:r>
            <a:endParaRPr lang="en-US" sz="1600" b="1" dirty="0">
              <a:solidFill>
                <a:srgbClr val="FFC000"/>
              </a:solidFill>
              <a:cs typeface="Al-Mothnn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75227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52400" y="4349328"/>
          <a:ext cx="92964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29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EG" altLang="zh-CN" sz="4800" dirty="0">
                          <a:solidFill>
                            <a:schemeClr val="bg1"/>
                          </a:solidFill>
                        </a:rPr>
                        <a:t>الذى و هو بهاء مجده و رسم أقنومه و حامل الكل بكلمة قوته</a:t>
                      </a:r>
                      <a:r>
                        <a:rPr lang="en-US" altLang="zh-CN" sz="4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ar-EG" altLang="zh-CN" sz="4800" dirty="0">
                          <a:solidFill>
                            <a:schemeClr val="bg1"/>
                          </a:solidFill>
                        </a:rPr>
                        <a:t>و به صنع تطهير خطايانا</a:t>
                      </a:r>
                      <a:endParaRPr lang="en-US" sz="4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31945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80528" y="4349328"/>
          <a:ext cx="9324528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66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2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36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 أنه وُلد لنا ولدُ : وأعطينا ابناً : الذى رئاستُه على منكبيه .  </a:t>
                      </a:r>
                      <a:endParaRPr lang="ar-EG" sz="8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3200" b="1" i="0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جيه اف ميسى نان ان او آلو : افتى نان ان أوشيرى : فى ايت ايريه تيف أرشى : كى هى جين تيف ناهفى .  </a:t>
                      </a:r>
                      <a:endParaRPr lang="ar-EG" sz="7200" b="1" dirty="0">
                        <a:solidFill>
                          <a:srgbClr val="FFC000"/>
                        </a:solidFill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76458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80528" y="4349328"/>
          <a:ext cx="9324528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66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2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36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 الإله القوى : المتسلط : وملاك المشورة : العظمى .  </a:t>
                      </a:r>
                      <a:endParaRPr lang="ar-EG" sz="8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3600" b="1" i="0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 افنوتى فى ايت جور : إن اكسوسياس تيس : اووه بى انجيلوس انتيه بى نيشتى : إن سوتشنى .  </a:t>
                      </a:r>
                      <a:endParaRPr lang="ar-EG" sz="8000" b="1" dirty="0">
                        <a:solidFill>
                          <a:srgbClr val="FFC000"/>
                        </a:solidFill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13229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80528" y="4349328"/>
          <a:ext cx="9324528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66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2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36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 لكي نسبحكَ، مع الشاروبيم والساروفيم، صارخين قائلين .  </a:t>
                      </a:r>
                      <a:endParaRPr lang="ar-EG" sz="8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3600" b="1" i="0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هينا انتين هوس ايروك نيم ني شيروفيم نيم ني سيرافيم انؤش ايفول انجو امموس  .  </a:t>
                      </a:r>
                      <a:endParaRPr lang="ar-EG" sz="8000" b="1" dirty="0">
                        <a:solidFill>
                          <a:srgbClr val="FFC000"/>
                        </a:solidFill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45180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80528" y="4349328"/>
          <a:ext cx="9324528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662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2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36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+ قدوس قدوس قدوس، أيها الرب الضابط الكل، السماء والأرض مملوءتان، من مجدك وكرامتك .  </a:t>
                      </a:r>
                      <a:endParaRPr lang="ar-EG" sz="8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3600" b="1" i="0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جى اكؤواب اكؤواب اكؤواب ابتشويس بي باندوكراتور اتفى نيم ابكاهي ميه ايفول خين بيك اوؤو نيم بيك طايو  .  </a:t>
                      </a:r>
                      <a:endParaRPr lang="ar-EG" sz="8000" b="1" dirty="0">
                        <a:solidFill>
                          <a:srgbClr val="FFC000"/>
                        </a:solidFill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65160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80528" y="4349328"/>
          <a:ext cx="9324528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344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3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نسألك يا ابن الله، أن تحفظ حياة بطريركنا، البابا أنبا تاوضروس رئيس الأحبار، ثبته على كرسيه</a:t>
                      </a:r>
                      <a:endParaRPr lang="ar-EG" sz="7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3200" b="1" i="0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تين نتي هو ايروك او ايوس ثيؤس اثريك اريه اي ابؤنخ امبين باطري ارشيس بابا افا  تاوضروس بي ارشي ايرفس ماطرجرو هيجين بيف اثرونوس  . </a:t>
                      </a:r>
                      <a:endParaRPr lang="ar-EG" sz="7200" b="1" dirty="0">
                        <a:solidFill>
                          <a:srgbClr val="FFC000"/>
                        </a:solidFill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51747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77230" y="4349328"/>
          <a:ext cx="932123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5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وشريكه في الخدمة الرسولية أبينا المكرم البار </a:t>
                      </a:r>
                      <a:endParaRPr lang="ar-SA" sz="199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Nem</a:t>
                      </a:r>
                      <a:r>
                        <a:rPr lang="en-US" sz="2400" b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pe4ke`2f3r `</a:t>
                      </a:r>
                      <a:r>
                        <a:rPr lang="en-US" sz="2400" b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nlitovrjoc</a:t>
                      </a:r>
                      <a:r>
                        <a:rPr lang="en-US" sz="2400" b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2400" b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peniwt</a:t>
                      </a:r>
                      <a:r>
                        <a:rPr lang="en-US" sz="2400" b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e0ovab : `</a:t>
                      </a:r>
                      <a:r>
                        <a:rPr lang="en-US" sz="2400" b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ndikeoc</a:t>
                      </a:r>
                      <a:r>
                        <a:rPr lang="en-US" sz="2400" b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</a:t>
                      </a:r>
                      <a:endParaRPr lang="en-US" sz="13800" b="0" kern="1200" baseline="0" dirty="0">
                        <a:solidFill>
                          <a:srgbClr val="FFFF00"/>
                        </a:solidFill>
                        <a:latin typeface="Avva_Shenouda" pitchFamily="34" charset="2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EG" sz="3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نيم بيف كيه إشﭬير إنليتورغوس : بين يوت إثؤواب إن ذيكيئوس </a:t>
                      </a:r>
                      <a:endParaRPr lang="ar-SA" sz="3600" dirty="0"/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82646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90948" y="4349328"/>
          <a:ext cx="9334948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أنبا (دانيال ) اسقفنا، ثبته على كرسيه </a:t>
                      </a:r>
                      <a:endParaRPr lang="ar-SA" sz="239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abba</a:t>
                      </a:r>
                      <a:r>
                        <a:rPr lang="en-US" sz="2800" b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</a:t>
                      </a:r>
                      <a:r>
                        <a:rPr lang="ar-EG" sz="2800" b="1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( .  .  . ) </a:t>
                      </a:r>
                      <a:r>
                        <a:rPr lang="en-US" sz="2800" b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pi</a:t>
                      </a:r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2800" b="0" kern="1200" baseline="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epickopoc</a:t>
                      </a:r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: matagro4 </a:t>
                      </a:r>
                      <a:r>
                        <a:rPr lang="en-US" sz="2800" b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higen</a:t>
                      </a:r>
                      <a:r>
                        <a:rPr lang="en-US" sz="2800" b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pe4`0ronoc </a:t>
                      </a:r>
                      <a:endParaRPr lang="en-US" sz="2800" b="0" kern="1200" baseline="0" dirty="0">
                        <a:solidFill>
                          <a:srgbClr val="FFFF00"/>
                        </a:solidFill>
                        <a:latin typeface="Avva_Shenouda" pitchFamily="34" charset="2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EG" sz="3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اﭭا دانيال</a:t>
                      </a:r>
                      <a:r>
                        <a:rPr lang="en-US" sz="3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ar-EG" sz="3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بي إبيسكوبوس : ماتاجروف هيﭽين بيف إثرونوس  </a:t>
                      </a:r>
                      <a:endParaRPr lang="ar-SA" sz="9600" dirty="0"/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>
            <a:hlinkClick r:id="" action="ppaction://noaction"/>
          </p:cNvPr>
          <p:cNvSpPr/>
          <p:nvPr/>
        </p:nvSpPr>
        <p:spPr>
          <a:xfrm>
            <a:off x="1379730" y="3931455"/>
            <a:ext cx="1242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ar-SA" sz="1600" b="1" dirty="0">
                <a:solidFill>
                  <a:srgbClr val="FFC000"/>
                </a:solidFill>
                <a:cs typeface="Al-Mothnna" pitchFamily="2" charset="-78"/>
              </a:rPr>
              <a:t>قبلوا</a:t>
            </a:r>
            <a:r>
              <a:rPr lang="en-US" sz="1600" b="1" dirty="0">
                <a:solidFill>
                  <a:srgbClr val="FFC000"/>
                </a:solidFill>
                <a:cs typeface="Al-Mothnna" pitchFamily="2" charset="-78"/>
              </a:rPr>
              <a:t> </a:t>
            </a:r>
            <a:r>
              <a:rPr lang="ar-EG" sz="1600" b="1" dirty="0">
                <a:solidFill>
                  <a:srgbClr val="FFC000"/>
                </a:solidFill>
                <a:cs typeface="Al-Mothnna" pitchFamily="2" charset="-78"/>
              </a:rPr>
              <a:t>الكبيرة</a:t>
            </a:r>
            <a:r>
              <a:rPr lang="ar-SA" sz="1600" b="1" dirty="0">
                <a:solidFill>
                  <a:srgbClr val="FFC000"/>
                </a:solidFill>
                <a:cs typeface="Al-Mothnna" pitchFamily="2" charset="-78"/>
              </a:rPr>
              <a:t> </a:t>
            </a:r>
            <a:endParaRPr lang="en-US" sz="1600" b="1" dirty="0">
              <a:solidFill>
                <a:srgbClr val="FFC000"/>
              </a:solidFill>
              <a:cs typeface="Al-Mothnn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237461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8961082"/>
      </p:ext>
    </p:extLst>
  </p:cSld>
  <p:clrMapOvr>
    <a:masterClrMapping/>
  </p:clrMapOvr>
  <p:transition spd="slow" advClick="0" advTm="0"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697961"/>
              </p:ext>
            </p:extLst>
          </p:nvPr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9600" b="1" dirty="0">
                          <a:solidFill>
                            <a:srgbClr val="FFC000"/>
                          </a:solidFill>
                        </a:rPr>
                        <a:t>أسبسمس واطس</a:t>
                      </a:r>
                      <a:endParaRPr lang="ar-EG" sz="34400" b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6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قدموا له هدايا ذهباُ و لباناً و مراً مسبحين مع البقية ساجدين له </a:t>
                      </a:r>
                      <a:endParaRPr lang="ar-EG" sz="19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398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52400" y="4349328"/>
          <a:ext cx="92964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29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EG" altLang="zh-CN" sz="4800" dirty="0">
                          <a:solidFill>
                            <a:schemeClr val="bg1"/>
                          </a:solidFill>
                        </a:rPr>
                        <a:t>جلس عن يمين العظمة فى الأعالى صائراً مختاراً أفضل من الملائكة بهذا المقدار</a:t>
                      </a:r>
                      <a:endParaRPr lang="en-US" sz="4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07518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 rtl="1"/>
                      <a:r>
                        <a:rPr lang="ar-EG" sz="4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(الليلويا )3 يسوع المسيح ابن الله ولدته العذراء فى بيت لحم اليهودية كالأصوات النبوية </a:t>
                      </a:r>
                      <a:endParaRPr lang="ar-EG" sz="71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01069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800" b="1" dirty="0"/>
                        <a:t>قدوس</a:t>
                      </a:r>
                      <a:br>
                        <a:rPr lang="ar-SA" sz="4800" b="1" dirty="0"/>
                      </a:br>
                      <a:r>
                        <a:rPr lang="ar-SA" sz="4800" b="1" dirty="0"/>
                        <a:t>قدوس</a:t>
                      </a:r>
                      <a:endParaRPr lang="ar-EG" sz="4800" b="1" dirty="0"/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800" b="1" dirty="0"/>
                        <a:t>قدوس</a:t>
                      </a:r>
                      <a:endParaRPr lang="ar-EG" sz="9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5400" b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ge</a:t>
                      </a:r>
                      <a:r>
                        <a:rPr lang="en-US" sz="5400" b="0" kern="1200" baseline="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8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~</a:t>
                      </a:r>
                      <a:r>
                        <a:rPr lang="en-US" sz="48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Agioc</a:t>
                      </a:r>
                      <a:endParaRPr lang="en-US" sz="48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 rtl="0"/>
                      <a:r>
                        <a:rPr lang="en-US" sz="48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48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agioc</a:t>
                      </a:r>
                      <a:endParaRPr lang="en-US" sz="48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 rtl="0"/>
                      <a:r>
                        <a:rPr lang="en-US" sz="48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48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agioc</a:t>
                      </a:r>
                      <a:endParaRPr lang="en-US" sz="88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dirty="0"/>
                        <a:t>جى</a:t>
                      </a:r>
                      <a:r>
                        <a:rPr lang="ar-EG" sz="4800" b="1" baseline="0" dirty="0"/>
                        <a:t> </a:t>
                      </a:r>
                      <a:r>
                        <a:rPr lang="ar-SA" sz="4800" b="1" dirty="0"/>
                        <a:t>آجيوس </a:t>
                      </a:r>
                      <a:endParaRPr lang="ar-EG" sz="4800" b="1" dirty="0"/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800" b="1" dirty="0"/>
                        <a:t>آجيوس </a:t>
                      </a:r>
                      <a:endParaRPr lang="ar-EG" sz="4800" b="1" dirty="0"/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800" b="1" dirty="0"/>
                        <a:t>آجيوس</a:t>
                      </a:r>
                      <a:endParaRPr lang="ar-EG" sz="8800" dirty="0"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92121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6600" b="1" dirty="0"/>
                        <a:t>رب الصباؤوت</a:t>
                      </a:r>
                      <a:endParaRPr lang="ar-EG" sz="16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66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Kurioc</a:t>
                      </a:r>
                      <a:endParaRPr lang="en-US" sz="66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 rtl="0"/>
                      <a:r>
                        <a:rPr lang="en-US" sz="66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cabawq</a:t>
                      </a:r>
                      <a:endParaRPr lang="en-US" sz="138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6000" b="1" dirty="0"/>
                        <a:t>كيريوس سا</a:t>
                      </a:r>
                      <a:r>
                        <a:rPr lang="ar-EG" sz="6000" b="1" dirty="0"/>
                        <a:t>ف</a:t>
                      </a:r>
                      <a:r>
                        <a:rPr lang="ar-SA" sz="6000" b="1" dirty="0"/>
                        <a:t>اؤوت </a:t>
                      </a:r>
                      <a:endParaRPr lang="ar-EG" sz="11500" dirty="0"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97727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400" b="1" dirty="0"/>
                        <a:t>السماء والأرض مملوءتان من مجدك الأقدس</a:t>
                      </a:r>
                      <a:endParaRPr lang="ar-EG" sz="8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`plhrhc `o ouranoc ke `h</a:t>
                      </a:r>
                    </a:p>
                    <a:p>
                      <a:pPr algn="ctr" rtl="0"/>
                      <a:r>
                        <a:rPr lang="pt-BR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gh&gt; thc `agiac cou do [hc</a:t>
                      </a:r>
                      <a:endParaRPr lang="en-US" sz="72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3600" b="1" dirty="0"/>
                        <a:t>إبلي ريس أو أورانوس كي إيجي تيس آجياس</a:t>
                      </a:r>
                      <a:r>
                        <a:rPr lang="ar-EG" sz="3600" b="1" dirty="0"/>
                        <a:t> </a:t>
                      </a:r>
                      <a:r>
                        <a:rPr lang="ar-SA" sz="3600" b="1" dirty="0"/>
                        <a:t>سوذوكسيس</a:t>
                      </a:r>
                      <a:endParaRPr lang="ar-EG" sz="6600" dirty="0"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>
            <a:hlinkClick r:id="" action="ppaction://noaction"/>
          </p:cNvPr>
          <p:cNvSpPr/>
          <p:nvPr/>
        </p:nvSpPr>
        <p:spPr>
          <a:xfrm>
            <a:off x="8252409" y="4078388"/>
            <a:ext cx="8915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ar-EG" sz="1600" b="1" dirty="0">
                <a:solidFill>
                  <a:srgbClr val="FFC000"/>
                </a:solidFill>
                <a:cs typeface="Al-Mothnna" pitchFamily="2" charset="-78"/>
              </a:rPr>
              <a:t>غريغوري</a:t>
            </a:r>
            <a:endParaRPr lang="en-US" sz="1600" b="1" dirty="0">
              <a:solidFill>
                <a:srgbClr val="FFC000"/>
              </a:solidFill>
              <a:cs typeface="Al-Mothnn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8828953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502978"/>
              </p:ext>
            </p:extLst>
          </p:nvPr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13800" kern="10" dirty="0">
                          <a:ln w="9525">
                            <a:noFill/>
                            <a:round/>
                            <a:headEnd/>
                            <a:tailEnd/>
                          </a:ln>
                          <a:solidFill>
                            <a:srgbClr val="FFC000"/>
                          </a:solidFill>
                          <a:effectLst/>
                          <a:latin typeface="Times New Roman"/>
                          <a:cs typeface="Times New Roman"/>
                        </a:rPr>
                        <a:t>القسمة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093908"/>
              </p:ext>
            </p:extLst>
          </p:nvPr>
        </p:nvGraphicFramePr>
        <p:xfrm>
          <a:off x="-304800" y="4245744"/>
          <a:ext cx="94488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44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ar-EG" sz="4800" b="1" dirty="0">
                          <a:solidFill>
                            <a:schemeClr val="bg1"/>
                          </a:solidFill>
                        </a:rPr>
                        <a:t>أيها السيد الرب إلهنا الخالق , غير المرئى , 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ar-EG" sz="4800" b="1" dirty="0">
                          <a:solidFill>
                            <a:schemeClr val="bg1"/>
                          </a:solidFill>
                        </a:rPr>
                        <a:t>غير الموحى , غير المتغير , غير المفحوص </a:t>
                      </a:r>
                      <a:endParaRPr lang="ar-SA" sz="9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004432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273653"/>
              </p:ext>
            </p:extLst>
          </p:nvPr>
        </p:nvGraphicFramePr>
        <p:xfrm>
          <a:off x="-304800" y="4245744"/>
          <a:ext cx="94488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44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20000"/>
                        </a:lnSpc>
                      </a:pPr>
                      <a:r>
                        <a:rPr lang="ar-EG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الذى أرسل نوره الحقيقى ابنه الوحيد يسوع المسيح الكلمة الذاتى </a:t>
                      </a:r>
                      <a:endParaRPr lang="ar-SA" sz="4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25195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02377"/>
              </p:ext>
            </p:extLst>
          </p:nvPr>
        </p:nvGraphicFramePr>
        <p:xfrm>
          <a:off x="-304800" y="4245744"/>
          <a:ext cx="94488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44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الكائن فى حضنه الأبوى كل حين </a:t>
                      </a:r>
                      <a:endParaRPr lang="ar-SA" sz="4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81311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521521"/>
              </p:ext>
            </p:extLst>
          </p:nvPr>
        </p:nvGraphicFramePr>
        <p:xfrm>
          <a:off x="-304800" y="4245744"/>
          <a:ext cx="94488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44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20000"/>
                        </a:lnSpc>
                      </a:pPr>
                      <a:r>
                        <a:rPr lang="ar-EG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أتى و حلّ فى الحشاء البتولى غير الدنس و لدته و هى عذراء و بتوليتها مختومة </a:t>
                      </a:r>
                      <a:endParaRPr lang="ar-SA" sz="4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430061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849892"/>
              </p:ext>
            </p:extLst>
          </p:nvPr>
        </p:nvGraphicFramePr>
        <p:xfrm>
          <a:off x="-304800" y="4245744"/>
          <a:ext cx="94488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44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20000"/>
                        </a:lnSpc>
                      </a:pPr>
                      <a:r>
                        <a:rPr lang="ar-EG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إذ الملائكة تسبحه و أجنادالسموات ترتل له صارخين قائلين </a:t>
                      </a:r>
                      <a:endParaRPr lang="ar-SA" sz="4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485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52400" y="4349328"/>
          <a:ext cx="92964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29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EG" altLang="zh-CN" sz="4800" dirty="0">
                          <a:solidFill>
                            <a:schemeClr val="bg1"/>
                          </a:solidFill>
                        </a:rPr>
                        <a:t>كما انه ورث إسماً ممتازاً اكثر منهم لأنه لمن من الملائكة قال قط انت ابنى و انا اليوم ولدتك</a:t>
                      </a:r>
                      <a:endParaRPr lang="en-US" sz="4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857632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056316"/>
              </p:ext>
            </p:extLst>
          </p:nvPr>
        </p:nvGraphicFramePr>
        <p:xfrm>
          <a:off x="-304800" y="4245744"/>
          <a:ext cx="94488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44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algn="ctr" defTabSz="914400" rtl="1" eaLnBrk="1" latinLnBrk="0" hangingPunct="1">
                        <a:lnSpc>
                          <a:spcPct val="120000"/>
                        </a:lnSpc>
                      </a:pPr>
                      <a:r>
                        <a:rPr lang="ar-EG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قدّوس ,قدّوس , قدّوس رب الجنود , السماء و الأرض  مملوءتان من مجدك الأقدس.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59132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683199"/>
              </p:ext>
            </p:extLst>
          </p:nvPr>
        </p:nvGraphicFramePr>
        <p:xfrm>
          <a:off x="-304800" y="4245744"/>
          <a:ext cx="94488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44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هكذا أيضا نحن الضعفاء الخطاة اجعلنا مستحقين معهم يا سيدنا الصالح محب البشر</a:t>
                      </a:r>
                      <a:endParaRPr lang="ar-SA" sz="4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40884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007707"/>
              </p:ext>
            </p:extLst>
          </p:nvPr>
        </p:nvGraphicFramePr>
        <p:xfrm>
          <a:off x="-304800" y="4245744"/>
          <a:ext cx="94488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44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 لكى بقلب طاهر نسبحك معه مع الروح القدس الثالوث القدوس المساوى</a:t>
                      </a:r>
                      <a:endParaRPr lang="ar-SA" sz="4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4289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443262"/>
              </p:ext>
            </p:extLst>
          </p:nvPr>
        </p:nvGraphicFramePr>
        <p:xfrm>
          <a:off x="-304800" y="4245744"/>
          <a:ext cx="94488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44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و نرفع أعيننا الى فوق اليك أيها الآب القدوس الذى فى السموات و نقول</a:t>
                      </a:r>
                      <a:endParaRPr lang="ar-SA" sz="4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62683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sz="4400" dirty="0"/>
              <a:t>الليلويا يسوع المسيح ولدته العذراء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(الليلويا) ايسوس  بخرستوس ابشيرى ام افنوتى فيئتاف ماسف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0" y="5631728"/>
            <a:ext cx="9144000" cy="682357"/>
          </a:xfrm>
        </p:spPr>
        <p:txBody>
          <a:bodyPr/>
          <a:lstStyle/>
          <a:p>
            <a:pPr rtl="1">
              <a:spcBef>
                <a:spcPts val="0"/>
              </a:spcBef>
              <a:defRPr/>
            </a:pPr>
            <a:r>
              <a:rPr lang="en-US" dirty="0">
                <a:latin typeface="Avva_Shenouda"/>
              </a:rPr>
              <a:t> all3lovi`a I3c </a:t>
            </a:r>
            <a:r>
              <a:rPr lang="en-US" dirty="0" err="1">
                <a:latin typeface="Avva_Shenouda"/>
              </a:rPr>
              <a:t>Pxc</a:t>
            </a:r>
            <a:r>
              <a:rPr lang="en-US" dirty="0">
                <a:latin typeface="Avva_Shenouda"/>
              </a:rPr>
              <a:t> `p2r3i `mF5 f3etavmac4 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sz="4400" dirty="0"/>
              <a:t>فى بيت لحم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ar-EG" sz="4400" dirty="0"/>
              <a:t>خين بيت ليئم</a:t>
            </a:r>
            <a:endParaRPr lang="en-US" sz="4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-1" y="5312998"/>
            <a:ext cx="9144000" cy="682357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sz="5400" dirty="0" err="1">
                <a:latin typeface="Avva_Shenouda"/>
              </a:rPr>
              <a:t>qen</a:t>
            </a:r>
            <a:r>
              <a:rPr lang="en-US" sz="5400" dirty="0">
                <a:latin typeface="Avva_Shenouda"/>
              </a:rPr>
              <a:t> b30leem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EG" sz="4000" b="1" dirty="0">
                          <a:solidFill>
                            <a:schemeClr val="bg1"/>
                          </a:solidFill>
                        </a:rPr>
                        <a:t>ميلاداً</a:t>
                      </a:r>
                      <a:r>
                        <a:rPr lang="ar-EG" sz="4000" b="1" baseline="0" dirty="0">
                          <a:solidFill>
                            <a:schemeClr val="bg1"/>
                          </a:solidFill>
                        </a:rPr>
                        <a:t> عجيباً ومولوداً عظيم </a:t>
                      </a:r>
                      <a:endParaRPr lang="en-US" sz="4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Jene0lion </a:t>
                      </a:r>
                      <a:r>
                        <a:rPr lang="en-US" sz="2800" b="0" kern="1200" baseline="0" dirty="0" err="1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te</a:t>
                      </a:r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 0avmacton jen3ton `</a:t>
                      </a:r>
                      <a:r>
                        <a:rPr lang="en-US" sz="2800" b="0" kern="1200" baseline="0" dirty="0" err="1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e`wraken</a:t>
                      </a:r>
                      <a:endParaRPr lang="en-US" sz="2800" b="0" kern="1200" baseline="0" dirty="0">
                        <a:solidFill>
                          <a:srgbClr val="FFFF00"/>
                        </a:solidFill>
                        <a:latin typeface="Avva_Shenouda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EG" sz="3600" b="1" dirty="0">
                          <a:solidFill>
                            <a:schemeClr val="bg1"/>
                          </a:solidFill>
                        </a:rPr>
                        <a:t>جينيثليون تى ثاف ماستون : جينيتون</a:t>
                      </a:r>
                      <a:r>
                        <a:rPr lang="ar-EG" sz="3600" b="1" baseline="0" dirty="0">
                          <a:solidFill>
                            <a:schemeClr val="bg1"/>
                          </a:solidFill>
                        </a:rPr>
                        <a:t> إى أوراكين </a:t>
                      </a:r>
                      <a:endParaRPr lang="en-US" sz="3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>
            <a:hlinkClick r:id="rId2" action="ppaction://hlinksldjump"/>
          </p:cNvPr>
          <p:cNvSpPr/>
          <p:nvPr/>
        </p:nvSpPr>
        <p:spPr>
          <a:xfrm>
            <a:off x="8193098" y="3900099"/>
            <a:ext cx="9509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EG" sz="2400" dirty="0">
                <a:solidFill>
                  <a:srgbClr val="FFC000"/>
                </a:solidFill>
                <a:cs typeface="Al-Mothnna" pitchFamily="2" charset="-78"/>
              </a:rPr>
              <a:t>المديح</a:t>
            </a:r>
            <a:endParaRPr lang="ar-EG" sz="2400" baseline="0" dirty="0">
              <a:solidFill>
                <a:srgbClr val="FFC000"/>
              </a:solidFill>
              <a:cs typeface="Al-Mothnn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0330188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 rtl="1"/>
                      <a:r>
                        <a:rPr lang="ar-EG" sz="4000" b="1" baseline="0" dirty="0">
                          <a:solidFill>
                            <a:schemeClr val="bg1"/>
                          </a:solidFill>
                        </a:rPr>
                        <a:t>رأى الرئيسُ النجارُ</a:t>
                      </a:r>
                    </a:p>
                    <a:p>
                      <a:pPr algn="ctr" rtl="1"/>
                      <a:r>
                        <a:rPr lang="ar-EG" sz="4000" b="1" baseline="0" dirty="0">
                          <a:solidFill>
                            <a:schemeClr val="bg1"/>
                          </a:solidFill>
                        </a:rPr>
                        <a:t> رباً متأنسا</a:t>
                      </a:r>
                      <a:endParaRPr lang="en-US" sz="4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0" kern="1200" baseline="0" dirty="0" err="1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Mejic</a:t>
                      </a:r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 ton `arx3 </a:t>
                      </a:r>
                      <a:r>
                        <a:rPr lang="en-US" sz="2800" b="0" kern="1200" baseline="0" dirty="0" err="1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tetwn</a:t>
                      </a:r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baseline="0" dirty="0" err="1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kvrion</a:t>
                      </a:r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baseline="0" dirty="0" err="1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te</a:t>
                      </a:r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 an`0rwpon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EG" sz="3600" b="1" baseline="0" dirty="0">
                          <a:solidFill>
                            <a:schemeClr val="bg1"/>
                          </a:solidFill>
                        </a:rPr>
                        <a:t>مى جيس تون أرشى تيكتون كيريون تى آن إثروبون</a:t>
                      </a:r>
                      <a:endParaRPr lang="en-US" sz="3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>
            <a:hlinkClick r:id="rId2" action="ppaction://hlinksldjump"/>
          </p:cNvPr>
          <p:cNvSpPr/>
          <p:nvPr/>
        </p:nvSpPr>
        <p:spPr>
          <a:xfrm>
            <a:off x="8319735" y="3900099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ar-EG" sz="1600" b="1" dirty="0">
                <a:solidFill>
                  <a:srgbClr val="FFC000"/>
                </a:solidFill>
                <a:cs typeface="Al-Mothnna" pitchFamily="2" charset="-78"/>
              </a:rPr>
              <a:t>المديح</a:t>
            </a:r>
          </a:p>
        </p:txBody>
      </p:sp>
    </p:spTree>
    <p:extLst>
      <p:ext uri="{BB962C8B-B14F-4D97-AF65-F5344CB8AC3E}">
        <p14:creationId xmlns:p14="http://schemas.microsoft.com/office/powerpoint/2010/main" val="3122291778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4427984" cy="2088232"/>
          </a:xfrm>
        </p:spPr>
        <p:txBody>
          <a:bodyPr/>
          <a:lstStyle/>
          <a:p>
            <a:pPr rtl="1"/>
            <a:r>
              <a:rPr lang="ar-EG"/>
              <a:t>+جينيثليون تي تاف ماسطون : جين ني طون ايه أوراكين : ميه جيس طون أرشي تيك طون : كيريون تيه آن اثروبون  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09189" y="4676073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Low" rtl="1"/>
            <a:r>
              <a:rPr lang="ar-EG" sz="3600" dirty="0">
                <a:solidFill>
                  <a:schemeClr val="bg1"/>
                </a:solidFill>
              </a:rPr>
              <a:t>+ ميلادا عجيبا : ومولودا عظيما : رأي الرئيس النجار : ربا متأنسا  .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8319735" y="3900099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ar-EG" sz="1600" b="1" dirty="0">
                <a:solidFill>
                  <a:srgbClr val="FFC000"/>
                </a:solidFill>
                <a:cs typeface="Al-Mothnna" pitchFamily="2" charset="-78"/>
              </a:rPr>
              <a:t>المديح</a:t>
            </a:r>
          </a:p>
        </p:txBody>
      </p:sp>
    </p:spTree>
    <p:extLst>
      <p:ext uri="{BB962C8B-B14F-4D97-AF65-F5344CB8AC3E}">
        <p14:creationId xmlns:p14="http://schemas.microsoft.com/office/powerpoint/2010/main" val="37966720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r-EG" dirty="0"/>
              <a:t> كي أوفورون ايه بورانيون غاميليون تيه أنان ذروس : ميخوريس كيه خوريون : ايوس ثيؤس كيه آليثينو  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76056" y="4539952"/>
            <a:ext cx="3719163" cy="1569660"/>
          </a:xfrm>
          <a:prstGeom prst="rect">
            <a:avLst/>
          </a:prstGeom>
        </p:spPr>
        <p:txBody>
          <a:bodyPr/>
          <a:lstStyle/>
          <a:p>
            <a:pPr algn="justLow" rtl="1">
              <a:spcBef>
                <a:spcPct val="20000"/>
              </a:spcBef>
              <a:buFont typeface="Arial" pitchFamily="34" charset="0"/>
              <a:buNone/>
            </a:pPr>
            <a:r>
              <a:rPr lang="ar-EG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حبلا سمائيا : وانحضارا بغير رجل : موضوعا مخفيا : وحقلا لابن الله الحقيقي  .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8319735" y="3900099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ar-EG" sz="1600" b="1" dirty="0">
                <a:solidFill>
                  <a:srgbClr val="FFC000"/>
                </a:solidFill>
                <a:cs typeface="Al-Mothnna" pitchFamily="2" charset="-78"/>
              </a:rPr>
              <a:t>المديح</a:t>
            </a:r>
          </a:p>
        </p:txBody>
      </p:sp>
    </p:spTree>
    <p:extLst>
      <p:ext uri="{BB962C8B-B14F-4D97-AF65-F5344CB8AC3E}">
        <p14:creationId xmlns:p14="http://schemas.microsoft.com/office/powerpoint/2010/main" val="1859940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52400" y="4349328"/>
          <a:ext cx="92964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29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EG" altLang="zh-CN" sz="4800" dirty="0">
                          <a:solidFill>
                            <a:schemeClr val="bg1"/>
                          </a:solidFill>
                        </a:rPr>
                        <a:t>و أيضا أنا اكون له اباً و هو يكون لى ابناً</a:t>
                      </a:r>
                    </a:p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EG" altLang="zh-CN" sz="4800" dirty="0">
                          <a:solidFill>
                            <a:schemeClr val="bg1"/>
                          </a:solidFill>
                        </a:rPr>
                        <a:t> و ايضا متى دخل البكر الى المسكونة يقول</a:t>
                      </a:r>
                      <a:endParaRPr lang="en-US" sz="4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366613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r-EG" dirty="0"/>
              <a:t>+ آني ساخ تيرو انتي تي رومينيا : نيم ني صوفوس انتي تي أوكيا : ثوأووتي تيرو ايه كيسارا : افجو ام ابطايو انثي اثؤواب ماريا  .   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04048" y="4483015"/>
            <a:ext cx="3870176" cy="2062103"/>
          </a:xfrm>
          <a:prstGeom prst="rect">
            <a:avLst/>
          </a:prstGeom>
        </p:spPr>
        <p:txBody>
          <a:bodyPr/>
          <a:lstStyle/>
          <a:p>
            <a:pPr algn="justLow" rtl="1">
              <a:spcBef>
                <a:spcPct val="20000"/>
              </a:spcBef>
              <a:buFont typeface="Arial" pitchFamily="34" charset="0"/>
              <a:buNone/>
            </a:pPr>
            <a:r>
              <a:rPr lang="ar-EG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كل معلمي رومية : وحكماء إنطاكية : اجتمعوا كلهم الي قيصرية : ينطقون بكرامة القديسة مريم  . 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8319735" y="3900099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ar-EG" sz="1600" b="1" dirty="0">
                <a:solidFill>
                  <a:srgbClr val="FFC000"/>
                </a:solidFill>
                <a:cs typeface="Al-Mothnna" pitchFamily="2" charset="-78"/>
              </a:rPr>
              <a:t>المديح</a:t>
            </a:r>
          </a:p>
        </p:txBody>
      </p:sp>
    </p:spTree>
    <p:extLst>
      <p:ext uri="{BB962C8B-B14F-4D97-AF65-F5344CB8AC3E}">
        <p14:creationId xmlns:p14="http://schemas.microsoft.com/office/powerpoint/2010/main" val="115897414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23528" y="4437112"/>
            <a:ext cx="4536504" cy="2088232"/>
          </a:xfrm>
        </p:spPr>
        <p:txBody>
          <a:bodyPr/>
          <a:lstStyle/>
          <a:p>
            <a:r>
              <a:rPr lang="ar-EG" dirty="0"/>
              <a:t>+ آفموك ميك ايفول خين توصوفيا : آفساجي ام اب أوأوو انتي تيس بارثينيا : نيم نيس اشليل نيم نيس نيستيا : آفموتي ايروس جي بان آجيا 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48064" y="4463241"/>
            <a:ext cx="3654152" cy="2062103"/>
          </a:xfrm>
          <a:prstGeom prst="rect">
            <a:avLst/>
          </a:prstGeom>
        </p:spPr>
        <p:txBody>
          <a:bodyPr/>
          <a:lstStyle/>
          <a:p>
            <a:pPr algn="justLow" rtl="1">
              <a:spcBef>
                <a:spcPct val="20000"/>
              </a:spcBef>
              <a:buFont typeface="Arial" pitchFamily="34" charset="0"/>
              <a:buNone/>
            </a:pPr>
            <a:r>
              <a:rPr lang="ar-EG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فكروا في حكمتهم : ونطقوا بمجد بتوليتها : وصلواتها وأصوامها : ودعوها الكلية القداسة  . </a:t>
            </a:r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8319735" y="3900099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ar-EG" sz="1600" b="1" dirty="0">
                <a:solidFill>
                  <a:srgbClr val="FFC000"/>
                </a:solidFill>
                <a:cs typeface="Al-Mothnna" pitchFamily="2" charset="-78"/>
              </a:rPr>
              <a:t>المديح</a:t>
            </a:r>
          </a:p>
        </p:txBody>
      </p:sp>
    </p:spTree>
    <p:extLst>
      <p:ext uri="{BB962C8B-B14F-4D97-AF65-F5344CB8AC3E}">
        <p14:creationId xmlns:p14="http://schemas.microsoft.com/office/powerpoint/2010/main" val="1799687438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r-EG" dirty="0"/>
              <a:t>+ آني ساخ تيرو انتي تي اكليسيا : ناف اي ابساي اننيس بوليتيا : نيم ابتوفوانتيس بارثينيا : آفموتي اي بيسران جي ماريا  .  </a:t>
            </a:r>
            <a:br>
              <a:rPr lang="ar-EG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20072" y="4535249"/>
            <a:ext cx="3438128" cy="2062103"/>
          </a:xfrm>
          <a:prstGeom prst="rect">
            <a:avLst/>
          </a:prstGeom>
        </p:spPr>
        <p:txBody>
          <a:bodyPr/>
          <a:lstStyle/>
          <a:p>
            <a:pPr algn="justLow" rtl="1">
              <a:spcBef>
                <a:spcPct val="20000"/>
              </a:spcBef>
              <a:buFont typeface="Arial" pitchFamily="34" charset="0"/>
              <a:buNone/>
            </a:pPr>
            <a:r>
              <a:rPr lang="ar-EG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كل معلم الكنيسة : نظروا جمال فضائلها : وطهارة بتوليتها : ودعوا اسمها مريم  .  </a:t>
            </a:r>
            <a:br>
              <a:rPr lang="ar-EG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8319735" y="3900099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ar-EG" sz="1600" b="1" dirty="0">
                <a:solidFill>
                  <a:srgbClr val="FFC000"/>
                </a:solidFill>
                <a:cs typeface="Al-Mothnna" pitchFamily="2" charset="-78"/>
              </a:rPr>
              <a:t>المديح</a:t>
            </a:r>
          </a:p>
        </p:txBody>
      </p:sp>
    </p:spTree>
    <p:extLst>
      <p:ext uri="{BB962C8B-B14F-4D97-AF65-F5344CB8AC3E}">
        <p14:creationId xmlns:p14="http://schemas.microsoft.com/office/powerpoint/2010/main" val="2677512534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23528" y="4437112"/>
            <a:ext cx="4536504" cy="2088232"/>
          </a:xfrm>
        </p:spPr>
        <p:txBody>
          <a:bodyPr/>
          <a:lstStyle/>
          <a:p>
            <a:r>
              <a:rPr lang="ar-EG" dirty="0"/>
              <a:t>+ آبي صوفوس انتي تي بيه ليه : نيم بي طاغما انتي تي اكليسيا : جو امبي هيمنوس نيم الليلويا : كاطا بيت سيم ابشاناس شاتي سينديليا  .  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66320" y="4653136"/>
            <a:ext cx="3654152" cy="1569660"/>
          </a:xfrm>
          <a:prstGeom prst="rect">
            <a:avLst/>
          </a:prstGeom>
        </p:spPr>
        <p:txBody>
          <a:bodyPr/>
          <a:lstStyle/>
          <a:p>
            <a:pPr algn="justLow" rtl="1">
              <a:spcBef>
                <a:spcPct val="20000"/>
              </a:spcBef>
              <a:buFont typeface="Arial" pitchFamily="34" charset="0"/>
              <a:buNone/>
            </a:pPr>
            <a:r>
              <a:rPr lang="ar-EG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حكماء العتيقة : وطغمات الكنيسة : رتلوا التسبحة والليلويا : كما يليق بها الي الانقضاء  .  </a:t>
            </a:r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8319735" y="3900099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ar-EG" sz="1600" b="1" dirty="0">
                <a:solidFill>
                  <a:srgbClr val="FFC000"/>
                </a:solidFill>
                <a:cs typeface="Al-Mothnna" pitchFamily="2" charset="-78"/>
              </a:rPr>
              <a:t>المديح</a:t>
            </a:r>
          </a:p>
        </p:txBody>
      </p:sp>
    </p:spTree>
    <p:extLst>
      <p:ext uri="{BB962C8B-B14F-4D97-AF65-F5344CB8AC3E}">
        <p14:creationId xmlns:p14="http://schemas.microsoft.com/office/powerpoint/2010/main" val="2336322975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r-EG" dirty="0"/>
              <a:t>+ فاتي كيثارا اممو سيكون : أفساجي خين ني بسالتيريون : اثفي ني آليثينون : ايطاف اي افسوتي اممون  .  </a:t>
            </a:r>
            <a:br>
              <a:rPr lang="ar-EG" dirty="0"/>
            </a:br>
            <a:br>
              <a:rPr lang="ar-EG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20072" y="4474025"/>
            <a:ext cx="3582144" cy="2062103"/>
          </a:xfrm>
          <a:prstGeom prst="rect">
            <a:avLst/>
          </a:prstGeom>
        </p:spPr>
        <p:txBody>
          <a:bodyPr/>
          <a:lstStyle/>
          <a:p>
            <a:pPr algn="justLow" rtl="1">
              <a:spcBef>
                <a:spcPct val="20000"/>
              </a:spcBef>
              <a:buFont typeface="Arial" pitchFamily="34" charset="0"/>
              <a:buNone/>
            </a:pPr>
            <a:r>
              <a:rPr lang="ar-EG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صاحب القيثارة الموسيقية : تكلم في المزمور : من اجل الحقيقي : الذي اتي وخلصنا  .  </a:t>
            </a:r>
            <a:br>
              <a:rPr lang="ar-EG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8319735" y="3900099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ar-EG" sz="1600" b="1" dirty="0">
                <a:solidFill>
                  <a:srgbClr val="FFC000"/>
                </a:solidFill>
                <a:cs typeface="Al-Mothnna" pitchFamily="2" charset="-78"/>
              </a:rPr>
              <a:t>المديح</a:t>
            </a:r>
          </a:p>
        </p:txBody>
      </p:sp>
    </p:spTree>
    <p:extLst>
      <p:ext uri="{BB962C8B-B14F-4D97-AF65-F5344CB8AC3E}">
        <p14:creationId xmlns:p14="http://schemas.microsoft.com/office/powerpoint/2010/main" val="2237853124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5496" y="4509120"/>
            <a:ext cx="5184576" cy="2088232"/>
          </a:xfrm>
        </p:spPr>
        <p:txBody>
          <a:bodyPr/>
          <a:lstStyle/>
          <a:p>
            <a:r>
              <a:rPr lang="ar-EG" dirty="0"/>
              <a:t> تي بروس كينين خانيه تشالافج : أوتين تشويس اننيب تيرين تي ثيؤطوكوس : ماتيهو ايه بي خريستوس ايه اهري ايجون : انتيف كانين نوفي نان ايفول  .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80112" y="4595644"/>
            <a:ext cx="3222104" cy="1569660"/>
          </a:xfrm>
          <a:prstGeom prst="rect">
            <a:avLst/>
          </a:prstGeom>
        </p:spPr>
        <p:txBody>
          <a:bodyPr/>
          <a:lstStyle/>
          <a:p>
            <a:pPr algn="justLow" rtl="1">
              <a:spcBef>
                <a:spcPct val="20000"/>
              </a:spcBef>
              <a:buFont typeface="Arial" pitchFamily="34" charset="0"/>
              <a:buNone/>
            </a:pPr>
            <a:r>
              <a:rPr lang="ar-EG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أسجد تحت اقدامك : يا سيدتنا كلنا والدة الإله : أطلبي الي المسيح عنا : ليغفر لنا خطايانا  . </a:t>
            </a:r>
          </a:p>
        </p:txBody>
      </p:sp>
    </p:spTree>
    <p:extLst>
      <p:ext uri="{BB962C8B-B14F-4D97-AF65-F5344CB8AC3E}">
        <p14:creationId xmlns:p14="http://schemas.microsoft.com/office/powerpoint/2010/main" val="3360131278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36512" y="4455368"/>
          <a:ext cx="5072742" cy="2286000"/>
        </p:xfrm>
        <a:graphic>
          <a:graphicData uri="http://schemas.openxmlformats.org/drawingml/2006/table">
            <a:tbl>
              <a:tblPr/>
              <a:tblGrid>
                <a:gridCol w="5072742">
                  <a:extLst>
                    <a:ext uri="{9D8B030D-6E8A-4147-A177-3AD203B41FA5}">
                      <a16:colId xmlns:a16="http://schemas.microsoft.com/office/drawing/2014/main" val="1566407894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2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وأرتل للمسيح على الدوام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964058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2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في إيتاف ماسف خين بيتلئيم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87528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37246" y="4455368"/>
          <a:ext cx="4071258" cy="2286000"/>
        </p:xfrm>
        <a:graphic>
          <a:graphicData uri="http://schemas.openxmlformats.org/drawingml/2006/table">
            <a:tbl>
              <a:tblPr/>
              <a:tblGrid>
                <a:gridCol w="4071258">
                  <a:extLst>
                    <a:ext uri="{9D8B030D-6E8A-4147-A177-3AD203B41FA5}">
                      <a16:colId xmlns:a16="http://schemas.microsoft.com/office/drawing/2014/main" val="2467116548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2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أنا افتح فاي بمجد الله 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445959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2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لأنه أكمل وعده وأوفاه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075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141154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-22607" y="4509120"/>
          <a:ext cx="9144000" cy="2286000"/>
        </p:xfrm>
        <a:graphic>
          <a:graphicData uri="http://schemas.openxmlformats.org/drawingml/2006/table">
            <a:tbl>
              <a:tblPr/>
              <a:tblGrid>
                <a:gridCol w="5072742">
                  <a:extLst>
                    <a:ext uri="{9D8B030D-6E8A-4147-A177-3AD203B41FA5}">
                      <a16:colId xmlns:a16="http://schemas.microsoft.com/office/drawing/2014/main" val="1924538784"/>
                    </a:ext>
                  </a:extLst>
                </a:gridCol>
                <a:gridCol w="4071258">
                  <a:extLst>
                    <a:ext uri="{9D8B030D-6E8A-4147-A177-3AD203B41FA5}">
                      <a16:colId xmlns:a16="http://schemas.microsoft.com/office/drawing/2014/main" val="2635329864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2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وبشر رعاة الأغنام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2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ترأى الملاك بصوت التهليل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0561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2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في إيتاف ماسف خين بيتلئيم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2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اثقية ابجين ميسى ان امانوئيل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9258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706976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-30869" y="4536266"/>
          <a:ext cx="9144000" cy="2286000"/>
        </p:xfrm>
        <a:graphic>
          <a:graphicData uri="http://schemas.openxmlformats.org/drawingml/2006/table">
            <a:tbl>
              <a:tblPr/>
              <a:tblGrid>
                <a:gridCol w="5072742">
                  <a:extLst>
                    <a:ext uri="{9D8B030D-6E8A-4147-A177-3AD203B41FA5}">
                      <a16:colId xmlns:a16="http://schemas.microsoft.com/office/drawing/2014/main" val="1054043236"/>
                    </a:ext>
                  </a:extLst>
                </a:gridCol>
                <a:gridCol w="4071258">
                  <a:extLst>
                    <a:ext uri="{9D8B030D-6E8A-4147-A177-3AD203B41FA5}">
                      <a16:colId xmlns:a16="http://schemas.microsoft.com/office/drawing/2014/main" val="312957901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2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المجد لله في العلا وعلى الأرض السلام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2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جميع اللغات تصرخ بصياح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28543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2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في إيتاف ماسف خين بيتلئيم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2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وفي الناس بهجة وأفراح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070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224278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سبحوه الله فى جميع قديسيه </a:t>
                      </a:r>
                      <a:endParaRPr lang="ar-EG" sz="5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b="0" dirty="0">
                          <a:solidFill>
                            <a:srgbClr val="FFFF00"/>
                          </a:solidFill>
                          <a:latin typeface="Avva_Shenouda"/>
                        </a:rPr>
                        <a:t>`Cmov `evnov5 qen n3e0v t3rov `nta4 </a:t>
                      </a:r>
                      <a:endParaRPr lang="en-US" sz="32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اسمو ا افنوتى خين نى اثوواب تيرو انتاف</a:t>
                      </a:r>
                      <a:endParaRPr lang="ar-EG" sz="8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726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52400" y="4349328"/>
          <a:ext cx="92964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29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EG" altLang="zh-CN" sz="4800" dirty="0">
                          <a:solidFill>
                            <a:schemeClr val="bg1"/>
                          </a:solidFill>
                        </a:rPr>
                        <a:t>و لتسجد له كل ملائكة الله و عن الملائكة يقول الصانع ملائكته ارواحاً و خدامه لهيب نار</a:t>
                      </a:r>
                      <a:endParaRPr lang="en-US" sz="4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333389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EG" sz="8000" b="1" dirty="0">
                          <a:solidFill>
                            <a:schemeClr val="bg1"/>
                          </a:solidFill>
                        </a:rPr>
                        <a:t>هليلويا هليلويا</a:t>
                      </a:r>
                      <a:endParaRPr lang="en-US" sz="8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6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all3lovi`a </a:t>
                      </a:r>
                      <a:r>
                        <a:rPr lang="en-US" sz="3600" b="0" kern="1200" baseline="0" dirty="0" err="1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all3lovi`a</a:t>
                      </a:r>
                      <a:endParaRPr lang="en-US" sz="3600" b="0" kern="1200" baseline="0" dirty="0">
                        <a:solidFill>
                          <a:srgbClr val="FFFF00"/>
                        </a:solidFill>
                        <a:latin typeface="Avva_Shenouda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EG" sz="7200" b="1" dirty="0">
                          <a:solidFill>
                            <a:schemeClr val="bg1"/>
                          </a:solidFill>
                        </a:rPr>
                        <a:t>الليلويا الليلويا</a:t>
                      </a:r>
                      <a:endParaRPr lang="en-US" sz="7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630656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SA" sz="4800" b="1" dirty="0">
                          <a:solidFill>
                            <a:schemeClr val="bg1"/>
                          </a:solidFill>
                        </a:rPr>
                        <a:t>يسوع المسيح </a:t>
                      </a:r>
                      <a:r>
                        <a:rPr lang="ar-EG" sz="4800" b="1" dirty="0">
                          <a:solidFill>
                            <a:schemeClr val="bg1"/>
                          </a:solidFill>
                        </a:rPr>
                        <a:t>ابن الله ولد فى بيت لحم</a:t>
                      </a:r>
                      <a:r>
                        <a:rPr lang="en-US" sz="48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I3c </a:t>
                      </a:r>
                      <a:r>
                        <a:rPr lang="en-US" sz="2800" b="0" kern="1200" baseline="0" dirty="0" err="1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Pxc</a:t>
                      </a:r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 `p23ri</a:t>
                      </a:r>
                    </a:p>
                    <a:p>
                      <a:pPr algn="ctr" rtl="0"/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2800" b="0" kern="1200" baseline="0" dirty="0" err="1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mFt</a:t>
                      </a:r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 f3`etavmac4 </a:t>
                      </a:r>
                      <a:r>
                        <a:rPr lang="en-US" sz="2800" b="0" kern="1200" baseline="0" dirty="0" err="1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qen</a:t>
                      </a:r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 b30leem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</a:rPr>
                        <a:t>ايسوس بخرستوس </a:t>
                      </a:r>
                      <a:r>
                        <a:rPr lang="ar-EG" sz="3600" b="1" dirty="0">
                          <a:solidFill>
                            <a:schemeClr val="bg1"/>
                          </a:solidFill>
                        </a:rPr>
                        <a:t>ابشيرى ام افنوتى فيئتاف ماسف خين بيت ليئم</a:t>
                      </a:r>
                      <a:endParaRPr lang="en-US" sz="3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21293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-35408" y="4437112"/>
          <a:ext cx="9144000" cy="2286000"/>
        </p:xfrm>
        <a:graphic>
          <a:graphicData uri="http://schemas.openxmlformats.org/drawingml/2006/table">
            <a:tbl>
              <a:tblPr/>
              <a:tblGrid>
                <a:gridCol w="5072743">
                  <a:extLst>
                    <a:ext uri="{9D8B030D-6E8A-4147-A177-3AD203B41FA5}">
                      <a16:colId xmlns:a16="http://schemas.microsoft.com/office/drawing/2014/main" val="1701355896"/>
                    </a:ext>
                  </a:extLst>
                </a:gridCol>
                <a:gridCol w="4071257">
                  <a:extLst>
                    <a:ext uri="{9D8B030D-6E8A-4147-A177-3AD203B41FA5}">
                      <a16:colId xmlns:a16="http://schemas.microsoft.com/office/drawing/2014/main" val="2391624083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من المشرق باهتمام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حينئذ أتوا إليه المجوس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40387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في إيتاف ماسف خين بيتلئيم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وسجدوا لأسمه القدوس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5128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687918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-18883" y="4437112"/>
          <a:ext cx="9144000" cy="2286000"/>
        </p:xfrm>
        <a:graphic>
          <a:graphicData uri="http://schemas.openxmlformats.org/drawingml/2006/table">
            <a:tbl>
              <a:tblPr/>
              <a:tblGrid>
                <a:gridCol w="5072743">
                  <a:extLst>
                    <a:ext uri="{9D8B030D-6E8A-4147-A177-3AD203B41FA5}">
                      <a16:colId xmlns:a16="http://schemas.microsoft.com/office/drawing/2014/main" val="3609248601"/>
                    </a:ext>
                  </a:extLst>
                </a:gridCol>
                <a:gridCol w="4071257">
                  <a:extLst>
                    <a:ext uri="{9D8B030D-6E8A-4147-A177-3AD203B41FA5}">
                      <a16:colId xmlns:a16="http://schemas.microsoft.com/office/drawing/2014/main" val="36432961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وقدموا قرابين بالتمام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خروا له بعظم إيمان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998944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في إيتاف ماسف خين بيتلئيم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مرا وذهبا ولبان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177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671712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4509120"/>
          <a:ext cx="9144000" cy="2286000"/>
        </p:xfrm>
        <a:graphic>
          <a:graphicData uri="http://schemas.openxmlformats.org/drawingml/2006/table">
            <a:tbl>
              <a:tblPr/>
              <a:tblGrid>
                <a:gridCol w="5072743">
                  <a:extLst>
                    <a:ext uri="{9D8B030D-6E8A-4147-A177-3AD203B41FA5}">
                      <a16:colId xmlns:a16="http://schemas.microsoft.com/office/drawing/2014/main" val="33309271"/>
                    </a:ext>
                  </a:extLst>
                </a:gridCol>
                <a:gridCol w="4071257">
                  <a:extLst>
                    <a:ext uri="{9D8B030D-6E8A-4147-A177-3AD203B41FA5}">
                      <a16:colId xmlns:a16="http://schemas.microsoft.com/office/drawing/2014/main" val="313959707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حين رأى وحية باستفاهم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دانيال أخبرنا ببيان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9032274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في إيتاف ماسف خين بيتلئيم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حجرا قطع بغير يد إنسان 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362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633848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6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سبحوه فى جلد قوته</a:t>
                      </a:r>
                      <a:endParaRPr lang="ar-EG" sz="16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rgbClr val="FFFF00"/>
                          </a:solidFill>
                          <a:latin typeface="Avva_Shenouda"/>
                        </a:rPr>
                        <a:t>`</a:t>
                      </a:r>
                      <a:r>
                        <a:rPr lang="en-US" sz="3200" b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Cmov</a:t>
                      </a:r>
                      <a:r>
                        <a:rPr lang="en-US" sz="3200" b="0" dirty="0">
                          <a:solidFill>
                            <a:srgbClr val="FFFF00"/>
                          </a:solidFill>
                          <a:latin typeface="Avva_Shenouda"/>
                        </a:rPr>
                        <a:t> `ero4 </a:t>
                      </a:r>
                      <a:r>
                        <a:rPr lang="en-US" sz="3200" b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qen</a:t>
                      </a:r>
                      <a:r>
                        <a:rPr lang="en-US" sz="3200" b="0" dirty="0">
                          <a:solidFill>
                            <a:srgbClr val="FFFF00"/>
                          </a:solidFill>
                          <a:latin typeface="Avva_Shenouda"/>
                        </a:rPr>
                        <a:t> </a:t>
                      </a:r>
                      <a:r>
                        <a:rPr lang="en-US" sz="3200" b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pitagro</a:t>
                      </a:r>
                      <a:r>
                        <a:rPr lang="en-US" sz="3200" b="0" dirty="0">
                          <a:solidFill>
                            <a:srgbClr val="FFFF00"/>
                          </a:solidFill>
                          <a:latin typeface="Avva_Shenouda"/>
                        </a:rPr>
                        <a:t> `</a:t>
                      </a:r>
                      <a:r>
                        <a:rPr lang="en-US" sz="3200" b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nte</a:t>
                      </a:r>
                      <a:r>
                        <a:rPr lang="en-US" sz="3200" b="0" dirty="0">
                          <a:solidFill>
                            <a:srgbClr val="FFFF00"/>
                          </a:solidFill>
                          <a:latin typeface="Avva_Shenouda"/>
                        </a:rPr>
                        <a:t> te4gom</a:t>
                      </a:r>
                      <a:endParaRPr lang="en-US" sz="32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اسمو ايروف خين بى تاجرو انتى تيف جوم</a:t>
                      </a:r>
                      <a:endParaRPr lang="ar-EG" sz="8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462391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EG" sz="8000" b="1" dirty="0">
                          <a:solidFill>
                            <a:schemeClr val="bg1"/>
                          </a:solidFill>
                        </a:rPr>
                        <a:t>هليلويا هليلويا</a:t>
                      </a:r>
                      <a:endParaRPr lang="en-US" sz="8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6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all3lovi`a </a:t>
                      </a:r>
                      <a:r>
                        <a:rPr lang="en-US" sz="3600" b="0" kern="1200" baseline="0" dirty="0" err="1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all3lovi`a</a:t>
                      </a:r>
                      <a:endParaRPr lang="en-US" sz="3600" b="0" kern="1200" baseline="0" dirty="0">
                        <a:solidFill>
                          <a:srgbClr val="FFFF00"/>
                        </a:solidFill>
                        <a:latin typeface="Avva_Shenouda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EG" sz="7200" b="1" dirty="0">
                          <a:solidFill>
                            <a:schemeClr val="bg1"/>
                          </a:solidFill>
                        </a:rPr>
                        <a:t>الليلويا الليلويا</a:t>
                      </a:r>
                      <a:endParaRPr lang="en-US" sz="7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912739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SA" sz="4800" b="1" dirty="0">
                          <a:solidFill>
                            <a:schemeClr val="bg1"/>
                          </a:solidFill>
                        </a:rPr>
                        <a:t>يسوع المسيح </a:t>
                      </a:r>
                      <a:r>
                        <a:rPr lang="ar-EG" sz="4800" b="1" dirty="0">
                          <a:solidFill>
                            <a:schemeClr val="bg1"/>
                          </a:solidFill>
                        </a:rPr>
                        <a:t>ابن الله ولد فى بيت لحم</a:t>
                      </a:r>
                      <a:r>
                        <a:rPr lang="en-US" sz="48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I3c </a:t>
                      </a:r>
                      <a:r>
                        <a:rPr lang="en-US" sz="2800" b="0" kern="1200" baseline="0" dirty="0" err="1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Pxc</a:t>
                      </a:r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 `p23ri</a:t>
                      </a:r>
                    </a:p>
                    <a:p>
                      <a:pPr algn="ctr" rtl="0"/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2800" b="0" kern="1200" baseline="0" dirty="0" err="1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mFt</a:t>
                      </a:r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 f3`etavmac4 </a:t>
                      </a:r>
                      <a:r>
                        <a:rPr lang="en-US" sz="2800" b="0" kern="1200" baseline="0" dirty="0" err="1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qen</a:t>
                      </a:r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 b30leem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</a:rPr>
                        <a:t>ايسوس بخرستوس </a:t>
                      </a:r>
                      <a:r>
                        <a:rPr lang="ar-EG" sz="3600" b="1" dirty="0">
                          <a:solidFill>
                            <a:schemeClr val="bg1"/>
                          </a:solidFill>
                        </a:rPr>
                        <a:t>ابشيرى ام افنوتى فيئتاف ماسف خين بيت ليئم</a:t>
                      </a:r>
                      <a:endParaRPr lang="en-US" sz="3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41599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-180528" y="4437112"/>
          <a:ext cx="9144000" cy="2286000"/>
        </p:xfrm>
        <a:graphic>
          <a:graphicData uri="http://schemas.openxmlformats.org/drawingml/2006/table">
            <a:tbl>
              <a:tblPr/>
              <a:tblGrid>
                <a:gridCol w="5072743">
                  <a:extLst>
                    <a:ext uri="{9D8B030D-6E8A-4147-A177-3AD203B41FA5}">
                      <a16:colId xmlns:a16="http://schemas.microsoft.com/office/drawing/2014/main" val="3751538623"/>
                    </a:ext>
                  </a:extLst>
                </a:gridCol>
                <a:gridCol w="4071257">
                  <a:extLst>
                    <a:ext uri="{9D8B030D-6E8A-4147-A177-3AD203B41FA5}">
                      <a16:colId xmlns:a16="http://schemas.microsoft.com/office/drawing/2014/main" val="117884769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وتشرفني بأسرار عظام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دعيت يا بيت لحم أفراثا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0554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في إيتاف ماسف خين بيتلئيم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سيدنا منك أتى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164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218312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-27873" y="4554973"/>
          <a:ext cx="9144000" cy="2286000"/>
        </p:xfrm>
        <a:graphic>
          <a:graphicData uri="http://schemas.openxmlformats.org/drawingml/2006/table">
            <a:tbl>
              <a:tblPr/>
              <a:tblGrid>
                <a:gridCol w="5072743">
                  <a:extLst>
                    <a:ext uri="{9D8B030D-6E8A-4147-A177-3AD203B41FA5}">
                      <a16:colId xmlns:a16="http://schemas.microsoft.com/office/drawing/2014/main" val="2843379849"/>
                    </a:ext>
                  </a:extLst>
                </a:gridCol>
                <a:gridCol w="4071257">
                  <a:extLst>
                    <a:ext uri="{9D8B030D-6E8A-4147-A177-3AD203B41FA5}">
                      <a16:colId xmlns:a16="http://schemas.microsoft.com/office/drawing/2014/main" val="46440126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ونطق بخفيات عظام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رتل فيك ميخاؤوس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187964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في إيتاف ماسف خين بيتلئيم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على مولد باشويس ايسوس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126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526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52400" y="4349328"/>
          <a:ext cx="92964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29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EG" altLang="zh-CN" sz="4400" dirty="0">
                          <a:solidFill>
                            <a:schemeClr val="bg1"/>
                          </a:solidFill>
                        </a:rPr>
                        <a:t>و أما عن الإبن فيقول أيضا كُرسيك يا الله الى دهر الدهور و قضيب</a:t>
                      </a:r>
                      <a:r>
                        <a:rPr lang="en-US" altLang="zh-CN" sz="4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ar-EG" altLang="zh-CN" sz="4400" dirty="0">
                          <a:solidFill>
                            <a:schemeClr val="bg1"/>
                          </a:solidFill>
                        </a:rPr>
                        <a:t>الاستقامة هو قضيب ملكك</a:t>
                      </a:r>
                      <a:endParaRPr lang="en-US" sz="4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74447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-26418" y="4539989"/>
          <a:ext cx="9144000" cy="2286000"/>
        </p:xfrm>
        <a:graphic>
          <a:graphicData uri="http://schemas.openxmlformats.org/drawingml/2006/table">
            <a:tbl>
              <a:tblPr/>
              <a:tblGrid>
                <a:gridCol w="5072743">
                  <a:extLst>
                    <a:ext uri="{9D8B030D-6E8A-4147-A177-3AD203B41FA5}">
                      <a16:colId xmlns:a16="http://schemas.microsoft.com/office/drawing/2014/main" val="1626518508"/>
                    </a:ext>
                  </a:extLst>
                </a:gridCol>
                <a:gridCol w="4071257">
                  <a:extLst>
                    <a:ext uri="{9D8B030D-6E8A-4147-A177-3AD203B41FA5}">
                      <a16:colId xmlns:a16="http://schemas.microsoft.com/office/drawing/2014/main" val="3260134054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وكوكب أشرق من ابرآم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زهرة نبعت من بيت داود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83649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في إيتاف ماسف خين بيتلئيم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وقج تم الوعد الموعود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082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728248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سبحوه على مقدرته</a:t>
                      </a:r>
                      <a:endParaRPr lang="ar-EG" sz="115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rgbClr val="FFFF00"/>
                          </a:solidFill>
                          <a:latin typeface="Avva_Shenouda"/>
                        </a:rPr>
                        <a:t>`</a:t>
                      </a:r>
                      <a:r>
                        <a:rPr lang="en-US" sz="3200" b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Cmov</a:t>
                      </a:r>
                      <a:r>
                        <a:rPr lang="en-US" sz="3200" b="0" dirty="0">
                          <a:solidFill>
                            <a:srgbClr val="FFFF00"/>
                          </a:solidFill>
                          <a:latin typeface="Avva_Shenouda"/>
                        </a:rPr>
                        <a:t> `ero4 `</a:t>
                      </a:r>
                      <a:r>
                        <a:rPr lang="en-US" sz="3200" b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e`hrhi</a:t>
                      </a:r>
                      <a:r>
                        <a:rPr lang="en-US" sz="3200" b="0" dirty="0">
                          <a:solidFill>
                            <a:srgbClr val="FFFF00"/>
                          </a:solidFill>
                          <a:latin typeface="Avva_Shenouda"/>
                        </a:rPr>
                        <a:t> </a:t>
                      </a:r>
                      <a:r>
                        <a:rPr lang="en-US" sz="3200" b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higen</a:t>
                      </a:r>
                      <a:r>
                        <a:rPr lang="en-US" sz="3200" b="0" dirty="0">
                          <a:solidFill>
                            <a:srgbClr val="FFFF00"/>
                          </a:solidFill>
                          <a:latin typeface="Avva_Shenouda"/>
                        </a:rPr>
                        <a:t> te4me</a:t>
                      </a: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tgwri</a:t>
                      </a:r>
                      <a:endParaRPr lang="en-US" sz="32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اسمو ايروف اايهرى هيجين تيف ميتجورى</a:t>
                      </a:r>
                      <a:endParaRPr lang="ar-EG" sz="8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74665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EG" sz="8000" b="1" dirty="0">
                          <a:solidFill>
                            <a:schemeClr val="bg1"/>
                          </a:solidFill>
                        </a:rPr>
                        <a:t>هليلويا هليلويا</a:t>
                      </a:r>
                      <a:endParaRPr lang="en-US" sz="8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6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all3lovi`a </a:t>
                      </a:r>
                      <a:r>
                        <a:rPr lang="en-US" sz="3600" b="0" kern="1200" baseline="0" dirty="0" err="1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all3lovi`a</a:t>
                      </a:r>
                      <a:endParaRPr lang="en-US" sz="3600" b="0" kern="1200" baseline="0" dirty="0">
                        <a:solidFill>
                          <a:srgbClr val="FFFF00"/>
                        </a:solidFill>
                        <a:latin typeface="Avva_Shenouda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EG" sz="7200" b="1" dirty="0">
                          <a:solidFill>
                            <a:schemeClr val="bg1"/>
                          </a:solidFill>
                        </a:rPr>
                        <a:t>الليلويا الليلويا</a:t>
                      </a:r>
                      <a:endParaRPr lang="en-US" sz="7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47478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SA" sz="4800" b="1" dirty="0">
                          <a:solidFill>
                            <a:schemeClr val="bg1"/>
                          </a:solidFill>
                        </a:rPr>
                        <a:t>يسوع المسيح </a:t>
                      </a:r>
                      <a:r>
                        <a:rPr lang="ar-EG" sz="4800" b="1" dirty="0">
                          <a:solidFill>
                            <a:schemeClr val="bg1"/>
                          </a:solidFill>
                        </a:rPr>
                        <a:t>ابن الله ولد فى بيت لحم</a:t>
                      </a:r>
                      <a:r>
                        <a:rPr lang="en-US" sz="48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I3c </a:t>
                      </a:r>
                      <a:r>
                        <a:rPr lang="en-US" sz="2800" b="0" kern="1200" baseline="0" dirty="0" err="1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Pxc</a:t>
                      </a:r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 `p23ri</a:t>
                      </a:r>
                    </a:p>
                    <a:p>
                      <a:pPr algn="ctr" rtl="0"/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2800" b="0" kern="1200" baseline="0" dirty="0" err="1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mFt</a:t>
                      </a:r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 f3`etavmac4 </a:t>
                      </a:r>
                      <a:r>
                        <a:rPr lang="en-US" sz="2800" b="0" kern="1200" baseline="0" dirty="0" err="1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qen</a:t>
                      </a:r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 b30leem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</a:rPr>
                        <a:t>ايسوس بخرستوس </a:t>
                      </a:r>
                      <a:r>
                        <a:rPr lang="ar-EG" sz="3600" b="1" dirty="0">
                          <a:solidFill>
                            <a:schemeClr val="bg1"/>
                          </a:solidFill>
                        </a:rPr>
                        <a:t>ابشيرى ام افنوتى فيئتاف ماسف خين بيت ليئم</a:t>
                      </a:r>
                      <a:endParaRPr lang="en-US" sz="3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800245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-180528" y="4546710"/>
          <a:ext cx="9144000" cy="2286000"/>
        </p:xfrm>
        <a:graphic>
          <a:graphicData uri="http://schemas.openxmlformats.org/drawingml/2006/table">
            <a:tbl>
              <a:tblPr/>
              <a:tblGrid>
                <a:gridCol w="5072743">
                  <a:extLst>
                    <a:ext uri="{9D8B030D-6E8A-4147-A177-3AD203B41FA5}">
                      <a16:colId xmlns:a16="http://schemas.microsoft.com/office/drawing/2014/main" val="824132017"/>
                    </a:ext>
                  </a:extLst>
                </a:gridCol>
                <a:gridCol w="4071257">
                  <a:extLst>
                    <a:ext uri="{9D8B030D-6E8A-4147-A177-3AD203B41FA5}">
                      <a16:colId xmlns:a16="http://schemas.microsoft.com/office/drawing/2014/main" val="2486635141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قد نالوا كرامات عظام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سالومي ويوسف النجار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263659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في إيتاف ماسف خين بيتلئيم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ومجد الرب عليهما نار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939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14523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-252536" y="4572000"/>
          <a:ext cx="9144000" cy="2286000"/>
        </p:xfrm>
        <a:graphic>
          <a:graphicData uri="http://schemas.openxmlformats.org/drawingml/2006/table">
            <a:tbl>
              <a:tblPr/>
              <a:tblGrid>
                <a:gridCol w="5072743">
                  <a:extLst>
                    <a:ext uri="{9D8B030D-6E8A-4147-A177-3AD203B41FA5}">
                      <a16:colId xmlns:a16="http://schemas.microsoft.com/office/drawing/2014/main" val="764833208"/>
                    </a:ext>
                  </a:extLst>
                </a:gridCol>
                <a:gridCol w="4071257">
                  <a:extLst>
                    <a:ext uri="{9D8B030D-6E8A-4147-A177-3AD203B41FA5}">
                      <a16:colId xmlns:a16="http://schemas.microsoft.com/office/drawing/2014/main" val="224623205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عذراء في عقب الأيام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اشعياء نطق بسرور وأفراح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74697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في إيتاف ماسف خين بيتلئيم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تلد راعى شعبه بصلاح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627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25218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-1630" y="4572000"/>
          <a:ext cx="9144000" cy="2286000"/>
        </p:xfrm>
        <a:graphic>
          <a:graphicData uri="http://schemas.openxmlformats.org/drawingml/2006/table">
            <a:tbl>
              <a:tblPr/>
              <a:tblGrid>
                <a:gridCol w="5072743">
                  <a:extLst>
                    <a:ext uri="{9D8B030D-6E8A-4147-A177-3AD203B41FA5}">
                      <a16:colId xmlns:a16="http://schemas.microsoft.com/office/drawing/2014/main" val="1551880743"/>
                    </a:ext>
                  </a:extLst>
                </a:gridCol>
                <a:gridCol w="4071257">
                  <a:extLst>
                    <a:ext uri="{9D8B030D-6E8A-4147-A177-3AD203B41FA5}">
                      <a16:colId xmlns:a16="http://schemas.microsoft.com/office/drawing/2014/main" val="2087068261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ملاك المشورة الأعظم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صبيًا ولد أو إبنا أعطيناه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3033299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في إيتاف ماسف خين بيتلئيم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رئاسته على منكباه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710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48590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سبحوه ككثره عظمته</a:t>
                      </a:r>
                      <a:endParaRPr lang="ar-EG" sz="5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b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`Cmov `ero4 kata `p`a2ai `nte te4metni25</a:t>
                      </a:r>
                      <a:endParaRPr lang="en-US" sz="5400" b="0" kern="1200" baseline="0" dirty="0">
                        <a:solidFill>
                          <a:srgbClr val="FFFF00"/>
                        </a:solidFill>
                        <a:latin typeface="Avva_Shenouda" pitchFamily="34" charset="2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اسمو ايروف كاطا ابشاى انتى تيف ميتنيشتى</a:t>
                      </a:r>
                      <a:endParaRPr lang="ar-EG" sz="7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784592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EG" sz="8000" b="1" dirty="0">
                          <a:solidFill>
                            <a:schemeClr val="bg1"/>
                          </a:solidFill>
                        </a:rPr>
                        <a:t>هليلويا هليلويا</a:t>
                      </a:r>
                      <a:endParaRPr lang="en-US" sz="8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6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all3lovi`a </a:t>
                      </a:r>
                      <a:r>
                        <a:rPr lang="en-US" sz="3600" b="0" kern="1200" baseline="0" dirty="0" err="1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all3lovi`a</a:t>
                      </a:r>
                      <a:endParaRPr lang="en-US" sz="3600" b="0" kern="1200" baseline="0" dirty="0">
                        <a:solidFill>
                          <a:srgbClr val="FFFF00"/>
                        </a:solidFill>
                        <a:latin typeface="Avva_Shenouda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EG" sz="7200" b="1" dirty="0">
                          <a:solidFill>
                            <a:schemeClr val="bg1"/>
                          </a:solidFill>
                        </a:rPr>
                        <a:t>الليلويا الليلويا</a:t>
                      </a:r>
                      <a:endParaRPr lang="en-US" sz="7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248650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SA" sz="4800" b="1" dirty="0">
                          <a:solidFill>
                            <a:schemeClr val="bg1"/>
                          </a:solidFill>
                        </a:rPr>
                        <a:t>يسوع المسيح </a:t>
                      </a:r>
                      <a:r>
                        <a:rPr lang="ar-EG" sz="4800" b="1" dirty="0">
                          <a:solidFill>
                            <a:schemeClr val="bg1"/>
                          </a:solidFill>
                        </a:rPr>
                        <a:t>ابن الله ولد فى بيت لحم</a:t>
                      </a:r>
                      <a:r>
                        <a:rPr lang="en-US" sz="48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I3c </a:t>
                      </a:r>
                      <a:r>
                        <a:rPr lang="en-US" sz="2800" b="0" kern="1200" baseline="0" dirty="0" err="1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Pxc</a:t>
                      </a:r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 `p23ri</a:t>
                      </a:r>
                    </a:p>
                    <a:p>
                      <a:pPr algn="ctr" rtl="0"/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2800" b="0" kern="1200" baseline="0" dirty="0" err="1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mFt</a:t>
                      </a:r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 f3`etavmac4 </a:t>
                      </a:r>
                      <a:r>
                        <a:rPr lang="en-US" sz="2800" b="0" kern="1200" baseline="0" dirty="0" err="1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qen</a:t>
                      </a:r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 b30leem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</a:rPr>
                        <a:t>ايسوس بخرستوس </a:t>
                      </a:r>
                      <a:r>
                        <a:rPr lang="ar-EG" sz="3600" b="1" dirty="0">
                          <a:solidFill>
                            <a:schemeClr val="bg1"/>
                          </a:solidFill>
                        </a:rPr>
                        <a:t>ابشيرى ام افنوتى فيئتاف ماسف خين بيت ليئم</a:t>
                      </a:r>
                      <a:endParaRPr lang="en-US" sz="3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127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52400" y="4349328"/>
          <a:ext cx="92964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29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EG" altLang="zh-CN" sz="4400" dirty="0">
                          <a:solidFill>
                            <a:schemeClr val="bg1"/>
                          </a:solidFill>
                        </a:rPr>
                        <a:t>لأنك احببت العدل و ابغضت الظلم من اجل ذلك مسحك الله الهك بزيت الابتهاج افضل من أصحابك </a:t>
                      </a:r>
                      <a:endParaRPr lang="en-US" sz="4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625940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4552703"/>
          <a:ext cx="9144000" cy="2286000"/>
        </p:xfrm>
        <a:graphic>
          <a:graphicData uri="http://schemas.openxmlformats.org/drawingml/2006/table">
            <a:tbl>
              <a:tblPr/>
              <a:tblGrid>
                <a:gridCol w="5072743">
                  <a:extLst>
                    <a:ext uri="{9D8B030D-6E8A-4147-A177-3AD203B41FA5}">
                      <a16:colId xmlns:a16="http://schemas.microsoft.com/office/drawing/2014/main" val="3229686699"/>
                    </a:ext>
                  </a:extLst>
                </a:gridCol>
                <a:gridCol w="4071257">
                  <a:extLst>
                    <a:ext uri="{9D8B030D-6E8A-4147-A177-3AD203B41FA5}">
                      <a16:colId xmlns:a16="http://schemas.microsoft.com/office/drawing/2014/main" val="2945091035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ونطق بمجدك يا مريم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صوفونيو عنك خبر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0751704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في إيتاف ماسف خين بيتلئيم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شمس البر منك ظهر 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551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045720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-180528" y="4572000"/>
          <a:ext cx="9144000" cy="2286000"/>
        </p:xfrm>
        <a:graphic>
          <a:graphicData uri="http://schemas.openxmlformats.org/drawingml/2006/table">
            <a:tbl>
              <a:tblPr/>
              <a:tblGrid>
                <a:gridCol w="5072743">
                  <a:extLst>
                    <a:ext uri="{9D8B030D-6E8A-4147-A177-3AD203B41FA5}">
                      <a16:colId xmlns:a16="http://schemas.microsoft.com/office/drawing/2014/main" val="1085769650"/>
                    </a:ext>
                  </a:extLst>
                </a:gridCol>
                <a:gridCol w="4071257">
                  <a:extLst>
                    <a:ext uri="{9D8B030D-6E8A-4147-A177-3AD203B41FA5}">
                      <a16:colId xmlns:a16="http://schemas.microsoft.com/office/drawing/2014/main" val="44706342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وصار يرشدهم بإلهام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ضوء الكوكب أشرق للمجوس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09175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في إيتاف ماسف خين بيتلئيم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إلى حيث كان الرب ايسوس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259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937093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4557242"/>
          <a:ext cx="9144000" cy="2286000"/>
        </p:xfrm>
        <a:graphic>
          <a:graphicData uri="http://schemas.openxmlformats.org/drawingml/2006/table">
            <a:tbl>
              <a:tblPr/>
              <a:tblGrid>
                <a:gridCol w="5072743">
                  <a:extLst>
                    <a:ext uri="{9D8B030D-6E8A-4147-A177-3AD203B41FA5}">
                      <a16:colId xmlns:a16="http://schemas.microsoft.com/office/drawing/2014/main" val="3609815709"/>
                    </a:ext>
                  </a:extLst>
                </a:gridCol>
                <a:gridCol w="4071257">
                  <a:extLst>
                    <a:ext uri="{9D8B030D-6E8A-4147-A177-3AD203B41FA5}">
                      <a16:colId xmlns:a16="http://schemas.microsoft.com/office/drawing/2014/main" val="208783469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يسبحون ببهجة ونظام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طغمات العرش العلويين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13396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في إيتاف ماسف خين بيتلئيم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بصوت الفرح مبتهجين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016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675163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سبحوه بصوت البوق</a:t>
                      </a:r>
                      <a:endParaRPr lang="ar-EG" sz="5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`</a:t>
                      </a:r>
                      <a:r>
                        <a:rPr lang="en-US" sz="3200" b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Cmov</a:t>
                      </a:r>
                      <a:r>
                        <a:rPr lang="en-US" sz="3200" b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`ero4 </a:t>
                      </a:r>
                      <a:r>
                        <a:rPr lang="en-US" sz="3200" b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qen</a:t>
                      </a:r>
                      <a:r>
                        <a:rPr lang="en-US" sz="3200" b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ov`cm3 `</a:t>
                      </a:r>
                      <a:r>
                        <a:rPr lang="en-US" sz="3200" b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ncalpijjoc</a:t>
                      </a:r>
                      <a:endParaRPr lang="en-US" sz="6000" b="0" kern="1200" baseline="0" dirty="0">
                        <a:solidFill>
                          <a:srgbClr val="FFFF00"/>
                        </a:solidFill>
                        <a:latin typeface="Avva_Shenouda" pitchFamily="34" charset="2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اسمو ايروف خين او اسمى انسالبينغوس</a:t>
                      </a:r>
                      <a:endParaRPr lang="ar-EG" sz="8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070350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EG" sz="8000" b="1" dirty="0">
                          <a:solidFill>
                            <a:schemeClr val="bg1"/>
                          </a:solidFill>
                        </a:rPr>
                        <a:t>هليلويا هليلويا</a:t>
                      </a:r>
                      <a:endParaRPr lang="en-US" sz="8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6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all3lovi`a </a:t>
                      </a:r>
                      <a:r>
                        <a:rPr lang="en-US" sz="3600" b="0" kern="1200" baseline="0" dirty="0" err="1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all3lovi`a</a:t>
                      </a:r>
                      <a:endParaRPr lang="en-US" sz="3600" b="0" kern="1200" baseline="0" dirty="0">
                        <a:solidFill>
                          <a:srgbClr val="FFFF00"/>
                        </a:solidFill>
                        <a:latin typeface="Avva_Shenouda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EG" sz="7200" b="1" dirty="0">
                          <a:solidFill>
                            <a:schemeClr val="bg1"/>
                          </a:solidFill>
                        </a:rPr>
                        <a:t>الليلويا الليلويا</a:t>
                      </a:r>
                      <a:endParaRPr lang="en-US" sz="7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884396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SA" sz="4800" b="1" dirty="0">
                          <a:solidFill>
                            <a:schemeClr val="bg1"/>
                          </a:solidFill>
                        </a:rPr>
                        <a:t>يسوع المسيح </a:t>
                      </a:r>
                      <a:r>
                        <a:rPr lang="ar-EG" sz="4800" b="1" dirty="0">
                          <a:solidFill>
                            <a:schemeClr val="bg1"/>
                          </a:solidFill>
                        </a:rPr>
                        <a:t>ابن الله ولد فى بيت لحم</a:t>
                      </a:r>
                      <a:r>
                        <a:rPr lang="en-US" sz="48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I3c </a:t>
                      </a:r>
                      <a:r>
                        <a:rPr lang="en-US" sz="2800" b="0" kern="1200" baseline="0" dirty="0" err="1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Pxc</a:t>
                      </a:r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 `p23ri</a:t>
                      </a:r>
                    </a:p>
                    <a:p>
                      <a:pPr algn="ctr" rtl="0"/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2800" b="0" kern="1200" baseline="0" dirty="0" err="1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mFt</a:t>
                      </a:r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 f3`etavmac4 </a:t>
                      </a:r>
                      <a:r>
                        <a:rPr lang="en-US" sz="2800" b="0" kern="1200" baseline="0" dirty="0" err="1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qen</a:t>
                      </a:r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 b30leem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</a:rPr>
                        <a:t>ايسوس بخرستوس </a:t>
                      </a:r>
                      <a:r>
                        <a:rPr lang="ar-EG" sz="3600" b="1" dirty="0">
                          <a:solidFill>
                            <a:schemeClr val="bg1"/>
                          </a:solidFill>
                        </a:rPr>
                        <a:t>ابشيرى ام افنوتى فيئتاف ماسف خين بيت ليئم</a:t>
                      </a:r>
                      <a:endParaRPr lang="en-US" sz="3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991550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-108520" y="4545983"/>
          <a:ext cx="9144000" cy="2286000"/>
        </p:xfrm>
        <a:graphic>
          <a:graphicData uri="http://schemas.openxmlformats.org/drawingml/2006/table">
            <a:tbl>
              <a:tblPr/>
              <a:tblGrid>
                <a:gridCol w="5072743">
                  <a:extLst>
                    <a:ext uri="{9D8B030D-6E8A-4147-A177-3AD203B41FA5}">
                      <a16:colId xmlns:a16="http://schemas.microsoft.com/office/drawing/2014/main" val="1205826952"/>
                    </a:ext>
                  </a:extLst>
                </a:gridCol>
                <a:gridCol w="4071257">
                  <a:extLst>
                    <a:ext uri="{9D8B030D-6E8A-4147-A177-3AD203B41FA5}">
                      <a16:colId xmlns:a16="http://schemas.microsoft.com/office/drawing/2014/main" val="582828133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4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وجاد علينا بالأنعام</a:t>
                      </a:r>
                      <a:endParaRPr lang="en-US" sz="2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4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ظهر سيدنا وأوفي الوعد</a:t>
                      </a:r>
                      <a:endParaRPr lang="en-US" sz="2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197489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4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في إيتاف ماسف خين بيتلئيم</a:t>
                      </a:r>
                      <a:endParaRPr lang="en-US" sz="2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4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تواضع وأخذ شكل العبد</a:t>
                      </a:r>
                      <a:endParaRPr lang="en-US" sz="2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214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52285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-30142" y="4546710"/>
          <a:ext cx="9144000" cy="2286000"/>
        </p:xfrm>
        <a:graphic>
          <a:graphicData uri="http://schemas.openxmlformats.org/drawingml/2006/table">
            <a:tbl>
              <a:tblPr/>
              <a:tblGrid>
                <a:gridCol w="5072743">
                  <a:extLst>
                    <a:ext uri="{9D8B030D-6E8A-4147-A177-3AD203B41FA5}">
                      <a16:colId xmlns:a16="http://schemas.microsoft.com/office/drawing/2014/main" val="2862296150"/>
                    </a:ext>
                  </a:extLst>
                </a:gridCol>
                <a:gridCol w="4071257">
                  <a:extLst>
                    <a:ext uri="{9D8B030D-6E8A-4147-A177-3AD203B41FA5}">
                      <a16:colId xmlns:a16="http://schemas.microsoft.com/office/drawing/2014/main" val="1409493524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40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نورنا من بعد ظلام</a:t>
                      </a:r>
                      <a:endParaRPr lang="en-US" sz="240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4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عمانوئيل نور من نور</a:t>
                      </a:r>
                      <a:endParaRPr lang="en-US" sz="2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214355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4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في إيتاف ماسف خين بيتلئيم</a:t>
                      </a:r>
                      <a:endParaRPr lang="en-US" sz="2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4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وصار معنا إله منظور</a:t>
                      </a:r>
                      <a:endParaRPr lang="en-US" sz="2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2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00804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4437112"/>
          <a:ext cx="9144000" cy="2286000"/>
        </p:xfrm>
        <a:graphic>
          <a:graphicData uri="http://schemas.openxmlformats.org/drawingml/2006/table">
            <a:tbl>
              <a:tblPr/>
              <a:tblGrid>
                <a:gridCol w="5072743">
                  <a:extLst>
                    <a:ext uri="{9D8B030D-6E8A-4147-A177-3AD203B41FA5}">
                      <a16:colId xmlns:a16="http://schemas.microsoft.com/office/drawing/2014/main" val="1671684851"/>
                    </a:ext>
                  </a:extLst>
                </a:gridCol>
                <a:gridCol w="4071257">
                  <a:extLst>
                    <a:ext uri="{9D8B030D-6E8A-4147-A177-3AD203B41FA5}">
                      <a16:colId xmlns:a16="http://schemas.microsoft.com/office/drawing/2014/main" val="62994865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40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لأجل خلاص عبده آدم</a:t>
                      </a:r>
                      <a:endParaRPr lang="en-US" sz="240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4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غير المرئي ظهر الآن</a:t>
                      </a:r>
                      <a:endParaRPr lang="en-US" sz="2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698614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4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في إيتاف ماسف خين بيتلئيم</a:t>
                      </a:r>
                      <a:endParaRPr lang="en-US" sz="2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4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وعتقنا من أسر الشيطان</a:t>
                      </a:r>
                      <a:endParaRPr lang="en-US" sz="2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509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951724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سبحوه بمزمار وقيثار</a:t>
                      </a:r>
                      <a:endParaRPr lang="ar-EG" sz="5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rgbClr val="FFFF00"/>
                          </a:solidFill>
                          <a:latin typeface="Avva_Shenouda"/>
                        </a:rPr>
                        <a:t>`</a:t>
                      </a:r>
                      <a:r>
                        <a:rPr lang="en-US" sz="3200" b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Cmov</a:t>
                      </a:r>
                      <a:r>
                        <a:rPr lang="en-US" sz="3200" b="0" dirty="0">
                          <a:solidFill>
                            <a:srgbClr val="FFFF00"/>
                          </a:solidFill>
                          <a:latin typeface="Avva_Shenouda"/>
                        </a:rPr>
                        <a:t> `ero4 </a:t>
                      </a:r>
                      <a:r>
                        <a:rPr lang="en-US" sz="3200" b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qen</a:t>
                      </a:r>
                      <a:r>
                        <a:rPr lang="en-US" sz="3200" b="0" dirty="0">
                          <a:solidFill>
                            <a:srgbClr val="FFFF00"/>
                          </a:solidFill>
                          <a:latin typeface="Avva_Shenouda"/>
                        </a:rPr>
                        <a:t> </a:t>
                      </a:r>
                      <a:r>
                        <a:rPr lang="en-US" sz="2800" b="0" dirty="0">
                          <a:solidFill>
                            <a:srgbClr val="FFFF00"/>
                          </a:solidFill>
                          <a:latin typeface="Avva_Shenouda"/>
                        </a:rPr>
                        <a:t>ovyalt3rion</a:t>
                      </a:r>
                      <a:r>
                        <a:rPr lang="en-US" sz="3200" b="0" dirty="0">
                          <a:solidFill>
                            <a:srgbClr val="FFFF00"/>
                          </a:solidFill>
                          <a:latin typeface="Avva_Shenouda"/>
                        </a:rPr>
                        <a:t> </a:t>
                      </a:r>
                      <a:r>
                        <a:rPr lang="en-US" sz="3200" b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nem</a:t>
                      </a:r>
                      <a:r>
                        <a:rPr lang="en-US" sz="3200" b="0" dirty="0">
                          <a:solidFill>
                            <a:srgbClr val="FFFF00"/>
                          </a:solidFill>
                          <a:latin typeface="Avva_Shenouda"/>
                        </a:rPr>
                        <a:t> ovkv0ara</a:t>
                      </a:r>
                      <a:endParaRPr lang="en-US" sz="32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اسمو ايروف خين او ابسالتريون نيم اوكيثارا </a:t>
                      </a:r>
                      <a:endParaRPr lang="ar-EG" sz="7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5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46829"/>
            <a:ext cx="9144000" cy="782371"/>
          </a:xfrm>
        </p:spPr>
        <p:txBody>
          <a:bodyPr>
            <a:normAutofit fontScale="90000"/>
          </a:bodyPr>
          <a:lstStyle/>
          <a:p>
            <a:r>
              <a:rPr lang="ar-EG" dirty="0"/>
              <a:t>يوسف النجار و القديسة سالومى</a:t>
            </a:r>
            <a:br>
              <a:rPr lang="ar-EG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يوسف بى هامشى نيم ثى اثوواب سالومى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297975"/>
            <a:ext cx="9144000" cy="682357"/>
          </a:xfrm>
        </p:spPr>
        <p:txBody>
          <a:bodyPr/>
          <a:lstStyle/>
          <a:p>
            <a:r>
              <a:rPr lang="pt-BR" dirty="0"/>
              <a:t>Iwc3g pihanm2e nem 03e0ovab Calwmi</a:t>
            </a:r>
          </a:p>
        </p:txBody>
      </p:sp>
    </p:spTree>
    <p:extLst>
      <p:ext uri="{BB962C8B-B14F-4D97-AF65-F5344CB8AC3E}">
        <p14:creationId xmlns:p14="http://schemas.microsoft.com/office/powerpoint/2010/main" val="2099620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52400" y="4349328"/>
          <a:ext cx="92964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29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EG" altLang="zh-CN" sz="4800" dirty="0">
                          <a:solidFill>
                            <a:schemeClr val="bg1"/>
                          </a:solidFill>
                        </a:rPr>
                        <a:t>و انت يارب منذ البدء أسست الأرض و السموات هى عمل يديك</a:t>
                      </a:r>
                      <a:r>
                        <a:rPr lang="en-US" altLang="zh-CN" sz="4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ar-EG" altLang="zh-CN" sz="4800" dirty="0">
                          <a:solidFill>
                            <a:schemeClr val="bg1"/>
                          </a:solidFill>
                        </a:rPr>
                        <a:t>و هى تبيد و انت تبقى</a:t>
                      </a:r>
                      <a:endParaRPr lang="en-US" sz="4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170034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EG" sz="8000" b="1" dirty="0">
                          <a:solidFill>
                            <a:schemeClr val="bg1"/>
                          </a:solidFill>
                        </a:rPr>
                        <a:t>هليلويا هليلويا</a:t>
                      </a:r>
                      <a:endParaRPr lang="en-US" sz="8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6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all3lovi`a </a:t>
                      </a:r>
                      <a:r>
                        <a:rPr lang="en-US" sz="3600" b="0" kern="1200" baseline="0" dirty="0" err="1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all3lovi`a</a:t>
                      </a:r>
                      <a:endParaRPr lang="en-US" sz="3600" b="0" kern="1200" baseline="0" dirty="0">
                        <a:solidFill>
                          <a:srgbClr val="FFFF00"/>
                        </a:solidFill>
                        <a:latin typeface="Avva_Shenouda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EG" sz="7200" b="1" dirty="0">
                          <a:solidFill>
                            <a:schemeClr val="bg1"/>
                          </a:solidFill>
                        </a:rPr>
                        <a:t>الليلويا الليلويا</a:t>
                      </a:r>
                      <a:endParaRPr lang="en-US" sz="7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457104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SA" sz="4800" b="1" dirty="0">
                          <a:solidFill>
                            <a:schemeClr val="bg1"/>
                          </a:solidFill>
                        </a:rPr>
                        <a:t>يسوع المسيح </a:t>
                      </a:r>
                      <a:r>
                        <a:rPr lang="ar-EG" sz="4800" b="1" dirty="0">
                          <a:solidFill>
                            <a:schemeClr val="bg1"/>
                          </a:solidFill>
                        </a:rPr>
                        <a:t>ابن الله ولد فى بيت لحم</a:t>
                      </a:r>
                      <a:r>
                        <a:rPr lang="en-US" sz="48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I3c </a:t>
                      </a:r>
                      <a:r>
                        <a:rPr lang="en-US" sz="2800" b="0" kern="1200" baseline="0" dirty="0" err="1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Pxc</a:t>
                      </a:r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 `p23ri</a:t>
                      </a:r>
                    </a:p>
                    <a:p>
                      <a:pPr algn="ctr" rtl="0"/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2800" b="0" kern="1200" baseline="0" dirty="0" err="1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mFt</a:t>
                      </a:r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 f3`etavmac4 </a:t>
                      </a:r>
                      <a:r>
                        <a:rPr lang="en-US" sz="2800" b="0" kern="1200" baseline="0" dirty="0" err="1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qen</a:t>
                      </a:r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 b30leem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</a:rPr>
                        <a:t>ايسوس بخرستوس </a:t>
                      </a:r>
                      <a:r>
                        <a:rPr lang="ar-EG" sz="3600" b="1" dirty="0">
                          <a:solidFill>
                            <a:schemeClr val="bg1"/>
                          </a:solidFill>
                        </a:rPr>
                        <a:t>ابشيرى ام افنوتى فيئتاف ماسف خين بيت ليئم</a:t>
                      </a:r>
                      <a:endParaRPr lang="en-US" sz="3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80713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4554973"/>
          <a:ext cx="9144000" cy="2286000"/>
        </p:xfrm>
        <a:graphic>
          <a:graphicData uri="http://schemas.openxmlformats.org/drawingml/2006/table">
            <a:tbl>
              <a:tblPr/>
              <a:tblGrid>
                <a:gridCol w="5072743">
                  <a:extLst>
                    <a:ext uri="{9D8B030D-6E8A-4147-A177-3AD203B41FA5}">
                      <a16:colId xmlns:a16="http://schemas.microsoft.com/office/drawing/2014/main" val="2756722372"/>
                    </a:ext>
                  </a:extLst>
                </a:gridCol>
                <a:gridCol w="4071257">
                  <a:extLst>
                    <a:ext uri="{9D8B030D-6E8A-4147-A177-3AD203B41FA5}">
                      <a16:colId xmlns:a16="http://schemas.microsoft.com/office/drawing/2014/main" val="1395931148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4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وسجدت له رعاة الأغنام</a:t>
                      </a:r>
                      <a:endParaRPr lang="en-US" sz="2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4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في المذو</a:t>
                      </a:r>
                      <a:r>
                        <a:rPr lang="ar-EG" sz="4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د</a:t>
                      </a:r>
                      <a:r>
                        <a:rPr lang="ar-SA" sz="4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كان ملفوف</a:t>
                      </a:r>
                      <a:endParaRPr lang="en-US" sz="2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860322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4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في إيتاف ماسف خين بيتلئيم</a:t>
                      </a:r>
                      <a:endParaRPr lang="en-US" sz="2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4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وسبحته كل الصفوف</a:t>
                      </a:r>
                      <a:endParaRPr lang="en-US" sz="2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827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606037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36" y="4293096"/>
          <a:ext cx="9144000" cy="2286000"/>
        </p:xfrm>
        <a:graphic>
          <a:graphicData uri="http://schemas.openxmlformats.org/drawingml/2006/table">
            <a:tbl>
              <a:tblPr/>
              <a:tblGrid>
                <a:gridCol w="5072743">
                  <a:extLst>
                    <a:ext uri="{9D8B030D-6E8A-4147-A177-3AD203B41FA5}">
                      <a16:colId xmlns:a16="http://schemas.microsoft.com/office/drawing/2014/main" val="768146625"/>
                    </a:ext>
                  </a:extLst>
                </a:gridCol>
                <a:gridCol w="4071257">
                  <a:extLst>
                    <a:ext uri="{9D8B030D-6E8A-4147-A177-3AD203B41FA5}">
                      <a16:colId xmlns:a16="http://schemas.microsoft.com/office/drawing/2014/main" val="4075019958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40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تسجد له سائر الانام</a:t>
                      </a:r>
                      <a:endParaRPr lang="en-US" sz="240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4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قال المرتل في المزمور</a:t>
                      </a:r>
                      <a:endParaRPr lang="en-US" sz="2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649848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4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في إيتاف ماسف خين بيتلئيم</a:t>
                      </a:r>
                      <a:endParaRPr lang="en-US" sz="2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4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وتقدم له هدايا ونذور</a:t>
                      </a:r>
                      <a:endParaRPr lang="en-US" sz="2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003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178671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36" y="4437112"/>
          <a:ext cx="9144000" cy="2286000"/>
        </p:xfrm>
        <a:graphic>
          <a:graphicData uri="http://schemas.openxmlformats.org/drawingml/2006/table">
            <a:tbl>
              <a:tblPr/>
              <a:tblGrid>
                <a:gridCol w="5072743">
                  <a:extLst>
                    <a:ext uri="{9D8B030D-6E8A-4147-A177-3AD203B41FA5}">
                      <a16:colId xmlns:a16="http://schemas.microsoft.com/office/drawing/2014/main" val="2266444797"/>
                    </a:ext>
                  </a:extLst>
                </a:gridCol>
                <a:gridCol w="4071257">
                  <a:extLst>
                    <a:ext uri="{9D8B030D-6E8A-4147-A177-3AD203B41FA5}">
                      <a16:colId xmlns:a16="http://schemas.microsoft.com/office/drawing/2014/main" val="4239503913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40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اليوم في عيدك الأعظم</a:t>
                      </a:r>
                      <a:endParaRPr lang="en-US" sz="240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4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كل الأنفس مجتمعين</a:t>
                      </a:r>
                      <a:endParaRPr lang="en-US" sz="2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32215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4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في إيتاف ماسف خين بيتلئيم</a:t>
                      </a:r>
                      <a:endParaRPr lang="en-US" sz="2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4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بأصوات الفرح مبتهجين</a:t>
                      </a:r>
                      <a:endParaRPr lang="en-US" sz="2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735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228315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سبحوه بدفوف وصفوف</a:t>
                      </a:r>
                      <a:endParaRPr lang="ar-EG" sz="5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b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`Cmov `ero4 qen hankemkem nem hanxoroc</a:t>
                      </a:r>
                      <a:endParaRPr lang="en-US" sz="6000" b="0" kern="1200" baseline="0" dirty="0">
                        <a:solidFill>
                          <a:srgbClr val="FFFF00"/>
                        </a:solidFill>
                        <a:latin typeface="Avva_Shenouda" pitchFamily="34" charset="2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اسمو ايروف خين هان كيم كيم نيم هان خورس </a:t>
                      </a:r>
                      <a:endParaRPr lang="ar-EG" sz="7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76121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EG" sz="8000" b="1" dirty="0">
                          <a:solidFill>
                            <a:schemeClr val="bg1"/>
                          </a:solidFill>
                        </a:rPr>
                        <a:t>هليلويا هليلويا</a:t>
                      </a:r>
                      <a:endParaRPr lang="en-US" sz="8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6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all3lovi`a </a:t>
                      </a:r>
                      <a:r>
                        <a:rPr lang="en-US" sz="3600" b="0" kern="1200" baseline="0" dirty="0" err="1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all3lovi`a</a:t>
                      </a:r>
                      <a:endParaRPr lang="en-US" sz="3600" b="0" kern="1200" baseline="0" dirty="0">
                        <a:solidFill>
                          <a:srgbClr val="FFFF00"/>
                        </a:solidFill>
                        <a:latin typeface="Avva_Shenouda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EG" sz="7200" b="1" dirty="0">
                          <a:solidFill>
                            <a:schemeClr val="bg1"/>
                          </a:solidFill>
                        </a:rPr>
                        <a:t>الليلويا الليلويا</a:t>
                      </a:r>
                      <a:endParaRPr lang="en-US" sz="7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293147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SA" sz="4800" b="1" dirty="0">
                          <a:solidFill>
                            <a:schemeClr val="bg1"/>
                          </a:solidFill>
                        </a:rPr>
                        <a:t>يسوع المسيح </a:t>
                      </a:r>
                      <a:r>
                        <a:rPr lang="ar-EG" sz="4800" b="1" dirty="0">
                          <a:solidFill>
                            <a:schemeClr val="bg1"/>
                          </a:solidFill>
                        </a:rPr>
                        <a:t>ابن الله ولد فى بيت لحم</a:t>
                      </a:r>
                      <a:r>
                        <a:rPr lang="en-US" sz="48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I3c </a:t>
                      </a:r>
                      <a:r>
                        <a:rPr lang="en-US" sz="2800" b="0" kern="1200" baseline="0" dirty="0" err="1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Pxc</a:t>
                      </a:r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 `p23ri</a:t>
                      </a:r>
                    </a:p>
                    <a:p>
                      <a:pPr algn="ctr" rtl="0"/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2800" b="0" kern="1200" baseline="0" dirty="0" err="1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mFt</a:t>
                      </a:r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 f3`etavmac4 </a:t>
                      </a:r>
                      <a:r>
                        <a:rPr lang="en-US" sz="2800" b="0" kern="1200" baseline="0" dirty="0" err="1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qen</a:t>
                      </a:r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 b30leem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</a:rPr>
                        <a:t>ايسوس بخرستوس </a:t>
                      </a:r>
                      <a:r>
                        <a:rPr lang="ar-EG" sz="3600" b="1" dirty="0">
                          <a:solidFill>
                            <a:schemeClr val="bg1"/>
                          </a:solidFill>
                        </a:rPr>
                        <a:t>ابشيرى ام افنوتى فيئتاف ماسف خين بيت ليئم</a:t>
                      </a:r>
                      <a:endParaRPr lang="en-US" sz="3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790377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-22607" y="4437112"/>
          <a:ext cx="9144000" cy="2286000"/>
        </p:xfrm>
        <a:graphic>
          <a:graphicData uri="http://schemas.openxmlformats.org/drawingml/2006/table">
            <a:tbl>
              <a:tblPr/>
              <a:tblGrid>
                <a:gridCol w="5072743">
                  <a:extLst>
                    <a:ext uri="{9D8B030D-6E8A-4147-A177-3AD203B41FA5}">
                      <a16:colId xmlns:a16="http://schemas.microsoft.com/office/drawing/2014/main" val="2541193009"/>
                    </a:ext>
                  </a:extLst>
                </a:gridCol>
                <a:gridCol w="4071257">
                  <a:extLst>
                    <a:ext uri="{9D8B030D-6E8A-4147-A177-3AD203B41FA5}">
                      <a16:colId xmlns:a16="http://schemas.microsoft.com/office/drawing/2014/main" val="1300473676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نورا أشرق للأمم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لوقا الرسول أخبر بما قيل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878878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في إيتاف ماسف خين بيتلئيم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ومجدا لشعبك اسرائيل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464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194607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4437112"/>
          <a:ext cx="9144000" cy="2286000"/>
        </p:xfrm>
        <a:graphic>
          <a:graphicData uri="http://schemas.openxmlformats.org/drawingml/2006/table">
            <a:tbl>
              <a:tblPr/>
              <a:tblGrid>
                <a:gridCol w="5072743">
                  <a:extLst>
                    <a:ext uri="{9D8B030D-6E8A-4147-A177-3AD203B41FA5}">
                      <a16:colId xmlns:a16="http://schemas.microsoft.com/office/drawing/2014/main" val="3947412667"/>
                    </a:ext>
                  </a:extLst>
                </a:gridCol>
                <a:gridCol w="4071257">
                  <a:extLst>
                    <a:ext uri="{9D8B030D-6E8A-4147-A177-3AD203B41FA5}">
                      <a16:colId xmlns:a16="http://schemas.microsoft.com/office/drawing/2014/main" val="3599961444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بعجائب واسرار عظام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ميلاد ايسوس هكذا كان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87942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في إيتاف ماسف خين بيتلئيم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والكلمة قد صار إنسان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998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974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52400" y="4349328"/>
          <a:ext cx="92964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29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EG" altLang="zh-CN" sz="4800" dirty="0">
                          <a:solidFill>
                            <a:schemeClr val="bg1"/>
                          </a:solidFill>
                        </a:rPr>
                        <a:t>و كلها كثوب تبلى و كرداء تطويها فتتغير </a:t>
                      </a:r>
                    </a:p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EG" altLang="zh-CN" sz="4800" dirty="0">
                          <a:solidFill>
                            <a:schemeClr val="bg1"/>
                          </a:solidFill>
                        </a:rPr>
                        <a:t>و أما انت فأنت</a:t>
                      </a:r>
                      <a:r>
                        <a:rPr lang="en-US" altLang="zh-CN" sz="4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ar-EG" altLang="zh-CN" sz="4800" dirty="0">
                          <a:solidFill>
                            <a:schemeClr val="bg1"/>
                          </a:solidFill>
                        </a:rPr>
                        <a:t>و سنوك لن تفنى</a:t>
                      </a:r>
                      <a:endParaRPr lang="en-US" sz="4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678313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630" y="4437112"/>
          <a:ext cx="9144000" cy="2286000"/>
        </p:xfrm>
        <a:graphic>
          <a:graphicData uri="http://schemas.openxmlformats.org/drawingml/2006/table">
            <a:tbl>
              <a:tblPr/>
              <a:tblGrid>
                <a:gridCol w="5072743">
                  <a:extLst>
                    <a:ext uri="{9D8B030D-6E8A-4147-A177-3AD203B41FA5}">
                      <a16:colId xmlns:a16="http://schemas.microsoft.com/office/drawing/2014/main" val="2899963942"/>
                    </a:ext>
                  </a:extLst>
                </a:gridCol>
                <a:gridCol w="4071257">
                  <a:extLst>
                    <a:ext uri="{9D8B030D-6E8A-4147-A177-3AD203B41FA5}">
                      <a16:colId xmlns:a16="http://schemas.microsoft.com/office/drawing/2014/main" val="1395391746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ونسبح بمجد أعظم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نؤمن باسمه القدوس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414765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في إيتاف ماسف خين فيسليئم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أنون خين ني اخرستيانوس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88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616757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سبحوه بأوتار وأرغن </a:t>
                      </a:r>
                      <a:endParaRPr lang="ar-EG" sz="5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`</a:t>
                      </a:r>
                      <a:r>
                        <a:rPr lang="en-US" sz="3600" b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Cmov</a:t>
                      </a:r>
                      <a:r>
                        <a:rPr lang="en-US" sz="3600" b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`ero4 </a:t>
                      </a:r>
                      <a:r>
                        <a:rPr lang="en-US" sz="3600" b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qen</a:t>
                      </a:r>
                      <a:r>
                        <a:rPr lang="en-US" sz="3600" b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600" b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han</a:t>
                      </a:r>
                      <a:r>
                        <a:rPr lang="en-US" sz="3600" b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600" b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kap</a:t>
                      </a:r>
                      <a:r>
                        <a:rPr lang="en-US" sz="3600" b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600" b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nem</a:t>
                      </a:r>
                      <a:r>
                        <a:rPr lang="en-US" sz="3600" b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600" b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ovorjanon</a:t>
                      </a:r>
                      <a:endParaRPr lang="en-US" sz="6600" b="0" kern="1200" baseline="0" dirty="0">
                        <a:solidFill>
                          <a:srgbClr val="FFFF00"/>
                        </a:solidFill>
                        <a:latin typeface="Avva_Shenouda" pitchFamily="34" charset="2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اسمو ايروف خين هان كاب نيم اورغانون</a:t>
                      </a:r>
                      <a:endParaRPr lang="ar-EG" sz="8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511295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EG" sz="8000" b="1" dirty="0">
                          <a:solidFill>
                            <a:schemeClr val="bg1"/>
                          </a:solidFill>
                        </a:rPr>
                        <a:t>هليلويا هليلويا</a:t>
                      </a:r>
                      <a:endParaRPr lang="en-US" sz="8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6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all3lovi`a </a:t>
                      </a:r>
                      <a:r>
                        <a:rPr lang="en-US" sz="3600" b="0" kern="1200" baseline="0" dirty="0" err="1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all3lovi`a</a:t>
                      </a:r>
                      <a:endParaRPr lang="en-US" sz="3600" b="0" kern="1200" baseline="0" dirty="0">
                        <a:solidFill>
                          <a:srgbClr val="FFFF00"/>
                        </a:solidFill>
                        <a:latin typeface="Avva_Shenouda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EG" sz="7200" b="1" dirty="0">
                          <a:solidFill>
                            <a:schemeClr val="bg1"/>
                          </a:solidFill>
                        </a:rPr>
                        <a:t>الليلويا الليلويا</a:t>
                      </a:r>
                      <a:endParaRPr lang="en-US" sz="7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123947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SA" sz="4800" b="1" dirty="0">
                          <a:solidFill>
                            <a:schemeClr val="bg1"/>
                          </a:solidFill>
                        </a:rPr>
                        <a:t>يسوع المسيح </a:t>
                      </a:r>
                      <a:r>
                        <a:rPr lang="ar-EG" sz="4800" b="1" dirty="0">
                          <a:solidFill>
                            <a:schemeClr val="bg1"/>
                          </a:solidFill>
                        </a:rPr>
                        <a:t>ابن الله ولد فى بيت لحم</a:t>
                      </a:r>
                      <a:r>
                        <a:rPr lang="en-US" sz="48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I3c </a:t>
                      </a:r>
                      <a:r>
                        <a:rPr lang="en-US" sz="2800" b="0" kern="1200" baseline="0" dirty="0" err="1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Pxc</a:t>
                      </a:r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 `p23ri</a:t>
                      </a:r>
                    </a:p>
                    <a:p>
                      <a:pPr algn="ctr" rtl="0"/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2800" b="0" kern="1200" baseline="0" dirty="0" err="1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mFt</a:t>
                      </a:r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 f3`etavmac4 </a:t>
                      </a:r>
                      <a:r>
                        <a:rPr lang="en-US" sz="2800" b="0" kern="1200" baseline="0" dirty="0" err="1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qen</a:t>
                      </a:r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 b30leem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</a:rPr>
                        <a:t>ايسوس بخرستوس </a:t>
                      </a:r>
                      <a:r>
                        <a:rPr lang="ar-EG" sz="3600" b="1" dirty="0">
                          <a:solidFill>
                            <a:schemeClr val="bg1"/>
                          </a:solidFill>
                        </a:rPr>
                        <a:t>ابشيرى ام افنوتى فيئتاف ماسف خين بيت ليئم</a:t>
                      </a:r>
                      <a:endParaRPr lang="en-US" sz="3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915669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-180528" y="4559424"/>
          <a:ext cx="9144000" cy="2286000"/>
        </p:xfrm>
        <a:graphic>
          <a:graphicData uri="http://schemas.openxmlformats.org/drawingml/2006/table">
            <a:tbl>
              <a:tblPr/>
              <a:tblGrid>
                <a:gridCol w="5072743">
                  <a:extLst>
                    <a:ext uri="{9D8B030D-6E8A-4147-A177-3AD203B41FA5}">
                      <a16:colId xmlns:a16="http://schemas.microsoft.com/office/drawing/2014/main" val="1476156752"/>
                    </a:ext>
                  </a:extLst>
                </a:gridCol>
                <a:gridCol w="4071257">
                  <a:extLst>
                    <a:ext uri="{9D8B030D-6E8A-4147-A177-3AD203B41FA5}">
                      <a16:colId xmlns:a16="http://schemas.microsoft.com/office/drawing/2014/main" val="1284493541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2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أراد أن يقتل رب الأنام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2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هيرودس ذلك الملعون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8530188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2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في إيتاف ماسف خين بيتلئيم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2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أبؤور أن ايه بورانيون 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323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566686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-30142" y="4572000"/>
          <a:ext cx="9144000" cy="2286000"/>
        </p:xfrm>
        <a:graphic>
          <a:graphicData uri="http://schemas.openxmlformats.org/drawingml/2006/table">
            <a:tbl>
              <a:tblPr/>
              <a:tblGrid>
                <a:gridCol w="5072743">
                  <a:extLst>
                    <a:ext uri="{9D8B030D-6E8A-4147-A177-3AD203B41FA5}">
                      <a16:colId xmlns:a16="http://schemas.microsoft.com/office/drawing/2014/main" val="1531946513"/>
                    </a:ext>
                  </a:extLst>
                </a:gridCol>
                <a:gridCol w="4071257">
                  <a:extLst>
                    <a:ext uri="{9D8B030D-6E8A-4147-A177-3AD203B41FA5}">
                      <a16:colId xmlns:a16="http://schemas.microsoft.com/office/drawing/2014/main" val="3320049042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2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وقتل ربوات أطفال تمام</a:t>
                      </a:r>
                      <a:endParaRPr lang="en-US" sz="180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2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وغاب صوابه المنجوس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058228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2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في إيتاف ماسف خين بيتلئيم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2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من شأن سيدنا بي اخرستوس 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1008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362145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4365104"/>
          <a:ext cx="9144000" cy="2286000"/>
        </p:xfrm>
        <a:graphic>
          <a:graphicData uri="http://schemas.openxmlformats.org/drawingml/2006/table">
            <a:tbl>
              <a:tblPr/>
              <a:tblGrid>
                <a:gridCol w="5072743">
                  <a:extLst>
                    <a:ext uri="{9D8B030D-6E8A-4147-A177-3AD203B41FA5}">
                      <a16:colId xmlns:a16="http://schemas.microsoft.com/office/drawing/2014/main" val="1053594359"/>
                    </a:ext>
                  </a:extLst>
                </a:gridCol>
                <a:gridCol w="4071257">
                  <a:extLst>
                    <a:ext uri="{9D8B030D-6E8A-4147-A177-3AD203B41FA5}">
                      <a16:colId xmlns:a16="http://schemas.microsoft.com/office/drawing/2014/main" val="4243450691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2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ليوسف يقول أهرب قوام</a:t>
                      </a:r>
                      <a:endParaRPr lang="en-US" sz="180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2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وظهر ملاك الله في الحين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72466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2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في إيتاف ماسف خين بيتلئيم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2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إلى أرض المصريين 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520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900286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سبحوه بصنوج حسنه الصوت </a:t>
                      </a:r>
                      <a:endParaRPr lang="ar-EG" sz="9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`</a:t>
                      </a:r>
                      <a:r>
                        <a:rPr lang="en-US" sz="3200" b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Cmov</a:t>
                      </a:r>
                      <a:r>
                        <a:rPr lang="en-US" sz="3200" b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`ero4 </a:t>
                      </a:r>
                      <a:r>
                        <a:rPr lang="en-US" sz="3200" b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qen</a:t>
                      </a:r>
                      <a:r>
                        <a:rPr lang="en-US" sz="3200" b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hankvmbalon</a:t>
                      </a:r>
                      <a:r>
                        <a:rPr lang="en-US" sz="3200" b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`necetov`cm3</a:t>
                      </a:r>
                      <a:endParaRPr lang="en-US" sz="6000" b="0" kern="1200" baseline="0" dirty="0">
                        <a:solidFill>
                          <a:srgbClr val="FFFF00"/>
                        </a:solidFill>
                        <a:latin typeface="Avva_Shenouda" pitchFamily="34" charset="2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اسمو ايروف خين هان كيم فالون ان سى تو اسمى</a:t>
                      </a:r>
                      <a:endParaRPr lang="ar-EG" sz="7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289752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EG" sz="8000" b="1" dirty="0">
                          <a:solidFill>
                            <a:schemeClr val="bg1"/>
                          </a:solidFill>
                        </a:rPr>
                        <a:t>هليلويا هليلويا</a:t>
                      </a:r>
                      <a:endParaRPr lang="en-US" sz="8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6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all3lovi`a </a:t>
                      </a:r>
                      <a:r>
                        <a:rPr lang="en-US" sz="3600" b="0" kern="1200" baseline="0" dirty="0" err="1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all3lovi`a</a:t>
                      </a:r>
                      <a:endParaRPr lang="en-US" sz="3600" b="0" kern="1200" baseline="0" dirty="0">
                        <a:solidFill>
                          <a:srgbClr val="FFFF00"/>
                        </a:solidFill>
                        <a:latin typeface="Avva_Shenouda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EG" sz="7200" b="1" dirty="0">
                          <a:solidFill>
                            <a:schemeClr val="bg1"/>
                          </a:solidFill>
                        </a:rPr>
                        <a:t>الليلويا الليلويا</a:t>
                      </a:r>
                      <a:endParaRPr lang="en-US" sz="7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134574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SA" sz="4800" b="1" dirty="0">
                          <a:solidFill>
                            <a:schemeClr val="bg1"/>
                          </a:solidFill>
                        </a:rPr>
                        <a:t>يسوع المسيح </a:t>
                      </a:r>
                      <a:r>
                        <a:rPr lang="ar-EG" sz="4800" b="1" dirty="0">
                          <a:solidFill>
                            <a:schemeClr val="bg1"/>
                          </a:solidFill>
                        </a:rPr>
                        <a:t>ابن الله ولد فى بيت لحم</a:t>
                      </a:r>
                      <a:r>
                        <a:rPr lang="en-US" sz="48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I3c </a:t>
                      </a:r>
                      <a:r>
                        <a:rPr lang="en-US" sz="2800" b="0" kern="1200" baseline="0" dirty="0" err="1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Pxc</a:t>
                      </a:r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 `p23ri</a:t>
                      </a:r>
                    </a:p>
                    <a:p>
                      <a:pPr algn="ctr" rtl="0"/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2800" b="0" kern="1200" baseline="0" dirty="0" err="1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mFt</a:t>
                      </a:r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 f3`etavmac4 </a:t>
                      </a:r>
                      <a:r>
                        <a:rPr lang="en-US" sz="2800" b="0" kern="1200" baseline="0" dirty="0" err="1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qen</a:t>
                      </a:r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 b30leem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</a:rPr>
                        <a:t>ايسوس بخرستوس </a:t>
                      </a:r>
                      <a:r>
                        <a:rPr lang="ar-EG" sz="3600" b="1" dirty="0">
                          <a:solidFill>
                            <a:schemeClr val="bg1"/>
                          </a:solidFill>
                        </a:rPr>
                        <a:t>ابشيرى ام افنوتى فيئتاف ماسف خين بيت ليئم</a:t>
                      </a:r>
                      <a:endParaRPr lang="en-US" sz="3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392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52400" y="4349328"/>
          <a:ext cx="92964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29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EG" altLang="zh-CN" sz="4800" dirty="0">
                          <a:solidFill>
                            <a:schemeClr val="bg1"/>
                          </a:solidFill>
                        </a:rPr>
                        <a:t>ثم لمن من الملائكة قال قط اجلس عن يمينى حتى</a:t>
                      </a:r>
                      <a:r>
                        <a:rPr lang="en-US" altLang="zh-CN" sz="4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ar-EG" altLang="zh-CN" sz="4800" dirty="0">
                          <a:solidFill>
                            <a:schemeClr val="bg1"/>
                          </a:solidFill>
                        </a:rPr>
                        <a:t>اضع اعداءك موطئا لقدميك</a:t>
                      </a:r>
                      <a:endParaRPr lang="en-US" sz="4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660807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-180528" y="4725144"/>
          <a:ext cx="9144000" cy="1714500"/>
        </p:xfrm>
        <a:graphic>
          <a:graphicData uri="http://schemas.openxmlformats.org/drawingml/2006/table">
            <a:tbl>
              <a:tblPr/>
              <a:tblGrid>
                <a:gridCol w="5072743">
                  <a:extLst>
                    <a:ext uri="{9D8B030D-6E8A-4147-A177-3AD203B41FA5}">
                      <a16:colId xmlns:a16="http://schemas.microsoft.com/office/drawing/2014/main" val="2405217207"/>
                    </a:ext>
                  </a:extLst>
                </a:gridCol>
                <a:gridCol w="4071257">
                  <a:extLst>
                    <a:ext uri="{9D8B030D-6E8A-4147-A177-3AD203B41FA5}">
                      <a16:colId xmlns:a16="http://schemas.microsoft.com/office/drawing/2014/main" val="3148381729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حتى بلغ إلى قسقام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واتى السيد من أورشليم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13917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في إيتاف ماسف خين بيتلئيم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فوق السحابة الحقيقية مقيم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585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004875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-180528" y="4869160"/>
          <a:ext cx="9144000" cy="1714500"/>
        </p:xfrm>
        <a:graphic>
          <a:graphicData uri="http://schemas.openxmlformats.org/drawingml/2006/table">
            <a:tbl>
              <a:tblPr/>
              <a:tblGrid>
                <a:gridCol w="5072743">
                  <a:extLst>
                    <a:ext uri="{9D8B030D-6E8A-4147-A177-3AD203B41FA5}">
                      <a16:colId xmlns:a16="http://schemas.microsoft.com/office/drawing/2014/main" val="1678826916"/>
                    </a:ext>
                  </a:extLst>
                </a:gridCol>
                <a:gridCol w="4071257">
                  <a:extLst>
                    <a:ext uri="{9D8B030D-6E8A-4147-A177-3AD203B41FA5}">
                      <a16:colId xmlns:a16="http://schemas.microsoft.com/office/drawing/2014/main" val="260907348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اشفعي فينا يا مريم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لا تنسى يا أم القدوس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42991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في إيتاف ماسف خين بيتلئيم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أمام سيدنا بي اخرستوس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426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601990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4725144"/>
          <a:ext cx="9144000" cy="1714500"/>
        </p:xfrm>
        <a:graphic>
          <a:graphicData uri="http://schemas.openxmlformats.org/drawingml/2006/table">
            <a:tbl>
              <a:tblPr/>
              <a:tblGrid>
                <a:gridCol w="5072743">
                  <a:extLst>
                    <a:ext uri="{9D8B030D-6E8A-4147-A177-3AD203B41FA5}">
                      <a16:colId xmlns:a16="http://schemas.microsoft.com/office/drawing/2014/main" val="1277017865"/>
                    </a:ext>
                  </a:extLst>
                </a:gridCol>
                <a:gridCol w="4071257">
                  <a:extLst>
                    <a:ext uri="{9D8B030D-6E8A-4147-A177-3AD203B41FA5}">
                      <a16:colId xmlns:a16="http://schemas.microsoft.com/office/drawing/2014/main" val="1689284125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واشرقت من البتول مريم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يا من اتيت من علو سماك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28944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في إيتاف ماسف خين بيتلئيم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تطلع علينا بعين رضاك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672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864270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-396552" y="4797152"/>
          <a:ext cx="9144000" cy="1714500"/>
        </p:xfrm>
        <a:graphic>
          <a:graphicData uri="http://schemas.openxmlformats.org/drawingml/2006/table">
            <a:tbl>
              <a:tblPr/>
              <a:tblGrid>
                <a:gridCol w="5072743">
                  <a:extLst>
                    <a:ext uri="{9D8B030D-6E8A-4147-A177-3AD203B41FA5}">
                      <a16:colId xmlns:a16="http://schemas.microsoft.com/office/drawing/2014/main" val="3873612914"/>
                    </a:ext>
                  </a:extLst>
                </a:gridCol>
                <a:gridCol w="4071257">
                  <a:extLst>
                    <a:ext uri="{9D8B030D-6E8A-4147-A177-3AD203B41FA5}">
                      <a16:colId xmlns:a16="http://schemas.microsoft.com/office/drawing/2014/main" val="3449394059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محفوظة دايما يا مريم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والبيعة تكون في طمأنينتك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31767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محروسة طول الأيام</a:t>
                      </a:r>
                      <a:endParaRPr lang="en-US" sz="200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وتكون منصانة بشفاعتك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590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19901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سبحوه بصنوج التهليل</a:t>
                      </a:r>
                      <a:endParaRPr lang="ar-EG" sz="5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`</a:t>
                      </a:r>
                      <a:r>
                        <a:rPr lang="en-US" sz="3200" b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Cmov</a:t>
                      </a:r>
                      <a:r>
                        <a:rPr lang="en-US" sz="3200" b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`ero4qen </a:t>
                      </a:r>
                      <a:r>
                        <a:rPr lang="en-US" sz="2800" b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hankvmbalon</a:t>
                      </a:r>
                      <a:r>
                        <a:rPr lang="en-US" sz="3200" b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3200" b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nte</a:t>
                      </a:r>
                      <a:r>
                        <a:rPr lang="en-US" sz="3200" b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ov`e`2l3lovi</a:t>
                      </a:r>
                      <a:endParaRPr lang="en-US" sz="6000" b="0" kern="1200" baseline="0" dirty="0">
                        <a:solidFill>
                          <a:srgbClr val="FFFF00"/>
                        </a:solidFill>
                        <a:latin typeface="Avva_Shenouda" pitchFamily="34" charset="2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اسمو ايروف خين هان كيمفالون انتى اوى اشيللوى</a:t>
                      </a:r>
                      <a:endParaRPr lang="ar-EG" sz="7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910327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EG" sz="8000" b="1" dirty="0">
                          <a:solidFill>
                            <a:schemeClr val="bg1"/>
                          </a:solidFill>
                        </a:rPr>
                        <a:t>هليلويا هليلويا</a:t>
                      </a:r>
                      <a:endParaRPr lang="en-US" sz="8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6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all3lovi`a </a:t>
                      </a:r>
                      <a:r>
                        <a:rPr lang="en-US" sz="3600" b="0" kern="1200" baseline="0" dirty="0" err="1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all3lovi`a</a:t>
                      </a:r>
                      <a:endParaRPr lang="en-US" sz="3600" b="0" kern="1200" baseline="0" dirty="0">
                        <a:solidFill>
                          <a:srgbClr val="FFFF00"/>
                        </a:solidFill>
                        <a:latin typeface="Avva_Shenouda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EG" sz="7200" b="1" dirty="0">
                          <a:solidFill>
                            <a:schemeClr val="bg1"/>
                          </a:solidFill>
                        </a:rPr>
                        <a:t>الليلويا الليلويا</a:t>
                      </a:r>
                      <a:endParaRPr lang="en-US" sz="7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54236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SA" sz="4800" b="1" dirty="0">
                          <a:solidFill>
                            <a:schemeClr val="bg1"/>
                          </a:solidFill>
                        </a:rPr>
                        <a:t>يسوع المسيح </a:t>
                      </a:r>
                      <a:r>
                        <a:rPr lang="ar-EG" sz="4800" b="1" dirty="0">
                          <a:solidFill>
                            <a:schemeClr val="bg1"/>
                          </a:solidFill>
                        </a:rPr>
                        <a:t>ابن الله ولد فى بيت لحم</a:t>
                      </a:r>
                      <a:r>
                        <a:rPr lang="en-US" sz="4800" b="1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I3c </a:t>
                      </a:r>
                      <a:r>
                        <a:rPr lang="en-US" sz="2800" b="0" kern="1200" baseline="0" dirty="0" err="1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Pxc</a:t>
                      </a:r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 `p23ri</a:t>
                      </a:r>
                    </a:p>
                    <a:p>
                      <a:pPr algn="ctr" rtl="0"/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2800" b="0" kern="1200" baseline="0" dirty="0" err="1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mFt</a:t>
                      </a:r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 f3`etavmac4 </a:t>
                      </a:r>
                      <a:r>
                        <a:rPr lang="en-US" sz="2800" b="0" kern="1200" baseline="0" dirty="0" err="1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qen</a:t>
                      </a:r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vva_Shenouda" pitchFamily="34" charset="0"/>
                          <a:ea typeface="+mn-ea"/>
                          <a:cs typeface="+mn-cs"/>
                        </a:rPr>
                        <a:t> b30leem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SA" sz="3600" b="1" dirty="0">
                          <a:solidFill>
                            <a:schemeClr val="bg1"/>
                          </a:solidFill>
                        </a:rPr>
                        <a:t>ايسوس بخرستوس </a:t>
                      </a:r>
                      <a:r>
                        <a:rPr lang="ar-EG" sz="3600" b="1" dirty="0">
                          <a:solidFill>
                            <a:schemeClr val="bg1"/>
                          </a:solidFill>
                        </a:rPr>
                        <a:t>ابشيرى ام افنوتى فيئتاف ماسف خين بيت ليئم</a:t>
                      </a:r>
                      <a:endParaRPr lang="en-US" sz="3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336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52400" y="4349328"/>
          <a:ext cx="92964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29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EG" altLang="zh-CN" sz="4800" dirty="0">
                          <a:solidFill>
                            <a:schemeClr val="bg1"/>
                          </a:solidFill>
                        </a:rPr>
                        <a:t>أليس جميعهم ارواحا خادمة مرسلة للخدمة</a:t>
                      </a:r>
                      <a:r>
                        <a:rPr lang="en-US" altLang="zh-CN" sz="4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ar-EG" altLang="zh-CN" sz="4800" dirty="0">
                          <a:solidFill>
                            <a:schemeClr val="bg1"/>
                          </a:solidFill>
                        </a:rPr>
                        <a:t>لأجل العتيدين ان يرثوا الخلاص</a:t>
                      </a:r>
                      <a:endParaRPr lang="en-US" sz="4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186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52400" y="4349328"/>
          <a:ext cx="92964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29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EG" altLang="zh-CN" sz="4000" dirty="0">
                          <a:solidFill>
                            <a:schemeClr val="bg1"/>
                          </a:solidFill>
                        </a:rPr>
                        <a:t>لذلك يجب ان نصغى بالأكثر الى ما سمعناه</a:t>
                      </a:r>
                      <a:r>
                        <a:rPr lang="en-US" altLang="zh-CN" sz="4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ar-EG" altLang="zh-CN" sz="4000" dirty="0">
                          <a:solidFill>
                            <a:schemeClr val="bg1"/>
                          </a:solidFill>
                        </a:rPr>
                        <a:t>لئلا نسقط لأنه ان كانت الكلمة التى تكلم بها ملائكة قد صارت ثابتة</a:t>
                      </a:r>
                      <a:endParaRPr lang="en-US" sz="4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949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52400" y="4349328"/>
          <a:ext cx="92964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29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EG" altLang="zh-CN" sz="4800" dirty="0">
                          <a:solidFill>
                            <a:schemeClr val="bg1"/>
                          </a:solidFill>
                        </a:rPr>
                        <a:t>و كل تعد و معصية نال مجازة بحكم لائق فكيف نخلص نحن متى اهملنا</a:t>
                      </a:r>
                      <a:r>
                        <a:rPr lang="en-US" altLang="zh-CN" sz="4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ar-EG" altLang="zh-CN" sz="4800" dirty="0">
                          <a:solidFill>
                            <a:schemeClr val="bg1"/>
                          </a:solidFill>
                        </a:rPr>
                        <a:t>هذا الخلاص العظيم</a:t>
                      </a:r>
                      <a:endParaRPr lang="en-US" sz="4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403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52400" y="4349328"/>
          <a:ext cx="92964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29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EG" altLang="zh-CN" sz="4800" dirty="0">
                          <a:solidFill>
                            <a:schemeClr val="bg1"/>
                          </a:solidFill>
                        </a:rPr>
                        <a:t>هذا الذى قد ابتدأ الرب بالتكلم عنه ثم تثبت لنا من الذين سمعوا شاهدا الله معهم</a:t>
                      </a:r>
                      <a:endParaRPr lang="en-US" sz="4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031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578899"/>
              </p:ext>
            </p:extLst>
          </p:nvPr>
        </p:nvGraphicFramePr>
        <p:xfrm>
          <a:off x="-152400" y="4349328"/>
          <a:ext cx="92964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29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EG" altLang="zh-CN" sz="4400" dirty="0">
                          <a:solidFill>
                            <a:schemeClr val="bg1"/>
                          </a:solidFill>
                        </a:rPr>
                        <a:t>بآيات و عجائب  و قوات متنوعة و مواهب</a:t>
                      </a:r>
                      <a:r>
                        <a:rPr lang="en-US" altLang="zh-CN" sz="4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ar-EG" altLang="zh-CN" sz="4400" dirty="0">
                          <a:solidFill>
                            <a:schemeClr val="bg1"/>
                          </a:solidFill>
                        </a:rPr>
                        <a:t>الروح القدس حسب ارادته</a:t>
                      </a:r>
                      <a:endParaRPr lang="en-US" sz="4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510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Untitled-1 copy"/>
          <p:cNvSpPr>
            <a:spLocks noGrp="1"/>
          </p:cNvSpPr>
          <p:nvPr>
            <p:ph type="title" idx="4294967295"/>
          </p:nvPr>
        </p:nvSpPr>
        <p:spPr>
          <a:xfrm>
            <a:off x="-3944" y="5013176"/>
            <a:ext cx="9144000" cy="1035968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ar-EG" sz="5400" b="1" dirty="0">
                <a:solidFill>
                  <a:srgbClr val="FFC000"/>
                </a:solidFill>
                <a:effectLst/>
              </a:rPr>
              <a:t>نعمة الله الآب تكون مع جميعكم آمين.</a:t>
            </a:r>
            <a:endParaRPr lang="ar-SA" sz="5400" b="1" dirty="0">
              <a:solidFill>
                <a:srgbClr val="FFC000"/>
              </a:solidFill>
              <a:latin typeface="Traditional Arabic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98074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65104"/>
            <a:ext cx="9144000" cy="733207"/>
          </a:xfrm>
        </p:spPr>
        <p:txBody>
          <a:bodyPr/>
          <a:lstStyle/>
          <a:p>
            <a:r>
              <a:rPr lang="ar-EG" dirty="0"/>
              <a:t>الكاثوليكون من </a:t>
            </a:r>
            <a:r>
              <a:rPr lang="en-US" dirty="0"/>
              <a:t> </a:t>
            </a:r>
            <a:r>
              <a:rPr lang="ar-EG" dirty="0"/>
              <a:t>رسالة أبينا ( ... ) يا أحبائى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200" dirty="0"/>
              <a:t>كاثوليكون : إيڤول خين تي إيبستولي إنتيه بين يوت (...) نامين راتي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4869160"/>
            <a:ext cx="9144000" cy="1402437"/>
          </a:xfrm>
        </p:spPr>
        <p:txBody>
          <a:bodyPr/>
          <a:lstStyle/>
          <a:p>
            <a:r>
              <a:rPr lang="en-US" dirty="0" err="1">
                <a:effectLst/>
              </a:rPr>
              <a:t>Ka;olikon</a:t>
            </a:r>
            <a:r>
              <a:rPr lang="en-US" dirty="0">
                <a:effectLst/>
              </a:rPr>
              <a:t> `</a:t>
            </a:r>
            <a:r>
              <a:rPr lang="en-US" dirty="0" err="1">
                <a:effectLst/>
              </a:rPr>
              <a:t>ebol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qen</a:t>
            </a:r>
            <a:r>
              <a:rPr lang="en-US" dirty="0">
                <a:effectLst/>
              </a:rPr>
              <a:t> ]`</a:t>
            </a:r>
            <a:r>
              <a:rPr lang="en-US" dirty="0" err="1">
                <a:effectLst/>
              </a:rPr>
              <a:t>epictoly</a:t>
            </a:r>
            <a:r>
              <a:rPr lang="en-US" dirty="0">
                <a:effectLst/>
              </a:rPr>
              <a:t> `</a:t>
            </a:r>
            <a:r>
              <a:rPr lang="en-US" dirty="0" err="1">
                <a:effectLst/>
              </a:rPr>
              <a:t>nte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peniwt</a:t>
            </a:r>
            <a:r>
              <a:rPr lang="en-US" dirty="0">
                <a:effectLst/>
              </a:rPr>
              <a:t> (...) </a:t>
            </a:r>
            <a:r>
              <a:rPr lang="en-US" dirty="0" err="1">
                <a:effectLst/>
              </a:rPr>
              <a:t>namenra</a:t>
            </a:r>
            <a:r>
              <a:rPr lang="en-US" dirty="0">
                <a:effectLst/>
              </a:rPr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92749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EG" sz="4800" dirty="0"/>
              <a:t>يا رب  انعم لنا بمغفرة خطايانا</a:t>
            </a:r>
            <a:endParaRPr lang="en-US" sz="4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000" dirty="0"/>
              <a:t>ابشويس آرى اهموت نان امبى كو إيفول انتى نين نوفى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0" y="5366750"/>
            <a:ext cx="9144000" cy="682357"/>
          </a:xfrm>
        </p:spPr>
        <p:txBody>
          <a:bodyPr/>
          <a:lstStyle/>
          <a:p>
            <a:r>
              <a:rPr lang="en-US" sz="4400" dirty="0"/>
              <a:t>~P_ `</a:t>
            </a:r>
            <a:r>
              <a:rPr lang="en-US" sz="4400" dirty="0" err="1"/>
              <a:t>ari</a:t>
            </a:r>
            <a:r>
              <a:rPr lang="en-US" sz="4400" dirty="0"/>
              <a:t>`\mot nan&gt; `</a:t>
            </a:r>
            <a:r>
              <a:rPr lang="en-US" sz="4400" dirty="0" err="1"/>
              <a:t>mpixw</a:t>
            </a:r>
            <a:r>
              <a:rPr lang="en-US" sz="4400" dirty="0"/>
              <a:t>  `</a:t>
            </a:r>
            <a:r>
              <a:rPr lang="en-US" sz="4400" dirty="0" err="1"/>
              <a:t>ebol</a:t>
            </a:r>
            <a:r>
              <a:rPr lang="en-US" sz="4400" dirty="0"/>
              <a:t>  `</a:t>
            </a:r>
            <a:r>
              <a:rPr lang="en-US" sz="4400" dirty="0" err="1"/>
              <a:t>nte</a:t>
            </a:r>
            <a:r>
              <a:rPr lang="en-US" sz="4400" dirty="0"/>
              <a:t> </a:t>
            </a:r>
            <a:r>
              <a:rPr lang="en-US" sz="4400" dirty="0" err="1"/>
              <a:t>nennobi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36919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7" name="Title 1"/>
          <p:cNvSpPr>
            <a:spLocks noGrp="1"/>
          </p:cNvSpPr>
          <p:nvPr>
            <p:ph type="title"/>
          </p:nvPr>
        </p:nvSpPr>
        <p:spPr bwMode="auto">
          <a:xfrm>
            <a:off x="0" y="4365104"/>
            <a:ext cx="9144000" cy="7332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ar-EG" sz="3600" dirty="0"/>
              <a:t>لِذَلِكَ لاَ أُهْمِلُ أَنْ أُذَكِّرَكُمْ دَائِماً بِهَذِهِ الأُمُورِ، </a:t>
            </a:r>
            <a:endParaRPr lang="ar-EG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0" y="6279447"/>
            <a:ext cx="9143999" cy="605937"/>
          </a:xfrm>
        </p:spPr>
        <p:txBody>
          <a:bodyPr/>
          <a:lstStyle/>
          <a:p>
            <a:r>
              <a:rPr lang="ar-EG" sz="3200" dirty="0"/>
              <a:t>إثفى فاى تى ناتى إم إفميفئى إنوتين إنسيو نيفين ناى كيبير 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0" y="5093034"/>
            <a:ext cx="9144000" cy="1186413"/>
          </a:xfrm>
        </p:spPr>
        <p:txBody>
          <a:bodyPr/>
          <a:lstStyle/>
          <a:p>
            <a:r>
              <a:rPr lang="pt-BR" sz="3600" dirty="0">
                <a:effectLst/>
              </a:rPr>
              <a:t>E;be vai ]na] `m`vmeu`i nwten `ncyou niben e;be nai keper </a:t>
            </a:r>
            <a:endParaRPr lang="en-US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68063642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65104"/>
            <a:ext cx="9144000" cy="733207"/>
          </a:xfrm>
        </p:spPr>
        <p:txBody>
          <a:bodyPr/>
          <a:lstStyle/>
          <a:p>
            <a:r>
              <a:rPr lang="ar-EG" dirty="0"/>
              <a:t>وَإِنْ كُنْتُمْ عَالِمِينَ وَمُثَبَّتِينَ فِي الْحَقِّ الْحَاضِرِ.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200" dirty="0"/>
              <a:t>إيريتين سؤون أووه إيريتين طاجريوت خين تي ميثمي إتشوب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-108520" y="4941169"/>
            <a:ext cx="9144000" cy="1368152"/>
          </a:xfrm>
        </p:spPr>
        <p:txBody>
          <a:bodyPr/>
          <a:lstStyle/>
          <a:p>
            <a:r>
              <a:rPr lang="en-US" dirty="0">
                <a:effectLst/>
              </a:rPr>
              <a:t>`</a:t>
            </a:r>
            <a:r>
              <a:rPr lang="en-US" dirty="0" err="1">
                <a:effectLst/>
              </a:rPr>
              <a:t>eretencwoun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ouoh</a:t>
            </a:r>
            <a:r>
              <a:rPr lang="en-US" dirty="0">
                <a:effectLst/>
              </a:rPr>
              <a:t> `</a:t>
            </a:r>
            <a:r>
              <a:rPr lang="en-US" dirty="0" err="1">
                <a:effectLst/>
              </a:rPr>
              <a:t>eretentajryout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qen</a:t>
            </a:r>
            <a:r>
              <a:rPr lang="en-US" dirty="0">
                <a:effectLst/>
              </a:rPr>
              <a:t> ]</a:t>
            </a:r>
            <a:r>
              <a:rPr lang="en-US" dirty="0" err="1">
                <a:effectLst/>
              </a:rPr>
              <a:t>me;myi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etsop</a:t>
            </a:r>
            <a:r>
              <a:rPr lang="en-US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4107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65104"/>
            <a:ext cx="9144000" cy="733207"/>
          </a:xfrm>
        </p:spPr>
        <p:txBody>
          <a:bodyPr/>
          <a:lstStyle/>
          <a:p>
            <a:r>
              <a:rPr lang="ar-EG" dirty="0"/>
              <a:t>يا اخوتي لا تحبوا العالم ولا الأشياء التي في العالم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80528" y="6207439"/>
            <a:ext cx="9324528" cy="605937"/>
          </a:xfrm>
        </p:spPr>
        <p:txBody>
          <a:bodyPr/>
          <a:lstStyle/>
          <a:p>
            <a:r>
              <a:rPr lang="ar-EG" sz="3200" dirty="0"/>
              <a:t>نا إسنيّو إمبير مين ريبي كوزموس أوذيه ني إتشوب خين بي كوزموس 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626963"/>
            <a:ext cx="9144000" cy="682357"/>
          </a:xfrm>
        </p:spPr>
        <p:txBody>
          <a:bodyPr/>
          <a:lstStyle/>
          <a:p>
            <a:r>
              <a:rPr lang="en-US" dirty="0" err="1">
                <a:effectLst/>
              </a:rPr>
              <a:t>Na`cnyou</a:t>
            </a:r>
            <a:r>
              <a:rPr lang="en-US" dirty="0">
                <a:effectLst/>
              </a:rPr>
              <a:t> `</a:t>
            </a:r>
            <a:r>
              <a:rPr lang="en-US" dirty="0" err="1">
                <a:effectLst/>
              </a:rPr>
              <a:t>mpermenre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pikocmoc</a:t>
            </a:r>
            <a:r>
              <a:rPr lang="en-US" dirty="0">
                <a:effectLst/>
              </a:rPr>
              <a:t> `</a:t>
            </a:r>
            <a:r>
              <a:rPr lang="en-US" dirty="0" err="1">
                <a:effectLst/>
              </a:rPr>
              <a:t>oude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ny`etsop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qen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pikocmoc</a:t>
            </a:r>
            <a:r>
              <a:rPr lang="en-US" dirty="0">
                <a:effectLst/>
              </a:rPr>
              <a:t>@</a:t>
            </a:r>
          </a:p>
        </p:txBody>
      </p:sp>
    </p:spTree>
    <p:extLst>
      <p:ext uri="{BB962C8B-B14F-4D97-AF65-F5344CB8AC3E}">
        <p14:creationId xmlns:p14="http://schemas.microsoft.com/office/powerpoint/2010/main" val="3528308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79969"/>
            <a:ext cx="9144000" cy="733207"/>
          </a:xfrm>
        </p:spPr>
        <p:txBody>
          <a:bodyPr/>
          <a:lstStyle/>
          <a:p>
            <a:r>
              <a:rPr lang="ar-EG" dirty="0"/>
              <a:t>العالم يزول وشهواته،والذي يصنع إرادة الله يدوم إلى الأبد. آمين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016380"/>
            <a:ext cx="9143999" cy="898878"/>
          </a:xfrm>
        </p:spPr>
        <p:txBody>
          <a:bodyPr/>
          <a:lstStyle/>
          <a:p>
            <a:r>
              <a:rPr lang="ar-EG" sz="2800" dirty="0"/>
              <a:t>: بي كوزموس ناسيني نيم تيف إيبي ثيميا : في ذيه إتئيري إم إفؤوش إم إفنوتي: إفنا شوبي شا إينيه . أمين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4928950"/>
            <a:ext cx="9144000" cy="1071902"/>
          </a:xfrm>
        </p:spPr>
        <p:txBody>
          <a:bodyPr/>
          <a:lstStyle/>
          <a:p>
            <a:r>
              <a:rPr lang="en-US" sz="3200" dirty="0" err="1">
                <a:effectLst/>
              </a:rPr>
              <a:t>pikocmoc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nacini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nem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tef`epi;umia</a:t>
            </a:r>
            <a:r>
              <a:rPr lang="en-US" sz="3200" dirty="0">
                <a:effectLst/>
              </a:rPr>
              <a:t>@ </a:t>
            </a:r>
            <a:r>
              <a:rPr lang="en-US" sz="3200" dirty="0" err="1">
                <a:effectLst/>
              </a:rPr>
              <a:t>vy</a:t>
            </a:r>
            <a:r>
              <a:rPr lang="en-US" sz="3200" dirty="0">
                <a:effectLst/>
              </a:rPr>
              <a:t> de </a:t>
            </a:r>
            <a:r>
              <a:rPr lang="en-US" sz="3200" dirty="0" err="1">
                <a:effectLst/>
              </a:rPr>
              <a:t>et`iri</a:t>
            </a:r>
            <a:r>
              <a:rPr lang="en-US" sz="3200" dirty="0">
                <a:effectLst/>
              </a:rPr>
              <a:t> `</a:t>
            </a:r>
            <a:r>
              <a:rPr lang="en-US" sz="3200" dirty="0" err="1">
                <a:effectLst/>
              </a:rPr>
              <a:t>m`v`ou`ws</a:t>
            </a:r>
            <a:r>
              <a:rPr lang="en-US" sz="3200" dirty="0">
                <a:effectLst/>
              </a:rPr>
              <a:t> `</a:t>
            </a:r>
            <a:r>
              <a:rPr lang="en-US" sz="3200" dirty="0" err="1">
                <a:effectLst/>
              </a:rPr>
              <a:t>m`V</a:t>
            </a:r>
            <a:r>
              <a:rPr lang="en-US" sz="3200" dirty="0">
                <a:effectLst/>
              </a:rPr>
              <a:t>] `</a:t>
            </a:r>
            <a:r>
              <a:rPr lang="en-US" sz="3200" dirty="0" err="1">
                <a:effectLst/>
              </a:rPr>
              <a:t>fnaswpi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sa</a:t>
            </a:r>
            <a:r>
              <a:rPr lang="en-US" sz="3200" dirty="0">
                <a:effectLst/>
              </a:rPr>
              <a:t> `</a:t>
            </a:r>
            <a:r>
              <a:rPr lang="en-US" sz="3200" dirty="0" err="1">
                <a:effectLst/>
              </a:rPr>
              <a:t>eneh</a:t>
            </a:r>
            <a:r>
              <a:rPr lang="en-US" sz="3200" dirty="0">
                <a:effectLst/>
              </a:rPr>
              <a:t> `</a:t>
            </a:r>
            <a:r>
              <a:rPr lang="en-US" sz="3200" dirty="0" err="1">
                <a:effectLst/>
              </a:rPr>
              <a:t>Amyn</a:t>
            </a:r>
            <a:r>
              <a:rPr lang="en-US" sz="3200" dirty="0"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85098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206043"/>
              </p:ext>
            </p:extLst>
          </p:nvPr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 rtl="1"/>
                      <a:r>
                        <a:rPr lang="ar-EG" sz="13800" kern="10" dirty="0">
                          <a:ln w="9525">
                            <a:noFill/>
                            <a:round/>
                            <a:headEnd/>
                            <a:tailEnd/>
                          </a:ln>
                          <a:solidFill>
                            <a:srgbClr val="FFC000"/>
                          </a:solidFill>
                          <a:effectLst/>
                          <a:latin typeface="Times New Roman"/>
                          <a:cs typeface="Times New Roman"/>
                        </a:rPr>
                        <a:t>الكاثوليكون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6831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Untitled-1 copy"/>
          <p:cNvSpPr>
            <a:spLocks noGrp="1"/>
          </p:cNvSpPr>
          <p:nvPr>
            <p:ph type="title" idx="4294967295"/>
          </p:nvPr>
        </p:nvSpPr>
        <p:spPr>
          <a:xfrm>
            <a:off x="0" y="4500563"/>
            <a:ext cx="9144000" cy="1981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ar-EG" altLang="en-US" sz="4800" b="1" dirty="0">
                <a:solidFill>
                  <a:srgbClr val="FFFFFF"/>
                </a:solidFill>
                <a:latin typeface="Calibri" panose="020F0502020204030204" pitchFamily="34" charset="0"/>
              </a:rPr>
              <a:t>لذلك لا أهملُ أن أذَكَرُكُمْ في كل حينٍ بهذه الأمورِ و لو أنكم عالمين و ثابتين في الحقِّ الحاضـِر .</a:t>
            </a:r>
            <a:endParaRPr lang="ar-SA" sz="4800" b="1" dirty="0">
              <a:solidFill>
                <a:schemeClr val="bg1"/>
              </a:solidFill>
              <a:latin typeface="Traditional Arabic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45630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Untitled-1 copy"/>
          <p:cNvSpPr>
            <a:spLocks noGrp="1"/>
          </p:cNvSpPr>
          <p:nvPr>
            <p:ph type="title" idx="4294967295"/>
          </p:nvPr>
        </p:nvSpPr>
        <p:spPr>
          <a:xfrm>
            <a:off x="0" y="4500563"/>
            <a:ext cx="9144000" cy="1981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ar-EG" altLang="en-US" sz="4800" b="1" dirty="0">
                <a:solidFill>
                  <a:srgbClr val="FFFFFF"/>
                </a:solidFill>
                <a:latin typeface="Calibri" panose="020F0502020204030204" pitchFamily="34" charset="0"/>
              </a:rPr>
              <a:t>و لكنِّي أظنُ أنه واجبُ حقّ علىَّ أنْ أذَكِّركم ما دمتُ مُقيماً في هذا المسكنِ أنْ أنهِضكُم بالتذكِرةِ .</a:t>
            </a:r>
            <a:endParaRPr lang="ar-SA" sz="4800" b="1" dirty="0">
              <a:solidFill>
                <a:schemeClr val="bg1"/>
              </a:solidFill>
              <a:latin typeface="Traditional Arabic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29587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Untitled-1 copy"/>
          <p:cNvSpPr>
            <a:spLocks noGrp="1"/>
          </p:cNvSpPr>
          <p:nvPr>
            <p:ph type="title" idx="4294967295"/>
          </p:nvPr>
        </p:nvSpPr>
        <p:spPr>
          <a:xfrm>
            <a:off x="0" y="4500563"/>
            <a:ext cx="9144000" cy="1981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ar-EG" altLang="en-US" sz="5400" b="1" dirty="0">
                <a:solidFill>
                  <a:srgbClr val="FFFFFF"/>
                </a:solidFill>
                <a:latin typeface="Calibri" panose="020F0502020204030204" pitchFamily="34" charset="0"/>
              </a:rPr>
              <a:t>عالماً أنَّ مسكني سينحلُ سريعاً كما أعلَمَنا ربُنا يسوعَ المسيحِ .</a:t>
            </a:r>
            <a:endParaRPr lang="ar-SA" sz="5400" b="1" dirty="0">
              <a:solidFill>
                <a:schemeClr val="bg1"/>
              </a:solidFill>
              <a:latin typeface="Traditional Arabic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902532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Untitled-1 copy"/>
          <p:cNvSpPr>
            <a:spLocks noGrp="1"/>
          </p:cNvSpPr>
          <p:nvPr>
            <p:ph type="title" idx="4294967295"/>
          </p:nvPr>
        </p:nvSpPr>
        <p:spPr>
          <a:xfrm>
            <a:off x="0" y="4500563"/>
            <a:ext cx="9144000" cy="1981200"/>
          </a:xfrm>
          <a:prstGeom prst="rect">
            <a:avLst/>
          </a:prstGeom>
        </p:spPr>
        <p:txBody>
          <a:bodyPr/>
          <a:lstStyle/>
          <a:p>
            <a:pPr algn="justLow">
              <a:spcBef>
                <a:spcPct val="20000"/>
              </a:spcBef>
            </a:pPr>
            <a:r>
              <a:rPr lang="ar-EG" altLang="en-US" sz="4800" b="1" dirty="0">
                <a:solidFill>
                  <a:srgbClr val="FFFFFF"/>
                </a:solidFill>
                <a:latin typeface="Calibri" panose="020F0502020204030204" pitchFamily="34" charset="0"/>
              </a:rPr>
              <a:t>و أنا أسرعُ في كلَّ حين لِتَتَذكروا هذه الأمورَ من بعد خروجي . لأننا لم نَتَّبعْ خرافاتٍ</a:t>
            </a:r>
            <a:br>
              <a:rPr lang="ar-EG" altLang="en-US" sz="4800" b="1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endParaRPr lang="ar-EG" altLang="en-US" sz="4800" b="1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6549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Untitled-1 copy"/>
          <p:cNvSpPr>
            <a:spLocks noGrp="1"/>
          </p:cNvSpPr>
          <p:nvPr>
            <p:ph type="title" idx="4294967295"/>
          </p:nvPr>
        </p:nvSpPr>
        <p:spPr>
          <a:xfrm>
            <a:off x="0" y="4500563"/>
            <a:ext cx="9144000" cy="1981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ar-EG" altLang="en-US" sz="4800" b="1" dirty="0">
                <a:solidFill>
                  <a:srgbClr val="FFFFFF"/>
                </a:solidFill>
                <a:latin typeface="Calibri" panose="020F0502020204030204" pitchFamily="34" charset="0"/>
              </a:rPr>
              <a:t>فلسفيةٍ إذ عَرَّفناكم بقوةِ رَبنا يسوعَ المسيحِ و</a:t>
            </a:r>
            <a:br>
              <a:rPr lang="ar-EG" altLang="en-US" sz="4800" b="1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ar-EG" altLang="en-US" sz="4800" b="1" dirty="0">
                <a:solidFill>
                  <a:srgbClr val="FFFFFF"/>
                </a:solidFill>
                <a:latin typeface="Calibri" panose="020F0502020204030204" pitchFamily="34" charset="0"/>
              </a:rPr>
              <a:t>ظهورهِ .</a:t>
            </a:r>
            <a:endParaRPr lang="ar-SA" sz="4800" b="1" dirty="0">
              <a:solidFill>
                <a:schemeClr val="bg1"/>
              </a:solidFill>
              <a:latin typeface="Traditional Arabic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0197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057382"/>
              </p:ext>
            </p:extLst>
          </p:nvPr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13800" kern="10" dirty="0">
                          <a:ln w="9525">
                            <a:noFill/>
                            <a:round/>
                            <a:headEnd/>
                            <a:tailEnd/>
                          </a:ln>
                          <a:solidFill>
                            <a:srgbClr val="FFC000"/>
                          </a:solidFill>
                          <a:effectLst/>
                          <a:latin typeface="Times New Roman"/>
                          <a:cs typeface="Times New Roman"/>
                        </a:rPr>
                        <a:t>الـبـولـــس</a:t>
                      </a:r>
                      <a:endParaRPr lang="ar-EG" sz="13800" b="1" kern="1200" dirty="0">
                        <a:solidFill>
                          <a:srgbClr val="FFC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4223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Untitled-1 copy"/>
          <p:cNvSpPr>
            <a:spLocks noGrp="1"/>
          </p:cNvSpPr>
          <p:nvPr>
            <p:ph type="title" idx="4294967295"/>
          </p:nvPr>
        </p:nvSpPr>
        <p:spPr>
          <a:xfrm>
            <a:off x="0" y="4500563"/>
            <a:ext cx="9144000" cy="1981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ar-EG" altLang="en-US" sz="4800" b="1" dirty="0">
                <a:solidFill>
                  <a:srgbClr val="FFFFFF"/>
                </a:solidFill>
                <a:latin typeface="Calibri" panose="020F0502020204030204" pitchFamily="34" charset="0"/>
              </a:rPr>
              <a:t>بل قد كُنا مُعاينين عَظمتَهُ . لأنه أخذ كرامة و مجداً من الله الآبِ.</a:t>
            </a:r>
            <a:endParaRPr lang="ar-SA" sz="4800" b="1" dirty="0">
              <a:solidFill>
                <a:schemeClr val="bg1"/>
              </a:solidFill>
              <a:latin typeface="Traditional Arabic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556938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Untitled-1 copy"/>
          <p:cNvSpPr>
            <a:spLocks noGrp="1"/>
          </p:cNvSpPr>
          <p:nvPr>
            <p:ph type="title" idx="4294967295"/>
          </p:nvPr>
        </p:nvSpPr>
        <p:spPr>
          <a:xfrm>
            <a:off x="0" y="4500563"/>
            <a:ext cx="9144000" cy="1981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ar-EG" altLang="en-US" sz="4800" b="1" dirty="0">
                <a:solidFill>
                  <a:srgbClr val="FFFFFF"/>
                </a:solidFill>
                <a:latin typeface="Calibri" panose="020F0502020204030204" pitchFamily="34" charset="0"/>
              </a:rPr>
              <a:t>و إذ أقبَلَ عليه صوتُ كهذا من المجدِ الأسنى العظيمِ .</a:t>
            </a:r>
            <a:endParaRPr lang="ar-SA" sz="4800" b="1" dirty="0">
              <a:solidFill>
                <a:schemeClr val="bg1"/>
              </a:solidFill>
              <a:latin typeface="Traditional Arabic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98278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Untitled-1 copy"/>
          <p:cNvSpPr>
            <a:spLocks noGrp="1"/>
          </p:cNvSpPr>
          <p:nvPr>
            <p:ph type="title" idx="4294967295"/>
          </p:nvPr>
        </p:nvSpPr>
        <p:spPr>
          <a:xfrm>
            <a:off x="0" y="4500563"/>
            <a:ext cx="9144000" cy="1981200"/>
          </a:xfrm>
          <a:prstGeom prst="rect">
            <a:avLst/>
          </a:prstGeom>
        </p:spPr>
        <p:txBody>
          <a:bodyPr/>
          <a:lstStyle/>
          <a:p>
            <a:pPr algn="justLow">
              <a:spcBef>
                <a:spcPct val="20000"/>
              </a:spcBef>
            </a:pPr>
            <a:r>
              <a:rPr lang="ar-EG" altLang="en-US" sz="4800" b="1" dirty="0">
                <a:solidFill>
                  <a:srgbClr val="FFFFFF"/>
                </a:solidFill>
                <a:latin typeface="Calibri" panose="020F0502020204030204" pitchFamily="34" charset="0"/>
              </a:rPr>
              <a:t>قائلاً هذا هو إبني حبيبي الذي أنا به سُررْتُ. </a:t>
            </a:r>
          </a:p>
        </p:txBody>
      </p:sp>
    </p:spTree>
    <p:extLst>
      <p:ext uri="{BB962C8B-B14F-4D97-AF65-F5344CB8AC3E}">
        <p14:creationId xmlns:p14="http://schemas.microsoft.com/office/powerpoint/2010/main" val="8339379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Untitled-1 copy"/>
          <p:cNvSpPr>
            <a:spLocks noGrp="1"/>
          </p:cNvSpPr>
          <p:nvPr>
            <p:ph type="title" idx="4294967295"/>
          </p:nvPr>
        </p:nvSpPr>
        <p:spPr>
          <a:xfrm>
            <a:off x="0" y="4500563"/>
            <a:ext cx="9144000" cy="19812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ar-EG" sz="4800" b="1" dirty="0">
                <a:solidFill>
                  <a:schemeClr val="bg1"/>
                </a:solidFill>
                <a:effectLst/>
              </a:rPr>
              <a:t>لا تحبوا العالم ولا الأشياء التي في العالم، العالم يمضى وشهواته، وأما الذي يصنع إرادة الله يدوم إلى الأبد. آمين</a:t>
            </a:r>
            <a:endParaRPr lang="ar-SA" sz="4800" b="1" dirty="0">
              <a:solidFill>
                <a:schemeClr val="bg1"/>
              </a:solidFill>
              <a:latin typeface="Traditional Arabic" pitchFamily="2" charset="-78"/>
            </a:endParaRPr>
          </a:p>
        </p:txBody>
      </p:sp>
      <p:sp>
        <p:nvSpPr>
          <p:cNvPr id="5" name="Rectangle 4">
            <a:hlinkClick r:id="" action="ppaction://noaction"/>
          </p:cNvPr>
          <p:cNvSpPr/>
          <p:nvPr/>
        </p:nvSpPr>
        <p:spPr>
          <a:xfrm>
            <a:off x="8048027" y="3888447"/>
            <a:ext cx="10038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ar-EG" sz="1600" b="1" dirty="0">
                <a:solidFill>
                  <a:srgbClr val="FFC000"/>
                </a:solidFill>
                <a:cs typeface="Al-Mothnna" pitchFamily="2" charset="-78"/>
              </a:rPr>
              <a:t>اي اغابي</a:t>
            </a:r>
            <a:endParaRPr lang="en-US" sz="1600" b="1" dirty="0">
              <a:solidFill>
                <a:srgbClr val="FFC000"/>
              </a:solidFill>
              <a:cs typeface="Al-Mothnna" pitchFamily="2" charset="-78"/>
            </a:endParaRPr>
          </a:p>
        </p:txBody>
      </p:sp>
      <p:sp>
        <p:nvSpPr>
          <p:cNvPr id="6" name="Rectangle 5">
            <a:hlinkClick r:id="" action="ppaction://noaction"/>
          </p:cNvPr>
          <p:cNvSpPr/>
          <p:nvPr/>
        </p:nvSpPr>
        <p:spPr>
          <a:xfrm>
            <a:off x="1331219" y="3888446"/>
            <a:ext cx="9717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ar-EG" sz="1600" b="1" dirty="0">
                <a:solidFill>
                  <a:srgbClr val="FFC000"/>
                </a:solidFill>
                <a:cs typeface="Al-Mothnna" pitchFamily="2" charset="-78"/>
              </a:rPr>
              <a:t>تو مكاريو</a:t>
            </a:r>
          </a:p>
        </p:txBody>
      </p:sp>
    </p:spTree>
    <p:extLst>
      <p:ext uri="{BB962C8B-B14F-4D97-AF65-F5344CB8AC3E}">
        <p14:creationId xmlns:p14="http://schemas.microsoft.com/office/powerpoint/2010/main" val="35081789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4480321"/>
            <a:ext cx="9144000" cy="782371"/>
          </a:xfrm>
        </p:spPr>
        <p:txBody>
          <a:bodyPr>
            <a:noAutofit/>
          </a:bodyPr>
          <a:lstStyle/>
          <a:p>
            <a:r>
              <a:rPr lang="ar-EG" sz="3600" dirty="0"/>
              <a:t>السلام لبيت لحم مدينة الأنبياء </a:t>
            </a:r>
            <a:br>
              <a:rPr lang="ar-EG" sz="3600" dirty="0"/>
            </a:br>
            <a:endParaRPr lang="en-US" sz="3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400" dirty="0"/>
              <a:t> شيرى بتليئيم اتبوليس اننى ابروفيتيس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158750" y="5253183"/>
            <a:ext cx="9144000" cy="682357"/>
          </a:xfrm>
        </p:spPr>
        <p:txBody>
          <a:bodyPr/>
          <a:lstStyle/>
          <a:p>
            <a:r>
              <a:rPr lang="en-US" dirty="0" err="1"/>
              <a:t>xere</a:t>
            </a:r>
            <a:r>
              <a:rPr lang="en-US" dirty="0"/>
              <a:t> b30leem `</a:t>
            </a:r>
            <a:r>
              <a:rPr lang="en-US" dirty="0" err="1"/>
              <a:t>tpolic</a:t>
            </a:r>
            <a:r>
              <a:rPr lang="en-US" dirty="0"/>
              <a:t> `nni`prof3t3c</a:t>
            </a:r>
          </a:p>
        </p:txBody>
      </p:sp>
    </p:spTree>
    <p:extLst>
      <p:ext uri="{BB962C8B-B14F-4D97-AF65-F5344CB8AC3E}">
        <p14:creationId xmlns:p14="http://schemas.microsoft.com/office/powerpoint/2010/main" val="30350083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4400" dirty="0"/>
              <a:t>التى ولد فيها المسيح آدم الثانى </a:t>
            </a:r>
            <a:br>
              <a:rPr lang="ar-EG" sz="4400" dirty="0"/>
            </a:b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000" dirty="0"/>
              <a:t>ثيئتاس ميس بخرستوس انخيتس بى ماه اسناف ان ادام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/>
              <a:t>03etavmec </a:t>
            </a:r>
            <a:r>
              <a:rPr lang="en-US" sz="2800" dirty="0" err="1"/>
              <a:t>Pxc</a:t>
            </a:r>
            <a:r>
              <a:rPr lang="en-US" sz="2800" dirty="0"/>
              <a:t> `nq3tc </a:t>
            </a:r>
            <a:r>
              <a:rPr lang="en-US" sz="2800" dirty="0" err="1"/>
              <a:t>pimah`cnav</a:t>
            </a:r>
            <a:r>
              <a:rPr lang="en-US" sz="2800" dirty="0"/>
              <a:t> `</a:t>
            </a:r>
            <a:r>
              <a:rPr lang="en-US" sz="2800" dirty="0" err="1"/>
              <a:t>nadam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28768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400" dirty="0"/>
              <a:t>السلام لك يا مريم الحمامة الحسنة</a:t>
            </a:r>
            <a:endParaRPr lang="en-US" sz="440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شيرى نيه ماريا : تي إتشرومبي إثنيسوس </a:t>
            </a:r>
            <a:endParaRPr lang="en-US" sz="48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0" y="5393786"/>
            <a:ext cx="9144000" cy="682357"/>
          </a:xfrm>
        </p:spPr>
        <p:txBody>
          <a:bodyPr/>
          <a:lstStyle/>
          <a:p>
            <a:r>
              <a:rPr lang="it-IT" sz="4800" dirty="0"/>
              <a:t>Xere ne Mari`a&gt; ;`srompi</a:t>
            </a:r>
            <a:r>
              <a:rPr lang="ar-EG" sz="4800" dirty="0"/>
              <a:t> </a:t>
            </a:r>
            <a:r>
              <a:rPr lang="it-IT" sz="4800" dirty="0"/>
              <a:t>eqnecwc</a:t>
            </a:r>
          </a:p>
        </p:txBody>
      </p:sp>
    </p:spTree>
    <p:extLst>
      <p:ext uri="{BB962C8B-B14F-4D97-AF65-F5344CB8AC3E}">
        <p14:creationId xmlns:p14="http://schemas.microsoft.com/office/powerpoint/2010/main" val="36241461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EG" sz="4800" dirty="0"/>
              <a:t>التي ولدت لنا الله الكلمة</a:t>
            </a:r>
            <a:endParaRPr lang="en-US" sz="480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ثي إيطاس ميسي نان : إم إفنوتي بي لوغوس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0" y="5412836"/>
            <a:ext cx="9144000" cy="682357"/>
          </a:xfrm>
        </p:spPr>
        <p:txBody>
          <a:bodyPr/>
          <a:lstStyle/>
          <a:p>
            <a:r>
              <a:rPr lang="en-US" sz="5400" dirty="0" err="1"/>
              <a:t>qh`etacmici</a:t>
            </a:r>
            <a:r>
              <a:rPr lang="en-US" sz="5400" dirty="0"/>
              <a:t> nan  `</a:t>
            </a:r>
            <a:r>
              <a:rPr lang="en-US" sz="5400" dirty="0" err="1"/>
              <a:t>m~Vnou</a:t>
            </a:r>
            <a:r>
              <a:rPr lang="en-US" sz="5400" dirty="0"/>
              <a:t>; </a:t>
            </a:r>
            <a:r>
              <a:rPr lang="en-US" sz="5400" dirty="0" err="1"/>
              <a:t>pilogoc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176028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EG" sz="4800" dirty="0"/>
              <a:t>مبارك أنت بالحقيقة مع أبيك الصالح </a:t>
            </a:r>
            <a:endParaRPr lang="en-US" sz="480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400" dirty="0"/>
              <a:t>إك إسماروؤت آليثوس نيم بيك يوت إن أغاثوس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0" y="5355686"/>
            <a:ext cx="9144000" cy="682357"/>
          </a:xfrm>
        </p:spPr>
        <p:txBody>
          <a:bodyPr/>
          <a:lstStyle/>
          <a:p>
            <a:r>
              <a:rPr lang="en-US" sz="4000" dirty="0"/>
              <a:t>~</a:t>
            </a:r>
            <a:r>
              <a:rPr lang="en-US" sz="4000" dirty="0" err="1"/>
              <a:t>K`cmarwout</a:t>
            </a:r>
            <a:r>
              <a:rPr lang="en-US" sz="4000" dirty="0"/>
              <a:t> `</a:t>
            </a:r>
            <a:r>
              <a:rPr lang="en-US" sz="4000" dirty="0" err="1"/>
              <a:t>alhqwc</a:t>
            </a:r>
            <a:r>
              <a:rPr lang="en-US" sz="4000" dirty="0"/>
              <a:t>&gt; </a:t>
            </a:r>
            <a:r>
              <a:rPr lang="en-US" sz="4000" dirty="0" err="1"/>
              <a:t>nem</a:t>
            </a:r>
            <a:r>
              <a:rPr lang="ar-EG" sz="4000" dirty="0"/>
              <a:t> </a:t>
            </a:r>
            <a:r>
              <a:rPr lang="en-US" sz="4000" dirty="0" err="1"/>
              <a:t>Pekiwt</a:t>
            </a:r>
            <a:r>
              <a:rPr lang="ar-EG" sz="4000" dirty="0"/>
              <a:t> </a:t>
            </a:r>
            <a:r>
              <a:rPr lang="en-US" sz="4000" dirty="0"/>
              <a:t> `</a:t>
            </a:r>
            <a:r>
              <a:rPr lang="en-US" sz="4000" dirty="0" err="1"/>
              <a:t>n`agqoc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185859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EG" sz="4800" dirty="0"/>
              <a:t>والروح القدس لأنك أتيت وخلصتنا</a:t>
            </a:r>
            <a:endParaRPr lang="en-US" sz="480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0" y="6011007"/>
            <a:ext cx="9143999" cy="808893"/>
          </a:xfrm>
        </p:spPr>
        <p:txBody>
          <a:bodyPr/>
          <a:lstStyle/>
          <a:p>
            <a:r>
              <a:rPr lang="ar-EG" sz="3600" dirty="0"/>
              <a:t>نيم بي إبنفما إثؤواب جيه آك اى آك سوتي إممون ناي نان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0" y="5374736"/>
            <a:ext cx="9144000" cy="682357"/>
          </a:xfrm>
        </p:spPr>
        <p:txBody>
          <a:bodyPr/>
          <a:lstStyle/>
          <a:p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Pi`pneuma</a:t>
            </a:r>
            <a:r>
              <a:rPr lang="ar-EG" dirty="0"/>
              <a:t> </a:t>
            </a:r>
            <a:r>
              <a:rPr lang="en-US" dirty="0"/>
              <a:t>`</a:t>
            </a:r>
            <a:r>
              <a:rPr lang="en-US" dirty="0" err="1"/>
              <a:t>eqouab</a:t>
            </a:r>
            <a:r>
              <a:rPr lang="en-US" dirty="0"/>
              <a:t>&gt; je </a:t>
            </a:r>
            <a:r>
              <a:rPr lang="en-US" dirty="0" err="1"/>
              <a:t>ak`i</a:t>
            </a:r>
            <a:r>
              <a:rPr lang="en-US" dirty="0"/>
              <a:t> </a:t>
            </a:r>
            <a:r>
              <a:rPr lang="en-US" dirty="0" err="1"/>
              <a:t>akcw</a:t>
            </a:r>
            <a:r>
              <a:rPr lang="en-US" dirty="0"/>
              <a:t>; `</a:t>
            </a:r>
            <a:r>
              <a:rPr lang="en-US" dirty="0" err="1"/>
              <a:t>mmon</a:t>
            </a:r>
            <a:r>
              <a:rPr lang="en-US" dirty="0"/>
              <a:t> </a:t>
            </a:r>
            <a:r>
              <a:rPr lang="en-US" dirty="0" err="1"/>
              <a:t>nai</a:t>
            </a:r>
            <a:r>
              <a:rPr lang="ar-EG" dirty="0"/>
              <a:t> </a:t>
            </a:r>
            <a:r>
              <a:rPr lang="en-US" dirty="0"/>
              <a:t>nan</a:t>
            </a:r>
          </a:p>
        </p:txBody>
      </p:sp>
    </p:spTree>
    <p:extLst>
      <p:ext uri="{BB962C8B-B14F-4D97-AF65-F5344CB8AC3E}">
        <p14:creationId xmlns:p14="http://schemas.microsoft.com/office/powerpoint/2010/main" val="364380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-1587" y="4310063"/>
          <a:ext cx="9144000" cy="262413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4137">
                <a:tc>
                  <a:txBody>
                    <a:bodyPr/>
                    <a:lstStyle/>
                    <a:p>
                      <a:pPr algn="ctr"/>
                      <a:r>
                        <a:rPr lang="ar-SA" sz="4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بولس عبد ربنا </a:t>
                      </a:r>
                      <a:br>
                        <a:rPr lang="ar-SA" sz="4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ar-SA" sz="4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يسوع المسيح </a:t>
                      </a:r>
                      <a:endParaRPr lang="en-US" sz="400000" b="0" kern="1200" baseline="0" dirty="0">
                        <a:solidFill>
                          <a:srgbClr val="FFFF00"/>
                        </a:solidFill>
                        <a:latin typeface="Abraam" pitchFamily="2" charset="0"/>
                        <a:ea typeface="+mn-ea"/>
                        <a:cs typeface="+mn-cs"/>
                      </a:endParaRPr>
                    </a:p>
                  </a:txBody>
                  <a:tcPr marT="45732" marB="457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kern="1200" dirty="0" err="1">
                          <a:solidFill>
                            <a:srgbClr val="FFFF00"/>
                          </a:solidFill>
                          <a:effectLst/>
                          <a:latin typeface="Abraam" pitchFamily="2" charset="0"/>
                          <a:ea typeface="+mn-ea"/>
                          <a:cs typeface="+mn-cs"/>
                        </a:rPr>
                        <a:t>Pauloc</a:t>
                      </a:r>
                      <a:r>
                        <a:rPr lang="en-US" sz="4000" b="0" kern="1200" dirty="0">
                          <a:solidFill>
                            <a:srgbClr val="FFFF00"/>
                          </a:solidFill>
                          <a:effectLst/>
                          <a:latin typeface="Abraam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4000" b="0" kern="1200" dirty="0" err="1">
                          <a:solidFill>
                            <a:srgbClr val="FFFF00"/>
                          </a:solidFill>
                          <a:effectLst/>
                          <a:latin typeface="Abraam" pitchFamily="2" charset="0"/>
                          <a:ea typeface="+mn-ea"/>
                          <a:cs typeface="+mn-cs"/>
                        </a:rPr>
                        <a:t>vbwk</a:t>
                      </a:r>
                      <a:r>
                        <a:rPr lang="en-US" sz="4000" b="0" kern="1200" dirty="0">
                          <a:solidFill>
                            <a:srgbClr val="FFFF00"/>
                          </a:solidFill>
                          <a:effectLst/>
                          <a:latin typeface="Abraam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4000" b="0" kern="1200" dirty="0" err="1">
                          <a:solidFill>
                            <a:srgbClr val="FFFF00"/>
                          </a:solidFill>
                          <a:effectLst/>
                          <a:latin typeface="Abraam" pitchFamily="2" charset="0"/>
                          <a:ea typeface="+mn-ea"/>
                          <a:cs typeface="+mn-cs"/>
                        </a:rPr>
                        <a:t>mpensoic</a:t>
                      </a:r>
                      <a:r>
                        <a:rPr lang="en-US" sz="4000" b="0" kern="1200" dirty="0">
                          <a:solidFill>
                            <a:srgbClr val="FFFF00"/>
                          </a:solidFill>
                          <a:effectLst/>
                          <a:latin typeface="Abraam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000" b="0" kern="1200" dirty="0" err="1">
                          <a:solidFill>
                            <a:srgbClr val="FFFF00"/>
                          </a:solidFill>
                          <a:effectLst/>
                          <a:latin typeface="Abraam" pitchFamily="2" charset="0"/>
                          <a:ea typeface="+mn-ea"/>
                          <a:cs typeface="+mn-cs"/>
                        </a:rPr>
                        <a:t>Ihcouc</a:t>
                      </a:r>
                      <a:r>
                        <a:rPr lang="en-US" sz="4000" b="0" kern="1200" dirty="0">
                          <a:solidFill>
                            <a:srgbClr val="FFFF00"/>
                          </a:solidFill>
                          <a:effectLst/>
                          <a:latin typeface="Abraam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000" b="0" kern="1200" dirty="0" err="1">
                          <a:solidFill>
                            <a:srgbClr val="FFFF00"/>
                          </a:solidFill>
                          <a:effectLst/>
                          <a:latin typeface="Abraam" pitchFamily="2" charset="0"/>
                          <a:ea typeface="+mn-ea"/>
                          <a:cs typeface="+mn-cs"/>
                        </a:rPr>
                        <a:t>pixrictoc</a:t>
                      </a:r>
                      <a:endParaRPr lang="en-US" sz="400000" b="0" kern="1200" baseline="0" dirty="0">
                        <a:solidFill>
                          <a:srgbClr val="FFFF00"/>
                        </a:solidFill>
                        <a:latin typeface="Abraam" pitchFamily="2" charset="0"/>
                        <a:ea typeface="+mn-ea"/>
                        <a:cs typeface="+mn-cs"/>
                      </a:endParaRPr>
                    </a:p>
                  </a:txBody>
                  <a:tcPr marT="45732" marB="457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3600" dirty="0">
                          <a:cs typeface="Simplified Arabic" pitchFamily="2" charset="-78"/>
                        </a:rPr>
                        <a:t>بافلوس إى فوك إمبين شويس إيسوس بي إخرستوس بي</a:t>
                      </a:r>
                      <a:endParaRPr lang="ar-EG" sz="6600" b="1" dirty="0"/>
                    </a:p>
                  </a:txBody>
                  <a:tcPr marT="45732" marB="457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9237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21088"/>
            <a:ext cx="9144000" cy="733207"/>
          </a:xfrm>
        </p:spPr>
        <p:txBody>
          <a:bodyPr/>
          <a:lstStyle/>
          <a:p>
            <a:r>
              <a:rPr lang="ar-EG" sz="3200" dirty="0"/>
              <a:t>أعمال آبائنا الرسل، بركتهم المقدسة تكون معنا.</a:t>
            </a:r>
            <a:br>
              <a:rPr lang="ar-EG" sz="3200" dirty="0"/>
            </a:b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309320"/>
            <a:ext cx="9143999" cy="605937"/>
          </a:xfrm>
        </p:spPr>
        <p:txBody>
          <a:bodyPr/>
          <a:lstStyle/>
          <a:p>
            <a:r>
              <a:rPr lang="ar-EG" sz="3200" dirty="0"/>
              <a:t>پراكسيس إنتيه نين يوتي إن آبوسطولوس إيريه بو إسمو إثؤواب شوبي نيمان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4954296"/>
            <a:ext cx="9144000" cy="1029270"/>
          </a:xfrm>
        </p:spPr>
        <p:txBody>
          <a:bodyPr/>
          <a:lstStyle/>
          <a:p>
            <a:r>
              <a:rPr lang="pt-BR" sz="3600" dirty="0">
                <a:effectLst/>
              </a:rPr>
              <a:t>Praxic `nte nenio] `n`apoctoloc@ `ere pou`cmou =e=;=u swpi neman</a:t>
            </a:r>
          </a:p>
        </p:txBody>
      </p:sp>
    </p:spTree>
    <p:extLst>
      <p:ext uri="{BB962C8B-B14F-4D97-AF65-F5344CB8AC3E}">
        <p14:creationId xmlns:p14="http://schemas.microsoft.com/office/powerpoint/2010/main" val="26710854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79969"/>
            <a:ext cx="9144000" cy="733207"/>
          </a:xfrm>
        </p:spPr>
        <p:txBody>
          <a:bodyPr/>
          <a:lstStyle/>
          <a:p>
            <a:r>
              <a:rPr lang="ar-SA" sz="4000" dirty="0"/>
              <a:t>أيها الرجالُ اخوتُنا بني جنسِ إبراهيمَ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80528" y="6165304"/>
            <a:ext cx="9577064" cy="605937"/>
          </a:xfrm>
        </p:spPr>
        <p:txBody>
          <a:bodyPr/>
          <a:lstStyle/>
          <a:p>
            <a:r>
              <a:rPr lang="ar-EG" sz="4000" dirty="0"/>
              <a:t>ني رومي نين إسنيو ني شيري إنتى إبجينوس إن أبرآم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36004" y="5121187"/>
            <a:ext cx="9144000" cy="1080121"/>
          </a:xfrm>
        </p:spPr>
        <p:txBody>
          <a:bodyPr/>
          <a:lstStyle/>
          <a:p>
            <a:r>
              <a:rPr lang="en-US" sz="3600" dirty="0" err="1">
                <a:effectLst/>
              </a:rPr>
              <a:t>nirwmi</a:t>
            </a:r>
            <a:r>
              <a:rPr lang="en-US" sz="3600" dirty="0">
                <a:effectLst/>
              </a:rPr>
              <a:t> </a:t>
            </a:r>
            <a:r>
              <a:rPr lang="en-US" sz="3600" dirty="0" err="1">
                <a:effectLst/>
              </a:rPr>
              <a:t>nen`cnyou</a:t>
            </a:r>
            <a:r>
              <a:rPr lang="en-US" sz="3600" dirty="0">
                <a:effectLst/>
              </a:rPr>
              <a:t> </a:t>
            </a:r>
            <a:r>
              <a:rPr lang="en-US" sz="3600" dirty="0" err="1">
                <a:effectLst/>
              </a:rPr>
              <a:t>nisyri</a:t>
            </a:r>
            <a:r>
              <a:rPr lang="en-US" sz="3600" dirty="0">
                <a:effectLst/>
              </a:rPr>
              <a:t> `</a:t>
            </a:r>
            <a:r>
              <a:rPr lang="en-US" sz="3600" dirty="0" err="1">
                <a:effectLst/>
              </a:rPr>
              <a:t>nte</a:t>
            </a:r>
            <a:r>
              <a:rPr lang="en-US" sz="3600" dirty="0">
                <a:effectLst/>
              </a:rPr>
              <a:t> `</a:t>
            </a:r>
            <a:r>
              <a:rPr lang="en-US" sz="3600" dirty="0" err="1">
                <a:effectLst/>
              </a:rPr>
              <a:t>pgenoc</a:t>
            </a:r>
            <a:endParaRPr lang="en-US" sz="3600" dirty="0">
              <a:effectLst/>
            </a:endParaRPr>
          </a:p>
          <a:p>
            <a:r>
              <a:rPr lang="en-US" sz="3600" dirty="0">
                <a:effectLst/>
              </a:rPr>
              <a:t>`</a:t>
            </a:r>
            <a:r>
              <a:rPr lang="en-US" sz="3600" dirty="0" err="1">
                <a:effectLst/>
              </a:rPr>
              <a:t>nabraam</a:t>
            </a:r>
            <a:endParaRPr lang="en-US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30038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65104"/>
            <a:ext cx="9144000" cy="733207"/>
          </a:xfrm>
        </p:spPr>
        <p:txBody>
          <a:bodyPr/>
          <a:lstStyle/>
          <a:p>
            <a:r>
              <a:rPr lang="ar-EG" sz="3600" dirty="0"/>
              <a:t>و كلمة الرب تنمو وتعتز 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252536" y="6207439"/>
            <a:ext cx="9396535" cy="605937"/>
          </a:xfrm>
        </p:spPr>
        <p:txBody>
          <a:bodyPr/>
          <a:lstStyle/>
          <a:p>
            <a:r>
              <a:rPr lang="ar-EG" dirty="0"/>
              <a:t>بي صاچي ذيه إنتيه إبتشويس إف إيه آى آى اووه إف إيه آشاي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-16768" y="5311696"/>
            <a:ext cx="9144000" cy="682357"/>
          </a:xfrm>
        </p:spPr>
        <p:txBody>
          <a:bodyPr/>
          <a:lstStyle/>
          <a:p>
            <a:r>
              <a:rPr lang="it-IT" sz="3600" dirty="0">
                <a:effectLst/>
              </a:rPr>
              <a:t>Picaji de `nte `P=o=c ef`e`ai`ai ouoh ef`e`asai@ </a:t>
            </a:r>
            <a:endParaRPr lang="en-US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455817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79969"/>
            <a:ext cx="9144000" cy="733207"/>
          </a:xfrm>
        </p:spPr>
        <p:txBody>
          <a:bodyPr/>
          <a:lstStyle/>
          <a:p>
            <a:r>
              <a:rPr lang="ar-EG" sz="3200" dirty="0"/>
              <a:t>وتثبت في بِيَعَة الله المقدسة. آمين.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309320"/>
            <a:ext cx="9143999" cy="605937"/>
          </a:xfrm>
        </p:spPr>
        <p:txBody>
          <a:bodyPr/>
          <a:lstStyle/>
          <a:p>
            <a:r>
              <a:rPr lang="ar-EG" sz="3200" dirty="0"/>
              <a:t>إف إى آماهي اووه إف إي طاجرو : خين تي آجيا إن إى  إكليسيا إنتيه إفنوتي : آمين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4906883"/>
            <a:ext cx="9144000" cy="1114405"/>
          </a:xfrm>
        </p:spPr>
        <p:txBody>
          <a:bodyPr/>
          <a:lstStyle/>
          <a:p>
            <a:r>
              <a:rPr lang="en-US" dirty="0" err="1">
                <a:effectLst/>
              </a:rPr>
              <a:t>ef`e`amahi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ouoh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efe`tajro</a:t>
            </a:r>
            <a:r>
              <a:rPr lang="en-US" dirty="0">
                <a:effectLst/>
              </a:rPr>
              <a:t>@ </a:t>
            </a:r>
            <a:r>
              <a:rPr lang="en-US" dirty="0" err="1">
                <a:effectLst/>
              </a:rPr>
              <a:t>qen</a:t>
            </a:r>
            <a:r>
              <a:rPr lang="en-US" dirty="0">
                <a:effectLst/>
              </a:rPr>
              <a:t> ]`</a:t>
            </a:r>
            <a:r>
              <a:rPr lang="en-US" dirty="0" err="1">
                <a:effectLst/>
              </a:rPr>
              <a:t>agia</a:t>
            </a:r>
            <a:r>
              <a:rPr lang="en-US" dirty="0">
                <a:effectLst/>
              </a:rPr>
              <a:t> `</a:t>
            </a:r>
            <a:r>
              <a:rPr lang="en-US" dirty="0" err="1">
                <a:effectLst/>
              </a:rPr>
              <a:t>n`Ekklycia</a:t>
            </a:r>
            <a:r>
              <a:rPr lang="en-US" dirty="0">
                <a:effectLst/>
              </a:rPr>
              <a:t> `</a:t>
            </a:r>
            <a:r>
              <a:rPr lang="en-US" dirty="0" err="1">
                <a:effectLst/>
              </a:rPr>
              <a:t>nte</a:t>
            </a:r>
            <a:r>
              <a:rPr lang="en-US" dirty="0">
                <a:effectLst/>
              </a:rPr>
              <a:t> `V]. `</a:t>
            </a:r>
            <a:r>
              <a:rPr lang="en-US" dirty="0" err="1">
                <a:effectLst/>
              </a:rPr>
              <a:t>Amyn</a:t>
            </a:r>
            <a:r>
              <a:rPr lang="en-US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1678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851576"/>
              </p:ext>
            </p:extLst>
          </p:nvPr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13800" b="1" kern="10" dirty="0">
                          <a:ln w="9525">
                            <a:noFill/>
                            <a:round/>
                            <a:headEnd/>
                            <a:tailEnd/>
                          </a:ln>
                          <a:solidFill>
                            <a:srgbClr val="FFC000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الإبركسيس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9164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52400" y="4349328"/>
          <a:ext cx="92964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29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EG" altLang="en-US" sz="48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أيها الرجالُ اخوتُنا بني جنسِ إبراهيمَ و الذين بينكَم يَّتقون الله ، إليكم أرسِلَتْ كلمة ُ هذا الخلاص . </a:t>
                      </a:r>
                      <a:endParaRPr lang="en-US" sz="4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6022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52400" y="4349328"/>
          <a:ext cx="92964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29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EG" altLang="en-US" sz="44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لأن الساكنين في أورشليمَ و رؤَساءَهم لم يَعرفوا هذا . </a:t>
                      </a:r>
                      <a:endParaRPr lang="en-US" sz="4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6017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52400" y="4349328"/>
          <a:ext cx="92964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29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EG" altLang="en-US" sz="48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و أقوالُ الأنبياءَ التي تُقرأ في كلَّ سبتٍ تَمَّموها إذ حكموا عليه . </a:t>
                      </a:r>
                      <a:endParaRPr lang="en-US" sz="4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1958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52400" y="4349328"/>
          <a:ext cx="92964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29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EG" altLang="en-US" sz="44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و لما لم يجدوا فيهِ علة ً للموتِ طلبوا من بيلاطسَ أنْ يَقتُلهُ . </a:t>
                      </a:r>
                      <a:endParaRPr lang="en-US" sz="4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7537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52400" y="4349328"/>
          <a:ext cx="92964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29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 rtl="1">
                        <a:spcBef>
                          <a:spcPct val="20000"/>
                        </a:spcBef>
                      </a:pPr>
                      <a:r>
                        <a:rPr lang="ar-EG" altLang="en-US" sz="48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و لما اكمَلوا كلَّ ما كُتِبَ عنه أنزلوهُ عن الخشبةِ و وضعوهُ في قبرٍ . 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38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-1587" y="4233863"/>
          <a:ext cx="9144000" cy="262413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4137">
                <a:tc>
                  <a:txBody>
                    <a:bodyPr/>
                    <a:lstStyle/>
                    <a:p>
                      <a:pPr algn="ctr"/>
                      <a:r>
                        <a:rPr lang="ar-SA" sz="4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الرسول </a:t>
                      </a:r>
                      <a:br>
                        <a:rPr lang="en-US" sz="4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ar-SA" sz="4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المدعو المفرز </a:t>
                      </a:r>
                      <a:endParaRPr lang="en-US" sz="400000" b="0" kern="1200" baseline="0" dirty="0">
                        <a:solidFill>
                          <a:srgbClr val="FFFF00"/>
                        </a:solidFill>
                        <a:latin typeface="Abraam" pitchFamily="2" charset="0"/>
                        <a:ea typeface="+mn-ea"/>
                        <a:cs typeface="+mn-cs"/>
                      </a:endParaRPr>
                    </a:p>
                  </a:txBody>
                  <a:tcPr marT="45732" marB="457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kern="1200" dirty="0" err="1">
                          <a:solidFill>
                            <a:srgbClr val="FFFF00"/>
                          </a:solidFill>
                          <a:effectLst/>
                          <a:latin typeface="Abraam" pitchFamily="2" charset="0"/>
                          <a:ea typeface="+mn-ea"/>
                          <a:cs typeface="+mn-cs"/>
                        </a:rPr>
                        <a:t>pi`apoctoloc</a:t>
                      </a:r>
                      <a:r>
                        <a:rPr lang="en-US" sz="4000" b="0" kern="1200" dirty="0">
                          <a:solidFill>
                            <a:srgbClr val="FFFF00"/>
                          </a:solidFill>
                          <a:effectLst/>
                          <a:latin typeface="Abraam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000" b="0" kern="1200" dirty="0" err="1">
                          <a:solidFill>
                            <a:srgbClr val="FFFF00"/>
                          </a:solidFill>
                          <a:effectLst/>
                          <a:latin typeface="Abraam" pitchFamily="2" charset="0"/>
                          <a:ea typeface="+mn-ea"/>
                          <a:cs typeface="+mn-cs"/>
                        </a:rPr>
                        <a:t>etqa</a:t>
                      </a:r>
                      <a:r>
                        <a:rPr lang="en-US" sz="4000" b="0" kern="1200" dirty="0">
                          <a:solidFill>
                            <a:srgbClr val="FFFF00"/>
                          </a:solidFill>
                          <a:effectLst/>
                          <a:latin typeface="Abraam" pitchFamily="2" charset="0"/>
                          <a:ea typeface="+mn-ea"/>
                          <a:cs typeface="+mn-cs"/>
                        </a:rPr>
                        <a:t>\</a:t>
                      </a:r>
                      <a:r>
                        <a:rPr lang="en-US" sz="4000" b="0" kern="1200" dirty="0" err="1">
                          <a:solidFill>
                            <a:srgbClr val="FFFF00"/>
                          </a:solidFill>
                          <a:effectLst/>
                          <a:latin typeface="Abraam" pitchFamily="2" charset="0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sz="4000" b="0" kern="1200" dirty="0">
                          <a:solidFill>
                            <a:srgbClr val="FFFF00"/>
                          </a:solidFill>
                          <a:effectLst/>
                          <a:latin typeface="Abraam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000" b="0" kern="1200" dirty="0" err="1">
                          <a:solidFill>
                            <a:srgbClr val="FFFF00"/>
                          </a:solidFill>
                          <a:effectLst/>
                          <a:latin typeface="Abraam" pitchFamily="2" charset="0"/>
                          <a:ea typeface="+mn-ea"/>
                          <a:cs typeface="+mn-cs"/>
                        </a:rPr>
                        <a:t>vhetauqa</a:t>
                      </a:r>
                      <a:r>
                        <a:rPr lang="en-US" sz="4000" b="0" kern="1200" dirty="0">
                          <a:solidFill>
                            <a:srgbClr val="FFFF00"/>
                          </a:solidFill>
                          <a:effectLst/>
                          <a:latin typeface="Abraam" pitchFamily="2" charset="0"/>
                          <a:ea typeface="+mn-ea"/>
                          <a:cs typeface="+mn-cs"/>
                        </a:rPr>
                        <a:t>]f</a:t>
                      </a:r>
                      <a:endParaRPr lang="en-US" sz="400000" b="0" kern="1200" baseline="0" dirty="0">
                        <a:solidFill>
                          <a:srgbClr val="FFFF00"/>
                        </a:solidFill>
                        <a:latin typeface="Abraam" pitchFamily="2" charset="0"/>
                        <a:ea typeface="+mn-ea"/>
                        <a:cs typeface="+mn-cs"/>
                      </a:endParaRPr>
                    </a:p>
                  </a:txBody>
                  <a:tcPr marT="45732" marB="457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3600" dirty="0">
                          <a:cs typeface="Simplified Arabic" pitchFamily="2" charset="-78"/>
                        </a:rPr>
                        <a:t>أبوسطولوس إتثاهيم: في إيتاف ثاشف</a:t>
                      </a:r>
                      <a:endParaRPr lang="ar-EG" sz="6600" b="1" dirty="0"/>
                    </a:p>
                  </a:txBody>
                  <a:tcPr marT="45732" marB="457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1327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52400" y="4349328"/>
          <a:ext cx="92964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29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EG" altLang="en-US" sz="48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لكنَّ الله أقامه من الأمواتِ . و هذا ظهر</a:t>
                      </a:r>
                      <a:br>
                        <a:rPr lang="ar-EG" altLang="en-US" sz="48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ar-EG" altLang="en-US" sz="4800" b="1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أياماً كثيرةً للذين صعدوا معه من الجليل إلى أورشليم . </a:t>
                      </a:r>
                      <a:endParaRPr lang="en-US" sz="4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9488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52400" y="4349328"/>
          <a:ext cx="92964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29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ar-EG" altLang="zh-CN" sz="4800" dirty="0">
                          <a:solidFill>
                            <a:schemeClr val="bg1"/>
                          </a:solidFill>
                        </a:rPr>
                        <a:t>هؤلاء الذين هم الآن شهودٌ لهُ عندَ كلِّ الشعبِ . و نحن نُبَشركم بالموعدِ الذي صار لآبائِنا. هذا قد أكملهُ الله لأبنائِهِمْ إذ أقام يسوعَ 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1543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152400" y="4349328"/>
          <a:ext cx="92964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29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 rtl="0">
                        <a:spcBef>
                          <a:spcPct val="50000"/>
                        </a:spcBef>
                      </a:pPr>
                      <a:r>
                        <a:rPr lang="ar-EG" altLang="zh-CN" sz="4800" dirty="0">
                          <a:solidFill>
                            <a:srgbClr val="FFC000"/>
                          </a:solidFill>
                        </a:rPr>
                        <a:t>لم تزل كلمة الرب تنمو وتكثر وتعتز وتثبت، في بيعة الله المقدسة آمين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0187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5400" dirty="0"/>
              <a:t>اليوم البتول تلد</a:t>
            </a:r>
            <a:br>
              <a:rPr lang="ar-EG" sz="5400" dirty="0"/>
            </a:b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اى بارثينوس سيميرون تون اى بيروسيون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/>
              <a:t>,98#par0enoc </a:t>
            </a:r>
            <a:r>
              <a:rPr lang="en-US" sz="3200" dirty="0"/>
              <a:t>c3meron ton `</a:t>
            </a:r>
            <a:r>
              <a:rPr lang="en-US" sz="3200" dirty="0" err="1"/>
              <a:t>vpervcion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92904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3600" dirty="0"/>
              <a:t>الفائق الجوهر و الأرض تقرب المغارة لغير المقترب اليه </a:t>
            </a:r>
            <a:br>
              <a:rPr lang="ar-EG" sz="3600" dirty="0"/>
            </a:b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000" dirty="0"/>
              <a:t>تى كتى كى اى جى تو سبيليؤن تو ابروسيتو بروساجى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434157"/>
            <a:ext cx="9144000" cy="682357"/>
          </a:xfrm>
        </p:spPr>
        <p:txBody>
          <a:bodyPr/>
          <a:lstStyle/>
          <a:p>
            <a:r>
              <a:rPr lang="en-US" sz="2800" dirty="0" err="1"/>
              <a:t>tikti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`3j3 to `cp3leon </a:t>
            </a:r>
            <a:r>
              <a:rPr lang="en-US" sz="2800" dirty="0" err="1"/>
              <a:t>tw</a:t>
            </a:r>
            <a:r>
              <a:rPr lang="en-US" sz="2800" dirty="0"/>
              <a:t> </a:t>
            </a:r>
            <a:r>
              <a:rPr lang="en-US" sz="2800" dirty="0" err="1"/>
              <a:t>aprocitw</a:t>
            </a:r>
            <a:r>
              <a:rPr lang="en-US" sz="2800" dirty="0"/>
              <a:t> `</a:t>
            </a:r>
            <a:r>
              <a:rPr lang="en-US" sz="2800" dirty="0" err="1"/>
              <a:t>procagi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27095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4800" dirty="0"/>
              <a:t>الملائكة مع الرعاة يمجدون </a:t>
            </a:r>
            <a:br>
              <a:rPr lang="ar-EG" sz="4800" dirty="0"/>
            </a:b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انجيلى ميتا بى مينون ذوكصولوغوسى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err="1"/>
              <a:t>ajjelimeta</a:t>
            </a:r>
            <a:r>
              <a:rPr lang="en-US" sz="3200" dirty="0"/>
              <a:t> </a:t>
            </a:r>
            <a:r>
              <a:rPr lang="en-US" sz="3200" dirty="0" err="1"/>
              <a:t>pimenwn</a:t>
            </a:r>
            <a:r>
              <a:rPr lang="en-US" sz="3200" dirty="0"/>
              <a:t> do7olojovci </a:t>
            </a:r>
          </a:p>
        </p:txBody>
      </p:sp>
    </p:spTree>
    <p:extLst>
      <p:ext uri="{BB962C8B-B14F-4D97-AF65-F5344CB8AC3E}">
        <p14:creationId xmlns:p14="http://schemas.microsoft.com/office/powerpoint/2010/main" val="21336454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4400" dirty="0"/>
              <a:t>و المجوس مع الكوكب فى الطريق </a:t>
            </a:r>
            <a:br>
              <a:rPr lang="ar-EG" sz="4400" dirty="0"/>
            </a:b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ماجى ذى ميتا استيروس اوذى بوروسى </a:t>
            </a:r>
            <a:endParaRPr lang="en-US" sz="4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maji de meta acteroc `odiporovci</a:t>
            </a:r>
          </a:p>
        </p:txBody>
      </p:sp>
    </p:spTree>
    <p:extLst>
      <p:ext uri="{BB962C8B-B14F-4D97-AF65-F5344CB8AC3E}">
        <p14:creationId xmlns:p14="http://schemas.microsoft.com/office/powerpoint/2010/main" val="10685045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4400" dirty="0"/>
              <a:t>سائرون لأن من أجلنا ولد صبياً جديدا </a:t>
            </a:r>
            <a:br>
              <a:rPr lang="ar-EG" sz="4400" dirty="0"/>
            </a:b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ذى ايماس غار ايجين نيثي بى ذى أون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sz="4000" dirty="0"/>
              <a:t>di `3mac jar `ejenn303 ped`ion</a:t>
            </a:r>
          </a:p>
        </p:txBody>
      </p:sp>
    </p:spTree>
    <p:extLst>
      <p:ext uri="{BB962C8B-B14F-4D97-AF65-F5344CB8AC3E}">
        <p14:creationId xmlns:p14="http://schemas.microsoft.com/office/powerpoint/2010/main" val="21489799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4400" dirty="0"/>
              <a:t>الاله الذى قبل الدهور </a:t>
            </a:r>
            <a:br>
              <a:rPr lang="ar-EG" sz="4400" dirty="0"/>
            </a:b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نى اون : أو ابرو اى أونون ثيؤس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000" dirty="0"/>
              <a:t>neon `</a:t>
            </a:r>
            <a:r>
              <a:rPr lang="en-US" sz="4000" dirty="0" err="1"/>
              <a:t>o`pro`e`wnwn</a:t>
            </a:r>
            <a:r>
              <a:rPr lang="en-US" sz="4000" dirty="0"/>
              <a:t> 0eoc </a:t>
            </a:r>
          </a:p>
        </p:txBody>
      </p:sp>
    </p:spTree>
    <p:extLst>
      <p:ext uri="{BB962C8B-B14F-4D97-AF65-F5344CB8AC3E}">
        <p14:creationId xmlns:p14="http://schemas.microsoft.com/office/powerpoint/2010/main" val="36226844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4400" dirty="0"/>
              <a:t>الميلاد البتولى و الطلقات الروحانية </a:t>
            </a:r>
            <a:br>
              <a:rPr lang="ar-EG" sz="4400" dirty="0"/>
            </a:b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بى جين ميسى امبارثينيكون اووه نى ناكهى ام ابنفما تى كون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936" y="5472257"/>
            <a:ext cx="9144000" cy="682357"/>
          </a:xfrm>
        </p:spPr>
        <p:txBody>
          <a:bodyPr/>
          <a:lstStyle/>
          <a:p>
            <a:pPr rtl="0"/>
            <a:r>
              <a:rPr lang="en-US" sz="2800" dirty="0" err="1"/>
              <a:t>piginmici</a:t>
            </a:r>
            <a:r>
              <a:rPr lang="en-US" sz="2800" dirty="0"/>
              <a:t> `mpar0enikon </a:t>
            </a:r>
            <a:r>
              <a:rPr lang="en-US" sz="2800" dirty="0" err="1"/>
              <a:t>ovoh</a:t>
            </a:r>
            <a:r>
              <a:rPr lang="en-US" sz="2800" dirty="0"/>
              <a:t> </a:t>
            </a:r>
            <a:r>
              <a:rPr lang="en-US" sz="2800" dirty="0" err="1"/>
              <a:t>ninakhi</a:t>
            </a:r>
            <a:r>
              <a:rPr lang="ar-EG" sz="2800" dirty="0"/>
              <a:t> </a:t>
            </a:r>
            <a:r>
              <a:rPr lang="en-US" sz="2800" dirty="0"/>
              <a:t>`</a:t>
            </a:r>
            <a:r>
              <a:rPr lang="en-US" sz="2800" dirty="0" err="1"/>
              <a:t>m`pnevmatikon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290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4310063"/>
          <a:ext cx="9144000" cy="262413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4137">
                <a:tc>
                  <a:txBody>
                    <a:bodyPr/>
                    <a:lstStyle/>
                    <a:p>
                      <a:pPr algn="ctr"/>
                      <a:r>
                        <a:rPr lang="ar-SA" sz="6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لبشرى </a:t>
                      </a:r>
                      <a:br>
                        <a:rPr lang="ar-SA" sz="6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ar-SA" sz="6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الله.</a:t>
                      </a:r>
                      <a:endParaRPr lang="en-US" sz="400000" b="0" kern="1200" baseline="0" dirty="0">
                        <a:solidFill>
                          <a:srgbClr val="FFFF00"/>
                        </a:solidFill>
                        <a:latin typeface="Abraam" pitchFamily="2" charset="0"/>
                        <a:ea typeface="+mn-ea"/>
                        <a:cs typeface="+mn-cs"/>
                      </a:endParaRPr>
                    </a:p>
                  </a:txBody>
                  <a:tcPr marT="45732" marB="457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0" kern="1200" dirty="0">
                          <a:solidFill>
                            <a:srgbClr val="FFFF00"/>
                          </a:solidFill>
                          <a:effectLst/>
                          <a:latin typeface="Abraam" pitchFamily="2" charset="0"/>
                          <a:ea typeface="+mn-ea"/>
                          <a:cs typeface="+mn-cs"/>
                        </a:rPr>
                        <a:t>`</a:t>
                      </a:r>
                      <a:r>
                        <a:rPr lang="en-US" sz="5400" b="0" kern="1200" dirty="0" err="1">
                          <a:solidFill>
                            <a:srgbClr val="FFFF00"/>
                          </a:solidFill>
                          <a:effectLst/>
                          <a:latin typeface="Abraam" pitchFamily="2" charset="0"/>
                          <a:ea typeface="+mn-ea"/>
                          <a:cs typeface="+mn-cs"/>
                        </a:rPr>
                        <a:t>epi</a:t>
                      </a:r>
                      <a:r>
                        <a:rPr lang="en-US" sz="5400" b="0" kern="1200" dirty="0">
                          <a:solidFill>
                            <a:srgbClr val="FFFF00"/>
                          </a:solidFill>
                          <a:effectLst/>
                          <a:latin typeface="Abraam" pitchFamily="2" charset="0"/>
                          <a:ea typeface="+mn-ea"/>
                          <a:cs typeface="+mn-cs"/>
                        </a:rPr>
                        <a:t>\i]</a:t>
                      </a:r>
                      <a:r>
                        <a:rPr lang="en-US" sz="5400" b="0" kern="1200" dirty="0" err="1">
                          <a:solidFill>
                            <a:srgbClr val="FFFF00"/>
                          </a:solidFill>
                          <a:effectLst/>
                          <a:latin typeface="Abraam" pitchFamily="2" charset="0"/>
                          <a:ea typeface="+mn-ea"/>
                          <a:cs typeface="+mn-cs"/>
                        </a:rPr>
                        <a:t>ennoufi</a:t>
                      </a:r>
                      <a:r>
                        <a:rPr lang="en-US" sz="5400" b="0" kern="1200" dirty="0">
                          <a:solidFill>
                            <a:srgbClr val="FFFF00"/>
                          </a:solidFill>
                          <a:effectLst/>
                          <a:latin typeface="Abraam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5400" b="0" kern="1200" dirty="0" err="1">
                          <a:solidFill>
                            <a:srgbClr val="FFFF00"/>
                          </a:solidFill>
                          <a:effectLst/>
                          <a:latin typeface="Abraam" pitchFamily="2" charset="0"/>
                          <a:ea typeface="+mn-ea"/>
                          <a:cs typeface="+mn-cs"/>
                        </a:rPr>
                        <a:t>nte</a:t>
                      </a:r>
                      <a:r>
                        <a:rPr lang="en-US" sz="5400" b="0" kern="1200" dirty="0">
                          <a:solidFill>
                            <a:srgbClr val="FFFF00"/>
                          </a:solidFill>
                          <a:effectLst/>
                          <a:latin typeface="Abraam" pitchFamily="2" charset="0"/>
                          <a:ea typeface="+mn-ea"/>
                          <a:cs typeface="+mn-cs"/>
                        </a:rPr>
                        <a:t>    `</a:t>
                      </a:r>
                      <a:r>
                        <a:rPr lang="en-US" sz="5400" b="0" kern="1200" dirty="0" err="1">
                          <a:solidFill>
                            <a:srgbClr val="FFFF00"/>
                          </a:solidFill>
                          <a:effectLst/>
                          <a:latin typeface="Abraam" pitchFamily="2" charset="0"/>
                          <a:ea typeface="+mn-ea"/>
                          <a:cs typeface="+mn-cs"/>
                        </a:rPr>
                        <a:t>vnou</a:t>
                      </a:r>
                      <a:r>
                        <a:rPr lang="en-US" sz="5400" b="0" kern="1200" dirty="0">
                          <a:solidFill>
                            <a:srgbClr val="FFFF00"/>
                          </a:solidFill>
                          <a:effectLst/>
                          <a:latin typeface="Abraam" pitchFamily="2" charset="0"/>
                          <a:ea typeface="+mn-ea"/>
                          <a:cs typeface="+mn-cs"/>
                        </a:rPr>
                        <a:t>;.</a:t>
                      </a:r>
                      <a:endParaRPr lang="en-US" sz="400000" b="0" kern="1200" baseline="0" dirty="0">
                        <a:solidFill>
                          <a:srgbClr val="FFFF00"/>
                        </a:solidFill>
                        <a:latin typeface="Abraam" pitchFamily="2" charset="0"/>
                        <a:ea typeface="+mn-ea"/>
                        <a:cs typeface="+mn-cs"/>
                      </a:endParaRPr>
                    </a:p>
                  </a:txBody>
                  <a:tcPr marT="45732" marB="457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3600" dirty="0">
                          <a:cs typeface="Simplified Arabic" pitchFamily="2" charset="-78"/>
                        </a:rPr>
                        <a:t>اِبي هي شِنّ نوفي إنتى إفنوتي.</a:t>
                      </a:r>
                      <a:endParaRPr lang="ar-EG" sz="6600" b="1" dirty="0"/>
                    </a:p>
                  </a:txBody>
                  <a:tcPr marT="45732" marB="457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5603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4400" dirty="0"/>
              <a:t>عجب عجيب كالأخبار النبوية</a:t>
            </a:r>
            <a:br>
              <a:rPr lang="ar-EG" sz="4400" dirty="0"/>
            </a:b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000" dirty="0"/>
              <a:t>أو اشفيرى امباراذوكصون كاطا نى اسمى امبروفيتيكون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589240"/>
            <a:ext cx="9144000" cy="682357"/>
          </a:xfrm>
        </p:spPr>
        <p:txBody>
          <a:bodyPr/>
          <a:lstStyle/>
          <a:p>
            <a:r>
              <a:rPr lang="fi-FI" sz="3200" dirty="0"/>
              <a:t>ov`2f3ri `mparado7on kata ni`cm3 `m`prof3tikon</a:t>
            </a:r>
          </a:p>
        </p:txBody>
      </p:sp>
    </p:spTree>
    <p:extLst>
      <p:ext uri="{BB962C8B-B14F-4D97-AF65-F5344CB8AC3E}">
        <p14:creationId xmlns:p14="http://schemas.microsoft.com/office/powerpoint/2010/main" val="10524971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4400" dirty="0"/>
              <a:t>يا ربنا يسوع المسيح</a:t>
            </a:r>
            <a:br>
              <a:rPr lang="ar-EG" sz="4400" dirty="0"/>
            </a:b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ابينشويس ايسوس بخرستوس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800" dirty="0"/>
              <a:t>A </a:t>
            </a:r>
            <a:r>
              <a:rPr lang="en-US" sz="4800" dirty="0" err="1"/>
              <a:t>pensoic</a:t>
            </a:r>
            <a:r>
              <a:rPr lang="en-US" sz="4800" dirty="0"/>
              <a:t> I3c </a:t>
            </a:r>
            <a:r>
              <a:rPr lang="en-US" sz="4800" dirty="0" err="1"/>
              <a:t>Pxc</a:t>
            </a:r>
            <a:r>
              <a:rPr lang="en-U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31220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4400" dirty="0"/>
              <a:t>الذى ولدته العذراء</a:t>
            </a:r>
            <a:br>
              <a:rPr lang="ar-EG" sz="4400" dirty="0"/>
            </a:b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فى ايتاس ماسف انجى تى بارثينوس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000" dirty="0"/>
              <a:t>g3etacmac4 `</a:t>
            </a:r>
            <a:r>
              <a:rPr lang="en-US" sz="4000" dirty="0" err="1"/>
              <a:t>nge</a:t>
            </a:r>
            <a:r>
              <a:rPr lang="en-US" sz="4000" dirty="0"/>
              <a:t> 5par0enoc</a:t>
            </a:r>
          </a:p>
        </p:txBody>
      </p:sp>
    </p:spTree>
    <p:extLst>
      <p:ext uri="{BB962C8B-B14F-4D97-AF65-F5344CB8AC3E}">
        <p14:creationId xmlns:p14="http://schemas.microsoft.com/office/powerpoint/2010/main" val="3942467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4400" dirty="0"/>
              <a:t>فى بيت لحم اليهودية </a:t>
            </a:r>
            <a:br>
              <a:rPr lang="ar-EG" sz="4400" dirty="0"/>
            </a:b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5400" dirty="0"/>
              <a:t>خين بيتليئيم انتى تى يوديئا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400" dirty="0" err="1"/>
              <a:t>qen</a:t>
            </a:r>
            <a:r>
              <a:rPr lang="en-US" sz="4400" dirty="0"/>
              <a:t> b30leem `</a:t>
            </a:r>
            <a:r>
              <a:rPr lang="en-US" sz="4400" dirty="0" err="1"/>
              <a:t>nte</a:t>
            </a:r>
            <a:r>
              <a:rPr lang="en-US" sz="4400" dirty="0"/>
              <a:t> 5iovde`a</a:t>
            </a:r>
          </a:p>
        </p:txBody>
      </p:sp>
    </p:spTree>
    <p:extLst>
      <p:ext uri="{BB962C8B-B14F-4D97-AF65-F5344CB8AC3E}">
        <p14:creationId xmlns:p14="http://schemas.microsoft.com/office/powerpoint/2010/main" val="225012034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4400" dirty="0"/>
              <a:t>كالأصوات النبوية </a:t>
            </a:r>
            <a:br>
              <a:rPr lang="ar-EG" sz="4400" dirty="0"/>
            </a:b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كاطا نى اسمى ام بروفيتيكون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rtl="0"/>
            <a:r>
              <a:rPr lang="en-US" sz="4400" dirty="0"/>
              <a:t>kata ni`cm3</a:t>
            </a:r>
            <a:r>
              <a:rPr lang="ar-EG" sz="4400" dirty="0"/>
              <a:t> </a:t>
            </a:r>
            <a:r>
              <a:rPr lang="en-US" sz="4400" dirty="0"/>
              <a:t>`m`prf3tikon</a:t>
            </a:r>
          </a:p>
        </p:txBody>
      </p:sp>
    </p:spTree>
    <p:extLst>
      <p:ext uri="{BB962C8B-B14F-4D97-AF65-F5344CB8AC3E}">
        <p14:creationId xmlns:p14="http://schemas.microsoft.com/office/powerpoint/2010/main" val="28438486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4800" dirty="0"/>
              <a:t>الشاروبيم و السيرافيم </a:t>
            </a:r>
            <a:br>
              <a:rPr lang="ar-EG" sz="4800" dirty="0"/>
            </a:b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400" dirty="0"/>
              <a:t>نى شيروبيم نيم نى سيرافيم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400" dirty="0" err="1"/>
              <a:t>nixerovbim</a:t>
            </a:r>
            <a:r>
              <a:rPr lang="en-US" sz="4400" dirty="0"/>
              <a:t> </a:t>
            </a:r>
            <a:r>
              <a:rPr lang="en-US" sz="4400" dirty="0" err="1"/>
              <a:t>nem</a:t>
            </a:r>
            <a:r>
              <a:rPr lang="en-US" sz="4400" dirty="0"/>
              <a:t> </a:t>
            </a:r>
            <a:r>
              <a:rPr lang="en-US" sz="4400" dirty="0" err="1"/>
              <a:t>nicerafim</a:t>
            </a: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830539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4800" dirty="0"/>
              <a:t>الملائكة و رؤساء الملائكة 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نى أنجيلوس نيم نى أرشى انجيلوس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000" dirty="0" err="1"/>
              <a:t>niajjeloc</a:t>
            </a:r>
            <a:r>
              <a:rPr lang="en-US" sz="4000" dirty="0"/>
              <a:t> </a:t>
            </a:r>
            <a:r>
              <a:rPr lang="en-US" sz="4000" dirty="0" err="1"/>
              <a:t>nem</a:t>
            </a:r>
            <a:r>
              <a:rPr lang="en-US" sz="4000" dirty="0"/>
              <a:t> niarx3ajjloc </a:t>
            </a:r>
          </a:p>
        </p:txBody>
      </p:sp>
    </p:spTree>
    <p:extLst>
      <p:ext uri="{BB962C8B-B14F-4D97-AF65-F5344CB8AC3E}">
        <p14:creationId xmlns:p14="http://schemas.microsoft.com/office/powerpoint/2010/main" val="16219447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4800" dirty="0"/>
              <a:t>و العساكر و السلاطين </a:t>
            </a:r>
            <a:br>
              <a:rPr lang="ar-EG" sz="4800" dirty="0"/>
            </a:b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نى ستراتيا نيم نى اكسوسيا </a:t>
            </a:r>
            <a:endParaRPr lang="en-US" sz="4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400" dirty="0" err="1"/>
              <a:t>ni`ctrati`a</a:t>
            </a:r>
            <a:r>
              <a:rPr lang="en-US" sz="4400" dirty="0"/>
              <a:t> </a:t>
            </a:r>
            <a:r>
              <a:rPr lang="en-US" sz="4400" dirty="0" err="1"/>
              <a:t>nem</a:t>
            </a:r>
            <a:r>
              <a:rPr lang="en-US" sz="4400" dirty="0"/>
              <a:t> nie7ovci`a </a:t>
            </a:r>
          </a:p>
        </p:txBody>
      </p:sp>
    </p:spTree>
    <p:extLst>
      <p:ext uri="{BB962C8B-B14F-4D97-AF65-F5344CB8AC3E}">
        <p14:creationId xmlns:p14="http://schemas.microsoft.com/office/powerpoint/2010/main" val="28836804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4800" dirty="0"/>
              <a:t>و الكراسى و الربوبيات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نى اثرونوس نى ميتشويس نى جوم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000" dirty="0"/>
              <a:t>ni`0ronoc </a:t>
            </a:r>
            <a:r>
              <a:rPr lang="en-US" sz="4000" dirty="0" err="1"/>
              <a:t>nimetsoic</a:t>
            </a:r>
            <a:r>
              <a:rPr lang="en-US" sz="4000" dirty="0"/>
              <a:t> </a:t>
            </a:r>
            <a:r>
              <a:rPr lang="en-US" sz="4000" dirty="0" err="1"/>
              <a:t>nigom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299385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4800" dirty="0"/>
              <a:t>صارخين قائلين 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ايف أوش ايفول ايفجو امموس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800" dirty="0"/>
              <a:t>evw2 `</a:t>
            </a:r>
            <a:r>
              <a:rPr lang="en-US" sz="4800" dirty="0" err="1"/>
              <a:t>ebol</a:t>
            </a:r>
            <a:r>
              <a:rPr lang="en-US" sz="4800" dirty="0"/>
              <a:t> </a:t>
            </a:r>
            <a:r>
              <a:rPr lang="en-US" sz="4800" dirty="0" err="1"/>
              <a:t>evgw</a:t>
            </a:r>
            <a:r>
              <a:rPr lang="en-US" sz="4800" dirty="0"/>
              <a:t> `</a:t>
            </a:r>
            <a:r>
              <a:rPr lang="en-US" sz="4800" dirty="0" err="1"/>
              <a:t>mmoc</a:t>
            </a:r>
            <a:r>
              <a:rPr lang="en-U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299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371816"/>
              </p:ext>
            </p:extLst>
          </p:nvPr>
        </p:nvGraphicFramePr>
        <p:xfrm>
          <a:off x="107504" y="2206469"/>
          <a:ext cx="9144000" cy="4841329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5331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8635">
                <a:tc gridSpan="2">
                  <a:txBody>
                    <a:bodyPr/>
                    <a:lstStyle/>
                    <a:p>
                      <a:pPr marL="0" indent="0" algn="ctr" rtl="0">
                        <a:buFontTx/>
                        <a:buNone/>
                      </a:pPr>
                      <a:endParaRPr lang="pt-BR" altLang="en-US" sz="3200" dirty="0">
                        <a:solidFill>
                          <a:schemeClr val="bg1"/>
                        </a:solidFill>
                        <a:latin typeface="CS New Athanasius" panose="020B0500000000000000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10782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Low" rtl="1">
                        <a:spcBef>
                          <a:spcPct val="50000"/>
                        </a:spcBef>
                      </a:pPr>
                      <a:endParaRPr lang="ar-SA" sz="4400" b="1" dirty="0">
                        <a:solidFill>
                          <a:schemeClr val="bg1"/>
                        </a:solidFill>
                      </a:endParaRP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694">
                <a:tc>
                  <a:txBody>
                    <a:bodyPr/>
                    <a:lstStyle/>
                    <a:p>
                      <a:pPr marL="0" indent="0" algn="ctr" rtl="0">
                        <a:buFontTx/>
                        <a:buNone/>
                      </a:pPr>
                      <a:r>
                        <a:rPr lang="pt-BR" altLang="en-US" sz="3600" dirty="0">
                          <a:solidFill>
                            <a:schemeClr val="bg1"/>
                          </a:solidFill>
                          <a:latin typeface="CS New Athanasius" panose="020B0500000000000000" pitchFamily="34" charset="0"/>
                          <a:cs typeface="Times New Roman" panose="02020603050405020304" pitchFamily="18" charset="0"/>
                        </a:rPr>
                        <a:t>Qen ou;o `nry] nem</a:t>
                      </a:r>
                      <a:r>
                        <a:rPr lang="ar-EG" altLang="en-US" sz="3600" baseline="0" dirty="0">
                          <a:solidFill>
                            <a:schemeClr val="bg1"/>
                          </a:solidFill>
                          <a:latin typeface="CS New Athanasius" panose="020B0500000000000000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altLang="en-US" sz="3600" dirty="0">
                          <a:solidFill>
                            <a:schemeClr val="bg1"/>
                          </a:solidFill>
                          <a:latin typeface="CS New Athanasius" panose="020B0500000000000000" pitchFamily="34" charset="0"/>
                          <a:cs typeface="Times New Roman" panose="02020603050405020304" pitchFamily="18" charset="0"/>
                        </a:rPr>
                        <a:t>oumys `n`cmot icjen</a:t>
                      </a:r>
                      <a:r>
                        <a:rPr lang="ar-EG" altLang="en-US" sz="3600" baseline="0" dirty="0">
                          <a:solidFill>
                            <a:schemeClr val="bg1"/>
                          </a:solidFill>
                          <a:latin typeface="CS New Athanasius" panose="020B0500000000000000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altLang="en-US" sz="3600" dirty="0">
                          <a:solidFill>
                            <a:schemeClr val="bg1"/>
                          </a:solidFill>
                          <a:latin typeface="CS New Athanasius" panose="020B0500000000000000" pitchFamily="34" charset="0"/>
                          <a:cs typeface="Times New Roman" panose="02020603050405020304" pitchFamily="18" charset="0"/>
                        </a:rPr>
                        <a:t>hy `a `V]@ caji nem</a:t>
                      </a:r>
                      <a:r>
                        <a:rPr lang="ar-EG" altLang="en-US" sz="3600" baseline="0" dirty="0">
                          <a:solidFill>
                            <a:schemeClr val="bg1"/>
                          </a:solidFill>
                          <a:latin typeface="CS New Athanasius" panose="020B0500000000000000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altLang="en-US" sz="3600" dirty="0">
                          <a:solidFill>
                            <a:schemeClr val="bg1"/>
                          </a:solidFill>
                          <a:latin typeface="CS New Athanasius" panose="020B0500000000000000" pitchFamily="34" charset="0"/>
                          <a:cs typeface="Times New Roman" panose="02020603050405020304" pitchFamily="18" charset="0"/>
                        </a:rPr>
                        <a:t>nenio] `ebol qen</a:t>
                      </a:r>
                      <a:r>
                        <a:rPr lang="ar-EG" altLang="en-US" sz="3600" baseline="0" dirty="0">
                          <a:solidFill>
                            <a:schemeClr val="bg1"/>
                          </a:solidFill>
                          <a:latin typeface="CS New Athanasius" panose="020B0500000000000000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altLang="en-US" sz="3600" dirty="0">
                          <a:solidFill>
                            <a:schemeClr val="bg1"/>
                          </a:solidFill>
                          <a:latin typeface="CS New Athanasius" panose="020B0500000000000000" pitchFamily="34" charset="0"/>
                          <a:cs typeface="Times New Roman" panose="02020603050405020304" pitchFamily="18" charset="0"/>
                        </a:rPr>
                        <a:t>ni`provytyc.</a:t>
                      </a:r>
                    </a:p>
                  </a:txBody>
                  <a:tcPr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Low" rtl="1" eaLnBrk="1" hangingPunct="1">
                        <a:spcBef>
                          <a:spcPct val="20000"/>
                        </a:spcBef>
                      </a:pPr>
                      <a:r>
                        <a:rPr lang="ar-SA" altLang="en-US" sz="3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خين أوثــو إنريتي نيم أوميش إن إسموت . إسجين هي أ إفنوتي. صاچى نيم نينيوتي إيڤول خين ني إبروفيتيس</a:t>
                      </a: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2129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65104"/>
            <a:ext cx="9144000" cy="782371"/>
          </a:xfrm>
        </p:spPr>
        <p:txBody>
          <a:bodyPr>
            <a:noAutofit/>
          </a:bodyPr>
          <a:lstStyle/>
          <a:p>
            <a:r>
              <a:rPr lang="ar-EG" sz="5400" dirty="0"/>
              <a:t>المجد لله فى الاعالى 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400" dirty="0"/>
              <a:t>جى أو أوو أو امفنوتى خين اتتشوسى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000" dirty="0" err="1"/>
              <a:t>ge</a:t>
            </a:r>
            <a:r>
              <a:rPr lang="en-US" sz="4000" dirty="0"/>
              <a:t> </a:t>
            </a:r>
            <a:r>
              <a:rPr lang="en-US" sz="4000" dirty="0" err="1"/>
              <a:t>ov`wov</a:t>
            </a:r>
            <a:r>
              <a:rPr lang="en-US" sz="4000" dirty="0"/>
              <a:t> `mF5 </a:t>
            </a:r>
            <a:r>
              <a:rPr lang="en-US" sz="4000" dirty="0" err="1"/>
              <a:t>qen</a:t>
            </a:r>
            <a:r>
              <a:rPr lang="en-US" sz="4000" dirty="0"/>
              <a:t> n3etsoci </a:t>
            </a:r>
          </a:p>
        </p:txBody>
      </p:sp>
    </p:spTree>
    <p:extLst>
      <p:ext uri="{BB962C8B-B14F-4D97-AF65-F5344CB8AC3E}">
        <p14:creationId xmlns:p14="http://schemas.microsoft.com/office/powerpoint/2010/main" val="37974948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4400" dirty="0"/>
              <a:t>و على الارض السلام وفى الناس المسرة 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نيم أوهيرينى هيجين بى كاهى : نيم أووتيماتى خين نى رومى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8756" y="5589240"/>
            <a:ext cx="9144000" cy="682357"/>
          </a:xfrm>
        </p:spPr>
        <p:txBody>
          <a:bodyPr/>
          <a:lstStyle/>
          <a:p>
            <a:r>
              <a:rPr lang="en-US" sz="3200" dirty="0" err="1"/>
              <a:t>nem</a:t>
            </a:r>
            <a:r>
              <a:rPr lang="en-US" sz="3200" dirty="0"/>
              <a:t> ovhir3n3 </a:t>
            </a:r>
            <a:r>
              <a:rPr lang="en-US" sz="3200" dirty="0" err="1"/>
              <a:t>higen</a:t>
            </a:r>
            <a:r>
              <a:rPr lang="en-US" sz="3200" dirty="0"/>
              <a:t> </a:t>
            </a:r>
            <a:r>
              <a:rPr lang="en-US" sz="3200" dirty="0" err="1"/>
              <a:t>pikahi</a:t>
            </a:r>
            <a:r>
              <a:rPr lang="en-US" sz="3200" dirty="0"/>
              <a:t> </a:t>
            </a:r>
            <a:r>
              <a:rPr lang="en-US" sz="3200" dirty="0" err="1"/>
              <a:t>nem</a:t>
            </a:r>
            <a:r>
              <a:rPr lang="en-US" sz="3200" dirty="0"/>
              <a:t> ov5ma5 </a:t>
            </a:r>
            <a:r>
              <a:rPr lang="en-US" sz="3200" dirty="0" err="1"/>
              <a:t>qen</a:t>
            </a:r>
            <a:r>
              <a:rPr lang="en-US" sz="3200" dirty="0"/>
              <a:t> </a:t>
            </a:r>
            <a:r>
              <a:rPr lang="en-US" sz="3200" dirty="0" err="1"/>
              <a:t>nirwmi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074460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750"/>
          <a:ext cx="9144000" cy="253523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525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8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5238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000" b="1" dirty="0"/>
                        <a:t>مزمور لداود هلليلويا</a:t>
                      </a:r>
                      <a:endParaRPr lang="ar-EG" sz="4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5" marB="4570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000" b="1" dirty="0">
                          <a:cs typeface="+mj-cs"/>
                        </a:rPr>
                        <a:t>بسالموس تو دافيد الليلويا</a:t>
                      </a:r>
                      <a:endParaRPr lang="ar-EG" sz="4000" dirty="0">
                        <a:cs typeface="+mj-cs"/>
                      </a:endParaRPr>
                    </a:p>
                  </a:txBody>
                  <a:tcPr marT="45705" marB="4570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8753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995678"/>
            <a:ext cx="93245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sq-AL" sz="4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✠</a:t>
            </a:r>
            <a:r>
              <a:rPr lang="ar-EG" sz="7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3600" b="1" dirty="0">
                <a:solidFill>
                  <a:srgbClr val="FFC000"/>
                </a:solidFill>
                <a:latin typeface="Andalus" panose="02020603050405020304" pitchFamily="18" charset="-78"/>
              </a:rPr>
              <a:t>اللحن السنجاري : هو لحن فرائحي ، يسمي كذلك نسبة إلى مدينة " سنجار " المصرية التى تم تأليف اللحن فيها و هو مزمور من المزامير المسيانية ، التى بها نبوة عن المسيا المنتظر</a:t>
            </a:r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8224293" y="3901276"/>
            <a:ext cx="6030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ar-EG" sz="1600" b="1" dirty="0">
                <a:solidFill>
                  <a:srgbClr val="FFC000"/>
                </a:solidFill>
                <a:cs typeface="Al-Mothnna" pitchFamily="2" charset="-78"/>
              </a:rPr>
              <a:t>عودة</a:t>
            </a:r>
            <a:endParaRPr lang="en-US" sz="1600" b="1" dirty="0">
              <a:solidFill>
                <a:srgbClr val="FFC000"/>
              </a:solidFill>
              <a:cs typeface="Al-Mothnn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0988323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4800" dirty="0"/>
              <a:t>الرب قال لى أنت ابنى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ابشويس افجوس نى جى انثوك بى باشيرى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sz="3200" dirty="0"/>
              <a:t> Pu A4goc n3i ge `N0ok pe Pa23ri </a:t>
            </a:r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8319671" y="3901276"/>
            <a:ext cx="537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ar-EG" sz="1600" b="1" dirty="0">
                <a:solidFill>
                  <a:srgbClr val="FFC000"/>
                </a:solidFill>
                <a:cs typeface="Al-Mothnna" pitchFamily="2" charset="-78"/>
              </a:rPr>
              <a:t>تأمل</a:t>
            </a:r>
            <a:endParaRPr lang="en-US" sz="1600" b="1" dirty="0">
              <a:solidFill>
                <a:srgbClr val="FFC000"/>
              </a:solidFill>
              <a:cs typeface="Al-Mothnn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7016187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4800" dirty="0"/>
              <a:t>أنا اليوم ولدتك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آنوك  اى اجفوك ام فوأو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400" dirty="0"/>
              <a:t>`</a:t>
            </a:r>
            <a:r>
              <a:rPr lang="en-US" sz="4400" dirty="0" err="1"/>
              <a:t>anok</a:t>
            </a:r>
            <a:r>
              <a:rPr lang="en-US" sz="4400" dirty="0"/>
              <a:t> </a:t>
            </a:r>
            <a:r>
              <a:rPr lang="en-US" sz="4400" dirty="0" err="1"/>
              <a:t>ai`gfok</a:t>
            </a:r>
            <a:r>
              <a:rPr lang="en-US" sz="4400" dirty="0"/>
              <a:t> `</a:t>
            </a:r>
            <a:r>
              <a:rPr lang="en-US" sz="4400" dirty="0" err="1"/>
              <a:t>mfoov</a:t>
            </a: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45400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400" dirty="0"/>
              <a:t>اسألنى فأعطيك الأمم ميراثك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أرى اى تين انتوت انتاتى ناك ان هان اثنوس ات اكليريونميا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589240"/>
            <a:ext cx="9144000" cy="682357"/>
          </a:xfrm>
        </p:spPr>
        <p:txBody>
          <a:bodyPr/>
          <a:lstStyle/>
          <a:p>
            <a:r>
              <a:rPr lang="en-US" sz="3200" dirty="0"/>
              <a:t>`ari`et3n `</a:t>
            </a:r>
            <a:r>
              <a:rPr lang="en-US" sz="3200" dirty="0" err="1"/>
              <a:t>ntot</a:t>
            </a:r>
            <a:r>
              <a:rPr lang="en-US" sz="3200" dirty="0"/>
              <a:t> `nta5 </a:t>
            </a:r>
            <a:r>
              <a:rPr lang="en-US" sz="3200" dirty="0" err="1"/>
              <a:t>nak</a:t>
            </a:r>
            <a:r>
              <a:rPr lang="en-US" sz="3200" dirty="0"/>
              <a:t> `nhane0noc `etek`kl3ronomi`a </a:t>
            </a:r>
          </a:p>
        </p:txBody>
      </p:sp>
    </p:spTree>
    <p:extLst>
      <p:ext uri="{BB962C8B-B14F-4D97-AF65-F5344CB8AC3E}">
        <p14:creationId xmlns:p14="http://schemas.microsoft.com/office/powerpoint/2010/main" val="365419474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74821"/>
            <a:ext cx="9144000" cy="782371"/>
          </a:xfrm>
        </p:spPr>
        <p:txBody>
          <a:bodyPr>
            <a:normAutofit/>
          </a:bodyPr>
          <a:lstStyle/>
          <a:p>
            <a:r>
              <a:rPr lang="ar-EG" sz="4400" dirty="0"/>
              <a:t>و سلطانك الى أقطار الأرض هلليلويا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400" dirty="0"/>
              <a:t>أووه بيك أماهى شا افريكف ام ابكاهى الليلويا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554955"/>
            <a:ext cx="9144000" cy="682357"/>
          </a:xfrm>
        </p:spPr>
        <p:txBody>
          <a:bodyPr/>
          <a:lstStyle/>
          <a:p>
            <a:r>
              <a:rPr lang="en-US" dirty="0" err="1"/>
              <a:t>ovoh</a:t>
            </a:r>
            <a:r>
              <a:rPr lang="en-US" dirty="0"/>
              <a:t> </a:t>
            </a:r>
            <a:r>
              <a:rPr lang="en-US" dirty="0" err="1"/>
              <a:t>pek`amahi</a:t>
            </a:r>
            <a:r>
              <a:rPr lang="en-US" dirty="0"/>
              <a:t> 2a avr3g4 `</a:t>
            </a:r>
            <a:r>
              <a:rPr lang="en-US" dirty="0" err="1"/>
              <a:t>m`pkahi</a:t>
            </a:r>
            <a:r>
              <a:rPr lang="en-US" dirty="0"/>
              <a:t> A=l</a:t>
            </a:r>
          </a:p>
        </p:txBody>
      </p:sp>
    </p:spTree>
    <p:extLst>
      <p:ext uri="{BB962C8B-B14F-4D97-AF65-F5344CB8AC3E}">
        <p14:creationId xmlns:p14="http://schemas.microsoft.com/office/powerpoint/2010/main" val="84458086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74821"/>
            <a:ext cx="9144000" cy="782371"/>
          </a:xfrm>
        </p:spPr>
        <p:txBody>
          <a:bodyPr>
            <a:normAutofit/>
          </a:bodyPr>
          <a:lstStyle/>
          <a:p>
            <a:r>
              <a:rPr lang="ar-EG" dirty="0"/>
              <a:t>الليلويا يسوع المسيح ولدته العذراء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076491"/>
            <a:ext cx="9143999" cy="808893"/>
          </a:xfrm>
        </p:spPr>
        <p:txBody>
          <a:bodyPr/>
          <a:lstStyle/>
          <a:p>
            <a:r>
              <a:rPr lang="ar-EG" dirty="0"/>
              <a:t>(الليلويا)2ايسوس  بخرستوس ابشيرى ام افنوتى أسماسف إنجى تى بارثينوس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229200"/>
            <a:ext cx="9144000" cy="682357"/>
          </a:xfrm>
        </p:spPr>
        <p:txBody>
          <a:bodyPr/>
          <a:lstStyle/>
          <a:p>
            <a:r>
              <a:rPr lang="en-US" sz="2800" dirty="0"/>
              <a:t> all3lovi`a </a:t>
            </a:r>
            <a:r>
              <a:rPr lang="en-US" sz="2800" dirty="0" err="1"/>
              <a:t>all3lovi`a</a:t>
            </a:r>
            <a:r>
              <a:rPr lang="en-US" sz="2800" dirty="0"/>
              <a:t> I3c </a:t>
            </a:r>
            <a:r>
              <a:rPr lang="en-US" sz="2800" dirty="0" err="1"/>
              <a:t>Pxc</a:t>
            </a:r>
            <a:r>
              <a:rPr lang="en-US" sz="2800" dirty="0"/>
              <a:t> `p2r3i `mF5 f3etavmac4 `</a:t>
            </a:r>
            <a:r>
              <a:rPr lang="en-US" sz="2800" dirty="0" err="1"/>
              <a:t>nge</a:t>
            </a:r>
            <a:r>
              <a:rPr lang="en-US" sz="2800" dirty="0"/>
              <a:t> 5par0enoc</a:t>
            </a:r>
          </a:p>
        </p:txBody>
      </p:sp>
    </p:spTree>
    <p:extLst>
      <p:ext uri="{BB962C8B-B14F-4D97-AF65-F5344CB8AC3E}">
        <p14:creationId xmlns:p14="http://schemas.microsoft.com/office/powerpoint/2010/main" val="47315517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400" dirty="0"/>
              <a:t>فى بيت لحم اليهودية كالأصوات النبوية 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خين بيت ليئم انتى تى يوديئا كاطا نى اسمى ام ابروفيتيكون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36512" y="5661248"/>
            <a:ext cx="9144000" cy="682357"/>
          </a:xfrm>
        </p:spPr>
        <p:txBody>
          <a:bodyPr/>
          <a:lstStyle/>
          <a:p>
            <a:r>
              <a:rPr lang="sv-SE" sz="2800" dirty="0"/>
              <a:t>qen b30leem `nte 5Iovde`a kata ni`cm3</a:t>
            </a:r>
          </a:p>
          <a:p>
            <a:r>
              <a:rPr lang="sv-SE" sz="2800" dirty="0"/>
              <a:t>`m`prof3tikon </a:t>
            </a:r>
          </a:p>
        </p:txBody>
      </p:sp>
    </p:spTree>
    <p:extLst>
      <p:ext uri="{BB962C8B-B14F-4D97-AF65-F5344CB8AC3E}">
        <p14:creationId xmlns:p14="http://schemas.microsoft.com/office/powerpoint/2010/main" val="4067098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816950"/>
              </p:ext>
            </p:extLst>
          </p:nvPr>
        </p:nvGraphicFramePr>
        <p:xfrm>
          <a:off x="325346" y="4310063"/>
          <a:ext cx="8672822" cy="235929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252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0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9297">
                <a:tc>
                  <a:txBody>
                    <a:bodyPr/>
                    <a:lstStyle/>
                    <a:p>
                      <a:pPr algn="ctr"/>
                      <a:r>
                        <a:rPr lang="ar-EG" sz="4800" b="1" dirty="0"/>
                        <a:t>النعمة معكم والسلام يكون معنا آمين</a:t>
                      </a:r>
                      <a:endParaRPr lang="en-US" sz="277800" b="0" kern="1200" baseline="0" dirty="0">
                        <a:solidFill>
                          <a:srgbClr val="FFFF00"/>
                        </a:solidFill>
                        <a:latin typeface="Abraam" pitchFamily="2" charset="0"/>
                        <a:ea typeface="+mn-ea"/>
                        <a:cs typeface="+mn-cs"/>
                      </a:endParaRPr>
                    </a:p>
                  </a:txBody>
                  <a:tcPr marT="45732" marB="457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000" b="1" dirty="0">
                          <a:solidFill>
                            <a:srgbClr val="FFC000"/>
                          </a:solidFill>
                        </a:rPr>
                        <a:t>بى إهموت غار نيموتين نيم إتهيرينى</a:t>
                      </a:r>
                      <a:r>
                        <a:rPr lang="ar-EG" sz="4000" b="1" baseline="0" dirty="0">
                          <a:solidFill>
                            <a:srgbClr val="FFC000"/>
                          </a:solidFill>
                        </a:rPr>
                        <a:t> إفسوب جى أمين أس إيشوبى</a:t>
                      </a:r>
                      <a:endParaRPr lang="ar-EG" sz="7200" b="1" dirty="0">
                        <a:solidFill>
                          <a:srgbClr val="FFC000"/>
                        </a:solidFill>
                      </a:endParaRPr>
                    </a:p>
                  </a:txBody>
                  <a:tcPr marT="45732" marB="4573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4">
            <a:hlinkClick r:id="" action="ppaction://noaction"/>
          </p:cNvPr>
          <p:cNvSpPr/>
          <p:nvPr/>
        </p:nvSpPr>
        <p:spPr>
          <a:xfrm>
            <a:off x="8153880" y="4140786"/>
            <a:ext cx="10038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ar-EG" sz="1600" b="1" dirty="0">
                <a:solidFill>
                  <a:srgbClr val="FFC000"/>
                </a:solidFill>
                <a:cs typeface="Al-Mothnna" pitchFamily="2" charset="-78"/>
              </a:rPr>
              <a:t>اي اغابي</a:t>
            </a:r>
            <a:endParaRPr lang="en-US" sz="1600" b="1" dirty="0">
              <a:solidFill>
                <a:srgbClr val="FFC000"/>
              </a:solidFill>
              <a:cs typeface="Al-Mothnna" pitchFamily="2" charset="-78"/>
            </a:endParaRPr>
          </a:p>
        </p:txBody>
      </p:sp>
      <p:sp>
        <p:nvSpPr>
          <p:cNvPr id="6" name="Rectangle 5">
            <a:hlinkClick r:id="" action="ppaction://noaction"/>
          </p:cNvPr>
          <p:cNvSpPr/>
          <p:nvPr/>
        </p:nvSpPr>
        <p:spPr>
          <a:xfrm>
            <a:off x="4016484" y="4113402"/>
            <a:ext cx="19383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ar-EG" sz="1600" b="1" dirty="0">
                <a:solidFill>
                  <a:srgbClr val="FFC000"/>
                </a:solidFill>
                <a:cs typeface="Al-Mothnna" pitchFamily="2" charset="-78"/>
              </a:rPr>
              <a:t>بي اهموت غار الكبير</a:t>
            </a:r>
            <a:endParaRPr lang="en-US" sz="1600" b="1" dirty="0">
              <a:solidFill>
                <a:srgbClr val="FFC000"/>
              </a:solidFill>
              <a:cs typeface="Al-Mothnna" pitchFamily="2" charset="-78"/>
            </a:endParaRPr>
          </a:p>
        </p:txBody>
      </p:sp>
      <p:sp>
        <p:nvSpPr>
          <p:cNvPr id="8" name="Rectangle 7">
            <a:hlinkClick r:id="" action="ppaction://noaction"/>
          </p:cNvPr>
          <p:cNvSpPr/>
          <p:nvPr/>
        </p:nvSpPr>
        <p:spPr>
          <a:xfrm>
            <a:off x="1264586" y="4140786"/>
            <a:ext cx="9717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ar-EG" sz="1600" b="1" dirty="0">
                <a:solidFill>
                  <a:srgbClr val="FFC000"/>
                </a:solidFill>
                <a:cs typeface="Al-Mothnna" pitchFamily="2" charset="-78"/>
              </a:rPr>
              <a:t>تو مكاريو</a:t>
            </a:r>
          </a:p>
        </p:txBody>
      </p:sp>
    </p:spTree>
    <p:extLst>
      <p:ext uri="{BB962C8B-B14F-4D97-AF65-F5344CB8AC3E}">
        <p14:creationId xmlns:p14="http://schemas.microsoft.com/office/powerpoint/2010/main" val="97308391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4800" dirty="0"/>
              <a:t>هليلويا هليلويا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الليلويا الليلويا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400" dirty="0"/>
              <a:t>all3lovi`a </a:t>
            </a:r>
            <a:r>
              <a:rPr lang="en-US" sz="4400" dirty="0" err="1"/>
              <a:t>all3lovi`a</a:t>
            </a:r>
            <a:endParaRPr lang="en-US" sz="4400" dirty="0"/>
          </a:p>
        </p:txBody>
      </p:sp>
      <p:sp>
        <p:nvSpPr>
          <p:cNvPr id="5" name="Rectangle 4">
            <a:hlinkClick r:id="" action="ppaction://noaction"/>
          </p:cNvPr>
          <p:cNvSpPr/>
          <p:nvPr/>
        </p:nvSpPr>
        <p:spPr>
          <a:xfrm>
            <a:off x="7573474" y="3901276"/>
            <a:ext cx="12089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ar-EG" sz="1600" b="1" dirty="0">
                <a:solidFill>
                  <a:srgbClr val="FFC000"/>
                </a:solidFill>
                <a:cs typeface="Al-Mothnna" pitchFamily="2" charset="-78"/>
              </a:rPr>
              <a:t>ماروتشاسف</a:t>
            </a:r>
            <a:endParaRPr lang="en-US" sz="1600" b="1" dirty="0">
              <a:solidFill>
                <a:srgbClr val="FFC000"/>
              </a:solidFill>
              <a:cs typeface="Al-Mothnn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2537420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750"/>
          <a:ext cx="9144000" cy="253523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5238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7200" b="1" dirty="0">
                          <a:cs typeface="+mj-cs"/>
                        </a:rPr>
                        <a:t>قفوا بخوف أمام الله</a:t>
                      </a:r>
                      <a:r>
                        <a:rPr lang="en-US" sz="7200" b="1" dirty="0">
                          <a:cs typeface="+mj-cs"/>
                        </a:rPr>
                        <a:t> </a:t>
                      </a:r>
                      <a:r>
                        <a:rPr lang="ar-SA" sz="7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j-cs"/>
                        </a:rPr>
                        <a:t>وانصتوا لسماع </a:t>
                      </a:r>
                      <a:r>
                        <a:rPr lang="ar-EG" sz="7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j-cs"/>
                        </a:rPr>
                        <a:t>الإنجيل</a:t>
                      </a:r>
                      <a:r>
                        <a:rPr lang="ar-SA" sz="7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j-cs"/>
                        </a:rPr>
                        <a:t> المقدس</a:t>
                      </a:r>
                      <a:endParaRPr lang="ar-EG" sz="7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marT="45705" marB="4570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62852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750"/>
          <a:ext cx="9144000" cy="253523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5238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6000" b="1" dirty="0">
                          <a:cs typeface="+mj-cs"/>
                        </a:rPr>
                        <a:t>فصل من بشارة </a:t>
                      </a:r>
                      <a:r>
                        <a:rPr lang="ar-EG" sz="6000" b="1" dirty="0">
                          <a:cs typeface="+mj-cs"/>
                        </a:rPr>
                        <a:t>الإنجيل ل</a:t>
                      </a:r>
                      <a:r>
                        <a:rPr lang="ar-SA" sz="6000" b="1" dirty="0">
                          <a:cs typeface="+mj-cs"/>
                        </a:rPr>
                        <a:t>معلمنا </a:t>
                      </a:r>
                      <a:r>
                        <a:rPr lang="ar-EG" sz="6000" b="1" dirty="0">
                          <a:cs typeface="+mj-cs"/>
                        </a:rPr>
                        <a:t>مار يوحنا</a:t>
                      </a:r>
                      <a:r>
                        <a:rPr lang="ar-SA" sz="6000" b="1" dirty="0">
                          <a:cs typeface="+mj-cs"/>
                        </a:rPr>
                        <a:t> البشير</a:t>
                      </a:r>
                      <a:r>
                        <a:rPr lang="ar-EG" sz="6000" b="1" dirty="0">
                          <a:cs typeface="+mj-cs"/>
                        </a:rPr>
                        <a:t> </a:t>
                      </a:r>
                      <a:r>
                        <a:rPr lang="ar-SA" sz="6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j-cs"/>
                        </a:rPr>
                        <a:t>بركاته على جميعنا</a:t>
                      </a:r>
                      <a:endParaRPr lang="ar-EG" sz="6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marT="45705" marB="4570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Chevron 2">
            <a:hlinkClick r:id="" action="ppaction://noaction"/>
          </p:cNvPr>
          <p:cNvSpPr/>
          <p:nvPr/>
        </p:nvSpPr>
        <p:spPr>
          <a:xfrm>
            <a:off x="8604448" y="6165304"/>
            <a:ext cx="539552" cy="576064"/>
          </a:xfrm>
          <a:prstGeom prst="chevr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02823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07504" y="4397375"/>
            <a:ext cx="5293119" cy="2343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36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بين تشويس </a:t>
            </a:r>
            <a:r>
              <a:rPr kumimoji="0" lang="ar-EG" sz="36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أ</a:t>
            </a:r>
            <a:r>
              <a:rPr kumimoji="0" lang="ar-SA" sz="36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ووه بيننوت</a:t>
            </a:r>
            <a:r>
              <a:rPr kumimoji="0" lang="ar-EG" sz="36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ي</a:t>
            </a:r>
            <a:r>
              <a:rPr kumimoji="0" lang="ar-SA" sz="36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ar-EG" sz="36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أ</a:t>
            </a:r>
            <a:r>
              <a:rPr kumimoji="0" lang="ar-SA" sz="36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ووه بين سوتير </a:t>
            </a:r>
            <a:r>
              <a:rPr kumimoji="0" lang="ar-EG" sz="36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أ</a:t>
            </a:r>
            <a:r>
              <a:rPr kumimoji="0" lang="ar-SA" sz="36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ووه بين </a:t>
            </a:r>
            <a:r>
              <a:rPr kumimoji="0" lang="ar-EG" sz="36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أ</a:t>
            </a:r>
            <a:r>
              <a:rPr kumimoji="0" lang="ar-SA" sz="36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ورو</a:t>
            </a:r>
            <a:r>
              <a:rPr kumimoji="0" lang="ar-EG" sz="36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ar-SA" sz="36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تيرين إيسوس بخرستوس </a:t>
            </a:r>
            <a:r>
              <a:rPr kumimoji="0" lang="ar-EG" sz="36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إ</a:t>
            </a:r>
            <a:r>
              <a:rPr kumimoji="0" lang="ar-SA" sz="36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بشير</a:t>
            </a:r>
            <a:r>
              <a:rPr kumimoji="0" lang="ar-EG" sz="36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ي</a:t>
            </a:r>
            <a:r>
              <a:rPr kumimoji="0" lang="ar-SA" sz="36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ar-EG" sz="36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إ</a:t>
            </a:r>
            <a:r>
              <a:rPr kumimoji="0" lang="ar-SA" sz="36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م </a:t>
            </a:r>
            <a:r>
              <a:rPr kumimoji="0" lang="ar-EG" sz="36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إ</a:t>
            </a:r>
            <a:r>
              <a:rPr kumimoji="0" lang="ar-SA" sz="36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فنوت</a:t>
            </a:r>
            <a:r>
              <a:rPr kumimoji="0" lang="ar-EG" sz="36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ي إ</a:t>
            </a:r>
            <a:r>
              <a:rPr kumimoji="0" lang="ar-SA" sz="36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تؤنخ ب</a:t>
            </a:r>
            <a:r>
              <a:rPr kumimoji="0" lang="ar-EG" sz="36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ي</a:t>
            </a:r>
            <a:r>
              <a:rPr kumimoji="0" lang="ar-SA" sz="36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ar-EG" sz="36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ا</a:t>
            </a:r>
            <a:r>
              <a:rPr kumimoji="0" lang="ar-SA" sz="36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وؤوناف شا إينيه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5436096" y="4569147"/>
            <a:ext cx="3384376" cy="217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justLow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ربنا و إلهنا و مخلصنا و ملكنا كلنا يسوع المسيح ابن الل</a:t>
            </a:r>
            <a:r>
              <a:rPr kumimoji="0" lang="ar-EG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ـ</a:t>
            </a:r>
            <a:r>
              <a:rPr kumimoji="0" lang="ar-SA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ه الحى له المجد إلى الأبد </a:t>
            </a:r>
          </a:p>
        </p:txBody>
      </p:sp>
      <p:cxnSp>
        <p:nvCxnSpPr>
          <p:cNvPr id="233477" name="Straight Connector 7"/>
          <p:cNvCxnSpPr>
            <a:cxnSpLocks noChangeShapeType="1"/>
          </p:cNvCxnSpPr>
          <p:nvPr/>
        </p:nvCxnSpPr>
        <p:spPr bwMode="auto">
          <a:xfrm>
            <a:off x="5436047" y="4583112"/>
            <a:ext cx="0" cy="3454400"/>
          </a:xfrm>
          <a:prstGeom prst="line">
            <a:avLst/>
          </a:prstGeom>
          <a:noFill/>
          <a:ln w="34925" cap="rnd" algn="ctr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5">
            <a:hlinkClick r:id="rId3" action="ppaction://hlinksldjump"/>
          </p:cNvPr>
          <p:cNvSpPr/>
          <p:nvPr/>
        </p:nvSpPr>
        <p:spPr>
          <a:xfrm>
            <a:off x="7316993" y="3901276"/>
            <a:ext cx="13853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0"/>
            <a:r>
              <a:rPr lang="ar-EG" sz="1600" b="1" dirty="0">
                <a:solidFill>
                  <a:srgbClr val="FFC000"/>
                </a:solidFill>
                <a:cs typeface="Al-Mothnna" pitchFamily="2" charset="-78"/>
              </a:rPr>
              <a:t>الانجيل قبطي</a:t>
            </a:r>
            <a:endParaRPr lang="en-US" sz="1600" b="1" dirty="0">
              <a:solidFill>
                <a:srgbClr val="FFC000"/>
              </a:solidFill>
              <a:cs typeface="Al-Mothnn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3096278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685800"/>
          <a:ext cx="9144000" cy="5776913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3675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8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1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I=y=c de `</a:t>
                      </a:r>
                      <a:r>
                        <a:rPr kumimoji="0" lang="en-US" sz="36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etaumacf</a:t>
                      </a:r>
                      <a:r>
                        <a:rPr kumimoji="0" lang="en-US" sz="3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36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qen</a:t>
                      </a:r>
                      <a:r>
                        <a:rPr kumimoji="0" lang="en-US" sz="3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36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By;leem</a:t>
                      </a:r>
                      <a:r>
                        <a:rPr kumimoji="0" lang="en-US" sz="3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 `</a:t>
                      </a:r>
                      <a:r>
                        <a:rPr kumimoji="0" lang="en-US" sz="36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nte</a:t>
                      </a:r>
                      <a:r>
                        <a:rPr kumimoji="0" lang="en-US" sz="3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 ]</a:t>
                      </a:r>
                      <a:r>
                        <a:rPr kumimoji="0" lang="en-US" sz="36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Ioude`a</a:t>
                      </a:r>
                      <a:r>
                        <a:rPr kumimoji="0" lang="en-US" sz="3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36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qen</a:t>
                      </a:r>
                      <a:r>
                        <a:rPr kumimoji="0" lang="en-US" sz="3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36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ni`eho`ou</a:t>
                      </a:r>
                      <a:r>
                        <a:rPr kumimoji="0" lang="en-US" sz="3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 `</a:t>
                      </a:r>
                      <a:r>
                        <a:rPr kumimoji="0" lang="en-US" sz="36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nte</a:t>
                      </a:r>
                      <a:r>
                        <a:rPr kumimoji="0" lang="en-US" sz="3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 `</a:t>
                      </a:r>
                      <a:r>
                        <a:rPr kumimoji="0" lang="en-US" sz="36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Yrwdyc</a:t>
                      </a:r>
                      <a:r>
                        <a:rPr kumimoji="0" lang="en-US" sz="3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 `</a:t>
                      </a:r>
                      <a:r>
                        <a:rPr kumimoji="0" lang="en-US" sz="36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p`ouro</a:t>
                      </a:r>
                      <a:r>
                        <a:rPr kumimoji="0" lang="en-US" sz="3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36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hyppe</a:t>
                      </a:r>
                      <a:r>
                        <a:rPr kumimoji="0" lang="en-US" sz="3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36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ic</a:t>
                      </a:r>
                      <a:r>
                        <a:rPr kumimoji="0" lang="en-US" sz="3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36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hanmagoc</a:t>
                      </a:r>
                      <a:r>
                        <a:rPr kumimoji="0" lang="en-US" sz="3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36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au`i</a:t>
                      </a:r>
                      <a:r>
                        <a:rPr kumimoji="0" lang="en-US" sz="3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 `</a:t>
                      </a:r>
                      <a:r>
                        <a:rPr kumimoji="0" lang="en-US" sz="36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ebol</a:t>
                      </a:r>
                      <a:r>
                        <a:rPr kumimoji="0" lang="en-US" sz="3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36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capeiebt</a:t>
                      </a:r>
                      <a:r>
                        <a:rPr kumimoji="0" lang="en-US" sz="3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 `</a:t>
                      </a:r>
                      <a:r>
                        <a:rPr kumimoji="0" lang="en-US" sz="36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eIeroucalym</a:t>
                      </a:r>
                      <a:r>
                        <a:rPr kumimoji="0" lang="en-US" sz="3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36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eujw</a:t>
                      </a:r>
                      <a:r>
                        <a:rPr kumimoji="0" lang="en-US" sz="3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36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mmoc</a:t>
                      </a:r>
                      <a:r>
                        <a:rPr kumimoji="0" lang="en-US" sz="3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</a:txBody>
                  <a:tcPr marT="0" marB="107996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Low" rtl="1">
                        <a:spcBef>
                          <a:spcPct val="50000"/>
                        </a:spcBef>
                      </a:pPr>
                      <a:endParaRPr lang="ar-SA" sz="4400" b="1" dirty="0">
                        <a:solidFill>
                          <a:schemeClr val="bg1"/>
                        </a:solidFill>
                      </a:endParaRP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2997">
                <a:tc>
                  <a:txBody>
                    <a:bodyPr/>
                    <a:lstStyle/>
                    <a:p>
                      <a:pPr marL="0" marR="0" lvl="0" indent="0" algn="justLow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4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وَلَمَّا وُلِدَ يَسُوعُ فِي بَيْتِ لَحْمِ الْيَهُودِيَّةِ فِي أَيَّامِ هِيرُودُسَ الْمَلِكِ إِذَا مَجُوسٌ مِنَ الْمَشْرِقِ قَدْ جَاءُوا إِلَى أُورُشَلِيمَ قَائِلِينَ: </a:t>
                      </a:r>
                    </a:p>
                  </a:txBody>
                  <a:tcPr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Low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ar-EG" sz="4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إيسوس جى إيطاف ماسف انتيه تى يوذيه أه خين نى إيه هوؤو إنتيه إيروذيس إبؤورو هيببيه ايس هان ماجوس أف إى إيفول ساب ايه إيفت إيه يروساليم إفجو إمموس.</a:t>
                      </a: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0711" name="Tit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ar-EG"/>
              <a:t>الإنجيل قبطياَ من مارمتى (2 : 1 – 12 )</a:t>
            </a:r>
          </a:p>
        </p:txBody>
      </p:sp>
    </p:spTree>
    <p:extLst>
      <p:ext uri="{BB962C8B-B14F-4D97-AF65-F5344CB8AC3E}">
        <p14:creationId xmlns:p14="http://schemas.microsoft.com/office/powerpoint/2010/main" val="2209012376"/>
      </p:ext>
    </p:extLst>
  </p:cSld>
  <p:clrMapOvr>
    <a:masterClrMapping/>
  </p:clrMapOvr>
  <p:transition spd="slow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0"/>
          <a:ext cx="9144000" cy="6569513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075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8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59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 Je </a:t>
                      </a:r>
                      <a:r>
                        <a:rPr kumimoji="0" lang="en-US" sz="4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af;wn</a:t>
                      </a:r>
                      <a:r>
                        <a:rPr kumimoji="0" lang="en-US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4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vy`etaumacf</a:t>
                      </a:r>
                      <a:r>
                        <a:rPr kumimoji="0" lang="en-US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 `</a:t>
                      </a:r>
                      <a:r>
                        <a:rPr kumimoji="0" lang="en-US" sz="4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p`Ouro</a:t>
                      </a:r>
                      <a:r>
                        <a:rPr kumimoji="0" lang="en-US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 `</a:t>
                      </a:r>
                      <a:r>
                        <a:rPr kumimoji="0" lang="en-US" sz="4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nte</a:t>
                      </a:r>
                      <a:r>
                        <a:rPr kumimoji="0" lang="en-US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4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niIoudai</a:t>
                      </a:r>
                      <a:r>
                        <a:rPr kumimoji="0" lang="en-US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4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annau</a:t>
                      </a:r>
                      <a:r>
                        <a:rPr kumimoji="0" lang="en-US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 gar `</a:t>
                      </a:r>
                      <a:r>
                        <a:rPr kumimoji="0" lang="en-US" sz="4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epefciou</a:t>
                      </a:r>
                      <a:r>
                        <a:rPr kumimoji="0" lang="en-US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4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ca</a:t>
                      </a:r>
                      <a:r>
                        <a:rPr kumimoji="0" lang="en-US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4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peiebt</a:t>
                      </a:r>
                      <a:r>
                        <a:rPr kumimoji="0" lang="en-US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4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ani</a:t>
                      </a:r>
                      <a:r>
                        <a:rPr kumimoji="0" lang="en-US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 je `</a:t>
                      </a:r>
                      <a:r>
                        <a:rPr kumimoji="0" lang="en-US" sz="4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nten`ou`wst</a:t>
                      </a:r>
                      <a:r>
                        <a:rPr kumimoji="0" lang="en-US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 `</a:t>
                      </a:r>
                      <a:r>
                        <a:rPr kumimoji="0" lang="en-US" sz="4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mmof</a:t>
                      </a:r>
                      <a:r>
                        <a:rPr kumimoji="0" lang="en-US" sz="4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S New Athanasius" pitchFamily="34" charset="0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kumimoji="0" lang="ar-EG" sz="4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S New Athanasius" pitchFamily="34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i="1" dirty="0" err="1">
                          <a:solidFill>
                            <a:srgbClr val="FFC000"/>
                          </a:solidFill>
                          <a:latin typeface="CS New Athanasius" panose="020B0500000000000000" pitchFamily="34" charset="0"/>
                          <a:cs typeface="Times New Roman" panose="02020603050405020304" pitchFamily="18" charset="0"/>
                        </a:rPr>
                        <a:t>Pi`wou</a:t>
                      </a:r>
                      <a:r>
                        <a:rPr lang="en-US" sz="4000" i="1" dirty="0">
                          <a:solidFill>
                            <a:srgbClr val="FFC000"/>
                          </a:solidFill>
                          <a:latin typeface="CS New Athanasius" panose="020B0500000000000000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000" i="1" dirty="0" err="1">
                          <a:solidFill>
                            <a:srgbClr val="FFC000"/>
                          </a:solidFill>
                          <a:latin typeface="CS New Athanasius" panose="020B0500000000000000" pitchFamily="34" charset="0"/>
                          <a:cs typeface="Times New Roman" panose="02020603050405020304" pitchFamily="18" charset="0"/>
                        </a:rPr>
                        <a:t>va</a:t>
                      </a:r>
                      <a:r>
                        <a:rPr lang="en-US" sz="4000" i="1" dirty="0">
                          <a:solidFill>
                            <a:srgbClr val="FFC000"/>
                          </a:solidFill>
                          <a:latin typeface="CS New Athanasius" panose="020B0500000000000000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000" i="1" dirty="0" err="1">
                          <a:solidFill>
                            <a:srgbClr val="FFC000"/>
                          </a:solidFill>
                          <a:latin typeface="CS New Athanasius" panose="020B0500000000000000" pitchFamily="34" charset="0"/>
                          <a:cs typeface="Times New Roman" panose="02020603050405020304" pitchFamily="18" charset="0"/>
                        </a:rPr>
                        <a:t>Pennou</a:t>
                      </a:r>
                      <a:r>
                        <a:rPr lang="en-US" sz="4000" i="1" dirty="0">
                          <a:solidFill>
                            <a:srgbClr val="FFC000"/>
                          </a:solidFill>
                          <a:latin typeface="CS New Athanasius" panose="020B0500000000000000" pitchFamily="34" charset="0"/>
                          <a:cs typeface="Times New Roman" panose="02020603050405020304" pitchFamily="18" charset="0"/>
                        </a:rPr>
                        <a:t>] </a:t>
                      </a:r>
                      <a:r>
                        <a:rPr lang="en-US" sz="4000" i="1" dirty="0" err="1">
                          <a:solidFill>
                            <a:srgbClr val="FFC000"/>
                          </a:solidFill>
                          <a:latin typeface="CS New Athanasius" panose="020B0500000000000000" pitchFamily="34" charset="0"/>
                          <a:cs typeface="Times New Roman" panose="02020603050405020304" pitchFamily="18" charset="0"/>
                        </a:rPr>
                        <a:t>pe</a:t>
                      </a:r>
                      <a:r>
                        <a:rPr lang="en-US" sz="4000" i="1" dirty="0">
                          <a:solidFill>
                            <a:srgbClr val="FFC000"/>
                          </a:solidFill>
                          <a:latin typeface="CS New Athanasius" panose="020B0500000000000000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4000" b="1" i="1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107753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Low" rtl="1">
                        <a:spcBef>
                          <a:spcPct val="50000"/>
                        </a:spcBef>
                      </a:pPr>
                      <a:endParaRPr lang="ar-SA" sz="4400" b="1" dirty="0">
                        <a:solidFill>
                          <a:schemeClr val="bg1"/>
                        </a:solidFill>
                      </a:endParaRP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3087">
                <a:tc>
                  <a:txBody>
                    <a:bodyPr/>
                    <a:lstStyle/>
                    <a:p>
                      <a:pPr marL="0" marR="0" lvl="0" indent="0" algn="justLow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" أينَ هُو المَوْلودُ مَلِكُ اليَهُودِ ؟ فإنَّنَا رَأيْنا نَجمَهُ في المَشرقِ و أتَينا لِنَسْجُدَ لهُ "</a:t>
                      </a:r>
                      <a:endParaRPr kumimoji="0" lang="ar-EG" sz="4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400" b="1" i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و المجد للـه دائماً</a:t>
                      </a:r>
                      <a:r>
                        <a:rPr kumimoji="0" lang="ar-SA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Low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ar-EG" sz="4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جى أفثون في إيتاف ماسف إبؤرو إنتيه نى يوذيئا أناف غار إيه بيف سيو سا بى يفت انى جى إنتيه نؤوؤشت إمموف.</a:t>
                      </a: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400" b="1" i="1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بي أوؤفا بين نوتي بى </a:t>
                      </a: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846740"/>
      </p:ext>
    </p:extLst>
  </p:cSld>
  <p:clrMapOvr>
    <a:masterClrMapping/>
  </p:clrMapOvr>
  <p:transition spd="slow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/>
        </p:nvSpPr>
        <p:spPr bwMode="auto">
          <a:xfrm>
            <a:off x="323528" y="5013176"/>
            <a:ext cx="4055989" cy="156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20000"/>
              </a:spcBef>
            </a:pPr>
            <a:r>
              <a:rPr lang="ar-SA" altLang="en-US" sz="5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ذوكصاسي كيريى</a:t>
            </a:r>
          </a:p>
        </p:txBody>
      </p:sp>
      <p:sp>
        <p:nvSpPr>
          <p:cNvPr id="3" name="Rectangle 7"/>
          <p:cNvSpPr txBox="1">
            <a:spLocks noChangeArrowheads="1"/>
          </p:cNvSpPr>
          <p:nvPr/>
        </p:nvSpPr>
        <p:spPr bwMode="auto">
          <a:xfrm>
            <a:off x="4716016" y="5013176"/>
            <a:ext cx="4032052" cy="156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20000"/>
              </a:spcBef>
            </a:pPr>
            <a:r>
              <a:rPr lang="ar-SA" alt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المجد لك يا رب </a:t>
            </a:r>
          </a:p>
        </p:txBody>
      </p:sp>
    </p:spTree>
    <p:extLst>
      <p:ext uri="{BB962C8B-B14F-4D97-AF65-F5344CB8AC3E}">
        <p14:creationId xmlns:p14="http://schemas.microsoft.com/office/powerpoint/2010/main" val="241752583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750"/>
          <a:ext cx="9144000" cy="253523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5238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6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j-cs"/>
                        </a:rPr>
                        <a:t>من مزامير و تراتيل </a:t>
                      </a:r>
                      <a:r>
                        <a:rPr lang="ar-SA" sz="6000" b="1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+mj-cs"/>
                        </a:rPr>
                        <a:t>ابينا داود النبي الملك الطاهر بركاته</a:t>
                      </a:r>
                      <a:r>
                        <a:rPr lang="ar-EG" sz="6000" b="1" dirty="0"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cs typeface="+mj-cs"/>
                        </a:rPr>
                        <a:t> على جميعنا</a:t>
                      </a:r>
                      <a:endParaRPr lang="ar-SA" sz="6000" b="1" dirty="0">
                        <a:solidFill>
                          <a:srgbClr val="FFFFFF"/>
                        </a:solidFill>
                        <a:effectLst/>
                        <a:latin typeface="Arial" pitchFamily="34" charset="0"/>
                        <a:cs typeface="+mj-cs"/>
                      </a:endParaRPr>
                    </a:p>
                  </a:txBody>
                  <a:tcPr marT="45705" marB="4570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98783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599746"/>
              </p:ext>
            </p:extLst>
          </p:nvPr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13800" kern="10" dirty="0">
                          <a:ln w="9525">
                            <a:noFill/>
                            <a:round/>
                            <a:headEnd/>
                            <a:tailEnd/>
                          </a:ln>
                          <a:solidFill>
                            <a:srgbClr val="FFC000"/>
                          </a:solidFill>
                          <a:effectLst/>
                          <a:latin typeface="Times New Roman"/>
                          <a:cs typeface="Times New Roman"/>
                        </a:rPr>
                        <a:t>المزمور</a:t>
                      </a:r>
                      <a:endParaRPr lang="ar-EG" sz="13800" b="1" kern="1200" dirty="0">
                        <a:solidFill>
                          <a:srgbClr val="FFC000"/>
                        </a:solidFill>
                        <a:effectLst/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92362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859090"/>
              </p:ext>
            </p:extLst>
          </p:nvPr>
        </p:nvGraphicFramePr>
        <p:xfrm>
          <a:off x="0" y="4349750"/>
          <a:ext cx="9144000" cy="253523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5238">
                <a:tc>
                  <a:txBody>
                    <a:bodyPr/>
                    <a:lstStyle/>
                    <a:p>
                      <a:pPr algn="ctr" rtl="1" eaLnBrk="1" hangingPunct="1"/>
                      <a:r>
                        <a:rPr lang="ar-EG" altLang="en-US" sz="4800" b="1" dirty="0">
                          <a:solidFill>
                            <a:srgbClr val="FFFFFF"/>
                          </a:solidFill>
                          <a:latin typeface="CS New Athanasius" panose="020B0500000000000000" pitchFamily="34" charset="0"/>
                          <a:cs typeface="Times New Roman" panose="02020603050405020304" pitchFamily="18" charset="0"/>
                        </a:rPr>
                        <a:t>الربُ قال لي أنتَ إبني. و أنا اليوم ولدتُكَ.</a:t>
                      </a:r>
                    </a:p>
                    <a:p>
                      <a:pPr algn="ctr" rtl="1" eaLnBrk="1" hangingPunct="1"/>
                      <a:r>
                        <a:rPr lang="ar-EG" altLang="en-US" sz="4800" b="1" dirty="0">
                          <a:solidFill>
                            <a:srgbClr val="FFFFFF"/>
                          </a:solidFill>
                          <a:latin typeface="CS New Athanasius" panose="020B0500000000000000" pitchFamily="34" charset="0"/>
                          <a:cs typeface="Times New Roman" panose="02020603050405020304" pitchFamily="18" charset="0"/>
                        </a:rPr>
                        <a:t> سَلِني فأعْطيكَ الأمَمَ ميراثكَ. و سلطانك إلى أقطار الأرضِ. </a:t>
                      </a:r>
                    </a:p>
                  </a:txBody>
                  <a:tcPr marT="45705" marB="4570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346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ar-S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ar-S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5743</TotalTime>
  <Words>4942</Words>
  <Application>Microsoft Office PowerPoint</Application>
  <PresentationFormat>On-screen Show (4:3)</PresentationFormat>
  <Paragraphs>653</Paragraphs>
  <Slides>226</Slides>
  <Notes>54</Notes>
  <HiddenSlides>17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226</vt:i4>
      </vt:variant>
    </vt:vector>
  </HeadingPairs>
  <TitlesOfParts>
    <vt:vector size="241" baseType="lpstr">
      <vt:lpstr>Abraam</vt:lpstr>
      <vt:lpstr>Andalus</vt:lpstr>
      <vt:lpstr>Arial</vt:lpstr>
      <vt:lpstr>Athanasius</vt:lpstr>
      <vt:lpstr>Avva_Shenouda</vt:lpstr>
      <vt:lpstr>Calibri</vt:lpstr>
      <vt:lpstr>Calibri Light</vt:lpstr>
      <vt:lpstr>CS Avva Shenouda</vt:lpstr>
      <vt:lpstr>CS New Athanasius</vt:lpstr>
      <vt:lpstr>Simplified Arabic</vt:lpstr>
      <vt:lpstr>Times New Roman</vt:lpstr>
      <vt:lpstr>Traditional Arabic</vt:lpstr>
      <vt:lpstr>Office Theme</vt:lpstr>
      <vt:lpstr>simple</vt:lpstr>
      <vt:lpstr>1_Custom Design</vt:lpstr>
      <vt:lpstr>بصلوات الشيخين المباركين </vt:lpstr>
      <vt:lpstr>يوسف النجار و القديسة سالومى </vt:lpstr>
      <vt:lpstr>يا رب  انعم لنا بمغفرة خطايانا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نعمة الله الآب تكون مع جميعكم آمين.</vt:lpstr>
      <vt:lpstr>الكاثوليكون من  رسالة أبينا ( ... ) يا أحبائى</vt:lpstr>
      <vt:lpstr>لِذَلِكَ لاَ أُهْمِلُ أَنْ أُذَكِّرَكُمْ دَائِماً بِهَذِهِ الأُمُورِ، </vt:lpstr>
      <vt:lpstr>وَإِنْ كُنْتُمْ عَالِمِينَ وَمُثَبَّتِينَ فِي الْحَقِّ الْحَاضِرِ. </vt:lpstr>
      <vt:lpstr>يا اخوتي لا تحبوا العالم ولا الأشياء التي في العالم</vt:lpstr>
      <vt:lpstr>العالم يزول وشهواته،والذي يصنع إرادة الله يدوم إلى الأبد. آمين</vt:lpstr>
      <vt:lpstr>PowerPoint Presentation</vt:lpstr>
      <vt:lpstr>لذلك لا أهملُ أن أذَكَرُكُمْ في كل حينٍ بهذه الأمورِ و لو أنكم عالمين و ثابتين في الحقِّ الحاضـِر .</vt:lpstr>
      <vt:lpstr>و لكنِّي أظنُ أنه واجبُ حقّ علىَّ أنْ أذَكِّركم ما دمتُ مُقيماً في هذا المسكنِ أنْ أنهِضكُم بالتذكِرةِ .</vt:lpstr>
      <vt:lpstr>عالماً أنَّ مسكني سينحلُ سريعاً كما أعلَمَنا ربُنا يسوعَ المسيحِ .</vt:lpstr>
      <vt:lpstr>و أنا أسرعُ في كلَّ حين لِتَتَذكروا هذه الأمورَ من بعد خروجي . لأننا لم نَتَّبعْ خرافاتٍ </vt:lpstr>
      <vt:lpstr>فلسفيةٍ إذ عَرَّفناكم بقوةِ رَبنا يسوعَ المسيحِ و ظهورهِ .</vt:lpstr>
      <vt:lpstr>بل قد كُنا مُعاينين عَظمتَهُ . لأنه أخذ كرامة و مجداً من الله الآبِ.</vt:lpstr>
      <vt:lpstr>و إذ أقبَلَ عليه صوتُ كهذا من المجدِ الأسنى العظيمِ .</vt:lpstr>
      <vt:lpstr>قائلاً هذا هو إبني حبيبي الذي أنا به سُررْتُ. </vt:lpstr>
      <vt:lpstr>لا تحبوا العالم ولا الأشياء التي في العالم، العالم يمضى وشهواته، وأما الذي يصنع إرادة الله يدوم إلى الأبد. آمين</vt:lpstr>
      <vt:lpstr>السلام لبيت لحم مدينة الأنبياء  </vt:lpstr>
      <vt:lpstr>التى ولد فيها المسيح آدم الثانى  </vt:lpstr>
      <vt:lpstr>السلام لك يا مريم الحمامة الحسنة</vt:lpstr>
      <vt:lpstr>التي ولدت لنا الله الكلمة</vt:lpstr>
      <vt:lpstr>مبارك أنت بالحقيقة مع أبيك الصالح </vt:lpstr>
      <vt:lpstr>والروح القدس لأنك أتيت وخلصتنا</vt:lpstr>
      <vt:lpstr>أعمال آبائنا الرسل، بركتهم المقدسة تكون معنا. </vt:lpstr>
      <vt:lpstr>أيها الرجالُ اخوتُنا بني جنسِ إبراهيمَ</vt:lpstr>
      <vt:lpstr>و كلمة الرب تنمو وتعتز </vt:lpstr>
      <vt:lpstr>وتثبت في بِيَعَة الله المقدسة. آمين.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اليوم البتول تلد </vt:lpstr>
      <vt:lpstr>الفائق الجوهر و الأرض تقرب المغارة لغير المقترب اليه  </vt:lpstr>
      <vt:lpstr>الملائكة مع الرعاة يمجدون  </vt:lpstr>
      <vt:lpstr>و المجوس مع الكوكب فى الطريق  </vt:lpstr>
      <vt:lpstr>سائرون لأن من أجلنا ولد صبياً جديدا  </vt:lpstr>
      <vt:lpstr>الاله الذى قبل الدهور  </vt:lpstr>
      <vt:lpstr>الميلاد البتولى و الطلقات الروحانية  </vt:lpstr>
      <vt:lpstr>عجب عجيب كالأخبار النبوية </vt:lpstr>
      <vt:lpstr>يا ربنا يسوع المسيح </vt:lpstr>
      <vt:lpstr>الذى ولدته العذراء </vt:lpstr>
      <vt:lpstr>فى بيت لحم اليهودية  </vt:lpstr>
      <vt:lpstr>كالأصوات النبوية  </vt:lpstr>
      <vt:lpstr>الشاروبيم و السيرافيم  </vt:lpstr>
      <vt:lpstr>الملائكة و رؤساء الملائكة </vt:lpstr>
      <vt:lpstr>و العساكر و السلاطين  </vt:lpstr>
      <vt:lpstr>و الكراسى و الربوبيات</vt:lpstr>
      <vt:lpstr>صارخين قائلين </vt:lpstr>
      <vt:lpstr>المجد لله فى الاعالى </vt:lpstr>
      <vt:lpstr>و على الارض السلام وفى الناس المسرة </vt:lpstr>
      <vt:lpstr>PowerPoint Presentation</vt:lpstr>
      <vt:lpstr>PowerPoint Presentation</vt:lpstr>
      <vt:lpstr>الرب قال لى أنت ابنى</vt:lpstr>
      <vt:lpstr>أنا اليوم ولدتك</vt:lpstr>
      <vt:lpstr>اسألنى فأعطيك الأمم ميراثك</vt:lpstr>
      <vt:lpstr>و سلطانك الى أقطار الأرض هلليلويا</vt:lpstr>
      <vt:lpstr>الليلويا يسوع المسيح ولدته العذراء </vt:lpstr>
      <vt:lpstr>فى بيت لحم اليهودية كالأصوات النبوية </vt:lpstr>
      <vt:lpstr>هليلويا هليلويا</vt:lpstr>
      <vt:lpstr>PowerPoint Presentation</vt:lpstr>
      <vt:lpstr>PowerPoint Presentation</vt:lpstr>
      <vt:lpstr>PowerPoint Presentation</vt:lpstr>
      <vt:lpstr>الإنجيل قبطياَ من مارمتى (2 : 1 – 12 )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نجم أشرق فى المشرق </vt:lpstr>
      <vt:lpstr>و المجوس تبعوه</vt:lpstr>
      <vt:lpstr>حتى ادخلهم بيت لحم و سجدوا لملك الدهور </vt:lpstr>
      <vt:lpstr>رب المجــــــد دعى ابنـــاً</vt:lpstr>
      <vt:lpstr>كقول يوحنــــا في بُشراه</vt:lpstr>
      <vt:lpstr>الكلمـــة الأزلى اتخذ جســـداً</vt:lpstr>
      <vt:lpstr>و حــل فينـــــا و رأينــــــاه</vt:lpstr>
      <vt:lpstr>الليلويا الليلويا  الليلويا الليلويا</vt:lpstr>
      <vt:lpstr>يسوع المسيح ابن الله ولد فى بيت لحم </vt:lpstr>
      <vt:lpstr>هذا الذى ينبغى له المجد مع أبيه الصالح</vt:lpstr>
      <vt:lpstr>و الروح القدس من الان و الى الأبد</vt:lpstr>
      <vt:lpstr>لأنه مبارك ألاب والأبن و الروح القدس </vt:lpstr>
      <vt:lpstr>الثالوث الكامل نسجد له ونمجده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الليلويا يسوع المسيح ولدته العذراء </vt:lpstr>
      <vt:lpstr>فى بيت لحم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Gazrmasr</dc:creator>
  <cp:lastModifiedBy>John Wassfy</cp:lastModifiedBy>
  <cp:revision>659</cp:revision>
  <dcterms:created xsi:type="dcterms:W3CDTF">2011-07-15T03:04:12Z</dcterms:created>
  <dcterms:modified xsi:type="dcterms:W3CDTF">2024-02-27T20:43:28Z</dcterms:modified>
</cp:coreProperties>
</file>