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4" r:id="rId2"/>
    <p:sldMasterId id="2147483678" r:id="rId3"/>
  </p:sldMasterIdLst>
  <p:notesMasterIdLst>
    <p:notesMasterId r:id="rId205"/>
  </p:notesMasterIdLst>
  <p:sldIdLst>
    <p:sldId id="256" r:id="rId4"/>
    <p:sldId id="371" r:id="rId5"/>
    <p:sldId id="1945" r:id="rId6"/>
    <p:sldId id="373" r:id="rId7"/>
    <p:sldId id="380" r:id="rId8"/>
    <p:sldId id="419" r:id="rId9"/>
    <p:sldId id="1953" r:id="rId10"/>
    <p:sldId id="2623" r:id="rId11"/>
    <p:sldId id="381" r:id="rId12"/>
    <p:sldId id="346" r:id="rId13"/>
    <p:sldId id="1964" r:id="rId14"/>
    <p:sldId id="1965" r:id="rId15"/>
    <p:sldId id="2620" r:id="rId16"/>
    <p:sldId id="2621" r:id="rId17"/>
    <p:sldId id="382" r:id="rId18"/>
    <p:sldId id="357" r:id="rId19"/>
    <p:sldId id="1976" r:id="rId20"/>
    <p:sldId id="1977" r:id="rId21"/>
    <p:sldId id="2622" r:id="rId22"/>
    <p:sldId id="383" r:id="rId23"/>
    <p:sldId id="605" r:id="rId24"/>
    <p:sldId id="1987" r:id="rId25"/>
    <p:sldId id="1988" r:id="rId26"/>
    <p:sldId id="2624" r:id="rId27"/>
    <p:sldId id="2625" r:id="rId28"/>
    <p:sldId id="2626" r:id="rId29"/>
    <p:sldId id="2627" r:id="rId30"/>
    <p:sldId id="2628" r:id="rId31"/>
    <p:sldId id="384" r:id="rId32"/>
    <p:sldId id="609" r:id="rId33"/>
    <p:sldId id="1996" r:id="rId34"/>
    <p:sldId id="1997" r:id="rId35"/>
    <p:sldId id="2629" r:id="rId36"/>
    <p:sldId id="385" r:id="rId37"/>
    <p:sldId id="618" r:id="rId38"/>
    <p:sldId id="2006" r:id="rId39"/>
    <p:sldId id="2007" r:id="rId40"/>
    <p:sldId id="2630" r:id="rId41"/>
    <p:sldId id="2631" r:id="rId42"/>
    <p:sldId id="386" r:id="rId43"/>
    <p:sldId id="626" r:id="rId44"/>
    <p:sldId id="2015" r:id="rId45"/>
    <p:sldId id="2016" r:id="rId46"/>
    <p:sldId id="2017" r:id="rId47"/>
    <p:sldId id="2018" r:id="rId48"/>
    <p:sldId id="2632" r:id="rId49"/>
    <p:sldId id="2633" r:id="rId50"/>
    <p:sldId id="2634" r:id="rId51"/>
    <p:sldId id="2635" r:id="rId52"/>
    <p:sldId id="387" r:id="rId53"/>
    <p:sldId id="421" r:id="rId54"/>
    <p:sldId id="2031" r:id="rId55"/>
    <p:sldId id="2032" r:id="rId56"/>
    <p:sldId id="2033" r:id="rId57"/>
    <p:sldId id="388" r:id="rId58"/>
    <p:sldId id="435" r:id="rId59"/>
    <p:sldId id="2044" r:id="rId60"/>
    <p:sldId id="2045" r:id="rId61"/>
    <p:sldId id="389" r:id="rId62"/>
    <p:sldId id="448" r:id="rId63"/>
    <p:sldId id="2055" r:id="rId64"/>
    <p:sldId id="2056" r:id="rId65"/>
    <p:sldId id="390" r:id="rId66"/>
    <p:sldId id="461" r:id="rId67"/>
    <p:sldId id="2068" r:id="rId68"/>
    <p:sldId id="2069" r:id="rId69"/>
    <p:sldId id="391" r:id="rId70"/>
    <p:sldId id="807" r:id="rId71"/>
    <p:sldId id="2080" r:id="rId72"/>
    <p:sldId id="2081" r:id="rId73"/>
    <p:sldId id="392" r:id="rId74"/>
    <p:sldId id="822" r:id="rId75"/>
    <p:sldId id="2104" r:id="rId76"/>
    <p:sldId id="2105" r:id="rId77"/>
    <p:sldId id="2106" r:id="rId78"/>
    <p:sldId id="2107" r:id="rId79"/>
    <p:sldId id="393" r:id="rId80"/>
    <p:sldId id="837" r:id="rId81"/>
    <p:sldId id="2124" r:id="rId82"/>
    <p:sldId id="394" r:id="rId83"/>
    <p:sldId id="853" r:id="rId84"/>
    <p:sldId id="2145" r:id="rId85"/>
    <p:sldId id="395" r:id="rId86"/>
    <p:sldId id="868" r:id="rId87"/>
    <p:sldId id="2170" r:id="rId88"/>
    <p:sldId id="2171" r:id="rId89"/>
    <p:sldId id="396" r:id="rId90"/>
    <p:sldId id="871" r:id="rId91"/>
    <p:sldId id="2183" r:id="rId92"/>
    <p:sldId id="2184" r:id="rId93"/>
    <p:sldId id="819" r:id="rId94"/>
    <p:sldId id="2185" r:id="rId95"/>
    <p:sldId id="397" r:id="rId96"/>
    <p:sldId id="942" r:id="rId97"/>
    <p:sldId id="2194" r:id="rId98"/>
    <p:sldId id="2195" r:id="rId99"/>
    <p:sldId id="2196" r:id="rId100"/>
    <p:sldId id="2197" r:id="rId101"/>
    <p:sldId id="2198" r:id="rId102"/>
    <p:sldId id="398" r:id="rId103"/>
    <p:sldId id="955" r:id="rId104"/>
    <p:sldId id="2212" r:id="rId105"/>
    <p:sldId id="2213" r:id="rId106"/>
    <p:sldId id="2214" r:id="rId107"/>
    <p:sldId id="2215" r:id="rId108"/>
    <p:sldId id="399" r:id="rId109"/>
    <p:sldId id="970" r:id="rId110"/>
    <p:sldId id="2246" r:id="rId111"/>
    <p:sldId id="2247" r:id="rId112"/>
    <p:sldId id="400" r:id="rId113"/>
    <p:sldId id="983" r:id="rId114"/>
    <p:sldId id="2258" r:id="rId115"/>
    <p:sldId id="2259" r:id="rId116"/>
    <p:sldId id="401" r:id="rId117"/>
    <p:sldId id="997" r:id="rId118"/>
    <p:sldId id="2277" r:id="rId119"/>
    <p:sldId id="2278" r:id="rId120"/>
    <p:sldId id="402" r:id="rId121"/>
    <p:sldId id="1011" r:id="rId122"/>
    <p:sldId id="2299" r:id="rId123"/>
    <p:sldId id="2300" r:id="rId124"/>
    <p:sldId id="2301" r:id="rId125"/>
    <p:sldId id="403" r:id="rId126"/>
    <p:sldId id="1003" r:id="rId127"/>
    <p:sldId id="2310" r:id="rId128"/>
    <p:sldId id="404" r:id="rId129"/>
    <p:sldId id="1014" r:id="rId130"/>
    <p:sldId id="2326" r:id="rId131"/>
    <p:sldId id="2327" r:id="rId132"/>
    <p:sldId id="405" r:id="rId133"/>
    <p:sldId id="1030" r:id="rId134"/>
    <p:sldId id="2344" r:id="rId135"/>
    <p:sldId id="2346" r:id="rId136"/>
    <p:sldId id="2348" r:id="rId137"/>
    <p:sldId id="408" r:id="rId138"/>
    <p:sldId id="1044" r:id="rId139"/>
    <p:sldId id="2363" r:id="rId140"/>
    <p:sldId id="2365" r:id="rId141"/>
    <p:sldId id="866" r:id="rId142"/>
    <p:sldId id="1058" r:id="rId143"/>
    <p:sldId id="2380" r:id="rId144"/>
    <p:sldId id="2382" r:id="rId145"/>
    <p:sldId id="867" r:id="rId146"/>
    <p:sldId id="1073" r:id="rId147"/>
    <p:sldId id="2402" r:id="rId148"/>
    <p:sldId id="2404" r:id="rId149"/>
    <p:sldId id="2405" r:id="rId150"/>
    <p:sldId id="409" r:id="rId151"/>
    <p:sldId id="1088" r:id="rId152"/>
    <p:sldId id="2421" r:id="rId153"/>
    <p:sldId id="2423" r:id="rId154"/>
    <p:sldId id="410" r:id="rId155"/>
    <p:sldId id="1146" r:id="rId156"/>
    <p:sldId id="2446" r:id="rId157"/>
    <p:sldId id="2447" r:id="rId158"/>
    <p:sldId id="2448" r:id="rId159"/>
    <p:sldId id="2449" r:id="rId160"/>
    <p:sldId id="2450" r:id="rId161"/>
    <p:sldId id="411" r:id="rId162"/>
    <p:sldId id="1158" r:id="rId163"/>
    <p:sldId id="2462" r:id="rId164"/>
    <p:sldId id="2463" r:id="rId165"/>
    <p:sldId id="2464" r:id="rId166"/>
    <p:sldId id="412" r:id="rId167"/>
    <p:sldId id="1165" r:id="rId168"/>
    <p:sldId id="2478" r:id="rId169"/>
    <p:sldId id="2479" r:id="rId170"/>
    <p:sldId id="2480" r:id="rId171"/>
    <p:sldId id="413" r:id="rId172"/>
    <p:sldId id="1172" r:id="rId173"/>
    <p:sldId id="2506" r:id="rId174"/>
    <p:sldId id="2508" r:id="rId175"/>
    <p:sldId id="2510" r:id="rId176"/>
    <p:sldId id="414" r:id="rId177"/>
    <p:sldId id="1175" r:id="rId178"/>
    <p:sldId id="2529" r:id="rId179"/>
    <p:sldId id="2530" r:id="rId180"/>
    <p:sldId id="2531" r:id="rId181"/>
    <p:sldId id="415" r:id="rId182"/>
    <p:sldId id="1180" r:id="rId183"/>
    <p:sldId id="2548" r:id="rId184"/>
    <p:sldId id="1181" r:id="rId185"/>
    <p:sldId id="2549" r:id="rId186"/>
    <p:sldId id="416" r:id="rId187"/>
    <p:sldId id="1185" r:id="rId188"/>
    <p:sldId id="2560" r:id="rId189"/>
    <p:sldId id="2561" r:id="rId190"/>
    <p:sldId id="2562" r:id="rId191"/>
    <p:sldId id="2563" r:id="rId192"/>
    <p:sldId id="417" r:id="rId193"/>
    <p:sldId id="1190" r:id="rId194"/>
    <p:sldId id="2588" r:id="rId195"/>
    <p:sldId id="2590" r:id="rId196"/>
    <p:sldId id="2591" r:id="rId197"/>
    <p:sldId id="1191" r:id="rId198"/>
    <p:sldId id="2594" r:id="rId199"/>
    <p:sldId id="418" r:id="rId200"/>
    <p:sldId id="1104" r:id="rId201"/>
    <p:sldId id="2615" r:id="rId202"/>
    <p:sldId id="2616" r:id="rId203"/>
    <p:sldId id="2619" r:id="rId20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الفهرس" id="{CC97200A-8CFE-40FD-87D3-077B82F027EE}">
          <p14:sldIdLst>
            <p14:sldId id="256"/>
          </p14:sldIdLst>
        </p14:section>
        <p14:section name="توت" id="{91C90B9E-7C9E-4973-BF00-1FEDEA029752}">
          <p14:sldIdLst>
            <p14:sldId id="371"/>
            <p14:sldId id="1945"/>
            <p14:sldId id="373"/>
            <p14:sldId id="380"/>
            <p14:sldId id="419"/>
            <p14:sldId id="1953"/>
            <p14:sldId id="2623"/>
            <p14:sldId id="381"/>
            <p14:sldId id="346"/>
            <p14:sldId id="1964"/>
            <p14:sldId id="1965"/>
            <p14:sldId id="2620"/>
            <p14:sldId id="2621"/>
            <p14:sldId id="382"/>
            <p14:sldId id="357"/>
            <p14:sldId id="1976"/>
            <p14:sldId id="1977"/>
            <p14:sldId id="2622"/>
            <p14:sldId id="383"/>
          </p14:sldIdLst>
        </p14:section>
        <p14:section name="بابة" id="{FD7BF28E-0115-459C-8D2B-D06A77E3F33A}">
          <p14:sldIdLst>
            <p14:sldId id="605"/>
            <p14:sldId id="1987"/>
            <p14:sldId id="1988"/>
            <p14:sldId id="2624"/>
            <p14:sldId id="2625"/>
            <p14:sldId id="2626"/>
            <p14:sldId id="2627"/>
            <p14:sldId id="2628"/>
            <p14:sldId id="384"/>
            <p14:sldId id="609"/>
            <p14:sldId id="1996"/>
            <p14:sldId id="1997"/>
            <p14:sldId id="2629"/>
            <p14:sldId id="385"/>
            <p14:sldId id="618"/>
            <p14:sldId id="2006"/>
            <p14:sldId id="2007"/>
            <p14:sldId id="2630"/>
            <p14:sldId id="2631"/>
            <p14:sldId id="386"/>
            <p14:sldId id="626"/>
            <p14:sldId id="2015"/>
            <p14:sldId id="2016"/>
            <p14:sldId id="2017"/>
            <p14:sldId id="2018"/>
            <p14:sldId id="2632"/>
            <p14:sldId id="2633"/>
            <p14:sldId id="2634"/>
            <p14:sldId id="2635"/>
            <p14:sldId id="387"/>
          </p14:sldIdLst>
        </p14:section>
        <p14:section name="هاتور" id="{9DE33A9A-327D-4501-8D69-E115B75C8F2E}">
          <p14:sldIdLst>
            <p14:sldId id="421"/>
            <p14:sldId id="2031"/>
            <p14:sldId id="2032"/>
            <p14:sldId id="2033"/>
            <p14:sldId id="388"/>
            <p14:sldId id="435"/>
            <p14:sldId id="2044"/>
            <p14:sldId id="2045"/>
            <p14:sldId id="389"/>
            <p14:sldId id="448"/>
            <p14:sldId id="2055"/>
            <p14:sldId id="2056"/>
            <p14:sldId id="390"/>
            <p14:sldId id="461"/>
            <p14:sldId id="2068"/>
            <p14:sldId id="2069"/>
            <p14:sldId id="391"/>
          </p14:sldIdLst>
        </p14:section>
        <p14:section name="كيهك" id="{92E67B41-5EFB-426E-99C9-FA95290AB4BB}">
          <p14:sldIdLst>
            <p14:sldId id="807"/>
            <p14:sldId id="2080"/>
            <p14:sldId id="2081"/>
            <p14:sldId id="392"/>
            <p14:sldId id="822"/>
            <p14:sldId id="2104"/>
            <p14:sldId id="2105"/>
            <p14:sldId id="2106"/>
            <p14:sldId id="2107"/>
            <p14:sldId id="393"/>
            <p14:sldId id="837"/>
            <p14:sldId id="2124"/>
            <p14:sldId id="394"/>
            <p14:sldId id="853"/>
            <p14:sldId id="2145"/>
            <p14:sldId id="395"/>
          </p14:sldIdLst>
        </p14:section>
        <p14:section name="طوبة" id="{13AE56BA-F6FD-4B0B-8956-3E364B8CEB96}">
          <p14:sldIdLst>
            <p14:sldId id="868"/>
            <p14:sldId id="2170"/>
            <p14:sldId id="2171"/>
            <p14:sldId id="396"/>
            <p14:sldId id="871"/>
            <p14:sldId id="2183"/>
            <p14:sldId id="2184"/>
            <p14:sldId id="819"/>
            <p14:sldId id="2185"/>
            <p14:sldId id="397"/>
            <p14:sldId id="942"/>
            <p14:sldId id="2194"/>
            <p14:sldId id="2195"/>
            <p14:sldId id="2196"/>
            <p14:sldId id="2197"/>
            <p14:sldId id="2198"/>
            <p14:sldId id="398"/>
            <p14:sldId id="955"/>
            <p14:sldId id="2212"/>
            <p14:sldId id="2213"/>
            <p14:sldId id="2214"/>
            <p14:sldId id="2215"/>
            <p14:sldId id="399"/>
          </p14:sldIdLst>
        </p14:section>
        <p14:section name="أمشير" id="{3BBDF8B8-18AE-4D69-9095-E4B80E6BDB57}">
          <p14:sldIdLst>
            <p14:sldId id="970"/>
            <p14:sldId id="2246"/>
            <p14:sldId id="2247"/>
            <p14:sldId id="400"/>
            <p14:sldId id="983"/>
            <p14:sldId id="2258"/>
            <p14:sldId id="2259"/>
            <p14:sldId id="401"/>
            <p14:sldId id="997"/>
            <p14:sldId id="2277"/>
            <p14:sldId id="2278"/>
            <p14:sldId id="402"/>
            <p14:sldId id="1011"/>
            <p14:sldId id="2299"/>
            <p14:sldId id="2300"/>
            <p14:sldId id="2301"/>
            <p14:sldId id="403"/>
          </p14:sldIdLst>
        </p14:section>
        <p14:section name="بشنس" id="{577E2647-7729-4A64-9D67-D05BC68CF813}">
          <p14:sldIdLst>
            <p14:sldId id="1003"/>
            <p14:sldId id="2310"/>
            <p14:sldId id="404"/>
            <p14:sldId id="1014"/>
            <p14:sldId id="2326"/>
            <p14:sldId id="2327"/>
            <p14:sldId id="405"/>
          </p14:sldIdLst>
        </p14:section>
        <p14:section name="بؤونة" id="{44A0FC56-F76B-449B-8F02-9C4073D0297F}">
          <p14:sldIdLst>
            <p14:sldId id="1030"/>
            <p14:sldId id="2344"/>
            <p14:sldId id="2346"/>
            <p14:sldId id="2348"/>
            <p14:sldId id="408"/>
            <p14:sldId id="1044"/>
            <p14:sldId id="2363"/>
            <p14:sldId id="2365"/>
            <p14:sldId id="866"/>
            <p14:sldId id="1058"/>
            <p14:sldId id="2380"/>
            <p14:sldId id="2382"/>
            <p14:sldId id="867"/>
            <p14:sldId id="1073"/>
            <p14:sldId id="2402"/>
            <p14:sldId id="2404"/>
            <p14:sldId id="2405"/>
            <p14:sldId id="409"/>
          </p14:sldIdLst>
        </p14:section>
        <p14:section name="أبيب" id="{735BB00A-38E1-49C5-BA59-F386BC901263}">
          <p14:sldIdLst>
            <p14:sldId id="1088"/>
            <p14:sldId id="2421"/>
            <p14:sldId id="2423"/>
            <p14:sldId id="410"/>
            <p14:sldId id="1146"/>
            <p14:sldId id="2446"/>
            <p14:sldId id="2447"/>
            <p14:sldId id="2448"/>
            <p14:sldId id="2449"/>
            <p14:sldId id="2450"/>
            <p14:sldId id="411"/>
            <p14:sldId id="1158"/>
            <p14:sldId id="2462"/>
            <p14:sldId id="2463"/>
            <p14:sldId id="2464"/>
            <p14:sldId id="412"/>
            <p14:sldId id="1165"/>
            <p14:sldId id="2478"/>
            <p14:sldId id="2479"/>
            <p14:sldId id="2480"/>
            <p14:sldId id="413"/>
          </p14:sldIdLst>
        </p14:section>
        <p14:section name="مسرى" id="{CB176B94-90DD-4B4C-AC95-4596AA320749}">
          <p14:sldIdLst>
            <p14:sldId id="1172"/>
            <p14:sldId id="2506"/>
            <p14:sldId id="2508"/>
            <p14:sldId id="2510"/>
            <p14:sldId id="414"/>
            <p14:sldId id="1175"/>
            <p14:sldId id="2529"/>
            <p14:sldId id="2530"/>
            <p14:sldId id="2531"/>
            <p14:sldId id="415"/>
            <p14:sldId id="1180"/>
            <p14:sldId id="2548"/>
            <p14:sldId id="1181"/>
            <p14:sldId id="2549"/>
            <p14:sldId id="416"/>
            <p14:sldId id="1185"/>
            <p14:sldId id="2560"/>
            <p14:sldId id="2561"/>
            <p14:sldId id="2562"/>
            <p14:sldId id="2563"/>
            <p14:sldId id="417"/>
          </p14:sldIdLst>
        </p14:section>
        <p14:section name="النسئ" id="{3F7FC273-E288-4C8D-941A-704E2ED98F24}">
          <p14:sldIdLst>
            <p14:sldId id="1190"/>
            <p14:sldId id="2588"/>
            <p14:sldId id="2590"/>
            <p14:sldId id="2591"/>
            <p14:sldId id="1191"/>
            <p14:sldId id="2594"/>
            <p14:sldId id="418"/>
          </p14:sldIdLst>
        </p14:section>
        <p14:section name="الاحد الخامس" id="{0699C1D0-F09D-46B2-A995-B47AA8478D5C}">
          <p14:sldIdLst>
            <p14:sldId id="1104"/>
            <p14:sldId id="2615"/>
            <p14:sldId id="2616"/>
            <p14:sldId id="2619"/>
          </p14:sldIdLst>
        </p14:section>
      </p14:sectionLst>
    </p:ex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EB5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showGuides="1">
      <p:cViewPr>
        <p:scale>
          <a:sx n="66" d="100"/>
          <a:sy n="66" d="100"/>
        </p:scale>
        <p:origin x="1422" y="1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4.xml"/><Relationship Id="rId21" Type="http://schemas.openxmlformats.org/officeDocument/2006/relationships/slide" Target="slides/slide18.xml"/><Relationship Id="rId42" Type="http://schemas.openxmlformats.org/officeDocument/2006/relationships/slide" Target="slides/slide39.xml"/><Relationship Id="rId63" Type="http://schemas.openxmlformats.org/officeDocument/2006/relationships/slide" Target="slides/slide60.xml"/><Relationship Id="rId84" Type="http://schemas.openxmlformats.org/officeDocument/2006/relationships/slide" Target="slides/slide81.xml"/><Relationship Id="rId138" Type="http://schemas.openxmlformats.org/officeDocument/2006/relationships/slide" Target="slides/slide135.xml"/><Relationship Id="rId159" Type="http://schemas.openxmlformats.org/officeDocument/2006/relationships/slide" Target="slides/slide156.xml"/><Relationship Id="rId170" Type="http://schemas.openxmlformats.org/officeDocument/2006/relationships/slide" Target="slides/slide167.xml"/><Relationship Id="rId191" Type="http://schemas.openxmlformats.org/officeDocument/2006/relationships/slide" Target="slides/slide188.xml"/><Relationship Id="rId205" Type="http://schemas.openxmlformats.org/officeDocument/2006/relationships/notesMaster" Target="notesMasters/notesMaster1.xml"/><Relationship Id="rId107" Type="http://schemas.openxmlformats.org/officeDocument/2006/relationships/slide" Target="slides/slide104.xml"/><Relationship Id="rId11" Type="http://schemas.openxmlformats.org/officeDocument/2006/relationships/slide" Target="slides/slide8.xml"/><Relationship Id="rId32" Type="http://schemas.openxmlformats.org/officeDocument/2006/relationships/slide" Target="slides/slide29.xml"/><Relationship Id="rId53" Type="http://schemas.openxmlformats.org/officeDocument/2006/relationships/slide" Target="slides/slide50.xml"/><Relationship Id="rId74" Type="http://schemas.openxmlformats.org/officeDocument/2006/relationships/slide" Target="slides/slide71.xml"/><Relationship Id="rId128" Type="http://schemas.openxmlformats.org/officeDocument/2006/relationships/slide" Target="slides/slide125.xml"/><Relationship Id="rId149" Type="http://schemas.openxmlformats.org/officeDocument/2006/relationships/slide" Target="slides/slide146.xml"/><Relationship Id="rId5" Type="http://schemas.openxmlformats.org/officeDocument/2006/relationships/slide" Target="slides/slide2.xml"/><Relationship Id="rId95" Type="http://schemas.openxmlformats.org/officeDocument/2006/relationships/slide" Target="slides/slide92.xml"/><Relationship Id="rId160" Type="http://schemas.openxmlformats.org/officeDocument/2006/relationships/slide" Target="slides/slide157.xml"/><Relationship Id="rId181" Type="http://schemas.openxmlformats.org/officeDocument/2006/relationships/slide" Target="slides/slide178.xml"/><Relationship Id="rId22" Type="http://schemas.openxmlformats.org/officeDocument/2006/relationships/slide" Target="slides/slide19.xml"/><Relationship Id="rId43" Type="http://schemas.openxmlformats.org/officeDocument/2006/relationships/slide" Target="slides/slide40.xml"/><Relationship Id="rId64" Type="http://schemas.openxmlformats.org/officeDocument/2006/relationships/slide" Target="slides/slide61.xml"/><Relationship Id="rId118" Type="http://schemas.openxmlformats.org/officeDocument/2006/relationships/slide" Target="slides/slide115.xml"/><Relationship Id="rId139" Type="http://schemas.openxmlformats.org/officeDocument/2006/relationships/slide" Target="slides/slide136.xml"/><Relationship Id="rId85" Type="http://schemas.openxmlformats.org/officeDocument/2006/relationships/slide" Target="slides/slide82.xml"/><Relationship Id="rId150" Type="http://schemas.openxmlformats.org/officeDocument/2006/relationships/slide" Target="slides/slide147.xml"/><Relationship Id="rId171" Type="http://schemas.openxmlformats.org/officeDocument/2006/relationships/slide" Target="slides/slide168.xml"/><Relationship Id="rId192" Type="http://schemas.openxmlformats.org/officeDocument/2006/relationships/slide" Target="slides/slide189.xml"/><Relationship Id="rId206" Type="http://schemas.openxmlformats.org/officeDocument/2006/relationships/presProps" Target="presProps.xml"/><Relationship Id="rId12" Type="http://schemas.openxmlformats.org/officeDocument/2006/relationships/slide" Target="slides/slide9.xml"/><Relationship Id="rId33" Type="http://schemas.openxmlformats.org/officeDocument/2006/relationships/slide" Target="slides/slide30.xml"/><Relationship Id="rId108" Type="http://schemas.openxmlformats.org/officeDocument/2006/relationships/slide" Target="slides/slide105.xml"/><Relationship Id="rId129" Type="http://schemas.openxmlformats.org/officeDocument/2006/relationships/slide" Target="slides/slide126.xml"/><Relationship Id="rId54" Type="http://schemas.openxmlformats.org/officeDocument/2006/relationships/slide" Target="slides/slide51.xml"/><Relationship Id="rId75" Type="http://schemas.openxmlformats.org/officeDocument/2006/relationships/slide" Target="slides/slide72.xml"/><Relationship Id="rId96" Type="http://schemas.openxmlformats.org/officeDocument/2006/relationships/slide" Target="slides/slide93.xml"/><Relationship Id="rId140" Type="http://schemas.openxmlformats.org/officeDocument/2006/relationships/slide" Target="slides/slide137.xml"/><Relationship Id="rId161" Type="http://schemas.openxmlformats.org/officeDocument/2006/relationships/slide" Target="slides/slide158.xml"/><Relationship Id="rId182" Type="http://schemas.openxmlformats.org/officeDocument/2006/relationships/slide" Target="slides/slide179.xml"/><Relationship Id="rId6" Type="http://schemas.openxmlformats.org/officeDocument/2006/relationships/slide" Target="slides/slide3.xml"/><Relationship Id="rId23" Type="http://schemas.openxmlformats.org/officeDocument/2006/relationships/slide" Target="slides/slide20.xml"/><Relationship Id="rId119" Type="http://schemas.openxmlformats.org/officeDocument/2006/relationships/slide" Target="slides/slide116.xml"/><Relationship Id="rId44" Type="http://schemas.openxmlformats.org/officeDocument/2006/relationships/slide" Target="slides/slide41.xml"/><Relationship Id="rId65" Type="http://schemas.openxmlformats.org/officeDocument/2006/relationships/slide" Target="slides/slide62.xml"/><Relationship Id="rId86" Type="http://schemas.openxmlformats.org/officeDocument/2006/relationships/slide" Target="slides/slide83.xml"/><Relationship Id="rId130" Type="http://schemas.openxmlformats.org/officeDocument/2006/relationships/slide" Target="slides/slide127.xml"/><Relationship Id="rId151" Type="http://schemas.openxmlformats.org/officeDocument/2006/relationships/slide" Target="slides/slide148.xml"/><Relationship Id="rId172" Type="http://schemas.openxmlformats.org/officeDocument/2006/relationships/slide" Target="slides/slide169.xml"/><Relationship Id="rId193" Type="http://schemas.openxmlformats.org/officeDocument/2006/relationships/slide" Target="slides/slide190.xml"/><Relationship Id="rId207" Type="http://schemas.openxmlformats.org/officeDocument/2006/relationships/viewProps" Target="viewProps.xml"/><Relationship Id="rId13" Type="http://schemas.openxmlformats.org/officeDocument/2006/relationships/slide" Target="slides/slide10.xml"/><Relationship Id="rId109" Type="http://schemas.openxmlformats.org/officeDocument/2006/relationships/slide" Target="slides/slide106.xml"/><Relationship Id="rId34" Type="http://schemas.openxmlformats.org/officeDocument/2006/relationships/slide" Target="slides/slide31.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slide" Target="slides/slide94.xml"/><Relationship Id="rId120" Type="http://schemas.openxmlformats.org/officeDocument/2006/relationships/slide" Target="slides/slide117.xml"/><Relationship Id="rId141" Type="http://schemas.openxmlformats.org/officeDocument/2006/relationships/slide" Target="slides/slide138.xml"/><Relationship Id="rId7" Type="http://schemas.openxmlformats.org/officeDocument/2006/relationships/slide" Target="slides/slide4.xml"/><Relationship Id="rId162" Type="http://schemas.openxmlformats.org/officeDocument/2006/relationships/slide" Target="slides/slide159.xml"/><Relationship Id="rId183" Type="http://schemas.openxmlformats.org/officeDocument/2006/relationships/slide" Target="slides/slide180.xml"/><Relationship Id="rId24" Type="http://schemas.openxmlformats.org/officeDocument/2006/relationships/slide" Target="slides/slide21.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110" Type="http://schemas.openxmlformats.org/officeDocument/2006/relationships/slide" Target="slides/slide107.xml"/><Relationship Id="rId131" Type="http://schemas.openxmlformats.org/officeDocument/2006/relationships/slide" Target="slides/slide128.xml"/><Relationship Id="rId61" Type="http://schemas.openxmlformats.org/officeDocument/2006/relationships/slide" Target="slides/slide58.xml"/><Relationship Id="rId82" Type="http://schemas.openxmlformats.org/officeDocument/2006/relationships/slide" Target="slides/slide79.xml"/><Relationship Id="rId152" Type="http://schemas.openxmlformats.org/officeDocument/2006/relationships/slide" Target="slides/slide149.xml"/><Relationship Id="rId173" Type="http://schemas.openxmlformats.org/officeDocument/2006/relationships/slide" Target="slides/slide170.xml"/><Relationship Id="rId194" Type="http://schemas.openxmlformats.org/officeDocument/2006/relationships/slide" Target="slides/slide191.xml"/><Relationship Id="rId199" Type="http://schemas.openxmlformats.org/officeDocument/2006/relationships/slide" Target="slides/slide196.xml"/><Relationship Id="rId203" Type="http://schemas.openxmlformats.org/officeDocument/2006/relationships/slide" Target="slides/slide200.xml"/><Relationship Id="rId208"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100" Type="http://schemas.openxmlformats.org/officeDocument/2006/relationships/slide" Target="slides/slide97.xml"/><Relationship Id="rId105" Type="http://schemas.openxmlformats.org/officeDocument/2006/relationships/slide" Target="slides/slide102.xml"/><Relationship Id="rId126" Type="http://schemas.openxmlformats.org/officeDocument/2006/relationships/slide" Target="slides/slide123.xml"/><Relationship Id="rId147" Type="http://schemas.openxmlformats.org/officeDocument/2006/relationships/slide" Target="slides/slide144.xml"/><Relationship Id="rId168" Type="http://schemas.openxmlformats.org/officeDocument/2006/relationships/slide" Target="slides/slide165.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slide" Target="slides/slide90.xml"/><Relationship Id="rId98" Type="http://schemas.openxmlformats.org/officeDocument/2006/relationships/slide" Target="slides/slide95.xml"/><Relationship Id="rId121" Type="http://schemas.openxmlformats.org/officeDocument/2006/relationships/slide" Target="slides/slide118.xml"/><Relationship Id="rId142" Type="http://schemas.openxmlformats.org/officeDocument/2006/relationships/slide" Target="slides/slide139.xml"/><Relationship Id="rId163" Type="http://schemas.openxmlformats.org/officeDocument/2006/relationships/slide" Target="slides/slide160.xml"/><Relationship Id="rId184" Type="http://schemas.openxmlformats.org/officeDocument/2006/relationships/slide" Target="slides/slide181.xml"/><Relationship Id="rId189" Type="http://schemas.openxmlformats.org/officeDocument/2006/relationships/slide" Target="slides/slide186.xml"/><Relationship Id="rId3" Type="http://schemas.openxmlformats.org/officeDocument/2006/relationships/slideMaster" Target="slideMasters/slideMaster3.xml"/><Relationship Id="rId25" Type="http://schemas.openxmlformats.org/officeDocument/2006/relationships/slide" Target="slides/slide22.xml"/><Relationship Id="rId46" Type="http://schemas.openxmlformats.org/officeDocument/2006/relationships/slide" Target="slides/slide43.xml"/><Relationship Id="rId67" Type="http://schemas.openxmlformats.org/officeDocument/2006/relationships/slide" Target="slides/slide64.xml"/><Relationship Id="rId116" Type="http://schemas.openxmlformats.org/officeDocument/2006/relationships/slide" Target="slides/slide113.xml"/><Relationship Id="rId137" Type="http://schemas.openxmlformats.org/officeDocument/2006/relationships/slide" Target="slides/slide134.xml"/><Relationship Id="rId158" Type="http://schemas.openxmlformats.org/officeDocument/2006/relationships/slide" Target="slides/slide155.xml"/><Relationship Id="rId20" Type="http://schemas.openxmlformats.org/officeDocument/2006/relationships/slide" Target="slides/slide17.xml"/><Relationship Id="rId41" Type="http://schemas.openxmlformats.org/officeDocument/2006/relationships/slide" Target="slides/slide38.xml"/><Relationship Id="rId62" Type="http://schemas.openxmlformats.org/officeDocument/2006/relationships/slide" Target="slides/slide59.xml"/><Relationship Id="rId83" Type="http://schemas.openxmlformats.org/officeDocument/2006/relationships/slide" Target="slides/slide80.xml"/><Relationship Id="rId88" Type="http://schemas.openxmlformats.org/officeDocument/2006/relationships/slide" Target="slides/slide85.xml"/><Relationship Id="rId111" Type="http://schemas.openxmlformats.org/officeDocument/2006/relationships/slide" Target="slides/slide108.xml"/><Relationship Id="rId132" Type="http://schemas.openxmlformats.org/officeDocument/2006/relationships/slide" Target="slides/slide129.xml"/><Relationship Id="rId153" Type="http://schemas.openxmlformats.org/officeDocument/2006/relationships/slide" Target="slides/slide150.xml"/><Relationship Id="rId174" Type="http://schemas.openxmlformats.org/officeDocument/2006/relationships/slide" Target="slides/slide171.xml"/><Relationship Id="rId179" Type="http://schemas.openxmlformats.org/officeDocument/2006/relationships/slide" Target="slides/slide176.xml"/><Relationship Id="rId195" Type="http://schemas.openxmlformats.org/officeDocument/2006/relationships/slide" Target="slides/slide192.xml"/><Relationship Id="rId209" Type="http://schemas.openxmlformats.org/officeDocument/2006/relationships/tableStyles" Target="tableStyles.xml"/><Relationship Id="rId190" Type="http://schemas.openxmlformats.org/officeDocument/2006/relationships/slide" Target="slides/slide187.xml"/><Relationship Id="rId204" Type="http://schemas.openxmlformats.org/officeDocument/2006/relationships/slide" Target="slides/slide201.xml"/><Relationship Id="rId15" Type="http://schemas.openxmlformats.org/officeDocument/2006/relationships/slide" Target="slides/slide12.xml"/><Relationship Id="rId36" Type="http://schemas.openxmlformats.org/officeDocument/2006/relationships/slide" Target="slides/slide33.xml"/><Relationship Id="rId57" Type="http://schemas.openxmlformats.org/officeDocument/2006/relationships/slide" Target="slides/slide54.xml"/><Relationship Id="rId106" Type="http://schemas.openxmlformats.org/officeDocument/2006/relationships/slide" Target="slides/slide103.xml"/><Relationship Id="rId127" Type="http://schemas.openxmlformats.org/officeDocument/2006/relationships/slide" Target="slides/slide124.xml"/><Relationship Id="rId10" Type="http://schemas.openxmlformats.org/officeDocument/2006/relationships/slide" Target="slides/slide7.xml"/><Relationship Id="rId31" Type="http://schemas.openxmlformats.org/officeDocument/2006/relationships/slide" Target="slides/slide28.xml"/><Relationship Id="rId52" Type="http://schemas.openxmlformats.org/officeDocument/2006/relationships/slide" Target="slides/slide49.xml"/><Relationship Id="rId73" Type="http://schemas.openxmlformats.org/officeDocument/2006/relationships/slide" Target="slides/slide70.xml"/><Relationship Id="rId78" Type="http://schemas.openxmlformats.org/officeDocument/2006/relationships/slide" Target="slides/slide75.xml"/><Relationship Id="rId94" Type="http://schemas.openxmlformats.org/officeDocument/2006/relationships/slide" Target="slides/slide91.xml"/><Relationship Id="rId99" Type="http://schemas.openxmlformats.org/officeDocument/2006/relationships/slide" Target="slides/slide96.xml"/><Relationship Id="rId101" Type="http://schemas.openxmlformats.org/officeDocument/2006/relationships/slide" Target="slides/slide98.xml"/><Relationship Id="rId122" Type="http://schemas.openxmlformats.org/officeDocument/2006/relationships/slide" Target="slides/slide119.xml"/><Relationship Id="rId143" Type="http://schemas.openxmlformats.org/officeDocument/2006/relationships/slide" Target="slides/slide140.xml"/><Relationship Id="rId148" Type="http://schemas.openxmlformats.org/officeDocument/2006/relationships/slide" Target="slides/slide145.xml"/><Relationship Id="rId164" Type="http://schemas.openxmlformats.org/officeDocument/2006/relationships/slide" Target="slides/slide161.xml"/><Relationship Id="rId169" Type="http://schemas.openxmlformats.org/officeDocument/2006/relationships/slide" Target="slides/slide166.xml"/><Relationship Id="rId185" Type="http://schemas.openxmlformats.org/officeDocument/2006/relationships/slide" Target="slides/slide182.xml"/><Relationship Id="rId4" Type="http://schemas.openxmlformats.org/officeDocument/2006/relationships/slide" Target="slides/slide1.xml"/><Relationship Id="rId9" Type="http://schemas.openxmlformats.org/officeDocument/2006/relationships/slide" Target="slides/slide6.xml"/><Relationship Id="rId180" Type="http://schemas.openxmlformats.org/officeDocument/2006/relationships/slide" Target="slides/slide177.xml"/><Relationship Id="rId26" Type="http://schemas.openxmlformats.org/officeDocument/2006/relationships/slide" Target="slides/slide23.xml"/><Relationship Id="rId47" Type="http://schemas.openxmlformats.org/officeDocument/2006/relationships/slide" Target="slides/slide44.xml"/><Relationship Id="rId68" Type="http://schemas.openxmlformats.org/officeDocument/2006/relationships/slide" Target="slides/slide65.xml"/><Relationship Id="rId89" Type="http://schemas.openxmlformats.org/officeDocument/2006/relationships/slide" Target="slides/slide86.xml"/><Relationship Id="rId112" Type="http://schemas.openxmlformats.org/officeDocument/2006/relationships/slide" Target="slides/slide109.xml"/><Relationship Id="rId133" Type="http://schemas.openxmlformats.org/officeDocument/2006/relationships/slide" Target="slides/slide130.xml"/><Relationship Id="rId154" Type="http://schemas.openxmlformats.org/officeDocument/2006/relationships/slide" Target="slides/slide151.xml"/><Relationship Id="rId175" Type="http://schemas.openxmlformats.org/officeDocument/2006/relationships/slide" Target="slides/slide172.xml"/><Relationship Id="rId196" Type="http://schemas.openxmlformats.org/officeDocument/2006/relationships/slide" Target="slides/slide193.xml"/><Relationship Id="rId200" Type="http://schemas.openxmlformats.org/officeDocument/2006/relationships/slide" Target="slides/slide197.xml"/><Relationship Id="rId16" Type="http://schemas.openxmlformats.org/officeDocument/2006/relationships/slide" Target="slides/slide13.xml"/><Relationship Id="rId37" Type="http://schemas.openxmlformats.org/officeDocument/2006/relationships/slide" Target="slides/slide34.xml"/><Relationship Id="rId58" Type="http://schemas.openxmlformats.org/officeDocument/2006/relationships/slide" Target="slides/slide55.xml"/><Relationship Id="rId79" Type="http://schemas.openxmlformats.org/officeDocument/2006/relationships/slide" Target="slides/slide76.xml"/><Relationship Id="rId102" Type="http://schemas.openxmlformats.org/officeDocument/2006/relationships/slide" Target="slides/slide99.xml"/><Relationship Id="rId123" Type="http://schemas.openxmlformats.org/officeDocument/2006/relationships/slide" Target="slides/slide120.xml"/><Relationship Id="rId144" Type="http://schemas.openxmlformats.org/officeDocument/2006/relationships/slide" Target="slides/slide141.xml"/><Relationship Id="rId90" Type="http://schemas.openxmlformats.org/officeDocument/2006/relationships/slide" Target="slides/slide87.xml"/><Relationship Id="rId165" Type="http://schemas.openxmlformats.org/officeDocument/2006/relationships/slide" Target="slides/slide162.xml"/><Relationship Id="rId186" Type="http://schemas.openxmlformats.org/officeDocument/2006/relationships/slide" Target="slides/slide183.xml"/><Relationship Id="rId27" Type="http://schemas.openxmlformats.org/officeDocument/2006/relationships/slide" Target="slides/slide24.xml"/><Relationship Id="rId48" Type="http://schemas.openxmlformats.org/officeDocument/2006/relationships/slide" Target="slides/slide45.xml"/><Relationship Id="rId69" Type="http://schemas.openxmlformats.org/officeDocument/2006/relationships/slide" Target="slides/slide66.xml"/><Relationship Id="rId113" Type="http://schemas.openxmlformats.org/officeDocument/2006/relationships/slide" Target="slides/slide110.xml"/><Relationship Id="rId134" Type="http://schemas.openxmlformats.org/officeDocument/2006/relationships/slide" Target="slides/slide131.xml"/><Relationship Id="rId80" Type="http://schemas.openxmlformats.org/officeDocument/2006/relationships/slide" Target="slides/slide77.xml"/><Relationship Id="rId155" Type="http://schemas.openxmlformats.org/officeDocument/2006/relationships/slide" Target="slides/slide152.xml"/><Relationship Id="rId176" Type="http://schemas.openxmlformats.org/officeDocument/2006/relationships/slide" Target="slides/slide173.xml"/><Relationship Id="rId197" Type="http://schemas.openxmlformats.org/officeDocument/2006/relationships/slide" Target="slides/slide194.xml"/><Relationship Id="rId201" Type="http://schemas.openxmlformats.org/officeDocument/2006/relationships/slide" Target="slides/slide198.xml"/><Relationship Id="rId17" Type="http://schemas.openxmlformats.org/officeDocument/2006/relationships/slide" Target="slides/slide14.xml"/><Relationship Id="rId38" Type="http://schemas.openxmlformats.org/officeDocument/2006/relationships/slide" Target="slides/slide35.xml"/><Relationship Id="rId59" Type="http://schemas.openxmlformats.org/officeDocument/2006/relationships/slide" Target="slides/slide56.xml"/><Relationship Id="rId103" Type="http://schemas.openxmlformats.org/officeDocument/2006/relationships/slide" Target="slides/slide100.xml"/><Relationship Id="rId124" Type="http://schemas.openxmlformats.org/officeDocument/2006/relationships/slide" Target="slides/slide121.xml"/><Relationship Id="rId70" Type="http://schemas.openxmlformats.org/officeDocument/2006/relationships/slide" Target="slides/slide67.xml"/><Relationship Id="rId91" Type="http://schemas.openxmlformats.org/officeDocument/2006/relationships/slide" Target="slides/slide88.xml"/><Relationship Id="rId145" Type="http://schemas.openxmlformats.org/officeDocument/2006/relationships/slide" Target="slides/slide142.xml"/><Relationship Id="rId166" Type="http://schemas.openxmlformats.org/officeDocument/2006/relationships/slide" Target="slides/slide163.xml"/><Relationship Id="rId187" Type="http://schemas.openxmlformats.org/officeDocument/2006/relationships/slide" Target="slides/slide184.xml"/><Relationship Id="rId1" Type="http://schemas.openxmlformats.org/officeDocument/2006/relationships/slideMaster" Target="slideMasters/slideMaster1.xml"/><Relationship Id="rId28" Type="http://schemas.openxmlformats.org/officeDocument/2006/relationships/slide" Target="slides/slide25.xml"/><Relationship Id="rId49" Type="http://schemas.openxmlformats.org/officeDocument/2006/relationships/slide" Target="slides/slide46.xml"/><Relationship Id="rId114" Type="http://schemas.openxmlformats.org/officeDocument/2006/relationships/slide" Target="slides/slide111.xml"/><Relationship Id="rId60" Type="http://schemas.openxmlformats.org/officeDocument/2006/relationships/slide" Target="slides/slide57.xml"/><Relationship Id="rId81" Type="http://schemas.openxmlformats.org/officeDocument/2006/relationships/slide" Target="slides/slide78.xml"/><Relationship Id="rId135" Type="http://schemas.openxmlformats.org/officeDocument/2006/relationships/slide" Target="slides/slide132.xml"/><Relationship Id="rId156" Type="http://schemas.openxmlformats.org/officeDocument/2006/relationships/slide" Target="slides/slide153.xml"/><Relationship Id="rId177" Type="http://schemas.openxmlformats.org/officeDocument/2006/relationships/slide" Target="slides/slide174.xml"/><Relationship Id="rId198" Type="http://schemas.openxmlformats.org/officeDocument/2006/relationships/slide" Target="slides/slide195.xml"/><Relationship Id="rId202" Type="http://schemas.openxmlformats.org/officeDocument/2006/relationships/slide" Target="slides/slide199.xml"/><Relationship Id="rId18" Type="http://schemas.openxmlformats.org/officeDocument/2006/relationships/slide" Target="slides/slide15.xml"/><Relationship Id="rId39" Type="http://schemas.openxmlformats.org/officeDocument/2006/relationships/slide" Target="slides/slide36.xml"/><Relationship Id="rId50" Type="http://schemas.openxmlformats.org/officeDocument/2006/relationships/slide" Target="slides/slide47.xml"/><Relationship Id="rId104" Type="http://schemas.openxmlformats.org/officeDocument/2006/relationships/slide" Target="slides/slide101.xml"/><Relationship Id="rId125" Type="http://schemas.openxmlformats.org/officeDocument/2006/relationships/slide" Target="slides/slide122.xml"/><Relationship Id="rId146" Type="http://schemas.openxmlformats.org/officeDocument/2006/relationships/slide" Target="slides/slide143.xml"/><Relationship Id="rId167" Type="http://schemas.openxmlformats.org/officeDocument/2006/relationships/slide" Target="slides/slide164.xml"/><Relationship Id="rId188" Type="http://schemas.openxmlformats.org/officeDocument/2006/relationships/slide" Target="slides/slide185.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40" Type="http://schemas.openxmlformats.org/officeDocument/2006/relationships/slide" Target="slides/slide37.xml"/><Relationship Id="rId115" Type="http://schemas.openxmlformats.org/officeDocument/2006/relationships/slide" Target="slides/slide112.xml"/><Relationship Id="rId136" Type="http://schemas.openxmlformats.org/officeDocument/2006/relationships/slide" Target="slides/slide133.xml"/><Relationship Id="rId157" Type="http://schemas.openxmlformats.org/officeDocument/2006/relationships/slide" Target="slides/slide154.xml"/><Relationship Id="rId178" Type="http://schemas.openxmlformats.org/officeDocument/2006/relationships/slide" Target="slides/slide17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43F3BB-8224-46E4-8BD6-C4C3CB176EE1}" type="datetimeFigureOut">
              <a:rPr lang="en-GB" smtClean="0"/>
              <a:t>06/10/2024</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9611C8-6E0E-4B0F-8806-2D7D4E8BE7D5}" type="slidenum">
              <a:rPr lang="en-GB" smtClean="0"/>
              <a:t>‹#›</a:t>
            </a:fld>
            <a:endParaRPr lang="en-GB"/>
          </a:p>
        </p:txBody>
      </p:sp>
    </p:spTree>
    <p:extLst>
      <p:ext uri="{BB962C8B-B14F-4D97-AF65-F5344CB8AC3E}">
        <p14:creationId xmlns:p14="http://schemas.microsoft.com/office/powerpoint/2010/main" val="33365170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E1A0F16-21F3-4B9F-9FE7-2566EC879E28}" type="slidenum">
              <a:rPr lang="en-US" smtClean="0"/>
              <a:pPr/>
              <a:t>88</a:t>
            </a:fld>
            <a:endParaRPr lang="en-US"/>
          </a:p>
        </p:txBody>
      </p:sp>
    </p:spTree>
    <p:extLst>
      <p:ext uri="{BB962C8B-B14F-4D97-AF65-F5344CB8AC3E}">
        <p14:creationId xmlns:p14="http://schemas.microsoft.com/office/powerpoint/2010/main" val="8861475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3891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F5DC298-9E7C-416E-B2CD-A19BF05B8584}" type="slidenum">
              <a:rPr lang="en-US" smtClean="0"/>
              <a:pPr/>
              <a:t>131</a:t>
            </a:fld>
            <a:endParaRPr lang="en-US"/>
          </a:p>
        </p:txBody>
      </p:sp>
    </p:spTree>
    <p:extLst>
      <p:ext uri="{BB962C8B-B14F-4D97-AF65-F5344CB8AC3E}">
        <p14:creationId xmlns:p14="http://schemas.microsoft.com/office/powerpoint/2010/main" val="6850778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522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BE74CE7-0176-4649-ABC3-EA682CFE476D}" type="slidenum">
              <a:rPr lang="en-US" smtClean="0"/>
              <a:pPr/>
              <a:t>136</a:t>
            </a:fld>
            <a:endParaRPr lang="en-US"/>
          </a:p>
        </p:txBody>
      </p:sp>
    </p:spTree>
    <p:extLst>
      <p:ext uri="{BB962C8B-B14F-4D97-AF65-F5344CB8AC3E}">
        <p14:creationId xmlns:p14="http://schemas.microsoft.com/office/powerpoint/2010/main" val="32151464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55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655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B2CD5D1-F8BC-4D8C-88D3-A99FC273F861}" type="slidenum">
              <a:rPr lang="en-US" smtClean="0"/>
              <a:pPr/>
              <a:t>140</a:t>
            </a:fld>
            <a:endParaRPr lang="en-US"/>
          </a:p>
        </p:txBody>
      </p:sp>
    </p:spTree>
    <p:extLst>
      <p:ext uri="{BB962C8B-B14F-4D97-AF65-F5344CB8AC3E}">
        <p14:creationId xmlns:p14="http://schemas.microsoft.com/office/powerpoint/2010/main" val="28750964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7987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240F5D8-67FE-415C-8ABA-F1CCB059BA59}" type="slidenum">
              <a:rPr lang="en-US" smtClean="0"/>
              <a:pPr/>
              <a:t>144</a:t>
            </a:fld>
            <a:endParaRPr lang="en-US"/>
          </a:p>
        </p:txBody>
      </p:sp>
    </p:spTree>
    <p:extLst>
      <p:ext uri="{BB962C8B-B14F-4D97-AF65-F5344CB8AC3E}">
        <p14:creationId xmlns:p14="http://schemas.microsoft.com/office/powerpoint/2010/main" val="11242584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9421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2D0A0B3D-8E65-4DDC-940D-D03EC9976526}" type="slidenum">
              <a:rPr lang="en-US" smtClean="0"/>
              <a:pPr/>
              <a:t>149</a:t>
            </a:fld>
            <a:endParaRPr lang="en-US"/>
          </a:p>
        </p:txBody>
      </p:sp>
    </p:spTree>
    <p:extLst>
      <p:ext uri="{BB962C8B-B14F-4D97-AF65-F5344CB8AC3E}">
        <p14:creationId xmlns:p14="http://schemas.microsoft.com/office/powerpoint/2010/main" val="810363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2048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14581EA-4D69-4390-AA8B-28ABAC56DF3F}" type="slidenum">
              <a:rPr lang="en-US" smtClean="0"/>
              <a:pPr/>
              <a:t>153</a:t>
            </a:fld>
            <a:endParaRPr lang="en-US"/>
          </a:p>
        </p:txBody>
      </p:sp>
    </p:spTree>
    <p:extLst>
      <p:ext uri="{BB962C8B-B14F-4D97-AF65-F5344CB8AC3E}">
        <p14:creationId xmlns:p14="http://schemas.microsoft.com/office/powerpoint/2010/main" val="39693972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3379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12F26CF-4B44-4F46-908D-527454C56C20}" type="slidenum">
              <a:rPr lang="en-US" smtClean="0"/>
              <a:pPr/>
              <a:t>160</a:t>
            </a:fld>
            <a:endParaRPr lang="en-US"/>
          </a:p>
        </p:txBody>
      </p:sp>
    </p:spTree>
    <p:extLst>
      <p:ext uri="{BB962C8B-B14F-4D97-AF65-F5344CB8AC3E}">
        <p14:creationId xmlns:p14="http://schemas.microsoft.com/office/powerpoint/2010/main" val="16307406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4710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44EF6FC-BFC5-45BB-A2C4-E9FCFA8D3525}" type="slidenum">
              <a:rPr lang="en-US" smtClean="0"/>
              <a:pPr/>
              <a:t>165</a:t>
            </a:fld>
            <a:endParaRPr lang="en-US"/>
          </a:p>
        </p:txBody>
      </p:sp>
    </p:spTree>
    <p:extLst>
      <p:ext uri="{BB962C8B-B14F-4D97-AF65-F5344CB8AC3E}">
        <p14:creationId xmlns:p14="http://schemas.microsoft.com/office/powerpoint/2010/main" val="258257357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06152AF6-413E-4751-96F0-8DE97532B55B}" type="slidenum">
              <a:rPr lang="en-US" smtClean="0"/>
              <a:pPr/>
              <a:t>170</a:t>
            </a:fld>
            <a:endParaRPr lang="en-US"/>
          </a:p>
        </p:txBody>
      </p:sp>
    </p:spTree>
    <p:extLst>
      <p:ext uri="{BB962C8B-B14F-4D97-AF65-F5344CB8AC3E}">
        <p14:creationId xmlns:p14="http://schemas.microsoft.com/office/powerpoint/2010/main" val="24598132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7885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9E3F2083-EA3B-4AA1-A709-D52F635EF154}" type="slidenum">
              <a:rPr lang="en-US" smtClean="0"/>
              <a:pPr/>
              <a:t>175</a:t>
            </a:fld>
            <a:endParaRPr lang="en-US"/>
          </a:p>
        </p:txBody>
      </p:sp>
    </p:spTree>
    <p:extLst>
      <p:ext uri="{BB962C8B-B14F-4D97-AF65-F5344CB8AC3E}">
        <p14:creationId xmlns:p14="http://schemas.microsoft.com/office/powerpoint/2010/main" val="782743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2662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A10CA91B-CBAA-4096-BAD1-84197CF60F7B}" type="slidenum">
              <a:rPr lang="en-US" smtClean="0"/>
              <a:pPr/>
              <a:t>94</a:t>
            </a:fld>
            <a:endParaRPr lang="en-US"/>
          </a:p>
        </p:txBody>
      </p:sp>
    </p:spTree>
    <p:extLst>
      <p:ext uri="{BB962C8B-B14F-4D97-AF65-F5344CB8AC3E}">
        <p14:creationId xmlns:p14="http://schemas.microsoft.com/office/powerpoint/2010/main" val="1500991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931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EA602EF-CC15-4840-831C-28B46E2A0275}" type="slidenum">
              <a:rPr lang="en-US" smtClean="0"/>
              <a:pPr/>
              <a:t>180</a:t>
            </a:fld>
            <a:endParaRPr lang="en-US"/>
          </a:p>
        </p:txBody>
      </p:sp>
    </p:spTree>
    <p:extLst>
      <p:ext uri="{BB962C8B-B14F-4D97-AF65-F5344CB8AC3E}">
        <p14:creationId xmlns:p14="http://schemas.microsoft.com/office/powerpoint/2010/main" val="19297764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065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C69B5F6-CDCA-4C4A-B861-DABAFBF50408}" type="slidenum">
              <a:rPr lang="en-US" smtClean="0"/>
              <a:pPr/>
              <a:t>185</a:t>
            </a:fld>
            <a:endParaRPr lang="en-US"/>
          </a:p>
        </p:txBody>
      </p:sp>
    </p:spTree>
    <p:extLst>
      <p:ext uri="{BB962C8B-B14F-4D97-AF65-F5344CB8AC3E}">
        <p14:creationId xmlns:p14="http://schemas.microsoft.com/office/powerpoint/2010/main" val="35170912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2186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5E3F90F-8B64-4BE0-BAB8-87945BFBEBF1}" type="slidenum">
              <a:rPr lang="en-US" smtClean="0"/>
              <a:pPr/>
              <a:t>191</a:t>
            </a:fld>
            <a:endParaRPr lang="en-US"/>
          </a:p>
        </p:txBody>
      </p:sp>
    </p:spTree>
    <p:extLst>
      <p:ext uri="{BB962C8B-B14F-4D97-AF65-F5344CB8AC3E}">
        <p14:creationId xmlns:p14="http://schemas.microsoft.com/office/powerpoint/2010/main" val="1756846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372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13A01BB7-CC4B-4048-BD1C-BB3FFAE21656}" type="slidenum">
              <a:rPr lang="en-US" smtClean="0"/>
              <a:pPr/>
              <a:t>198</a:t>
            </a:fld>
            <a:endParaRPr lang="en-US"/>
          </a:p>
        </p:txBody>
      </p:sp>
    </p:spTree>
    <p:extLst>
      <p:ext uri="{BB962C8B-B14F-4D97-AF65-F5344CB8AC3E}">
        <p14:creationId xmlns:p14="http://schemas.microsoft.com/office/powerpoint/2010/main" val="1233988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3994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CB83A19-C7B4-4EB0-B998-78C88362955B}" type="slidenum">
              <a:rPr lang="en-US" smtClean="0"/>
              <a:pPr/>
              <a:t>101</a:t>
            </a:fld>
            <a:endParaRPr lang="en-US"/>
          </a:p>
        </p:txBody>
      </p:sp>
    </p:spTree>
    <p:extLst>
      <p:ext uri="{BB962C8B-B14F-4D97-AF65-F5344CB8AC3E}">
        <p14:creationId xmlns:p14="http://schemas.microsoft.com/office/powerpoint/2010/main" val="3868731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55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1F8F918-46C0-484C-896E-45A94CD40865}" type="slidenum">
              <a:rPr lang="en-US" smtClean="0"/>
              <a:pPr/>
              <a:t>107</a:t>
            </a:fld>
            <a:endParaRPr lang="en-US"/>
          </a:p>
        </p:txBody>
      </p:sp>
    </p:spTree>
    <p:extLst>
      <p:ext uri="{BB962C8B-B14F-4D97-AF65-F5344CB8AC3E}">
        <p14:creationId xmlns:p14="http://schemas.microsoft.com/office/powerpoint/2010/main" val="188462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65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27 برمودة</a:t>
            </a:r>
            <a:endParaRPr lang="en-US"/>
          </a:p>
        </p:txBody>
      </p:sp>
      <p:sp>
        <p:nvSpPr>
          <p:cNvPr id="665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F35BDB2B-6385-4F73-BCBF-CE59B2598FE6}" type="slidenum">
              <a:rPr lang="en-US" smtClean="0"/>
              <a:pPr/>
              <a:t>111</a:t>
            </a:fld>
            <a:endParaRPr lang="en-US"/>
          </a:p>
        </p:txBody>
      </p:sp>
    </p:spTree>
    <p:extLst>
      <p:ext uri="{BB962C8B-B14F-4D97-AF65-F5344CB8AC3E}">
        <p14:creationId xmlns:p14="http://schemas.microsoft.com/office/powerpoint/2010/main" val="2169082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809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3C0B0622-C83B-4C2B-965B-AA0C614C33C5}" type="slidenum">
              <a:rPr lang="en-US" smtClean="0"/>
              <a:pPr/>
              <a:t>115</a:t>
            </a:fld>
            <a:endParaRPr lang="en-US"/>
          </a:p>
        </p:txBody>
      </p:sp>
    </p:spTree>
    <p:extLst>
      <p:ext uri="{BB962C8B-B14F-4D97-AF65-F5344CB8AC3E}">
        <p14:creationId xmlns:p14="http://schemas.microsoft.com/office/powerpoint/2010/main" val="15613359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p>
        </p:txBody>
      </p:sp>
      <p:sp>
        <p:nvSpPr>
          <p:cNvPr id="95236"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640E0AC3-C3BA-4396-8C74-1B3CF82C1B03}" type="slidenum">
              <a:rPr lang="en-US" smtClean="0"/>
              <a:pPr/>
              <a:t>119</a:t>
            </a:fld>
            <a:endParaRPr lang="en-US"/>
          </a:p>
        </p:txBody>
      </p:sp>
    </p:spTree>
    <p:extLst>
      <p:ext uri="{BB962C8B-B14F-4D97-AF65-F5344CB8AC3E}">
        <p14:creationId xmlns:p14="http://schemas.microsoft.com/office/powerpoint/2010/main" val="10656612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1229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DB999682-A8F1-4CCA-B04C-B8D41E83CF08}" type="slidenum">
              <a:rPr lang="en-US" smtClean="0"/>
              <a:pPr/>
              <a:t>124</a:t>
            </a:fld>
            <a:endParaRPr lang="en-US"/>
          </a:p>
        </p:txBody>
      </p:sp>
    </p:spTree>
    <p:extLst>
      <p:ext uri="{BB962C8B-B14F-4D97-AF65-F5344CB8AC3E}">
        <p14:creationId xmlns:p14="http://schemas.microsoft.com/office/powerpoint/2010/main" val="1189947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ar-EG"/>
              <a:t>22 طوبى</a:t>
            </a:r>
            <a:endParaRPr lang="en-US"/>
          </a:p>
        </p:txBody>
      </p:sp>
      <p:sp>
        <p:nvSpPr>
          <p:cNvPr id="2458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4FFA09F-55A4-4C3E-AA31-C9B07DEADF8D}" type="slidenum">
              <a:rPr lang="en-US" smtClean="0"/>
              <a:pPr/>
              <a:t>127</a:t>
            </a:fld>
            <a:endParaRPr lang="en-US"/>
          </a:p>
        </p:txBody>
      </p:sp>
    </p:spTree>
    <p:extLst>
      <p:ext uri="{BB962C8B-B14F-4D97-AF65-F5344CB8AC3E}">
        <p14:creationId xmlns:p14="http://schemas.microsoft.com/office/powerpoint/2010/main" val="416159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613000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47013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40868550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562061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1_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07873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7299838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93295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2195584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421431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67544" y="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1012273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507378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992835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1_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539552" y="2708920"/>
            <a:ext cx="8229600" cy="764704"/>
          </a:xfrm>
          <a:prstGeom prst="rect">
            <a:avLst/>
          </a:prstGeom>
        </p:spPr>
        <p:txBody>
          <a:bodyPr/>
          <a:lstStyle>
            <a:lvl1pPr>
              <a:defRPr sz="4400" b="1" u="sng">
                <a:solidFill>
                  <a:srgbClr val="FFC000"/>
                </a:solidFill>
                <a:latin typeface="Times New Roman" pitchFamily="18" charset="0"/>
                <a:cs typeface="Times New Roman" pitchFamily="18" charset="0"/>
              </a:defRPr>
            </a:lvl1pPr>
          </a:lstStyle>
          <a:p>
            <a:r>
              <a:rPr lang="en-US"/>
              <a:t>Click to edit Master title style</a:t>
            </a:r>
            <a:endParaRPr lang="en-US" dirty="0"/>
          </a:p>
        </p:txBody>
      </p:sp>
    </p:spTree>
    <p:extLst>
      <p:ext uri="{BB962C8B-B14F-4D97-AF65-F5344CB8AC3E}">
        <p14:creationId xmlns:p14="http://schemas.microsoft.com/office/powerpoint/2010/main" val="3520326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19566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976CBB-C19F-47A1-B63B-ADA731A3AF98}" type="datetimeFigureOut">
              <a:rPr lang="en-GB" smtClean="0"/>
              <a:t>06/10/2024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3266309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7976CBB-C19F-47A1-B63B-ADA731A3AF98}" type="datetimeFigureOut">
              <a:rPr lang="en-GB" smtClean="0"/>
              <a:t>06/10/2024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1816914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7976CBB-C19F-47A1-B63B-ADA731A3AF98}" type="datetimeFigureOut">
              <a:rPr lang="en-GB" smtClean="0"/>
              <a:t>06/10/2024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10241621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7976CBB-C19F-47A1-B63B-ADA731A3AF98}" type="datetimeFigureOut">
              <a:rPr lang="en-GB" smtClean="0"/>
              <a:t>06/10/2024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11362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976CBB-C19F-47A1-B63B-ADA731A3AF98}" type="datetimeFigureOut">
              <a:rPr lang="en-GB" smtClean="0"/>
              <a:t>06/10/2024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24515814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76CBB-C19F-47A1-B63B-ADA731A3AF98}" type="datetimeFigureOut">
              <a:rPr lang="en-GB" smtClean="0"/>
              <a:t>06/10/2024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138202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7976CBB-C19F-47A1-B63B-ADA731A3AF98}" type="datetimeFigureOut">
              <a:rPr lang="en-GB" smtClean="0"/>
              <a:t>06/10/2024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02B260A5-B81E-4D6D-A818-B0CD251C7639}" type="slidenum">
              <a:rPr lang="en-GB" smtClean="0"/>
              <a:t>‹#›</a:t>
            </a:fld>
            <a:endParaRPr lang="en-GB"/>
          </a:p>
        </p:txBody>
      </p:sp>
    </p:spTree>
    <p:extLst>
      <p:ext uri="{BB962C8B-B14F-4D97-AF65-F5344CB8AC3E}">
        <p14:creationId xmlns:p14="http://schemas.microsoft.com/office/powerpoint/2010/main" val="969289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17.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5" Type="http://schemas.openxmlformats.org/officeDocument/2006/relationships/theme" Target="../theme/theme3.xml"/><Relationship Id="rId4"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76CBB-C19F-47A1-B63B-ADA731A3AF98}" type="datetimeFigureOut">
              <a:rPr lang="en-GB" smtClean="0"/>
              <a:t>06/10/2024</a:t>
            </a:fld>
            <a:endParaRPr lang="en-GB"/>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B260A5-B81E-4D6D-A818-B0CD251C7639}" type="slidenum">
              <a:rPr lang="en-GB" smtClean="0"/>
              <a:t>‹#›</a:t>
            </a:fld>
            <a:endParaRPr lang="en-GB"/>
          </a:p>
        </p:txBody>
      </p:sp>
      <p:pic>
        <p:nvPicPr>
          <p:cNvPr id="7" name="Picture 6">
            <a:extLst>
              <a:ext uri="{FF2B5EF4-FFF2-40B4-BE49-F238E27FC236}">
                <a16:creationId xmlns:a16="http://schemas.microsoft.com/office/drawing/2014/main" id="{CEB46B74-3739-491A-ACE7-80670F1CBF0B}"/>
              </a:ext>
            </a:extLst>
          </p:cNvPr>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2888241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CF8A60-D58A-4FD7-955B-08E745B9B115}"/>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0" y="4350327"/>
            <a:ext cx="9144000" cy="2507673"/>
          </a:xfrm>
          <a:prstGeom prst="rect">
            <a:avLst/>
          </a:prstGeom>
        </p:spPr>
      </p:pic>
    </p:spTree>
    <p:extLst>
      <p:ext uri="{BB962C8B-B14F-4D97-AF65-F5344CB8AC3E}">
        <p14:creationId xmlns:p14="http://schemas.microsoft.com/office/powerpoint/2010/main" val="351174890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82"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PT Bold Heading" pitchFamily="2" charset="-78"/>
        </a:defRPr>
      </a:lvl2pPr>
      <a:lvl3pPr algn="ctr" rtl="1" eaLnBrk="0" fontAlgn="base" hangingPunct="0">
        <a:spcBef>
          <a:spcPct val="0"/>
        </a:spcBef>
        <a:spcAft>
          <a:spcPct val="0"/>
        </a:spcAft>
        <a:defRPr sz="3600">
          <a:solidFill>
            <a:schemeClr val="bg1"/>
          </a:solidFill>
          <a:latin typeface="Calibri" pitchFamily="34" charset="0"/>
          <a:cs typeface="PT Bold Heading" pitchFamily="2" charset="-78"/>
        </a:defRPr>
      </a:lvl3pPr>
      <a:lvl4pPr algn="ctr" rtl="1" eaLnBrk="0" fontAlgn="base" hangingPunct="0">
        <a:spcBef>
          <a:spcPct val="0"/>
        </a:spcBef>
        <a:spcAft>
          <a:spcPct val="0"/>
        </a:spcAft>
        <a:defRPr sz="3600">
          <a:solidFill>
            <a:schemeClr val="bg1"/>
          </a:solidFill>
          <a:latin typeface="Calibri" pitchFamily="34" charset="0"/>
          <a:cs typeface="PT Bold Heading" pitchFamily="2" charset="-78"/>
        </a:defRPr>
      </a:lvl4pPr>
      <a:lvl5pPr algn="ctr" rtl="1" eaLnBrk="0" fontAlgn="base" hangingPunct="0">
        <a:spcBef>
          <a:spcPct val="0"/>
        </a:spcBef>
        <a:spcAft>
          <a:spcPct val="0"/>
        </a:spcAft>
        <a:defRPr sz="3600">
          <a:solidFill>
            <a:schemeClr val="bg1"/>
          </a:solidFill>
          <a:latin typeface="Calibri" pitchFamily="34" charset="0"/>
          <a:cs typeface="PT Bold Heading" pitchFamily="2" charset="-78"/>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219245"/>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3" r:id="rId4"/>
  </p:sldLayoutIdLst>
  <p:txStyles>
    <p:title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p:titleStyle>
    <p:body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slide" Target="slide56.xml"/><Relationship Id="rId18" Type="http://schemas.openxmlformats.org/officeDocument/2006/relationships/slide" Target="slide153.xml"/><Relationship Id="rId26" Type="http://schemas.openxmlformats.org/officeDocument/2006/relationships/slide" Target="slide124.xml"/><Relationship Id="rId39" Type="http://schemas.openxmlformats.org/officeDocument/2006/relationships/slide" Target="slide185.xml"/><Relationship Id="rId21" Type="http://schemas.openxmlformats.org/officeDocument/2006/relationships/slide" Target="slide10.xml"/><Relationship Id="rId34" Type="http://schemas.openxmlformats.org/officeDocument/2006/relationships/slide" Target="slide101.xml"/><Relationship Id="rId7" Type="http://schemas.openxmlformats.org/officeDocument/2006/relationships/slide" Target="slide107.xml"/><Relationship Id="rId2" Type="http://schemas.openxmlformats.org/officeDocument/2006/relationships/slide" Target="slide2.xml"/><Relationship Id="rId16" Type="http://schemas.openxmlformats.org/officeDocument/2006/relationships/slide" Target="slide111.xml"/><Relationship Id="rId20" Type="http://schemas.openxmlformats.org/officeDocument/2006/relationships/slide" Target="slide30.xml"/><Relationship Id="rId29" Type="http://schemas.openxmlformats.org/officeDocument/2006/relationships/slide" Target="slide180.xml"/><Relationship Id="rId41" Type="http://schemas.openxmlformats.org/officeDocument/2006/relationships/slide" Target="slide198.xml"/><Relationship Id="rId1" Type="http://schemas.openxmlformats.org/officeDocument/2006/relationships/slideLayout" Target="../slideLayouts/slideLayout21.xml"/><Relationship Id="rId6" Type="http://schemas.openxmlformats.org/officeDocument/2006/relationships/slide" Target="slide84.xml"/><Relationship Id="rId11" Type="http://schemas.openxmlformats.org/officeDocument/2006/relationships/slide" Target="slide191.xml"/><Relationship Id="rId24" Type="http://schemas.openxmlformats.org/officeDocument/2006/relationships/slide" Target="slide94.xml"/><Relationship Id="rId32" Type="http://schemas.openxmlformats.org/officeDocument/2006/relationships/slide" Target="slide64.xml"/><Relationship Id="rId37" Type="http://schemas.openxmlformats.org/officeDocument/2006/relationships/slide" Target="slide144.xml"/><Relationship Id="rId40" Type="http://schemas.openxmlformats.org/officeDocument/2006/relationships/slide" Target="slide41.xml"/><Relationship Id="rId5" Type="http://schemas.openxmlformats.org/officeDocument/2006/relationships/slide" Target="slide68.xml"/><Relationship Id="rId15" Type="http://schemas.openxmlformats.org/officeDocument/2006/relationships/slide" Target="slide88.xml"/><Relationship Id="rId23" Type="http://schemas.openxmlformats.org/officeDocument/2006/relationships/slide" Target="slide78.xml"/><Relationship Id="rId28" Type="http://schemas.openxmlformats.org/officeDocument/2006/relationships/slide" Target="slide160.xml"/><Relationship Id="rId36" Type="http://schemas.openxmlformats.org/officeDocument/2006/relationships/slide" Target="slide127.xml"/><Relationship Id="rId10" Type="http://schemas.openxmlformats.org/officeDocument/2006/relationships/slide" Target="slide170.xml"/><Relationship Id="rId19" Type="http://schemas.openxmlformats.org/officeDocument/2006/relationships/slide" Target="slide175.xml"/><Relationship Id="rId31" Type="http://schemas.openxmlformats.org/officeDocument/2006/relationships/slide" Target="slide16.xml"/><Relationship Id="rId4" Type="http://schemas.openxmlformats.org/officeDocument/2006/relationships/slide" Target="slide51.xml"/><Relationship Id="rId9" Type="http://schemas.openxmlformats.org/officeDocument/2006/relationships/slide" Target="slide149.xml"/><Relationship Id="rId14" Type="http://schemas.openxmlformats.org/officeDocument/2006/relationships/slide" Target="slide72.xml"/><Relationship Id="rId22" Type="http://schemas.openxmlformats.org/officeDocument/2006/relationships/slide" Target="slide60.xml"/><Relationship Id="rId27" Type="http://schemas.openxmlformats.org/officeDocument/2006/relationships/slide" Target="slide140.xml"/><Relationship Id="rId30" Type="http://schemas.openxmlformats.org/officeDocument/2006/relationships/slide" Target="slide35.xml"/><Relationship Id="rId35" Type="http://schemas.openxmlformats.org/officeDocument/2006/relationships/slide" Target="slide119.xml"/><Relationship Id="rId8" Type="http://schemas.openxmlformats.org/officeDocument/2006/relationships/slide" Target="slide131.xml"/><Relationship Id="rId3" Type="http://schemas.openxmlformats.org/officeDocument/2006/relationships/slide" Target="slide21.xml"/><Relationship Id="rId12" Type="http://schemas.openxmlformats.org/officeDocument/2006/relationships/slide" Target="slide6.xml"/><Relationship Id="rId17" Type="http://schemas.openxmlformats.org/officeDocument/2006/relationships/slide" Target="slide136.xml"/><Relationship Id="rId25" Type="http://schemas.openxmlformats.org/officeDocument/2006/relationships/slide" Target="slide115.xml"/><Relationship Id="rId33" Type="http://schemas.openxmlformats.org/officeDocument/2006/relationships/slide" Target="slide81.xml"/><Relationship Id="rId38" Type="http://schemas.openxmlformats.org/officeDocument/2006/relationships/slide" Target="slide16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26F7E413-3AA8-4E2B-B6BF-B0307E521E0C}"/>
              </a:ext>
            </a:extLst>
          </p:cNvPr>
          <p:cNvGraphicFramePr>
            <a:graphicFrameLocks noGrp="1"/>
          </p:cNvGraphicFramePr>
          <p:nvPr>
            <p:extLst>
              <p:ext uri="{D42A27DB-BD31-4B8C-83A1-F6EECF244321}">
                <p14:modId xmlns:p14="http://schemas.microsoft.com/office/powerpoint/2010/main" val="313519933"/>
              </p:ext>
            </p:extLst>
          </p:nvPr>
        </p:nvGraphicFramePr>
        <p:xfrm>
          <a:off x="0" y="0"/>
          <a:ext cx="9144000" cy="6888480"/>
        </p:xfrm>
        <a:graphic>
          <a:graphicData uri="http://schemas.openxmlformats.org/drawingml/2006/table">
            <a:tbl>
              <a:tblPr firstRow="1" bandRow="1">
                <a:tableStyleId>{7E9639D4-E3E2-4D34-9284-5A2195B3D0D7}</a:tableStyleId>
              </a:tblPr>
              <a:tblGrid>
                <a:gridCol w="1524000">
                  <a:extLst>
                    <a:ext uri="{9D8B030D-6E8A-4147-A177-3AD203B41FA5}">
                      <a16:colId xmlns:a16="http://schemas.microsoft.com/office/drawing/2014/main" val="107294260"/>
                    </a:ext>
                  </a:extLst>
                </a:gridCol>
                <a:gridCol w="1524000">
                  <a:extLst>
                    <a:ext uri="{9D8B030D-6E8A-4147-A177-3AD203B41FA5}">
                      <a16:colId xmlns:a16="http://schemas.microsoft.com/office/drawing/2014/main" val="2049091345"/>
                    </a:ext>
                  </a:extLst>
                </a:gridCol>
                <a:gridCol w="1524000">
                  <a:extLst>
                    <a:ext uri="{9D8B030D-6E8A-4147-A177-3AD203B41FA5}">
                      <a16:colId xmlns:a16="http://schemas.microsoft.com/office/drawing/2014/main" val="2622719529"/>
                    </a:ext>
                  </a:extLst>
                </a:gridCol>
                <a:gridCol w="1524000">
                  <a:extLst>
                    <a:ext uri="{9D8B030D-6E8A-4147-A177-3AD203B41FA5}">
                      <a16:colId xmlns:a16="http://schemas.microsoft.com/office/drawing/2014/main" val="3052343534"/>
                    </a:ext>
                  </a:extLst>
                </a:gridCol>
                <a:gridCol w="1524000">
                  <a:extLst>
                    <a:ext uri="{9D8B030D-6E8A-4147-A177-3AD203B41FA5}">
                      <a16:colId xmlns:a16="http://schemas.microsoft.com/office/drawing/2014/main" val="1011475189"/>
                    </a:ext>
                  </a:extLst>
                </a:gridCol>
                <a:gridCol w="1524000">
                  <a:extLst>
                    <a:ext uri="{9D8B030D-6E8A-4147-A177-3AD203B41FA5}">
                      <a16:colId xmlns:a16="http://schemas.microsoft.com/office/drawing/2014/main" val="2648441678"/>
                    </a:ext>
                  </a:extLst>
                </a:gridCol>
              </a:tblGrid>
              <a:tr h="509427">
                <a:tc gridSpan="5">
                  <a:txBody>
                    <a:bodyPr/>
                    <a:lstStyle/>
                    <a:p>
                      <a:pPr algn="ctr"/>
                      <a:r>
                        <a:rPr lang="ar-EG" sz="2800" dirty="0"/>
                        <a:t>الأحــــــــــــــــد</a:t>
                      </a:r>
                      <a:r>
                        <a:rPr lang="en-US" sz="2800" dirty="0"/>
                        <a:t> </a:t>
                      </a:r>
                      <a:r>
                        <a:rPr lang="ar-EG" sz="2800" dirty="0"/>
                        <a:t>بـــاكـــر</a:t>
                      </a:r>
                      <a:endParaRPr lang="en-GB" sz="28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hMerge="1">
                  <a:txBody>
                    <a:bodyPr/>
                    <a:lstStyle/>
                    <a:p>
                      <a:endParaRPr lang="en-GB" dirty="0"/>
                    </a:p>
                  </a:txBody>
                  <a:tcPr>
                    <a:lnL w="12700" cap="flat" cmpd="sng" algn="ctr">
                      <a:solidFill>
                        <a:schemeClr val="tx1"/>
                      </a:solidFill>
                      <a:prstDash val="solid"/>
                      <a:round/>
                      <a:headEnd type="none" w="med" len="med"/>
                      <a:tailEnd type="none" w="med" len="med"/>
                    </a:lnL>
                  </a:tcPr>
                </a:tc>
                <a:tc hMerge="1">
                  <a:txBody>
                    <a:bodyPr/>
                    <a:lstStyle/>
                    <a:p>
                      <a:endParaRPr lang="en-GB"/>
                    </a:p>
                  </a:txBody>
                  <a:tcPr/>
                </a:tc>
                <a:tc hMerge="1">
                  <a:txBody>
                    <a:bodyPr/>
                    <a:lstStyle/>
                    <a:p>
                      <a:endParaRPr lang="en-GB"/>
                    </a:p>
                  </a:txBody>
                  <a:tcPr/>
                </a:tc>
                <a:tc hMerge="1">
                  <a:txBody>
                    <a:bodyPr/>
                    <a:lstStyle/>
                    <a:p>
                      <a:endParaRPr lang="en-GB" dirty="0"/>
                    </a:p>
                  </a:txBody>
                  <a:tcPr/>
                </a:tc>
                <a:tc>
                  <a:txBody>
                    <a:bodyPr/>
                    <a:lstStyle/>
                    <a:p>
                      <a:pPr algn="ctr"/>
                      <a:r>
                        <a:rPr lang="ar-EG" sz="2800" dirty="0"/>
                        <a:t>الشهور</a:t>
                      </a:r>
                      <a:endParaRPr lang="en-GB" sz="2800" dirty="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801575228"/>
                  </a:ext>
                </a:extLst>
              </a:tr>
              <a:tr h="569360">
                <a:tc rowSpan="11">
                  <a:txBody>
                    <a:bodyPr/>
                    <a:lstStyle/>
                    <a:p>
                      <a:pPr algn="ctr"/>
                      <a:endParaRPr lang="en-GB" sz="10000" dirty="0">
                        <a:solidFill>
                          <a:srgbClr val="FFC000"/>
                        </a:solidFill>
                      </a:endParaRPr>
                    </a:p>
                  </a:txBody>
                  <a:tcPr vert="vert27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توت</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4830498"/>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بابة</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5400837"/>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هاتور</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1237029"/>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كيهك</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83016293"/>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طوبة</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52459418"/>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أمشير</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544201"/>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بشنس</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33314752"/>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بؤونة</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99963724"/>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أبيب</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84373783"/>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مسرى</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9536902"/>
                  </a:ext>
                </a:extLst>
              </a:tr>
              <a:tr h="481601">
                <a:tc vMerge="1">
                  <a:txBody>
                    <a:bodyPr/>
                    <a:lstStyle/>
                    <a:p>
                      <a:pPr algn="ctr"/>
                      <a:endParaRPr lang="en-GB"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3">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gn="ct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GB" sz="3200" dirty="0">
                        <a:latin typeface="Adobe Arabic" panose="02040503050201020203" pitchFamily="18" charset="-78"/>
                        <a:cs typeface="Adobe Arabic" panose="02040503050201020203" pitchFamily="18" charset="-78"/>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ar-EG" sz="3200" b="1" dirty="0">
                          <a:solidFill>
                            <a:srgbClr val="FFC000"/>
                          </a:solidFill>
                          <a:latin typeface="Adobe Arabic" panose="02040503050201020203" pitchFamily="18" charset="-78"/>
                          <a:cs typeface="+mn-cs"/>
                        </a:rPr>
                        <a:t>النسئ</a:t>
                      </a:r>
                      <a:endParaRPr lang="en-GB" sz="3200" b="1" dirty="0">
                        <a:solidFill>
                          <a:srgbClr val="FFC000"/>
                        </a:solidFill>
                        <a:latin typeface="Adobe Arabic" panose="02040503050201020203" pitchFamily="18" charset="-78"/>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75284522"/>
                  </a:ext>
                </a:extLst>
              </a:tr>
            </a:tbl>
          </a:graphicData>
        </a:graphic>
      </p:graphicFrame>
      <p:sp>
        <p:nvSpPr>
          <p:cNvPr id="6" name="TextBox 5">
            <a:hlinkClick r:id="rId2" action="ppaction://hlinksldjump"/>
            <a:extLst>
              <a:ext uri="{FF2B5EF4-FFF2-40B4-BE49-F238E27FC236}">
                <a16:creationId xmlns:a16="http://schemas.microsoft.com/office/drawing/2014/main" id="{3E560A50-DCE6-4E59-AE83-4AC382B3675E}"/>
              </a:ext>
            </a:extLst>
          </p:cNvPr>
          <p:cNvSpPr txBox="1"/>
          <p:nvPr/>
        </p:nvSpPr>
        <p:spPr>
          <a:xfrm>
            <a:off x="6086475" y="492414"/>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9" name="TextBox 8">
            <a:hlinkClick r:id="rId3" action="ppaction://hlinksldjump"/>
            <a:extLst>
              <a:ext uri="{FF2B5EF4-FFF2-40B4-BE49-F238E27FC236}">
                <a16:creationId xmlns:a16="http://schemas.microsoft.com/office/drawing/2014/main" id="{2E710602-77CB-4D0E-A50C-A646211E14DA}"/>
              </a:ext>
            </a:extLst>
          </p:cNvPr>
          <p:cNvSpPr txBox="1"/>
          <p:nvPr/>
        </p:nvSpPr>
        <p:spPr>
          <a:xfrm>
            <a:off x="6086475" y="107684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0" name="TextBox 9">
            <a:hlinkClick r:id="rId4" action="ppaction://hlinksldjump"/>
            <a:extLst>
              <a:ext uri="{FF2B5EF4-FFF2-40B4-BE49-F238E27FC236}">
                <a16:creationId xmlns:a16="http://schemas.microsoft.com/office/drawing/2014/main" id="{B0861636-5413-43C6-B7DE-135C7550D756}"/>
              </a:ext>
            </a:extLst>
          </p:cNvPr>
          <p:cNvSpPr txBox="1"/>
          <p:nvPr/>
        </p:nvSpPr>
        <p:spPr>
          <a:xfrm>
            <a:off x="6079331" y="167297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1" name="TextBox 10">
            <a:hlinkClick r:id="rId5" action="ppaction://hlinksldjump"/>
            <a:extLst>
              <a:ext uri="{FF2B5EF4-FFF2-40B4-BE49-F238E27FC236}">
                <a16:creationId xmlns:a16="http://schemas.microsoft.com/office/drawing/2014/main" id="{0D675119-99E1-4250-9618-BC1E109587F5}"/>
              </a:ext>
            </a:extLst>
          </p:cNvPr>
          <p:cNvSpPr txBox="1"/>
          <p:nvPr/>
        </p:nvSpPr>
        <p:spPr>
          <a:xfrm>
            <a:off x="6079331" y="2268674"/>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2" name="TextBox 11">
            <a:hlinkClick r:id="rId6" action="ppaction://hlinksldjump"/>
            <a:extLst>
              <a:ext uri="{FF2B5EF4-FFF2-40B4-BE49-F238E27FC236}">
                <a16:creationId xmlns:a16="http://schemas.microsoft.com/office/drawing/2014/main" id="{44C62D70-0921-4D76-A2E2-64688889C6AF}"/>
              </a:ext>
            </a:extLst>
          </p:cNvPr>
          <p:cNvSpPr txBox="1"/>
          <p:nvPr/>
        </p:nvSpPr>
        <p:spPr>
          <a:xfrm>
            <a:off x="6079331" y="2863179"/>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3" name="TextBox 12">
            <a:hlinkClick r:id="rId7" action="ppaction://hlinksldjump"/>
            <a:extLst>
              <a:ext uri="{FF2B5EF4-FFF2-40B4-BE49-F238E27FC236}">
                <a16:creationId xmlns:a16="http://schemas.microsoft.com/office/drawing/2014/main" id="{7115ABC9-0A53-4B73-A78F-C3AA4533395E}"/>
              </a:ext>
            </a:extLst>
          </p:cNvPr>
          <p:cNvSpPr txBox="1"/>
          <p:nvPr/>
        </p:nvSpPr>
        <p:spPr>
          <a:xfrm>
            <a:off x="6084094" y="341560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5" name="TextBox 14">
            <a:hlinkClick r:id="rId8" action="ppaction://hlinksldjump"/>
            <a:extLst>
              <a:ext uri="{FF2B5EF4-FFF2-40B4-BE49-F238E27FC236}">
                <a16:creationId xmlns:a16="http://schemas.microsoft.com/office/drawing/2014/main" id="{6B971FD7-FE6D-449F-BEB5-05C689C74715}"/>
              </a:ext>
            </a:extLst>
          </p:cNvPr>
          <p:cNvSpPr txBox="1"/>
          <p:nvPr/>
        </p:nvSpPr>
        <p:spPr>
          <a:xfrm>
            <a:off x="6084094" y="458634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6" name="TextBox 15">
            <a:hlinkClick r:id="rId9" action="ppaction://hlinksldjump"/>
            <a:extLst>
              <a:ext uri="{FF2B5EF4-FFF2-40B4-BE49-F238E27FC236}">
                <a16:creationId xmlns:a16="http://schemas.microsoft.com/office/drawing/2014/main" id="{EDBB7E05-F947-4059-840A-2F9FAEC97FBE}"/>
              </a:ext>
            </a:extLst>
          </p:cNvPr>
          <p:cNvSpPr txBox="1"/>
          <p:nvPr/>
        </p:nvSpPr>
        <p:spPr>
          <a:xfrm>
            <a:off x="6086475" y="515879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7" name="TextBox 16">
            <a:hlinkClick r:id="rId10" action="ppaction://hlinksldjump"/>
            <a:extLst>
              <a:ext uri="{FF2B5EF4-FFF2-40B4-BE49-F238E27FC236}">
                <a16:creationId xmlns:a16="http://schemas.microsoft.com/office/drawing/2014/main" id="{222EA272-442F-4560-AD11-82989E9410D7}"/>
              </a:ext>
            </a:extLst>
          </p:cNvPr>
          <p:cNvSpPr txBox="1"/>
          <p:nvPr/>
        </p:nvSpPr>
        <p:spPr>
          <a:xfrm>
            <a:off x="6086475" y="5723544"/>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8" name="TextBox 17">
            <a:hlinkClick r:id="rId11" action="ppaction://hlinksldjump"/>
            <a:extLst>
              <a:ext uri="{FF2B5EF4-FFF2-40B4-BE49-F238E27FC236}">
                <a16:creationId xmlns:a16="http://schemas.microsoft.com/office/drawing/2014/main" id="{F13B25D8-869E-4F95-9081-5F4DFE22906E}"/>
              </a:ext>
            </a:extLst>
          </p:cNvPr>
          <p:cNvSpPr txBox="1"/>
          <p:nvPr/>
        </p:nvSpPr>
        <p:spPr>
          <a:xfrm>
            <a:off x="6086475" y="630370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الأول</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19" name="TextBox 18">
            <a:hlinkClick r:id="rId12" action="ppaction://hlinksldjump"/>
            <a:extLst>
              <a:ext uri="{FF2B5EF4-FFF2-40B4-BE49-F238E27FC236}">
                <a16:creationId xmlns:a16="http://schemas.microsoft.com/office/drawing/2014/main" id="{2BEA9DCB-F53C-47D3-AF35-11F6706B155A}"/>
              </a:ext>
            </a:extLst>
          </p:cNvPr>
          <p:cNvSpPr txBox="1"/>
          <p:nvPr/>
        </p:nvSpPr>
        <p:spPr>
          <a:xfrm>
            <a:off x="4572000" y="5213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0" name="TextBox 19">
            <a:hlinkClick r:id="rId13" action="ppaction://hlinksldjump"/>
            <a:extLst>
              <a:ext uri="{FF2B5EF4-FFF2-40B4-BE49-F238E27FC236}">
                <a16:creationId xmlns:a16="http://schemas.microsoft.com/office/drawing/2014/main" id="{EA9174F1-F726-49BC-9873-B38B3A2D1A4D}"/>
              </a:ext>
            </a:extLst>
          </p:cNvPr>
          <p:cNvSpPr txBox="1"/>
          <p:nvPr/>
        </p:nvSpPr>
        <p:spPr>
          <a:xfrm>
            <a:off x="4580965" y="166866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1" name="TextBox 20">
            <a:hlinkClick r:id="rId14" action="ppaction://hlinksldjump"/>
            <a:extLst>
              <a:ext uri="{FF2B5EF4-FFF2-40B4-BE49-F238E27FC236}">
                <a16:creationId xmlns:a16="http://schemas.microsoft.com/office/drawing/2014/main" id="{F123A34B-7F61-4D1E-BDA3-608C4E42F96F}"/>
              </a:ext>
            </a:extLst>
          </p:cNvPr>
          <p:cNvSpPr txBox="1"/>
          <p:nvPr/>
        </p:nvSpPr>
        <p:spPr>
          <a:xfrm>
            <a:off x="4580965" y="2238882"/>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2" name="TextBox 21">
            <a:hlinkClick r:id="rId15" action="ppaction://hlinksldjump"/>
            <a:extLst>
              <a:ext uri="{FF2B5EF4-FFF2-40B4-BE49-F238E27FC236}">
                <a16:creationId xmlns:a16="http://schemas.microsoft.com/office/drawing/2014/main" id="{03348821-8524-4C4A-BAE8-D93D24F3829D}"/>
              </a:ext>
            </a:extLst>
          </p:cNvPr>
          <p:cNvSpPr txBox="1"/>
          <p:nvPr/>
        </p:nvSpPr>
        <p:spPr>
          <a:xfrm>
            <a:off x="4580965" y="283265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3" name="TextBox 22">
            <a:hlinkClick r:id="rId16" action="ppaction://hlinksldjump"/>
            <a:extLst>
              <a:ext uri="{FF2B5EF4-FFF2-40B4-BE49-F238E27FC236}">
                <a16:creationId xmlns:a16="http://schemas.microsoft.com/office/drawing/2014/main" id="{1A4E06D9-A1E7-4D00-908C-5974F98B954C}"/>
              </a:ext>
            </a:extLst>
          </p:cNvPr>
          <p:cNvSpPr txBox="1"/>
          <p:nvPr/>
        </p:nvSpPr>
        <p:spPr>
          <a:xfrm>
            <a:off x="4577953" y="341748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5" name="TextBox 24">
            <a:hlinkClick r:id="rId17" action="ppaction://hlinksldjump"/>
            <a:extLst>
              <a:ext uri="{FF2B5EF4-FFF2-40B4-BE49-F238E27FC236}">
                <a16:creationId xmlns:a16="http://schemas.microsoft.com/office/drawing/2014/main" id="{E0571B93-BEA9-45D1-B919-9B61209FDC41}"/>
              </a:ext>
            </a:extLst>
          </p:cNvPr>
          <p:cNvSpPr txBox="1"/>
          <p:nvPr/>
        </p:nvSpPr>
        <p:spPr>
          <a:xfrm>
            <a:off x="4580965" y="458230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6" name="TextBox 25">
            <a:hlinkClick r:id="rId18" action="ppaction://hlinksldjump"/>
            <a:extLst>
              <a:ext uri="{FF2B5EF4-FFF2-40B4-BE49-F238E27FC236}">
                <a16:creationId xmlns:a16="http://schemas.microsoft.com/office/drawing/2014/main" id="{39BE0DEA-5AA5-4BFD-B797-957BF21083B7}"/>
              </a:ext>
            </a:extLst>
          </p:cNvPr>
          <p:cNvSpPr txBox="1"/>
          <p:nvPr/>
        </p:nvSpPr>
        <p:spPr>
          <a:xfrm>
            <a:off x="4572000" y="51512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7" name="TextBox 26">
            <a:hlinkClick r:id="rId19" action="ppaction://hlinksldjump"/>
            <a:extLst>
              <a:ext uri="{FF2B5EF4-FFF2-40B4-BE49-F238E27FC236}">
                <a16:creationId xmlns:a16="http://schemas.microsoft.com/office/drawing/2014/main" id="{98623025-B7EE-460B-B105-589120B72DF0}"/>
              </a:ext>
            </a:extLst>
          </p:cNvPr>
          <p:cNvSpPr txBox="1"/>
          <p:nvPr/>
        </p:nvSpPr>
        <p:spPr>
          <a:xfrm>
            <a:off x="4580965" y="571966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9" name="TextBox 28">
            <a:hlinkClick r:id="rId20" action="ppaction://hlinksldjump"/>
            <a:extLst>
              <a:ext uri="{FF2B5EF4-FFF2-40B4-BE49-F238E27FC236}">
                <a16:creationId xmlns:a16="http://schemas.microsoft.com/office/drawing/2014/main" id="{18FE3723-179E-48F6-855A-1AEC57C7A64D}"/>
              </a:ext>
            </a:extLst>
          </p:cNvPr>
          <p:cNvSpPr txBox="1"/>
          <p:nvPr/>
        </p:nvSpPr>
        <p:spPr>
          <a:xfrm>
            <a:off x="4580965" y="108150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ar-EG"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rPr>
              <a:t>الثاني</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cxnSp>
        <p:nvCxnSpPr>
          <p:cNvPr id="31" name="Straight Connector 30">
            <a:extLst>
              <a:ext uri="{FF2B5EF4-FFF2-40B4-BE49-F238E27FC236}">
                <a16:creationId xmlns:a16="http://schemas.microsoft.com/office/drawing/2014/main" id="{18B6B97A-0BF2-42FA-83EB-19B8088B8B0B}"/>
              </a:ext>
            </a:extLst>
          </p:cNvPr>
          <p:cNvCxnSpPr/>
          <p:nvPr/>
        </p:nvCxnSpPr>
        <p:spPr>
          <a:xfrm>
            <a:off x="4572000" y="3992774"/>
            <a:ext cx="3036093" cy="567792"/>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32" name="Straight Connector 31">
            <a:extLst>
              <a:ext uri="{FF2B5EF4-FFF2-40B4-BE49-F238E27FC236}">
                <a16:creationId xmlns:a16="http://schemas.microsoft.com/office/drawing/2014/main" id="{D8AC0CD7-B997-47EE-A112-F3E1FBF04C0A}"/>
              </a:ext>
            </a:extLst>
          </p:cNvPr>
          <p:cNvCxnSpPr>
            <a:cxnSpLocks/>
          </p:cNvCxnSpPr>
          <p:nvPr/>
        </p:nvCxnSpPr>
        <p:spPr>
          <a:xfrm flipH="1">
            <a:off x="4572000" y="4009539"/>
            <a:ext cx="3036093" cy="551027"/>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33" name="Straight Connector 32">
            <a:extLst>
              <a:ext uri="{FF2B5EF4-FFF2-40B4-BE49-F238E27FC236}">
                <a16:creationId xmlns:a16="http://schemas.microsoft.com/office/drawing/2014/main" id="{74FA7596-2A10-42DF-9C59-EC261D33A63A}"/>
              </a:ext>
            </a:extLst>
          </p:cNvPr>
          <p:cNvCxnSpPr>
            <a:cxnSpLocks/>
          </p:cNvCxnSpPr>
          <p:nvPr/>
        </p:nvCxnSpPr>
        <p:spPr>
          <a:xfrm>
            <a:off x="1535908" y="6316026"/>
            <a:ext cx="4550567" cy="534900"/>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cxnSp>
        <p:nvCxnSpPr>
          <p:cNvPr id="34" name="Straight Connector 33">
            <a:extLst>
              <a:ext uri="{FF2B5EF4-FFF2-40B4-BE49-F238E27FC236}">
                <a16:creationId xmlns:a16="http://schemas.microsoft.com/office/drawing/2014/main" id="{829DA896-7551-4509-882E-B0C536B82D6B}"/>
              </a:ext>
            </a:extLst>
          </p:cNvPr>
          <p:cNvCxnSpPr>
            <a:cxnSpLocks/>
          </p:cNvCxnSpPr>
          <p:nvPr/>
        </p:nvCxnSpPr>
        <p:spPr>
          <a:xfrm flipH="1">
            <a:off x="1535908" y="6341042"/>
            <a:ext cx="4543423" cy="509884"/>
          </a:xfrm>
          <a:prstGeom prst="line">
            <a:avLst/>
          </a:prstGeom>
          <a:ln>
            <a:solidFill>
              <a:srgbClr val="FFC000"/>
            </a:solidFill>
          </a:ln>
        </p:spPr>
        <p:style>
          <a:lnRef idx="3">
            <a:schemeClr val="accent2"/>
          </a:lnRef>
          <a:fillRef idx="0">
            <a:schemeClr val="accent2"/>
          </a:fillRef>
          <a:effectRef idx="2">
            <a:schemeClr val="accent2"/>
          </a:effectRef>
          <a:fontRef idx="minor">
            <a:schemeClr val="tx1"/>
          </a:fontRef>
        </p:style>
      </p:cxnSp>
      <p:sp>
        <p:nvSpPr>
          <p:cNvPr id="43" name="TextBox 42">
            <a:hlinkClick r:id="rId21" action="ppaction://hlinksldjump"/>
            <a:extLst>
              <a:ext uri="{FF2B5EF4-FFF2-40B4-BE49-F238E27FC236}">
                <a16:creationId xmlns:a16="http://schemas.microsoft.com/office/drawing/2014/main" id="{AA9864C9-A40F-4E91-9F1A-AF9EB0592BE4}"/>
              </a:ext>
            </a:extLst>
          </p:cNvPr>
          <p:cNvSpPr txBox="1"/>
          <p:nvPr/>
        </p:nvSpPr>
        <p:spPr>
          <a:xfrm>
            <a:off x="3043238" y="5371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4" name="TextBox 43">
            <a:hlinkClick r:id="rId22" action="ppaction://hlinksldjump"/>
            <a:extLst>
              <a:ext uri="{FF2B5EF4-FFF2-40B4-BE49-F238E27FC236}">
                <a16:creationId xmlns:a16="http://schemas.microsoft.com/office/drawing/2014/main" id="{84689D27-3B9A-415F-8C13-37651D977842}"/>
              </a:ext>
            </a:extLst>
          </p:cNvPr>
          <p:cNvSpPr txBox="1"/>
          <p:nvPr/>
        </p:nvSpPr>
        <p:spPr>
          <a:xfrm>
            <a:off x="3036095" y="169209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5" name="TextBox 44">
            <a:hlinkClick r:id="rId23" action="ppaction://hlinksldjump"/>
            <a:extLst>
              <a:ext uri="{FF2B5EF4-FFF2-40B4-BE49-F238E27FC236}">
                <a16:creationId xmlns:a16="http://schemas.microsoft.com/office/drawing/2014/main" id="{2696CB2B-E5F1-406E-8F0F-12240FC2149C}"/>
              </a:ext>
            </a:extLst>
          </p:cNvPr>
          <p:cNvSpPr txBox="1"/>
          <p:nvPr/>
        </p:nvSpPr>
        <p:spPr>
          <a:xfrm>
            <a:off x="3059907" y="225532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6" name="TextBox 45">
            <a:hlinkClick r:id="rId24" action="ppaction://hlinksldjump"/>
            <a:extLst>
              <a:ext uri="{FF2B5EF4-FFF2-40B4-BE49-F238E27FC236}">
                <a16:creationId xmlns:a16="http://schemas.microsoft.com/office/drawing/2014/main" id="{5E0E69EF-5B2A-4E1F-A0D4-6E3C6F954E22}"/>
              </a:ext>
            </a:extLst>
          </p:cNvPr>
          <p:cNvSpPr txBox="1"/>
          <p:nvPr/>
        </p:nvSpPr>
        <p:spPr>
          <a:xfrm>
            <a:off x="3030422" y="283696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7" name="TextBox 46">
            <a:hlinkClick r:id="rId25" action="ppaction://hlinksldjump"/>
            <a:extLst>
              <a:ext uri="{FF2B5EF4-FFF2-40B4-BE49-F238E27FC236}">
                <a16:creationId xmlns:a16="http://schemas.microsoft.com/office/drawing/2014/main" id="{0C8CF0DC-A94F-48FB-84A4-16098BF940D3}"/>
              </a:ext>
            </a:extLst>
          </p:cNvPr>
          <p:cNvSpPr txBox="1"/>
          <p:nvPr/>
        </p:nvSpPr>
        <p:spPr>
          <a:xfrm>
            <a:off x="3059907" y="340194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8" name="TextBox 47">
            <a:hlinkClick r:id="rId26" action="ppaction://hlinksldjump"/>
            <a:extLst>
              <a:ext uri="{FF2B5EF4-FFF2-40B4-BE49-F238E27FC236}">
                <a16:creationId xmlns:a16="http://schemas.microsoft.com/office/drawing/2014/main" id="{980CC679-FEEB-40DA-89C6-38C04F91D831}"/>
              </a:ext>
            </a:extLst>
          </p:cNvPr>
          <p:cNvSpPr txBox="1"/>
          <p:nvPr/>
        </p:nvSpPr>
        <p:spPr>
          <a:xfrm>
            <a:off x="3038475" y="399173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49" name="TextBox 48">
            <a:hlinkClick r:id="rId27" action="ppaction://hlinksldjump"/>
            <a:extLst>
              <a:ext uri="{FF2B5EF4-FFF2-40B4-BE49-F238E27FC236}">
                <a16:creationId xmlns:a16="http://schemas.microsoft.com/office/drawing/2014/main" id="{FB31B641-4E3A-440F-9A59-168A08FEC5B5}"/>
              </a:ext>
            </a:extLst>
          </p:cNvPr>
          <p:cNvSpPr txBox="1"/>
          <p:nvPr/>
        </p:nvSpPr>
        <p:spPr>
          <a:xfrm>
            <a:off x="3036095" y="458230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0" name="TextBox 49">
            <a:hlinkClick r:id="rId28" action="ppaction://hlinksldjump"/>
            <a:extLst>
              <a:ext uri="{FF2B5EF4-FFF2-40B4-BE49-F238E27FC236}">
                <a16:creationId xmlns:a16="http://schemas.microsoft.com/office/drawing/2014/main" id="{8843D72C-45CF-47E9-962D-719A7BD51CCE}"/>
              </a:ext>
            </a:extLst>
          </p:cNvPr>
          <p:cNvSpPr txBox="1"/>
          <p:nvPr/>
        </p:nvSpPr>
        <p:spPr>
          <a:xfrm>
            <a:off x="3021807" y="514231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1" name="TextBox 50">
            <a:hlinkClick r:id="rId29" action="ppaction://hlinksldjump"/>
            <a:extLst>
              <a:ext uri="{FF2B5EF4-FFF2-40B4-BE49-F238E27FC236}">
                <a16:creationId xmlns:a16="http://schemas.microsoft.com/office/drawing/2014/main" id="{6FCD2EF0-E7AE-4A6E-A094-AE39086F28CD}"/>
              </a:ext>
            </a:extLst>
          </p:cNvPr>
          <p:cNvSpPr txBox="1"/>
          <p:nvPr/>
        </p:nvSpPr>
        <p:spPr>
          <a:xfrm>
            <a:off x="3031613" y="574622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2" name="TextBox 51">
            <a:hlinkClick r:id="rId30" action="ppaction://hlinksldjump"/>
            <a:extLst>
              <a:ext uri="{FF2B5EF4-FFF2-40B4-BE49-F238E27FC236}">
                <a16:creationId xmlns:a16="http://schemas.microsoft.com/office/drawing/2014/main" id="{7C7A7969-7E8E-45FE-95B4-49072B0D8DB4}"/>
              </a:ext>
            </a:extLst>
          </p:cNvPr>
          <p:cNvSpPr txBox="1"/>
          <p:nvPr/>
        </p:nvSpPr>
        <p:spPr>
          <a:xfrm>
            <a:off x="3036095" y="107589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الثالث</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3" name="TextBox 52">
            <a:hlinkClick r:id="rId31" action="ppaction://hlinksldjump"/>
            <a:extLst>
              <a:ext uri="{FF2B5EF4-FFF2-40B4-BE49-F238E27FC236}">
                <a16:creationId xmlns:a16="http://schemas.microsoft.com/office/drawing/2014/main" id="{559B3FF3-B3F5-4633-9DD6-401B23F4E277}"/>
              </a:ext>
            </a:extLst>
          </p:cNvPr>
          <p:cNvSpPr txBox="1"/>
          <p:nvPr/>
        </p:nvSpPr>
        <p:spPr>
          <a:xfrm>
            <a:off x="1541860" y="521375"/>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4" name="TextBox 53">
            <a:hlinkClick r:id="rId32" action="ppaction://hlinksldjump"/>
            <a:extLst>
              <a:ext uri="{FF2B5EF4-FFF2-40B4-BE49-F238E27FC236}">
                <a16:creationId xmlns:a16="http://schemas.microsoft.com/office/drawing/2014/main" id="{D144CE6B-BDC8-4C1A-B9B3-CED98AC997EE}"/>
              </a:ext>
            </a:extLst>
          </p:cNvPr>
          <p:cNvSpPr txBox="1"/>
          <p:nvPr/>
        </p:nvSpPr>
        <p:spPr>
          <a:xfrm>
            <a:off x="1534717" y="167629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5" name="TextBox 54">
            <a:hlinkClick r:id="rId33" action="ppaction://hlinksldjump"/>
            <a:extLst>
              <a:ext uri="{FF2B5EF4-FFF2-40B4-BE49-F238E27FC236}">
                <a16:creationId xmlns:a16="http://schemas.microsoft.com/office/drawing/2014/main" id="{130D14A3-02F8-4757-AD62-75062647FA80}"/>
              </a:ext>
            </a:extLst>
          </p:cNvPr>
          <p:cNvSpPr txBox="1"/>
          <p:nvPr/>
        </p:nvSpPr>
        <p:spPr>
          <a:xfrm>
            <a:off x="1558529" y="223952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6" name="TextBox 55">
            <a:hlinkClick r:id="rId34" action="ppaction://hlinksldjump"/>
            <a:extLst>
              <a:ext uri="{FF2B5EF4-FFF2-40B4-BE49-F238E27FC236}">
                <a16:creationId xmlns:a16="http://schemas.microsoft.com/office/drawing/2014/main" id="{ACBF3F59-D9BB-4208-8C4C-03A08E8180B2}"/>
              </a:ext>
            </a:extLst>
          </p:cNvPr>
          <p:cNvSpPr txBox="1"/>
          <p:nvPr/>
        </p:nvSpPr>
        <p:spPr>
          <a:xfrm>
            <a:off x="1529044" y="2821161"/>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7" name="TextBox 56">
            <a:hlinkClick r:id="rId35" action="ppaction://hlinksldjump"/>
            <a:extLst>
              <a:ext uri="{FF2B5EF4-FFF2-40B4-BE49-F238E27FC236}">
                <a16:creationId xmlns:a16="http://schemas.microsoft.com/office/drawing/2014/main" id="{5666750D-7211-4466-9A82-B2C15E933787}"/>
              </a:ext>
            </a:extLst>
          </p:cNvPr>
          <p:cNvSpPr txBox="1"/>
          <p:nvPr/>
        </p:nvSpPr>
        <p:spPr>
          <a:xfrm>
            <a:off x="1501660" y="3385652"/>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8" name="TextBox 57">
            <a:hlinkClick r:id="rId36" action="ppaction://hlinksldjump"/>
            <a:extLst>
              <a:ext uri="{FF2B5EF4-FFF2-40B4-BE49-F238E27FC236}">
                <a16:creationId xmlns:a16="http://schemas.microsoft.com/office/drawing/2014/main" id="{6976016A-9E3F-4DD0-A25D-40A5342C5CCB}"/>
              </a:ext>
            </a:extLst>
          </p:cNvPr>
          <p:cNvSpPr txBox="1"/>
          <p:nvPr/>
        </p:nvSpPr>
        <p:spPr>
          <a:xfrm>
            <a:off x="1537097" y="3975938"/>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59" name="TextBox 58">
            <a:hlinkClick r:id="rId37" action="ppaction://hlinksldjump"/>
            <a:extLst>
              <a:ext uri="{FF2B5EF4-FFF2-40B4-BE49-F238E27FC236}">
                <a16:creationId xmlns:a16="http://schemas.microsoft.com/office/drawing/2014/main" id="{A160E92D-1368-4E84-A1F2-CCB6ADB0FF8B}"/>
              </a:ext>
            </a:extLst>
          </p:cNvPr>
          <p:cNvSpPr txBox="1"/>
          <p:nvPr/>
        </p:nvSpPr>
        <p:spPr>
          <a:xfrm>
            <a:off x="1534717" y="4566506"/>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60" name="TextBox 59">
            <a:hlinkClick r:id="rId38" action="ppaction://hlinksldjump"/>
            <a:extLst>
              <a:ext uri="{FF2B5EF4-FFF2-40B4-BE49-F238E27FC236}">
                <a16:creationId xmlns:a16="http://schemas.microsoft.com/office/drawing/2014/main" id="{60B28E61-D62E-4E6C-96C3-E2DBC3BC6A8C}"/>
              </a:ext>
            </a:extLst>
          </p:cNvPr>
          <p:cNvSpPr txBox="1"/>
          <p:nvPr/>
        </p:nvSpPr>
        <p:spPr>
          <a:xfrm>
            <a:off x="1520429" y="5126513"/>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61" name="TextBox 60">
            <a:hlinkClick r:id="rId39" action="ppaction://hlinksldjump"/>
            <a:extLst>
              <a:ext uri="{FF2B5EF4-FFF2-40B4-BE49-F238E27FC236}">
                <a16:creationId xmlns:a16="http://schemas.microsoft.com/office/drawing/2014/main" id="{8462169C-74CA-48E1-B290-803F32ED3FFA}"/>
              </a:ext>
            </a:extLst>
          </p:cNvPr>
          <p:cNvSpPr txBox="1"/>
          <p:nvPr/>
        </p:nvSpPr>
        <p:spPr>
          <a:xfrm>
            <a:off x="1530235" y="5730427"/>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62" name="TextBox 61">
            <a:hlinkClick r:id="rId40" action="ppaction://hlinksldjump"/>
            <a:extLst>
              <a:ext uri="{FF2B5EF4-FFF2-40B4-BE49-F238E27FC236}">
                <a16:creationId xmlns:a16="http://schemas.microsoft.com/office/drawing/2014/main" id="{D5B5C21E-F8F0-4E78-BFB1-2212A6FA63C5}"/>
              </a:ext>
            </a:extLst>
          </p:cNvPr>
          <p:cNvSpPr txBox="1"/>
          <p:nvPr/>
        </p:nvSpPr>
        <p:spPr>
          <a:xfrm>
            <a:off x="1505511" y="1074209"/>
            <a:ext cx="1528762"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ar-EG" sz="3200" dirty="0">
                <a:solidFill>
                  <a:prstClr val="white"/>
                </a:solidFill>
                <a:latin typeface="Adobe Arabic" panose="02040503050201020203" pitchFamily="18" charset="-78"/>
                <a:cs typeface="Adobe Arabic" panose="02040503050201020203" pitchFamily="18" charset="-78"/>
              </a:rPr>
              <a:t>الرابع</a:t>
            </a:r>
            <a:endParaRPr kumimoji="0" lang="en-GB" sz="3200" b="0" i="0" u="none" strike="noStrike" kern="1200" cap="none" spc="0" normalizeH="0" baseline="0" noProof="0" dirty="0">
              <a:ln>
                <a:noFill/>
              </a:ln>
              <a:solidFill>
                <a:prstClr val="white"/>
              </a:solidFill>
              <a:effectLst/>
              <a:uLnTx/>
              <a:uFillTx/>
              <a:latin typeface="Adobe Arabic" panose="02040503050201020203" pitchFamily="18" charset="-78"/>
              <a:ea typeface="+mn-ea"/>
              <a:cs typeface="Adobe Arabic" panose="02040503050201020203" pitchFamily="18" charset="-78"/>
            </a:endParaRPr>
          </a:p>
        </p:txBody>
      </p:sp>
      <p:sp>
        <p:nvSpPr>
          <p:cNvPr id="2" name="TextBox 1">
            <a:hlinkClick r:id="rId41" action="ppaction://hlinksldjump"/>
            <a:extLst>
              <a:ext uri="{FF2B5EF4-FFF2-40B4-BE49-F238E27FC236}">
                <a16:creationId xmlns:a16="http://schemas.microsoft.com/office/drawing/2014/main" id="{785D88F1-EB23-4271-9679-53D6B8B05700}"/>
              </a:ext>
            </a:extLst>
          </p:cNvPr>
          <p:cNvSpPr txBox="1"/>
          <p:nvPr/>
        </p:nvSpPr>
        <p:spPr>
          <a:xfrm flipV="1">
            <a:off x="-34247" y="457339"/>
            <a:ext cx="1723549" cy="6501302"/>
          </a:xfrm>
          <a:prstGeom prst="rect">
            <a:avLst/>
          </a:prstGeom>
          <a:noFill/>
        </p:spPr>
        <p:txBody>
          <a:bodyPr vert="vert" wrap="square" rtlCol="0">
            <a:spAutoFit/>
          </a:bodyPr>
          <a:lstStyle/>
          <a:p>
            <a:pPr algn="ctr"/>
            <a:r>
              <a:rPr lang="ar-EG" sz="10000" dirty="0">
                <a:solidFill>
                  <a:srgbClr val="FFC000"/>
                </a:solidFill>
              </a:rPr>
              <a:t>الأحد الخامس</a:t>
            </a:r>
            <a:endParaRPr lang="en-GB" sz="10000" dirty="0">
              <a:solidFill>
                <a:srgbClr val="FFC000"/>
              </a:solidFill>
            </a:endParaRPr>
          </a:p>
        </p:txBody>
      </p:sp>
    </p:spTree>
    <p:extLst>
      <p:ext uri="{BB962C8B-B14F-4D97-AF65-F5344CB8AC3E}">
        <p14:creationId xmlns:p14="http://schemas.microsoft.com/office/powerpoint/2010/main" val="3732395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ar-EG" dirty="0"/>
              <a:t>توت 3</a:t>
            </a:r>
            <a:endParaRPr lang="en-US" dirty="0"/>
          </a:p>
        </p:txBody>
      </p:sp>
      <p:sp>
        <p:nvSpPr>
          <p:cNvPr id="5" name="Title 1">
            <a:extLst>
              <a:ext uri="{FF2B5EF4-FFF2-40B4-BE49-F238E27FC236}">
                <a16:creationId xmlns:a16="http://schemas.microsoft.com/office/drawing/2014/main" id="{F64D842E-93AA-4AAF-BB6F-13AD38A6A8AC}"/>
              </a:ext>
            </a:extLst>
          </p:cNvPr>
          <p:cNvSpPr txBox="1">
            <a:spLocks/>
          </p:cNvSpPr>
          <p:nvPr/>
        </p:nvSpPr>
        <p:spPr bwMode="auto">
          <a:xfrm>
            <a:off x="0" y="364405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 : 6 ، 7 )</a:t>
            </a:r>
          </a:p>
        </p:txBody>
      </p:sp>
      <p:sp>
        <p:nvSpPr>
          <p:cNvPr id="6" name="Content Placeholder 3">
            <a:extLst>
              <a:ext uri="{FF2B5EF4-FFF2-40B4-BE49-F238E27FC236}">
                <a16:creationId xmlns:a16="http://schemas.microsoft.com/office/drawing/2014/main" id="{DB7DC106-D288-4B1E-8AB6-76C91AC9F8FA}"/>
              </a:ext>
            </a:extLst>
          </p:cNvPr>
          <p:cNvSpPr txBox="1">
            <a:spLocks/>
          </p:cNvSpPr>
          <p:nvPr/>
        </p:nvSpPr>
        <p:spPr bwMode="auto">
          <a:xfrm>
            <a:off x="0" y="4409234"/>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ويَتَّكِلُ عليكَ الذينَ يعرِفونَ اسمَكَ. فَلا تَتركْ طَالبيكَ ياربُّ. رَتِّلوا للرَّبِّ السَّاكِنِ في صِهيونَ. وأَخبروا في الأُمَمِ بأعمالِهِ.</a:t>
            </a:r>
          </a:p>
        </p:txBody>
      </p:sp>
    </p:spTree>
  </p:cSld>
  <p:clrMapOvr>
    <a:masterClrMapping/>
  </p:clrMapOvr>
  <p:transition spd="slow"/>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010483"/>
      </p:ext>
    </p:extLst>
  </p:cSld>
  <p:clrMapOvr>
    <a:masterClrMapping/>
  </p:clrMapOvr>
  <p:transition spd="slow" advClick="0" advTm="0"/>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طوبه</a:t>
            </a:r>
            <a:endParaRPr lang="en-US"/>
          </a:p>
        </p:txBody>
      </p:sp>
      <p:sp>
        <p:nvSpPr>
          <p:cNvPr id="5" name="Title 1">
            <a:extLst>
              <a:ext uri="{FF2B5EF4-FFF2-40B4-BE49-F238E27FC236}">
                <a16:creationId xmlns:a16="http://schemas.microsoft.com/office/drawing/2014/main" id="{76720B0E-3414-4A14-AD62-E0F840A6129B}"/>
              </a:ext>
            </a:extLst>
          </p:cNvPr>
          <p:cNvSpPr txBox="1">
            <a:spLocks/>
          </p:cNvSpPr>
          <p:nvPr/>
        </p:nvSpPr>
        <p:spPr bwMode="auto">
          <a:xfrm>
            <a:off x="-1" y="3592232"/>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( 77 : 17 ، 20 )</a:t>
            </a:r>
          </a:p>
        </p:txBody>
      </p:sp>
      <p:sp>
        <p:nvSpPr>
          <p:cNvPr id="6" name="Content Placeholder 3">
            <a:extLst>
              <a:ext uri="{FF2B5EF4-FFF2-40B4-BE49-F238E27FC236}">
                <a16:creationId xmlns:a16="http://schemas.microsoft.com/office/drawing/2014/main" id="{C02EA12D-1FD4-4BC8-B1B8-0D591C509CC2}"/>
              </a:ext>
            </a:extLst>
          </p:cNvPr>
          <p:cNvSpPr txBox="1">
            <a:spLocks/>
          </p:cNvSpPr>
          <p:nvPr/>
        </p:nvSpPr>
        <p:spPr bwMode="auto">
          <a:xfrm>
            <a:off x="0" y="4357407"/>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a:solidFill>
                  <a:srgbClr val="FFFFFF"/>
                </a:solidFill>
                <a:latin typeface="CS New Athanasius" panose="020B0500000000000000" pitchFamily="34" charset="0"/>
                <a:cs typeface="Times New Roman" panose="02020603050405020304" pitchFamily="18" charset="0"/>
              </a:rPr>
              <a:t>لأنَّهُ ضَرَبَ الصَّخْرَةَ فانحدرت المِيَاه، وفَاَضَت الأَوْدِيَةُ مياهً. فَأَمَرَ السَّحَابَ مِنْ فَوْقُ وفَتَحَ أبَوابَ السَّماءِ. </a:t>
            </a:r>
          </a:p>
        </p:txBody>
      </p:sp>
    </p:spTree>
  </p:cSld>
  <p:clrMapOvr>
    <a:masterClrMapping/>
  </p:clrMapOvr>
  <p:transition spd="slow"/>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7E65E35-C2E3-4FE6-813F-EB8F8326E2BD}"/>
              </a:ext>
            </a:extLst>
          </p:cNvPr>
          <p:cNvSpPr>
            <a:spLocks noGrp="1"/>
          </p:cNvSpPr>
          <p:nvPr/>
        </p:nvSpPr>
        <p:spPr bwMode="auto">
          <a:xfrm>
            <a:off x="0" y="683419"/>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يوحنا ( 5 : 31 ـ 46 )</a:t>
            </a:r>
            <a:endParaRPr lang="en-US" dirty="0"/>
          </a:p>
        </p:txBody>
      </p:sp>
      <p:sp>
        <p:nvSpPr>
          <p:cNvPr id="4" name="Content Placeholder 3">
            <a:extLst>
              <a:ext uri="{FF2B5EF4-FFF2-40B4-BE49-F238E27FC236}">
                <a16:creationId xmlns:a16="http://schemas.microsoft.com/office/drawing/2014/main" id="{89423F9E-52A8-42D3-A5EC-89969ED59A79}"/>
              </a:ext>
            </a:extLst>
          </p:cNvPr>
          <p:cNvSpPr txBox="1">
            <a:spLocks/>
          </p:cNvSpPr>
          <p:nvPr/>
        </p:nvSpPr>
        <p:spPr bwMode="auto">
          <a:xfrm>
            <a:off x="0" y="434769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إنْ كُنتُ أشهدُ لنَفسي فَشَهادتِي ليستْ حقَّاً. الذي يَشهدُ لي هو آخرُ، وأنا أعلَمُ أنَّ شَهادَتهُ التي يَشهَدُها لي هيَ حقٌّ. أنتُمْ أرسلتُم إلى يوحنا فَشَهِدَ للحقِّ. وأنا لا أقبَلُ شهادةً مِن إنسانٍ، ولكنِّي أقولُ هذا لِتَخلُصُوا أنتُم. كان هو السِّراجَ المُوقدَ المُنيرَ، وأنتُم أردتُم أن تتهللوا بنُورهِ ساعَةً. وأمَّا أنا فلي شَهادةٌ أعظَمُ مِن يوحنَّا، </a:t>
            </a:r>
          </a:p>
        </p:txBody>
      </p:sp>
    </p:spTree>
    <p:extLst>
      <p:ext uri="{BB962C8B-B14F-4D97-AF65-F5344CB8AC3E}">
        <p14:creationId xmlns:p14="http://schemas.microsoft.com/office/powerpoint/2010/main" val="14981640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20C67CA-1FAE-4286-B6D4-B4CE407AD665}"/>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لأنَّ الأعمالَ التي أعطاني الآبُ لأُكمِّلَهَا، هذه الأعمالُ بعيِنَها التي أنا أعمَلُهَا هيَ تَشهدُ لي أنَّ الآبَ قد أرسلنِي. والآبُ نفسهُ الذي أرسلني يَشهَدُ لي. لم تَسمَعُوا صوتَهُ قطُّ، ولا رأيتم هيئَتَهُ، وليست كلمتهُ ثابتةً فيكُم، لأنَّ الذي أرسَلَهُ هوَ لستم أنتم تؤمنونَ بهِ. فتِّشوا الكتبَ التي تَظُنُّونَ أنَّ لكُم فيها حياةً أبديَّةً. وهيَ التي تَشهَدُ لي.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069872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4260868-98A5-4BD1-9722-8E556660F379}"/>
              </a:ext>
            </a:extLst>
          </p:cNvPr>
          <p:cNvSpPr txBox="1"/>
          <p:nvPr/>
        </p:nvSpPr>
        <p:spPr>
          <a:xfrm>
            <a:off x="0" y="4345206"/>
            <a:ext cx="9144000" cy="2123658"/>
          </a:xfrm>
          <a:prstGeom prst="rect">
            <a:avLst/>
          </a:prstGeom>
          <a:noFill/>
        </p:spPr>
        <p:txBody>
          <a:bodyPr vert="horz" wrap="square" rtlCol="0">
            <a:spAutoFit/>
          </a:bodyPr>
          <a:lstStyle/>
          <a:p>
            <a:pPr algn="r" rtl="1"/>
            <a:r>
              <a:rPr lang="ar-EG" sz="3300" b="1" dirty="0">
                <a:solidFill>
                  <a:srgbClr val="FFFFFF"/>
                </a:solidFill>
                <a:cs typeface="Times New Roman" panose="02020603050405020304" pitchFamily="18" charset="0"/>
              </a:rPr>
              <a:t>ولا تُريدونَ أن تَأتُوا إليَّ لتكونَ لكُم حياةٌ. مَجداً مِن النَّاسِ لستُ أقبَلُ، ولكنِّي قد عَرَفتكُم أنْ ليستْ لكُمْ محبَّةُ اللهِ في أنفُسِكُم. أنا قد أتيتُ بِاسم أبي ولَستُم تَقبلونَني. إن أتى آخرُ بِاسم نفسِهِ فذلكَ تقبلونَهُ. كيفَ تقدرونَ أن تُؤمُنوا وأنتُم تَقبَـلُونَ المجد بعضُكُم مِن بعضٍ؟ </a:t>
            </a:r>
            <a:endParaRPr lang="en-GB" sz="33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71224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2D9CC7B-5943-47A9-8170-37C0C6CCFFEB}"/>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والمجدُ الذي من الإلهِ الواحدِ وحدهُ لستُم تَطلُبونَهُ؟. لا تظنُّوا أنِّي أشكُوكُم عند الآبِ. يوجدُ الذي يشكُوكُم وهو موسى، الذي أنتم جعلتم فيه رَجاؤكُم. لأنَّكُم لو كُنتُم تُصَدِّقونَ موسى لكُنتُم تُصدِّقونَني، لأنَّ ذاكَ كَتَبَ عَنِّي.</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6638766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93981"/>
      </p:ext>
    </p:extLst>
  </p:cSld>
  <p:clrMapOvr>
    <a:masterClrMapping/>
  </p:clrMapOvr>
  <p:transition spd="slow" advClick="0" advTm="0"/>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42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 أمشير</a:t>
            </a:r>
            <a:endParaRPr lang="en-US"/>
          </a:p>
        </p:txBody>
      </p:sp>
      <p:sp>
        <p:nvSpPr>
          <p:cNvPr id="5" name="Title 1">
            <a:extLst>
              <a:ext uri="{FF2B5EF4-FFF2-40B4-BE49-F238E27FC236}">
                <a16:creationId xmlns:a16="http://schemas.microsoft.com/office/drawing/2014/main" id="{8F18E4C3-468B-4C0F-A035-19A1D385BACD}"/>
              </a:ext>
            </a:extLst>
          </p:cNvPr>
          <p:cNvSpPr txBox="1">
            <a:spLocks/>
          </p:cNvSpPr>
          <p:nvPr/>
        </p:nvSpPr>
        <p:spPr bwMode="auto">
          <a:xfrm>
            <a:off x="0" y="360946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( 81 : 6 ، 5 )</a:t>
            </a:r>
          </a:p>
        </p:txBody>
      </p:sp>
      <p:sp>
        <p:nvSpPr>
          <p:cNvPr id="6" name="Content Placeholder 3">
            <a:extLst>
              <a:ext uri="{FF2B5EF4-FFF2-40B4-BE49-F238E27FC236}">
                <a16:creationId xmlns:a16="http://schemas.microsoft.com/office/drawing/2014/main" id="{B3B42957-ED46-4FCE-AF27-777FA510CC98}"/>
              </a:ext>
            </a:extLst>
          </p:cNvPr>
          <p:cNvSpPr txBox="1">
            <a:spLocks/>
          </p:cNvSpPr>
          <p:nvPr/>
        </p:nvSpPr>
        <p:spPr bwMode="auto">
          <a:xfrm>
            <a:off x="0" y="4760679"/>
            <a:ext cx="9144000"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200" b="1" dirty="0">
                <a:solidFill>
                  <a:srgbClr val="FFFFFF"/>
                </a:solidFill>
                <a:latin typeface="CS New Athanasius" panose="020B0500000000000000" pitchFamily="34" charset="0"/>
                <a:cs typeface="Times New Roman" panose="02020603050405020304" pitchFamily="18" charset="0"/>
              </a:rPr>
              <a:t>قُمْ يا اللهُ ودِنْ الأرضَ، لأنَّكَ أنتَ تَرِثُ في جميعِ الأُمَمِ. </a:t>
            </a:r>
          </a:p>
          <a:p>
            <a:pPr algn="ctr" rtl="1" eaLnBrk="1" hangingPunct="1">
              <a:spcBef>
                <a:spcPct val="20000"/>
              </a:spcBef>
            </a:pPr>
            <a:r>
              <a:rPr lang="ar-EG" sz="4200" b="1" dirty="0">
                <a:solidFill>
                  <a:srgbClr val="FFFFFF"/>
                </a:solidFill>
                <a:latin typeface="CS New Athanasius" panose="020B0500000000000000" pitchFamily="34" charset="0"/>
                <a:cs typeface="Times New Roman" panose="02020603050405020304" pitchFamily="18" charset="0"/>
              </a:rPr>
              <a:t>أنا قُلْتُ إنَّكُمْ آلِهَةٌ، وبَنُو العَليِّ كُلُّكُمْ.</a:t>
            </a:r>
          </a:p>
        </p:txBody>
      </p:sp>
    </p:spTree>
  </p:cSld>
  <p:clrMapOvr>
    <a:masterClrMapping/>
  </p:clrMapOvr>
  <p:transition spd="slow"/>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988B3F2-BA00-4E04-A5DE-4A018F2521D0}"/>
              </a:ext>
            </a:extLst>
          </p:cNvPr>
          <p:cNvSpPr>
            <a:spLocks noGrp="1"/>
          </p:cNvSpPr>
          <p:nvPr/>
        </p:nvSpPr>
        <p:spPr bwMode="auto">
          <a:xfrm>
            <a:off x="0" y="3671047"/>
            <a:ext cx="9144000" cy="661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يوحنا البشير</a:t>
            </a:r>
            <a:r>
              <a:rPr lang="ar-EG" sz="4000" dirty="0"/>
              <a:t> </a:t>
            </a:r>
            <a:r>
              <a:rPr lang="ar-SA" sz="4000" dirty="0"/>
              <a:t>( 6 : 15 ـ 21 )</a:t>
            </a:r>
            <a:endParaRPr lang="en-US" sz="4000" dirty="0"/>
          </a:p>
        </p:txBody>
      </p:sp>
      <p:sp>
        <p:nvSpPr>
          <p:cNvPr id="4" name="Content Placeholder 3">
            <a:extLst>
              <a:ext uri="{FF2B5EF4-FFF2-40B4-BE49-F238E27FC236}">
                <a16:creationId xmlns:a16="http://schemas.microsoft.com/office/drawing/2014/main" id="{B5585618-F79D-405E-9466-5431907D9FE4}"/>
              </a:ext>
            </a:extLst>
          </p:cNvPr>
          <p:cNvSpPr txBox="1">
            <a:spLocks/>
          </p:cNvSpPr>
          <p:nvPr/>
        </p:nvSpPr>
        <p:spPr bwMode="auto">
          <a:xfrm>
            <a:off x="0" y="433214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600" b="1" dirty="0">
                <a:solidFill>
                  <a:srgbClr val="FFFFFF"/>
                </a:solidFill>
                <a:cs typeface="Times New Roman" panose="02020603050405020304" pitchFamily="18" charset="0"/>
              </a:rPr>
              <a:t>وأمَّا يَسوعُ فإذْ رأىَ أنَّهُمْ مُهتمونَ أنْ يَأتوا ويَختطِفوهُ لِيجعَلُوهُ مَلِكاً، انصَرَفَ أيضاً إلى الجَبَلِ وحدَهُ. ولمَّا كانَ المَساءُ نَزلَ تَلامِيذُهُ إلى البَحْرِ، فرَكِبوا السَّفينةَ وأتوا إلى عَبرِ البَحرِ إلى كَفرِنَاحُومَ. وكانَ الظَّلامُ قَدْ أقْبَلَ، ولَمْ يَكُنْ يَسوعُ قَدْ أتَى إليْهِمْ. </a:t>
            </a:r>
          </a:p>
        </p:txBody>
      </p:sp>
    </p:spTree>
    <p:extLst>
      <p:ext uri="{BB962C8B-B14F-4D97-AF65-F5344CB8AC3E}">
        <p14:creationId xmlns:p14="http://schemas.microsoft.com/office/powerpoint/2010/main" val="133462420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0F7BE6-62D9-41A5-835E-B0B5600BFF2F}"/>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وهَاجَ البَحرُ مِنْ رِيحٍ عظيمةٍ تَهُبُّ. فلمَّا كانوا قد ابتعدوا نَحوَ خَمْسٍ وعِشرِينَ أوْ ثَلاثِينَ غَلْوةً، نَظروا يَسوعَ مَاشِياً على البَحرِ مُقتَرِباً مِنَ السَّفِينةِ، فخافوا. فقالَ لهُمْ: " أنا هوَ لا تَخافوا ". فأرادوا أنْ يأخذوهُ معهُمْ في السَّفينةِ. وللوقتِ صَارت السَّفينةُ إلى الشاطئِ، إلى الأرضِ التي كانوا ذاهِبينَ إليها.</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595912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3222760-F825-4948-A1B8-09E07AA82496}"/>
              </a:ext>
            </a:extLst>
          </p:cNvPr>
          <p:cNvSpPr>
            <a:spLocks noGrp="1"/>
          </p:cNvSpPr>
          <p:nvPr/>
        </p:nvSpPr>
        <p:spPr bwMode="auto">
          <a:xfrm>
            <a:off x="0" y="3711388"/>
            <a:ext cx="9144000" cy="67664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a:t>
            </a:r>
            <a:r>
              <a:rPr lang="ar-EG" sz="4000" dirty="0"/>
              <a:t> متى البشير </a:t>
            </a:r>
            <a:r>
              <a:rPr lang="ar-SA" sz="4000" dirty="0"/>
              <a:t>( 8 : 5 ـ 13 )</a:t>
            </a:r>
            <a:endParaRPr lang="en-US" sz="4000" dirty="0"/>
          </a:p>
        </p:txBody>
      </p:sp>
      <p:sp>
        <p:nvSpPr>
          <p:cNvPr id="4" name="Content Placeholder 2">
            <a:extLst>
              <a:ext uri="{FF2B5EF4-FFF2-40B4-BE49-F238E27FC236}">
                <a16:creationId xmlns:a16="http://schemas.microsoft.com/office/drawing/2014/main" id="{EF94267D-8E51-42A6-888D-A9A4E3639B6B}"/>
              </a:ext>
            </a:extLst>
          </p:cNvPr>
          <p:cNvSpPr>
            <a:spLocks noGrp="1"/>
          </p:cNvSpPr>
          <p:nvPr/>
        </p:nvSpPr>
        <p:spPr bwMode="auto">
          <a:xfrm>
            <a:off x="0" y="4388037"/>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sz="3600" b="1" dirty="0">
                <a:solidFill>
                  <a:srgbClr val="FFFFFF"/>
                </a:solidFill>
                <a:cs typeface="Times New Roman" panose="02020603050405020304" pitchFamily="18" charset="0"/>
              </a:rPr>
              <a:t>ولمَّا دخلَ كفرناحوم، جاء إليه قائد مِئَةٍ يطلب إليه قائلاً: " يا سيِّدي، غُلامي مطروحٌ في بيتي مُخلَّعاً مُعذَّباً جدّاً ". فقال له يسوع: " أنا آتي وأشفيه ". فأجاب قائد المِئَة وقال: " ياربُّ، لستُ مُستحقّاً أن تدخل تحت سقف بيتي، </a:t>
            </a:r>
            <a:endParaRPr lang="ar-EG"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36902014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09885217"/>
      </p:ext>
    </p:extLst>
  </p:cSld>
  <p:clrMapOvr>
    <a:masterClrMapping/>
  </p:clrMapOvr>
  <p:transition spd="slow" advClick="0" advTm="0"/>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55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أمشير</a:t>
            </a:r>
            <a:endParaRPr lang="en-US"/>
          </a:p>
        </p:txBody>
      </p:sp>
      <p:sp>
        <p:nvSpPr>
          <p:cNvPr id="5" name="Title 1">
            <a:extLst>
              <a:ext uri="{FF2B5EF4-FFF2-40B4-BE49-F238E27FC236}">
                <a16:creationId xmlns:a16="http://schemas.microsoft.com/office/drawing/2014/main" id="{36D13712-9CCC-4BE0-ACDF-D0E06C77DC85}"/>
              </a:ext>
            </a:extLst>
          </p:cNvPr>
          <p:cNvSpPr txBox="1">
            <a:spLocks/>
          </p:cNvSpPr>
          <p:nvPr/>
        </p:nvSpPr>
        <p:spPr bwMode="auto">
          <a:xfrm>
            <a:off x="0" y="361912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 : 1-3 )</a:t>
            </a:r>
          </a:p>
        </p:txBody>
      </p:sp>
      <p:sp>
        <p:nvSpPr>
          <p:cNvPr id="6" name="Content Placeholder 3">
            <a:extLst>
              <a:ext uri="{FF2B5EF4-FFF2-40B4-BE49-F238E27FC236}">
                <a16:creationId xmlns:a16="http://schemas.microsoft.com/office/drawing/2014/main" id="{06CE641E-FDC2-49A1-B479-40E554A4C1F8}"/>
              </a:ext>
            </a:extLst>
          </p:cNvPr>
          <p:cNvSpPr txBox="1">
            <a:spLocks/>
          </p:cNvSpPr>
          <p:nvPr/>
        </p:nvSpPr>
        <p:spPr bwMode="auto">
          <a:xfrm>
            <a:off x="0" y="4384301"/>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dirty="0">
                <a:solidFill>
                  <a:srgbClr val="FFFFFF"/>
                </a:solidFill>
                <a:latin typeface="CS New Athanasius" panose="020B0500000000000000" pitchFamily="34" charset="0"/>
                <a:cs typeface="Times New Roman" panose="02020603050405020304" pitchFamily="18" charset="0"/>
              </a:rPr>
              <a:t>ياربُّ مَن يسكنُ في مَسكنِكَ، أو مَن يَحلُّ في جبلِ قُدسِكَ. إلاَّ السَّالِكُ بلا عيبٍ، ويعملُ البرَّ ويتكلَّمُ الحقَّ في قلبهِ.</a:t>
            </a:r>
          </a:p>
        </p:txBody>
      </p:sp>
    </p:spTree>
  </p:cSld>
  <p:clrMapOvr>
    <a:masterClrMapping/>
  </p:clrMapOvr>
  <p:transition spd="slow"/>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028DE43B-4857-4F24-B269-E429A941B6FE}"/>
              </a:ext>
            </a:extLst>
          </p:cNvPr>
          <p:cNvSpPr>
            <a:spLocks noGrp="1"/>
          </p:cNvSpPr>
          <p:nvPr/>
        </p:nvSpPr>
        <p:spPr bwMode="auto">
          <a:xfrm>
            <a:off x="0" y="3765176"/>
            <a:ext cx="9144000" cy="53827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3600" dirty="0"/>
              <a:t>الإنجيل من بشارة مُعلمنا يوحنا البشير ( </a:t>
            </a:r>
            <a:r>
              <a:rPr lang="ar-EG" sz="3600" dirty="0"/>
              <a:t>4</a:t>
            </a:r>
            <a:r>
              <a:rPr lang="ar-SA" sz="3600" dirty="0"/>
              <a:t> : </a:t>
            </a:r>
            <a:r>
              <a:rPr lang="ar-EG" sz="3600" dirty="0"/>
              <a:t>46</a:t>
            </a:r>
            <a:r>
              <a:rPr lang="ar-SA" sz="3600" dirty="0"/>
              <a:t> ــ </a:t>
            </a:r>
            <a:r>
              <a:rPr lang="ar-EG" sz="3600" dirty="0"/>
              <a:t>53</a:t>
            </a:r>
            <a:r>
              <a:rPr lang="ar-SA" sz="3600" dirty="0"/>
              <a:t> )</a:t>
            </a:r>
            <a:endParaRPr lang="en-US" sz="3600" dirty="0"/>
          </a:p>
        </p:txBody>
      </p:sp>
      <p:sp>
        <p:nvSpPr>
          <p:cNvPr id="4" name="Content Placeholder 3">
            <a:extLst>
              <a:ext uri="{FF2B5EF4-FFF2-40B4-BE49-F238E27FC236}">
                <a16:creationId xmlns:a16="http://schemas.microsoft.com/office/drawing/2014/main" id="{C5C6161C-D28E-4CD1-903C-4CE996995B40}"/>
              </a:ext>
            </a:extLst>
          </p:cNvPr>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وكان في كفر ناحوم عبدٌ لملكٍ ابنه مريضٌ. هذا إذ سَمعَ أنَّ يسوعَ قد جاءَ من اليهوديَّةِ إلى الجليل انطلقَ إليهِ، وسألَهُ أن يَنزل ويَشفي ابنهُ. لأنَّه كان مُشرفاً على الموتِ. فقال له يسوع: لا تؤمنونَ إنْ لم تُعاينوا آياتٍ وعجائبَ! قال له عبدُ المَلِكِ: يا سيِّدي، انزل قبل أن يموتَ فتاي. قال له يسوع: امضِ. ابنُكَ حيٌّ. </a:t>
            </a:r>
          </a:p>
        </p:txBody>
      </p:sp>
    </p:spTree>
    <p:extLst>
      <p:ext uri="{BB962C8B-B14F-4D97-AF65-F5344CB8AC3E}">
        <p14:creationId xmlns:p14="http://schemas.microsoft.com/office/powerpoint/2010/main" val="38574184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857EEEB-83DA-4F2D-AD3C-BFF1835556AE}"/>
              </a:ext>
            </a:extLst>
          </p:cNvPr>
          <p:cNvSpPr txBox="1"/>
          <p:nvPr/>
        </p:nvSpPr>
        <p:spPr>
          <a:xfrm>
            <a:off x="0" y="4345206"/>
            <a:ext cx="9144000" cy="2554545"/>
          </a:xfrm>
          <a:prstGeom prst="rect">
            <a:avLst/>
          </a:prstGeom>
          <a:noFill/>
        </p:spPr>
        <p:txBody>
          <a:bodyPr vert="horz" rtlCol="0">
            <a:spAutoFit/>
          </a:bodyPr>
          <a:lstStyle/>
          <a:p>
            <a:pPr algn="justLow" rtl="1">
              <a:spcBef>
                <a:spcPct val="20000"/>
              </a:spcBef>
            </a:pPr>
            <a:r>
              <a:rPr lang="ar-EG" sz="3200" b="1" dirty="0">
                <a:solidFill>
                  <a:srgbClr val="FFFFFF"/>
                </a:solidFill>
                <a:cs typeface="Times New Roman" panose="02020603050405020304" pitchFamily="18" charset="0"/>
              </a:rPr>
              <a:t>فآمنَ الرَّجلُ بالقولِ الذي قاله له يسوع، وذهبَ. وفيما هو نازلٌ استقبلهُ عبيدُهُ قائلينَ:إنَّ ابنَكَ حيٌّ . فاستخبرهُمْ عن السَّاعةِ التي فيها أخذ يَتعافى، فقالوا له: أمس في السَّاعةِ السَّابعةِ تركتهُ الحُمَّى. ففهِمَ أبوه أنَّه في تلكَ السَّاعةِ التي قال له فيها يسوعُ إنَّ ابنَكَ حيٌّ. فآمنَ هو وبيتهُ كلُّه.</a:t>
            </a:r>
          </a:p>
        </p:txBody>
      </p:sp>
    </p:spTree>
    <p:extLst>
      <p:ext uri="{BB962C8B-B14F-4D97-AF65-F5344CB8AC3E}">
        <p14:creationId xmlns:p14="http://schemas.microsoft.com/office/powerpoint/2010/main" val="238974411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1948720"/>
      </p:ext>
    </p:extLst>
  </p:cSld>
  <p:clrMapOvr>
    <a:masterClrMapping/>
  </p:clrMapOvr>
  <p:transition spd="slow" advClick="0" advTm="0"/>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98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أمشير</a:t>
            </a:r>
            <a:endParaRPr lang="en-US"/>
          </a:p>
        </p:txBody>
      </p:sp>
      <p:sp>
        <p:nvSpPr>
          <p:cNvPr id="5" name="Title 1">
            <a:extLst>
              <a:ext uri="{FF2B5EF4-FFF2-40B4-BE49-F238E27FC236}">
                <a16:creationId xmlns:a16="http://schemas.microsoft.com/office/drawing/2014/main" id="{9CB5B9BD-87E7-4A66-AD22-67966836DF4C}"/>
              </a:ext>
            </a:extLst>
          </p:cNvPr>
          <p:cNvSpPr txBox="1">
            <a:spLocks/>
          </p:cNvSpPr>
          <p:nvPr/>
        </p:nvSpPr>
        <p:spPr bwMode="auto">
          <a:xfrm>
            <a:off x="0" y="359601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( 17 : 15 ، 3 )</a:t>
            </a:r>
          </a:p>
        </p:txBody>
      </p:sp>
      <p:sp>
        <p:nvSpPr>
          <p:cNvPr id="6" name="Content Placeholder 3">
            <a:extLst>
              <a:ext uri="{FF2B5EF4-FFF2-40B4-BE49-F238E27FC236}">
                <a16:creationId xmlns:a16="http://schemas.microsoft.com/office/drawing/2014/main" id="{2BEF969C-A087-47BF-B742-5F09FC58C387}"/>
              </a:ext>
            </a:extLst>
          </p:cNvPr>
          <p:cNvSpPr txBox="1">
            <a:spLocks/>
          </p:cNvSpPr>
          <p:nvPr/>
        </p:nvSpPr>
        <p:spPr bwMode="auto">
          <a:xfrm>
            <a:off x="0" y="4361188"/>
            <a:ext cx="9144000"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وأنا بالبر أعاين وجهك، وأشبع عندما يظهر مجدك، جربت قلبي، وتعهدتني ليلاً. </a:t>
            </a:r>
          </a:p>
        </p:txBody>
      </p:sp>
    </p:spTree>
  </p:cSld>
  <p:clrMapOvr>
    <a:masterClrMapping/>
  </p:clrMapOvr>
  <p:transition spd="slow"/>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AE48F09-F972-4C6B-97BE-1D60C289A42B}"/>
              </a:ext>
            </a:extLst>
          </p:cNvPr>
          <p:cNvSpPr>
            <a:spLocks noGrp="1"/>
          </p:cNvSpPr>
          <p:nvPr/>
        </p:nvSpPr>
        <p:spPr bwMode="auto">
          <a:xfrm>
            <a:off x="0" y="3684494"/>
            <a:ext cx="9144000" cy="64765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يوحنا البشير (5 : 39 - 47 )</a:t>
            </a:r>
            <a:endParaRPr lang="en-US" sz="4000" dirty="0"/>
          </a:p>
        </p:txBody>
      </p:sp>
      <p:sp>
        <p:nvSpPr>
          <p:cNvPr id="4" name="Content Placeholder 3">
            <a:extLst>
              <a:ext uri="{FF2B5EF4-FFF2-40B4-BE49-F238E27FC236}">
                <a16:creationId xmlns:a16="http://schemas.microsoft.com/office/drawing/2014/main" id="{CC5CF7EE-110A-4726-877F-CC93C50717AD}"/>
              </a:ext>
            </a:extLst>
          </p:cNvPr>
          <p:cNvSpPr txBox="1">
            <a:spLocks/>
          </p:cNvSpPr>
          <p:nvPr/>
        </p:nvSpPr>
        <p:spPr bwMode="auto">
          <a:xfrm>
            <a:off x="0" y="433214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فتشوا الكتب لانكم تظنون ان لكم فيها حياة ابدية و هي التي تشهد لي. و لا تريدون ان تاتوا الي لتكون لكم حياة. مجدا من الناس لست اقبل. و لكني قد عرفتكم ان ليست لكم محبة الله في انفسكم. انا قد اتيت باسم ابي و لستم تقبلونني ان اتى اخر باسم نفسه فذلك تقبلونه. كيف تقدرون ان تؤمنوا و انتم تقبلون مجدا بعضكم من بعض</a:t>
            </a:r>
          </a:p>
        </p:txBody>
      </p:sp>
    </p:spTree>
    <p:extLst>
      <p:ext uri="{BB962C8B-B14F-4D97-AF65-F5344CB8AC3E}">
        <p14:creationId xmlns:p14="http://schemas.microsoft.com/office/powerpoint/2010/main" val="184452904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14D5DF6-69E8-42F6-8661-220B448356DA}"/>
              </a:ext>
            </a:extLst>
          </p:cNvPr>
          <p:cNvSpPr txBox="1"/>
          <p:nvPr/>
        </p:nvSpPr>
        <p:spPr>
          <a:xfrm>
            <a:off x="0" y="4345206"/>
            <a:ext cx="9144000" cy="2185214"/>
          </a:xfrm>
          <a:prstGeom prst="rect">
            <a:avLst/>
          </a:prstGeom>
          <a:noFill/>
        </p:spPr>
        <p:txBody>
          <a:bodyPr vert="horz" wrap="square" rtlCol="0">
            <a:spAutoFit/>
          </a:bodyPr>
          <a:lstStyle/>
          <a:p>
            <a:pPr algn="r" rtl="1"/>
            <a:r>
              <a:rPr lang="ar-EG" sz="3400" b="1" dirty="0">
                <a:solidFill>
                  <a:srgbClr val="FFFFFF"/>
                </a:solidFill>
                <a:cs typeface="Times New Roman" panose="02020603050405020304" pitchFamily="18" charset="0"/>
              </a:rPr>
              <a:t>و المجد الذي من الاله الواحد لستم تطلبونه. لا تظنوا اني اشكوكم الى الاب يوجد الذي يشكوكم و هو موسى الذي عليه رجاؤكم. لانكم لو كنتم تصدقون موسى لكنتم تصدقونني لانه هو كتب عني. فان كنتم لستم تصدقون كتب ذاك فكيف تصدقون كلامي.</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17112461"/>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1841552"/>
      </p:ext>
    </p:extLst>
  </p:cSld>
  <p:clrMapOvr>
    <a:masterClrMapping/>
  </p:clrMapOvr>
  <p:transition spd="slow" advClick="0" advTm="0"/>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أمشير</a:t>
            </a:r>
            <a:endParaRPr lang="en-US"/>
          </a:p>
        </p:txBody>
      </p:sp>
      <p:sp>
        <p:nvSpPr>
          <p:cNvPr id="5" name="Title 1">
            <a:extLst>
              <a:ext uri="{FF2B5EF4-FFF2-40B4-BE49-F238E27FC236}">
                <a16:creationId xmlns:a16="http://schemas.microsoft.com/office/drawing/2014/main" id="{7F97700B-2E86-4FB3-AA0B-E233D4B44CB9}"/>
              </a:ext>
            </a:extLst>
          </p:cNvPr>
          <p:cNvSpPr txBox="1">
            <a:spLocks/>
          </p:cNvSpPr>
          <p:nvPr/>
        </p:nvSpPr>
        <p:spPr bwMode="auto">
          <a:xfrm>
            <a:off x="0" y="364704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(92 : 4 ، 5)</a:t>
            </a:r>
          </a:p>
        </p:txBody>
      </p:sp>
      <p:sp>
        <p:nvSpPr>
          <p:cNvPr id="6" name="Content Placeholder 3">
            <a:extLst>
              <a:ext uri="{FF2B5EF4-FFF2-40B4-BE49-F238E27FC236}">
                <a16:creationId xmlns:a16="http://schemas.microsoft.com/office/drawing/2014/main" id="{8C924755-CB57-4EA6-A369-D27A00CC552E}"/>
              </a:ext>
            </a:extLst>
          </p:cNvPr>
          <p:cNvSpPr txBox="1">
            <a:spLocks/>
          </p:cNvSpPr>
          <p:nvPr/>
        </p:nvSpPr>
        <p:spPr bwMode="auto">
          <a:xfrm>
            <a:off x="0" y="4677242"/>
            <a:ext cx="914400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لأنك أفرحتني يارب بصنيعك. وبأعمال يديك أبتهج.</a:t>
            </a:r>
          </a:p>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 كما عظمت أعمالك يارب. وأفكارك عمقت جداً. </a:t>
            </a:r>
          </a:p>
        </p:txBody>
      </p:sp>
    </p:spTree>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26194A5-3848-4DCE-8717-2F3EE414009D}"/>
              </a:ext>
            </a:extLst>
          </p:cNvPr>
          <p:cNvSpPr txBox="1"/>
          <p:nvPr/>
        </p:nvSpPr>
        <p:spPr>
          <a:xfrm>
            <a:off x="0" y="4345206"/>
            <a:ext cx="9144000" cy="2554545"/>
          </a:xfrm>
          <a:prstGeom prst="rect">
            <a:avLst/>
          </a:prstGeom>
          <a:noFill/>
        </p:spPr>
        <p:txBody>
          <a:bodyPr vert="horz" rtlCol="0">
            <a:spAutoFit/>
          </a:bodyPr>
          <a:lstStyle/>
          <a:p>
            <a:pPr algn="r" rtl="1"/>
            <a:r>
              <a:rPr lang="ar-SA" sz="4000" b="1" dirty="0">
                <a:solidFill>
                  <a:srgbClr val="FFFFFF"/>
                </a:solidFill>
                <a:cs typeface="Times New Roman" panose="02020603050405020304" pitchFamily="18" charset="0"/>
              </a:rPr>
              <a:t>لكن قُل كلمةً فقط فيبرأ غلامي. لأنِّي أنا أيضاً إنسانٌ تحت سلطانٍ. لي جندٌ</a:t>
            </a:r>
            <a:r>
              <a:rPr lang="ar-EG" sz="4000" b="1" dirty="0">
                <a:solidFill>
                  <a:srgbClr val="FFFFFF"/>
                </a:solidFill>
                <a:cs typeface="Times New Roman" panose="02020603050405020304" pitchFamily="18" charset="0"/>
              </a:rPr>
              <a:t> </a:t>
            </a:r>
            <a:r>
              <a:rPr lang="ar-SA" sz="4000" b="1" dirty="0">
                <a:solidFill>
                  <a:srgbClr val="FFFFFF"/>
                </a:solidFill>
                <a:cs typeface="Times New Roman" panose="02020603050405020304" pitchFamily="18" charset="0"/>
              </a:rPr>
              <a:t>تحت يدي. أقول لهذا: اذهب فيذهب، ولآخر: تعال فيأتي، ولعبـدي: افعل هذا فيفعل ". فلمَّـا سَمِع يسـوع تعجَّب، وقال للذين يتبعـونـه: "</a:t>
            </a:r>
          </a:p>
        </p:txBody>
      </p:sp>
    </p:spTree>
    <p:extLst>
      <p:ext uri="{BB962C8B-B14F-4D97-AF65-F5344CB8AC3E}">
        <p14:creationId xmlns:p14="http://schemas.microsoft.com/office/powerpoint/2010/main" val="92255678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1A5A603-5E03-4A89-89C9-0E68FE0EA384}"/>
              </a:ext>
            </a:extLst>
          </p:cNvPr>
          <p:cNvSpPr>
            <a:spLocks noGrp="1"/>
          </p:cNvSpPr>
          <p:nvPr/>
        </p:nvSpPr>
        <p:spPr bwMode="auto">
          <a:xfrm>
            <a:off x="0" y="3671047"/>
            <a:ext cx="9144000" cy="6611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(17 : 1 - 10)</a:t>
            </a:r>
            <a:endParaRPr lang="en-US" sz="4000" dirty="0"/>
          </a:p>
        </p:txBody>
      </p:sp>
      <p:sp>
        <p:nvSpPr>
          <p:cNvPr id="4" name="Content Placeholder 3">
            <a:extLst>
              <a:ext uri="{FF2B5EF4-FFF2-40B4-BE49-F238E27FC236}">
                <a16:creationId xmlns:a16="http://schemas.microsoft.com/office/drawing/2014/main" id="{66601697-D24F-473D-88D9-A2EB3C00372D}"/>
              </a:ext>
            </a:extLst>
          </p:cNvPr>
          <p:cNvSpPr txBox="1">
            <a:spLocks/>
          </p:cNvSpPr>
          <p:nvPr/>
        </p:nvSpPr>
        <p:spPr bwMode="auto">
          <a:xfrm>
            <a:off x="0" y="433214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 قال لتلاميذه لا يمكن الا ان تاتي العثرات و لكن ويل للذي تاتي بواسطته. خير له لو طوق عنقه بحجر رحى و طرح في البحر من ان يعثر احد هؤلاء الصغار. احترزوا لانفسكم و ان اخطا اليك اخوك فوبخه و ان تاب فاغفر له. و ان اخطا اليك سبع مرات في اليوم و رجع اليك سبع مرات في اليوم قائلا انا تائب فاغفر له. </a:t>
            </a:r>
          </a:p>
        </p:txBody>
      </p:sp>
    </p:spTree>
    <p:extLst>
      <p:ext uri="{BB962C8B-B14F-4D97-AF65-F5344CB8AC3E}">
        <p14:creationId xmlns:p14="http://schemas.microsoft.com/office/powerpoint/2010/main" val="346126341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11E48EF-0C38-4BB4-A126-0904576E52B9}"/>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فقال الرسل للرب زد ايماننا. فقال الرب لو كان لكم ايمان مثل حبة خردل لكنتم تقولون لهذه الجميزة انقلعي و انغرسي في البحر فتطيعكم. و من منكم له عبد يحرث او يرعى يقول له اذا دخل من الحقل تقدم سريعا و اتكئ. </a:t>
            </a:r>
          </a:p>
        </p:txBody>
      </p:sp>
    </p:spTree>
    <p:extLst>
      <p:ext uri="{BB962C8B-B14F-4D97-AF65-F5344CB8AC3E}">
        <p14:creationId xmlns:p14="http://schemas.microsoft.com/office/powerpoint/2010/main" val="336962824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6C6B260-B639-48BD-AD51-FE4E19B62879}"/>
              </a:ext>
            </a:extLst>
          </p:cNvPr>
          <p:cNvSpPr txBox="1"/>
          <p:nvPr/>
        </p:nvSpPr>
        <p:spPr>
          <a:xfrm>
            <a:off x="0" y="4345206"/>
            <a:ext cx="9144000" cy="2246769"/>
          </a:xfrm>
          <a:prstGeom prst="rect">
            <a:avLst/>
          </a:prstGeom>
          <a:noFill/>
        </p:spPr>
        <p:txBody>
          <a:bodyPr vert="horz" wrap="square" rtlCol="0">
            <a:spAutoFit/>
          </a:bodyPr>
          <a:lstStyle/>
          <a:p>
            <a:pPr algn="r" rtl="1"/>
            <a:r>
              <a:rPr lang="ar-EG" sz="3500" b="1" dirty="0">
                <a:solidFill>
                  <a:srgbClr val="FFFFFF"/>
                </a:solidFill>
                <a:cs typeface="Times New Roman" panose="02020603050405020304" pitchFamily="18" charset="0"/>
              </a:rPr>
              <a:t>بل الا يقول له اعدد ما اتعشى به و تمنطق و اخدمني حتى اكل و اشرب و بعد ذلك تاكل و تشرب انت. فهل لذلك العبد فضل لانه فعل ما امر به لا اظن. كذلك انتم ايضا متى فعلتم كل ما امرتم به فقولوا اننا عبيد بطالون لاننا انما عملنا ما كان يجب علينا</a:t>
            </a:r>
            <a:r>
              <a:rPr lang="ar-EG" sz="3500" b="1" dirty="0">
                <a:solidFill>
                  <a:srgbClr val="FFFFFF"/>
                </a:solidFill>
                <a:latin typeface="Times New Roman" panose="02020603050405020304" pitchFamily="18" charset="0"/>
                <a:cs typeface="Times New Roman" panose="02020603050405020304" pitchFamily="18" charset="0"/>
              </a:rPr>
              <a:t>.</a:t>
            </a:r>
            <a:endParaRPr lang="en-GB" sz="35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0697775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9975136"/>
      </p:ext>
    </p:extLst>
  </p:cSld>
  <p:clrMapOvr>
    <a:masterClrMapping/>
  </p:clrMapOvr>
  <p:transition spd="slow" advClick="0" advTm="0"/>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بشنس</a:t>
            </a:r>
            <a:endParaRPr lang="en-US"/>
          </a:p>
        </p:txBody>
      </p:sp>
      <p:sp>
        <p:nvSpPr>
          <p:cNvPr id="5" name="Title 1">
            <a:extLst>
              <a:ext uri="{FF2B5EF4-FFF2-40B4-BE49-F238E27FC236}">
                <a16:creationId xmlns:a16="http://schemas.microsoft.com/office/drawing/2014/main" id="{04FC6C63-FA34-4B1D-B81E-735B079414BD}"/>
              </a:ext>
            </a:extLst>
          </p:cNvPr>
          <p:cNvSpPr txBox="1">
            <a:spLocks/>
          </p:cNvSpPr>
          <p:nvPr/>
        </p:nvSpPr>
        <p:spPr bwMode="auto">
          <a:xfrm>
            <a:off x="0" y="360586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(13:78، 9)</a:t>
            </a:r>
          </a:p>
        </p:txBody>
      </p:sp>
      <p:sp>
        <p:nvSpPr>
          <p:cNvPr id="6" name="Content Placeholder 3">
            <a:extLst>
              <a:ext uri="{FF2B5EF4-FFF2-40B4-BE49-F238E27FC236}">
                <a16:creationId xmlns:a16="http://schemas.microsoft.com/office/drawing/2014/main" id="{581A705B-821A-4499-9471-E56A3E7275DB}"/>
              </a:ext>
            </a:extLst>
          </p:cNvPr>
          <p:cNvSpPr txBox="1">
            <a:spLocks/>
          </p:cNvSpPr>
          <p:nvPr/>
        </p:nvSpPr>
        <p:spPr bwMode="auto">
          <a:xfrm>
            <a:off x="0" y="4518960"/>
            <a:ext cx="91440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000" b="1" dirty="0">
                <a:solidFill>
                  <a:srgbClr val="FFFFFF"/>
                </a:solidFill>
                <a:latin typeface="CS New Athanasius" panose="020B0500000000000000" pitchFamily="34" charset="0"/>
                <a:cs typeface="Times New Roman" panose="02020603050405020304" pitchFamily="18" charset="0"/>
              </a:rPr>
              <a:t>اما نحن شعبك و غنم رعايتك نحمدك الى الدهر الى دور فدور نحدث بتسبيحك. اعنا يا اله خلاصنا من اجل مجد اسمك و نجنا و اغفر خطايانا من اجل اسمك. </a:t>
            </a:r>
          </a:p>
        </p:txBody>
      </p:sp>
    </p:spTree>
  </p:cSld>
  <p:clrMapOvr>
    <a:masterClrMapping/>
  </p:clrMapOvr>
  <p:transition spd="slow"/>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1702B0-8C67-453F-9929-F2461ADB8F94}"/>
              </a:ext>
            </a:extLst>
          </p:cNvPr>
          <p:cNvSpPr>
            <a:spLocks noGrp="1"/>
          </p:cNvSpPr>
          <p:nvPr/>
        </p:nvSpPr>
        <p:spPr bwMode="auto">
          <a:xfrm>
            <a:off x="0" y="3566972"/>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a:t>
            </a:r>
            <a:r>
              <a:rPr lang="ar-EG" dirty="0"/>
              <a:t>متى </a:t>
            </a:r>
            <a:r>
              <a:rPr lang="ar-SA" dirty="0"/>
              <a:t>البشير</a:t>
            </a:r>
            <a:r>
              <a:rPr lang="ar-EG" dirty="0"/>
              <a:t>(34:22-40</a:t>
            </a:r>
            <a:r>
              <a:rPr lang="ar-SA" dirty="0"/>
              <a:t>)</a:t>
            </a:r>
            <a:endParaRPr lang="en-US" dirty="0"/>
          </a:p>
        </p:txBody>
      </p:sp>
      <p:sp>
        <p:nvSpPr>
          <p:cNvPr id="4" name="Content Placeholder 3">
            <a:extLst>
              <a:ext uri="{FF2B5EF4-FFF2-40B4-BE49-F238E27FC236}">
                <a16:creationId xmlns:a16="http://schemas.microsoft.com/office/drawing/2014/main" id="{EE7076DE-3904-4BCA-89D5-E4C24D2AF569}"/>
              </a:ext>
            </a:extLst>
          </p:cNvPr>
          <p:cNvSpPr txBox="1">
            <a:spLocks/>
          </p:cNvSpPr>
          <p:nvPr/>
        </p:nvSpPr>
        <p:spPr bwMode="auto">
          <a:xfrm>
            <a:off x="-53788" y="4332147"/>
            <a:ext cx="9238129" cy="25160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150" b="1" dirty="0">
                <a:solidFill>
                  <a:srgbClr val="FFFFFF"/>
                </a:solidFill>
                <a:cs typeface="Times New Roman" panose="02020603050405020304" pitchFamily="18" charset="0"/>
              </a:rPr>
              <a:t>اما الفريسيون فلما سمعوا انه ابكم الصدوقيين اجتمعوا معا. و ساله واحد منهم و هو ناموسي ليجربه قائلا. يا معلم اية وصية هي العظمى في الناموس. فقال له يسوع تحب الرب الهك من كل قلبك و من كل نفسك و من كل فكرك. هذه هي الوصية الاولى و العظمى. و الثانية مثلها تحب قريبك كنفسك. بهاتين الوصيتين يتعلق الناموس كله و الانبياء.</a:t>
            </a:r>
          </a:p>
        </p:txBody>
      </p:sp>
    </p:spTree>
    <p:extLst>
      <p:ext uri="{BB962C8B-B14F-4D97-AF65-F5344CB8AC3E}">
        <p14:creationId xmlns:p14="http://schemas.microsoft.com/office/powerpoint/2010/main" val="107245318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43481077"/>
      </p:ext>
    </p:extLst>
  </p:cSld>
  <p:clrMapOvr>
    <a:masterClrMapping/>
  </p:clrMapOvr>
  <p:transition spd="slow" advClick="0" advTm="0"/>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55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بشنس</a:t>
            </a:r>
            <a:endParaRPr lang="en-US"/>
          </a:p>
        </p:txBody>
      </p:sp>
      <p:sp>
        <p:nvSpPr>
          <p:cNvPr id="5" name="Title 1">
            <a:extLst>
              <a:ext uri="{FF2B5EF4-FFF2-40B4-BE49-F238E27FC236}">
                <a16:creationId xmlns:a16="http://schemas.microsoft.com/office/drawing/2014/main" id="{C9201D45-45A6-482F-9501-51A3030D546B}"/>
              </a:ext>
            </a:extLst>
          </p:cNvPr>
          <p:cNvSpPr txBox="1">
            <a:spLocks/>
          </p:cNvSpPr>
          <p:nvPr/>
        </p:nvSpPr>
        <p:spPr bwMode="auto">
          <a:xfrm>
            <a:off x="0" y="3596155"/>
            <a:ext cx="9143999"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( 45 : 10 ، 11 )</a:t>
            </a:r>
          </a:p>
        </p:txBody>
      </p:sp>
      <p:sp>
        <p:nvSpPr>
          <p:cNvPr id="6" name="Content Placeholder 3">
            <a:extLst>
              <a:ext uri="{FF2B5EF4-FFF2-40B4-BE49-F238E27FC236}">
                <a16:creationId xmlns:a16="http://schemas.microsoft.com/office/drawing/2014/main" id="{555E55E4-4537-48BA-BEB8-02EF78639B05}"/>
              </a:ext>
            </a:extLst>
          </p:cNvPr>
          <p:cNvSpPr txBox="1">
            <a:spLocks/>
          </p:cNvSpPr>
          <p:nvPr/>
        </p:nvSpPr>
        <p:spPr bwMode="auto">
          <a:xfrm>
            <a:off x="-1"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كُفُّوا واعلَموا أنَّي أنا هـو اللهُ. أَعلو بينَ الأُمَمِ، وأَعلو على الأرضِ. الربُّ إلهُ القوَّاتِ مَعنا. ناصرنا هو إلهُ يعقوبَ. </a:t>
            </a:r>
          </a:p>
        </p:txBody>
      </p:sp>
    </p:spTree>
  </p:cSld>
  <p:clrMapOvr>
    <a:masterClrMapping/>
  </p:clrMapOvr>
  <p:transition spd="slow"/>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80CCFC2-922F-4A66-8DA5-7E15C7288132}"/>
              </a:ext>
            </a:extLst>
          </p:cNvPr>
          <p:cNvSpPr>
            <a:spLocks noGrp="1"/>
          </p:cNvSpPr>
          <p:nvPr/>
        </p:nvSpPr>
        <p:spPr bwMode="auto">
          <a:xfrm>
            <a:off x="0" y="3657600"/>
            <a:ext cx="9144000" cy="6611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a:t>
            </a:r>
            <a:r>
              <a:rPr lang="ar-EG" sz="4000" dirty="0"/>
              <a:t>متى </a:t>
            </a:r>
            <a:r>
              <a:rPr lang="ar-SA" sz="4000" dirty="0"/>
              <a:t>البشير ( 22 : 41 ـ 46 ) </a:t>
            </a:r>
            <a:endParaRPr lang="en-US" sz="4000" dirty="0"/>
          </a:p>
        </p:txBody>
      </p:sp>
      <p:sp>
        <p:nvSpPr>
          <p:cNvPr id="4" name="Content Placeholder 3">
            <a:extLst>
              <a:ext uri="{FF2B5EF4-FFF2-40B4-BE49-F238E27FC236}">
                <a16:creationId xmlns:a16="http://schemas.microsoft.com/office/drawing/2014/main" id="{BD60B293-5301-47AA-BF46-CEF8EBF1C5B1}"/>
              </a:ext>
            </a:extLst>
          </p:cNvPr>
          <p:cNvSpPr txBox="1">
            <a:spLocks/>
          </p:cNvSpPr>
          <p:nvPr/>
        </p:nvSpPr>
        <p:spPr bwMode="auto">
          <a:xfrm>
            <a:off x="0" y="4318701"/>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وفيما كان الفرِّيسيُّون مُجتمعين معاً سألهم يسوع قائلاً: " ماذا تظنُّون في المسيح؟ ابن مَن هو؟ " قالوا له: " ابن داود ". وقال لهم يسوع: " فكيفَ يدعوه داود بالرُّوح ربِّي قائلاً: قالَ الربُّ لربِّي اجلس عن يميني حتَّى</a:t>
            </a:r>
          </a:p>
        </p:txBody>
      </p:sp>
    </p:spTree>
    <p:extLst>
      <p:ext uri="{BB962C8B-B14F-4D97-AF65-F5344CB8AC3E}">
        <p14:creationId xmlns:p14="http://schemas.microsoft.com/office/powerpoint/2010/main" val="3662495051"/>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4048CC5-8D46-4321-8C09-1B992BBE97A4}"/>
              </a:ext>
            </a:extLst>
          </p:cNvPr>
          <p:cNvSpPr txBox="1"/>
          <p:nvPr/>
        </p:nvSpPr>
        <p:spPr>
          <a:xfrm>
            <a:off x="0" y="4345206"/>
            <a:ext cx="9144000" cy="1938992"/>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أضع أعداءك تحت قدميكَ؟ فإن كان داود بالرُّوح يدعوه ربِّي، فكيفَ يكون ابنه؟ " فلم يستطع أحدٌ أن يجيبه بكلمةٍ. ولم يجسـر أحدٌ من ذلك اليوم أن يسأله البتَّة.</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9513420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D7C9E298-3D78-4940-9BDF-A6E4BF01D913}"/>
              </a:ext>
            </a:extLst>
          </p:cNvPr>
          <p:cNvSpPr txBox="1"/>
          <p:nvPr/>
        </p:nvSpPr>
        <p:spPr>
          <a:xfrm>
            <a:off x="0" y="4366885"/>
            <a:ext cx="9144000" cy="2554545"/>
          </a:xfrm>
          <a:prstGeom prst="rect">
            <a:avLst/>
          </a:prstGeom>
          <a:noFill/>
        </p:spPr>
        <p:txBody>
          <a:bodyPr wrap="square">
            <a:spAutoFit/>
          </a:bodyPr>
          <a:lstStyle/>
          <a:p>
            <a:pPr algn="r" rtl="1"/>
            <a:r>
              <a:rPr kumimoji="0" lang="ar-SA" sz="40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أقول لكم، إنِّي لم أجد إيماناً بمقدار هذا في أحد في إسرائيل. وأقول لكم: إنَّ كثيرين سيأتون مِن المشارق والمغارب ويتَّكئون مع إبراهيم وإسحق ويعقوب في ملكوت السَّمَوات، </a:t>
            </a:r>
            <a:endParaRPr lang="en-GB" dirty="0"/>
          </a:p>
        </p:txBody>
      </p:sp>
    </p:spTree>
    <p:extLst>
      <p:ext uri="{BB962C8B-B14F-4D97-AF65-F5344CB8AC3E}">
        <p14:creationId xmlns:p14="http://schemas.microsoft.com/office/powerpoint/2010/main" val="306456370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7899379"/>
      </p:ext>
    </p:extLst>
  </p:cSld>
  <p:clrMapOvr>
    <a:masterClrMapping/>
  </p:clrMapOvr>
  <p:transition spd="slow" advClick="0" advTm="0"/>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7890" name="Title 1"/>
          <p:cNvSpPr>
            <a:spLocks noGrp="1"/>
          </p:cNvSpPr>
          <p:nvPr>
            <p:ph type="title"/>
          </p:nvPr>
        </p:nvSpPr>
        <p:spPr bwMode="auto">
          <a:xfrm>
            <a:off x="-1653988" y="19050"/>
            <a:ext cx="16539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1 بؤونه</a:t>
            </a:r>
            <a:endParaRPr lang="en-US" dirty="0"/>
          </a:p>
        </p:txBody>
      </p:sp>
      <p:sp>
        <p:nvSpPr>
          <p:cNvPr id="5" name="Title 1">
            <a:extLst>
              <a:ext uri="{FF2B5EF4-FFF2-40B4-BE49-F238E27FC236}">
                <a16:creationId xmlns:a16="http://schemas.microsoft.com/office/drawing/2014/main" id="{F53BAD74-B195-4C3F-BF51-970AAD73F0DE}"/>
              </a:ext>
            </a:extLst>
          </p:cNvPr>
          <p:cNvSpPr txBox="1">
            <a:spLocks/>
          </p:cNvSpPr>
          <p:nvPr/>
        </p:nvSpPr>
        <p:spPr bwMode="auto">
          <a:xfrm>
            <a:off x="0" y="359209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( 9 : 6 )</a:t>
            </a:r>
          </a:p>
        </p:txBody>
      </p:sp>
      <p:sp>
        <p:nvSpPr>
          <p:cNvPr id="6" name="Content Placeholder 3">
            <a:extLst>
              <a:ext uri="{FF2B5EF4-FFF2-40B4-BE49-F238E27FC236}">
                <a16:creationId xmlns:a16="http://schemas.microsoft.com/office/drawing/2014/main" id="{353E453D-3289-4ABE-B758-96D1F647790F}"/>
              </a:ext>
            </a:extLst>
          </p:cNvPr>
          <p:cNvSpPr txBox="1">
            <a:spLocks/>
          </p:cNvSpPr>
          <p:nvPr/>
        </p:nvSpPr>
        <p:spPr bwMode="auto">
          <a:xfrm>
            <a:off x="-1" y="4357267"/>
            <a:ext cx="9144001" cy="2123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6600" b="1">
                <a:solidFill>
                  <a:srgbClr val="FFFFFF"/>
                </a:solidFill>
                <a:latin typeface="CS New Athanasius" panose="020B0500000000000000" pitchFamily="34" charset="0"/>
                <a:cs typeface="Times New Roman" panose="02020603050405020304" pitchFamily="18" charset="0"/>
              </a:rPr>
              <a:t>ويتَّكِلُ عليكَ الذينَ يعرفونَ اسمك. فلا تترُك. طالبيكَ ياربُّ.</a:t>
            </a:r>
          </a:p>
        </p:txBody>
      </p:sp>
    </p:spTree>
  </p:cSld>
  <p:clrMapOvr>
    <a:masterClrMapping/>
  </p:clrMapOvr>
  <p:transition spd="slow"/>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5271B9-9F82-46F2-8D55-60CF56633322}"/>
              </a:ext>
            </a:extLst>
          </p:cNvPr>
          <p:cNvSpPr>
            <a:spLocks noGrp="1"/>
          </p:cNvSpPr>
          <p:nvPr/>
        </p:nvSpPr>
        <p:spPr bwMode="auto">
          <a:xfrm>
            <a:off x="0" y="3711388"/>
            <a:ext cx="9144000" cy="65885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متى البشير ( 17 : 1 ـ 13 )</a:t>
            </a:r>
            <a:endParaRPr lang="en-US" sz="4000" dirty="0"/>
          </a:p>
        </p:txBody>
      </p:sp>
      <p:sp>
        <p:nvSpPr>
          <p:cNvPr id="4" name="Content Placeholder 3">
            <a:extLst>
              <a:ext uri="{FF2B5EF4-FFF2-40B4-BE49-F238E27FC236}">
                <a16:creationId xmlns:a16="http://schemas.microsoft.com/office/drawing/2014/main" id="{6A50AEFD-16D5-4E12-8B45-0ABF87514EC1}"/>
              </a:ext>
            </a:extLst>
          </p:cNvPr>
          <p:cNvSpPr txBox="1">
            <a:spLocks/>
          </p:cNvSpPr>
          <p:nvPr/>
        </p:nvSpPr>
        <p:spPr bwMode="auto">
          <a:xfrm>
            <a:off x="0" y="437024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وبعد ستَّة أيَّام أخذ يسوع بطرس ويعقوب ويوحنَّا أخاه وأصعدهم على جبل عالٍ مُنفردين وحدهم. وتجلَّى قُدَّامهم، وأضاء وجهه كالشَّمس، وابيضت ثيابه كالنُّور. وإذا موسى وإيليَّا قد ظهرا له يُخاطبانه. فأجاب بطرس وقال ليسوع: " ياربُّ، إنه حسنٌ لنا أن نكون ههنا! أتشاء أن نصنع هنا ثلاث مظالَّ. واحدةٌ لك، وواحدةٌ لموسى، وواحدةٌ لإيليَّا ". </a:t>
            </a:r>
          </a:p>
        </p:txBody>
      </p:sp>
    </p:spTree>
    <p:extLst>
      <p:ext uri="{BB962C8B-B14F-4D97-AF65-F5344CB8AC3E}">
        <p14:creationId xmlns:p14="http://schemas.microsoft.com/office/powerpoint/2010/main" val="190887685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77F1142-2BCA-479D-A9B3-3CBBA32D822C}"/>
              </a:ext>
            </a:extLst>
          </p:cNvPr>
          <p:cNvSpPr txBox="1"/>
          <p:nvPr/>
        </p:nvSpPr>
        <p:spPr>
          <a:xfrm>
            <a:off x="0" y="4345206"/>
            <a:ext cx="9144000" cy="2554545"/>
          </a:xfrm>
          <a:prstGeom prst="rect">
            <a:avLst/>
          </a:prstGeom>
          <a:noFill/>
        </p:spPr>
        <p:txBody>
          <a:bodyPr vert="horz" wrap="square" rtlCol="0">
            <a:spAutoFit/>
          </a:bodyPr>
          <a:lstStyle/>
          <a:p>
            <a:pPr algn="justLow" rtl="1"/>
            <a:r>
              <a:rPr lang="ar-EG" sz="3200" b="1" dirty="0">
                <a:solidFill>
                  <a:srgbClr val="FFFFFF"/>
                </a:solidFill>
                <a:cs typeface="Times New Roman" panose="02020603050405020304" pitchFamily="18" charset="0"/>
              </a:rPr>
              <a:t>فبينما هو يتكلَّم وإذا سحابةٌ نَيِّرةٌ قد ظلَّلتهم، وإذا ٌ من السَّحابة قائلاً:  " هذا هو ابني الحبيب الذي سُرت به نفسي فأطيعوه". فلمَّا سمع التَّلاميذ سقطوا على وجوههم وخافوا جدّاً. فجاء إليهم يسوع ولمسهم وقال لهم: " قوموا ولا تخافوا ". فرفعوا عيونهم فلم يروا أحداً إلاَّ يسوع وحده. وفيما هم مُنحدرين من الجبل أوصاهم يسوع قائلاً:</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2667477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2C2ABB-1AE5-437C-969E-E84FF324B765}"/>
              </a:ext>
            </a:extLst>
          </p:cNvPr>
          <p:cNvSpPr txBox="1"/>
          <p:nvPr/>
        </p:nvSpPr>
        <p:spPr>
          <a:xfrm>
            <a:off x="0" y="4345206"/>
            <a:ext cx="9144000" cy="2400657"/>
          </a:xfrm>
          <a:prstGeom prst="rect">
            <a:avLst/>
          </a:prstGeom>
          <a:noFill/>
        </p:spPr>
        <p:txBody>
          <a:bodyPr vert="horz" wrap="square" rtlCol="0">
            <a:spAutoFit/>
          </a:bodyPr>
          <a:lstStyle/>
          <a:p>
            <a:pPr algn="justLow" rtl="1"/>
            <a:r>
              <a:rPr lang="ar-EG" sz="3000" b="1" dirty="0">
                <a:solidFill>
                  <a:srgbClr val="FFFFFF"/>
                </a:solidFill>
                <a:cs typeface="Times New Roman" panose="02020603050405020304" pitchFamily="18" charset="0"/>
              </a:rPr>
              <a:t>"لا تُعلِموا أحداً بالرؤية إلى أن يقوم ابن البشر من الأموات". وسأله تلاميذه قائلين:"فلماذا يقول الكتبة إن إيليَّا ينبغى أن يأتى أولاً؟" أمَّا هو فأجاب وقال:"إن إيليَّا يأتي أوَّلاً ويخبركُم بكل شيءٍ. ولكنِّى أقول لكم إن إيليَّا قد جاء ولم يعرفوه، بل صنعوا به كل ما أرادوا. وكذلك ابن البشر أيضاً سوف يتألَّم مِنهُم". حينئذٍ فَهِمَ التَّلاميذ أنه قال لهم عن يوحنَّا المعمدان.</a:t>
            </a:r>
          </a:p>
        </p:txBody>
      </p:sp>
    </p:spTree>
    <p:extLst>
      <p:ext uri="{BB962C8B-B14F-4D97-AF65-F5344CB8AC3E}">
        <p14:creationId xmlns:p14="http://schemas.microsoft.com/office/powerpoint/2010/main" val="325061964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2120867"/>
      </p:ext>
    </p:extLst>
  </p:cSld>
  <p:clrMapOvr>
    <a:masterClrMapping/>
  </p:clrMapOvr>
  <p:transition spd="slow" advClick="0" advTm="0"/>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02"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2 بؤونه</a:t>
            </a:r>
            <a:endParaRPr lang="en-US" dirty="0"/>
          </a:p>
        </p:txBody>
      </p:sp>
      <p:sp>
        <p:nvSpPr>
          <p:cNvPr id="5" name="Title 1">
            <a:extLst>
              <a:ext uri="{FF2B5EF4-FFF2-40B4-BE49-F238E27FC236}">
                <a16:creationId xmlns:a16="http://schemas.microsoft.com/office/drawing/2014/main" id="{0990ACFD-CF57-4955-A882-EE7F39D0DBDB}"/>
              </a:ext>
            </a:extLst>
          </p:cNvPr>
          <p:cNvSpPr txBox="1">
            <a:spLocks/>
          </p:cNvSpPr>
          <p:nvPr/>
        </p:nvSpPr>
        <p:spPr bwMode="auto">
          <a:xfrm>
            <a:off x="0" y="362967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( 15 : 7 ، 8 )</a:t>
            </a:r>
          </a:p>
        </p:txBody>
      </p:sp>
      <p:sp>
        <p:nvSpPr>
          <p:cNvPr id="6" name="Content Placeholder 3">
            <a:extLst>
              <a:ext uri="{FF2B5EF4-FFF2-40B4-BE49-F238E27FC236}">
                <a16:creationId xmlns:a16="http://schemas.microsoft.com/office/drawing/2014/main" id="{C2793AB0-B1DF-4E4E-A577-0F9E1DA8D03C}"/>
              </a:ext>
            </a:extLst>
          </p:cNvPr>
          <p:cNvSpPr txBox="1">
            <a:spLocks/>
          </p:cNvSpPr>
          <p:nvPr/>
        </p:nvSpPr>
        <p:spPr bwMode="auto">
          <a:xfrm>
            <a:off x="0" y="4394853"/>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a:solidFill>
                  <a:srgbClr val="FFFFFF"/>
                </a:solidFill>
                <a:latin typeface="CS New Athanasius" panose="020B0500000000000000" pitchFamily="34" charset="0"/>
                <a:cs typeface="Times New Roman" panose="02020603050405020304" pitchFamily="18" charset="0"/>
              </a:rPr>
              <a:t>أُبارِك الربَّ الذي أفهَمني. وأيضاً في اللَّيلِ أدبتني كُليَتايَ. تقدَّمتُ فرأيتُ الربَّ أمامي في كلِّ حينٍ، لأنَّه عن يميني كي لا أتَزَعزَعُ.</a:t>
            </a:r>
          </a:p>
        </p:txBody>
      </p:sp>
    </p:spTree>
  </p:cSld>
  <p:clrMapOvr>
    <a:masterClrMapping/>
  </p:clrMapOvr>
  <p:transition spd="slow"/>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2C09898-01E8-4573-9B6F-10CD99E334C6}"/>
              </a:ext>
            </a:extLst>
          </p:cNvPr>
          <p:cNvSpPr>
            <a:spLocks noGrp="1"/>
          </p:cNvSpPr>
          <p:nvPr/>
        </p:nvSpPr>
        <p:spPr bwMode="auto">
          <a:xfrm>
            <a:off x="0" y="3711388"/>
            <a:ext cx="9144000" cy="64541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( 4 : 38 ـ 41 )</a:t>
            </a:r>
            <a:endParaRPr lang="en-US" sz="4000" dirty="0"/>
          </a:p>
        </p:txBody>
      </p:sp>
      <p:sp>
        <p:nvSpPr>
          <p:cNvPr id="4" name="Content Placeholder 3">
            <a:extLst>
              <a:ext uri="{FF2B5EF4-FFF2-40B4-BE49-F238E27FC236}">
                <a16:creationId xmlns:a16="http://schemas.microsoft.com/office/drawing/2014/main" id="{8F6542B5-38D0-450A-8677-76578E43C3B6}"/>
              </a:ext>
            </a:extLst>
          </p:cNvPr>
          <p:cNvSpPr txBox="1">
            <a:spLocks/>
          </p:cNvSpPr>
          <p:nvPr/>
        </p:nvSpPr>
        <p:spPr bwMode="auto">
          <a:xfrm>
            <a:off x="0" y="4356801"/>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600" b="1" dirty="0">
                <a:solidFill>
                  <a:srgbClr val="FFFFFF"/>
                </a:solidFill>
                <a:cs typeface="Times New Roman" panose="02020603050405020304" pitchFamily="18" charset="0"/>
              </a:rPr>
              <a:t>ثُمَّ قام من المجمع ودخل بيت سمعان. وكانت حماةُ سمعان قد أخذتها حُمَّى شديدةٌ. فسألوه من أجلِها. فوقف فوقها وزجر الحُمَّى فتركتها! وفي الحال قامت وخدمتهم. ولمَّا غربت الشَّمس، جميع الذين عندهم مرضى بأمراض مختلفةٍ،</a:t>
            </a:r>
          </a:p>
        </p:txBody>
      </p:sp>
    </p:spTree>
    <p:extLst>
      <p:ext uri="{BB962C8B-B14F-4D97-AF65-F5344CB8AC3E}">
        <p14:creationId xmlns:p14="http://schemas.microsoft.com/office/powerpoint/2010/main" val="370228596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11E3A92-D0C6-49BA-BFC7-1C239FB6BC7B}"/>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 قدَّموهم إليه، فوضَع يديه على كلِّ واحدٍ منهم وشفاهم. وكانت أيضاً شياطين تخرج من كثيرين وهى تصرخ قائلة: " أنت المسـيح ابن الله! " فكان ينتهرهم ولم يدعهم يتكلَّمون، لأنَّهم عرَفوه أنَّه المسيح.</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478384253"/>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8123213"/>
      </p:ext>
    </p:extLst>
  </p:cSld>
  <p:clrMapOvr>
    <a:masterClrMapping/>
  </p:clrMapOvr>
  <p:transition spd="slow" advClick="0" advTm="0"/>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E079D2-C5D6-46F9-96A5-698718445CE5}"/>
              </a:ext>
            </a:extLst>
          </p:cNvPr>
          <p:cNvSpPr txBox="1"/>
          <p:nvPr/>
        </p:nvSpPr>
        <p:spPr>
          <a:xfrm>
            <a:off x="0" y="4405055"/>
            <a:ext cx="9144000" cy="2554545"/>
          </a:xfrm>
          <a:prstGeom prst="rect">
            <a:avLst/>
          </a:prstGeom>
          <a:noFill/>
        </p:spPr>
        <p:txBody>
          <a:bodyPr wrap="square">
            <a:spAutoFit/>
          </a:bodyPr>
          <a:lstStyle/>
          <a:p>
            <a:pPr algn="r" rtl="1"/>
            <a:r>
              <a:rPr kumimoji="0" lang="ar-SA" sz="40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وأمَّا بنو الملكوت فيُطرحون إلى الظُّلمة الخارجيَّة. حيث البُكاء وصرير الأسنان ". ثُمَّ قال يسوع لقائد المئة: " اذهب، وكما آمنت ليكن لكَ ". فَبَرَأَ الغلامُ في تلكَ السَّاعة.</a:t>
            </a:r>
            <a:endParaRPr lang="en-GB" dirty="0"/>
          </a:p>
        </p:txBody>
      </p:sp>
    </p:spTree>
    <p:extLst>
      <p:ext uri="{BB962C8B-B14F-4D97-AF65-F5344CB8AC3E}">
        <p14:creationId xmlns:p14="http://schemas.microsoft.com/office/powerpoint/2010/main" val="167831607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Title 1"/>
          <p:cNvSpPr>
            <a:spLocks noGrp="1"/>
          </p:cNvSpPr>
          <p:nvPr>
            <p:ph type="title"/>
          </p:nvPr>
        </p:nvSpPr>
        <p:spPr bwMode="auto">
          <a:xfrm>
            <a:off x="-1707776" y="19050"/>
            <a:ext cx="17077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dirty="0"/>
              <a:t>3 بؤونه</a:t>
            </a:r>
            <a:endParaRPr lang="en-US" dirty="0"/>
          </a:p>
        </p:txBody>
      </p:sp>
      <p:sp>
        <p:nvSpPr>
          <p:cNvPr id="5" name="Title 1">
            <a:extLst>
              <a:ext uri="{FF2B5EF4-FFF2-40B4-BE49-F238E27FC236}">
                <a16:creationId xmlns:a16="http://schemas.microsoft.com/office/drawing/2014/main" id="{96D9C598-40F6-4619-ADBA-0A502026209C}"/>
              </a:ext>
            </a:extLst>
          </p:cNvPr>
          <p:cNvSpPr txBox="1">
            <a:spLocks/>
          </p:cNvSpPr>
          <p:nvPr/>
        </p:nvSpPr>
        <p:spPr bwMode="auto">
          <a:xfrm>
            <a:off x="0" y="362015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 : 1 ، 33 : 15 )</a:t>
            </a:r>
          </a:p>
        </p:txBody>
      </p:sp>
      <p:sp>
        <p:nvSpPr>
          <p:cNvPr id="6" name="Content Placeholder 3">
            <a:extLst>
              <a:ext uri="{FF2B5EF4-FFF2-40B4-BE49-F238E27FC236}">
                <a16:creationId xmlns:a16="http://schemas.microsoft.com/office/drawing/2014/main" id="{2EAF8578-35A6-4CA3-A8F4-2F29BEE01ECA}"/>
              </a:ext>
            </a:extLst>
          </p:cNvPr>
          <p:cNvSpPr txBox="1">
            <a:spLocks/>
          </p:cNvSpPr>
          <p:nvPr/>
        </p:nvSpPr>
        <p:spPr bwMode="auto">
          <a:xfrm>
            <a:off x="0" y="4728323"/>
            <a:ext cx="9144000" cy="1514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200" b="1" dirty="0">
                <a:solidFill>
                  <a:srgbClr val="FFFFFF"/>
                </a:solidFill>
                <a:latin typeface="CS New Athanasius" panose="020B0500000000000000" pitchFamily="34" charset="0"/>
                <a:cs typeface="Times New Roman" panose="02020603050405020304" pitchFamily="18" charset="0"/>
              </a:rPr>
              <a:t>ياربُّ لا توبِّخني بغضبك. ولا تؤدِّبني بغيظك.</a:t>
            </a:r>
          </a:p>
          <a:p>
            <a:pPr algn="ctr" rtl="1" eaLnBrk="1" hangingPunct="1">
              <a:spcBef>
                <a:spcPct val="20000"/>
              </a:spcBef>
            </a:pPr>
            <a:r>
              <a:rPr lang="ar-EG" sz="4200" b="1" dirty="0">
                <a:solidFill>
                  <a:srgbClr val="FFFFFF"/>
                </a:solidFill>
                <a:latin typeface="CS New Athanasius" panose="020B0500000000000000" pitchFamily="34" charset="0"/>
                <a:cs typeface="Times New Roman" panose="02020603050405020304" pitchFamily="18" charset="0"/>
              </a:rPr>
              <a:t>لأنِّي تَوكَّلتُ عليكَ ياربُّ. وأنتَ تَستجيبُ ياربي وإلهي.</a:t>
            </a:r>
          </a:p>
        </p:txBody>
      </p:sp>
    </p:spTree>
  </p:cSld>
  <p:clrMapOvr>
    <a:masterClrMapping/>
  </p:clrMapOvr>
  <p:transition spd="slow"/>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AA57B70-A1FA-4442-B68F-AAA80FFE7C82}"/>
              </a:ext>
            </a:extLst>
          </p:cNvPr>
          <p:cNvSpPr>
            <a:spLocks noGrp="1"/>
          </p:cNvSpPr>
          <p:nvPr/>
        </p:nvSpPr>
        <p:spPr bwMode="auto">
          <a:xfrm>
            <a:off x="0" y="3697941"/>
            <a:ext cx="9144000" cy="6454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متى البشير ( 7 : 7 ـ 12 )</a:t>
            </a:r>
            <a:endParaRPr lang="en-US" sz="4000" dirty="0"/>
          </a:p>
        </p:txBody>
      </p:sp>
      <p:sp>
        <p:nvSpPr>
          <p:cNvPr id="4" name="Content Placeholder 3">
            <a:extLst>
              <a:ext uri="{FF2B5EF4-FFF2-40B4-BE49-F238E27FC236}">
                <a16:creationId xmlns:a16="http://schemas.microsoft.com/office/drawing/2014/main" id="{B9233D4C-25FC-48BD-9573-C2DF76BBA54E}"/>
              </a:ext>
            </a:extLst>
          </p:cNvPr>
          <p:cNvSpPr txBox="1">
            <a:spLocks/>
          </p:cNvSpPr>
          <p:nvPr/>
        </p:nvSpPr>
        <p:spPr bwMode="auto">
          <a:xfrm>
            <a:off x="0" y="434335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4000" b="1" dirty="0">
                <a:solidFill>
                  <a:srgbClr val="FFFFFF"/>
                </a:solidFill>
                <a:cs typeface="Times New Roman" panose="02020603050405020304" pitchFamily="18" charset="0"/>
              </a:rPr>
              <a:t>اسألوا تُعطوا. اُطلُبوا تجدوا. اِقرعوا يُفتح لكُم. لأنَّ كلَّ مَن يَسأل يأخُذ، ومَن يَطلُب يجد، ومن يقرع يُفتح لهُ. أم أَيُّ إنسانٍ منكم يسأله ابنهُ خُبزاً، فيُعطيه حجراً؟ أو يسأله سمكةً فيُعطيهِ حيَّةً؟ </a:t>
            </a:r>
          </a:p>
        </p:txBody>
      </p:sp>
    </p:spTree>
    <p:extLst>
      <p:ext uri="{BB962C8B-B14F-4D97-AF65-F5344CB8AC3E}">
        <p14:creationId xmlns:p14="http://schemas.microsoft.com/office/powerpoint/2010/main" val="29008476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45A6D0E-8BA4-49A2-B478-851F691D49BB}"/>
              </a:ext>
            </a:extLst>
          </p:cNvPr>
          <p:cNvSpPr txBox="1"/>
          <p:nvPr/>
        </p:nvSpPr>
        <p:spPr>
          <a:xfrm>
            <a:off x="0" y="4345206"/>
            <a:ext cx="9144000" cy="2431435"/>
          </a:xfrm>
          <a:prstGeom prst="rect">
            <a:avLst/>
          </a:prstGeom>
          <a:noFill/>
        </p:spPr>
        <p:txBody>
          <a:bodyPr vert="horz" rtlCol="0">
            <a:spAutoFit/>
          </a:bodyPr>
          <a:lstStyle/>
          <a:p>
            <a:pPr algn="justLow" rtl="1">
              <a:spcBef>
                <a:spcPct val="20000"/>
              </a:spcBef>
            </a:pPr>
            <a:r>
              <a:rPr lang="ar-EG" sz="3800" b="1" dirty="0">
                <a:solidFill>
                  <a:srgbClr val="FFFFFF"/>
                </a:solidFill>
                <a:cs typeface="Times New Roman" panose="02020603050405020304" pitchFamily="18" charset="0"/>
              </a:rPr>
              <a:t>فإن كُنتم وأنتُم أشرارٌ تعرفون أن تُعطوا أولادكم عطايا جيِّدةً، فكم بالحريِّ أبوكُم الذي في السَّموات، يُعطي الخيرات للذين يسألونه! فكلُّ ما تُريدون أن يفعل النَّاس بكم افعلوا هكذا أنتم أيضاً بهم، لأن هذا هو النَّاموس والأنبياء.</a:t>
            </a:r>
          </a:p>
        </p:txBody>
      </p:sp>
    </p:spTree>
    <p:extLst>
      <p:ext uri="{BB962C8B-B14F-4D97-AF65-F5344CB8AC3E}">
        <p14:creationId xmlns:p14="http://schemas.microsoft.com/office/powerpoint/2010/main" val="3445086401"/>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649370"/>
      </p:ext>
    </p:extLst>
  </p:cSld>
  <p:clrMapOvr>
    <a:masterClrMapping/>
  </p:clrMapOvr>
  <p:transition spd="slow" advClick="0" advTm="0"/>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Title 1"/>
          <p:cNvSpPr>
            <a:spLocks noGrp="1"/>
          </p:cNvSpPr>
          <p:nvPr>
            <p:ph type="title"/>
          </p:nvPr>
        </p:nvSpPr>
        <p:spPr bwMode="auto">
          <a:xfrm>
            <a:off x="-1694330" y="19050"/>
            <a:ext cx="169432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eaLnBrk="1" hangingPunct="1"/>
            <a:r>
              <a:rPr lang="ar-EG" dirty="0"/>
              <a:t>4 بؤونه</a:t>
            </a:r>
            <a:endParaRPr lang="en-US" dirty="0"/>
          </a:p>
        </p:txBody>
      </p:sp>
      <p:sp>
        <p:nvSpPr>
          <p:cNvPr id="5" name="Title 1">
            <a:extLst>
              <a:ext uri="{FF2B5EF4-FFF2-40B4-BE49-F238E27FC236}">
                <a16:creationId xmlns:a16="http://schemas.microsoft.com/office/drawing/2014/main" id="{1E5ABA2B-E426-427A-A858-BAB3B288A987}"/>
              </a:ext>
            </a:extLst>
          </p:cNvPr>
          <p:cNvSpPr txBox="1">
            <a:spLocks/>
          </p:cNvSpPr>
          <p:nvPr/>
        </p:nvSpPr>
        <p:spPr bwMode="auto">
          <a:xfrm>
            <a:off x="0" y="362967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( 83 : 9 ، 5 )</a:t>
            </a:r>
          </a:p>
        </p:txBody>
      </p:sp>
      <p:sp>
        <p:nvSpPr>
          <p:cNvPr id="6" name="Content Placeholder 3">
            <a:extLst>
              <a:ext uri="{FF2B5EF4-FFF2-40B4-BE49-F238E27FC236}">
                <a16:creationId xmlns:a16="http://schemas.microsoft.com/office/drawing/2014/main" id="{ED256A50-ECE3-438C-A424-9FDDF4D1C00A}"/>
              </a:ext>
            </a:extLst>
          </p:cNvPr>
          <p:cNvSpPr txBox="1">
            <a:spLocks/>
          </p:cNvSpPr>
          <p:nvPr/>
        </p:nvSpPr>
        <p:spPr bwMode="auto">
          <a:xfrm>
            <a:off x="0" y="4394854"/>
            <a:ext cx="9144000" cy="23945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أيُّها الربُّ إله القواتِ استمع إلى صلاتي. </a:t>
            </a:r>
          </a:p>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أنصِت يا إله يعقوبَ. طُوبَى لكلِّ السُّكانِ في بيتِكَ.</a:t>
            </a:r>
          </a:p>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يُبارِكونَكَ إلى أبدِ الأبدِ.</a:t>
            </a:r>
          </a:p>
        </p:txBody>
      </p:sp>
    </p:spTree>
  </p:cSld>
  <p:clrMapOvr>
    <a:masterClrMapping/>
  </p:clrMapOvr>
  <p:transition spd="slow"/>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9687DF3-9FB7-492C-8F58-7E09F006E4D0}"/>
              </a:ext>
            </a:extLst>
          </p:cNvPr>
          <p:cNvSpPr>
            <a:spLocks noGrp="1"/>
          </p:cNvSpPr>
          <p:nvPr/>
        </p:nvSpPr>
        <p:spPr bwMode="auto">
          <a:xfrm>
            <a:off x="0" y="659606"/>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البشير </a:t>
            </a:r>
            <a:br>
              <a:rPr lang="ar-EG" dirty="0"/>
            </a:br>
            <a:r>
              <a:rPr lang="ar-SA" dirty="0"/>
              <a:t>( 5 : 34 ـ 48 ) </a:t>
            </a:r>
            <a:endParaRPr lang="en-US" dirty="0"/>
          </a:p>
        </p:txBody>
      </p:sp>
      <p:sp>
        <p:nvSpPr>
          <p:cNvPr id="4" name="Content Placeholder 3">
            <a:extLst>
              <a:ext uri="{FF2B5EF4-FFF2-40B4-BE49-F238E27FC236}">
                <a16:creationId xmlns:a16="http://schemas.microsoft.com/office/drawing/2014/main" id="{D9F4FC89-B17F-4ED1-82D6-21B82A222E4B}"/>
              </a:ext>
            </a:extLst>
          </p:cNvPr>
          <p:cNvSpPr txBox="1">
            <a:spLocks/>
          </p:cNvSpPr>
          <p:nvPr/>
        </p:nvSpPr>
        <p:spPr bwMode="auto">
          <a:xfrm>
            <a:off x="0" y="43299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وأمَّا أنا فأقول لكم: لا تحلِفوا البتَّة، لا تحلِفوا بالسَّماء لأنَّها كُرسيُّ الله، ولا بالأرض لأنَّها موطئُ قدميه، ولا بأُورشليم لأنَّها مدينة الملِك العظيم. ولا تحلف برأسك، لأنَّك لا تقدر أن تجعل شعرةً واحدةً بيضاءَ أو سوداءَ. بل ليكُن كلامكم: نَعَم نَعَم، ولا لا. وما زاد على ذلك فهو من الشِّرِّير. سمعتُم أنَّه قِيلَ: عينٌ بعينٍ وسنٌ بسنٍّ. وأمَّا أنا أقول لكم: </a:t>
            </a:r>
          </a:p>
        </p:txBody>
      </p:sp>
    </p:spTree>
    <p:extLst>
      <p:ext uri="{BB962C8B-B14F-4D97-AF65-F5344CB8AC3E}">
        <p14:creationId xmlns:p14="http://schemas.microsoft.com/office/powerpoint/2010/main" val="380354315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A130281-B7DB-4B99-A235-35CDA96A43C8}"/>
              </a:ext>
            </a:extLst>
          </p:cNvPr>
          <p:cNvSpPr txBox="1"/>
          <p:nvPr/>
        </p:nvSpPr>
        <p:spPr>
          <a:xfrm>
            <a:off x="-1" y="4345206"/>
            <a:ext cx="9144001" cy="2477601"/>
          </a:xfrm>
          <a:prstGeom prst="rect">
            <a:avLst/>
          </a:prstGeom>
          <a:noFill/>
        </p:spPr>
        <p:txBody>
          <a:bodyPr vert="horz" wrap="square" rtlCol="0">
            <a:spAutoFit/>
          </a:bodyPr>
          <a:lstStyle/>
          <a:p>
            <a:pPr algn="r" rtl="1"/>
            <a:r>
              <a:rPr lang="ar-EG" sz="3100" b="1" dirty="0">
                <a:solidFill>
                  <a:srgbClr val="FFFFFF"/>
                </a:solidFill>
                <a:cs typeface="Times New Roman" panose="02020603050405020304" pitchFamily="18" charset="0"/>
              </a:rPr>
              <a:t>لا تقاوِموا الشَّر، بل مَن لطمكَ على خدِّكَ الأيمن فحوِّل له الآخَر أيضاً. ومَن أرادَ أن يُحاكِمَك ويأخذ ثوبك فاترك له الرِّداء أيضاً. ومَن سخَّركَ ميلاً واحداً فامشِ معه اثنين. ومَن سألكَ فأَعطِه، ومَن أراد أن يقترض منكَ فلا تَرُدَّهُ. سمعتُم أنه قِيلَ: أحبِب قريبك وابغِض عدوَّك. وأمَّا أنا فأقول لكم: أحبُّوا أعداءكُم. بارِكوا لاعنيكُم. وصلُّوا لأجل الذين يطردونكم،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480632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43DE1F5-2A22-498A-9837-88408B5D4565}"/>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cs typeface="Times New Roman" panose="02020603050405020304" pitchFamily="18" charset="0"/>
              </a:rPr>
              <a:t>لكي تصيروا أبناء أبيكم الذي في السَّمَواتِ، فإنَّه يُشرِق شمسه على الأشرار والأخيار، ويُمطِر على الأبرار والظَّالمين. لأنَّه إنْ أحببتُم الذين يحبُّونكم، فما هو أجركم؟ العشَّارون أيضاً يفعلون كذلك. وإن سلَّمتُم على إخوتكم فقط، فأيَّ فضل تصنعون؟ فالوثنيون أيضاً يفعلون هكذا. فكونوا إذاً أنتُم كاملينَ كما أنَّ أباكم الذي في السَّمَواتِ هو كاملٌ. </a:t>
            </a:r>
          </a:p>
        </p:txBody>
      </p:sp>
    </p:spTree>
    <p:extLst>
      <p:ext uri="{BB962C8B-B14F-4D97-AF65-F5344CB8AC3E}">
        <p14:creationId xmlns:p14="http://schemas.microsoft.com/office/powerpoint/2010/main" val="2489585128"/>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2525392"/>
      </p:ext>
    </p:extLst>
  </p:cSld>
  <p:clrMapOvr>
    <a:masterClrMapping/>
  </p:clrMapOvr>
  <p:transition spd="slow" advClick="0" advTm="0"/>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3186"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dirty="0"/>
              <a:t>1 أبيب</a:t>
            </a:r>
            <a:endParaRPr lang="en-US" dirty="0"/>
          </a:p>
        </p:txBody>
      </p:sp>
      <p:sp>
        <p:nvSpPr>
          <p:cNvPr id="5" name="Title 1">
            <a:extLst>
              <a:ext uri="{FF2B5EF4-FFF2-40B4-BE49-F238E27FC236}">
                <a16:creationId xmlns:a16="http://schemas.microsoft.com/office/drawing/2014/main" id="{9F68E038-F2AA-41E2-BC20-4523C45F26E3}"/>
              </a:ext>
            </a:extLst>
          </p:cNvPr>
          <p:cNvSpPr txBox="1">
            <a:spLocks/>
          </p:cNvSpPr>
          <p:nvPr/>
        </p:nvSpPr>
        <p:spPr bwMode="auto">
          <a:xfrm>
            <a:off x="0" y="36431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( 19 : 7 و 10 )</a:t>
            </a:r>
          </a:p>
        </p:txBody>
      </p:sp>
      <p:sp>
        <p:nvSpPr>
          <p:cNvPr id="6" name="Content Placeholder 3">
            <a:extLst>
              <a:ext uri="{FF2B5EF4-FFF2-40B4-BE49-F238E27FC236}">
                <a16:creationId xmlns:a16="http://schemas.microsoft.com/office/drawing/2014/main" id="{680FBD84-7519-4451-BA45-2F5A10995436}"/>
              </a:ext>
            </a:extLst>
          </p:cNvPr>
          <p:cNvSpPr txBox="1">
            <a:spLocks/>
          </p:cNvSpPr>
          <p:nvPr/>
        </p:nvSpPr>
        <p:spPr bwMode="auto">
          <a:xfrm>
            <a:off x="0" y="4408300"/>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الآنَ علِمتُ أنَّ الربَّ قد خلَّصَ مسيحَهُ، يستجيبُ له من سماءِ قُدِسهِ. ياربُّ خَلِّص مَلِكَك واستجب لنا. في اليوم الذي ندعوكَ فيهِ. </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66093260"/>
      </p:ext>
    </p:extLst>
  </p:cSld>
  <p:clrMapOvr>
    <a:masterClrMapping/>
  </p:clrMapOvr>
  <p:transition spd="slow" advClick="0" advTm="0"/>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DC5B1B5-A33A-41C0-9ED8-5C1AADD7E79B}"/>
              </a:ext>
            </a:extLst>
          </p:cNvPr>
          <p:cNvSpPr>
            <a:spLocks noGrp="1"/>
          </p:cNvSpPr>
          <p:nvPr/>
        </p:nvSpPr>
        <p:spPr bwMode="auto">
          <a:xfrm>
            <a:off x="0" y="3630706"/>
            <a:ext cx="9144000" cy="70639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البشير ( 9 : 1 ـ 6 )</a:t>
            </a:r>
            <a:endParaRPr lang="en-US" dirty="0"/>
          </a:p>
        </p:txBody>
      </p:sp>
      <p:sp>
        <p:nvSpPr>
          <p:cNvPr id="4" name="Content Placeholder 3">
            <a:extLst>
              <a:ext uri="{FF2B5EF4-FFF2-40B4-BE49-F238E27FC236}">
                <a16:creationId xmlns:a16="http://schemas.microsoft.com/office/drawing/2014/main" id="{F19F590F-F7FB-4D3F-8A6A-F13EBACE178A}"/>
              </a:ext>
            </a:extLst>
          </p:cNvPr>
          <p:cNvSpPr txBox="1">
            <a:spLocks/>
          </p:cNvSpPr>
          <p:nvPr/>
        </p:nvSpPr>
        <p:spPr bwMode="auto">
          <a:xfrm>
            <a:off x="0" y="4337097"/>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600" b="1" dirty="0">
                <a:solidFill>
                  <a:srgbClr val="FFFFFF"/>
                </a:solidFill>
                <a:cs typeface="Times New Roman" panose="02020603050405020304" pitchFamily="18" charset="0"/>
              </a:rPr>
              <a:t>ودَعَا تلامِيذَهُ الاثني عَشرَ، وأعطَاهُم قُوَّةً وسُلطاناً على جَمِيع الشَّياطِين وشِفَاءِ الأمراض، وأرسلهُم ليَكرزوا بملَكُوتِ اللهِ ويَشفُوا المَرضى. وقال لهُم: " لا تَحمِلوا شيئاً للطَّريقِ، لا عصاً ولا مزوداً ولا خُبزاً ولا فضَّةً، ولا يكُونُ للواحِد ثوبان. </a:t>
            </a:r>
          </a:p>
        </p:txBody>
      </p:sp>
    </p:spTree>
    <p:extLst>
      <p:ext uri="{BB962C8B-B14F-4D97-AF65-F5344CB8AC3E}">
        <p14:creationId xmlns:p14="http://schemas.microsoft.com/office/powerpoint/2010/main" val="82970328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20C5DF3-C920-4393-AA60-AB7B5280639F}"/>
              </a:ext>
            </a:extLst>
          </p:cNvPr>
          <p:cNvSpPr txBox="1"/>
          <p:nvPr/>
        </p:nvSpPr>
        <p:spPr>
          <a:xfrm>
            <a:off x="0" y="4345206"/>
            <a:ext cx="9144000" cy="2554545"/>
          </a:xfrm>
          <a:prstGeom prst="rect">
            <a:avLst/>
          </a:prstGeom>
          <a:noFill/>
        </p:spPr>
        <p:txBody>
          <a:bodyPr vert="horz" wrap="square" rtlCol="0">
            <a:spAutoFit/>
          </a:bodyPr>
          <a:lstStyle/>
          <a:p>
            <a:pPr algn="r" rtl="1"/>
            <a:r>
              <a:rPr lang="ar-EG" sz="4000" b="1" dirty="0">
                <a:solidFill>
                  <a:srgbClr val="FFFFFF"/>
                </a:solidFill>
                <a:cs typeface="Times New Roman" panose="02020603050405020304" pitchFamily="18" charset="0"/>
              </a:rPr>
              <a:t>وأي بَيتٍ دخَلتُمُوهُ فهُناكَ أقِيموا، ومِنْ هُناكَ أخرُجوا. وكلُّ مَنْ لا يَقبَلكُم فاخرُجوا مِنْ تِلكَ المدينةِ، وانفُضوا غبار أرجُلِكُم شهادةً عليهم ". فَلمَّا خَرَجُوا كانُوا يَطوفونَ كلَّ قريةٍ يُبشِّرونَ ويَشفونَ في كلِّ مَوضِع.</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09394064"/>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2230527"/>
      </p:ext>
    </p:extLst>
  </p:cSld>
  <p:clrMapOvr>
    <a:masterClrMapping/>
  </p:clrMapOvr>
  <p:transition spd="slow" advClick="0" advTm="0"/>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a:t>2 أبيب</a:t>
            </a:r>
            <a:endParaRPr lang="en-US"/>
          </a:p>
        </p:txBody>
      </p:sp>
      <p:sp>
        <p:nvSpPr>
          <p:cNvPr id="5" name="Title 1">
            <a:extLst>
              <a:ext uri="{FF2B5EF4-FFF2-40B4-BE49-F238E27FC236}">
                <a16:creationId xmlns:a16="http://schemas.microsoft.com/office/drawing/2014/main" id="{D97F47E9-5DE6-4AC6-8B43-F2B7B7F81254}"/>
              </a:ext>
            </a:extLst>
          </p:cNvPr>
          <p:cNvSpPr txBox="1">
            <a:spLocks/>
          </p:cNvSpPr>
          <p:nvPr/>
        </p:nvSpPr>
        <p:spPr bwMode="auto">
          <a:xfrm>
            <a:off x="0" y="3538280"/>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( 127 : 1 ، 5 ، 6 )</a:t>
            </a:r>
          </a:p>
        </p:txBody>
      </p:sp>
      <p:sp>
        <p:nvSpPr>
          <p:cNvPr id="6" name="Content Placeholder 3">
            <a:extLst>
              <a:ext uri="{FF2B5EF4-FFF2-40B4-BE49-F238E27FC236}">
                <a16:creationId xmlns:a16="http://schemas.microsoft.com/office/drawing/2014/main" id="{55701113-1B27-49E4-9559-E655FC4C3DCE}"/>
              </a:ext>
            </a:extLst>
          </p:cNvPr>
          <p:cNvSpPr txBox="1">
            <a:spLocks/>
          </p:cNvSpPr>
          <p:nvPr/>
        </p:nvSpPr>
        <p:spPr bwMode="auto">
          <a:xfrm>
            <a:off x="0" y="4303455"/>
            <a:ext cx="9144000" cy="26037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طُوبَى لجميع الَّذينَ يَتَّقونَ الرَّبَّ،</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السَّالكينَ في طُرقهِ. يُباركُك الربُّ مِن صهيونَ.</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وتُبصرُ خيرات أورشليمَ جميعَ أيام حياتِك.</a:t>
            </a:r>
          </a:p>
        </p:txBody>
      </p:sp>
    </p:spTree>
  </p:cSld>
  <p:clrMapOvr>
    <a:masterClrMapping/>
  </p:clrMapOvr>
  <p:transition spd="slow"/>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CC92AF1-832B-4011-805D-AD8DEA8BF9D7}"/>
              </a:ext>
            </a:extLst>
          </p:cNvPr>
          <p:cNvSpPr>
            <a:spLocks noGrp="1"/>
          </p:cNvSpPr>
          <p:nvPr/>
        </p:nvSpPr>
        <p:spPr bwMode="auto">
          <a:xfrm>
            <a:off x="0" y="356870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( 16 : 1 ـ 18 )</a:t>
            </a:r>
            <a:endParaRPr lang="en-US" dirty="0"/>
          </a:p>
        </p:txBody>
      </p:sp>
      <p:sp>
        <p:nvSpPr>
          <p:cNvPr id="4" name="Content Placeholder 3">
            <a:extLst>
              <a:ext uri="{FF2B5EF4-FFF2-40B4-BE49-F238E27FC236}">
                <a16:creationId xmlns:a16="http://schemas.microsoft.com/office/drawing/2014/main" id="{2C9A2C37-BF8F-4637-81AF-6165D1104733}"/>
              </a:ext>
            </a:extLst>
          </p:cNvPr>
          <p:cNvSpPr txBox="1">
            <a:spLocks/>
          </p:cNvSpPr>
          <p:nvPr/>
        </p:nvSpPr>
        <p:spPr bwMode="auto">
          <a:xfrm>
            <a:off x="-134471" y="4333875"/>
            <a:ext cx="9318812"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dirty="0">
                <a:solidFill>
                  <a:srgbClr val="FFFFFF"/>
                </a:solidFill>
                <a:cs typeface="Times New Roman" panose="02020603050405020304" pitchFamily="18" charset="0"/>
              </a:rPr>
              <a:t>وقال أيضاً لتلاميذه: " كان إنسانٌ غنيٌّ له وكيلٌ، فوشيَ به إليه بأنه يُبَذِّر أمواله. فدعاه وقال له: ما هذا الذي أسمعه عنكَ؟ أعطني حساب الوكالة لأنَّك لا تكون وكيلاً بعد. فقال الوكيل في نفسه: ماذا أفعل؟ سيِّدي يأخذ منِّي الوكالة. ولستُ أستطيع أن أنقب وأستحي أن أسأل صدقة. قد علِمتُ ماذا أصنع، حتَّى إذا عُزلتُ عن الوكالة يقبلوني في بيوتهم. </a:t>
            </a:r>
          </a:p>
        </p:txBody>
      </p:sp>
    </p:spTree>
    <p:extLst>
      <p:ext uri="{BB962C8B-B14F-4D97-AF65-F5344CB8AC3E}">
        <p14:creationId xmlns:p14="http://schemas.microsoft.com/office/powerpoint/2010/main" val="2012304101"/>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DE60296-3956-4281-820C-589F7CD5B502}"/>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فدعا كل واحدٍ من مديوني سيِّده، وقال للأوَّل: كـم عـليـك لسـيِّدي؟ أمَّـا هو فقال: مئة قفيز ( بثِّ ) زيتٍ. فقال: خُذ صكَّك واجلس عاجلاً واكتُب خمسين. ثم قال لآخر: وأنت كم عليك؟ فقال مئَة كرِّ قمح. فقال له: خُذ صكَّك واكتُب ثمانين. فمدح السيِّد وكيل الظُّلم إذ بحكمةٍ صنع، لأنَّ أبناء هـذا الدَّهر أحـكم من أبناء النُّور في جيلهم.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5276739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DE91E96-1707-449B-98BC-260F3A4ED06B}"/>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وأنا أقول لكم: اصنعوا لكم أصدقاء بمال الظُّلم، حتى إذا فَنِيتُم يقبلونكم في المظالِّ الأبديَّة. الأمين في القليل يكون أميناً أيضاً في الكثير. والظَّالم في القليل ظالمٌ أيضاً في الكثير. فإنْ لم تكونوا أُمناء في مال الظُّلم، فمَن يأتمنكُم على ِّ؟ وإنْ لم تكونوا أُمناء في ما هو للغير، فمَن يُعطيكُم ما هو لكم. لا يَقدرُ عبدٌ أن يَخدِم سيِّدَينِ،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2714340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3D3CE45-7474-404A-A4D6-E2F767062DEE}"/>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لأنَّهُ إمَّا أن يُبغِضَ الوَاحِد ويُحبَّ الآخَرَ، أو يُطيع الوَاحد ويَحتَقِر الآخَرَ. لا تَقدرونَ أن تَخدِموا اللهِ والمَالَ ". وكان الفرِّيسيُّونَ أيضاً يَسمَعون هذا كُلَّهُ، وهُم مُحِبُّونَ للمَال، فكانوا يستهزئون به. فقال لهُم: " أنتُمُ الَّذينَ تُبرِّرونَ أنفُسَكُم قُدَّامَ النَّاس! ولكنَّ اللهَ يَعرفُ قُلوبَكُم. إن المُستَعلي عِندَ النَّاس هو رِجْسٌ عند اللهِ.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28918143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D87CA10-2BC0-40B9-BC05-259EDEA91D2B}"/>
              </a:ext>
            </a:extLst>
          </p:cNvPr>
          <p:cNvSpPr txBox="1"/>
          <p:nvPr/>
        </p:nvSpPr>
        <p:spPr>
          <a:xfrm>
            <a:off x="0" y="4345206"/>
            <a:ext cx="9144000" cy="2185214"/>
          </a:xfrm>
          <a:prstGeom prst="rect">
            <a:avLst/>
          </a:prstGeom>
          <a:noFill/>
        </p:spPr>
        <p:txBody>
          <a:bodyPr vert="horz" rtlCol="0">
            <a:spAutoFit/>
          </a:bodyPr>
          <a:lstStyle/>
          <a:p>
            <a:pPr algn="r" rtl="1"/>
            <a:r>
              <a:rPr lang="ar-EG" sz="3400" b="1" dirty="0">
                <a:solidFill>
                  <a:srgbClr val="FFFFFF"/>
                </a:solidFill>
                <a:cs typeface="Times New Roman" panose="02020603050405020304" pitchFamily="18" charset="0"/>
              </a:rPr>
              <a:t>كانَ النَّاموسُ والأنبياءُ إلى يوحنَّا. ومِن ذلك الوقتِ يُبَشَّرُ بمَلكوتِ اللهِ، وكلُّ واحدٍ يَغتَصِبُ نفسَهُ إليه. ولكنَّ زوال السَّماءِ والأرضِ أيسرُ مِن أن يسقُطَ حرف واحد مِن النَّاموس. كُلُّ مَن يُطلِّقُ امرأتَهُ ويَتَزَوَّجُ بأُخرَى يَزني، وكُلُّ مَن يَتَزَوَّجُ بمُطَلَّقةٍ مِن بعلها يَزني.</a:t>
            </a:r>
            <a:endParaRPr lang="en-GB" sz="34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88978930"/>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59515148"/>
      </p:ext>
    </p:extLst>
  </p:cSld>
  <p:clrMapOvr>
    <a:masterClrMapping/>
  </p:clrMapOvr>
  <p:transition spd="slow" advClick="0" advTm="0"/>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33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 توت 4</a:t>
            </a:r>
            <a:endParaRPr lang="en-US"/>
          </a:p>
        </p:txBody>
      </p:sp>
      <p:sp>
        <p:nvSpPr>
          <p:cNvPr id="5" name="Title 1">
            <a:extLst>
              <a:ext uri="{FF2B5EF4-FFF2-40B4-BE49-F238E27FC236}">
                <a16:creationId xmlns:a16="http://schemas.microsoft.com/office/drawing/2014/main" id="{6BDEBCE7-7729-4546-A26A-06A929A56409}"/>
              </a:ext>
            </a:extLst>
          </p:cNvPr>
          <p:cNvSpPr txBox="1">
            <a:spLocks/>
          </p:cNvSpPr>
          <p:nvPr/>
        </p:nvSpPr>
        <p:spPr bwMode="auto">
          <a:xfrm>
            <a:off x="1" y="360577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17 ، 18 )</a:t>
            </a:r>
          </a:p>
        </p:txBody>
      </p:sp>
      <p:sp>
        <p:nvSpPr>
          <p:cNvPr id="6" name="Content Placeholder 3">
            <a:extLst>
              <a:ext uri="{FF2B5EF4-FFF2-40B4-BE49-F238E27FC236}">
                <a16:creationId xmlns:a16="http://schemas.microsoft.com/office/drawing/2014/main" id="{7C06A3CE-FEE6-472C-BA73-A6D6E0C7D96B}"/>
              </a:ext>
            </a:extLst>
          </p:cNvPr>
          <p:cNvSpPr txBox="1">
            <a:spLocks/>
          </p:cNvSpPr>
          <p:nvPr/>
        </p:nvSpPr>
        <p:spPr bwMode="auto">
          <a:xfrm>
            <a:off x="-1" y="4457343"/>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000" b="1" dirty="0">
                <a:solidFill>
                  <a:srgbClr val="FFFFFF"/>
                </a:solidFill>
                <a:latin typeface="CS New Athanasius" panose="020B0500000000000000" pitchFamily="34" charset="0"/>
                <a:cs typeface="Times New Roman" panose="02020603050405020304" pitchFamily="18" charset="0"/>
              </a:rPr>
              <a:t>نفسُنا تنتظرُ الربَّ في كلِّ حينٍ، لأنَّهُ هو مُعيِنُنا وناصرُنا. وبهِ يفرحُ قلبُنا لأنَّنا على اسمهِ القدُّوسِ اتَّكَلنا.</a:t>
            </a:r>
          </a:p>
        </p:txBody>
      </p:sp>
    </p:spTree>
  </p:cSld>
  <p:clrMapOvr>
    <a:masterClrMapping/>
  </p:clrMapOvr>
  <p:transition spd="slow"/>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70"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أبيب</a:t>
            </a:r>
            <a:endParaRPr lang="en-US"/>
          </a:p>
        </p:txBody>
      </p:sp>
      <p:sp>
        <p:nvSpPr>
          <p:cNvPr id="5" name="Title 1">
            <a:extLst>
              <a:ext uri="{FF2B5EF4-FFF2-40B4-BE49-F238E27FC236}">
                <a16:creationId xmlns:a16="http://schemas.microsoft.com/office/drawing/2014/main" id="{66FD8C8B-A6E8-4130-BD0B-A042D9DAA775}"/>
              </a:ext>
            </a:extLst>
          </p:cNvPr>
          <p:cNvSpPr txBox="1">
            <a:spLocks/>
          </p:cNvSpPr>
          <p:nvPr/>
        </p:nvSpPr>
        <p:spPr bwMode="auto">
          <a:xfrm>
            <a:off x="0" y="3684494"/>
            <a:ext cx="9144000" cy="65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( 51 : 8 ، 7 )</a:t>
            </a:r>
          </a:p>
        </p:txBody>
      </p:sp>
      <p:sp>
        <p:nvSpPr>
          <p:cNvPr id="6" name="Content Placeholder 3">
            <a:extLst>
              <a:ext uri="{FF2B5EF4-FFF2-40B4-BE49-F238E27FC236}">
                <a16:creationId xmlns:a16="http://schemas.microsoft.com/office/drawing/2014/main" id="{3F4943B4-26DB-4963-92A6-BF6DFB32AECA}"/>
              </a:ext>
            </a:extLst>
          </p:cNvPr>
          <p:cNvSpPr txBox="1">
            <a:spLocks/>
          </p:cNvSpPr>
          <p:nvPr/>
        </p:nvSpPr>
        <p:spPr bwMode="auto">
          <a:xfrm>
            <a:off x="0" y="4636901"/>
            <a:ext cx="9144000" cy="17173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أتمسك بِاسمك فإنَّه صالحٌ، قُدَّامُ أبرارِك. </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توكلتُ على رحمةِ اللهِ إلى الأبدِ وإلى أبدِ الأبدِ.</a:t>
            </a:r>
          </a:p>
        </p:txBody>
      </p:sp>
    </p:spTree>
  </p:cSld>
  <p:clrMapOvr>
    <a:masterClrMapping/>
  </p:clrMapOvr>
  <p:transition spd="slow"/>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BE6AA0-1E1B-4DC7-9E95-244A0939796F}"/>
              </a:ext>
            </a:extLst>
          </p:cNvPr>
          <p:cNvSpPr>
            <a:spLocks noGrp="1"/>
          </p:cNvSpPr>
          <p:nvPr/>
        </p:nvSpPr>
        <p:spPr bwMode="auto">
          <a:xfrm>
            <a:off x="0" y="356870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( 14 : 7 ـ 15 )</a:t>
            </a:r>
            <a:endParaRPr lang="en-US" dirty="0"/>
          </a:p>
        </p:txBody>
      </p:sp>
      <p:sp>
        <p:nvSpPr>
          <p:cNvPr id="4" name="Content Placeholder 3">
            <a:extLst>
              <a:ext uri="{FF2B5EF4-FFF2-40B4-BE49-F238E27FC236}">
                <a16:creationId xmlns:a16="http://schemas.microsoft.com/office/drawing/2014/main" id="{D30DB95C-EB08-403E-AE3C-3E918CFDB4C4}"/>
              </a:ext>
            </a:extLst>
          </p:cNvPr>
          <p:cNvSpPr txBox="1">
            <a:spLocks/>
          </p:cNvSpPr>
          <p:nvPr/>
        </p:nvSpPr>
        <p:spPr bwMode="auto">
          <a:xfrm>
            <a:off x="0" y="433387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وكان يقول للمدعوِّينَ مثلاً، وهو يُلاحظ كيف كانوا يَختارونَ المُتَّكآت الأولى قائلاً لهم: " مَتَى دُعيتَ مِن أحدٍ إلى عُرسٍ فلا تتَّكئ في المُتَّكإِ الأول، لئلاَّ يكون واحد أكرم منك قد دُعى منهُ. فيأتي الذي دعاكَ وإيَّاهُ ويقول لكَ: أعطِ مكاناً لهذا. فحينئذٍ تبتدئُ بخجل تأخُذ الموضع الأخير. بَل مَتى دُعيتَ فاذهب واتَّكئ في الموضِع الأخير، </a:t>
            </a:r>
          </a:p>
        </p:txBody>
      </p:sp>
    </p:spTree>
    <p:extLst>
      <p:ext uri="{BB962C8B-B14F-4D97-AF65-F5344CB8AC3E}">
        <p14:creationId xmlns:p14="http://schemas.microsoft.com/office/powerpoint/2010/main" val="124364947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EDFEA66-DD9A-4ABD-A8D3-C9FAABC2EF2C}"/>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حتَّى إذا جاءَ الذي دعاكَ يقول لك: يا صديقي، انتقل إلى فوق. حينئذٍ يكونُ لكَ شرفٌ أمام المُتَّكئين معكَ. لأنَّ كلَّ مَن يَرفعُ نفسهُ يَتَّضعُ ومَن يَضعُ نفسَهُ يَرتَفِعُ ". وقال أيضاً للذي دَعَاهُ: " إذا صَنعتَ غَداءً أو عشاءً فلا تَدعُ أصدقاءَكَ ولا إخوتكَ ولا أقرباءكَ ولا جيرانكَ الأغنياء، لئلاَّ يدعونكَ هُم أيضاً، فتكونَ لكَ مُكافاةٌ.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730580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E4C6E3-26C1-4834-A86D-920DFD7AAC09}"/>
              </a:ext>
            </a:extLst>
          </p:cNvPr>
          <p:cNvSpPr txBox="1"/>
          <p:nvPr/>
        </p:nvSpPr>
        <p:spPr>
          <a:xfrm>
            <a:off x="0" y="4345206"/>
            <a:ext cx="9144000" cy="2369880"/>
          </a:xfrm>
          <a:prstGeom prst="rect">
            <a:avLst/>
          </a:prstGeom>
          <a:noFill/>
        </p:spPr>
        <p:txBody>
          <a:bodyPr vert="horz" rtlCol="0">
            <a:spAutoFit/>
          </a:bodyPr>
          <a:lstStyle/>
          <a:p>
            <a:pPr algn="r" rtl="1"/>
            <a:r>
              <a:rPr lang="ar-EG" sz="3700" b="1">
                <a:solidFill>
                  <a:srgbClr val="FFFFFF"/>
                </a:solidFill>
                <a:cs typeface="Times New Roman" panose="02020603050405020304" pitchFamily="18" charset="0"/>
              </a:rPr>
              <a:t>بل إذا صَنعتَ وليمة فادعُ المساكين: الجُـدعَ، العُرجَ، العُمي، فيكونَ لكَ الطُّوبَى إذ ليسَ لهُم حتَّى يُكافوكَ لأنَّكَ سـتُكافأ في قيامةِ الأبرارِ ". فلمَّا سمعَ ذلكَ واحدٌ مِن المُتَّكئينَ معه قال له: " طُوبى لمَن يأكُل خُبزاً في ملكوتِ اللهِ ".</a:t>
            </a:r>
            <a:endParaRPr lang="ar-EG" sz="37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335156244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7739315"/>
      </p:ext>
    </p:extLst>
  </p:cSld>
  <p:clrMapOvr>
    <a:masterClrMapping/>
  </p:clrMapOvr>
  <p:transition spd="slow" advClick="0" advTm="0"/>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6082" name="Title 1"/>
          <p:cNvSpPr>
            <a:spLocks noGrp="1"/>
          </p:cNvSpPr>
          <p:nvPr>
            <p:ph type="title"/>
          </p:nvPr>
        </p:nvSpPr>
        <p:spPr bwMode="auto">
          <a:xfrm>
            <a:off x="-1425388" y="19050"/>
            <a:ext cx="142538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4 أبيب</a:t>
            </a:r>
            <a:endParaRPr lang="en-US" dirty="0"/>
          </a:p>
        </p:txBody>
      </p:sp>
      <p:sp>
        <p:nvSpPr>
          <p:cNvPr id="5" name="Title 1">
            <a:extLst>
              <a:ext uri="{FF2B5EF4-FFF2-40B4-BE49-F238E27FC236}">
                <a16:creationId xmlns:a16="http://schemas.microsoft.com/office/drawing/2014/main" id="{85E511D9-F10F-418A-87FE-94A5E60A86CF}"/>
              </a:ext>
            </a:extLst>
          </p:cNvPr>
          <p:cNvSpPr txBox="1">
            <a:spLocks/>
          </p:cNvSpPr>
          <p:nvPr/>
        </p:nvSpPr>
        <p:spPr bwMode="auto">
          <a:xfrm>
            <a:off x="0" y="359209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( 58 : 8 ، 14 )</a:t>
            </a:r>
          </a:p>
        </p:txBody>
      </p:sp>
      <p:sp>
        <p:nvSpPr>
          <p:cNvPr id="6" name="Content Placeholder 3">
            <a:extLst>
              <a:ext uri="{FF2B5EF4-FFF2-40B4-BE49-F238E27FC236}">
                <a16:creationId xmlns:a16="http://schemas.microsoft.com/office/drawing/2014/main" id="{AA505493-C3F8-4AB9-BD67-D66633435A04}"/>
              </a:ext>
            </a:extLst>
          </p:cNvPr>
          <p:cNvSpPr txBox="1">
            <a:spLocks/>
          </p:cNvSpPr>
          <p:nvPr/>
        </p:nvSpPr>
        <p:spPr bwMode="auto">
          <a:xfrm>
            <a:off x="0" y="4787572"/>
            <a:ext cx="9144000" cy="1655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أنتَ يا اللـهُ ناصري، إلهي رحمتُه تسبقُ فتُدركُني. </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أنتَ مُعينى لكَ أُرتِّل يا إلهي.</a:t>
            </a:r>
          </a:p>
        </p:txBody>
      </p:sp>
    </p:spTree>
  </p:cSld>
  <p:clrMapOvr>
    <a:masterClrMapping/>
  </p:clrMapOvr>
  <p:transition spd="slow"/>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7341E22-B850-471F-9384-DD44DA88CA28}"/>
              </a:ext>
            </a:extLst>
          </p:cNvPr>
          <p:cNvSpPr>
            <a:spLocks noGrp="1"/>
          </p:cNvSpPr>
          <p:nvPr/>
        </p:nvSpPr>
        <p:spPr bwMode="auto">
          <a:xfrm>
            <a:off x="0" y="3574303"/>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البشير (7 : 1 ـ 10)</a:t>
            </a:r>
            <a:endParaRPr lang="en-US" dirty="0"/>
          </a:p>
        </p:txBody>
      </p:sp>
      <p:sp>
        <p:nvSpPr>
          <p:cNvPr id="4" name="Content Placeholder 3">
            <a:extLst>
              <a:ext uri="{FF2B5EF4-FFF2-40B4-BE49-F238E27FC236}">
                <a16:creationId xmlns:a16="http://schemas.microsoft.com/office/drawing/2014/main" id="{FC2ADF3A-3031-4D70-9F90-D3AAF74E2178}"/>
              </a:ext>
            </a:extLst>
          </p:cNvPr>
          <p:cNvSpPr txBox="1">
            <a:spLocks/>
          </p:cNvSpPr>
          <p:nvPr/>
        </p:nvSpPr>
        <p:spPr bwMode="auto">
          <a:xfrm>
            <a:off x="0" y="4339478"/>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ولمَّا أكمَلَ أقوالهُ كُلَّها في مَسامِع الشَّعبِ دَخلَ كفرَ ناحومَ. وكان عبدٌ لقائدِ مئةٍ، متألماً مُشرفاً على الموتِ وكانَ مُكَرَّماً عِندَهُ. فلمَّا سمعَ عن يسوعَ، أرسل شيوخَ اليهودِ إليه يسألهُ أن يأتي ويشفي عبدهُ. فلمَّا جاءوا إلى يسوع طلَبوا إليه باجتهادٍ قائلين: " أنَّه مُستحقٌ أن تفعل له هذا، لأنَّه مُحبٌّ لأُمَّتنا، وقد بنَى لنا المجمعَ ". فمشى يسوع معهم. </a:t>
            </a:r>
          </a:p>
        </p:txBody>
      </p:sp>
    </p:spTree>
    <p:extLst>
      <p:ext uri="{BB962C8B-B14F-4D97-AF65-F5344CB8AC3E}">
        <p14:creationId xmlns:p14="http://schemas.microsoft.com/office/powerpoint/2010/main" val="137056407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1E769F7-EDD4-404C-99D1-2CA465EEA8A9}"/>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وإذ كان غيرَ بعيدٍ عن البيتِ أرسَلَ إليهِ قائدُ المِئةِ أصدقاء يقولُ له: " ياربُّ، لا تَتعب. فإني لستُ مُستحقّاً أن تدخُل تَحتَ سقفِ بيتي. لذلكَ لم أحسِب ذاتي مُستحقّاً أن آتي إليك لكن قُل كلمةً فيبرأ فتاي. فإني أنا إنسانٌ مُرَتَّبٌ تحتَ سُلطانٍ، وأنَّه تحت يدي جندٌ. فأقول لهذا: اذهب فيذهبُ، ولآخر: تعال فيجئ، ولعبدي: افعل هـذا فيفعـلُ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4993933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89D3A2B-91DB-443E-B4F9-632A0A604BF8}"/>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فلمَّا سمعَ يســوعُ هـذا تعجَّـبَ منـهُ، والتفـتَ إلى الجمـع الذي يتبَعهُ وقال: " ّ أقولُ لكُم: إني لم أجد في كلّ إسرائيل إيماناً بهذا المقدَار ". فرجعَ المُرسَلون إلى البيتِ، فوجَدوا العَبدَ المريضَ قد برأ.</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3939945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59597314"/>
      </p:ext>
    </p:extLst>
  </p:cSld>
  <p:clrMapOvr>
    <a:masterClrMapping/>
  </p:clrMapOvr>
  <p:transition spd="slow" advClick="0" advTm="0"/>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E24A150-0594-495D-BEA6-D2CA084BC325}"/>
              </a:ext>
            </a:extLst>
          </p:cNvPr>
          <p:cNvSpPr>
            <a:spLocks noGrp="1"/>
          </p:cNvSpPr>
          <p:nvPr/>
        </p:nvSpPr>
        <p:spPr bwMode="auto">
          <a:xfrm>
            <a:off x="0" y="3582147"/>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( 15 : 21 ـ 28 )</a:t>
            </a:r>
            <a:endParaRPr lang="en-US" dirty="0"/>
          </a:p>
        </p:txBody>
      </p:sp>
      <p:sp>
        <p:nvSpPr>
          <p:cNvPr id="4" name="Content Placeholder 2">
            <a:extLst>
              <a:ext uri="{FF2B5EF4-FFF2-40B4-BE49-F238E27FC236}">
                <a16:creationId xmlns:a16="http://schemas.microsoft.com/office/drawing/2014/main" id="{AD80C869-05F9-41C0-BEE1-9D58EA33B2F4}"/>
              </a:ext>
            </a:extLst>
          </p:cNvPr>
          <p:cNvSpPr>
            <a:spLocks noGrp="1"/>
          </p:cNvSpPr>
          <p:nvPr/>
        </p:nvSpPr>
        <p:spPr bwMode="auto">
          <a:xfrm>
            <a:off x="0" y="4347322"/>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sz="4000" b="1" dirty="0">
                <a:solidFill>
                  <a:srgbClr val="FFFFFF"/>
                </a:solidFill>
                <a:cs typeface="Times New Roman" panose="02020603050405020304" pitchFamily="18" charset="0"/>
              </a:rPr>
              <a:t>ثُمَّ خرجَ يسوعُ من هناكَ وانصرفَ إلى نواحي صُورَ وصيداءَ. وإذا امرأةٌ كنعانيَّةٌ خارجةٌ من تلكَ التخومِ، كانت تصرخُ قائلةً: " ارحمني ياربُّ يا ابن داوُد. ابنتي مُتَعذبةٌ ومجنونةٌ ". أمَّا هو فلم يُجِبها بكَلمةٍ. </a:t>
            </a:r>
          </a:p>
        </p:txBody>
      </p:sp>
    </p:spTree>
    <p:extLst>
      <p:ext uri="{BB962C8B-B14F-4D97-AF65-F5344CB8AC3E}">
        <p14:creationId xmlns:p14="http://schemas.microsoft.com/office/powerpoint/2010/main" val="1400981372"/>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939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1 مسرى</a:t>
            </a:r>
            <a:endParaRPr lang="en-US"/>
          </a:p>
        </p:txBody>
      </p:sp>
      <p:sp>
        <p:nvSpPr>
          <p:cNvPr id="5" name="Title 1">
            <a:extLst>
              <a:ext uri="{FF2B5EF4-FFF2-40B4-BE49-F238E27FC236}">
                <a16:creationId xmlns:a16="http://schemas.microsoft.com/office/drawing/2014/main" id="{0CA3D427-1AAE-47B4-83BF-C460E03D185B}"/>
              </a:ext>
            </a:extLst>
          </p:cNvPr>
          <p:cNvSpPr txBox="1">
            <a:spLocks/>
          </p:cNvSpPr>
          <p:nvPr/>
        </p:nvSpPr>
        <p:spPr bwMode="auto">
          <a:xfrm>
            <a:off x="0" y="354899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( 32 : 19 ، 16 )</a:t>
            </a:r>
          </a:p>
        </p:txBody>
      </p:sp>
      <p:sp>
        <p:nvSpPr>
          <p:cNvPr id="6" name="Content Placeholder 3">
            <a:extLst>
              <a:ext uri="{FF2B5EF4-FFF2-40B4-BE49-F238E27FC236}">
                <a16:creationId xmlns:a16="http://schemas.microsoft.com/office/drawing/2014/main" id="{5B925110-C9FF-4D27-A435-1E7693AD244D}"/>
              </a:ext>
            </a:extLst>
          </p:cNvPr>
          <p:cNvSpPr txBox="1">
            <a:spLocks/>
          </p:cNvSpPr>
          <p:nvPr/>
        </p:nvSpPr>
        <p:spPr bwMode="auto">
          <a:xfrm>
            <a:off x="0" y="4314172"/>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فلتكن رحمتُك ياربُّ علينا كمثل اتِّكالنا عليكَ. هوذا عينا الربِّ على خائفيه، والمتَّكلين على رحمته.</a:t>
            </a:r>
          </a:p>
        </p:txBody>
      </p:sp>
    </p:spTree>
  </p:cSld>
  <p:clrMapOvr>
    <a:masterClrMapping/>
  </p:clrMapOvr>
  <p:transition spd="slow"/>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AA19A83-C035-4CF1-B8CF-16F66F19CC48}"/>
              </a:ext>
            </a:extLst>
          </p:cNvPr>
          <p:cNvSpPr>
            <a:spLocks noGrp="1"/>
          </p:cNvSpPr>
          <p:nvPr/>
        </p:nvSpPr>
        <p:spPr bwMode="auto">
          <a:xfrm>
            <a:off x="0" y="663575"/>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مرقس ( 6 : 45 ـ 56 )</a:t>
            </a:r>
            <a:endParaRPr lang="en-US" dirty="0"/>
          </a:p>
        </p:txBody>
      </p:sp>
      <p:sp>
        <p:nvSpPr>
          <p:cNvPr id="4" name="Content Placeholder 3">
            <a:extLst>
              <a:ext uri="{FF2B5EF4-FFF2-40B4-BE49-F238E27FC236}">
                <a16:creationId xmlns:a16="http://schemas.microsoft.com/office/drawing/2014/main" id="{83AE1EDE-B4B4-4C65-9A56-8B65ACB93BFF}"/>
              </a:ext>
            </a:extLst>
          </p:cNvPr>
          <p:cNvSpPr txBox="1">
            <a:spLocks/>
          </p:cNvSpPr>
          <p:nvPr/>
        </p:nvSpPr>
        <p:spPr bwMode="auto">
          <a:xfrm>
            <a:off x="0" y="4347695"/>
            <a:ext cx="9144000" cy="2477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100" b="1" dirty="0">
                <a:solidFill>
                  <a:srgbClr val="FFFFFF"/>
                </a:solidFill>
                <a:cs typeface="Times New Roman" panose="02020603050405020304" pitchFamily="18" charset="0"/>
              </a:rPr>
              <a:t>وللوقتِ ألزمَ تلاميذهُ أن يَركَبوا السَّفينَةَ ويَسِيرُوا أمامهُ إلى العبر، إلى بيتِ صيدا، حتَّى يصرفَ الجمعَ. فلمَّا ودَّعَهُم مَضَى إلى الجبلِ ليُصَلِّي. ولمَّا صَارَ المَسَاءُ كانَت السَّفِينةُ في وسَطِ البَحر، وهو وحَدهُ كانَ على الشاطئِ. فرآهُم مُعَذَّبِينَ في الجَذفِ، لأنَّ الرِّيحَ كانت ضِدَّهُم. وفي الهَزيع الرَّابع مِنَ اللَّيل أتَاهُم مَاشِياً على البَحر، وكانَ يُريدُ أن يَتجاوزَهُم. </a:t>
            </a:r>
          </a:p>
        </p:txBody>
      </p:sp>
    </p:spTree>
    <p:extLst>
      <p:ext uri="{BB962C8B-B14F-4D97-AF65-F5344CB8AC3E}">
        <p14:creationId xmlns:p14="http://schemas.microsoft.com/office/powerpoint/2010/main" val="255128504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883D0BF-3CD1-4B97-8E43-2F43D66D3631}"/>
              </a:ext>
            </a:extLst>
          </p:cNvPr>
          <p:cNvSpPr txBox="1"/>
          <p:nvPr/>
        </p:nvSpPr>
        <p:spPr>
          <a:xfrm>
            <a:off x="-80683" y="4345206"/>
            <a:ext cx="9265024" cy="2554545"/>
          </a:xfrm>
          <a:prstGeom prst="rect">
            <a:avLst/>
          </a:prstGeom>
          <a:noFill/>
        </p:spPr>
        <p:txBody>
          <a:bodyPr vert="horz" wrap="square" rtlCol="0">
            <a:spAutoFit/>
          </a:bodyPr>
          <a:lstStyle/>
          <a:p>
            <a:pPr algn="r" rtl="1"/>
            <a:r>
              <a:rPr lang="ar-EG" sz="3200" b="1" dirty="0">
                <a:solidFill>
                  <a:srgbClr val="FFFFFF"/>
                </a:solidFill>
                <a:cs typeface="Times New Roman" panose="02020603050405020304" pitchFamily="18" charset="0"/>
              </a:rPr>
              <a:t>فلمَّا رأوهُ مَاشِياً على البَحر ظنُّوهُ خَيَالاً، فصرَخُوا. لأنَّ الجَميعَ رأوهُ واضطرَبُوا. فللوقتِ كلَّمَهُم وقالَ لهُم: " تَشجعوا. أنا هوَ. لا تَخَافوا ". فصَعِدَ إليهم إلى السَّفينةِ فسَكنتِ الرِّيحُ، فبُهتُوا جداً في أنفُسِهم. لأنَّهُم لم يَفهمُوا بالأرغفةِ إذ كانت قلوبُهُم غليظةً. فلمَّا عَبرُوا إلى العبر جاءُوا إلى شاطئ جَنِّيسارَتَ وأرسَوا. ولمَّا خَرجُوا مِنَ السَّفينةِ عَرَفُوه للوَقتِ.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851955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9DCBFF-39AD-47AE-AB23-16A1BACFCFEE}"/>
              </a:ext>
            </a:extLst>
          </p:cNvPr>
          <p:cNvSpPr txBox="1"/>
          <p:nvPr/>
        </p:nvSpPr>
        <p:spPr>
          <a:xfrm>
            <a:off x="-174812" y="4385547"/>
            <a:ext cx="9345706" cy="2308324"/>
          </a:xfrm>
          <a:prstGeom prst="rect">
            <a:avLst/>
          </a:prstGeom>
          <a:noFill/>
        </p:spPr>
        <p:txBody>
          <a:bodyPr vert="horz" wrap="square" rtlCol="0">
            <a:spAutoFit/>
          </a:bodyPr>
          <a:lstStyle/>
          <a:p>
            <a:pPr algn="r" rtl="1"/>
            <a:r>
              <a:rPr lang="ar-EG" sz="3600" b="1" dirty="0">
                <a:solidFill>
                  <a:srgbClr val="FFFFFF"/>
                </a:solidFill>
                <a:cs typeface="Times New Roman" panose="02020603050405020304" pitchFamily="18" charset="0"/>
              </a:rPr>
              <a:t>فطافُوا جَميعَ تلكَ الكُورَةِ، وابتَدأُوا يَحمِلُونَ المَرضَى على أَسِرَّةٍ إلى حَيثُ سَمِعُوا أنَّهُ هُنَاكَ. وحَيثُما دخلَ إلى القُرى أو المُدُن أو المَزارع كانوا يضعونَ المرضى في الأسواق، وكانوا يَطلبونَ إليهِ أن يَلمِسُوا ولو هُدبَ ثَوبهِ. فكانَ كُلَّ الذين يَلمسونهُ يُشفونَ.</a:t>
            </a:r>
          </a:p>
        </p:txBody>
      </p:sp>
    </p:spTree>
    <p:extLst>
      <p:ext uri="{BB962C8B-B14F-4D97-AF65-F5344CB8AC3E}">
        <p14:creationId xmlns:p14="http://schemas.microsoft.com/office/powerpoint/2010/main" val="414403924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0241719"/>
      </p:ext>
    </p:extLst>
  </p:cSld>
  <p:clrMapOvr>
    <a:masterClrMapping/>
  </p:clrMapOvr>
  <p:transition spd="slow" advClick="0" advTm="0"/>
</p:sld>
</file>

<file path=ppt/slides/slide1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مسرى</a:t>
            </a:r>
            <a:endParaRPr lang="en-US"/>
          </a:p>
        </p:txBody>
      </p:sp>
      <p:sp>
        <p:nvSpPr>
          <p:cNvPr id="5" name="Title 1">
            <a:extLst>
              <a:ext uri="{FF2B5EF4-FFF2-40B4-BE49-F238E27FC236}">
                <a16:creationId xmlns:a16="http://schemas.microsoft.com/office/drawing/2014/main" id="{CE47E9E1-4943-469A-8ED3-DFE510898F76}"/>
              </a:ext>
            </a:extLst>
          </p:cNvPr>
          <p:cNvSpPr txBox="1">
            <a:spLocks/>
          </p:cNvSpPr>
          <p:nvPr/>
        </p:nvSpPr>
        <p:spPr bwMode="auto">
          <a:xfrm>
            <a:off x="0" y="359209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( 118 : 112 ، 113 )</a:t>
            </a:r>
          </a:p>
        </p:txBody>
      </p:sp>
      <p:sp>
        <p:nvSpPr>
          <p:cNvPr id="6" name="Content Placeholder 3">
            <a:extLst>
              <a:ext uri="{FF2B5EF4-FFF2-40B4-BE49-F238E27FC236}">
                <a16:creationId xmlns:a16="http://schemas.microsoft.com/office/drawing/2014/main" id="{846753C0-15F6-4BD4-9190-21229ACD5980}"/>
              </a:ext>
            </a:extLst>
          </p:cNvPr>
          <p:cNvSpPr txBox="1">
            <a:spLocks/>
          </p:cNvSpPr>
          <p:nvPr/>
        </p:nvSpPr>
        <p:spPr bwMode="auto">
          <a:xfrm>
            <a:off x="-13448" y="4639654"/>
            <a:ext cx="9144001" cy="17851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000" b="1" dirty="0">
                <a:solidFill>
                  <a:srgbClr val="FFFFFF"/>
                </a:solidFill>
                <a:latin typeface="CS New Athanasius" panose="020B0500000000000000" pitchFamily="34" charset="0"/>
                <a:cs typeface="Times New Roman" panose="02020603050405020304" pitchFamily="18" charset="0"/>
              </a:rPr>
              <a:t>صرختُ مِن كلِّ قلبي، فارحمني واستجب لي. </a:t>
            </a:r>
          </a:p>
          <a:p>
            <a:pPr algn="ctr" rtl="1" eaLnBrk="1" hangingPunct="1">
              <a:spcBef>
                <a:spcPct val="20000"/>
              </a:spcBef>
            </a:pPr>
            <a:r>
              <a:rPr lang="ar-EG" sz="5000" b="1" dirty="0">
                <a:solidFill>
                  <a:srgbClr val="FFFFFF"/>
                </a:solidFill>
                <a:latin typeface="CS New Athanasius" panose="020B0500000000000000" pitchFamily="34" charset="0"/>
                <a:cs typeface="Times New Roman" panose="02020603050405020304" pitchFamily="18" charset="0"/>
              </a:rPr>
              <a:t>صرختُ إليكَ فخلِّصني، واحفظ شهاداتكَ.</a:t>
            </a:r>
          </a:p>
        </p:txBody>
      </p:sp>
    </p:spTree>
  </p:cSld>
  <p:clrMapOvr>
    <a:masterClrMapping/>
  </p:clrMapOvr>
  <p:transition spd="slow"/>
</p:sld>
</file>

<file path=ppt/slides/slide1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426D12F-DFB4-4DD3-86D4-5C28314877B3}"/>
              </a:ext>
            </a:extLst>
          </p:cNvPr>
          <p:cNvSpPr>
            <a:spLocks noGrp="1"/>
          </p:cNvSpPr>
          <p:nvPr/>
        </p:nvSpPr>
        <p:spPr bwMode="auto">
          <a:xfrm>
            <a:off x="0" y="3582147"/>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( 18 : 9 ـ 17 )</a:t>
            </a:r>
            <a:endParaRPr lang="en-US" dirty="0"/>
          </a:p>
        </p:txBody>
      </p:sp>
      <p:sp>
        <p:nvSpPr>
          <p:cNvPr id="4" name="Content Placeholder 3">
            <a:extLst>
              <a:ext uri="{FF2B5EF4-FFF2-40B4-BE49-F238E27FC236}">
                <a16:creationId xmlns:a16="http://schemas.microsoft.com/office/drawing/2014/main" id="{A1E68784-DB86-4F54-A285-89593EEB92D5}"/>
              </a:ext>
            </a:extLst>
          </p:cNvPr>
          <p:cNvSpPr txBox="1">
            <a:spLocks/>
          </p:cNvSpPr>
          <p:nvPr/>
        </p:nvSpPr>
        <p:spPr bwMode="auto">
          <a:xfrm>
            <a:off x="0" y="4347322"/>
            <a:ext cx="91440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وقالَ عن قوم واثقينَ بأنفسهمْ أنَّهُم أبرارٌ، ويحتقرونَ الآخرينَ هذا المثلَ قائلاً: " رجُلانَ صعدا إلى الهيكلِ ليُصَلِّيا، واحدٌ كان فرِّيسيٌّ والآخرُ عشَّارٌ. أمَّا الفرِّيسيُّ فوقفَ وكان يُصلِّي في نفسهِ بهذا قائلاً: اللّهُمَّ أنا أشكركَ أنِّي لستُ مثلَ باقي النَّاسِ الخاطفينَ الظَّالمينَ والزُّناةِ، </a:t>
            </a:r>
          </a:p>
        </p:txBody>
      </p:sp>
    </p:spTree>
    <p:extLst>
      <p:ext uri="{BB962C8B-B14F-4D97-AF65-F5344CB8AC3E}">
        <p14:creationId xmlns:p14="http://schemas.microsoft.com/office/powerpoint/2010/main" val="12415791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C23AC08-F8C4-463C-8FDE-E7BFB446A408}"/>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cs typeface="Times New Roman" panose="02020603050405020304" pitchFamily="18" charset="0"/>
              </a:rPr>
              <a:t>ولا مثلَ هذا العشَّار. أصومُ مرَّتينِ في الأُسبوع، وأعطي عُشّر كلُّ مَا أقتنيهِ. وأمَّا العشَّارُ فوقفَ من بعيدٍ، لا يشاءُ أن يرفعَ عينيهِ نحوَ السَّماءِ، بل قرعَ على صدرهِ قائلاً: اللّهُمَّ ارحمني أنا الخاطئ. أقولُ لكُم إن هذا نَزلَ إلى بيتهِ مُبرَّراً دونَ ذاكَ، لأنَّ كلَّ مَن يرفعُ نفسهُ يتَّضعُ، ومَن يضعُ نفسهُ يرتفعُ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7433719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B08CF41-DC8B-4CE5-9DDA-87F981CA0D8C}"/>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وكانوا قدَّموا لهُ أولاداً ليلمسهُم، فلمَّا رآهُم التَّلاميذُ انتهروهُم. أمَّا يسوعُ فدعاهُم قائلاً: " دعوا الأولادَ يأتونَ إليَّ ولا تمنعوهُم، لأنَّ لمثلِ هؤلاءِ ملكوتَ اللـهِ. أقولُ لكُم: مَن لا يقبلُ ملكوتَ اللـهِ مثلَ ولدٍ فلن يدخلَهُ ". </a:t>
            </a:r>
          </a:p>
        </p:txBody>
      </p:sp>
    </p:spTree>
    <p:extLst>
      <p:ext uri="{BB962C8B-B14F-4D97-AF65-F5344CB8AC3E}">
        <p14:creationId xmlns:p14="http://schemas.microsoft.com/office/powerpoint/2010/main" val="33605492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2822012"/>
      </p:ext>
    </p:extLst>
  </p:cSld>
  <p:clrMapOvr>
    <a:masterClrMapping/>
  </p:clrMapOvr>
  <p:transition spd="slow" advClick="0" advTm="0"/>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D448929-584A-4E68-9AEB-826521E542A2}"/>
              </a:ext>
            </a:extLst>
          </p:cNvPr>
          <p:cNvSpPr txBox="1"/>
          <p:nvPr/>
        </p:nvSpPr>
        <p:spPr>
          <a:xfrm>
            <a:off x="0" y="4380318"/>
            <a:ext cx="9144000" cy="2308324"/>
          </a:xfrm>
          <a:prstGeom prst="rect">
            <a:avLst/>
          </a:prstGeom>
          <a:noFill/>
        </p:spPr>
        <p:txBody>
          <a:bodyPr vert="horz" rtlCol="0">
            <a:spAutoFit/>
          </a:bodyPr>
          <a:lstStyle/>
          <a:p>
            <a:pPr algn="r" rtl="1"/>
            <a:r>
              <a:rPr lang="ar-SA" sz="3600" b="1" dirty="0">
                <a:solidFill>
                  <a:srgbClr val="FFFFFF"/>
                </a:solidFill>
                <a:cs typeface="Times New Roman" panose="02020603050405020304" pitchFamily="18" charset="0"/>
              </a:rPr>
              <a:t>فتقدَّمَ تلاميذهُ وطلبوا إليهِ قائلينَ: " اصرف هذه المرأة لأنَّها تصيحُ وراءنا! " أمَّا هو فأجابَ</a:t>
            </a:r>
            <a:r>
              <a:rPr lang="ar-EG" sz="3600" b="1" dirty="0">
                <a:solidFill>
                  <a:srgbClr val="FFFFFF"/>
                </a:solidFill>
                <a:cs typeface="Times New Roman" panose="02020603050405020304" pitchFamily="18" charset="0"/>
              </a:rPr>
              <a:t> </a:t>
            </a:r>
            <a:r>
              <a:rPr lang="ar-SA" sz="3600" b="1" dirty="0">
                <a:solidFill>
                  <a:srgbClr val="FFFFFF"/>
                </a:solidFill>
                <a:cs typeface="Times New Roman" panose="02020603050405020304" pitchFamily="18" charset="0"/>
              </a:rPr>
              <a:t>وقالَ: " لم أُرسَل إلى أحدٍ إلاَّ إلى خراف بيتُ إسرائيل الضَّالة ". أمَّا هيَ فأتت وسجدت لهُ قائلةً: " يا سيدي أعنِّي ". </a:t>
            </a:r>
            <a:r>
              <a:rPr kumimoji="0" lang="ar-SA"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فأجابَ وقالَ: " ليس حسناً </a:t>
            </a:r>
            <a:endParaRPr lang="ar-SA" sz="36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986141457"/>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1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مسرى</a:t>
            </a:r>
            <a:endParaRPr lang="en-US"/>
          </a:p>
        </p:txBody>
      </p:sp>
      <p:sp>
        <p:nvSpPr>
          <p:cNvPr id="5" name="Title 1">
            <a:extLst>
              <a:ext uri="{FF2B5EF4-FFF2-40B4-BE49-F238E27FC236}">
                <a16:creationId xmlns:a16="http://schemas.microsoft.com/office/drawing/2014/main" id="{F5A3B7CB-7EF7-4137-B0FB-9717CD5D88E2}"/>
              </a:ext>
            </a:extLst>
          </p:cNvPr>
          <p:cNvSpPr txBox="1">
            <a:spLocks/>
          </p:cNvSpPr>
          <p:nvPr/>
        </p:nvSpPr>
        <p:spPr bwMode="auto">
          <a:xfrm>
            <a:off x="1" y="354899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 : 5 ، 10 ، 11 )</a:t>
            </a:r>
          </a:p>
        </p:txBody>
      </p:sp>
      <p:sp>
        <p:nvSpPr>
          <p:cNvPr id="6" name="Content Placeholder 3">
            <a:extLst>
              <a:ext uri="{FF2B5EF4-FFF2-40B4-BE49-F238E27FC236}">
                <a16:creationId xmlns:a16="http://schemas.microsoft.com/office/drawing/2014/main" id="{7DC172D4-9006-4576-99A4-93CAB5024063}"/>
              </a:ext>
            </a:extLst>
          </p:cNvPr>
          <p:cNvSpPr txBox="1">
            <a:spLocks/>
          </p:cNvSpPr>
          <p:nvPr/>
        </p:nvSpPr>
        <p:spPr bwMode="auto">
          <a:xfrm>
            <a:off x="0" y="4314171"/>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وأنا بكثرةِ رحمتِكَ أدخُلُ إلى بيتكَ وأسجدُ قُدَّام هيكلِكَ المُقدَّس. وليفرح جميعُ المُتَّكلينَ عليكَ إلى الأبدِ يُسَرُّون.</a:t>
            </a:r>
          </a:p>
        </p:txBody>
      </p:sp>
    </p:spTree>
  </p:cSld>
  <p:clrMapOvr>
    <a:masterClrMapping/>
  </p:clrMapOvr>
  <p:transition spd="slow"/>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822CE4C-6D53-436A-8F02-9959518DDE74}"/>
              </a:ext>
            </a:extLst>
          </p:cNvPr>
          <p:cNvSpPr>
            <a:spLocks noGrp="1"/>
          </p:cNvSpPr>
          <p:nvPr/>
        </p:nvSpPr>
        <p:spPr bwMode="auto">
          <a:xfrm>
            <a:off x="0" y="3778624"/>
            <a:ext cx="9144000" cy="6185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3600" dirty="0"/>
              <a:t>الإنجيل من بشارة معلمنا </a:t>
            </a:r>
            <a:r>
              <a:rPr lang="ar-EG" sz="3600" dirty="0"/>
              <a:t>مارلوقا البشير ( 11 : 27 ـ 36 )</a:t>
            </a:r>
            <a:endParaRPr lang="en-US" sz="3600" dirty="0"/>
          </a:p>
        </p:txBody>
      </p:sp>
      <p:sp>
        <p:nvSpPr>
          <p:cNvPr id="4" name="Content Placeholder 3">
            <a:extLst>
              <a:ext uri="{FF2B5EF4-FFF2-40B4-BE49-F238E27FC236}">
                <a16:creationId xmlns:a16="http://schemas.microsoft.com/office/drawing/2014/main" id="{7FD91D40-67F3-4541-BB0F-3F58D1F89B8C}"/>
              </a:ext>
            </a:extLst>
          </p:cNvPr>
          <p:cNvSpPr txBox="1">
            <a:spLocks/>
          </p:cNvSpPr>
          <p:nvPr/>
        </p:nvSpPr>
        <p:spPr bwMode="auto">
          <a:xfrm>
            <a:off x="-13447" y="4397142"/>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r" rtl="1">
              <a:spcBef>
                <a:spcPct val="20000"/>
              </a:spcBef>
            </a:pPr>
            <a:r>
              <a:rPr lang="ar-EG" sz="3200" b="1" dirty="0">
                <a:solidFill>
                  <a:srgbClr val="FFFFFF"/>
                </a:solidFill>
                <a:cs typeface="Times New Roman" panose="02020603050405020304" pitchFamily="18" charset="0"/>
              </a:rPr>
              <a:t>وفيما هو يَتكلَّمُ بهذا رفعت امرأةٌ َها مِن الجمعَ وقالت لهُ: " طُوبَى للبطنِ الذي حَملكَ والثَّديينِ اللَّذين رضعتَهُما ". أمَّا هو فقال لها: " بل طوبى للَّذينَ يَسمعونَ كلامَ اللـهِ ويَحفظونهُ ". ولمَّا اجتمعَ الجموعُ، ابتدأ يقولُ: " هذا الجيلُ جيلٌ شرِّيرٌ. يَطلبُ آيةً، ولا تُعطى لهُ إلاَّ آية يونانَ النَّبيِّ. لأنَّهُ كما كان يونانُ آيةً لأهل نينوى، كذلكَ يكونُ</a:t>
            </a:r>
          </a:p>
        </p:txBody>
      </p:sp>
    </p:spTree>
    <p:extLst>
      <p:ext uri="{BB962C8B-B14F-4D97-AF65-F5344CB8AC3E}">
        <p14:creationId xmlns:p14="http://schemas.microsoft.com/office/powerpoint/2010/main" val="71617785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200" b="1" dirty="0">
                <a:solidFill>
                  <a:srgbClr val="FFFFFF"/>
                </a:solidFill>
                <a:cs typeface="Times New Roman" panose="02020603050405020304" pitchFamily="18" charset="0"/>
              </a:rPr>
              <a:t>ابنُ الإنسانِ أيضاً لهذا الجيل. ملكةُ التَّيمَن ستَقومُ في الدينونةِ مع رجالِ هذا الجيلِ وتَدينهُم، لأنَّها أتَت مِن أقاصي الأرضِ لتسمعَ حكمةَ سُليمانَ، وهوذا أعظمُ مِن سُليمانَ ههُنا. رجالُ نينوى يَقومونَ في الحكم مع هذا الجيلِ ويَدِينونهُ، لأنَّهُم تابوا بكرازة يونان، وهوذا أعظمُ مِن يونان ههُنا!. " ليس أحدٌ يُوقدُ سراجاً ويَضَعُهُ في خِفيَةٍ، </a:t>
            </a:r>
          </a:p>
        </p:txBody>
      </p:sp>
    </p:spTree>
  </p:cSld>
  <p:clrMapOvr>
    <a:masterClrMapping/>
  </p:clrMapOvr>
  <p:transition spd="slow"/>
</p:sld>
</file>

<file path=ppt/slides/slide1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22CD2F66-5019-4954-AAC0-2B0A4FAF2EDA}"/>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ولا تَحتَ مكيالِ، بل يضعهُ على المَنارة، لكي يَنظُر الدَّاخلونَ النَّور. سراجُ جسدُكَ هو عينُكَ، فإن كانت عينُكَ بسيطةً فجسدُكَ كلُّهُ يكونُ نيِّراً، وإن كانت شرِّيرةً فجسدُكَ كلُّهُ يكونُ مُظلِماً. اُنظُر إذاً لئلاَّ يكونَ النُّور الذي فيكَ ظلاماً. فإن كان جسدُكَ كلُّهُ نيِّراً ليس فيهِ جزءٌ مُظلِمٌ يكونُ نيِّراً كلُّهُ، كما حينما يُضيءُ لكَ السِّراجُ بلَمعانِهِ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64298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7428155"/>
      </p:ext>
    </p:extLst>
  </p:cSld>
  <p:clrMapOvr>
    <a:masterClrMapping/>
  </p:clrMapOvr>
  <p:transition spd="slow" advClick="0" advTm="0"/>
</p:sld>
</file>

<file path=ppt/slides/slide1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54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4 مسرى</a:t>
            </a:r>
            <a:endParaRPr lang="en-US"/>
          </a:p>
        </p:txBody>
      </p:sp>
      <p:sp>
        <p:nvSpPr>
          <p:cNvPr id="5" name="Title 1">
            <a:extLst>
              <a:ext uri="{FF2B5EF4-FFF2-40B4-BE49-F238E27FC236}">
                <a16:creationId xmlns:a16="http://schemas.microsoft.com/office/drawing/2014/main" id="{7EAF3C80-22B2-40C3-A405-057B68BA6F06}"/>
              </a:ext>
            </a:extLst>
          </p:cNvPr>
          <p:cNvSpPr txBox="1">
            <a:spLocks/>
          </p:cNvSpPr>
          <p:nvPr/>
        </p:nvSpPr>
        <p:spPr bwMode="auto">
          <a:xfrm>
            <a:off x="0" y="356244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( 118 : 131 ، 132 ، 138 )</a:t>
            </a:r>
          </a:p>
        </p:txBody>
      </p:sp>
      <p:sp>
        <p:nvSpPr>
          <p:cNvPr id="6" name="Content Placeholder 3">
            <a:extLst>
              <a:ext uri="{FF2B5EF4-FFF2-40B4-BE49-F238E27FC236}">
                <a16:creationId xmlns:a16="http://schemas.microsoft.com/office/drawing/2014/main" id="{87219E07-2DF2-4A5D-A5E1-004017E103B9}"/>
              </a:ext>
            </a:extLst>
          </p:cNvPr>
          <p:cNvSpPr txBox="1">
            <a:spLocks/>
          </p:cNvSpPr>
          <p:nvPr/>
        </p:nvSpPr>
        <p:spPr bwMode="auto">
          <a:xfrm>
            <a:off x="0" y="4327618"/>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a:solidFill>
                  <a:srgbClr val="FFFFFF"/>
                </a:solidFill>
                <a:latin typeface="CS New Athanasius" panose="020B0500000000000000" pitchFamily="34" charset="0"/>
                <a:cs typeface="Times New Roman" panose="02020603050405020304" pitchFamily="18" charset="0"/>
              </a:rPr>
              <a:t>فلتدنُ طلبَتي من حضرتكَ ياربُّ. وكقولكَ نَجِّني. ضَلَلتُ مثل الخروفِ الضالِّ. فاطلب عبدَك فاني لوصاياك لم أنسَ.</a:t>
            </a:r>
          </a:p>
        </p:txBody>
      </p:sp>
    </p:spTree>
  </p:cSld>
  <p:clrMapOvr>
    <a:masterClrMapping/>
  </p:clrMapOvr>
  <p:transition spd="slow"/>
</p:sld>
</file>

<file path=ppt/slides/slide1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D3C41A0-A183-49FE-8456-ED051AB0663D}"/>
              </a:ext>
            </a:extLst>
          </p:cNvPr>
          <p:cNvSpPr>
            <a:spLocks noGrp="1"/>
          </p:cNvSpPr>
          <p:nvPr/>
        </p:nvSpPr>
        <p:spPr bwMode="auto">
          <a:xfrm>
            <a:off x="0" y="3697941"/>
            <a:ext cx="9144000" cy="61851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sz="4000" dirty="0"/>
              <a:t>الإنجيل من بشارة معلمنا لوقا البشير ( 17 : 20 ـ 36 )</a:t>
            </a:r>
            <a:endParaRPr lang="en-US" sz="4000" dirty="0"/>
          </a:p>
        </p:txBody>
      </p:sp>
      <p:sp>
        <p:nvSpPr>
          <p:cNvPr id="4" name="Content Placeholder 3">
            <a:extLst>
              <a:ext uri="{FF2B5EF4-FFF2-40B4-BE49-F238E27FC236}">
                <a16:creationId xmlns:a16="http://schemas.microsoft.com/office/drawing/2014/main" id="{3B52D808-A465-400B-BC39-986205A46A8D}"/>
              </a:ext>
            </a:extLst>
          </p:cNvPr>
          <p:cNvSpPr txBox="1">
            <a:spLocks/>
          </p:cNvSpPr>
          <p:nvPr/>
        </p:nvSpPr>
        <p:spPr bwMode="auto">
          <a:xfrm>
            <a:off x="0" y="4316459"/>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ولمَّا سألهُ الفرِّيسيُّونَ: " متَى يأتي ملكوتُ اللـهِ؟ " أجابهُم وقال: " لا يأتي ملكوتُ اللـهِ بمُراقبةٍ، ولا يقولونَ: هوذا ههنا، أو: هوذا هناك! لأن ها ملكوتُ اللـهِ داخلكم ". وقال لتلاميذهُ: " ستأتي أيَّامٌ فيها تشتهون أن تروا يوماً واحداً من أيَّام ابن الإنسان ولا ترون. ويقولون لكم: هوذا ههنا! أو: هوذا هناك! لا تذهبوا ولا تسرعوا، </a:t>
            </a:r>
          </a:p>
        </p:txBody>
      </p:sp>
    </p:spTree>
    <p:extLst>
      <p:ext uri="{BB962C8B-B14F-4D97-AF65-F5344CB8AC3E}">
        <p14:creationId xmlns:p14="http://schemas.microsoft.com/office/powerpoint/2010/main" val="184559829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AD8D5CDF-D212-402D-8BE0-89D44038B5A3}"/>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لأنَّهُ كما أنَّ البرق الذي يظهرُ في السَّماء، ويُبرقَ تحت السَّماء، كذلك يكونُ ابن الإنسان في يومهِ. ولكن ينبغي أوَّلاً أن يتألَّمَ كثيراً ويَرفضهُ هذا الجيل. وكما كان في أيَّام نوح كذلك يكون أيضاً في أيَّام ابن الإنسان: كانوا يأكُلون ويَشربونَ، ويُزَوِّجُونَ ويَتَزوَّجونَ، إلى اليوم الذي فيه دخلَ نوحٌ الفُلكَ، وجاء الطُّوفان وأهلكَ الجميعَ.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209323251"/>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DCE7E58-13C8-4BCA-BB6B-D6F95B2D6DE4}"/>
              </a:ext>
            </a:extLst>
          </p:cNvPr>
          <p:cNvSpPr txBox="1"/>
          <p:nvPr/>
        </p:nvSpPr>
        <p:spPr>
          <a:xfrm>
            <a:off x="0" y="4345206"/>
            <a:ext cx="9144000" cy="2477601"/>
          </a:xfrm>
          <a:prstGeom prst="rect">
            <a:avLst/>
          </a:prstGeom>
          <a:noFill/>
        </p:spPr>
        <p:txBody>
          <a:bodyPr vert="horz" wrap="square" rtlCol="0">
            <a:spAutoFit/>
          </a:bodyPr>
          <a:lstStyle/>
          <a:p>
            <a:pPr algn="r" rtl="1"/>
            <a:r>
              <a:rPr lang="ar-EG" sz="3100" b="1" dirty="0">
                <a:solidFill>
                  <a:srgbClr val="FFFFFF"/>
                </a:solidFill>
                <a:cs typeface="Times New Roman" panose="02020603050405020304" pitchFamily="18" charset="0"/>
              </a:rPr>
              <a:t>كذلك أيضاً كما كان في أيَّام لوطٍ: كانوا يأكُلون ويَشربونَ، ويشترونَ ويبيعونَ، ويَغرسونَ ويبنونَ. ولكنَّ اليوم الذي فيه خَرجَ لوطٌ من سادومَ، أمطر ناراً وكبريتاً من السَّماء فأهلك الجميعَ. هكذا يكون في اليوم الذي فيه يظهر ابن الإنسان. في ذلك اليوم من كان على السَّطح وأمتعتُهُ في البيتِ فلا ينزل ليأخُذها، والذي في ل كذلك لا يرجع إلى الوراء.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482233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8A591BAE-7454-4508-9D50-793DBD1814CE}"/>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اذكروا امرأة لوطٍ! مَن يطلب أن يُخلِّصَ نفسهُ يُهلكها، ومن يهلكها يُحييها. أقولُ لكُم: إنَّهُ في تلك اللَّيلةِ يكُونُ اثنان على فراش واحدٍ، فيؤخذُ الواحدُ ويُتركُ الآخرُ. تكونُ اثنتان تطحنان في موضع واحدٍ، فتؤخذُ الواحدةُ وتُتركُ الأخرى ". فأجابوا وقالوا لهُ: " في أي موضع ياربُّ؟ ". فقال لهم: " حيثُ تكونُ الجُثَّةُ هناك تجتمعُ النُّسورُ ".</a:t>
            </a:r>
          </a:p>
        </p:txBody>
      </p:sp>
    </p:spTree>
    <p:extLst>
      <p:ext uri="{BB962C8B-B14F-4D97-AF65-F5344CB8AC3E}">
        <p14:creationId xmlns:p14="http://schemas.microsoft.com/office/powerpoint/2010/main" val="38606658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106A6A-469C-4C57-B525-1ACE38B5530B}"/>
              </a:ext>
            </a:extLst>
          </p:cNvPr>
          <p:cNvSpPr txBox="1"/>
          <p:nvPr/>
        </p:nvSpPr>
        <p:spPr>
          <a:xfrm>
            <a:off x="0" y="4361001"/>
            <a:ext cx="9144000" cy="2308324"/>
          </a:xfrm>
          <a:prstGeom prst="rect">
            <a:avLst/>
          </a:prstGeom>
          <a:noFill/>
        </p:spPr>
        <p:txBody>
          <a:bodyPr wrap="square">
            <a:spAutoFit/>
          </a:bodyPr>
          <a:lstStyle/>
          <a:p>
            <a:pPr algn="r" rtl="1"/>
            <a:r>
              <a:rPr kumimoji="0" lang="ar-SA"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أن يُؤخذ خُبز البنينَ ويُعطَى للكلاب ". فقالت: " نعم يا ربُّ، فإنَّ الكلاب تأكل أيضاً من الفُتاتِ الَّذي يسقُط من مائدة أربابها ". حينئذٍ أجابَ يسوع وقال لها: " يا امرأةُ، عظيمٌ إيمانكِ! ليكن لكِ كما تُريدينَ ". فشُفيِت ابنتها من تلك الساعةِ.</a:t>
            </a:r>
            <a:endParaRPr lang="en-GB" sz="3600" dirty="0">
              <a:solidFill>
                <a:srgbClr val="FFFFFF"/>
              </a:solidFill>
            </a:endParaRPr>
          </a:p>
        </p:txBody>
      </p:sp>
    </p:spTree>
    <p:extLst>
      <p:ext uri="{BB962C8B-B14F-4D97-AF65-F5344CB8AC3E}">
        <p14:creationId xmlns:p14="http://schemas.microsoft.com/office/powerpoint/2010/main" val="140389564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1515219"/>
      </p:ext>
    </p:extLst>
  </p:cSld>
  <p:clrMapOvr>
    <a:masterClrMapping/>
  </p:clrMapOvr>
  <p:transition spd="slow" advClick="0" advTm="0"/>
</p:sld>
</file>

<file path=ppt/slides/slide1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0834" name="Title 1"/>
          <p:cNvSpPr>
            <a:spLocks noGrp="1"/>
          </p:cNvSpPr>
          <p:nvPr>
            <p:ph type="title"/>
          </p:nvPr>
        </p:nvSpPr>
        <p:spPr bwMode="auto">
          <a:xfrm>
            <a:off x="-1438836" y="19050"/>
            <a:ext cx="14388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r" rtl="1" eaLnBrk="1" hangingPunct="1"/>
            <a:r>
              <a:rPr lang="ar-EG" dirty="0"/>
              <a:t>1 نسى</a:t>
            </a:r>
            <a:endParaRPr lang="en-US" dirty="0"/>
          </a:p>
        </p:txBody>
      </p:sp>
      <p:sp>
        <p:nvSpPr>
          <p:cNvPr id="5" name="Title 1">
            <a:extLst>
              <a:ext uri="{FF2B5EF4-FFF2-40B4-BE49-F238E27FC236}">
                <a16:creationId xmlns:a16="http://schemas.microsoft.com/office/drawing/2014/main" id="{F1EA50F8-9FFC-482D-BAF3-F32C140F0ECA}"/>
              </a:ext>
            </a:extLst>
          </p:cNvPr>
          <p:cNvSpPr txBox="1">
            <a:spLocks/>
          </p:cNvSpPr>
          <p:nvPr/>
        </p:nvSpPr>
        <p:spPr bwMode="auto">
          <a:xfrm>
            <a:off x="0" y="3575889"/>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( 41 : 12 ، 13 )</a:t>
            </a:r>
          </a:p>
        </p:txBody>
      </p:sp>
      <p:sp>
        <p:nvSpPr>
          <p:cNvPr id="6" name="Content Placeholder 3">
            <a:extLst>
              <a:ext uri="{FF2B5EF4-FFF2-40B4-BE49-F238E27FC236}">
                <a16:creationId xmlns:a16="http://schemas.microsoft.com/office/drawing/2014/main" id="{E2377C78-16A1-4A4D-BE1C-A5ACC08EC6CF}"/>
              </a:ext>
            </a:extLst>
          </p:cNvPr>
          <p:cNvSpPr txBox="1">
            <a:spLocks/>
          </p:cNvSpPr>
          <p:nvPr/>
        </p:nvSpPr>
        <p:spPr bwMode="auto">
          <a:xfrm>
            <a:off x="0" y="428727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مبارك الرب إله إسرائيل، من الأزل وإلى الأبد يكون، وأنا من أجل دعتي قبلتني وثبتني أمامك إلى الأبد.</a:t>
            </a:r>
          </a:p>
        </p:txBody>
      </p:sp>
    </p:spTree>
  </p:cSld>
  <p:clrMapOvr>
    <a:masterClrMapping/>
  </p:clrMapOvr>
  <p:transition spd="slow"/>
</p:sld>
</file>

<file path=ppt/slides/slide1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4B6C6E5-1A7B-4AB2-8872-59F5D46E587A}"/>
              </a:ext>
            </a:extLst>
          </p:cNvPr>
          <p:cNvSpPr>
            <a:spLocks noGrp="1"/>
          </p:cNvSpPr>
          <p:nvPr/>
        </p:nvSpPr>
        <p:spPr bwMode="auto">
          <a:xfrm>
            <a:off x="0" y="3566272"/>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( 21 : 12 ـ 33 )</a:t>
            </a:r>
            <a:endParaRPr lang="en-US" dirty="0"/>
          </a:p>
        </p:txBody>
      </p:sp>
      <p:sp>
        <p:nvSpPr>
          <p:cNvPr id="4" name="Content Placeholder 3">
            <a:extLst>
              <a:ext uri="{FF2B5EF4-FFF2-40B4-BE49-F238E27FC236}">
                <a16:creationId xmlns:a16="http://schemas.microsoft.com/office/drawing/2014/main" id="{2831DBDA-EBC2-417F-A8B1-9377D814F0A1}"/>
              </a:ext>
            </a:extLst>
          </p:cNvPr>
          <p:cNvSpPr txBox="1">
            <a:spLocks/>
          </p:cNvSpPr>
          <p:nvPr/>
        </p:nvSpPr>
        <p:spPr bwMode="auto">
          <a:xfrm>
            <a:off x="0" y="4331447"/>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 قبل هذا كله يلقون ايديهم عليكم و يطردونكم و يسلمونكم الى مجامع و سجون و تساقون امام ملوك و ولاة لاجل اسمي. فيؤول ذلك لكم شهادة. فضعوا في قلوبكم ان لا تهتموا من قبل لكي تحتجوا. لاني انا اعطيكم فما و حكمة لا يقدر جميع معانديكم ان يقاوموها او يناقضوها. و سوف تسلمون من الوالدين و الاخوة و الاقرباء و الاصدقاء</a:t>
            </a:r>
          </a:p>
        </p:txBody>
      </p:sp>
    </p:spTree>
    <p:extLst>
      <p:ext uri="{BB962C8B-B14F-4D97-AF65-F5344CB8AC3E}">
        <p14:creationId xmlns:p14="http://schemas.microsoft.com/office/powerpoint/2010/main" val="641952691"/>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147821A-1708-47CC-8355-0A9E8598A905}"/>
              </a:ext>
            </a:extLst>
          </p:cNvPr>
          <p:cNvSpPr txBox="1"/>
          <p:nvPr/>
        </p:nvSpPr>
        <p:spPr>
          <a:xfrm>
            <a:off x="0" y="4345206"/>
            <a:ext cx="9144000" cy="2554545"/>
          </a:xfrm>
          <a:prstGeom prst="rect">
            <a:avLst/>
          </a:prstGeom>
          <a:noFill/>
        </p:spPr>
        <p:txBody>
          <a:bodyPr vert="horz" wrap="square" rtlCol="0">
            <a:spAutoFit/>
          </a:bodyPr>
          <a:lstStyle/>
          <a:p>
            <a:pPr algn="r" rtl="1"/>
            <a:r>
              <a:rPr lang="ar-EG" sz="3100" b="1" dirty="0">
                <a:solidFill>
                  <a:srgbClr val="FFFFFF"/>
                </a:solidFill>
                <a:cs typeface="Times New Roman" panose="02020603050405020304" pitchFamily="18" charset="0"/>
              </a:rPr>
              <a:t>ويقتلون منكم. و تكونون مبغضين من الجميع من اجل اسمي. و لكن شعرة من رؤوسكم لا تهلك. بصبركم اقتنوا انفسكم. و متى رايتم اورشليم محاطة بجيوش فحينئذ اعلموا انه قد اقترب خرابها. حينئذ ليهرب الذين في اليهودية الى الجبال و الذين في وسطها فليفروا خارجا و الذين في الكور فلا يدخلوها. لان هذه ايام انتقام ليتم كل ما هو مكتوب.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3403681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3932F83-F281-4B68-94C9-870BD0C5027B}"/>
              </a:ext>
            </a:extLst>
          </p:cNvPr>
          <p:cNvSpPr txBox="1"/>
          <p:nvPr/>
        </p:nvSpPr>
        <p:spPr>
          <a:xfrm>
            <a:off x="0" y="4345206"/>
            <a:ext cx="9144000" cy="2554545"/>
          </a:xfrm>
          <a:prstGeom prst="rect">
            <a:avLst/>
          </a:prstGeom>
          <a:noFill/>
        </p:spPr>
        <p:txBody>
          <a:bodyPr vert="horz" wrap="square" rtlCol="0">
            <a:spAutoFit/>
          </a:bodyPr>
          <a:lstStyle/>
          <a:p>
            <a:pPr algn="r" rtl="1"/>
            <a:r>
              <a:rPr lang="ar-EG" sz="3200" b="1" dirty="0">
                <a:solidFill>
                  <a:srgbClr val="FFFFFF"/>
                </a:solidFill>
                <a:cs typeface="Times New Roman" panose="02020603050405020304" pitchFamily="18" charset="0"/>
              </a:rPr>
              <a:t>و ويل للحبالى و المرضعات في تلك الايام لانه يكون ضيق عظيم على الارض و سخط على هذا الشعب. و يقعون بفم السيف و يسبون الى جميع الامم و تكون اورشليم مدوسة من الامم حتى تكمل ازمنة الامم. و تكون علامات في الشمس و القمر و النجوم و على الارض كرب امم بحيرة البحر و الامواج تضج. و الناس يغشى عليهم من خوف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3060388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955" name="Content Placeholder 3"/>
          <p:cNvSpPr txBox="1">
            <a:spLocks/>
          </p:cNvSpPr>
          <p:nvPr/>
        </p:nvSpPr>
        <p:spPr bwMode="auto">
          <a:xfrm>
            <a:off x="0" y="4345206"/>
            <a:ext cx="9144000"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3500" b="1" dirty="0">
                <a:solidFill>
                  <a:srgbClr val="FFFFFF"/>
                </a:solidFill>
                <a:cs typeface="Times New Roman" panose="02020603050405020304" pitchFamily="18" charset="0"/>
              </a:rPr>
              <a:t>و انتظار ما ياتي على المسكونة لان قوات السماوات تتزعزع. و حينئذ يبصرون ابن الانسان اتيا في سحابة بقوة و مجد كثير. و متى ابتدات هذه تكون فانتصبوا و ارفعوا رؤوسكم لان نجاتكم تقترب. و قال لهم مثلا انظروا الى شجرة التين و كل الاشجار. </a:t>
            </a:r>
            <a:endParaRPr lang="ar-EG" sz="35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C4E00FA5-C5E5-4081-AD5D-F4A7DFD3769D}"/>
              </a:ext>
            </a:extLst>
          </p:cNvPr>
          <p:cNvSpPr txBox="1"/>
          <p:nvPr/>
        </p:nvSpPr>
        <p:spPr>
          <a:xfrm>
            <a:off x="0" y="4345206"/>
            <a:ext cx="9144000" cy="2308324"/>
          </a:xfrm>
          <a:prstGeom prst="rect">
            <a:avLst/>
          </a:prstGeom>
          <a:noFill/>
        </p:spPr>
        <p:txBody>
          <a:bodyPr vert="horz" rtlCol="0">
            <a:spAutoFit/>
          </a:bodyPr>
          <a:lstStyle/>
          <a:p>
            <a:pPr algn="r" rtl="1"/>
            <a:r>
              <a:rPr lang="ar-EG" sz="3600" b="1" dirty="0">
                <a:solidFill>
                  <a:srgbClr val="FFFFFF"/>
                </a:solidFill>
                <a:cs typeface="Times New Roman" panose="02020603050405020304" pitchFamily="18" charset="0"/>
              </a:rPr>
              <a:t>متى افرخت تنظرون و تعلمون من انفسكم ان الصيف قد قرب. هكذا انتم ايضا متى رايتم هذه الاشياء صائرة فاعلموا ان ملكوت الله قريب. اقول لكم انه لا يمضي هذا الجيل حتى يكون الكل. السماء و الارض تزولان و لكن كلامي لا يزول.</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166228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55432"/>
      </p:ext>
    </p:extLst>
  </p:cSld>
  <p:clrMapOvr>
    <a:masterClrMapping/>
  </p:clrMapOvr>
  <p:transition spd="slow" advClick="0" advTm="0"/>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6194" name="Title 1"/>
          <p:cNvSpPr>
            <a:spLocks noGrp="1"/>
          </p:cNvSpPr>
          <p:nvPr>
            <p:ph type="title"/>
          </p:nvPr>
        </p:nvSpPr>
        <p:spPr bwMode="auto">
          <a:xfrm>
            <a:off x="-1465730" y="19050"/>
            <a:ext cx="1465729"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pPr algn="ctr" eaLnBrk="1" hangingPunct="1"/>
            <a:r>
              <a:rPr lang="ar-EG" sz="4000" dirty="0"/>
              <a:t>الأحد الخامس</a:t>
            </a:r>
            <a:endParaRPr lang="en-US" sz="4000" dirty="0"/>
          </a:p>
        </p:txBody>
      </p:sp>
      <p:sp>
        <p:nvSpPr>
          <p:cNvPr id="5" name="Title 1">
            <a:extLst>
              <a:ext uri="{FF2B5EF4-FFF2-40B4-BE49-F238E27FC236}">
                <a16:creationId xmlns:a16="http://schemas.microsoft.com/office/drawing/2014/main" id="{4246BE32-415B-4590-A636-C1D97FAA172C}"/>
              </a:ext>
            </a:extLst>
          </p:cNvPr>
          <p:cNvSpPr txBox="1">
            <a:spLocks/>
          </p:cNvSpPr>
          <p:nvPr/>
        </p:nvSpPr>
        <p:spPr bwMode="auto">
          <a:xfrm>
            <a:off x="1" y="358256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800" b="1" u="sng" dirty="0">
                <a:solidFill>
                  <a:srgbClr val="FFC000"/>
                </a:solidFill>
                <a:latin typeface="Times New Roman" panose="02020603050405020304" pitchFamily="18" charset="0"/>
                <a:cs typeface="Times New Roman" panose="02020603050405020304" pitchFamily="18" charset="0"/>
              </a:rPr>
              <a:t>المزمور ( 92 : 2 )</a:t>
            </a:r>
          </a:p>
        </p:txBody>
      </p:sp>
      <p:sp>
        <p:nvSpPr>
          <p:cNvPr id="6" name="Content Placeholder 3">
            <a:extLst>
              <a:ext uri="{FF2B5EF4-FFF2-40B4-BE49-F238E27FC236}">
                <a16:creationId xmlns:a16="http://schemas.microsoft.com/office/drawing/2014/main" id="{5C6134D0-CE3D-4736-A0B9-8386F40EB054}"/>
              </a:ext>
            </a:extLst>
          </p:cNvPr>
          <p:cNvSpPr txBox="1">
            <a:spLocks/>
          </p:cNvSpPr>
          <p:nvPr/>
        </p:nvSpPr>
        <p:spPr bwMode="auto">
          <a:xfrm>
            <a:off x="-1" y="4814467"/>
            <a:ext cx="9144001"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رَفَعَت الأنهارُ ياربُّ، رَفَعَت الأنهارُ صوتها. ترفعُ الأنهارُ صوتها، مِن صوت مياهٍ كثيرةٍ.</a:t>
            </a:r>
          </a:p>
        </p:txBody>
      </p:sp>
    </p:spTree>
  </p:cSld>
  <p:clrMapOvr>
    <a:masterClrMapping/>
  </p:clrMapOvr>
  <p:transition spd="slow"/>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1D6DAE-11E2-430C-8B90-D5107984D60E}"/>
              </a:ext>
            </a:extLst>
          </p:cNvPr>
          <p:cNvSpPr>
            <a:spLocks noGrp="1"/>
          </p:cNvSpPr>
          <p:nvPr/>
        </p:nvSpPr>
        <p:spPr bwMode="auto">
          <a:xfrm>
            <a:off x="0" y="3592886"/>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( 14 : 15 ـ 21 )</a:t>
            </a:r>
            <a:endParaRPr lang="en-US" dirty="0"/>
          </a:p>
        </p:txBody>
      </p:sp>
      <p:sp>
        <p:nvSpPr>
          <p:cNvPr id="5" name="Content Placeholder 3">
            <a:extLst>
              <a:ext uri="{FF2B5EF4-FFF2-40B4-BE49-F238E27FC236}">
                <a16:creationId xmlns:a16="http://schemas.microsoft.com/office/drawing/2014/main" id="{DB17ADC5-4A09-49C4-8798-31685458B90C}"/>
              </a:ext>
            </a:extLst>
          </p:cNvPr>
          <p:cNvSpPr txBox="1">
            <a:spLocks/>
          </p:cNvSpPr>
          <p:nvPr/>
        </p:nvSpPr>
        <p:spPr bwMode="auto">
          <a:xfrm>
            <a:off x="0" y="4310203"/>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ولمَّا كان المساء جاءَ إليه تلاميذُه قائلين: " إن الموضع قفرٌ والوقت قد عبر. اِصرِف الجمع لكي يذهبوا إلى القُرى ويبتاعوا لهُم طعاماً ". أمَّا هو فقال لهُم: " لا حاجةَ لهُم أن يمضوا. أعطوهُم أنتُم ليأكُلوا ". أمَّا هُم فقالوا له: " ليس عندنا ها هنا إلاَّ خمسةُ أرغفةٍ وسمكتان ". فقال لهم: " ائتوني بها إلى هُنا ". </a:t>
            </a:r>
          </a:p>
        </p:txBody>
      </p:sp>
    </p:spTree>
    <p:extLst>
      <p:ext uri="{BB962C8B-B14F-4D97-AF65-F5344CB8AC3E}">
        <p14:creationId xmlns:p14="http://schemas.microsoft.com/office/powerpoint/2010/main" val="7351194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9458"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الاحد الاول من توت</a:t>
            </a:r>
            <a:endParaRPr lang="en-US" dirty="0"/>
          </a:p>
        </p:txBody>
      </p:sp>
      <p:sp>
        <p:nvSpPr>
          <p:cNvPr id="5" name="Title 1">
            <a:extLst>
              <a:ext uri="{FF2B5EF4-FFF2-40B4-BE49-F238E27FC236}">
                <a16:creationId xmlns:a16="http://schemas.microsoft.com/office/drawing/2014/main" id="{A0A0EB24-28F2-404A-9705-ADBD5070C7EF}"/>
              </a:ext>
            </a:extLst>
          </p:cNvPr>
          <p:cNvSpPr txBox="1">
            <a:spLocks/>
          </p:cNvSpPr>
          <p:nvPr/>
        </p:nvSpPr>
        <p:spPr bwMode="auto">
          <a:xfrm>
            <a:off x="0" y="360852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( 30 : 1 ، 19 )</a:t>
            </a:r>
          </a:p>
        </p:txBody>
      </p:sp>
      <p:sp>
        <p:nvSpPr>
          <p:cNvPr id="6" name="Content Placeholder 3">
            <a:extLst>
              <a:ext uri="{FF2B5EF4-FFF2-40B4-BE49-F238E27FC236}">
                <a16:creationId xmlns:a16="http://schemas.microsoft.com/office/drawing/2014/main" id="{B5EB70FD-67BF-449B-BF28-1662C434AA7F}"/>
              </a:ext>
            </a:extLst>
          </p:cNvPr>
          <p:cNvSpPr txBox="1">
            <a:spLocks/>
          </p:cNvSpPr>
          <p:nvPr/>
        </p:nvSpPr>
        <p:spPr bwMode="auto">
          <a:xfrm>
            <a:off x="0" y="4373702"/>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dirty="0">
                <a:solidFill>
                  <a:srgbClr val="FFFFFF"/>
                </a:solidFill>
                <a:latin typeface="CS New Athanasius" panose="020B0500000000000000" pitchFamily="34" charset="0"/>
                <a:cs typeface="Times New Roman" panose="02020603050405020304" pitchFamily="18" charset="0"/>
              </a:rPr>
              <a:t>عليكَ ياربُّ توكلتُ فلا تُخزِني إلى الأبدِ. وبِعدلِكَ نجِّني. ما أعظمَ كثرةَ صلاحِكَ ياربُّ. الذي إدَّخرتَهُ للذينَ يَخافونَكَ.</a:t>
            </a:r>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3978961"/>
      </p:ext>
    </p:extLst>
  </p:cSld>
  <p:clrMapOvr>
    <a:masterClrMapping/>
  </p:clrMapOvr>
  <p:transition spd="slow" advClick="0" advTm="0"/>
</p:sld>
</file>

<file path=ppt/slides/slide2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4DC216-730B-4D25-B0E3-A9A710B258D1}"/>
              </a:ext>
            </a:extLst>
          </p:cNvPr>
          <p:cNvSpPr txBox="1"/>
          <p:nvPr/>
        </p:nvSpPr>
        <p:spPr>
          <a:xfrm>
            <a:off x="0" y="4318356"/>
            <a:ext cx="9144000" cy="2554545"/>
          </a:xfrm>
          <a:prstGeom prst="rect">
            <a:avLst/>
          </a:prstGeom>
          <a:noFill/>
        </p:spPr>
        <p:txBody>
          <a:bodyPr wrap="square">
            <a:spAutoFit/>
          </a:bodyPr>
          <a:lstStyle/>
          <a:p>
            <a:pPr algn="justLow" rtl="1">
              <a:spcBef>
                <a:spcPct val="20000"/>
              </a:spcBef>
            </a:pPr>
            <a:r>
              <a:rPr lang="ar-EG" sz="3200" b="1" dirty="0">
                <a:solidFill>
                  <a:srgbClr val="FFFFFF"/>
                </a:solidFill>
                <a:cs typeface="Times New Roman" panose="02020603050405020304" pitchFamily="18" charset="0"/>
              </a:rPr>
              <a:t>فأمر الجموع أن يتَّكئوا على العُشب. ثمَّ أخذ الخمسةَ أرغفة والسَّمكتين، ورفع نظره نحو السَّماء وباركها وكسَّرها وأعطى الأرغفة للتَّلاميذ، والتَّلاميذ أعطوا الجموع. فأكلت الجموع وشبعوا. ثمَّ رفعوا ما فضل مِن الكِسر: اثنتَيْ عشرةَ قُفَّةً مملوءةً. والآكلون كانوا خمسةِ آلاف رجُل، ما عدا الأولاد والنِّساء.</a:t>
            </a:r>
          </a:p>
        </p:txBody>
      </p:sp>
    </p:spTree>
    <p:extLst>
      <p:ext uri="{BB962C8B-B14F-4D97-AF65-F5344CB8AC3E}">
        <p14:creationId xmlns:p14="http://schemas.microsoft.com/office/powerpoint/2010/main" val="300638923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320300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1</a:t>
            </a:r>
            <a:endParaRPr lang="en-US"/>
          </a:p>
        </p:txBody>
      </p:sp>
      <p:sp>
        <p:nvSpPr>
          <p:cNvPr id="5" name="Title 1">
            <a:extLst>
              <a:ext uri="{FF2B5EF4-FFF2-40B4-BE49-F238E27FC236}">
                <a16:creationId xmlns:a16="http://schemas.microsoft.com/office/drawing/2014/main" id="{44B4B915-843C-4DDE-8A49-5696CCBE66E3}"/>
              </a:ext>
            </a:extLst>
          </p:cNvPr>
          <p:cNvSpPr txBox="1">
            <a:spLocks/>
          </p:cNvSpPr>
          <p:nvPr/>
        </p:nvSpPr>
        <p:spPr bwMode="auto">
          <a:xfrm>
            <a:off x="1" y="3607734"/>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( 62 : 1 ، 2 )</a:t>
            </a:r>
          </a:p>
        </p:txBody>
      </p:sp>
      <p:sp>
        <p:nvSpPr>
          <p:cNvPr id="6" name="Content Placeholder 3">
            <a:extLst>
              <a:ext uri="{FF2B5EF4-FFF2-40B4-BE49-F238E27FC236}">
                <a16:creationId xmlns:a16="http://schemas.microsoft.com/office/drawing/2014/main" id="{63B42FD8-B242-4729-A122-EEE1DFA930CA}"/>
              </a:ext>
            </a:extLst>
          </p:cNvPr>
          <p:cNvSpPr txBox="1">
            <a:spLocks/>
          </p:cNvSpPr>
          <p:nvPr/>
        </p:nvSpPr>
        <p:spPr bwMode="auto">
          <a:xfrm>
            <a:off x="-1" y="4372909"/>
            <a:ext cx="9143999"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يا الله إلهي إليكَ أُبكِّرُ، لأن نَفسِي عَطِشَتْ إليكَ. هكذا ظَهرتُ لكَ في القُدسِ لأرَى قُوَّتَكَ ومَجْدَكَ. </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1940AC9-6174-4D6F-9FE4-89FE5FA41597}"/>
              </a:ext>
            </a:extLst>
          </p:cNvPr>
          <p:cNvSpPr>
            <a:spLocks noGrp="1"/>
          </p:cNvSpPr>
          <p:nvPr/>
        </p:nvSpPr>
        <p:spPr bwMode="auto">
          <a:xfrm>
            <a:off x="0" y="3555253"/>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متى ( 28 : 1 ـ 20 )</a:t>
            </a:r>
            <a:endParaRPr lang="en-US" dirty="0"/>
          </a:p>
        </p:txBody>
      </p:sp>
      <p:sp>
        <p:nvSpPr>
          <p:cNvPr id="4" name="Content Placeholder 2">
            <a:extLst>
              <a:ext uri="{FF2B5EF4-FFF2-40B4-BE49-F238E27FC236}">
                <a16:creationId xmlns:a16="http://schemas.microsoft.com/office/drawing/2014/main" id="{C363989B-A3E2-4FD2-AED9-26567B7EF414}"/>
              </a:ext>
            </a:extLst>
          </p:cNvPr>
          <p:cNvSpPr>
            <a:spLocks noGrp="1"/>
          </p:cNvSpPr>
          <p:nvPr/>
        </p:nvSpPr>
        <p:spPr bwMode="auto">
          <a:xfrm>
            <a:off x="0" y="4320428"/>
            <a:ext cx="9144000" cy="243143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None/>
            </a:pPr>
            <a:r>
              <a:rPr lang="ar-SA" sz="3800" b="1" dirty="0">
                <a:cs typeface="Times New Roman" panose="02020603050405020304" pitchFamily="18" charset="0"/>
              </a:rPr>
              <a:t>وفي عشيَّة السُّبوت، عند فجر أول الأُسبوع، جاءت مريم المجدليَّة ومريم الأُخرى لتنظُرا القبر. وإذا زلزلةٌ عظيمةٌ قد حدثت، لأنَّ ملاك الربِّ نزل من السَّماء ودحرج الحجر عن باب القبر، وجلس عليه. وكان منظرهُ كالبرق، </a:t>
            </a:r>
            <a:endParaRPr lang="ar-SA" sz="38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209545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DBF7354-5464-454A-8F07-5B0B8D8EEE3B}"/>
              </a:ext>
            </a:extLst>
          </p:cNvPr>
          <p:cNvSpPr txBox="1"/>
          <p:nvPr/>
        </p:nvSpPr>
        <p:spPr>
          <a:xfrm>
            <a:off x="0" y="4345206"/>
            <a:ext cx="9144000" cy="2369880"/>
          </a:xfrm>
          <a:prstGeom prst="rect">
            <a:avLst/>
          </a:prstGeom>
          <a:noFill/>
        </p:spPr>
        <p:txBody>
          <a:bodyPr vert="horz" rtlCol="0">
            <a:spAutoFit/>
          </a:bodyPr>
          <a:lstStyle/>
          <a:p>
            <a:pPr algn="r" rtl="1"/>
            <a:r>
              <a:rPr lang="ar-SA" sz="3700" b="1" dirty="0">
                <a:solidFill>
                  <a:srgbClr val="FFFFFF"/>
                </a:solidFill>
                <a:cs typeface="Times New Roman" panose="02020603050405020304" pitchFamily="18" charset="0"/>
              </a:rPr>
              <a:t>ولباسهُ أبيض كالثَّلج. ومِن خوفِهِ اضطرب َّاس وصاروا كأمواتٍ. فأجاب</a:t>
            </a:r>
            <a:r>
              <a:rPr lang="ar-EG" sz="3700" b="1" dirty="0">
                <a:solidFill>
                  <a:srgbClr val="FFFFFF"/>
                </a:solidFill>
                <a:cs typeface="Times New Roman" panose="02020603050405020304" pitchFamily="18" charset="0"/>
              </a:rPr>
              <a:t> </a:t>
            </a:r>
            <a:r>
              <a:rPr lang="ar-SA" sz="3700" b="1" dirty="0">
                <a:solidFill>
                  <a:srgbClr val="FFFFFF"/>
                </a:solidFill>
                <a:cs typeface="Times New Roman" panose="02020603050405020304" pitchFamily="18" charset="0"/>
              </a:rPr>
              <a:t>الملاك وقال للمرأتين: " لا تخافا أنتُما، فإنِّى أعلم أنَّكُما تطلُبان يسوع الذي صُلِبَ. ليس هو ههُنا، بل قام كما قال. هلُمَّا انظُرا الموضِع الذي كان موضوعاً فيه. </a:t>
            </a:r>
            <a:endParaRPr lang="ar-EG" sz="37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37606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99290B5-B6D2-43A3-B9C8-2EC468A66247}"/>
              </a:ext>
            </a:extLst>
          </p:cNvPr>
          <p:cNvSpPr txBox="1"/>
          <p:nvPr/>
        </p:nvSpPr>
        <p:spPr>
          <a:xfrm>
            <a:off x="0" y="4336808"/>
            <a:ext cx="9144000" cy="2369880"/>
          </a:xfrm>
          <a:prstGeom prst="rect">
            <a:avLst/>
          </a:prstGeom>
          <a:noFill/>
        </p:spPr>
        <p:txBody>
          <a:bodyPr wrap="square">
            <a:spAutoFit/>
          </a:bodyPr>
          <a:lstStyle/>
          <a:p>
            <a:pPr algn="r" rtl="1"/>
            <a:r>
              <a:rPr kumimoji="0" lang="ar-SA" sz="37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واذهبا سريعاً قولا لتلاميذه: إنه قد قام من بين الأموات. وها هو يسبقكُم إلى الجليل. هُناك ترونه. ها أنا قد قُلتُ لكُما ". فخرجتا سريعاً من القبر بخوفٍ وفرحٍ عظيم، مُسرعتين لتُخبرا تلاميذه. وإذا يسوع لاقاهما قائلاً: " سلامٌ لكما ".</a:t>
            </a:r>
            <a:endParaRPr lang="en-GB" dirty="0"/>
          </a:p>
        </p:txBody>
      </p:sp>
    </p:spTree>
    <p:extLst>
      <p:ext uri="{BB962C8B-B14F-4D97-AF65-F5344CB8AC3E}">
        <p14:creationId xmlns:p14="http://schemas.microsoft.com/office/powerpoint/2010/main" val="4565042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420020-1068-4E24-80D4-4564CF178F6E}"/>
              </a:ext>
            </a:extLst>
          </p:cNvPr>
          <p:cNvSpPr txBox="1"/>
          <p:nvPr/>
        </p:nvSpPr>
        <p:spPr>
          <a:xfrm>
            <a:off x="0" y="4367097"/>
            <a:ext cx="9144000" cy="2308324"/>
          </a:xfrm>
          <a:prstGeom prst="rect">
            <a:avLst/>
          </a:prstGeom>
          <a:noFill/>
        </p:spPr>
        <p:txBody>
          <a:bodyPr wrap="square">
            <a:spAutoFit/>
          </a:bodyPr>
          <a:lstStyle/>
          <a:p>
            <a:pPr algn="r" rtl="1"/>
            <a:r>
              <a:rPr kumimoji="0" lang="ar-SA"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فأمَّا هُما فأمسكتا بقدميه وسجدتا له. حينئذٍ قال لهما يسوع: " لا تخافا. اذهبا اعلما إخوتي أن</a:t>
            </a:r>
            <a:r>
              <a:rPr kumimoji="0" lang="ar-EG" sz="3600" b="1" i="0" u="none" strike="noStrike" kern="1200" cap="none" spc="0" normalizeH="0" baseline="0" noProof="0" dirty="0">
                <a:ln>
                  <a:noFill/>
                </a:ln>
                <a:solidFill>
                  <a:srgbClr val="FFFFFF"/>
                </a:solidFill>
                <a:effectLst/>
                <a:uLnTx/>
                <a:uFillTx/>
                <a:latin typeface="Calibri"/>
                <a:ea typeface="+mn-ea"/>
                <a:cs typeface="Times New Roman" panose="02020603050405020304" pitchFamily="18" charset="0"/>
              </a:rPr>
              <a:t> يذهبوا إلى الجليل، وهناك يرونني ". وفيما هما ذاهبتان إذا قومٌ من الحُرَّاس جاءوا إلى المدينة وأخبروا رؤساء الكهنة بكل ما كان. </a:t>
            </a:r>
            <a:endParaRPr lang="en-GB" dirty="0">
              <a:solidFill>
                <a:srgbClr val="FFFFFF"/>
              </a:solidFill>
            </a:endParaRPr>
          </a:p>
        </p:txBody>
      </p:sp>
    </p:spTree>
    <p:extLst>
      <p:ext uri="{BB962C8B-B14F-4D97-AF65-F5344CB8AC3E}">
        <p14:creationId xmlns:p14="http://schemas.microsoft.com/office/powerpoint/2010/main" val="2287921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1D99EE-322A-4DFF-AB08-DBFA98939E6B}"/>
              </a:ext>
            </a:extLst>
          </p:cNvPr>
          <p:cNvSpPr txBox="1"/>
          <p:nvPr/>
        </p:nvSpPr>
        <p:spPr>
          <a:xfrm>
            <a:off x="0" y="4383411"/>
            <a:ext cx="9144000" cy="2308324"/>
          </a:xfrm>
          <a:prstGeom prst="rect">
            <a:avLst/>
          </a:prstGeom>
          <a:noFill/>
        </p:spPr>
        <p:txBody>
          <a:bodyPr wrap="square">
            <a:spAutoFit/>
          </a:bodyPr>
          <a:lstStyle/>
          <a:p>
            <a:pPr algn="r" rtl="1"/>
            <a:r>
              <a:rPr kumimoji="0" lang="ar-SA" sz="36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فاجتمعوا مع الشُّيوخ، وتشاوروا، وأخذوا فضَّةً ذاتَ قيمةٍ وأعطوها للجند قائلين: " قولوا‎ إن تلاميذه أتوا ليلاً وسرقوه ونحنُ نيامٌ. وإذا سمع الوالي هذا القول نُقنعه نحنُ، ونصيِّركم مُطمئنِّين ". أمَّا هُم فأخذوا الفضَّة‎ وفعلوا كما علَّموهم، </a:t>
            </a:r>
            <a:endParaRPr lang="en-GB" sz="3600" dirty="0">
              <a:solidFill>
                <a:srgbClr val="FFFFFF"/>
              </a:solidFill>
            </a:endParaRPr>
          </a:p>
        </p:txBody>
      </p:sp>
    </p:spTree>
    <p:extLst>
      <p:ext uri="{BB962C8B-B14F-4D97-AF65-F5344CB8AC3E}">
        <p14:creationId xmlns:p14="http://schemas.microsoft.com/office/powerpoint/2010/main" val="8767483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CFAD21-8E52-48A4-952C-BEC167136EA3}"/>
              </a:ext>
            </a:extLst>
          </p:cNvPr>
          <p:cNvSpPr txBox="1"/>
          <p:nvPr/>
        </p:nvSpPr>
        <p:spPr>
          <a:xfrm>
            <a:off x="-215153" y="4379963"/>
            <a:ext cx="9359153" cy="2308324"/>
          </a:xfrm>
          <a:prstGeom prst="rect">
            <a:avLst/>
          </a:prstGeom>
          <a:noFill/>
        </p:spPr>
        <p:txBody>
          <a:bodyPr wrap="square">
            <a:spAutoFit/>
          </a:bodyPr>
          <a:lstStyle/>
          <a:p>
            <a:pPr algn="r" rtl="1"/>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فشاع هذا القول عند اليهود إلى هذا اليوم.</a:t>
            </a:r>
            <a:r>
              <a:rPr kumimoji="0" lang="ar-EG"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a:t>
            </a:r>
            <a:r>
              <a:rPr kumimoji="0" lang="ar-SA"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وأمَّا الأحد عشر تلميذاً فمضوا إلى الجليل إلى الجبل، الذي وعدهم به</a:t>
            </a:r>
            <a:r>
              <a:rPr kumimoji="0" lang="ar-EG" sz="36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 يسوع. ولمَّا رأوه سجدوا له، ولكنَّ بعضهم شَكَّ. فتقدَّم يسوع وخاطبهم قائلاً:" إني قد أُعطَيت كل سُلطان في السَّماء وعلى الأرض، </a:t>
            </a:r>
            <a:endParaRPr lang="en-GB" sz="1400" dirty="0"/>
          </a:p>
        </p:txBody>
      </p:sp>
    </p:spTree>
    <p:extLst>
      <p:ext uri="{BB962C8B-B14F-4D97-AF65-F5344CB8AC3E}">
        <p14:creationId xmlns:p14="http://schemas.microsoft.com/office/powerpoint/2010/main" val="30986173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F6BB414-375F-4683-BA49-6CEB079A4E36}"/>
              </a:ext>
            </a:extLst>
          </p:cNvPr>
          <p:cNvSpPr txBox="1"/>
          <p:nvPr/>
        </p:nvSpPr>
        <p:spPr>
          <a:xfrm>
            <a:off x="0" y="4397584"/>
            <a:ext cx="9144000" cy="2554545"/>
          </a:xfrm>
          <a:prstGeom prst="rect">
            <a:avLst/>
          </a:prstGeom>
          <a:noFill/>
        </p:spPr>
        <p:txBody>
          <a:bodyPr wrap="square">
            <a:spAutoFit/>
          </a:bodyPr>
          <a:lstStyle/>
          <a:p>
            <a:pPr algn="r" rtl="1"/>
            <a:r>
              <a:rPr kumimoji="0" lang="ar-SA" sz="4000" b="1" i="0" u="none" strike="noStrike" kern="0" cap="none" spc="0" normalizeH="0" baseline="0" noProof="0" dirty="0">
                <a:ln>
                  <a:noFill/>
                </a:ln>
                <a:solidFill>
                  <a:prstClr val="white"/>
                </a:solidFill>
                <a:effectLst/>
                <a:uLnTx/>
                <a:uFillTx/>
                <a:latin typeface="Calibri"/>
                <a:ea typeface="+mn-ea"/>
                <a:cs typeface="Times New Roman" panose="02020603050405020304" pitchFamily="18" charset="0"/>
              </a:rPr>
              <a:t>فامضوا الآن وتلمذوا جميع الأُمَم‎ وعمِّدوهم بِاسم الآب والابن والروح القدس. وعلِّموهم أن يحفظوا جميع الأُمور التي أوصيتكم بها. وها أنا معكُم كلَّ الأيَّام إلى انقضاء الدَّهر ". آمين.</a:t>
            </a:r>
            <a:endParaRPr lang="en-GB" sz="1600" dirty="0"/>
          </a:p>
        </p:txBody>
      </p:sp>
    </p:spTree>
    <p:extLst>
      <p:ext uri="{BB962C8B-B14F-4D97-AF65-F5344CB8AC3E}">
        <p14:creationId xmlns:p14="http://schemas.microsoft.com/office/powerpoint/2010/main" val="299980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758491"/>
      </p:ext>
    </p:extLst>
  </p:cSld>
  <p:clrMapOvr>
    <a:masterClrMapping/>
  </p:clrMapOvr>
  <p:transition spd="slow" advClick="0" advTm="0"/>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3ED0B57-3DC4-4000-B528-EC6470A0C21F}"/>
              </a:ext>
            </a:extLst>
          </p:cNvPr>
          <p:cNvSpPr>
            <a:spLocks noGrp="1"/>
          </p:cNvSpPr>
          <p:nvPr/>
        </p:nvSpPr>
        <p:spPr bwMode="auto">
          <a:xfrm>
            <a:off x="0" y="3600870"/>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dirty="0"/>
              <a:t>الإنجيل من بشارة معلمنا متى ( 21 : 23 ـ 27 )</a:t>
            </a:r>
            <a:endParaRPr lang="en-US" dirty="0"/>
          </a:p>
        </p:txBody>
      </p:sp>
      <p:sp>
        <p:nvSpPr>
          <p:cNvPr id="4" name="Content Placeholder 2">
            <a:extLst>
              <a:ext uri="{FF2B5EF4-FFF2-40B4-BE49-F238E27FC236}">
                <a16:creationId xmlns:a16="http://schemas.microsoft.com/office/drawing/2014/main" id="{86931D43-9F34-47A5-8B20-35394804D849}"/>
              </a:ext>
            </a:extLst>
          </p:cNvPr>
          <p:cNvSpPr>
            <a:spLocks noGrp="1"/>
          </p:cNvSpPr>
          <p:nvPr/>
        </p:nvSpPr>
        <p:spPr bwMode="auto">
          <a:xfrm>
            <a:off x="0" y="4366045"/>
            <a:ext cx="9144000" cy="249195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FontTx/>
              <a:buNone/>
            </a:pPr>
            <a:r>
              <a:rPr lang="ar-SA" sz="3200" b="1" dirty="0">
                <a:solidFill>
                  <a:srgbClr val="FFFFFF"/>
                </a:solidFill>
                <a:cs typeface="Times New Roman" panose="02020603050405020304" pitchFamily="18" charset="0"/>
              </a:rPr>
              <a:t>ولمَّا دخلَ الهيكل جاءَ إليهِ رؤساءُ الكهنةِ وشُيوخُ الشَّعبِ بينما هو يُعَلِّمُ، قائلين: " بأيِّ سُلطانٍ تَفعلُ هذا، ومَنْ الذي أعطاكَ هذا السُّلطانَ؟ " فأجاب يسوعُ وقال لهُم: " وأنا أيضاً أسألُكُم عن كلمةٍ واحدةٍ فإنْ أعلمتموني عنها فأنا أيضاً أُعلِمَكُم بأيِّ سُلطانٍ أفعل هذا: معموديَّةُ يوحنَّا مِنْ أين كانت؟ </a:t>
            </a:r>
            <a:endParaRPr lang="ar-EG" sz="32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28311591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5842" name="Title 1"/>
          <p:cNvSpPr>
            <a:spLocks noGrp="1"/>
          </p:cNvSpPr>
          <p:nvPr>
            <p:ph type="title"/>
          </p:nvPr>
        </p:nvSpPr>
        <p:spPr bwMode="auto">
          <a:xfrm>
            <a:off x="-1447800" y="19050"/>
            <a:ext cx="1447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2</a:t>
            </a:r>
            <a:endParaRPr lang="en-US"/>
          </a:p>
        </p:txBody>
      </p:sp>
      <p:sp>
        <p:nvSpPr>
          <p:cNvPr id="5" name="Title 1">
            <a:extLst>
              <a:ext uri="{FF2B5EF4-FFF2-40B4-BE49-F238E27FC236}">
                <a16:creationId xmlns:a16="http://schemas.microsoft.com/office/drawing/2014/main" id="{24C7E7CF-4A0D-4F1D-94E2-FE9990EABD25}"/>
              </a:ext>
            </a:extLst>
          </p:cNvPr>
          <p:cNvSpPr txBox="1">
            <a:spLocks/>
          </p:cNvSpPr>
          <p:nvPr/>
        </p:nvSpPr>
        <p:spPr bwMode="auto">
          <a:xfrm>
            <a:off x="0" y="359232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(62 : 4 ، 3 )</a:t>
            </a:r>
          </a:p>
        </p:txBody>
      </p:sp>
      <p:sp>
        <p:nvSpPr>
          <p:cNvPr id="6" name="Content Placeholder 3">
            <a:extLst>
              <a:ext uri="{FF2B5EF4-FFF2-40B4-BE49-F238E27FC236}">
                <a16:creationId xmlns:a16="http://schemas.microsoft.com/office/drawing/2014/main" id="{96082310-22B6-49AB-BDD3-D5A72FC2DD18}"/>
              </a:ext>
            </a:extLst>
          </p:cNvPr>
          <p:cNvSpPr txBox="1">
            <a:spLocks/>
          </p:cNvSpPr>
          <p:nvPr/>
        </p:nvSpPr>
        <p:spPr bwMode="auto">
          <a:xfrm>
            <a:off x="0" y="4330606"/>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dirty="0">
                <a:solidFill>
                  <a:srgbClr val="FFFFFF"/>
                </a:solidFill>
                <a:latin typeface="CS New Athanasius" panose="020B0500000000000000" pitchFamily="34" charset="0"/>
                <a:cs typeface="Times New Roman" panose="02020603050405020304" pitchFamily="18" charset="0"/>
              </a:rPr>
              <a:t>كُنتُ أَذكرُكَ على فِراشي، وفي أوقاتِ الأسحَارِ كُنتُ أُرتِّلُ لكَ. شَفتايَ تُسبِّحانِكَ، لذلكَ أُبارِكُكَ في حَيَاتي. </a:t>
            </a:r>
          </a:p>
        </p:txBody>
      </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A6C5DD0-03BE-4787-BC52-E636A17FE832}"/>
              </a:ext>
            </a:extLst>
          </p:cNvPr>
          <p:cNvSpPr>
            <a:spLocks noGrp="1"/>
          </p:cNvSpPr>
          <p:nvPr/>
        </p:nvSpPr>
        <p:spPr bwMode="auto">
          <a:xfrm>
            <a:off x="0" y="3603812"/>
            <a:ext cx="9144000" cy="73398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مرقس ( 16 : 2 ـ 8 )</a:t>
            </a:r>
            <a:endParaRPr lang="en-US" dirty="0"/>
          </a:p>
        </p:txBody>
      </p:sp>
      <p:sp>
        <p:nvSpPr>
          <p:cNvPr id="4" name="Content Placeholder 2">
            <a:extLst>
              <a:ext uri="{FF2B5EF4-FFF2-40B4-BE49-F238E27FC236}">
                <a16:creationId xmlns:a16="http://schemas.microsoft.com/office/drawing/2014/main" id="{791C740A-6BD4-4C94-880F-F4CF4929FB10}"/>
              </a:ext>
            </a:extLst>
          </p:cNvPr>
          <p:cNvSpPr>
            <a:spLocks noGrp="1"/>
          </p:cNvSpPr>
          <p:nvPr/>
        </p:nvSpPr>
        <p:spPr bwMode="auto">
          <a:xfrm>
            <a:off x="0" y="4337797"/>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None/>
            </a:pPr>
            <a:r>
              <a:rPr lang="ar-SA" sz="4000" b="1" dirty="0">
                <a:solidFill>
                  <a:srgbClr val="FFFFFF"/>
                </a:solidFill>
                <a:cs typeface="Times New Roman" panose="02020603050405020304" pitchFamily="18" charset="0"/>
              </a:rPr>
              <a:t>وباكراً جدّاً في أوّل الأسبوع أتينَ إلى القبر، إذ طلعت الشَّمس. وكُنَّ يُقلنَّ لبعضهنَّ: " مَن يُدحرج لنا الحجر عن باب القبر ". فرفعنَ عيونهنَّ ورأينَ أنَّ الحجر قد دُحرج! لأنَّه كان عظيماً جدّاً. </a:t>
            </a:r>
          </a:p>
        </p:txBody>
      </p:sp>
    </p:spTree>
    <p:extLst>
      <p:ext uri="{BB962C8B-B14F-4D97-AF65-F5344CB8AC3E}">
        <p14:creationId xmlns:p14="http://schemas.microsoft.com/office/powerpoint/2010/main" val="81995315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DE24D42-8792-40AF-89FA-02CCAB215884}"/>
              </a:ext>
            </a:extLst>
          </p:cNvPr>
          <p:cNvSpPr txBox="1"/>
          <p:nvPr/>
        </p:nvSpPr>
        <p:spPr>
          <a:xfrm>
            <a:off x="0" y="4345206"/>
            <a:ext cx="9144000" cy="2554545"/>
          </a:xfrm>
          <a:prstGeom prst="rect">
            <a:avLst/>
          </a:prstGeom>
          <a:noFill/>
        </p:spPr>
        <p:txBody>
          <a:bodyPr vert="horz" wrap="square" rtlCol="0">
            <a:spAutoFit/>
          </a:bodyPr>
          <a:lstStyle/>
          <a:p>
            <a:pPr algn="r" rtl="1"/>
            <a:r>
              <a:rPr lang="ar-SA" sz="4000" b="1" dirty="0">
                <a:solidFill>
                  <a:srgbClr val="FFFFFF"/>
                </a:solidFill>
                <a:cs typeface="Times New Roman" panose="02020603050405020304" pitchFamily="18" charset="0"/>
              </a:rPr>
              <a:t>ولمَّا دخلنَ القبر رأينَ شابّاً جالساً عن اليمين لابساً حُلَّةً بيضاء فاندهشنَ. أمَّا هو فقال لهُنَّ: " لا تخفنَ!</a:t>
            </a:r>
            <a:r>
              <a:rPr lang="ar-EG" sz="4000" b="1" dirty="0">
                <a:solidFill>
                  <a:srgbClr val="FFFFFF"/>
                </a:solidFill>
                <a:cs typeface="Times New Roman" panose="02020603050405020304" pitchFamily="18" charset="0"/>
              </a:rPr>
              <a:t> </a:t>
            </a:r>
            <a:r>
              <a:rPr lang="ar-SA" sz="4000" b="1" dirty="0">
                <a:cs typeface="Times New Roman" panose="02020603050405020304" pitchFamily="18" charset="0"/>
              </a:rPr>
              <a:t>أنتنَّ تطلبنَ يسوع النَّاصريَّ المصلوب. قد قام! ليس هو ههنا. هوذا الموضع الذي وضعوه فيه.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3824248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8AE292-1CF8-41BC-BA32-9FBFCFBF7F9C}"/>
              </a:ext>
            </a:extLst>
          </p:cNvPr>
          <p:cNvSpPr txBox="1"/>
          <p:nvPr/>
        </p:nvSpPr>
        <p:spPr>
          <a:xfrm>
            <a:off x="0" y="4357244"/>
            <a:ext cx="9144000" cy="2554545"/>
          </a:xfrm>
          <a:prstGeom prst="rect">
            <a:avLst/>
          </a:prstGeom>
          <a:noFill/>
        </p:spPr>
        <p:txBody>
          <a:bodyPr wrap="square">
            <a:spAutoFit/>
          </a:bodyPr>
          <a:lstStyle/>
          <a:p>
            <a:pPr algn="justLow" rtl="1"/>
            <a:r>
              <a:rPr kumimoji="0" lang="ar-SA" sz="4000" b="1" i="0" u="none" strike="noStrike" kern="0" cap="none" spc="0" normalizeH="0" baseline="0" noProof="0" dirty="0">
                <a:ln>
                  <a:noFill/>
                </a:ln>
                <a:solidFill>
                  <a:srgbClr val="FFFFFF"/>
                </a:solidFill>
                <a:effectLst/>
                <a:uLnTx/>
                <a:uFillTx/>
                <a:latin typeface="Calibri"/>
                <a:ea typeface="+mn-ea"/>
                <a:cs typeface="Times New Roman" panose="02020603050405020304" pitchFamily="18" charset="0"/>
              </a:rPr>
              <a:t>لكن اذهبنَ، وقُلنَ لتلاميذه ولبطرس إنَّه يسبقكم إلى الجليل. هناك ترونه كما قال لكم ". فخرجنَ سريعاً وهربنَ من القبر، لأنَّ الرِّعدة والحيرة أخذتاهُنَّ. ولم يَقلنَ لأحدٍ شيئاً، لأنَّهُنَّ كُنَّ خائفاتٍ.</a:t>
            </a:r>
            <a:endParaRPr lang="en-GB" sz="1600" dirty="0">
              <a:solidFill>
                <a:srgbClr val="FFFFFF"/>
              </a:solidFill>
            </a:endParaRPr>
          </a:p>
        </p:txBody>
      </p:sp>
    </p:spTree>
    <p:extLst>
      <p:ext uri="{BB962C8B-B14F-4D97-AF65-F5344CB8AC3E}">
        <p14:creationId xmlns:p14="http://schemas.microsoft.com/office/powerpoint/2010/main" val="41694219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69474"/>
      </p:ext>
    </p:extLst>
  </p:cSld>
  <p:clrMapOvr>
    <a:masterClrMapping/>
  </p:clrMapOvr>
  <p:transition spd="slow" advClick="0" advTm="0"/>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7106" name="Title 1"/>
          <p:cNvSpPr>
            <a:spLocks noGrp="1"/>
          </p:cNvSpPr>
          <p:nvPr>
            <p:ph type="title"/>
          </p:nvPr>
        </p:nvSpPr>
        <p:spPr bwMode="auto">
          <a:xfrm>
            <a:off x="-1447800" y="19050"/>
            <a:ext cx="1447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3</a:t>
            </a:r>
            <a:endParaRPr lang="en-US"/>
          </a:p>
        </p:txBody>
      </p:sp>
      <p:sp>
        <p:nvSpPr>
          <p:cNvPr id="5" name="Title 1">
            <a:extLst>
              <a:ext uri="{FF2B5EF4-FFF2-40B4-BE49-F238E27FC236}">
                <a16:creationId xmlns:a16="http://schemas.microsoft.com/office/drawing/2014/main" id="{0E0FA623-FA35-473A-AE43-2948431BF584}"/>
              </a:ext>
            </a:extLst>
          </p:cNvPr>
          <p:cNvSpPr txBox="1">
            <a:spLocks/>
          </p:cNvSpPr>
          <p:nvPr/>
        </p:nvSpPr>
        <p:spPr bwMode="auto">
          <a:xfrm>
            <a:off x="0" y="356739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( 56 : 8 ، 9 )</a:t>
            </a:r>
          </a:p>
        </p:txBody>
      </p:sp>
      <p:sp>
        <p:nvSpPr>
          <p:cNvPr id="6" name="Content Placeholder 3">
            <a:extLst>
              <a:ext uri="{FF2B5EF4-FFF2-40B4-BE49-F238E27FC236}">
                <a16:creationId xmlns:a16="http://schemas.microsoft.com/office/drawing/2014/main" id="{4FC62803-E67F-4BDE-86E7-021767EA2EA4}"/>
              </a:ext>
            </a:extLst>
          </p:cNvPr>
          <p:cNvSpPr txBox="1">
            <a:spLocks/>
          </p:cNvSpPr>
          <p:nvPr/>
        </p:nvSpPr>
        <p:spPr bwMode="auto">
          <a:xfrm>
            <a:off x="0" y="4561728"/>
            <a:ext cx="9144000" cy="1877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800" b="1" dirty="0">
                <a:solidFill>
                  <a:srgbClr val="FFFFFF"/>
                </a:solidFill>
                <a:latin typeface="CS New Athanasius" panose="020B0500000000000000" pitchFamily="34" charset="0"/>
                <a:cs typeface="Times New Roman" panose="02020603050405020304" pitchFamily="18" charset="0"/>
              </a:rPr>
              <a:t>سأقومُ بالغدواتِ. أَعترفُ لكَ ياربُّ، وأُرتِّلُ لكَ في الأُمَمِ. لأنَّ اسمَكَ قد عَظُمَ. </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68C734-CD04-4C4B-A6D8-8B0737A30EE9}"/>
              </a:ext>
            </a:extLst>
          </p:cNvPr>
          <p:cNvSpPr>
            <a:spLocks noGrp="1"/>
          </p:cNvSpPr>
          <p:nvPr/>
        </p:nvSpPr>
        <p:spPr bwMode="auto">
          <a:xfrm>
            <a:off x="0" y="3603812"/>
            <a:ext cx="9144000" cy="703169"/>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( 24 : 1 ـ 12 )</a:t>
            </a:r>
            <a:endParaRPr lang="en-US" dirty="0"/>
          </a:p>
        </p:txBody>
      </p:sp>
      <p:sp>
        <p:nvSpPr>
          <p:cNvPr id="4" name="Content Placeholder 2">
            <a:extLst>
              <a:ext uri="{FF2B5EF4-FFF2-40B4-BE49-F238E27FC236}">
                <a16:creationId xmlns:a16="http://schemas.microsoft.com/office/drawing/2014/main" id="{71759737-CE54-4128-B1C4-D13D3963A12D}"/>
              </a:ext>
            </a:extLst>
          </p:cNvPr>
          <p:cNvSpPr>
            <a:spLocks noGrp="1"/>
          </p:cNvSpPr>
          <p:nvPr/>
        </p:nvSpPr>
        <p:spPr bwMode="auto">
          <a:xfrm>
            <a:off x="0" y="4454899"/>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FontTx/>
              <a:buNone/>
            </a:pPr>
            <a:r>
              <a:rPr lang="ar-SA" b="1" dirty="0">
                <a:solidFill>
                  <a:srgbClr val="FFFFFF"/>
                </a:solidFill>
                <a:cs typeface="Times New Roman" panose="02020603050405020304" pitchFamily="18" charset="0"/>
              </a:rPr>
              <a:t>ثمَّ في أوَّلِ الأسبوع، سَحَراً جداً، أتينَ إلى القبرِ وقدَّمنَ الحنوطَ الذي أعدَدنَهُ، ومَعهُنَّ نسوةٌ أُخرياتٌ، فوجدنَ الحَجَرَ مُدَحرَجاً عَنِ القبرِ، فَدَخَلْنَ ولمْ يَجِدْنَ جَسدَ الربِّ يسوعَ. وحدَثَ بينمَا هُنَّ مُتحيرات مِنْ أجلِ هذا، إذا رَجُلانِ وقفا فَوقَهُنَّ بثيابٍ برَّاقةٍ. </a:t>
            </a:r>
          </a:p>
        </p:txBody>
      </p:sp>
    </p:spTree>
    <p:extLst>
      <p:ext uri="{BB962C8B-B14F-4D97-AF65-F5344CB8AC3E}">
        <p14:creationId xmlns:p14="http://schemas.microsoft.com/office/powerpoint/2010/main" val="25293462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03356FE-2D84-43D0-BC55-7A5B87E95BB6}"/>
              </a:ext>
            </a:extLst>
          </p:cNvPr>
          <p:cNvSpPr txBox="1"/>
          <p:nvPr/>
        </p:nvSpPr>
        <p:spPr>
          <a:xfrm>
            <a:off x="0" y="4425889"/>
            <a:ext cx="9144000" cy="2246769"/>
          </a:xfrm>
          <a:prstGeom prst="rect">
            <a:avLst/>
          </a:prstGeom>
          <a:noFill/>
        </p:spPr>
        <p:txBody>
          <a:bodyPr vert="horz" wrap="square" rtlCol="0">
            <a:spAutoFit/>
          </a:bodyPr>
          <a:lstStyle/>
          <a:p>
            <a:pPr algn="r" rtl="1"/>
            <a:r>
              <a:rPr lang="ar-SA" sz="3500" b="1" dirty="0">
                <a:solidFill>
                  <a:srgbClr val="FFFFFF"/>
                </a:solidFill>
                <a:cs typeface="Times New Roman" panose="02020603050405020304" pitchFamily="18" charset="0"/>
              </a:rPr>
              <a:t>وإذ كُنَّ خائِفاتٍ ونكَّسنَ وجوهَهُنَّ إلى</a:t>
            </a:r>
            <a:r>
              <a:rPr lang="ar-EG" sz="3500" b="1" dirty="0">
                <a:solidFill>
                  <a:srgbClr val="FFFFFF"/>
                </a:solidFill>
                <a:cs typeface="Times New Roman" panose="02020603050405020304" pitchFamily="18" charset="0"/>
              </a:rPr>
              <a:t> </a:t>
            </a:r>
            <a:r>
              <a:rPr lang="ar-SA" sz="3500" b="1" dirty="0">
                <a:solidFill>
                  <a:srgbClr val="FFFFFF"/>
                </a:solidFill>
                <a:cs typeface="Times New Roman" panose="02020603050405020304" pitchFamily="18" charset="0"/>
              </a:rPr>
              <a:t>الأرضِ، قالا لهُنَّ: " لماذا تَطلُبنَ الحَيَّ مع الأمواتِ؟ ليس هو هَهُنا لكِنْ قَامَ! اُذكُرنَ كيفَ كَلَّمَكُنَّ وهو بَعدُ في الجليلِ قائلاً: إنَّهُ يَنبغى أنْ يُسَلَّمَ ابنُ الإنسانِ في أيدي أُناسٍ خُطَاةٍ، ويُصلَبَ، وفي اليومِ الثَّالثِ يَقومُ ". </a:t>
            </a:r>
            <a:endParaRPr lang="en-GB" sz="35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26498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47B207-FEF0-4A81-BA03-AEAFECB9E53A}"/>
              </a:ext>
            </a:extLst>
          </p:cNvPr>
          <p:cNvSpPr txBox="1"/>
          <p:nvPr/>
        </p:nvSpPr>
        <p:spPr>
          <a:xfrm>
            <a:off x="0" y="4347905"/>
            <a:ext cx="9144000" cy="2554545"/>
          </a:xfrm>
          <a:prstGeom prst="rect">
            <a:avLst/>
          </a:prstGeom>
          <a:noFill/>
        </p:spPr>
        <p:txBody>
          <a:bodyPr wrap="square">
            <a:spAutoFit/>
          </a:bodyPr>
          <a:lstStyle/>
          <a:p>
            <a:pPr algn="r" rtl="1"/>
            <a:r>
              <a:rPr lang="ar-EG" sz="4000" b="1" dirty="0">
                <a:solidFill>
                  <a:srgbClr val="FFFFFF"/>
                </a:solidFill>
              </a:rPr>
              <a:t>فَتَذَكَّرْنَ كَلامَهُ، ورَجَعْنَ مِنَ القَبرِ، وأخبَرنَ الأحدَ عشرَ وجميعَ الباقينَ بهذا كُلِّهِ. وكانت مريمُ المَجدليَّةُ ويُؤَنَّا ومَريمُ أُمُّ يَعقوبَ والباقياتُ معَهُنَّ، اللَّواتِي قُلنَ هذا للرُّسُلِ. فتراءى كلامُهُنَّ لهُم كالوِسواسِ ولم يُصدِّقوهُنَّ. </a:t>
            </a:r>
            <a:endParaRPr lang="en-GB" sz="4000" b="1" dirty="0">
              <a:solidFill>
                <a:srgbClr val="FFFFFF"/>
              </a:solidFill>
            </a:endParaRPr>
          </a:p>
        </p:txBody>
      </p:sp>
    </p:spTree>
    <p:extLst>
      <p:ext uri="{BB962C8B-B14F-4D97-AF65-F5344CB8AC3E}">
        <p14:creationId xmlns:p14="http://schemas.microsoft.com/office/powerpoint/2010/main" val="770840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6178D8-6930-4DE5-932F-836908F92E10}"/>
              </a:ext>
            </a:extLst>
          </p:cNvPr>
          <p:cNvSpPr txBox="1"/>
          <p:nvPr/>
        </p:nvSpPr>
        <p:spPr>
          <a:xfrm>
            <a:off x="0" y="4272677"/>
            <a:ext cx="9144000" cy="2585323"/>
          </a:xfrm>
          <a:prstGeom prst="rect">
            <a:avLst/>
          </a:prstGeom>
          <a:noFill/>
        </p:spPr>
        <p:txBody>
          <a:bodyPr wrap="square">
            <a:spAutoFit/>
          </a:bodyPr>
          <a:lstStyle/>
          <a:p>
            <a:pPr algn="ctr" rtl="1"/>
            <a:r>
              <a:rPr lang="ar-SA" sz="5400" b="1" dirty="0">
                <a:solidFill>
                  <a:srgbClr val="FFFFFF"/>
                </a:solidFill>
                <a:cs typeface="Times New Roman" panose="02020603050405020304" pitchFamily="18" charset="0"/>
              </a:rPr>
              <a:t>فقامَ بُطرسُ وركَضَ إلى القبرِ، وتطلعَ داخلاً ورأى</a:t>
            </a:r>
            <a:r>
              <a:rPr lang="ar-EG" sz="5400" b="1" dirty="0">
                <a:solidFill>
                  <a:srgbClr val="FFFFFF"/>
                </a:solidFill>
                <a:cs typeface="Times New Roman" panose="02020603050405020304" pitchFamily="18" charset="0"/>
              </a:rPr>
              <a:t> </a:t>
            </a:r>
            <a:r>
              <a:rPr lang="ar-SA" sz="5400" b="1" dirty="0">
                <a:solidFill>
                  <a:srgbClr val="FFFFFF"/>
                </a:solidFill>
                <a:cs typeface="Times New Roman" panose="02020603050405020304" pitchFamily="18" charset="0"/>
              </a:rPr>
              <a:t>الثيابَ وحدها فمَضَى إلى بيتِهِ مُتَعَجِّباً ممَّا كانَ.</a:t>
            </a:r>
            <a:endParaRPr lang="en-GB" sz="5400" dirty="0">
              <a:solidFill>
                <a:srgbClr val="FFFFFF"/>
              </a:solidFill>
            </a:endParaRPr>
          </a:p>
        </p:txBody>
      </p:sp>
    </p:spTree>
    <p:extLst>
      <p:ext uri="{BB962C8B-B14F-4D97-AF65-F5344CB8AC3E}">
        <p14:creationId xmlns:p14="http://schemas.microsoft.com/office/powerpoint/2010/main" val="565403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1507" name="Content Placeholder 3"/>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r>
              <a:rPr lang="ar-SA" sz="3200" b="1" dirty="0">
                <a:solidFill>
                  <a:srgbClr val="FFFFFF"/>
                </a:solidFill>
                <a:cs typeface="Times New Roman" panose="02020603050405020304" pitchFamily="18" charset="0"/>
              </a:rPr>
              <a:t>مِنْ السَّماءِ هى أمْ مِنَ النَّاسِ؟ " فأمَّا هم فَفكَّروا في أنفُسِهِم قائلين: " إنْ قُلنا مِنْ السَّماءِ، يقولُ لنا: فلِماذا لم تُؤمِنوا به؟ وإنْ قُلنا: مِنْ النَّاسِ، نخَافُ مِنَ الجمع، لأنَّ يوحنَّا عندهم مِثلُ نَبِيٍّ ". </a:t>
            </a:r>
            <a:r>
              <a:rPr kumimoji="0" lang="ar-SA" sz="3200" b="1" i="0" u="none" strike="noStrike" kern="1200" cap="none" spc="0" normalizeH="0" baseline="0" noProof="0" dirty="0">
                <a:ln>
                  <a:noFill/>
                </a:ln>
                <a:solidFill>
                  <a:srgbClr val="FFFFFF"/>
                </a:solidFill>
                <a:effectLst/>
                <a:uLnTx/>
                <a:uFillTx/>
                <a:latin typeface="Calibri" panose="020F0502020204030204"/>
                <a:cs typeface="Times New Roman" panose="02020603050405020304" pitchFamily="18" charset="0"/>
              </a:rPr>
              <a:t>فأجابوا وقالوا ليسوعَ: " لا نَعلَمُ ". فقال لهُم: " ولا أنا أيضاً أُعلِمَكُم بأيِّ سُلطانٍ أفعلُ هذا ".</a:t>
            </a:r>
            <a:endParaRPr lang="en-GB" sz="3200" dirty="0"/>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6028737"/>
      </p:ext>
    </p:extLst>
  </p:cSld>
  <p:clrMapOvr>
    <a:masterClrMapping/>
  </p:clrMapOvr>
  <p:transition spd="slow" advClick="0" advTm="0"/>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7346" name="Title 1"/>
          <p:cNvSpPr>
            <a:spLocks noGrp="1"/>
          </p:cNvSpPr>
          <p:nvPr>
            <p:ph type="title"/>
          </p:nvPr>
        </p:nvSpPr>
        <p:spPr bwMode="auto">
          <a:xfrm>
            <a:off x="-1447800" y="19050"/>
            <a:ext cx="14478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بابه 4</a:t>
            </a:r>
            <a:endParaRPr lang="en-US"/>
          </a:p>
        </p:txBody>
      </p:sp>
      <p:sp>
        <p:nvSpPr>
          <p:cNvPr id="5" name="Title 1">
            <a:extLst>
              <a:ext uri="{FF2B5EF4-FFF2-40B4-BE49-F238E27FC236}">
                <a16:creationId xmlns:a16="http://schemas.microsoft.com/office/drawing/2014/main" id="{737BC332-0838-4F8E-8DFC-24B09CDABC60}"/>
              </a:ext>
            </a:extLst>
          </p:cNvPr>
          <p:cNvSpPr txBox="1">
            <a:spLocks/>
          </p:cNvSpPr>
          <p:nvPr/>
        </p:nvSpPr>
        <p:spPr bwMode="auto">
          <a:xfrm>
            <a:off x="0" y="360381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( 34 : 21 ، 30 )</a:t>
            </a:r>
          </a:p>
        </p:txBody>
      </p:sp>
      <p:sp>
        <p:nvSpPr>
          <p:cNvPr id="6" name="Content Placeholder 3">
            <a:extLst>
              <a:ext uri="{FF2B5EF4-FFF2-40B4-BE49-F238E27FC236}">
                <a16:creationId xmlns:a16="http://schemas.microsoft.com/office/drawing/2014/main" id="{872929A3-AA6B-4769-A40C-726B7C027820}"/>
              </a:ext>
            </a:extLst>
          </p:cNvPr>
          <p:cNvSpPr txBox="1">
            <a:spLocks/>
          </p:cNvSpPr>
          <p:nvPr/>
        </p:nvSpPr>
        <p:spPr bwMode="auto">
          <a:xfrm>
            <a:off x="-14514" y="4339959"/>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ts val="0"/>
              </a:spcBef>
            </a:pPr>
            <a:r>
              <a:rPr lang="ar-EG" sz="5400" b="1" dirty="0">
                <a:solidFill>
                  <a:srgbClr val="FFFFFF"/>
                </a:solidFill>
                <a:latin typeface="CS New Athanasius" panose="020B0500000000000000" pitchFamily="34" charset="0"/>
                <a:cs typeface="Times New Roman" panose="02020603050405020304" pitchFamily="18" charset="0"/>
              </a:rPr>
              <a:t>أَعترِفُ لكَ ياربُّ في الجماعةِ الكثيرةِ، وفي شعبٍ عظيمٍ أُسبِّحُكَ. </a:t>
            </a:r>
          </a:p>
          <a:p>
            <a:pPr algn="ctr" rtl="1" eaLnBrk="1" hangingPunct="1">
              <a:spcBef>
                <a:spcPts val="0"/>
              </a:spcBef>
            </a:pPr>
            <a:r>
              <a:rPr lang="ar-EG" sz="5400" b="1" dirty="0">
                <a:solidFill>
                  <a:srgbClr val="FFFFFF"/>
                </a:solidFill>
                <a:latin typeface="CS New Athanasius" panose="020B0500000000000000" pitchFamily="34" charset="0"/>
                <a:cs typeface="Times New Roman" panose="02020603050405020304" pitchFamily="18" charset="0"/>
              </a:rPr>
              <a:t>لساني يلهجُ بعدلِكَ، وبحمدِكَ اليوم كُلَّهُ.</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2834226-8353-46A3-A178-74C7F2C9A147}"/>
              </a:ext>
            </a:extLst>
          </p:cNvPr>
          <p:cNvSpPr>
            <a:spLocks noGrp="1"/>
          </p:cNvSpPr>
          <p:nvPr/>
        </p:nvSpPr>
        <p:spPr bwMode="auto">
          <a:xfrm>
            <a:off x="0" y="3576752"/>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يوحنا ( 20 : 1 ـ 18 )</a:t>
            </a:r>
            <a:endParaRPr lang="en-US" dirty="0"/>
          </a:p>
        </p:txBody>
      </p:sp>
      <p:sp>
        <p:nvSpPr>
          <p:cNvPr id="4" name="Content Placeholder 2">
            <a:extLst>
              <a:ext uri="{FF2B5EF4-FFF2-40B4-BE49-F238E27FC236}">
                <a16:creationId xmlns:a16="http://schemas.microsoft.com/office/drawing/2014/main" id="{DF2DFEA8-6C65-41C9-AA24-4D3EA4E0E544}"/>
              </a:ext>
            </a:extLst>
          </p:cNvPr>
          <p:cNvSpPr>
            <a:spLocks noGrp="1"/>
          </p:cNvSpPr>
          <p:nvPr/>
        </p:nvSpPr>
        <p:spPr bwMode="auto">
          <a:xfrm>
            <a:off x="0" y="4341927"/>
            <a:ext cx="9144000"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sz="4000" b="1" dirty="0">
                <a:solidFill>
                  <a:srgbClr val="FFFFFF"/>
                </a:solidFill>
                <a:cs typeface="Times New Roman" panose="02020603050405020304" pitchFamily="18" charset="0"/>
              </a:rPr>
              <a:t>وفي أوَّلِ الأُسبُوعِ جَاءَتْ مَرْيَمُ المَجْدَلِيَّةُ إلى القَبْرِ بَاكِراً، والظَّلامُ باقٍ. فرأت الحَجَرَ مَرْفُوعاً عن بابِ القَبْرِ. فأسرعتْ وجَاءَتْ إلى سِمْعَانَ بُطرُسَ وإلى التِّلْمِيذِ الآخَرِ الذي كانَ يَسوعُ يُحِبُّهُ، </a:t>
            </a:r>
          </a:p>
        </p:txBody>
      </p:sp>
    </p:spTree>
    <p:extLst>
      <p:ext uri="{BB962C8B-B14F-4D97-AF65-F5344CB8AC3E}">
        <p14:creationId xmlns:p14="http://schemas.microsoft.com/office/powerpoint/2010/main" val="360115164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4C8AF3D-D531-4579-B9D7-E6EF25860AFF}"/>
              </a:ext>
            </a:extLst>
          </p:cNvPr>
          <p:cNvSpPr txBox="1"/>
          <p:nvPr/>
        </p:nvSpPr>
        <p:spPr>
          <a:xfrm>
            <a:off x="-130629" y="4345206"/>
            <a:ext cx="9274629" cy="2308324"/>
          </a:xfrm>
          <a:prstGeom prst="rect">
            <a:avLst/>
          </a:prstGeom>
          <a:noFill/>
        </p:spPr>
        <p:txBody>
          <a:bodyPr vert="horz" wrap="square" rtlCol="0">
            <a:spAutoFit/>
          </a:bodyPr>
          <a:lstStyle/>
          <a:p>
            <a:pPr algn="r" rtl="1"/>
            <a:r>
              <a:rPr kumimoji="0" lang="ar-SA"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وقالت لهُمَا: " قد أخَذوا سيِّدي مِنَ القَبْرِ ولستُ أعلمُ أينَ وضعوهُ ". فَخَرجَ بُطرُسُ والتِّلْمِيذُ الآخَرُ وأتَيَا إلى</a:t>
            </a:r>
            <a:r>
              <a:rPr kumimoji="0" lang="ar-EG" sz="36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القَبْرِ. وكانَ كلاهما يُسرعان معاً. فركضَ التِّلميذُ الآخَرُ وسبق بُطرس وتقدَّم أوَّلاً إلى القَبْرِ، وتطلع داخلاً فرأى الثِّيابَ موضوعةً، ولـم يدخل. </a:t>
            </a:r>
            <a:endParaRPr lang="en-GB" sz="28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0287939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2682DD7-FDED-4050-A9C1-3E77A24172EC}"/>
              </a:ext>
            </a:extLst>
          </p:cNvPr>
          <p:cNvSpPr txBox="1"/>
          <p:nvPr/>
        </p:nvSpPr>
        <p:spPr>
          <a:xfrm>
            <a:off x="0" y="4345206"/>
            <a:ext cx="9144000" cy="2554545"/>
          </a:xfrm>
          <a:prstGeom prst="rect">
            <a:avLst/>
          </a:prstGeom>
          <a:noFill/>
        </p:spPr>
        <p:txBody>
          <a:bodyPr vert="horz" rtlCol="0">
            <a:spAutoFit/>
          </a:bodyPr>
          <a:lstStyle/>
          <a:p>
            <a:pPr algn="r" rtl="1"/>
            <a:r>
              <a:rPr lang="ar-SA" sz="4000" b="1" dirty="0">
                <a:solidFill>
                  <a:srgbClr val="FFFFFF"/>
                </a:solidFill>
                <a:cs typeface="Times New Roman" panose="02020603050405020304" pitchFamily="18" charset="0"/>
              </a:rPr>
              <a:t>ثُـمَّ جاءَ سِمعَانُ بُطرسُ يَتبَعُهُ، ودَخَلَ القَبْرَ ونَظَرَ الأكفَانَ مَوضوعَةً، والمِندِيلَ الذي كانَ عَلَى رأسهِ ليس مَوضوعاً مع الثيابِ، بل مَلفُوفاً ومَوضوعــاً في ناحية وحدهُ.</a:t>
            </a:r>
            <a:r>
              <a:rPr lang="ar-EG" sz="4000" b="1" dirty="0">
                <a:solidFill>
                  <a:srgbClr val="FFFFFF"/>
                </a:solidFill>
                <a:cs typeface="Times New Roman" panose="02020603050405020304" pitchFamily="18" charset="0"/>
              </a:rPr>
              <a:t> </a:t>
            </a:r>
            <a:r>
              <a:rPr lang="ar-SA" sz="4000" b="1" dirty="0">
                <a:cs typeface="Times New Roman" panose="02020603050405020304" pitchFamily="18" charset="0"/>
              </a:rPr>
              <a:t>فحينئذٍ دَخَلَ أيضاً التِّلمِيذُ الآخَرُ الذي جاءَ أوَّلاً إلى القَبْرِ،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0443543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01D5E5-B552-480A-A8F1-2F677DED6D9A}"/>
              </a:ext>
            </a:extLst>
          </p:cNvPr>
          <p:cNvSpPr txBox="1"/>
          <p:nvPr/>
        </p:nvSpPr>
        <p:spPr>
          <a:xfrm>
            <a:off x="0" y="4345206"/>
            <a:ext cx="9144000" cy="2554545"/>
          </a:xfrm>
          <a:prstGeom prst="rect">
            <a:avLst/>
          </a:prstGeom>
          <a:noFill/>
        </p:spPr>
        <p:txBody>
          <a:bodyPr vert="horz" rtlCol="0">
            <a:spAutoFit/>
          </a:bodyPr>
          <a:lstStyle/>
          <a:p>
            <a:pPr algn="r" rtl="1"/>
            <a:r>
              <a:rPr lang="ar-SA" sz="4000" b="1" dirty="0">
                <a:cs typeface="Times New Roman" panose="02020603050405020304" pitchFamily="18" charset="0"/>
              </a:rPr>
              <a:t>فرأى وآمنَ، لأنَّهم لمْ يكونوا بَعدُ يَعْرِفونَ الكِتَابَ:</a:t>
            </a:r>
            <a:r>
              <a:rPr lang="ar-EG" sz="4000" b="1" dirty="0">
                <a:cs typeface="Times New Roman" panose="02020603050405020304" pitchFamily="18" charset="0"/>
              </a:rPr>
              <a:t> </a:t>
            </a:r>
            <a:r>
              <a:rPr lang="ar-SA" sz="4000" b="1" dirty="0">
                <a:cs typeface="Times New Roman" panose="02020603050405020304" pitchFamily="18" charset="0"/>
              </a:rPr>
              <a:t>أنَّهُ يَنبَغِي لهُ أنْ يَقومَ مِنَ بين الأمواتِ. فمَضَى التِّلمِيذَانِ أيضاً إلى مَوضِعِهِمَا.</a:t>
            </a:r>
            <a:r>
              <a:rPr lang="ar-EG" sz="4000" b="1" dirty="0">
                <a:cs typeface="Times New Roman" panose="02020603050405020304" pitchFamily="18" charset="0"/>
              </a:rPr>
              <a:t> </a:t>
            </a:r>
            <a:r>
              <a:rPr lang="ar-SA" sz="4000" b="1" dirty="0">
                <a:cs typeface="Times New Roman" panose="02020603050405020304" pitchFamily="18" charset="0"/>
              </a:rPr>
              <a:t>أمَّا</a:t>
            </a:r>
            <a:r>
              <a:rPr lang="ar-EG" sz="4000" b="1" dirty="0">
                <a:cs typeface="Times New Roman" panose="02020603050405020304" pitchFamily="18" charset="0"/>
              </a:rPr>
              <a:t> </a:t>
            </a:r>
            <a:r>
              <a:rPr lang="ar-SA" sz="4000" b="1" dirty="0">
                <a:cs typeface="Times New Roman" panose="02020603050405020304" pitchFamily="18" charset="0"/>
              </a:rPr>
              <a:t>مَرْيَمُ فكانتْ واقِفَةً عِنْدَ القَبْرِ خَارِجاً تَبْكِي. وفِيمَا هِيَ تَبْكِي تطلَّعتْ داخــل القَبْرِ، </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807600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D31322-83B2-4AF9-9AA5-374AB89D0157}"/>
              </a:ext>
            </a:extLst>
          </p:cNvPr>
          <p:cNvSpPr txBox="1"/>
          <p:nvPr/>
        </p:nvSpPr>
        <p:spPr>
          <a:xfrm>
            <a:off x="0" y="4376027"/>
            <a:ext cx="9144000" cy="2308324"/>
          </a:xfrm>
          <a:prstGeom prst="rect">
            <a:avLst/>
          </a:prstGeom>
          <a:noFill/>
        </p:spPr>
        <p:txBody>
          <a:bodyPr wrap="square">
            <a:spAutoFit/>
          </a:bodyPr>
          <a:lstStyle/>
          <a:p>
            <a:pPr algn="r" rtl="1"/>
            <a:r>
              <a:rPr lang="ar-EG" sz="3600" b="1" dirty="0">
                <a:solidFill>
                  <a:srgbClr val="FFFFFF"/>
                </a:solidFill>
              </a:rPr>
              <a:t>فأبصرتْ مَلاَكَينِ جالِسينِ بثيابٍ بيضٍ واحِداً عِنْدَ رأسهِ والآخَرَ عِندَ رجليهِ، حَيثُ كَانَ جَسَدُ يَسوعَ مَوْضُوعاً. فقالا لها: " يا امرأةُ، ما بالك تَبْكِينَ؟ " فقالتْ لهُمَا: " إنَّهُمْ أخَذوا سَيِّدِي ولسْتُ أعْلَمُ أيْنَ وضَعُوهُ ". </a:t>
            </a:r>
            <a:r>
              <a:rPr lang="ar-SA" sz="3600" b="1" dirty="0">
                <a:cs typeface="Times New Roman" panose="02020603050405020304" pitchFamily="18" charset="0"/>
              </a:rPr>
              <a:t>ولمَّا قالت هذا التفتتْ إلى الوراءِ، </a:t>
            </a:r>
            <a:endParaRPr lang="en-GB" sz="3600" b="1" dirty="0">
              <a:solidFill>
                <a:srgbClr val="FFFFFF"/>
              </a:solidFill>
            </a:endParaRPr>
          </a:p>
        </p:txBody>
      </p:sp>
    </p:spTree>
    <p:extLst>
      <p:ext uri="{BB962C8B-B14F-4D97-AF65-F5344CB8AC3E}">
        <p14:creationId xmlns:p14="http://schemas.microsoft.com/office/powerpoint/2010/main" val="9009005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D6D3275-C165-4D63-828E-513DEF21863B}"/>
              </a:ext>
            </a:extLst>
          </p:cNvPr>
          <p:cNvSpPr txBox="1"/>
          <p:nvPr/>
        </p:nvSpPr>
        <p:spPr>
          <a:xfrm>
            <a:off x="0" y="4372206"/>
            <a:ext cx="9144000" cy="2554545"/>
          </a:xfrm>
          <a:prstGeom prst="rect">
            <a:avLst/>
          </a:prstGeom>
          <a:noFill/>
        </p:spPr>
        <p:txBody>
          <a:bodyPr wrap="square">
            <a:spAutoFit/>
          </a:bodyPr>
          <a:lstStyle/>
          <a:p>
            <a:pPr algn="r" rtl="1"/>
            <a:r>
              <a:rPr lang="ar-EG" sz="4000" b="1" dirty="0">
                <a:solidFill>
                  <a:srgbClr val="FFFFFF"/>
                </a:solidFill>
              </a:rPr>
              <a:t>نَظَرَتْ يَسوعَ واقِفاً، ولمْ تَكنْ تَعْلَمْ أنَّهُ يَسوعُ. فقالَ لها يَسوعُ: " يا امرَأَةُ، لِمَاذا تَبْكِينَ؟ مَنْ تَطْلُبِينَ؟ " </a:t>
            </a:r>
            <a:r>
              <a:rPr lang="ar-SA" sz="4000" b="1" dirty="0">
                <a:cs typeface="Times New Roman" panose="02020603050405020304" pitchFamily="18" charset="0"/>
              </a:rPr>
              <a:t>فَظَنَّتْ أنَّهُ البُستاني، فقالتَ لهُ: " يا سيِّدي، إنْ كُنتَ أنْتَ قَدْ حَمَلْتَهُ</a:t>
            </a:r>
            <a:r>
              <a:rPr lang="ar-EG" sz="4000" b="1" dirty="0">
                <a:solidFill>
                  <a:srgbClr val="FFFFFF"/>
                </a:solidFill>
              </a:rPr>
              <a:t> </a:t>
            </a:r>
            <a:r>
              <a:rPr lang="ar-SA" sz="4000" b="1" dirty="0">
                <a:cs typeface="Times New Roman" panose="02020603050405020304" pitchFamily="18" charset="0"/>
              </a:rPr>
              <a:t>فاعلِمني أينَ وضَعْتَهُ، وأنا آخُذُهُ ". </a:t>
            </a:r>
            <a:endParaRPr lang="en-GB" sz="4000" b="1" dirty="0">
              <a:solidFill>
                <a:srgbClr val="FFFFFF"/>
              </a:solidFill>
            </a:endParaRPr>
          </a:p>
        </p:txBody>
      </p:sp>
    </p:spTree>
    <p:extLst>
      <p:ext uri="{BB962C8B-B14F-4D97-AF65-F5344CB8AC3E}">
        <p14:creationId xmlns:p14="http://schemas.microsoft.com/office/powerpoint/2010/main" val="323764720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EFDFB7E-FDC5-43B7-AC51-F6D59416039D}"/>
              </a:ext>
            </a:extLst>
          </p:cNvPr>
          <p:cNvSpPr txBox="1"/>
          <p:nvPr/>
        </p:nvSpPr>
        <p:spPr>
          <a:xfrm>
            <a:off x="0" y="4419584"/>
            <a:ext cx="9144000" cy="2031325"/>
          </a:xfrm>
          <a:prstGeom prst="rect">
            <a:avLst/>
          </a:prstGeom>
          <a:noFill/>
        </p:spPr>
        <p:txBody>
          <a:bodyPr wrap="square">
            <a:spAutoFit/>
          </a:bodyPr>
          <a:lstStyle/>
          <a:p>
            <a:pPr algn="r" rtl="1"/>
            <a:r>
              <a:rPr kumimoji="0" lang="ar-SA" sz="4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قال لها يَسوعُ: " يا مَرْيَمُ! " فَالتَفَتَتْ هيَ وقالتْ لهُ بالعبرانية: " رَبُّونِي " الذي تَفْسِيرُهُ يا مُعَلِّمُ. قال لهَا يَسوعُ: " لا تَلمِسينِي لأنِّي لمْ أَصْعَدْ بَعدُ إلى أبي.</a:t>
            </a:r>
            <a:r>
              <a:rPr kumimoji="0" lang="ar-EG" sz="4200" b="1" i="0"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 </a:t>
            </a:r>
          </a:p>
        </p:txBody>
      </p:sp>
    </p:spTree>
    <p:extLst>
      <p:ext uri="{BB962C8B-B14F-4D97-AF65-F5344CB8AC3E}">
        <p14:creationId xmlns:p14="http://schemas.microsoft.com/office/powerpoint/2010/main" val="10485771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20B88F-F69A-409A-BB59-2A57D10706D5}"/>
              </a:ext>
            </a:extLst>
          </p:cNvPr>
          <p:cNvSpPr txBox="1"/>
          <p:nvPr/>
        </p:nvSpPr>
        <p:spPr>
          <a:xfrm>
            <a:off x="0" y="4303455"/>
            <a:ext cx="9144000" cy="2554545"/>
          </a:xfrm>
          <a:prstGeom prst="rect">
            <a:avLst/>
          </a:prstGeom>
          <a:noFill/>
        </p:spPr>
        <p:txBody>
          <a:bodyPr wrap="square">
            <a:spAutoFit/>
          </a:bodyPr>
          <a:lstStyle/>
          <a:p>
            <a:pPr algn="r"/>
            <a:r>
              <a:rPr lang="ar-SA" sz="4000" b="1" dirty="0">
                <a:cs typeface="Times New Roman" panose="02020603050405020304" pitchFamily="18" charset="0"/>
              </a:rPr>
              <a:t>امضِ إلى إخوتي وقُولي لهُمْ:</a:t>
            </a:r>
            <a:r>
              <a:rPr lang="ar-EG" sz="4000" b="1" dirty="0">
                <a:cs typeface="Times New Roman" panose="02020603050405020304" pitchFamily="18" charset="0"/>
              </a:rPr>
              <a:t> </a:t>
            </a:r>
            <a:r>
              <a:rPr lang="ar-SA" sz="4000" b="1" dirty="0">
                <a:cs typeface="Times New Roman" panose="02020603050405020304" pitchFamily="18" charset="0"/>
              </a:rPr>
              <a:t>إنِّي صاعدٌ إلى أبي الذي هـو أبوكم، وإلهي الذي هو إلهكم ". </a:t>
            </a:r>
            <a:r>
              <a:rPr lang="ar-EG" sz="4000" b="1" dirty="0"/>
              <a:t>فجاءتْ مَرْيَمُ المَجْدَلِيَّةُ وأخْبَرَت التَّلامِيذَ أنَّها رأت الربَّ، وأنَّهُ قال لها هذا.</a:t>
            </a:r>
            <a:endParaRPr lang="en-GB" sz="4000" b="1" dirty="0"/>
          </a:p>
        </p:txBody>
      </p:sp>
    </p:spTree>
    <p:extLst>
      <p:ext uri="{BB962C8B-B14F-4D97-AF65-F5344CB8AC3E}">
        <p14:creationId xmlns:p14="http://schemas.microsoft.com/office/powerpoint/2010/main" val="49734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671806"/>
      </p:ext>
    </p:extLst>
  </p:cSld>
  <p:clrMapOvr>
    <a:masterClrMapping/>
  </p:clrMapOvr>
  <p:transition spd="slow" advClick="0" advTm="0"/>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28232212"/>
      </p:ext>
    </p:extLst>
  </p:cSld>
  <p:clrMapOvr>
    <a:masterClrMapping/>
  </p:clrMapOvr>
  <p:transition spd="slow" advClick="0" advTm="0"/>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682"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هاتور1</a:t>
            </a:r>
            <a:endParaRPr lang="en-US"/>
          </a:p>
        </p:txBody>
      </p:sp>
      <p:sp>
        <p:nvSpPr>
          <p:cNvPr id="5" name="Title 1">
            <a:extLst>
              <a:ext uri="{FF2B5EF4-FFF2-40B4-BE49-F238E27FC236}">
                <a16:creationId xmlns:a16="http://schemas.microsoft.com/office/drawing/2014/main" id="{55E597BB-C231-4FBC-9CCA-6DAB264B6AE9}"/>
              </a:ext>
            </a:extLst>
          </p:cNvPr>
          <p:cNvSpPr txBox="1">
            <a:spLocks/>
          </p:cNvSpPr>
          <p:nvPr/>
        </p:nvSpPr>
        <p:spPr bwMode="auto">
          <a:xfrm>
            <a:off x="0" y="360577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( 17 : 15 ، 6 )</a:t>
            </a:r>
          </a:p>
        </p:txBody>
      </p:sp>
      <p:sp>
        <p:nvSpPr>
          <p:cNvPr id="6" name="Content Placeholder 3">
            <a:extLst>
              <a:ext uri="{FF2B5EF4-FFF2-40B4-BE49-F238E27FC236}">
                <a16:creationId xmlns:a16="http://schemas.microsoft.com/office/drawing/2014/main" id="{FF790D3C-24BD-4ACD-9DFA-C1AF6D9F048C}"/>
              </a:ext>
            </a:extLst>
          </p:cNvPr>
          <p:cNvSpPr txBox="1">
            <a:spLocks/>
          </p:cNvSpPr>
          <p:nvPr/>
        </p:nvSpPr>
        <p:spPr bwMode="auto">
          <a:xfrm>
            <a:off x="0" y="4782111"/>
            <a:ext cx="914400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ظهرت عيونُ المياهِ وانكشفت أساساتُ المسكونةِ،</a:t>
            </a:r>
          </a:p>
          <a:p>
            <a:pPr algn="ctr" rtl="1" eaLnBrk="1" hangingPunct="1">
              <a:spcBef>
                <a:spcPct val="20000"/>
              </a:spcBef>
            </a:pPr>
            <a:r>
              <a:rPr lang="ar-EG" sz="4400" b="1" dirty="0">
                <a:solidFill>
                  <a:srgbClr val="FFFFFF"/>
                </a:solidFill>
                <a:latin typeface="CS New Athanasius" panose="020B0500000000000000" pitchFamily="34" charset="0"/>
                <a:cs typeface="Times New Roman" panose="02020603050405020304" pitchFamily="18" charset="0"/>
              </a:rPr>
              <a:t> دعوتُ الرَّبَّ، وإلى إلهي صَرختُ. فسمعَ صوتى. </a:t>
            </a:r>
          </a:p>
        </p:txBody>
      </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D93028B-9EA2-49DD-B310-DAAE0DD90417}"/>
              </a:ext>
            </a:extLst>
          </p:cNvPr>
          <p:cNvSpPr>
            <a:spLocks noGrp="1"/>
          </p:cNvSpPr>
          <p:nvPr/>
        </p:nvSpPr>
        <p:spPr bwMode="auto">
          <a:xfrm>
            <a:off x="0" y="663575"/>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مر قس ( 4 : 10 ـ 20 )</a:t>
            </a:r>
            <a:endParaRPr lang="en-US" dirty="0"/>
          </a:p>
        </p:txBody>
      </p:sp>
      <p:sp>
        <p:nvSpPr>
          <p:cNvPr id="4" name="Content Placeholder 2">
            <a:extLst>
              <a:ext uri="{FF2B5EF4-FFF2-40B4-BE49-F238E27FC236}">
                <a16:creationId xmlns:a16="http://schemas.microsoft.com/office/drawing/2014/main" id="{08867793-08F9-46E8-BEBB-7D49A722195D}"/>
              </a:ext>
            </a:extLst>
          </p:cNvPr>
          <p:cNvSpPr>
            <a:spLocks noGrp="1"/>
          </p:cNvSpPr>
          <p:nvPr/>
        </p:nvSpPr>
        <p:spPr bwMode="auto">
          <a:xfrm>
            <a:off x="-80682" y="4307354"/>
            <a:ext cx="9238129" cy="255454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FontTx/>
              <a:buNone/>
            </a:pPr>
            <a:r>
              <a:rPr lang="ar-SA" sz="3200" b="1" dirty="0">
                <a:solidFill>
                  <a:srgbClr val="FFFFFF"/>
                </a:solidFill>
                <a:cs typeface="Times New Roman" panose="02020603050405020304" pitchFamily="18" charset="0"/>
              </a:rPr>
              <a:t>ولمَّا كانَ وحدهُ، سألهُ الَّذينَ حولهُ مع الاثني عشر عن المثل، فقال لهُم: " قد أُعطي لكُم أن تعرفوا أسرار ملكوتِ الله وأمَّا الَّذين هم من خارج فبالأمثال يكونُ لهم كلُّ شيءٍ، لكي يُبصروا مُبصرين ولا يَنظروا، ويسمعوا سامعين ولا يفهموا، لئلاَّ يرجِعوا فتُغفر لهُم خطاياهُم ". ثمَّ قال لَهُم: " أمَا تعلمُون</a:t>
            </a:r>
            <a:r>
              <a:rPr lang="ar-EG" sz="3200" b="1" dirty="0">
                <a:solidFill>
                  <a:srgbClr val="FFFFFF"/>
                </a:solidFill>
                <a:cs typeface="Times New Roman" panose="02020603050405020304" pitchFamily="18" charset="0"/>
              </a:rPr>
              <a:t> هذا المَثَل ؟ فكيف تعرفُون جميع الأمثال ؟ </a:t>
            </a:r>
            <a:endParaRPr lang="ar-SA" sz="32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30610403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0C0A8FD3-5433-416B-9F63-5B304FA1BA8A}"/>
              </a:ext>
            </a:extLst>
          </p:cNvPr>
          <p:cNvSpPr txBox="1"/>
          <p:nvPr/>
        </p:nvSpPr>
        <p:spPr>
          <a:xfrm>
            <a:off x="0" y="4345206"/>
            <a:ext cx="9144000" cy="2554545"/>
          </a:xfrm>
          <a:prstGeom prst="rect">
            <a:avLst/>
          </a:prstGeom>
          <a:noFill/>
        </p:spPr>
        <p:txBody>
          <a:bodyPr vert="horz" wrap="square" rtlCol="0">
            <a:spAutoFit/>
          </a:bodyPr>
          <a:lstStyle/>
          <a:p>
            <a:pPr algn="justLow" rtl="1"/>
            <a:r>
              <a:rPr lang="ar-EG" sz="3200" b="1" dirty="0">
                <a:solidFill>
                  <a:srgbClr val="FFFFFF"/>
                </a:solidFill>
                <a:cs typeface="Times New Roman" panose="02020603050405020304" pitchFamily="18" charset="0"/>
              </a:rPr>
              <a:t>الزَّارع يَزرع الكلمة. وهؤلاء هُم الَّذين على الطَّريق: حيثُ تُزرع الكلمةُ، وإذا سمعوا يأتي الشَّيطانُ للوقتِ وينزعُ الكلمة المزروعة في قُلوبِهم. وهؤلاء كذلك هُم الَّذين زُرِعوا على الأماكن المحجرة: الَّذين إذا سَمعوا الكلمة يَقبلونَها بفرحٍ، ولكن ليس لهم أصلٌ في ذواتهم، بل هُم إلى حين. فبعـد ذلك إذا حـدث ضيـقٌ أو اضطهادٌ من أجـل الكلـمـةِ،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22285184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3AD874D-7F4C-4C57-B2AA-D7CDBC3811B3}"/>
              </a:ext>
            </a:extLst>
          </p:cNvPr>
          <p:cNvSpPr txBox="1"/>
          <p:nvPr/>
        </p:nvSpPr>
        <p:spPr>
          <a:xfrm>
            <a:off x="0" y="4345206"/>
            <a:ext cx="9144000" cy="2554545"/>
          </a:xfrm>
          <a:prstGeom prst="rect">
            <a:avLst/>
          </a:prstGeom>
          <a:noFill/>
        </p:spPr>
        <p:txBody>
          <a:bodyPr vert="horz" rtlCol="0">
            <a:spAutoFit/>
          </a:bodyPr>
          <a:lstStyle/>
          <a:p>
            <a:pPr algn="justLow" rtl="1"/>
            <a:r>
              <a:rPr lang="ar-EG" sz="3200" b="1" dirty="0">
                <a:solidFill>
                  <a:srgbClr val="FFFFFF"/>
                </a:solidFill>
                <a:cs typeface="Times New Roman" panose="02020603050405020304" pitchFamily="18" charset="0"/>
              </a:rPr>
              <a:t>فللوقـتِ يعثُرون. وغيرهم الذين زُرعوا بين الشَّوك: هؤلاء هُم الَّذين يَسمعون الكلمة، وهموم هذا الدهر </a:t>
            </a:r>
            <a:r>
              <a:rPr lang="ar-SA" sz="3200" b="1" dirty="0">
                <a:cs typeface="Times New Roman" panose="02020603050405020304" pitchFamily="18" charset="0"/>
              </a:rPr>
              <a:t>وغرورُ الغِنَي وشهواتُ سائر الأشياء تدخل وتَخنقُ الكلمة فتصير بلا ثمر. والَّذين زُرعوا على الأرض الجيِّدةِ: هُم الَّذين يَسمعون الكلمة ويَقبلونها، ويثمرون: واحدٌ ثلاثين وآخرُ سِتِّين وآخرُ مئةً ".</a:t>
            </a:r>
          </a:p>
        </p:txBody>
      </p:sp>
    </p:spTree>
    <p:extLst>
      <p:ext uri="{BB962C8B-B14F-4D97-AF65-F5344CB8AC3E}">
        <p14:creationId xmlns:p14="http://schemas.microsoft.com/office/powerpoint/2010/main" val="10116978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7000290"/>
      </p:ext>
    </p:extLst>
  </p:cSld>
  <p:clrMapOvr>
    <a:masterClrMapping/>
  </p:clrMapOvr>
  <p:transition spd="slow" advClick="0" advTm="0"/>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هاتور2</a:t>
            </a:r>
            <a:endParaRPr lang="en-US"/>
          </a:p>
        </p:txBody>
      </p:sp>
      <p:sp>
        <p:nvSpPr>
          <p:cNvPr id="5" name="Title 1">
            <a:extLst>
              <a:ext uri="{FF2B5EF4-FFF2-40B4-BE49-F238E27FC236}">
                <a16:creationId xmlns:a16="http://schemas.microsoft.com/office/drawing/2014/main" id="{DFA92FC5-E4BE-439C-999D-482748F1DD9A}"/>
              </a:ext>
            </a:extLst>
          </p:cNvPr>
          <p:cNvSpPr txBox="1">
            <a:spLocks/>
          </p:cNvSpPr>
          <p:nvPr/>
        </p:nvSpPr>
        <p:spPr bwMode="auto">
          <a:xfrm>
            <a:off x="0" y="363098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( 103 : 13 ، 14)</a:t>
            </a:r>
          </a:p>
        </p:txBody>
      </p:sp>
      <p:sp>
        <p:nvSpPr>
          <p:cNvPr id="6" name="Content Placeholder 3">
            <a:extLst>
              <a:ext uri="{FF2B5EF4-FFF2-40B4-BE49-F238E27FC236}">
                <a16:creationId xmlns:a16="http://schemas.microsoft.com/office/drawing/2014/main" id="{68DC53A3-40CE-42F9-9612-AE3BA731A0C8}"/>
              </a:ext>
            </a:extLst>
          </p:cNvPr>
          <p:cNvSpPr txBox="1">
            <a:spLocks/>
          </p:cNvSpPr>
          <p:nvPr/>
        </p:nvSpPr>
        <p:spPr bwMode="auto">
          <a:xfrm>
            <a:off x="0" y="4530626"/>
            <a:ext cx="914400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الذي يسقي الجبَالُ من علاليهِ. من ثمرةِ أعمالِكَ تشبع الأرض. الذي يُنبتُ عُشباً للبهائم. وبُقولَ الخضرةِ لخدمة البشر.</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5F9AFBB-8BB2-4A0D-B7DB-F42E61942381}"/>
              </a:ext>
            </a:extLst>
          </p:cNvPr>
          <p:cNvSpPr>
            <a:spLocks noGrp="1"/>
          </p:cNvSpPr>
          <p:nvPr/>
        </p:nvSpPr>
        <p:spPr bwMode="auto">
          <a:xfrm>
            <a:off x="0" y="3649381"/>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لوقا ( 12 : 27 ـ 31 )</a:t>
            </a:r>
            <a:endParaRPr lang="en-US" dirty="0"/>
          </a:p>
        </p:txBody>
      </p:sp>
      <p:sp>
        <p:nvSpPr>
          <p:cNvPr id="4" name="Content Placeholder 2">
            <a:extLst>
              <a:ext uri="{FF2B5EF4-FFF2-40B4-BE49-F238E27FC236}">
                <a16:creationId xmlns:a16="http://schemas.microsoft.com/office/drawing/2014/main" id="{F4A94E4E-0862-4399-846A-8B08723E96F5}"/>
              </a:ext>
            </a:extLst>
          </p:cNvPr>
          <p:cNvSpPr>
            <a:spLocks noGrp="1"/>
          </p:cNvSpPr>
          <p:nvPr/>
        </p:nvSpPr>
        <p:spPr bwMode="auto">
          <a:xfrm>
            <a:off x="0" y="4414556"/>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b="1" dirty="0">
                <a:solidFill>
                  <a:srgbClr val="FFFFFF"/>
                </a:solidFill>
                <a:cs typeface="Times New Roman" panose="02020603050405020304" pitchFamily="18" charset="0"/>
              </a:rPr>
              <a:t>تأمَّلوا الزهورُ كيف تنمو: لا تتعب ولا تحترف حرفةٍ، ولكن أقولُ لكم: إنَّهُ ولا سُليمانُ في كلِّ مجدهِ كان يلبسُ كواحدةٍ منها. فإن كان العشب الذي يوجد اليوم في الحقل ويطرح غداً في التَّـنُّور يُلبسُهُ الله هكذا، فكم بالحريِّ أنتم يا قليلي الإيمان ؟ </a:t>
            </a:r>
          </a:p>
        </p:txBody>
      </p:sp>
    </p:spTree>
    <p:extLst>
      <p:ext uri="{BB962C8B-B14F-4D97-AF65-F5344CB8AC3E}">
        <p14:creationId xmlns:p14="http://schemas.microsoft.com/office/powerpoint/2010/main" val="325442105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BBAF852E-1A5C-4A94-8EB3-CF53A8F3E221}"/>
              </a:ext>
            </a:extLst>
          </p:cNvPr>
          <p:cNvSpPr txBox="1"/>
          <p:nvPr/>
        </p:nvSpPr>
        <p:spPr>
          <a:xfrm>
            <a:off x="0" y="4345206"/>
            <a:ext cx="9144000" cy="2554545"/>
          </a:xfrm>
          <a:prstGeom prst="rect">
            <a:avLst/>
          </a:prstGeom>
          <a:noFill/>
        </p:spPr>
        <p:txBody>
          <a:bodyPr vert="horz" rtlCol="0">
            <a:spAutoFit/>
          </a:bodyPr>
          <a:lstStyle/>
          <a:p>
            <a:pPr algn="r" rtl="1"/>
            <a:r>
              <a:rPr lang="ar-SA" sz="4000" b="1" dirty="0">
                <a:solidFill>
                  <a:srgbClr val="FFFFFF"/>
                </a:solidFill>
                <a:cs typeface="Times New Roman" panose="02020603050405020304" pitchFamily="18" charset="0"/>
              </a:rPr>
              <a:t>فلا تطلبوا أنتم ما تاكلونَ وما تشربونَ ولا تهتموا بأمرٍ، فإنَّ</a:t>
            </a:r>
            <a:r>
              <a:rPr lang="ar-EG" sz="4000" b="1" dirty="0">
                <a:solidFill>
                  <a:srgbClr val="FFFFFF"/>
                </a:solidFill>
                <a:cs typeface="Times New Roman" panose="02020603050405020304" pitchFamily="18" charset="0"/>
              </a:rPr>
              <a:t> </a:t>
            </a:r>
            <a:r>
              <a:rPr lang="ar-SA" sz="4000" b="1" dirty="0">
                <a:solidFill>
                  <a:srgbClr val="FFFFFF"/>
                </a:solidFill>
                <a:cs typeface="Times New Roman" panose="02020603050405020304" pitchFamily="18" charset="0"/>
              </a:rPr>
              <a:t>هذه كلها تَطلُبها أُمم العالم. وأمَّا أنتم فأبوكم يَعلَمُ أنَّكم تحتاجونَ إلى هذه. بل اطلبوا ملكوتَ الله، وهذه جميعها تُزادُ لكُم.</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10093226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39633393"/>
      </p:ext>
    </p:extLst>
  </p:cSld>
  <p:clrMapOvr>
    <a:masterClrMapping/>
  </p:clrMapOvr>
  <p:transition spd="slow" advClick="0" advTm="0"/>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eaLnBrk="1" hangingPunct="1"/>
            <a:r>
              <a:rPr lang="ar-EG"/>
              <a:t>الاحد الثانى من توت</a:t>
            </a:r>
            <a:endParaRPr lang="en-US"/>
          </a:p>
        </p:txBody>
      </p:sp>
      <p:sp>
        <p:nvSpPr>
          <p:cNvPr id="5" name="Title 1">
            <a:extLst>
              <a:ext uri="{FF2B5EF4-FFF2-40B4-BE49-F238E27FC236}">
                <a16:creationId xmlns:a16="http://schemas.microsoft.com/office/drawing/2014/main" id="{3D04214C-1D4E-4BB3-B1FB-BFD7F945D264}"/>
              </a:ext>
            </a:extLst>
          </p:cNvPr>
          <p:cNvSpPr txBox="1">
            <a:spLocks/>
          </p:cNvSpPr>
          <p:nvPr/>
        </p:nvSpPr>
        <p:spPr bwMode="auto">
          <a:xfrm>
            <a:off x="0" y="360577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 : 1 ، 3 )</a:t>
            </a:r>
          </a:p>
        </p:txBody>
      </p:sp>
      <p:sp>
        <p:nvSpPr>
          <p:cNvPr id="6" name="Content Placeholder 3">
            <a:extLst>
              <a:ext uri="{FF2B5EF4-FFF2-40B4-BE49-F238E27FC236}">
                <a16:creationId xmlns:a16="http://schemas.microsoft.com/office/drawing/2014/main" id="{02AF21A0-DD95-40A6-81CD-5474CC67F1C1}"/>
              </a:ext>
            </a:extLst>
          </p:cNvPr>
          <p:cNvSpPr txBox="1">
            <a:spLocks/>
          </p:cNvSpPr>
          <p:nvPr/>
        </p:nvSpPr>
        <p:spPr bwMode="auto">
          <a:xfrm>
            <a:off x="0" y="4370947"/>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000" b="1" dirty="0">
                <a:solidFill>
                  <a:srgbClr val="FFFFFF"/>
                </a:solidFill>
                <a:latin typeface="CS New Athanasius" panose="020B0500000000000000" pitchFamily="34" charset="0"/>
                <a:cs typeface="Times New Roman" panose="02020603050405020304" pitchFamily="18" charset="0"/>
              </a:rPr>
              <a:t>أيُّها الربُّ ربُّنا مِثلُ عَجبٍ. صارَ اسمُكَ على الأرضِ كُلِّها. مَنْ هو الإنسانُ حتى تَذكُرَهُ، أو ابنُ الإنسانِ حتى تَفتقِدَهُ.</a:t>
            </a:r>
          </a:p>
        </p:txBody>
      </p:sp>
    </p:spTree>
  </p:cSld>
  <p:clrMapOvr>
    <a:masterClrMapping/>
  </p:clrMapOvr>
  <p:transition spd="slow"/>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5234"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هاتور3</a:t>
            </a:r>
            <a:endParaRPr lang="en-US"/>
          </a:p>
        </p:txBody>
      </p:sp>
      <p:sp>
        <p:nvSpPr>
          <p:cNvPr id="5" name="Title 1">
            <a:extLst>
              <a:ext uri="{FF2B5EF4-FFF2-40B4-BE49-F238E27FC236}">
                <a16:creationId xmlns:a16="http://schemas.microsoft.com/office/drawing/2014/main" id="{26885444-7B7C-4E09-B529-FB38FC9C7B46}"/>
              </a:ext>
            </a:extLst>
          </p:cNvPr>
          <p:cNvSpPr txBox="1">
            <a:spLocks/>
          </p:cNvSpPr>
          <p:nvPr/>
        </p:nvSpPr>
        <p:spPr bwMode="auto">
          <a:xfrm>
            <a:off x="0" y="3605772"/>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( 86 : 2 ، 3 ، 4)</a:t>
            </a:r>
          </a:p>
        </p:txBody>
      </p:sp>
      <p:sp>
        <p:nvSpPr>
          <p:cNvPr id="6" name="Content Placeholder 3">
            <a:extLst>
              <a:ext uri="{FF2B5EF4-FFF2-40B4-BE49-F238E27FC236}">
                <a16:creationId xmlns:a16="http://schemas.microsoft.com/office/drawing/2014/main" id="{332C72A9-9F13-4152-8062-427AC16FD53A}"/>
              </a:ext>
            </a:extLst>
          </p:cNvPr>
          <p:cNvSpPr txBox="1">
            <a:spLocks/>
          </p:cNvSpPr>
          <p:nvPr/>
        </p:nvSpPr>
        <p:spPr bwMode="auto">
          <a:xfrm>
            <a:off x="0" y="4317159"/>
            <a:ext cx="9144000" cy="2585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400" b="1">
                <a:solidFill>
                  <a:srgbClr val="FFFFFF"/>
                </a:solidFill>
                <a:latin typeface="CS New Athanasius" panose="020B0500000000000000" pitchFamily="34" charset="0"/>
                <a:cs typeface="Times New Roman" panose="02020603050405020304" pitchFamily="18" charset="0"/>
              </a:rPr>
              <a:t>خلص عبدك يا إلهى، المتكل عليك، إرحمنى يارب فإنى صرخت إليك النهار كله، فرّح نفس عبدك.</a:t>
            </a:r>
          </a:p>
        </p:txBody>
      </p:sp>
    </p:spTree>
  </p:cSld>
  <p:clrMapOvr>
    <a:masterClrMapping/>
  </p:clrMapOvr>
  <p:transition spd="slow"/>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FEE9A8B-DD2C-42CD-B2E3-E4FCE722B9D3}"/>
              </a:ext>
            </a:extLst>
          </p:cNvPr>
          <p:cNvSpPr>
            <a:spLocks noGrp="1"/>
          </p:cNvSpPr>
          <p:nvPr/>
        </p:nvSpPr>
        <p:spPr bwMode="auto">
          <a:xfrm>
            <a:off x="0" y="663575"/>
            <a:ext cx="9144000" cy="7651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a:defRPr/>
            </a:pPr>
            <a:r>
              <a:rPr lang="ar-SA" sz="4400" b="1" u="sng" kern="1200" dirty="0">
                <a:solidFill>
                  <a:srgbClr val="FFC000"/>
                </a:solidFill>
                <a:latin typeface="Times New Roman" panose="02020603050405020304" pitchFamily="18" charset="0"/>
                <a:ea typeface="+mn-ea"/>
              </a:rPr>
              <a:t>الإنجيل من بشارة مُعلمنا متى ( 11 : 25 – 30)</a:t>
            </a:r>
            <a:endParaRPr lang="en-US" sz="4400" b="1" u="sng" kern="1200" dirty="0">
              <a:solidFill>
                <a:srgbClr val="FFC000"/>
              </a:solidFill>
              <a:latin typeface="Times New Roman" panose="02020603050405020304" pitchFamily="18" charset="0"/>
              <a:ea typeface="+mn-ea"/>
              <a:cs typeface="Times New Roman" panose="02020603050405020304" pitchFamily="18" charset="0"/>
            </a:endParaRPr>
          </a:p>
        </p:txBody>
      </p:sp>
      <p:sp>
        <p:nvSpPr>
          <p:cNvPr id="4" name="Content Placeholder 2">
            <a:extLst>
              <a:ext uri="{FF2B5EF4-FFF2-40B4-BE49-F238E27FC236}">
                <a16:creationId xmlns:a16="http://schemas.microsoft.com/office/drawing/2014/main" id="{FD3E68DD-36E8-486F-BE47-D7E0A421AB04}"/>
              </a:ext>
            </a:extLst>
          </p:cNvPr>
          <p:cNvSpPr>
            <a:spLocks noGrp="1"/>
          </p:cNvSpPr>
          <p:nvPr/>
        </p:nvSpPr>
        <p:spPr bwMode="auto">
          <a:xfrm>
            <a:off x="0" y="4303455"/>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b="1" dirty="0">
                <a:solidFill>
                  <a:srgbClr val="FFFFFF"/>
                </a:solidFill>
                <a:cs typeface="Times New Roman" panose="02020603050405020304" pitchFamily="18" charset="0"/>
              </a:rPr>
              <a:t>في ذلك الوقت اجاب يسوع وقال احمدك ايها الاب رب السماء والارض لانك اخفيت هذه عن الحكماء و الفهماء واعلنتها للاطفال. نعم ايها الاب لان هكذا صارت المسرة امامك. كل شيء قد دفع الي من ابي</a:t>
            </a:r>
            <a:r>
              <a:rPr lang="ar-EG" b="1" dirty="0">
                <a:solidFill>
                  <a:srgbClr val="FFFFFF"/>
                </a:solidFill>
                <a:cs typeface="Times New Roman" panose="02020603050405020304" pitchFamily="18" charset="0"/>
              </a:rPr>
              <a:t> </a:t>
            </a:r>
            <a:r>
              <a:rPr lang="ar-SA" b="1" dirty="0">
                <a:solidFill>
                  <a:srgbClr val="FFFFFF"/>
                </a:solidFill>
                <a:cs typeface="Times New Roman" panose="02020603050405020304" pitchFamily="18" charset="0"/>
              </a:rPr>
              <a:t>وليس احد يعرف الابن الا الاب </a:t>
            </a:r>
          </a:p>
        </p:txBody>
      </p:sp>
    </p:spTree>
    <p:extLst>
      <p:ext uri="{BB962C8B-B14F-4D97-AF65-F5344CB8AC3E}">
        <p14:creationId xmlns:p14="http://schemas.microsoft.com/office/powerpoint/2010/main" val="36428017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03A109D-FC4D-47D7-A669-B7FE9F8D271C}"/>
              </a:ext>
            </a:extLst>
          </p:cNvPr>
          <p:cNvSpPr txBox="1"/>
          <p:nvPr/>
        </p:nvSpPr>
        <p:spPr>
          <a:xfrm>
            <a:off x="-1" y="4345206"/>
            <a:ext cx="9144001" cy="2308324"/>
          </a:xfrm>
          <a:prstGeom prst="rect">
            <a:avLst/>
          </a:prstGeom>
          <a:noFill/>
        </p:spPr>
        <p:txBody>
          <a:bodyPr vert="horz" wrap="square" rtlCol="0">
            <a:spAutoFit/>
          </a:bodyPr>
          <a:lstStyle/>
          <a:p>
            <a:pPr algn="r" rtl="1"/>
            <a:r>
              <a:rPr lang="ar-SA" sz="3600" b="1" dirty="0">
                <a:solidFill>
                  <a:srgbClr val="FFFFFF"/>
                </a:solidFill>
                <a:cs typeface="Times New Roman" panose="02020603050405020304" pitchFamily="18" charset="0"/>
              </a:rPr>
              <a:t>ولا احد يعرف الاب الا الابن ومن اراد الابن ان يعلن له. تعالوا الي يا</a:t>
            </a:r>
            <a:r>
              <a:rPr lang="ar-EG" sz="3600" b="1" dirty="0">
                <a:solidFill>
                  <a:srgbClr val="FFFFFF"/>
                </a:solidFill>
                <a:cs typeface="Times New Roman" panose="02020603050405020304" pitchFamily="18" charset="0"/>
              </a:rPr>
              <a:t> </a:t>
            </a:r>
            <a:r>
              <a:rPr lang="ar-SA" sz="3600" b="1" dirty="0">
                <a:solidFill>
                  <a:srgbClr val="FFFFFF"/>
                </a:solidFill>
                <a:cs typeface="Times New Roman" panose="02020603050405020304" pitchFamily="18" charset="0"/>
              </a:rPr>
              <a:t>جميع المتعبين والثقيلي الاحمال وانا اريحكم. احملوا نيري عليكم وتعلموا مني لاني وديع ومتواضع القلب فتجدوا راحة لنفوسكم. لان نيري هين وحملي خفيف.</a:t>
            </a:r>
            <a:endParaRPr lang="en-GB" sz="36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21702341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41618579"/>
      </p:ext>
    </p:extLst>
  </p:cSld>
  <p:clrMapOvr>
    <a:masterClrMapping/>
  </p:clrMapOvr>
  <p:transition spd="slow" advClick="0" advTm="0"/>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7522" name="Title 1"/>
          <p:cNvSpPr>
            <a:spLocks noGrp="1"/>
          </p:cNvSpPr>
          <p:nvPr>
            <p:ph type="title"/>
          </p:nvPr>
        </p:nvSpPr>
        <p:spPr bwMode="auto">
          <a:xfrm>
            <a:off x="-1524000" y="19050"/>
            <a:ext cx="15240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هاتور4</a:t>
            </a:r>
            <a:endParaRPr lang="en-US"/>
          </a:p>
        </p:txBody>
      </p:sp>
      <p:sp>
        <p:nvSpPr>
          <p:cNvPr id="5" name="Title 1">
            <a:extLst>
              <a:ext uri="{FF2B5EF4-FFF2-40B4-BE49-F238E27FC236}">
                <a16:creationId xmlns:a16="http://schemas.microsoft.com/office/drawing/2014/main" id="{2BF6BD09-73AA-45A6-945D-8893AB49FC1E}"/>
              </a:ext>
            </a:extLst>
          </p:cNvPr>
          <p:cNvSpPr txBox="1">
            <a:spLocks/>
          </p:cNvSpPr>
          <p:nvPr/>
        </p:nvSpPr>
        <p:spPr bwMode="auto">
          <a:xfrm>
            <a:off x="0" y="360371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( 85 : 11 ، 9 )</a:t>
            </a:r>
          </a:p>
        </p:txBody>
      </p:sp>
      <p:sp>
        <p:nvSpPr>
          <p:cNvPr id="6" name="Content Placeholder 3">
            <a:extLst>
              <a:ext uri="{FF2B5EF4-FFF2-40B4-BE49-F238E27FC236}">
                <a16:creationId xmlns:a16="http://schemas.microsoft.com/office/drawing/2014/main" id="{CDB3C5E9-939E-4C64-9C13-4D3D9FD92AAA}"/>
              </a:ext>
            </a:extLst>
          </p:cNvPr>
          <p:cNvSpPr txBox="1">
            <a:spLocks/>
          </p:cNvSpPr>
          <p:nvPr/>
        </p:nvSpPr>
        <p:spPr bwMode="auto">
          <a:xfrm>
            <a:off x="0" y="4368893"/>
            <a:ext cx="9144000"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000" b="1">
                <a:solidFill>
                  <a:srgbClr val="FFFFFF"/>
                </a:solidFill>
                <a:latin typeface="CS New Athanasius" panose="020B0500000000000000" pitchFamily="34" charset="0"/>
                <a:cs typeface="Times New Roman" panose="02020603050405020304" pitchFamily="18" charset="0"/>
              </a:rPr>
              <a:t>أعترفُ لكَ أيُّها الربُّ إلهي من كلِّ قلبي. وأُمجدُ أسمكَ إلى الأبدِ. لأنكَ أنتَ عظيمٌ وصانعُ العَجائبِ. أنتَ وحدَكَ الإلهُ العَظيمُ.</a:t>
            </a:r>
          </a:p>
        </p:txBody>
      </p:sp>
    </p:spTree>
  </p:cSld>
  <p:clrMapOvr>
    <a:masterClrMapping/>
  </p:clrMapOvr>
  <p:transition spd="slow"/>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CCEF558-B404-4303-B5F5-6052056EC8DB}"/>
              </a:ext>
            </a:extLst>
          </p:cNvPr>
          <p:cNvSpPr>
            <a:spLocks noGrp="1"/>
          </p:cNvSpPr>
          <p:nvPr/>
        </p:nvSpPr>
        <p:spPr bwMode="auto">
          <a:xfrm>
            <a:off x="0" y="3592887"/>
            <a:ext cx="9144000" cy="7651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rtl="1" eaLnBrk="0" fontAlgn="base" hangingPunct="0">
              <a:spcBef>
                <a:spcPct val="0"/>
              </a:spcBef>
              <a:spcAft>
                <a:spcPct val="0"/>
              </a:spcAft>
              <a:defRPr sz="3600">
                <a:solidFill>
                  <a:schemeClr val="bg1"/>
                </a:solidFill>
                <a:latin typeface="+mj-lt"/>
                <a:ea typeface="+mj-ea"/>
                <a:cs typeface="+mj-cs"/>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a:defRPr/>
            </a:pPr>
            <a:r>
              <a:rPr lang="ar-SA" sz="4400" b="1" u="sng" kern="1200" dirty="0">
                <a:solidFill>
                  <a:srgbClr val="FFC000"/>
                </a:solidFill>
                <a:latin typeface="Times New Roman" panose="02020603050405020304" pitchFamily="18" charset="0"/>
                <a:ea typeface="+mn-ea"/>
              </a:rPr>
              <a:t>الإنجيل من بشارة مُعلمنا  متى ( 17 : 14 ـ 21 )</a:t>
            </a:r>
            <a:endParaRPr lang="en-US" sz="4400" b="1" u="sng" kern="1200" dirty="0">
              <a:solidFill>
                <a:srgbClr val="FFC000"/>
              </a:solidFill>
              <a:latin typeface="Times New Roman" panose="02020603050405020304" pitchFamily="18" charset="0"/>
              <a:ea typeface="+mn-ea"/>
              <a:cs typeface="Times New Roman" panose="02020603050405020304" pitchFamily="18" charset="0"/>
            </a:endParaRPr>
          </a:p>
        </p:txBody>
      </p:sp>
      <p:sp>
        <p:nvSpPr>
          <p:cNvPr id="4" name="Content Placeholder 2">
            <a:extLst>
              <a:ext uri="{FF2B5EF4-FFF2-40B4-BE49-F238E27FC236}">
                <a16:creationId xmlns:a16="http://schemas.microsoft.com/office/drawing/2014/main" id="{893C3772-A2C0-4067-8186-7950E49EDBD1}"/>
              </a:ext>
            </a:extLst>
          </p:cNvPr>
          <p:cNvSpPr>
            <a:spLocks noGrp="1"/>
          </p:cNvSpPr>
          <p:nvPr/>
        </p:nvSpPr>
        <p:spPr bwMode="auto">
          <a:xfrm>
            <a:off x="0" y="4300585"/>
            <a:ext cx="9144000" cy="2477601"/>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None/>
            </a:pPr>
            <a:r>
              <a:rPr lang="ar-SA" sz="3100" b="1" dirty="0">
                <a:solidFill>
                  <a:srgbClr val="FFFFFF"/>
                </a:solidFill>
                <a:cs typeface="Times New Roman" panose="02020603050405020304" pitchFamily="18" charset="0"/>
              </a:rPr>
              <a:t>ولمَّا جاءَ إلي الجَمعِ تَقدَّمَ إليه رَجلٌ جَاثياً على رُكبتيهِ. وقائلاً: " يا سيِّدُ، ارحم ابني، فإِنَّهُ يُصرعُ ويتألَّمُ شديداً، ويقعُ كثيراً في النَّار وكثيراً في الماء. وأحضرتُهُ إلى تلاميذكَ فلم يقدروا أن يَشفوهُ ". حينئذٍ أجابَ يسوع وقال: " أيُّها الجِيلُ غير المؤمن الملتوي، إلى متى أكونُ معكُم؟ وحتَّي متَى أحتَملُكُم؟ قَدِّمُوهُ إليَّ هُهنَا‍! "فانتهرهُ يسوع فخرج منهُ الشيطان. </a:t>
            </a:r>
          </a:p>
        </p:txBody>
      </p:sp>
    </p:spTree>
    <p:extLst>
      <p:ext uri="{BB962C8B-B14F-4D97-AF65-F5344CB8AC3E}">
        <p14:creationId xmlns:p14="http://schemas.microsoft.com/office/powerpoint/2010/main" val="96514190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16C851E8-8825-4533-B0F8-22288EC80DC0}"/>
              </a:ext>
            </a:extLst>
          </p:cNvPr>
          <p:cNvSpPr txBox="1"/>
          <p:nvPr/>
        </p:nvSpPr>
        <p:spPr>
          <a:xfrm>
            <a:off x="0" y="4303455"/>
            <a:ext cx="9144000" cy="2554545"/>
          </a:xfrm>
          <a:prstGeom prst="rect">
            <a:avLst/>
          </a:prstGeom>
          <a:noFill/>
        </p:spPr>
        <p:txBody>
          <a:bodyPr vert="horz" wrap="square" rtlCol="0">
            <a:spAutoFit/>
          </a:bodyPr>
          <a:lstStyle/>
          <a:p>
            <a:pPr algn="r" rtl="1"/>
            <a:r>
              <a:rPr lang="ar-SA" sz="3200" b="1" dirty="0">
                <a:solidFill>
                  <a:srgbClr val="FFFFFF"/>
                </a:solidFill>
                <a:cs typeface="Times New Roman" panose="02020603050405020304" pitchFamily="18" charset="0"/>
              </a:rPr>
              <a:t>وشُفي الغُلامُ مِن تلكَ السَّاعةِ. حينئذٍ أتى التلاميذُ إلى يسوع على انفرادٍ وقالوا له: "لِماذا لم نقدِر نَحنُ أن نُخرِجَهُ؟" فقال لهُم: "لقلةِ إيمانَكُم. فالحَقَّ أقولُ لكُم: لو كانَ لكُم إيمَانٌ مِثْلُ حَبَّةِ خَرْدلٍ لكُنتُم تَقولونَ لهذا الجَبَل: انتقل من هُنا إلى هُناكَ فينتقل، ولا يكون شيءٌ غيرَ مُمكنٍ لديكم. وأمَّا هذا الجنسُ فلا يَخرجُ إلاَّ بالصَّلاة والصَّوم".</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90626038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7307759"/>
      </p:ext>
    </p:extLst>
  </p:cSld>
  <p:clrMapOvr>
    <a:masterClrMapping/>
  </p:clrMapOvr>
  <p:transition spd="slow" advClick="0" advTm="0"/>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9858" name="Title 1"/>
          <p:cNvSpPr>
            <a:spLocks noGrp="1"/>
          </p:cNvSpPr>
          <p:nvPr>
            <p:ph type="title"/>
          </p:nvPr>
        </p:nvSpPr>
        <p:spPr bwMode="auto">
          <a:xfrm>
            <a:off x="-1519518" y="19050"/>
            <a:ext cx="1519518"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كيهك الأحد الأول</a:t>
            </a:r>
            <a:endParaRPr lang="en-US" dirty="0"/>
          </a:p>
        </p:txBody>
      </p:sp>
      <p:sp>
        <p:nvSpPr>
          <p:cNvPr id="5" name="Title 1">
            <a:extLst>
              <a:ext uri="{FF2B5EF4-FFF2-40B4-BE49-F238E27FC236}">
                <a16:creationId xmlns:a16="http://schemas.microsoft.com/office/drawing/2014/main" id="{5B22353D-89ED-4A25-A68C-C8C8BE221609}"/>
              </a:ext>
            </a:extLst>
          </p:cNvPr>
          <p:cNvSpPr txBox="1">
            <a:spLocks/>
          </p:cNvSpPr>
          <p:nvPr/>
        </p:nvSpPr>
        <p:spPr bwMode="auto">
          <a:xfrm>
            <a:off x="0" y="3621088"/>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( 12 : 1 ، 4 )</a:t>
            </a:r>
          </a:p>
        </p:txBody>
      </p:sp>
      <p:sp>
        <p:nvSpPr>
          <p:cNvPr id="6" name="Content Placeholder 3">
            <a:extLst>
              <a:ext uri="{FF2B5EF4-FFF2-40B4-BE49-F238E27FC236}">
                <a16:creationId xmlns:a16="http://schemas.microsoft.com/office/drawing/2014/main" id="{08C58C5F-2EF2-4290-B1EA-0E81D9A6EA47}"/>
              </a:ext>
            </a:extLst>
          </p:cNvPr>
          <p:cNvSpPr txBox="1">
            <a:spLocks/>
          </p:cNvSpPr>
          <p:nvPr/>
        </p:nvSpPr>
        <p:spPr bwMode="auto">
          <a:xfrm>
            <a:off x="0" y="4386263"/>
            <a:ext cx="9144000" cy="249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buFont typeface="Arial" panose="020B0604020202020204" pitchFamily="34" charset="0"/>
              <a:buNone/>
            </a:pPr>
            <a:r>
              <a:rPr lang="ar-EG" sz="4500" b="1" dirty="0">
                <a:solidFill>
                  <a:srgbClr val="FFFFFF"/>
                </a:solidFill>
                <a:latin typeface="CS Avva Shenouda" panose="020B7200000000000000" pitchFamily="34" charset="0"/>
                <a:cs typeface="Times New Roman" panose="02020603050405020304" pitchFamily="18" charset="0"/>
              </a:rPr>
              <a:t>إلى مَتَى ياربُّ تَنْساني إلى الانقضاءِ،</a:t>
            </a:r>
          </a:p>
          <a:p>
            <a:pPr algn="ctr" rtl="1" eaLnBrk="1" hangingPunct="1">
              <a:spcBef>
                <a:spcPct val="20000"/>
              </a:spcBef>
              <a:buFont typeface="Arial" panose="020B0604020202020204" pitchFamily="34" charset="0"/>
              <a:buNone/>
            </a:pPr>
            <a:r>
              <a:rPr lang="ar-EG" sz="4500" b="1" dirty="0">
                <a:solidFill>
                  <a:srgbClr val="FFFFFF"/>
                </a:solidFill>
                <a:latin typeface="CS Avva Shenouda" panose="020B7200000000000000" pitchFamily="34" charset="0"/>
                <a:cs typeface="Times New Roman" panose="02020603050405020304" pitchFamily="18" charset="0"/>
              </a:rPr>
              <a:t> حَتَى مَتى تَصرفُ وجهَكَ عنِّي.</a:t>
            </a:r>
          </a:p>
          <a:p>
            <a:pPr algn="ctr" rtl="1" eaLnBrk="1" hangingPunct="1">
              <a:spcBef>
                <a:spcPct val="20000"/>
              </a:spcBef>
              <a:buFont typeface="Arial" panose="020B0604020202020204" pitchFamily="34" charset="0"/>
              <a:buNone/>
            </a:pPr>
            <a:r>
              <a:rPr lang="ar-EG" sz="4500" b="1" dirty="0">
                <a:solidFill>
                  <a:srgbClr val="FFFFFF"/>
                </a:solidFill>
                <a:latin typeface="CS Avva Shenouda" panose="020B7200000000000000" pitchFamily="34" charset="0"/>
                <a:cs typeface="Times New Roman" panose="02020603050405020304" pitchFamily="18" charset="0"/>
              </a:rPr>
              <a:t> اُنظر واستَجب لي ياربِّي وإلهي، أنر عَيِنيَّ.</a:t>
            </a:r>
          </a:p>
        </p:txBody>
      </p:sp>
    </p:spTree>
  </p:cSld>
  <p:clrMapOvr>
    <a:masterClrMapping/>
  </p:clrMapOvr>
  <p:transition spd="slow"/>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0A7C346-03C6-4A1C-AE70-C333EDB298FC}"/>
              </a:ext>
            </a:extLst>
          </p:cNvPr>
          <p:cNvSpPr txBox="1">
            <a:spLocks/>
          </p:cNvSpPr>
          <p:nvPr/>
        </p:nvSpPr>
        <p:spPr bwMode="auto">
          <a:xfrm>
            <a:off x="13447" y="3697941"/>
            <a:ext cx="9144000" cy="6272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000" b="1" u="sng" dirty="0">
                <a:solidFill>
                  <a:srgbClr val="FFC000"/>
                </a:solidFill>
                <a:latin typeface="Times New Roman" panose="02020603050405020304" pitchFamily="18" charset="0"/>
                <a:cs typeface="Times New Roman" panose="02020603050405020304" pitchFamily="18" charset="0"/>
              </a:rPr>
              <a:t>الإنجيل من بشارة مُعلمنا مرقس البشير ( 14 : 3 ـ 9 )</a:t>
            </a:r>
          </a:p>
        </p:txBody>
      </p:sp>
      <p:sp>
        <p:nvSpPr>
          <p:cNvPr id="4" name="Content Placeholder 3">
            <a:extLst>
              <a:ext uri="{FF2B5EF4-FFF2-40B4-BE49-F238E27FC236}">
                <a16:creationId xmlns:a16="http://schemas.microsoft.com/office/drawing/2014/main" id="{373A9FFE-702E-474D-A8D3-99E1FAB467C2}"/>
              </a:ext>
            </a:extLst>
          </p:cNvPr>
          <p:cNvSpPr txBox="1">
            <a:spLocks/>
          </p:cNvSpPr>
          <p:nvPr/>
        </p:nvSpPr>
        <p:spPr bwMode="auto">
          <a:xfrm>
            <a:off x="13447" y="4325144"/>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SA" sz="3200" b="1" dirty="0">
                <a:solidFill>
                  <a:srgbClr val="FFFFFF"/>
                </a:solidFill>
                <a:latin typeface="CS Avva Shenouda" panose="020B7200000000000000" pitchFamily="34" charset="0"/>
                <a:cs typeface="Times New Roman" panose="02020603050405020304" pitchFamily="18" charset="0"/>
              </a:rPr>
              <a:t>وفيمَا هو في بيتِ عنيا، في بيتِ سمعانَ الأبرصِ، وهو مُتَّكئٌ جاءت امرأةٌ معها قارورةُ طيبِ ناردينٍ خالصٍ كثير الثَّمن. فكسرت القارورةَ وسكبتُهُ على رأسهِ. وكان قومٌ يغتاظونَ في أنفُسهم قائلين: " لماذا كان تلف هذا الطِّيب؟ لأنَّهُ قد كان يُمكنُ أن  </a:t>
            </a:r>
            <a:r>
              <a:rPr lang="ar-EG" sz="3200" b="1" dirty="0">
                <a:solidFill>
                  <a:srgbClr val="FFFFFF"/>
                </a:solidFill>
                <a:latin typeface="CS Avva Shenouda" panose="020B7200000000000000" pitchFamily="34" charset="0"/>
                <a:cs typeface="Times New Roman" panose="02020603050405020304" pitchFamily="18" charset="0"/>
              </a:rPr>
              <a:t>ي</a:t>
            </a:r>
            <a:r>
              <a:rPr lang="ar-SA" sz="3200" b="1" dirty="0">
                <a:solidFill>
                  <a:srgbClr val="FFFFFF"/>
                </a:solidFill>
                <a:latin typeface="CS Avva Shenouda" panose="020B7200000000000000" pitchFamily="34" charset="0"/>
                <a:cs typeface="Times New Roman" panose="02020603050405020304" pitchFamily="18" charset="0"/>
              </a:rPr>
              <a:t>ُباعَ هذا بأكثر مِن ثلاثمائة دينار ويُعطى للفقراء ". وكانوا يحنقون عليها، </a:t>
            </a:r>
          </a:p>
        </p:txBody>
      </p:sp>
    </p:spTree>
    <p:extLst>
      <p:ext uri="{BB962C8B-B14F-4D97-AF65-F5344CB8AC3E}">
        <p14:creationId xmlns:p14="http://schemas.microsoft.com/office/powerpoint/2010/main" val="4046536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37B0AE9-30CF-4F40-A27D-B2815458B3D9}"/>
              </a:ext>
            </a:extLst>
          </p:cNvPr>
          <p:cNvSpPr>
            <a:spLocks noGrp="1"/>
          </p:cNvSpPr>
          <p:nvPr/>
        </p:nvSpPr>
        <p:spPr bwMode="auto">
          <a:xfrm>
            <a:off x="0" y="3724835"/>
            <a:ext cx="9144000" cy="66138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sz="4000" dirty="0"/>
              <a:t>الإنجيل من بشارة معلمنا </a:t>
            </a:r>
            <a:r>
              <a:rPr lang="ar-EG" sz="4000" dirty="0"/>
              <a:t>مرقس</a:t>
            </a:r>
            <a:r>
              <a:rPr lang="ar-SA" sz="4000" dirty="0"/>
              <a:t> البشير (1</a:t>
            </a:r>
            <a:r>
              <a:rPr lang="ar-EG" sz="4000" dirty="0"/>
              <a:t> </a:t>
            </a:r>
            <a:r>
              <a:rPr lang="ar-SA" sz="4000" dirty="0"/>
              <a:t>: 35 ـ 39 )</a:t>
            </a:r>
            <a:endParaRPr lang="en-US" sz="4000" dirty="0"/>
          </a:p>
        </p:txBody>
      </p:sp>
      <p:sp>
        <p:nvSpPr>
          <p:cNvPr id="4" name="Content Placeholder 2">
            <a:extLst>
              <a:ext uri="{FF2B5EF4-FFF2-40B4-BE49-F238E27FC236}">
                <a16:creationId xmlns:a16="http://schemas.microsoft.com/office/drawing/2014/main" id="{CCE4AB73-0313-427D-85B3-05F0E597B271}"/>
              </a:ext>
            </a:extLst>
          </p:cNvPr>
          <p:cNvSpPr>
            <a:spLocks noGrp="1"/>
          </p:cNvSpPr>
          <p:nvPr/>
        </p:nvSpPr>
        <p:spPr bwMode="auto">
          <a:xfrm>
            <a:off x="-188259" y="4360816"/>
            <a:ext cx="9332259" cy="247178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eaLnBrk="1" hangingPunct="1">
              <a:buFontTx/>
              <a:buNone/>
            </a:pPr>
            <a:r>
              <a:rPr lang="ar-SA" sz="4000" b="1" dirty="0">
                <a:solidFill>
                  <a:srgbClr val="FFFFFF"/>
                </a:solidFill>
                <a:cs typeface="Times New Roman" panose="02020603050405020304" pitchFamily="18" charset="0"/>
              </a:rPr>
              <a:t>وقام في الصُّبحِ باكراً جدّاً وخَرجَ ومَضَى إلى مكانٍ خلاءٍ، وكان يُصلِّي هناك، وكان يَتبعهُ سِمعان والذين معهُ. ولمَّا وجَدوهُ قالوا له: " إنَّ الكُلَّ يَطلُبونَكَ ". فقال لهُم:</a:t>
            </a:r>
            <a:endParaRPr lang="ar-EG" sz="4000" b="1" dirty="0">
              <a:solidFill>
                <a:srgbClr val="FFFFFF"/>
              </a:solidFill>
              <a:cs typeface="Times New Roman" panose="02020603050405020304" pitchFamily="18" charset="0"/>
            </a:endParaRPr>
          </a:p>
        </p:txBody>
      </p:sp>
    </p:spTree>
    <p:extLst>
      <p:ext uri="{BB962C8B-B14F-4D97-AF65-F5344CB8AC3E}">
        <p14:creationId xmlns:p14="http://schemas.microsoft.com/office/powerpoint/2010/main" val="143272984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1E537AE-A844-4A9A-8400-8486C5B5BA4A}"/>
              </a:ext>
            </a:extLst>
          </p:cNvPr>
          <p:cNvSpPr txBox="1"/>
          <p:nvPr/>
        </p:nvSpPr>
        <p:spPr>
          <a:xfrm>
            <a:off x="0" y="4345206"/>
            <a:ext cx="9144000" cy="2554545"/>
          </a:xfrm>
          <a:prstGeom prst="rect">
            <a:avLst/>
          </a:prstGeom>
          <a:noFill/>
        </p:spPr>
        <p:txBody>
          <a:bodyPr vert="horz" rtlCol="0">
            <a:spAutoFit/>
          </a:bodyPr>
          <a:lstStyle/>
          <a:p>
            <a:pPr algn="r" rtl="1"/>
            <a:r>
              <a:rPr lang="ar-SA" sz="3200" b="1" dirty="0">
                <a:solidFill>
                  <a:srgbClr val="FFFFFF"/>
                </a:solidFill>
                <a:latin typeface="CS Avva Shenouda" panose="020B7200000000000000" pitchFamily="34" charset="0"/>
                <a:cs typeface="Times New Roman" panose="02020603050405020304" pitchFamily="18" charset="0"/>
              </a:rPr>
              <a:t>فقال لهم يسوعُ: " اترُكوها! ما بالكم تتعبونها؟ قد عَمِلَت بي عملاً حسـناً. لأنَّ الفقـراءَ معكُم في كلِّ حيـنٍ ، وإذا أردتم تقدرون أن تحسنوا إليهم في كلَّ حينٍ. وأمَّا أنا فلستُ معكُم في كلِّ حينٍ. عملت ما عندها. لأنَّها سبقَت ودهنت بالطِّيب جسدي لدفني. الحقَّ أقولُ لكُم: حيثما يُكرز بهذا الإنجيل في كلِّ العالم، يُخبَر أيضاً بما فعلته هذه تذكاراً لها.</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356132263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164328"/>
      </p:ext>
    </p:extLst>
  </p:cSld>
  <p:clrMapOvr>
    <a:masterClrMapping/>
  </p:clrMapOvr>
  <p:transition spd="slow" advClick="0" advTm="0"/>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63170" name="Title 1"/>
          <p:cNvSpPr>
            <a:spLocks noGrp="1"/>
          </p:cNvSpPr>
          <p:nvPr>
            <p:ph type="title"/>
          </p:nvPr>
        </p:nvSpPr>
        <p:spPr bwMode="auto">
          <a:xfrm>
            <a:off x="-1169894" y="19050"/>
            <a:ext cx="1169893"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كيهك الأحد الثانى</a:t>
            </a:r>
            <a:endParaRPr lang="en-US" dirty="0"/>
          </a:p>
        </p:txBody>
      </p:sp>
      <p:sp>
        <p:nvSpPr>
          <p:cNvPr id="5" name="Title 1">
            <a:extLst>
              <a:ext uri="{FF2B5EF4-FFF2-40B4-BE49-F238E27FC236}">
                <a16:creationId xmlns:a16="http://schemas.microsoft.com/office/drawing/2014/main" id="{37C38EE5-07A2-4B37-883C-90997F706E27}"/>
              </a:ext>
            </a:extLst>
          </p:cNvPr>
          <p:cNvSpPr txBox="1">
            <a:spLocks/>
          </p:cNvSpPr>
          <p:nvPr/>
        </p:nvSpPr>
        <p:spPr bwMode="auto">
          <a:xfrm>
            <a:off x="0" y="3604605"/>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( 143 : 5 ، 7 )</a:t>
            </a:r>
          </a:p>
        </p:txBody>
      </p:sp>
      <p:sp>
        <p:nvSpPr>
          <p:cNvPr id="6" name="Content Placeholder 3">
            <a:extLst>
              <a:ext uri="{FF2B5EF4-FFF2-40B4-BE49-F238E27FC236}">
                <a16:creationId xmlns:a16="http://schemas.microsoft.com/office/drawing/2014/main" id="{4FA12040-9155-418B-A9D9-BC60B7C490EC}"/>
              </a:ext>
            </a:extLst>
          </p:cNvPr>
          <p:cNvSpPr txBox="1">
            <a:spLocks/>
          </p:cNvSpPr>
          <p:nvPr/>
        </p:nvSpPr>
        <p:spPr bwMode="auto">
          <a:xfrm>
            <a:off x="-5557" y="4738641"/>
            <a:ext cx="9144001"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buFont typeface="Arial" panose="020B0604020202020204" pitchFamily="34" charset="0"/>
              <a:buNone/>
            </a:pPr>
            <a:r>
              <a:rPr lang="ar-EG" sz="4400" b="1" dirty="0">
                <a:solidFill>
                  <a:srgbClr val="FFFFFF"/>
                </a:solidFill>
                <a:latin typeface="CS Avva Shenouda" panose="020B7200000000000000" pitchFamily="34" charset="0"/>
                <a:cs typeface="Times New Roman" panose="02020603050405020304" pitchFamily="18" charset="0"/>
              </a:rPr>
              <a:t>ياربُّ طأْطِئْ السَّمَوات وانزل، المِس الجبال فتُدَخِّنَ. </a:t>
            </a:r>
            <a:r>
              <a:rPr lang="ar-EG" sz="5400" b="1" dirty="0">
                <a:solidFill>
                  <a:srgbClr val="FFFFFF"/>
                </a:solidFill>
                <a:latin typeface="CS Avva Shenouda" panose="020B7200000000000000" pitchFamily="34" charset="0"/>
                <a:cs typeface="Times New Roman" panose="02020603050405020304" pitchFamily="18" charset="0"/>
              </a:rPr>
              <a:t>أَرسِلْ يدكَ مِن العُلى. أنقذني ونَجِّني.</a:t>
            </a:r>
            <a:endParaRPr lang="ar-EG" sz="4400" b="1" dirty="0">
              <a:solidFill>
                <a:srgbClr val="FFFFFF"/>
              </a:solidFill>
              <a:latin typeface="CS Avva Shenouda" panose="020B7200000000000000" pitchFamily="34" charset="0"/>
              <a:cs typeface="Times New Roman" panose="02020603050405020304" pitchFamily="18" charset="0"/>
            </a:endParaRPr>
          </a:p>
        </p:txBody>
      </p:sp>
    </p:spTree>
  </p:cSld>
  <p:clrMapOvr>
    <a:masterClrMapping/>
  </p:clrMapOvr>
  <p:transition spd="slow"/>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004F97D-8F95-48C9-A71B-26B9CDA54918}"/>
              </a:ext>
            </a:extLst>
          </p:cNvPr>
          <p:cNvSpPr txBox="1">
            <a:spLocks/>
          </p:cNvSpPr>
          <p:nvPr/>
        </p:nvSpPr>
        <p:spPr bwMode="auto">
          <a:xfrm>
            <a:off x="19050" y="65008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لوقا البشير (7: 36ـ50)</a:t>
            </a:r>
          </a:p>
        </p:txBody>
      </p:sp>
      <p:sp>
        <p:nvSpPr>
          <p:cNvPr id="4" name="Content Placeholder 3">
            <a:extLst>
              <a:ext uri="{FF2B5EF4-FFF2-40B4-BE49-F238E27FC236}">
                <a16:creationId xmlns:a16="http://schemas.microsoft.com/office/drawing/2014/main" id="{59AB1EF5-F4E2-43A7-B661-C98C37B47488}"/>
              </a:ext>
            </a:extLst>
          </p:cNvPr>
          <p:cNvSpPr txBox="1">
            <a:spLocks/>
          </p:cNvSpPr>
          <p:nvPr/>
        </p:nvSpPr>
        <p:spPr bwMode="auto">
          <a:xfrm>
            <a:off x="0" y="4307354"/>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3200" b="1" dirty="0">
                <a:solidFill>
                  <a:srgbClr val="FFFFFF"/>
                </a:solidFill>
                <a:latin typeface="CS Avva Shenouda" panose="020B7200000000000000" pitchFamily="34" charset="0"/>
                <a:cs typeface="Times New Roman" panose="02020603050405020304" pitchFamily="18" charset="0"/>
              </a:rPr>
              <a:t>وسألهُ واحدٌ من الفرِّيسيِّينَ أن يأكل مَعه، فلمَّا دَخَلَ بيتَ الفَرِّيسيِّ اتَّكأ. وإذا امرأةٌ في المدينة كانت خاطئةً، إذ علِمت أنَّه مُتَّكئٌ في بيت الفرِّيسيِّ، أخذت قارورة طيبٍ ووقفت عند قدميه من ورائه باكيةً، وابتدأت تَبُـلُّ قدميه بدموعها، وتمسحُهما بشعر رأسها، وكانت تُقَبِّلُ قدَميهِ وتدهنُهُما بالطِّيبِ. فلمَّا</a:t>
            </a:r>
            <a:r>
              <a:rPr lang="ar-EG" sz="3200" b="1" dirty="0">
                <a:solidFill>
                  <a:srgbClr val="FFFFFF"/>
                </a:solidFill>
                <a:latin typeface="CS Avva Shenouda" panose="020B7200000000000000" pitchFamily="34" charset="0"/>
                <a:cs typeface="Times New Roman" panose="02020603050405020304" pitchFamily="18" charset="0"/>
              </a:rPr>
              <a:t> </a:t>
            </a:r>
            <a:r>
              <a:rPr lang="ar-SA" sz="3200" b="1" dirty="0">
                <a:solidFill>
                  <a:srgbClr val="FFFFFF"/>
                </a:solidFill>
                <a:latin typeface="CS Avva Shenouda" panose="020B7200000000000000" pitchFamily="34" charset="0"/>
                <a:cs typeface="Times New Roman" panose="02020603050405020304" pitchFamily="18" charset="0"/>
              </a:rPr>
              <a:t>رأى الفرِّيسيُّ الذي دعاه، </a:t>
            </a:r>
          </a:p>
        </p:txBody>
      </p:sp>
    </p:spTree>
    <p:extLst>
      <p:ext uri="{BB962C8B-B14F-4D97-AF65-F5344CB8AC3E}">
        <p14:creationId xmlns:p14="http://schemas.microsoft.com/office/powerpoint/2010/main" val="82367104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56F1B67B-E4F7-4ABE-A1F8-E49C27B3A141}"/>
              </a:ext>
            </a:extLst>
          </p:cNvPr>
          <p:cNvSpPr txBox="1"/>
          <p:nvPr/>
        </p:nvSpPr>
        <p:spPr>
          <a:xfrm>
            <a:off x="0" y="4380399"/>
            <a:ext cx="9144000" cy="2477601"/>
          </a:xfrm>
          <a:prstGeom prst="rect">
            <a:avLst/>
          </a:prstGeom>
          <a:noFill/>
        </p:spPr>
        <p:txBody>
          <a:bodyPr vert="horz" wrap="square" rtlCol="0">
            <a:spAutoFit/>
          </a:bodyPr>
          <a:lstStyle/>
          <a:p>
            <a:pPr algn="justLow" rtl="1"/>
            <a:r>
              <a:rPr lang="ar-SA" sz="3100" b="1" dirty="0">
                <a:solidFill>
                  <a:srgbClr val="FFFFFF"/>
                </a:solidFill>
                <a:latin typeface="CS Avva Shenouda" panose="020B7200000000000000" pitchFamily="34" charset="0"/>
                <a:cs typeface="Times New Roman" panose="02020603050405020304" pitchFamily="18" charset="0"/>
              </a:rPr>
              <a:t>تكلَّم في نفسه قائلاً: " لو كان هذا نبيَّاً لَعَلِمَ مَن هيَ وكيف حال هذه المرأة التي لمسته! وإنَّها خاطئةٌ ". فأجاب يسوع وقال له: " يا سمعان عندي قولٌ أقولُه لكَ ". أمَّا هو فقال: " قُل يا أيُّها المُعلِّم ". فأجاب يسوع وقال لهُ: " كان لمُداينٍ مَديونان. كان على الواحِد خمس مئة دينارٍ وعلى الآخر خمسـونَ. إذ لم يكن لهما ما يُوفيان سامـحهُما جميعاً. </a:t>
            </a:r>
            <a:endParaRPr lang="en-GB" sz="31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83263761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97BD513B-0870-4187-98B0-2408D20E66BB}"/>
              </a:ext>
            </a:extLst>
          </p:cNvPr>
          <p:cNvSpPr txBox="1"/>
          <p:nvPr/>
        </p:nvSpPr>
        <p:spPr>
          <a:xfrm>
            <a:off x="0" y="4303455"/>
            <a:ext cx="9144000" cy="2554545"/>
          </a:xfrm>
          <a:prstGeom prst="rect">
            <a:avLst/>
          </a:prstGeom>
          <a:noFill/>
        </p:spPr>
        <p:txBody>
          <a:bodyPr vert="horz" rtlCol="0">
            <a:spAutoFit/>
          </a:bodyPr>
          <a:lstStyle/>
          <a:p>
            <a:pPr algn="r" rtl="1"/>
            <a:r>
              <a:rPr lang="ar-SA" sz="3200" b="1" dirty="0">
                <a:solidFill>
                  <a:srgbClr val="FFFFFF"/>
                </a:solidFill>
                <a:latin typeface="CS Avva Shenouda" panose="020B7200000000000000" pitchFamily="34" charset="0"/>
                <a:cs typeface="Times New Roman" panose="02020603050405020304" pitchFamily="18" charset="0"/>
              </a:rPr>
              <a:t>أيُّهما يحبَّه أكثر؟ " فأجاب سمعان وقال: " أظنُّ أن الذي سامحَهُ بالأكثر ". أمَّا هو فقال له: " بالصَّواب حَكَمتَ ".</a:t>
            </a:r>
            <a:r>
              <a:rPr lang="ar-EG" sz="3200" b="1" dirty="0">
                <a:solidFill>
                  <a:srgbClr val="FFFFFF"/>
                </a:solidFill>
                <a:latin typeface="CS Avva Shenouda" panose="020B7200000000000000" pitchFamily="34" charset="0"/>
                <a:cs typeface="Times New Roman" panose="02020603050405020304" pitchFamily="18" charset="0"/>
              </a:rPr>
              <a:t> </a:t>
            </a:r>
            <a:r>
              <a:rPr lang="ar-SA" sz="3200" b="1" dirty="0">
                <a:solidFill>
                  <a:srgbClr val="FFFFFF"/>
                </a:solidFill>
                <a:latin typeface="CS Avva Shenouda" panose="020B7200000000000000" pitchFamily="34" charset="0"/>
                <a:cs typeface="Times New Roman" panose="02020603050405020304" pitchFamily="18" charset="0"/>
              </a:rPr>
              <a:t>ثمَّ إلتفت إلى المرأة وقال لسمعان: أترى هذه المرأة؟ إنِّي دخلتُ بيتَكَ وماءً لأجل رجليَّ لم تُعطِ. وأمَّا هذه فقد بلَّت رجليَّ بدموعها ومسحتهُما بشعرها. أنتَ لم تُقبِّل فمي، وأمَّا هذه فمُنذُ دخَلْتُ لم تكُفَّ عن تقبيل رجليَّ.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520181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F4A2029-F014-4266-A6A7-8A5642A77090}"/>
              </a:ext>
            </a:extLst>
          </p:cNvPr>
          <p:cNvSpPr txBox="1"/>
          <p:nvPr/>
        </p:nvSpPr>
        <p:spPr>
          <a:xfrm>
            <a:off x="0" y="4304865"/>
            <a:ext cx="9144000" cy="2554545"/>
          </a:xfrm>
          <a:prstGeom prst="rect">
            <a:avLst/>
          </a:prstGeom>
          <a:noFill/>
        </p:spPr>
        <p:txBody>
          <a:bodyPr vert="horz" rtlCol="0">
            <a:spAutoFit/>
          </a:bodyPr>
          <a:lstStyle/>
          <a:p>
            <a:pPr algn="r" rtl="1"/>
            <a:r>
              <a:rPr lang="ar-SA" sz="3200" b="1" dirty="0">
                <a:solidFill>
                  <a:srgbClr val="FFFFFF"/>
                </a:solidFill>
                <a:latin typeface="CS Avva Shenouda" panose="020B7200000000000000" pitchFamily="34" charset="0"/>
                <a:cs typeface="Times New Roman" panose="02020603050405020304" pitchFamily="18" charset="0"/>
              </a:rPr>
              <a:t>بزيتٍ لم تَدهن رأسي، وأمَّا هذه فقد دَهنت بالطِّيبِ رجليَّ. من أجل ذلك أقول لكَ: أن خطاياها الكثيرة مغفورة لها لأنَّها أحبَّت كثيراً. والذي يُغفر له قليلٌ يحبُّ قليلاً ". ثمَّ قال لها: " مغفورةٌ لكِ خطاياكِ ". فابتدأ المُتَّكئون يقولون في أنفُسهم: " مَن هو هذا الذي يغفِر خطايا</a:t>
            </a:r>
            <a:r>
              <a:rPr lang="ar-EG" sz="3200" b="1" dirty="0">
                <a:solidFill>
                  <a:srgbClr val="FFFFFF"/>
                </a:solidFill>
                <a:latin typeface="CS Avva Shenouda" panose="020B7200000000000000" pitchFamily="34" charset="0"/>
                <a:cs typeface="Times New Roman" panose="02020603050405020304" pitchFamily="18" charset="0"/>
              </a:rPr>
              <a:t> </a:t>
            </a:r>
            <a:r>
              <a:rPr lang="ar-SA" sz="3200" b="1" dirty="0">
                <a:solidFill>
                  <a:srgbClr val="FFFFFF"/>
                </a:solidFill>
                <a:latin typeface="CS Avva Shenouda" panose="020B7200000000000000" pitchFamily="34" charset="0"/>
                <a:cs typeface="Times New Roman" panose="02020603050405020304" pitchFamily="18" charset="0"/>
              </a:rPr>
              <a:t>أيضاً؟". فقال للمرأة: " إيمانُكِ قد خلَّصكِ! اذهبي بسلام".</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1067914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76914"/>
      </p:ext>
    </p:extLst>
  </p:cSld>
  <p:clrMapOvr>
    <a:masterClrMapping/>
  </p:clrMapOvr>
  <p:transition spd="slow" advClick="0" advTm="0"/>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6482" name="Title 1"/>
          <p:cNvSpPr>
            <a:spLocks noGrp="1"/>
          </p:cNvSpPr>
          <p:nvPr>
            <p:ph type="title"/>
          </p:nvPr>
        </p:nvSpPr>
        <p:spPr bwMode="auto">
          <a:xfrm>
            <a:off x="-1667436" y="19050"/>
            <a:ext cx="1667435"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0000"/>
          </a:bodyPr>
          <a:lstStyle/>
          <a:p>
            <a:pPr algn="r" rtl="1" eaLnBrk="1" hangingPunct="1"/>
            <a:r>
              <a:rPr lang="ar-EG" dirty="0"/>
              <a:t>كيهك الأحد الثالث</a:t>
            </a:r>
            <a:endParaRPr lang="en-US" dirty="0"/>
          </a:p>
        </p:txBody>
      </p:sp>
      <p:sp>
        <p:nvSpPr>
          <p:cNvPr id="5" name="Title 1">
            <a:extLst>
              <a:ext uri="{FF2B5EF4-FFF2-40B4-BE49-F238E27FC236}">
                <a16:creationId xmlns:a16="http://schemas.microsoft.com/office/drawing/2014/main" id="{D41D4CAF-C8A3-41E2-BDD6-B78A4FF5A173}"/>
              </a:ext>
            </a:extLst>
          </p:cNvPr>
          <p:cNvSpPr txBox="1">
            <a:spLocks/>
          </p:cNvSpPr>
          <p:nvPr/>
        </p:nvSpPr>
        <p:spPr bwMode="auto">
          <a:xfrm>
            <a:off x="0" y="3574957"/>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( 131 : 10 ، 11 )</a:t>
            </a:r>
          </a:p>
        </p:txBody>
      </p:sp>
      <p:sp>
        <p:nvSpPr>
          <p:cNvPr id="6" name="Content Placeholder 3">
            <a:extLst>
              <a:ext uri="{FF2B5EF4-FFF2-40B4-BE49-F238E27FC236}">
                <a16:creationId xmlns:a16="http://schemas.microsoft.com/office/drawing/2014/main" id="{046C9F4B-0A3C-4988-8852-96E8878BA9CA}"/>
              </a:ext>
            </a:extLst>
          </p:cNvPr>
          <p:cNvSpPr txBox="1">
            <a:spLocks/>
          </p:cNvSpPr>
          <p:nvPr/>
        </p:nvSpPr>
        <p:spPr bwMode="auto">
          <a:xfrm>
            <a:off x="0" y="4735886"/>
            <a:ext cx="9144000" cy="16496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buFont typeface="Arial" panose="020B0604020202020204" pitchFamily="34" charset="0"/>
              <a:buNone/>
            </a:pPr>
            <a:r>
              <a:rPr lang="ar-EG" sz="4600" b="1" dirty="0">
                <a:solidFill>
                  <a:srgbClr val="FFFFFF"/>
                </a:solidFill>
                <a:latin typeface="CS Avva Shenouda" panose="020B7200000000000000" pitchFamily="34" charset="0"/>
                <a:cs typeface="Times New Roman" panose="02020603050405020304" pitchFamily="18" charset="0"/>
              </a:rPr>
              <a:t>لأنَّ الربَّ قد اختارَ صِهيونَ، ورَضِيها مَسكَناً لهُ. </a:t>
            </a:r>
          </a:p>
          <a:p>
            <a:pPr algn="ctr" rtl="1" eaLnBrk="1" hangingPunct="1">
              <a:spcBef>
                <a:spcPct val="20000"/>
              </a:spcBef>
              <a:buFont typeface="Arial" panose="020B0604020202020204" pitchFamily="34" charset="0"/>
              <a:buNone/>
            </a:pPr>
            <a:r>
              <a:rPr lang="ar-EG" sz="4600" b="1" dirty="0">
                <a:solidFill>
                  <a:srgbClr val="FFFFFF"/>
                </a:solidFill>
                <a:latin typeface="CS Avva Shenouda" panose="020B7200000000000000" pitchFamily="34" charset="0"/>
                <a:cs typeface="Times New Roman" panose="02020603050405020304" pitchFamily="18" charset="0"/>
              </a:rPr>
              <a:t>هَهُنا أسكُنُ لأنِّي أَردته. لصيدِها أُبارِكُ بَرَكةً.</a:t>
            </a:r>
          </a:p>
        </p:txBody>
      </p:sp>
    </p:spTree>
  </p:cSld>
  <p:clrMapOvr>
    <a:masterClrMapping/>
  </p:clrMapOvr>
  <p:transition spd="slow"/>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D78F68C-F57F-45F7-8D08-3DC481788CD2}"/>
              </a:ext>
            </a:extLst>
          </p:cNvPr>
          <p:cNvSpPr txBox="1">
            <a:spLocks/>
          </p:cNvSpPr>
          <p:nvPr/>
        </p:nvSpPr>
        <p:spPr bwMode="auto">
          <a:xfrm>
            <a:off x="0" y="3738282"/>
            <a:ext cx="9144000" cy="565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3600" b="1" u="sng" dirty="0">
                <a:solidFill>
                  <a:srgbClr val="FFC000"/>
                </a:solidFill>
                <a:latin typeface="Times New Roman" panose="02020603050405020304" pitchFamily="18" charset="0"/>
                <a:cs typeface="Times New Roman" panose="02020603050405020304" pitchFamily="18" charset="0"/>
              </a:rPr>
              <a:t>الإنجيل من بشارة مُعلمنا مرقس البشير ( 1 : 23 ـ 31 )</a:t>
            </a:r>
          </a:p>
        </p:txBody>
      </p:sp>
      <p:sp>
        <p:nvSpPr>
          <p:cNvPr id="4" name="Content Placeholder 3">
            <a:extLst>
              <a:ext uri="{FF2B5EF4-FFF2-40B4-BE49-F238E27FC236}">
                <a16:creationId xmlns:a16="http://schemas.microsoft.com/office/drawing/2014/main" id="{8BA3BDEB-FE3A-4208-97BC-03DD867B4F36}"/>
              </a:ext>
            </a:extLst>
          </p:cNvPr>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buFont typeface="Arial" panose="020B0604020202020204" pitchFamily="34" charset="0"/>
              <a:buNone/>
            </a:pPr>
            <a:r>
              <a:rPr lang="ar-SA" sz="3200" b="1" dirty="0">
                <a:solidFill>
                  <a:srgbClr val="FFFFFF"/>
                </a:solidFill>
                <a:latin typeface="CS Avva Shenouda" panose="020B7200000000000000" pitchFamily="34" charset="0"/>
                <a:cs typeface="Times New Roman" panose="02020603050405020304" pitchFamily="18" charset="0"/>
              </a:rPr>
              <a:t>وللوقتِ كانَ في مَجمعهم رجُلٌ بهِ روحٌ نَجسٌ، فصرخَ قائلاً: " آه! ما لنا ولكَ يا يسوعُ النَّاصريُّ! أتيتَ لتُهلِكنا! إننا نعرفُكَ مَنْ أنتَ، قُدُّوسُ اللهِ! " فانتهرهُ يسوع قائلاً: " اخرسْ واخرُج مِنهُ! " فصَرَعهُ الرُّوحُ النَّجسُ وصاحَ بصوتٍ عظيم وخرجَ</a:t>
            </a:r>
            <a:r>
              <a:rPr lang="ar-EG" sz="3200" b="1" dirty="0">
                <a:solidFill>
                  <a:srgbClr val="FFFFFF"/>
                </a:solidFill>
                <a:latin typeface="CS Avva Shenouda" panose="020B7200000000000000" pitchFamily="34" charset="0"/>
                <a:cs typeface="Times New Roman" panose="02020603050405020304" pitchFamily="18" charset="0"/>
              </a:rPr>
              <a:t> </a:t>
            </a:r>
            <a:r>
              <a:rPr lang="ar-SA" sz="3200" b="1" dirty="0">
                <a:solidFill>
                  <a:srgbClr val="FFFFFF"/>
                </a:solidFill>
                <a:latin typeface="CS Avva Shenouda" panose="020B7200000000000000" pitchFamily="34" charset="0"/>
                <a:cs typeface="Times New Roman" panose="02020603050405020304" pitchFamily="18" charset="0"/>
              </a:rPr>
              <a:t>منهُ. فخافوا كلُّهم، حتى سألَ بعضهم بعضاً قائلين: " ما هذا التعليم الجديد؟ </a:t>
            </a:r>
          </a:p>
        </p:txBody>
      </p:sp>
    </p:spTree>
    <p:extLst>
      <p:ext uri="{BB962C8B-B14F-4D97-AF65-F5344CB8AC3E}">
        <p14:creationId xmlns:p14="http://schemas.microsoft.com/office/powerpoint/2010/main" val="40222579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12F535F-6C12-4164-A3D8-A0236854D81E}"/>
              </a:ext>
            </a:extLst>
          </p:cNvPr>
          <p:cNvSpPr txBox="1"/>
          <p:nvPr/>
        </p:nvSpPr>
        <p:spPr>
          <a:xfrm>
            <a:off x="0" y="4343599"/>
            <a:ext cx="9144000" cy="2123658"/>
          </a:xfrm>
          <a:prstGeom prst="rect">
            <a:avLst/>
          </a:prstGeom>
          <a:noFill/>
        </p:spPr>
        <p:txBody>
          <a:bodyPr wrap="square">
            <a:spAutoFit/>
          </a:bodyPr>
          <a:lstStyle/>
          <a:p>
            <a:pPr algn="r"/>
            <a:r>
              <a:rPr kumimoji="0" lang="ar-SA" sz="44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لنذهب إلى مكانٍ آخر مِن القرى القريبة لنا لِنُبَشِّرَ هناك أيضاً، لأنِّي لهذا</a:t>
            </a:r>
            <a:r>
              <a:rPr kumimoji="0" lang="ar-EG" sz="4400" b="1" i="0" u="none" strike="noStrike" kern="1200" cap="none" spc="0" normalizeH="0" baseline="0" noProof="0" dirty="0">
                <a:ln>
                  <a:noFill/>
                </a:ln>
                <a:solidFill>
                  <a:srgbClr val="FFFFFF"/>
                </a:solidFill>
                <a:effectLst/>
                <a:uLnTx/>
                <a:uFillTx/>
                <a:latin typeface="Calibri" panose="020F0502020204030204"/>
                <a:ea typeface="+mn-ea"/>
                <a:cs typeface="Times New Roman" panose="02020603050405020304" pitchFamily="18" charset="0"/>
              </a:rPr>
              <a:t> العمل خَرجتُ ". وجاء يكرِزُ في مجامِعهم في كُلِّ الجليلِ ويُخرِجُ الشياطينَ.</a:t>
            </a:r>
            <a:endParaRPr lang="en-GB" sz="2800" dirty="0"/>
          </a:p>
        </p:txBody>
      </p:sp>
    </p:spTree>
    <p:extLst>
      <p:ext uri="{BB962C8B-B14F-4D97-AF65-F5344CB8AC3E}">
        <p14:creationId xmlns:p14="http://schemas.microsoft.com/office/powerpoint/2010/main" val="45843940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64636769"/>
      </p:ext>
    </p:extLst>
  </p:cSld>
  <p:clrMapOvr>
    <a:masterClrMapping/>
  </p:clrMapOvr>
  <p:transition spd="slow" advClick="0" advTm="0"/>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0818" name="Title 1"/>
          <p:cNvSpPr>
            <a:spLocks noGrp="1"/>
          </p:cNvSpPr>
          <p:nvPr>
            <p:ph type="title"/>
          </p:nvPr>
        </p:nvSpPr>
        <p:spPr bwMode="auto">
          <a:xfrm>
            <a:off x="-1250576" y="19050"/>
            <a:ext cx="1250576"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dirty="0"/>
              <a:t>كيهك الأحد الرابع</a:t>
            </a:r>
            <a:endParaRPr lang="en-US" dirty="0"/>
          </a:p>
        </p:txBody>
      </p:sp>
      <p:sp>
        <p:nvSpPr>
          <p:cNvPr id="5" name="Title 1">
            <a:extLst>
              <a:ext uri="{FF2B5EF4-FFF2-40B4-BE49-F238E27FC236}">
                <a16:creationId xmlns:a16="http://schemas.microsoft.com/office/drawing/2014/main" id="{1381ECD9-E2B5-4A80-9F84-55365C4E31DF}"/>
              </a:ext>
            </a:extLst>
          </p:cNvPr>
          <p:cNvSpPr txBox="1">
            <a:spLocks/>
          </p:cNvSpPr>
          <p:nvPr/>
        </p:nvSpPr>
        <p:spPr bwMode="auto">
          <a:xfrm>
            <a:off x="0" y="362384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( 86 : 5 )</a:t>
            </a:r>
          </a:p>
        </p:txBody>
      </p:sp>
      <p:sp>
        <p:nvSpPr>
          <p:cNvPr id="6" name="Content Placeholder 3">
            <a:extLst>
              <a:ext uri="{FF2B5EF4-FFF2-40B4-BE49-F238E27FC236}">
                <a16:creationId xmlns:a16="http://schemas.microsoft.com/office/drawing/2014/main" id="{78CF221E-0A17-47BD-897B-466E923CDECE}"/>
              </a:ext>
            </a:extLst>
          </p:cNvPr>
          <p:cNvSpPr txBox="1">
            <a:spLocks/>
          </p:cNvSpPr>
          <p:nvPr/>
        </p:nvSpPr>
        <p:spPr bwMode="auto">
          <a:xfrm>
            <a:off x="0" y="4711745"/>
            <a:ext cx="9144000"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buFont typeface="Arial" panose="020B0604020202020204" pitchFamily="34" charset="0"/>
              <a:buNone/>
            </a:pPr>
            <a:r>
              <a:rPr lang="ar-EG" sz="4600" b="1" dirty="0">
                <a:solidFill>
                  <a:schemeClr val="bg1"/>
                </a:solidFill>
                <a:latin typeface="CS Avva Shenouda" panose="020B7200000000000000" pitchFamily="34" charset="0"/>
                <a:cs typeface="Times New Roman" panose="02020603050405020304" pitchFamily="18" charset="0"/>
              </a:rPr>
              <a:t>الأُمُّ صِهيون تقولُ: إنَّ إنساناً وإنسانٌ صارَ فيها، </a:t>
            </a:r>
            <a:r>
              <a:rPr lang="ar-EG" sz="5400" b="1" dirty="0">
                <a:solidFill>
                  <a:schemeClr val="bg1"/>
                </a:solidFill>
                <a:latin typeface="CS Avva Shenouda" panose="020B7200000000000000" pitchFamily="34" charset="0"/>
                <a:cs typeface="Times New Roman" panose="02020603050405020304" pitchFamily="18" charset="0"/>
              </a:rPr>
              <a:t>وهو العليُّ الذي أسسها إلى الأبدِ.</a:t>
            </a:r>
            <a:endParaRPr lang="ar-EG" sz="4600" b="1" dirty="0">
              <a:solidFill>
                <a:schemeClr val="bg1"/>
              </a:solidFill>
              <a:latin typeface="CS Avva Shenouda" panose="020B7200000000000000" pitchFamily="34" charset="0"/>
              <a:cs typeface="Times New Roman" panose="02020603050405020304" pitchFamily="18" charset="0"/>
            </a:endParaRPr>
          </a:p>
        </p:txBody>
      </p:sp>
    </p:spTree>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EF8ACE-1FA7-4672-BC58-50FBB12B215A}"/>
              </a:ext>
            </a:extLst>
          </p:cNvPr>
          <p:cNvSpPr txBox="1">
            <a:spLocks/>
          </p:cNvSpPr>
          <p:nvPr/>
        </p:nvSpPr>
        <p:spPr bwMode="auto">
          <a:xfrm>
            <a:off x="0" y="3630706"/>
            <a:ext cx="9144000" cy="672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الإنجيل من بشارة مُعلمنا لوقا البشير (8 : 1 ـ 3)</a:t>
            </a:r>
          </a:p>
        </p:txBody>
      </p:sp>
      <p:sp>
        <p:nvSpPr>
          <p:cNvPr id="4" name="Content Placeholder 3">
            <a:extLst>
              <a:ext uri="{FF2B5EF4-FFF2-40B4-BE49-F238E27FC236}">
                <a16:creationId xmlns:a16="http://schemas.microsoft.com/office/drawing/2014/main" id="{7F776A2A-0623-4794-872D-81B66D565F05}"/>
              </a:ext>
            </a:extLst>
          </p:cNvPr>
          <p:cNvSpPr txBox="1">
            <a:spLocks/>
          </p:cNvSpPr>
          <p:nvPr/>
        </p:nvSpPr>
        <p:spPr bwMode="auto">
          <a:xfrm>
            <a:off x="0" y="430345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eaLnBrk="1" hangingPunct="1">
              <a:spcBef>
                <a:spcPct val="20000"/>
              </a:spcBef>
            </a:pPr>
            <a:r>
              <a:rPr lang="ar-SA" sz="3200" b="1" dirty="0">
                <a:solidFill>
                  <a:schemeClr val="bg1"/>
                </a:solidFill>
                <a:latin typeface="CS Avva Shenouda" panose="020B7200000000000000" pitchFamily="34" charset="0"/>
                <a:cs typeface="Times New Roman" panose="02020603050405020304" pitchFamily="18" charset="0"/>
              </a:rPr>
              <a:t>وبعد هذا كانَ يسيرُ في كُلِّ مدينةٍ و قريةٍ يَكرزُ ويُبشِّرُ بملكوتِ اللهِ، ومعهُ الاثنا عَشر. وبعضُ النِّساءِ كانَ قد أبرأهنَّ من أرواح شريرةٍ وأمراضٍ: مريمُ التي تُدعَى المجدليَّةَ التي أخرجَ منها سبعةَ شياطينَ. ويؤنَّا امرأةُ خوزي وكيلِ هيرودس، وسوسنَّةُ، وأُخَرُ كَثِيراتٌ كُنَّ يخدمنَهُ مِن أموالهِنَّ.</a:t>
            </a:r>
          </a:p>
        </p:txBody>
      </p:sp>
    </p:spTree>
    <p:extLst>
      <p:ext uri="{BB962C8B-B14F-4D97-AF65-F5344CB8AC3E}">
        <p14:creationId xmlns:p14="http://schemas.microsoft.com/office/powerpoint/2010/main" val="194906740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5670087"/>
      </p:ext>
    </p:extLst>
  </p:cSld>
  <p:clrMapOvr>
    <a:masterClrMapping/>
  </p:clrMapOvr>
  <p:transition spd="slow" advClick="0" advTm="0"/>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Title 1"/>
          <p:cNvSpPr>
            <a:spLocks noGrp="1"/>
          </p:cNvSpPr>
          <p:nvPr>
            <p:ph type="title"/>
          </p:nvPr>
        </p:nvSpPr>
        <p:spPr bwMode="auto">
          <a:xfrm>
            <a:off x="-2057400" y="19050"/>
            <a:ext cx="2057400" cy="29527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الأحد الأول من شهر طوبى</a:t>
            </a:r>
            <a:endParaRPr lang="en-US"/>
          </a:p>
        </p:txBody>
      </p:sp>
      <p:sp>
        <p:nvSpPr>
          <p:cNvPr id="5" name="Title 1">
            <a:extLst>
              <a:ext uri="{FF2B5EF4-FFF2-40B4-BE49-F238E27FC236}">
                <a16:creationId xmlns:a16="http://schemas.microsoft.com/office/drawing/2014/main" id="{8CBCCAEE-4C87-4822-9D96-0A93E81F0B05}"/>
              </a:ext>
            </a:extLst>
          </p:cNvPr>
          <p:cNvSpPr txBox="1">
            <a:spLocks/>
          </p:cNvSpPr>
          <p:nvPr/>
        </p:nvSpPr>
        <p:spPr bwMode="auto">
          <a:xfrm>
            <a:off x="0" y="3573743"/>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( 46 : 1 ، 2 )</a:t>
            </a:r>
          </a:p>
        </p:txBody>
      </p:sp>
      <p:sp>
        <p:nvSpPr>
          <p:cNvPr id="6" name="Content Placeholder 3">
            <a:extLst>
              <a:ext uri="{FF2B5EF4-FFF2-40B4-BE49-F238E27FC236}">
                <a16:creationId xmlns:a16="http://schemas.microsoft.com/office/drawing/2014/main" id="{1CFA08F3-15EB-4DBB-A853-BCDBB19DDABA}"/>
              </a:ext>
            </a:extLst>
          </p:cNvPr>
          <p:cNvSpPr txBox="1">
            <a:spLocks/>
          </p:cNvSpPr>
          <p:nvPr/>
        </p:nvSpPr>
        <p:spPr bwMode="auto">
          <a:xfrm>
            <a:off x="0" y="4338918"/>
            <a:ext cx="9144000" cy="24560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يا جميعَ الأُمَم صَفِّقوا بأيديكُم. هلِّلوا للـهِ بصَوتِ الابتهاج، لأنَّ الرَّبَّ عليٌّ ومرهوبٌ.</a:t>
            </a:r>
          </a:p>
          <a:p>
            <a:pPr algn="ctr" rtl="1" eaLnBrk="1" hangingPunct="1">
              <a:spcBef>
                <a:spcPct val="20000"/>
              </a:spcBef>
            </a:pPr>
            <a:r>
              <a:rPr lang="ar-EG" sz="4800" b="1" dirty="0">
                <a:solidFill>
                  <a:srgbClr val="FFFFFF"/>
                </a:solidFill>
                <a:latin typeface="CS New Athanasius" panose="020B0500000000000000" pitchFamily="34" charset="0"/>
                <a:cs typeface="Times New Roman" panose="02020603050405020304" pitchFamily="18" charset="0"/>
              </a:rPr>
              <a:t>ملكٌ عظيمٌ على كافةِ الأرضِ. </a:t>
            </a:r>
          </a:p>
        </p:txBody>
      </p:sp>
    </p:spTree>
  </p:cSld>
  <p:clrMapOvr>
    <a:masterClrMapping/>
  </p:clrMapOvr>
  <p:transition spd="slow"/>
</p:sld>
</file>

<file path=ppt/slides/slide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739F6134-CA33-4083-9BBE-8DFDD1C6DCD8}"/>
              </a:ext>
            </a:extLst>
          </p:cNvPr>
          <p:cNvSpPr>
            <a:spLocks noGrp="1"/>
          </p:cNvSpPr>
          <p:nvPr/>
        </p:nvSpPr>
        <p:spPr bwMode="auto">
          <a:xfrm>
            <a:off x="1" y="3630706"/>
            <a:ext cx="9144000" cy="710266"/>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pPr eaLnBrk="1" hangingPunct="1"/>
            <a:r>
              <a:rPr lang="ar-SA" dirty="0"/>
              <a:t>الإنجيل من بشارة مُعلمنا لوقا ( 4 : 40 ـ 44 )</a:t>
            </a:r>
            <a:endParaRPr lang="en-US" dirty="0"/>
          </a:p>
        </p:txBody>
      </p:sp>
      <p:sp>
        <p:nvSpPr>
          <p:cNvPr id="4" name="Content Placeholder 2">
            <a:extLst>
              <a:ext uri="{FF2B5EF4-FFF2-40B4-BE49-F238E27FC236}">
                <a16:creationId xmlns:a16="http://schemas.microsoft.com/office/drawing/2014/main" id="{35C3DAAC-8F62-4645-B81E-8CC49112E0EC}"/>
              </a:ext>
            </a:extLst>
          </p:cNvPr>
          <p:cNvSpPr>
            <a:spLocks noGrp="1"/>
          </p:cNvSpPr>
          <p:nvPr/>
        </p:nvSpPr>
        <p:spPr bwMode="auto">
          <a:xfrm>
            <a:off x="26894" y="4340972"/>
            <a:ext cx="9144000" cy="230832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lgn="r" rtl="1" eaLnBrk="0" fontAlgn="base" hangingPunct="0">
              <a:spcBef>
                <a:spcPct val="20000"/>
              </a:spcBef>
              <a:spcAft>
                <a:spcPct val="0"/>
              </a:spcAft>
              <a:buChar char="•"/>
              <a:defRPr sz="3600">
                <a:solidFill>
                  <a:schemeClr val="bg1"/>
                </a:solidFill>
                <a:latin typeface="+mn-lt"/>
                <a:ea typeface="+mn-ea"/>
                <a:cs typeface="+mn-cs"/>
              </a:defRPr>
            </a:lvl1pPr>
            <a:lvl2pPr marL="742950" indent="-285750" algn="r" rtl="1" eaLnBrk="0" fontAlgn="base" hangingPunct="0">
              <a:spcBef>
                <a:spcPct val="20000"/>
              </a:spcBef>
              <a:spcAft>
                <a:spcPct val="0"/>
              </a:spcAft>
              <a:buChar char="–"/>
              <a:defRPr sz="3600">
                <a:solidFill>
                  <a:schemeClr val="bg1"/>
                </a:solidFill>
                <a:latin typeface="+mn-lt"/>
                <a:cs typeface="+mn-cs"/>
              </a:defRPr>
            </a:lvl2pPr>
            <a:lvl3pPr marL="1143000" indent="-228600" algn="r" rtl="1" eaLnBrk="0" fontAlgn="base" hangingPunct="0">
              <a:spcBef>
                <a:spcPct val="20000"/>
              </a:spcBef>
              <a:spcAft>
                <a:spcPct val="0"/>
              </a:spcAft>
              <a:buChar char="•"/>
              <a:defRPr sz="3600">
                <a:solidFill>
                  <a:schemeClr val="bg1"/>
                </a:solidFill>
                <a:latin typeface="+mn-lt"/>
                <a:cs typeface="+mn-cs"/>
              </a:defRPr>
            </a:lvl3pPr>
            <a:lvl4pPr marL="1600200" indent="-228600" algn="r" rtl="1" eaLnBrk="0" fontAlgn="base" hangingPunct="0">
              <a:spcBef>
                <a:spcPct val="20000"/>
              </a:spcBef>
              <a:spcAft>
                <a:spcPct val="0"/>
              </a:spcAft>
              <a:buChar char="–"/>
              <a:defRPr sz="3600">
                <a:solidFill>
                  <a:schemeClr val="bg1"/>
                </a:solidFill>
                <a:latin typeface="+mn-lt"/>
                <a:cs typeface="+mn-cs"/>
              </a:defRPr>
            </a:lvl4pPr>
            <a:lvl5pPr marL="2057400" indent="-228600" algn="r" rtl="1" eaLnBrk="0" fontAlgn="base" hangingPunct="0">
              <a:spcBef>
                <a:spcPct val="20000"/>
              </a:spcBef>
              <a:spcAft>
                <a:spcPct val="0"/>
              </a:spcAft>
              <a:buChar char="»"/>
              <a:defRPr sz="3600">
                <a:solidFill>
                  <a:schemeClr val="bg1"/>
                </a:solidFill>
                <a:latin typeface="+mn-lt"/>
                <a:cs typeface="+mn-cs"/>
              </a:defRPr>
            </a:lvl5pPr>
            <a:lvl6pPr marL="2514600" indent="-228600" algn="r" rtl="1" eaLnBrk="1" fontAlgn="base" hangingPunct="1">
              <a:spcBef>
                <a:spcPct val="20000"/>
              </a:spcBef>
              <a:spcAft>
                <a:spcPct val="0"/>
              </a:spcAft>
              <a:defRPr sz="3600">
                <a:solidFill>
                  <a:schemeClr val="bg1"/>
                </a:solidFill>
                <a:latin typeface="+mn-lt"/>
                <a:cs typeface="+mn-cs"/>
              </a:defRPr>
            </a:lvl6pPr>
            <a:lvl7pPr marL="2971800" indent="-228600" algn="r" rtl="1" eaLnBrk="1" fontAlgn="base" hangingPunct="1">
              <a:spcBef>
                <a:spcPct val="20000"/>
              </a:spcBef>
              <a:spcAft>
                <a:spcPct val="0"/>
              </a:spcAft>
              <a:defRPr sz="3600">
                <a:solidFill>
                  <a:schemeClr val="bg1"/>
                </a:solidFill>
                <a:latin typeface="+mn-lt"/>
                <a:cs typeface="+mn-cs"/>
              </a:defRPr>
            </a:lvl7pPr>
            <a:lvl8pPr marL="3429000" indent="-228600" algn="r" rtl="1" eaLnBrk="1" fontAlgn="base" hangingPunct="1">
              <a:spcBef>
                <a:spcPct val="20000"/>
              </a:spcBef>
              <a:spcAft>
                <a:spcPct val="0"/>
              </a:spcAft>
              <a:defRPr sz="3600">
                <a:solidFill>
                  <a:schemeClr val="bg1"/>
                </a:solidFill>
                <a:latin typeface="+mn-lt"/>
                <a:cs typeface="+mn-cs"/>
              </a:defRPr>
            </a:lvl8pPr>
            <a:lvl9pPr marL="3886200" indent="-228600" algn="r" rtl="1" eaLnBrk="1" fontAlgn="base" hangingPunct="1">
              <a:spcBef>
                <a:spcPct val="20000"/>
              </a:spcBef>
              <a:spcAft>
                <a:spcPct val="0"/>
              </a:spcAft>
              <a:defRPr sz="3600">
                <a:solidFill>
                  <a:schemeClr val="bg1"/>
                </a:solidFill>
                <a:latin typeface="+mn-lt"/>
                <a:cs typeface="+mn-cs"/>
              </a:defRPr>
            </a:lvl9pPr>
          </a:lstStyle>
          <a:p>
            <a:pPr marL="0" indent="0" algn="justLow" eaLnBrk="1" hangingPunct="1">
              <a:buFontTx/>
              <a:buNone/>
            </a:pPr>
            <a:r>
              <a:rPr lang="ar-SA" b="1" dirty="0">
                <a:solidFill>
                  <a:srgbClr val="FFFFFF"/>
                </a:solidFill>
                <a:cs typeface="Times New Roman" panose="02020603050405020304" pitchFamily="18" charset="0"/>
              </a:rPr>
              <a:t>ولمَّا غربت الشَّمس، جميعُ الذينَ عندهُم مرضَى بأمراضٍ مُختلفةٍ قدَّموهُم إليهِ، فوضعَ يدهُ علىَ كُلِّ واحدٍ منهُم وشفاهُم. وكانت أيضاً شياطينُ تخرجُ من كثيرينَ وهيَ تَصرخُ قائلةً: " أنتَ المسيح ابن اللـه! " فكان ينتهرهُم ولم يدعهُم يَتكلَّمونَ، </a:t>
            </a:r>
          </a:p>
        </p:txBody>
      </p:sp>
    </p:spTree>
    <p:extLst>
      <p:ext uri="{BB962C8B-B14F-4D97-AF65-F5344CB8AC3E}">
        <p14:creationId xmlns:p14="http://schemas.microsoft.com/office/powerpoint/2010/main" val="136114496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3C14D515-2B56-4C82-83E3-EBCB20B4ABDF}"/>
              </a:ext>
            </a:extLst>
          </p:cNvPr>
          <p:cNvSpPr txBox="1"/>
          <p:nvPr/>
        </p:nvSpPr>
        <p:spPr>
          <a:xfrm>
            <a:off x="0" y="4466229"/>
            <a:ext cx="9144000" cy="2123658"/>
          </a:xfrm>
          <a:prstGeom prst="rect">
            <a:avLst/>
          </a:prstGeom>
          <a:noFill/>
        </p:spPr>
        <p:txBody>
          <a:bodyPr vert="horz" wrap="square" rtlCol="0">
            <a:spAutoFit/>
          </a:bodyPr>
          <a:lstStyle/>
          <a:p>
            <a:pPr algn="r" rtl="1"/>
            <a:r>
              <a:rPr lang="ar-SA" sz="3200" b="1" dirty="0">
                <a:solidFill>
                  <a:srgbClr val="FFFFFF"/>
                </a:solidFill>
                <a:cs typeface="Times New Roman" panose="02020603050405020304" pitchFamily="18" charset="0"/>
              </a:rPr>
              <a:t>لأنَّهُم عرفوهُ أنَّهُ هو المسيح.</a:t>
            </a:r>
            <a:r>
              <a:rPr lang="ar-EG" sz="3200" b="1" dirty="0">
                <a:solidFill>
                  <a:srgbClr val="FFFFFF"/>
                </a:solidFill>
                <a:cs typeface="Times New Roman" panose="02020603050405020304" pitchFamily="18" charset="0"/>
              </a:rPr>
              <a:t> </a:t>
            </a:r>
            <a:r>
              <a:rPr lang="ar-SA" sz="3200" b="1" dirty="0">
                <a:solidFill>
                  <a:srgbClr val="FFFFFF"/>
                </a:solidFill>
                <a:cs typeface="Times New Roman" panose="02020603050405020304" pitchFamily="18" charset="0"/>
              </a:rPr>
              <a:t>ولمَّا صار النَّهارُ خرجَ</a:t>
            </a:r>
            <a:r>
              <a:rPr lang="ar-EG" sz="3200" b="1" dirty="0">
                <a:solidFill>
                  <a:srgbClr val="FFFFFF"/>
                </a:solidFill>
                <a:cs typeface="Times New Roman" panose="02020603050405020304" pitchFamily="18" charset="0"/>
              </a:rPr>
              <a:t> </a:t>
            </a:r>
            <a:r>
              <a:rPr lang="ar-SA" sz="3200" b="1" dirty="0">
                <a:solidFill>
                  <a:srgbClr val="FFFFFF"/>
                </a:solidFill>
                <a:cs typeface="Times New Roman" panose="02020603050405020304" pitchFamily="18" charset="0"/>
              </a:rPr>
              <a:t>وذهبَ إلى موضع خلاءٍ، وكان الجموعُ يَطلِّبونه. فجاءوا إليهِ وأمسكوهُ لئلاَّ يذهب من عندهم. فقال لهم: " إنَّهُ ينبغي لي أن أُبشِّر في المدن الأُخر أيضاً بملكوتِ اللهِ، لأنِّي لهذا قد أُرسِلتُ ". فكانَ يكرزُ في مجامع الجليل.</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97760241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11909333"/>
      </p:ext>
    </p:extLst>
  </p:cSld>
  <p:clrMapOvr>
    <a:masterClrMapping/>
  </p:clrMapOvr>
  <p:transition spd="slow" advClick="0" advTm="0"/>
</p:sld>
</file>

<file path=ppt/slides/slide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2 طوبه</a:t>
            </a:r>
            <a:endParaRPr lang="en-US"/>
          </a:p>
        </p:txBody>
      </p:sp>
      <p:sp>
        <p:nvSpPr>
          <p:cNvPr id="5" name="Title 1">
            <a:extLst>
              <a:ext uri="{FF2B5EF4-FFF2-40B4-BE49-F238E27FC236}">
                <a16:creationId xmlns:a16="http://schemas.microsoft.com/office/drawing/2014/main" id="{F9074486-A046-4099-B51C-4C12FFBEF9C2}"/>
              </a:ext>
            </a:extLst>
          </p:cNvPr>
          <p:cNvSpPr txBox="1">
            <a:spLocks/>
          </p:cNvSpPr>
          <p:nvPr/>
        </p:nvSpPr>
        <p:spPr bwMode="auto">
          <a:xfrm>
            <a:off x="0" y="3609461"/>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(97 : 4 -8)</a:t>
            </a:r>
          </a:p>
        </p:txBody>
      </p:sp>
      <p:sp>
        <p:nvSpPr>
          <p:cNvPr id="6" name="Content Placeholder 3">
            <a:extLst>
              <a:ext uri="{FF2B5EF4-FFF2-40B4-BE49-F238E27FC236}">
                <a16:creationId xmlns:a16="http://schemas.microsoft.com/office/drawing/2014/main" id="{8F10A6D7-5A0F-4171-9E8C-7C91E6129352}"/>
              </a:ext>
            </a:extLst>
          </p:cNvPr>
          <p:cNvSpPr txBox="1">
            <a:spLocks/>
          </p:cNvSpPr>
          <p:nvPr/>
        </p:nvSpPr>
        <p:spPr bwMode="auto">
          <a:xfrm>
            <a:off x="0" y="4572420"/>
            <a:ext cx="9143999" cy="1700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4750" b="1" dirty="0">
                <a:solidFill>
                  <a:srgbClr val="FFFFFF"/>
                </a:solidFill>
                <a:latin typeface="CS New Athanasius" panose="020B0500000000000000" pitchFamily="34" charset="0"/>
                <a:cs typeface="Times New Roman" panose="02020603050405020304" pitchFamily="18" charset="0"/>
              </a:rPr>
              <a:t>نظرت خلاص إلهنا. أقاصى الأرض جميعها.</a:t>
            </a:r>
          </a:p>
          <a:p>
            <a:pPr algn="ctr" rtl="1" eaLnBrk="1" hangingPunct="1">
              <a:spcBef>
                <a:spcPct val="20000"/>
              </a:spcBef>
            </a:pPr>
            <a:r>
              <a:rPr lang="ar-EG" sz="4750" b="1" dirty="0">
                <a:solidFill>
                  <a:srgbClr val="FFFFFF"/>
                </a:solidFill>
                <a:latin typeface="CS New Athanasius" panose="020B0500000000000000" pitchFamily="34" charset="0"/>
                <a:cs typeface="Times New Roman" panose="02020603050405020304" pitchFamily="18" charset="0"/>
              </a:rPr>
              <a:t> يدين المسكونة بالعدل. و الشعوب بالاستقامة . </a:t>
            </a:r>
          </a:p>
        </p:txBody>
      </p:sp>
    </p:spTree>
  </p:cSld>
  <p:clrMapOvr>
    <a:masterClrMapping/>
  </p:clrMapOvr>
  <p:transition spd="slow"/>
</p:sld>
</file>

<file path=ppt/slides/slide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EBDE272-B3F1-4FBF-B78D-C30C2A55693E}"/>
              </a:ext>
            </a:extLst>
          </p:cNvPr>
          <p:cNvSpPr>
            <a:spLocks noGrp="1"/>
          </p:cNvSpPr>
          <p:nvPr/>
        </p:nvSpPr>
        <p:spPr bwMode="auto">
          <a:xfrm>
            <a:off x="0" y="3630706"/>
            <a:ext cx="9144000" cy="66558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a:t>
            </a:r>
            <a:r>
              <a:rPr lang="ar-EG" dirty="0"/>
              <a:t>متى </a:t>
            </a:r>
            <a:r>
              <a:rPr lang="ar-SA" dirty="0"/>
              <a:t>(14 : 22 – 36</a:t>
            </a:r>
            <a:r>
              <a:rPr lang="ar-EG" dirty="0"/>
              <a:t>)</a:t>
            </a:r>
            <a:endParaRPr lang="en-US" dirty="0"/>
          </a:p>
        </p:txBody>
      </p:sp>
      <p:sp>
        <p:nvSpPr>
          <p:cNvPr id="4" name="Content Placeholder 3">
            <a:extLst>
              <a:ext uri="{FF2B5EF4-FFF2-40B4-BE49-F238E27FC236}">
                <a16:creationId xmlns:a16="http://schemas.microsoft.com/office/drawing/2014/main" id="{3F07F0F2-62F4-4730-A4FE-EF88350792EE}"/>
              </a:ext>
            </a:extLst>
          </p:cNvPr>
          <p:cNvSpPr txBox="1">
            <a:spLocks/>
          </p:cNvSpPr>
          <p:nvPr/>
        </p:nvSpPr>
        <p:spPr bwMode="auto">
          <a:xfrm>
            <a:off x="0" y="4296289"/>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وللوقت ألزم يسوع تلاميذه أن يدخلوا السفينة ويسبقوه إلى العبر حتى يصرف الجموع. وبعدما صرف الجموع صعد إلى الجبل منفردا ليصلي. ولما صار المساء كان هناك وحده. وأما السفينة فكانت قد صارت في وسط البحر معذبة من الأمواج. لأن الريح كانت مضادة. وفي الهزيع الرابع من الليل مضى إليهم يسوع ماشيا على البحر. </a:t>
            </a:r>
          </a:p>
        </p:txBody>
      </p:sp>
    </p:spTree>
    <p:extLst>
      <p:ext uri="{BB962C8B-B14F-4D97-AF65-F5344CB8AC3E}">
        <p14:creationId xmlns:p14="http://schemas.microsoft.com/office/powerpoint/2010/main" val="1229890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42161"/>
      </p:ext>
    </p:extLst>
  </p:cSld>
  <p:clrMapOvr>
    <a:masterClrMapping/>
  </p:clrMapOvr>
  <p:transition spd="slow" advClick="0" advTm="0"/>
</p:sld>
</file>

<file path=ppt/slides/slide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7BE77EE4-DD91-4D32-B17F-B73A9AB165CC}"/>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فلما أبصره التلاميذ ماشيا على البحر اضطربوا قائلين : إنه خيال . ومن الخوف صرخوا. فللوقت كلمهم يسوع قائلا : تشجعوا أنا هو . لا تخافوا. فأجابه بطرس وقال : يا سيد ، إن كنت أنت هو ، فمرني أن آتي إليك على الماء. فقال : تعال . فنزل بطرس من السفينة ومشى على الماء ليأتي إلى يسوع. ولكن لما رأى الريح شديدة خاف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44433951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435" name="Content Placeholder 3"/>
          <p:cNvSpPr txBox="1">
            <a:spLocks/>
          </p:cNvSpPr>
          <p:nvPr/>
        </p:nvSpPr>
        <p:spPr bwMode="auto">
          <a:xfrm>
            <a:off x="0" y="4345206"/>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lgn="r" rtl="1">
              <a:spcBef>
                <a:spcPct val="20000"/>
              </a:spcBef>
            </a:pPr>
            <a:r>
              <a:rPr lang="ar-EG" sz="4000" b="1" dirty="0">
                <a:solidFill>
                  <a:srgbClr val="FFFFFF"/>
                </a:solidFill>
                <a:cs typeface="Times New Roman" panose="02020603050405020304" pitchFamily="18" charset="0"/>
              </a:rPr>
              <a:t>وإذ ابتدأ يغرق ، صرخ قائلا : يا رب ، نجني. ففي الحال مد يسوع يده وأمسك به وقال له : يا قليل الإيمان ، لماذا شككت. ولما دخلا السفينة سكنت الريح. والذين في السفينة جاءوا وسجدوا له قائلين: بالحقيقة أنت ابن الله. </a:t>
            </a:r>
            <a:endParaRPr lang="ar-EG" sz="4000" b="1" dirty="0">
              <a:solidFill>
                <a:srgbClr val="FFFFFF"/>
              </a:solidFill>
              <a:latin typeface="Times New Roman" panose="02020603050405020304" pitchFamily="18" charset="0"/>
              <a:cs typeface="Times New Roman" panose="02020603050405020304" pitchFamily="18" charset="0"/>
            </a:endParaRPr>
          </a:p>
        </p:txBody>
      </p:sp>
    </p:spTree>
  </p:cSld>
  <p:clrMapOvr>
    <a:masterClrMapping/>
  </p:clrMapOvr>
  <p:transition spd="slow"/>
</p:sld>
</file>

<file path=ppt/slides/slide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6A3ABD00-F4CC-4067-8FA7-F01BACE5C43D}"/>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فلما عبروا جاءوا إلى أرض جنيسارت. فعرفه رجال ذلك المكان . فأرسلوا إلى جميع تلك الكورة المحيطة وأحضروا إليه جميع المرضى. وطلبوا إليه أن يلمسوا هدب ثوبه فقط . فجميع الذين لمسوه نالوا الشفاء.</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26301293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3929641"/>
      </p:ext>
    </p:extLst>
  </p:cSld>
  <p:clrMapOvr>
    <a:masterClrMapping/>
  </p:clrMapOvr>
  <p:transition spd="slow" advClick="0" advTm="0"/>
</p:sld>
</file>

<file path=ppt/slides/slide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2" name="Title 1"/>
          <p:cNvSpPr>
            <a:spLocks noGrp="1"/>
          </p:cNvSpPr>
          <p:nvPr>
            <p:ph type="title"/>
          </p:nvPr>
        </p:nvSpPr>
        <p:spPr bwMode="auto">
          <a:xfrm>
            <a:off x="-2057400" y="19050"/>
            <a:ext cx="2057400" cy="7651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ar-EG"/>
              <a:t>3 طوبه</a:t>
            </a:r>
            <a:endParaRPr lang="en-US"/>
          </a:p>
        </p:txBody>
      </p:sp>
      <p:sp>
        <p:nvSpPr>
          <p:cNvPr id="5" name="Title 1">
            <a:extLst>
              <a:ext uri="{FF2B5EF4-FFF2-40B4-BE49-F238E27FC236}">
                <a16:creationId xmlns:a16="http://schemas.microsoft.com/office/drawing/2014/main" id="{E139C953-A40D-4DBC-8301-F9C75F4F9501}"/>
              </a:ext>
            </a:extLst>
          </p:cNvPr>
          <p:cNvSpPr txBox="1">
            <a:spLocks/>
          </p:cNvSpPr>
          <p:nvPr/>
        </p:nvSpPr>
        <p:spPr bwMode="auto">
          <a:xfrm>
            <a:off x="0" y="3589336"/>
            <a:ext cx="91440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r>
              <a:rPr lang="ar-EG" sz="4400" b="1" u="sng" dirty="0">
                <a:solidFill>
                  <a:srgbClr val="FFC000"/>
                </a:solidFill>
                <a:latin typeface="Times New Roman" panose="02020603050405020304" pitchFamily="18" charset="0"/>
                <a:cs typeface="Times New Roman" panose="02020603050405020304" pitchFamily="18" charset="0"/>
              </a:rPr>
              <a:t>المزمور ( 76 : 12 ، 13 )</a:t>
            </a:r>
          </a:p>
        </p:txBody>
      </p:sp>
      <p:sp>
        <p:nvSpPr>
          <p:cNvPr id="6" name="Content Placeholder 3">
            <a:extLst>
              <a:ext uri="{FF2B5EF4-FFF2-40B4-BE49-F238E27FC236}">
                <a16:creationId xmlns:a16="http://schemas.microsoft.com/office/drawing/2014/main" id="{1A6AE02F-F352-4EC5-A421-D19E0D3F04E7}"/>
              </a:ext>
            </a:extLst>
          </p:cNvPr>
          <p:cNvSpPr txBox="1">
            <a:spLocks/>
          </p:cNvSpPr>
          <p:nvPr/>
        </p:nvSpPr>
        <p:spPr bwMode="auto">
          <a:xfrm>
            <a:off x="0" y="4354511"/>
            <a:ext cx="9144000"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ctr" rtl="1" eaLnBrk="1" hangingPunct="1">
              <a:spcBef>
                <a:spcPct val="20000"/>
              </a:spcBef>
            </a:pPr>
            <a:r>
              <a:rPr lang="ar-EG" sz="5200" b="1">
                <a:solidFill>
                  <a:srgbClr val="FFFFFF"/>
                </a:solidFill>
                <a:latin typeface="CS New Athanasius" panose="020B0500000000000000" pitchFamily="34" charset="0"/>
                <a:cs typeface="Times New Roman" panose="02020603050405020304" pitchFamily="18" charset="0"/>
              </a:rPr>
              <a:t>أضاءت بروقُكَ المَسْكُونَةَ. تَزَلزَلتْ الأرضُ وارتَعَدَتْ. يا اللـهُ في البَحْرِ طَرِيقُكَ ومسالِكُكَ في المِياهِ الكَثِيرَةِ.</a:t>
            </a:r>
          </a:p>
        </p:txBody>
      </p:sp>
    </p:spTree>
  </p:cSld>
  <p:clrMapOvr>
    <a:masterClrMapping/>
  </p:clrMapOvr>
  <p:transition spd="slow"/>
</p:sld>
</file>

<file path=ppt/slides/slide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65920B6-7F39-4D1A-A4B4-403521898F56}"/>
              </a:ext>
            </a:extLst>
          </p:cNvPr>
          <p:cNvSpPr>
            <a:spLocks noGrp="1"/>
          </p:cNvSpPr>
          <p:nvPr/>
        </p:nvSpPr>
        <p:spPr bwMode="auto">
          <a:xfrm>
            <a:off x="0" y="683419"/>
            <a:ext cx="9144000" cy="76517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rtl="1" eaLnBrk="0" fontAlgn="base" hangingPunct="0">
              <a:spcBef>
                <a:spcPct val="0"/>
              </a:spcBef>
              <a:spcAft>
                <a:spcPct val="0"/>
              </a:spcAft>
              <a:defRPr sz="4400" b="1" u="sng">
                <a:solidFill>
                  <a:srgbClr val="FFC000"/>
                </a:solidFill>
                <a:latin typeface="Times New Roman" pitchFamily="18" charset="0"/>
                <a:ea typeface="+mj-ea"/>
                <a:cs typeface="Times New Roman" pitchFamily="18" charset="0"/>
              </a:defRPr>
            </a:lvl1pPr>
            <a:lvl2pPr algn="ctr" rtl="1" eaLnBrk="0" fontAlgn="base" hangingPunct="0">
              <a:spcBef>
                <a:spcPct val="0"/>
              </a:spcBef>
              <a:spcAft>
                <a:spcPct val="0"/>
              </a:spcAft>
              <a:defRPr sz="3600">
                <a:solidFill>
                  <a:schemeClr val="bg1"/>
                </a:solidFill>
                <a:latin typeface="Calibri" pitchFamily="34" charset="0"/>
                <a:cs typeface="Times New Roman" pitchFamily="18" charset="0"/>
              </a:defRPr>
            </a:lvl2pPr>
            <a:lvl3pPr algn="ctr" rtl="1" eaLnBrk="0" fontAlgn="base" hangingPunct="0">
              <a:spcBef>
                <a:spcPct val="0"/>
              </a:spcBef>
              <a:spcAft>
                <a:spcPct val="0"/>
              </a:spcAft>
              <a:defRPr sz="3600">
                <a:solidFill>
                  <a:schemeClr val="bg1"/>
                </a:solidFill>
                <a:latin typeface="Calibri" pitchFamily="34" charset="0"/>
                <a:cs typeface="Times New Roman" pitchFamily="18" charset="0"/>
              </a:defRPr>
            </a:lvl3pPr>
            <a:lvl4pPr algn="ctr" rtl="1" eaLnBrk="0" fontAlgn="base" hangingPunct="0">
              <a:spcBef>
                <a:spcPct val="0"/>
              </a:spcBef>
              <a:spcAft>
                <a:spcPct val="0"/>
              </a:spcAft>
              <a:defRPr sz="3600">
                <a:solidFill>
                  <a:schemeClr val="bg1"/>
                </a:solidFill>
                <a:latin typeface="Calibri" pitchFamily="34" charset="0"/>
                <a:cs typeface="Times New Roman" pitchFamily="18" charset="0"/>
              </a:defRPr>
            </a:lvl4pPr>
            <a:lvl5pPr algn="ctr" rtl="1" eaLnBrk="0" fontAlgn="base" hangingPunct="0">
              <a:spcBef>
                <a:spcPct val="0"/>
              </a:spcBef>
              <a:spcAft>
                <a:spcPct val="0"/>
              </a:spcAft>
              <a:defRPr sz="3600">
                <a:solidFill>
                  <a:schemeClr val="bg1"/>
                </a:solidFill>
                <a:latin typeface="Calibri" pitchFamily="34" charset="0"/>
                <a:cs typeface="Times New Roman" pitchFamily="18" charset="0"/>
              </a:defRPr>
            </a:lvl5pPr>
            <a:lvl6pPr marL="457200" algn="ctr" rtl="1" eaLnBrk="1" fontAlgn="base" hangingPunct="1">
              <a:spcBef>
                <a:spcPct val="0"/>
              </a:spcBef>
              <a:spcAft>
                <a:spcPct val="0"/>
              </a:spcAft>
              <a:defRPr sz="3600">
                <a:solidFill>
                  <a:schemeClr val="bg1"/>
                </a:solidFill>
                <a:latin typeface="Arial" charset="0"/>
                <a:cs typeface="PT Bold Heading" pitchFamily="2" charset="-78"/>
              </a:defRPr>
            </a:lvl6pPr>
            <a:lvl7pPr marL="914400" algn="ctr" rtl="1" eaLnBrk="1" fontAlgn="base" hangingPunct="1">
              <a:spcBef>
                <a:spcPct val="0"/>
              </a:spcBef>
              <a:spcAft>
                <a:spcPct val="0"/>
              </a:spcAft>
              <a:defRPr sz="3600">
                <a:solidFill>
                  <a:schemeClr val="bg1"/>
                </a:solidFill>
                <a:latin typeface="Arial" charset="0"/>
                <a:cs typeface="PT Bold Heading" pitchFamily="2" charset="-78"/>
              </a:defRPr>
            </a:lvl7pPr>
            <a:lvl8pPr marL="1371600" algn="ctr" rtl="1" eaLnBrk="1" fontAlgn="base" hangingPunct="1">
              <a:spcBef>
                <a:spcPct val="0"/>
              </a:spcBef>
              <a:spcAft>
                <a:spcPct val="0"/>
              </a:spcAft>
              <a:defRPr sz="3600">
                <a:solidFill>
                  <a:schemeClr val="bg1"/>
                </a:solidFill>
                <a:latin typeface="Arial" charset="0"/>
                <a:cs typeface="PT Bold Heading" pitchFamily="2" charset="-78"/>
              </a:defRPr>
            </a:lvl8pPr>
            <a:lvl9pPr marL="1828800" algn="ctr" rtl="1" eaLnBrk="1" fontAlgn="base" hangingPunct="1">
              <a:spcBef>
                <a:spcPct val="0"/>
              </a:spcBef>
              <a:spcAft>
                <a:spcPct val="0"/>
              </a:spcAft>
              <a:defRPr sz="3600">
                <a:solidFill>
                  <a:schemeClr val="bg1"/>
                </a:solidFill>
                <a:latin typeface="Arial" charset="0"/>
                <a:cs typeface="PT Bold Heading" pitchFamily="2" charset="-78"/>
              </a:defRPr>
            </a:lvl9pPr>
          </a:lstStyle>
          <a:p>
            <a:r>
              <a:rPr lang="ar-SA" dirty="0"/>
              <a:t>الإنجيل من بشارة مُعلمنا يوحنا (5 : 1 ـ 18 )</a:t>
            </a:r>
            <a:endParaRPr lang="en-US" dirty="0"/>
          </a:p>
        </p:txBody>
      </p:sp>
      <p:sp>
        <p:nvSpPr>
          <p:cNvPr id="4" name="Content Placeholder 3">
            <a:extLst>
              <a:ext uri="{FF2B5EF4-FFF2-40B4-BE49-F238E27FC236}">
                <a16:creationId xmlns:a16="http://schemas.microsoft.com/office/drawing/2014/main" id="{981E0AFC-3787-42F9-B422-5035E26604EF}"/>
              </a:ext>
            </a:extLst>
          </p:cNvPr>
          <p:cNvSpPr txBox="1">
            <a:spLocks/>
          </p:cNvSpPr>
          <p:nvPr/>
        </p:nvSpPr>
        <p:spPr bwMode="auto">
          <a:xfrm>
            <a:off x="0" y="4340925"/>
            <a:ext cx="9144000"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a:lstStyle>
          <a:p>
            <a:pPr algn="justLow" rtl="1">
              <a:spcBef>
                <a:spcPct val="20000"/>
              </a:spcBef>
            </a:pPr>
            <a:r>
              <a:rPr lang="ar-EG" sz="3200" b="1" dirty="0">
                <a:solidFill>
                  <a:srgbClr val="FFFFFF"/>
                </a:solidFill>
                <a:cs typeface="Times New Roman" panose="02020603050405020304" pitchFamily="18" charset="0"/>
              </a:rPr>
              <a:t>وبَعْدَ هذا كَانَ عِيدُ اليهود، فصَعِدَ يسوعُ إلى أُورُشليمَ. وفي أورشليمَ عندَ باب الضَّأنِ كانت توجدُ بِركَةٌ تُسمَّى بالعبرانيَّةِ " بيتُ حسدا " لها خمسةُ أروقةٍ. في هذه كانَ مطروحاً كثيرٌ من المرضَى عُمي وعرج وآخرون عُسم، يتوقَّعونَ تحريك الماءِ. لأنَّ ملاكاً كانَ ينزلُ في كلِّ حينٍ في البِركَةِ ويحرِّكُ الماءَ. </a:t>
            </a:r>
          </a:p>
        </p:txBody>
      </p:sp>
    </p:spTree>
    <p:extLst>
      <p:ext uri="{BB962C8B-B14F-4D97-AF65-F5344CB8AC3E}">
        <p14:creationId xmlns:p14="http://schemas.microsoft.com/office/powerpoint/2010/main" val="276547546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2B11CB9-8109-4733-9B9E-E2B88C70B57C}"/>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وكلُّ مَن ينزلُ أولاً بعد تحريكِ الماءِ كانَ يبرأُ من كلِّ مرضٍ فيهِ. وكانَ هُنَاكَ رجلٌ به مرضٌ منذُ ثمانٍ وثلاثينَ سنةً. هذا رآه يسوع راقداً، وعَلِمَ أنَّ لهُ زماناً كثيراً، فقالَ لهُ: " أتُريدُ أنْ تبرأَ؟ " أجابهُ المريضُ وقال: " يا سيِّدُ، ليس لي إنسانٌ يُلقيني في البِركَةِ متى تحرَّكَ الماءُ. بل بينما أنا آتٍ، يسـبقني آخَر وينزل قُدَّامي ".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612401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D5CEB3E6-C1EC-4294-AEBF-6599C99EEFD3}"/>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قالَ لهُ يسـوعُ:" قُم. احمِلْ سريرَكَ وامشِ ". فحالاً برئَ الرَّجُلُ وحملَ سريرهُ ومشَى وكان في ذلكَ اليوم سبتٌ. فقال اليهودُ للذي بَرئَ: " إنَّهُ سبتٌ! ولا يحلُّ لكَ أن تحمِلَ سريرَكَ ". فأجابَهم: " إنَّ الذي أبرأني هو قال لي: احمِل سريرَكَ وامشِ ". فسألوهُ قائلين: " مَن هو الإنسانُ الذي قال لكَ: احمِل سريرَكَ وامشِ؟". </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7520097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439CA78D-0B9D-4EEE-8CDE-932C970CF9CF}"/>
              </a:ext>
            </a:extLst>
          </p:cNvPr>
          <p:cNvSpPr txBox="1"/>
          <p:nvPr/>
        </p:nvSpPr>
        <p:spPr>
          <a:xfrm>
            <a:off x="0" y="4345206"/>
            <a:ext cx="9144000" cy="2554545"/>
          </a:xfrm>
          <a:prstGeom prst="rect">
            <a:avLst/>
          </a:prstGeom>
          <a:noFill/>
        </p:spPr>
        <p:txBody>
          <a:bodyPr vert="horz" rtlCol="0">
            <a:spAutoFit/>
          </a:bodyPr>
          <a:lstStyle/>
          <a:p>
            <a:pPr algn="r" rtl="1"/>
            <a:r>
              <a:rPr lang="ar-EG" sz="3200" b="1" dirty="0">
                <a:solidFill>
                  <a:srgbClr val="FFFFFF"/>
                </a:solidFill>
                <a:cs typeface="Times New Roman" panose="02020603050405020304" pitchFamily="18" charset="0"/>
              </a:rPr>
              <a:t>أمَّا الذي شُفيَ فلم يكن يعلمُ مَن هوَ، لأنَّ يسوع كان قد خرجَ، إذ كان جمعٌ في ذلكَ الموضِع. بعدَ ذلكَ وجدهُ يسوعُ في الهيكلِ وقال لهُ: " ها أنتَ قد بَرِئْتَ، فلا تٌخطئ أيضاً لئلاَّ يكونَ لكَ أشرٌ ". فمضى الرَّجُلُ وقالَ لليهودِ: أنَّ يسوعَ هو الذي أبرأهُ. مِن أجل هذا كانَ اليهودُ يطردونَ يسوعَ، ويُريدونَ أن يقتلوه، لأنَّهُ كانَ يفعلُ هذا في السبتِ.</a:t>
            </a:r>
            <a:endParaRPr lang="en-GB" sz="32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115659022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3">
            <a:extLst>
              <a:ext uri="{FF2B5EF4-FFF2-40B4-BE49-F238E27FC236}">
                <a16:creationId xmlns:a16="http://schemas.microsoft.com/office/drawing/2014/main" id="{FFE3915F-6061-41AE-853C-191302DDC2CD}"/>
              </a:ext>
            </a:extLst>
          </p:cNvPr>
          <p:cNvSpPr txBox="1"/>
          <p:nvPr/>
        </p:nvSpPr>
        <p:spPr>
          <a:xfrm>
            <a:off x="0" y="4345206"/>
            <a:ext cx="9144000" cy="2554545"/>
          </a:xfrm>
          <a:prstGeom prst="rect">
            <a:avLst/>
          </a:prstGeom>
          <a:noFill/>
        </p:spPr>
        <p:txBody>
          <a:bodyPr vert="horz" rtlCol="0">
            <a:spAutoFit/>
          </a:bodyPr>
          <a:lstStyle/>
          <a:p>
            <a:pPr algn="r" rtl="1"/>
            <a:r>
              <a:rPr lang="ar-EG" sz="4000" b="1" dirty="0">
                <a:solidFill>
                  <a:srgbClr val="FFFFFF"/>
                </a:solidFill>
                <a:cs typeface="Times New Roman" panose="02020603050405020304" pitchFamily="18" charset="0"/>
              </a:rPr>
              <a:t>فأجاب يسوع وقال لهم: " أبي يعملُ حتَّى الآنَ وأنا أيضاً أعملُ ". فمِن أجلِ هذا كانَ اليهودُ يطلبونَ أكثر أنَّ يقتلوهُ، لأنَّهُ لمْ يَنقُض السَّبتَ فقط، بلْ كانَ يقولُ أيضاً إنَّ اللـه أبي، جاعلاً نفسهُ مُساوياً لله.</a:t>
            </a:r>
            <a:endParaRPr lang="en-GB" sz="4000" b="1" dirty="0">
              <a:solidFill>
                <a:srgbClr val="FFFFFF"/>
              </a:solidFill>
              <a:latin typeface="Times New Roman" panose="02020603050405020304" pitchFamily="18" charset="0"/>
            </a:endParaRPr>
          </a:p>
        </p:txBody>
      </p:sp>
    </p:spTree>
    <p:extLst>
      <p:ext uri="{BB962C8B-B14F-4D97-AF65-F5344CB8AC3E}">
        <p14:creationId xmlns:p14="http://schemas.microsoft.com/office/powerpoint/2010/main" val="5309805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simple">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1_simpl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914400" rtl="1" eaLnBrk="1" fontAlgn="base" latinLnBrk="0" hangingPunct="1">
          <a:lnSpc>
            <a:spcPct val="100000"/>
          </a:lnSpc>
          <a:spcBef>
            <a:spcPct val="0"/>
          </a:spcBef>
          <a:spcAft>
            <a:spcPct val="0"/>
          </a:spcAft>
          <a:buClrTx/>
          <a:buSzTx/>
          <a:buFontTx/>
          <a:buNone/>
          <a:tabLst/>
          <a:defRPr kumimoji="0" lang="ar-SA" sz="1800" b="0" i="0" u="none" strike="noStrike" cap="none" normalizeH="0" baseline="0" smtClean="0">
            <a:ln>
              <a:noFill/>
            </a:ln>
            <a:solidFill>
              <a:schemeClr val="tx1"/>
            </a:solidFill>
            <a:effectLst/>
            <a:latin typeface="Arial" charset="0"/>
            <a:cs typeface="Arial" charset="0"/>
          </a:defRPr>
        </a:defPPr>
      </a:lst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955</TotalTime>
  <Words>8340</Words>
  <Application>Microsoft Office PowerPoint</Application>
  <PresentationFormat>On-screen Show (4:3)</PresentationFormat>
  <Paragraphs>394</Paragraphs>
  <Slides>201</Slides>
  <Notes>23</Notes>
  <HiddenSlides>160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201</vt:i4>
      </vt:variant>
    </vt:vector>
  </HeadingPairs>
  <TitlesOfParts>
    <vt:vector size="211" baseType="lpstr">
      <vt:lpstr>Adobe Arabic</vt:lpstr>
      <vt:lpstr>Arial</vt:lpstr>
      <vt:lpstr>Calibri</vt:lpstr>
      <vt:lpstr>Calibri Light</vt:lpstr>
      <vt:lpstr>CS Avva Shenouda</vt:lpstr>
      <vt:lpstr>CS New Athanasius</vt:lpstr>
      <vt:lpstr>Times New Roman</vt:lpstr>
      <vt:lpstr>Office Theme</vt:lpstr>
      <vt:lpstr>simple</vt:lpstr>
      <vt:lpstr>1_simple</vt:lpstr>
      <vt:lpstr>PowerPoint Presentation</vt:lpstr>
      <vt:lpstr>الاحد الاول من توت</vt:lpstr>
      <vt:lpstr>PowerPoint Presentation</vt:lpstr>
      <vt:lpstr>PowerPoint Presentation</vt:lpstr>
      <vt:lpstr>PowerPoint Presentation</vt:lpstr>
      <vt:lpstr>الاحد الثانى من توت</vt:lpstr>
      <vt:lpstr>PowerPoint Presentation</vt:lpstr>
      <vt:lpstr>PowerPoint Presentation</vt:lpstr>
      <vt:lpstr>PowerPoint Presentation</vt:lpstr>
      <vt:lpstr>توت 3</vt:lpstr>
      <vt:lpstr>PowerPoint Presentation</vt:lpstr>
      <vt:lpstr>PowerPoint Presentation</vt:lpstr>
      <vt:lpstr>PowerPoint Presentation</vt:lpstr>
      <vt:lpstr>PowerPoint Presentation</vt:lpstr>
      <vt:lpstr>PowerPoint Presentation</vt:lpstr>
      <vt:lpstr> توت 4</vt:lpstr>
      <vt:lpstr>PowerPoint Presentation</vt:lpstr>
      <vt:lpstr>PowerPoint Presentation</vt:lpstr>
      <vt:lpstr>PowerPoint Presentation</vt:lpstr>
      <vt:lpstr>PowerPoint Presentation</vt:lpstr>
      <vt:lpstr>بابه 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بابه 2</vt:lpstr>
      <vt:lpstr>PowerPoint Presentation</vt:lpstr>
      <vt:lpstr>PowerPoint Presentation</vt:lpstr>
      <vt:lpstr>PowerPoint Presentation</vt:lpstr>
      <vt:lpstr>PowerPoint Presentation</vt:lpstr>
      <vt:lpstr>بابه 3</vt:lpstr>
      <vt:lpstr>PowerPoint Presentation</vt:lpstr>
      <vt:lpstr>PowerPoint Presentation</vt:lpstr>
      <vt:lpstr>PowerPoint Presentation</vt:lpstr>
      <vt:lpstr>PowerPoint Presentation</vt:lpstr>
      <vt:lpstr>PowerPoint Presentation</vt:lpstr>
      <vt:lpstr>بابه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هاتور1</vt:lpstr>
      <vt:lpstr>PowerPoint Presentation</vt:lpstr>
      <vt:lpstr>PowerPoint Presentation</vt:lpstr>
      <vt:lpstr>PowerPoint Presentation</vt:lpstr>
      <vt:lpstr>PowerPoint Presentation</vt:lpstr>
      <vt:lpstr>هاتور2</vt:lpstr>
      <vt:lpstr>PowerPoint Presentation</vt:lpstr>
      <vt:lpstr>PowerPoint Presentation</vt:lpstr>
      <vt:lpstr>PowerPoint Presentation</vt:lpstr>
      <vt:lpstr>هاتور3</vt:lpstr>
      <vt:lpstr>PowerPoint Presentation</vt:lpstr>
      <vt:lpstr>PowerPoint Presentation</vt:lpstr>
      <vt:lpstr>PowerPoint Presentation</vt:lpstr>
      <vt:lpstr>هاتور4</vt:lpstr>
      <vt:lpstr>PowerPoint Presentation</vt:lpstr>
      <vt:lpstr>PowerPoint Presentation</vt:lpstr>
      <vt:lpstr>PowerPoint Presentation</vt:lpstr>
      <vt:lpstr>كيهك الأحد الأول</vt:lpstr>
      <vt:lpstr>PowerPoint Presentation</vt:lpstr>
      <vt:lpstr>PowerPoint Presentation</vt:lpstr>
      <vt:lpstr>PowerPoint Presentation</vt:lpstr>
      <vt:lpstr>كيهك الأحد الثانى</vt:lpstr>
      <vt:lpstr>PowerPoint Presentation</vt:lpstr>
      <vt:lpstr>PowerPoint Presentation</vt:lpstr>
      <vt:lpstr>PowerPoint Presentation</vt:lpstr>
      <vt:lpstr>PowerPoint Presentation</vt:lpstr>
      <vt:lpstr>PowerPoint Presentation</vt:lpstr>
      <vt:lpstr>كيهك الأحد الثالث</vt:lpstr>
      <vt:lpstr>PowerPoint Presentation</vt:lpstr>
      <vt:lpstr>PowerPoint Presentation</vt:lpstr>
      <vt:lpstr>كيهك الأحد الرابع</vt:lpstr>
      <vt:lpstr>PowerPoint Presentation</vt:lpstr>
      <vt:lpstr>PowerPoint Presentation</vt:lpstr>
      <vt:lpstr>الأحد الأول من شهر طوبى</vt:lpstr>
      <vt:lpstr>PowerPoint Presentation</vt:lpstr>
      <vt:lpstr>PowerPoint Presentation</vt:lpstr>
      <vt:lpstr>PowerPoint Presentation</vt:lpstr>
      <vt:lpstr>2 طوبه</vt:lpstr>
      <vt:lpstr>PowerPoint Presentation</vt:lpstr>
      <vt:lpstr>PowerPoint Presentation</vt:lpstr>
      <vt:lpstr>PowerPoint Presentation</vt:lpstr>
      <vt:lpstr>PowerPoint Presentation</vt:lpstr>
      <vt:lpstr>PowerPoint Presentation</vt:lpstr>
      <vt:lpstr>3 طوبه</vt:lpstr>
      <vt:lpstr>PowerPoint Presentation</vt:lpstr>
      <vt:lpstr>PowerPoint Presentation</vt:lpstr>
      <vt:lpstr>PowerPoint Presentation</vt:lpstr>
      <vt:lpstr>PowerPoint Presentation</vt:lpstr>
      <vt:lpstr>PowerPoint Presentation</vt:lpstr>
      <vt:lpstr>PowerPoint Presentation</vt:lpstr>
      <vt:lpstr>4 طوبه</vt:lpstr>
      <vt:lpstr>PowerPoint Presentation</vt:lpstr>
      <vt:lpstr>PowerPoint Presentation</vt:lpstr>
      <vt:lpstr>PowerPoint Presentation</vt:lpstr>
      <vt:lpstr>PowerPoint Presentation</vt:lpstr>
      <vt:lpstr>PowerPoint Presentation</vt:lpstr>
      <vt:lpstr>1 أمشير</vt:lpstr>
      <vt:lpstr>PowerPoint Presentation</vt:lpstr>
      <vt:lpstr>PowerPoint Presentation</vt:lpstr>
      <vt:lpstr>PowerPoint Presentation</vt:lpstr>
      <vt:lpstr>2 أمشير</vt:lpstr>
      <vt:lpstr>PowerPoint Presentation</vt:lpstr>
      <vt:lpstr>PowerPoint Presentation</vt:lpstr>
      <vt:lpstr>PowerPoint Presentation</vt:lpstr>
      <vt:lpstr>3 أمشير</vt:lpstr>
      <vt:lpstr>PowerPoint Presentation</vt:lpstr>
      <vt:lpstr>PowerPoint Presentation</vt:lpstr>
      <vt:lpstr>PowerPoint Presentation</vt:lpstr>
      <vt:lpstr>4 أمشير</vt:lpstr>
      <vt:lpstr>PowerPoint Presentation</vt:lpstr>
      <vt:lpstr>PowerPoint Presentation</vt:lpstr>
      <vt:lpstr>PowerPoint Presentation</vt:lpstr>
      <vt:lpstr>PowerPoint Presentation</vt:lpstr>
      <vt:lpstr>3 بشنس</vt:lpstr>
      <vt:lpstr>PowerPoint Presentation</vt:lpstr>
      <vt:lpstr>PowerPoint Presentation</vt:lpstr>
      <vt:lpstr>4 بشنس</vt:lpstr>
      <vt:lpstr>PowerPoint Presentation</vt:lpstr>
      <vt:lpstr>PowerPoint Presentation</vt:lpstr>
      <vt:lpstr>PowerPoint Presentation</vt:lpstr>
      <vt:lpstr>1 بؤونه</vt:lpstr>
      <vt:lpstr>PowerPoint Presentation</vt:lpstr>
      <vt:lpstr>PowerPoint Presentation</vt:lpstr>
      <vt:lpstr>PowerPoint Presentation</vt:lpstr>
      <vt:lpstr>PowerPoint Presentation</vt:lpstr>
      <vt:lpstr>2 بؤونه</vt:lpstr>
      <vt:lpstr>PowerPoint Presentation</vt:lpstr>
      <vt:lpstr>PowerPoint Presentation</vt:lpstr>
      <vt:lpstr>PowerPoint Presentation</vt:lpstr>
      <vt:lpstr>3 بؤونه</vt:lpstr>
      <vt:lpstr>PowerPoint Presentation</vt:lpstr>
      <vt:lpstr>PowerPoint Presentation</vt:lpstr>
      <vt:lpstr>PowerPoint Presentation</vt:lpstr>
      <vt:lpstr>4 بؤونه</vt:lpstr>
      <vt:lpstr>PowerPoint Presentation</vt:lpstr>
      <vt:lpstr>PowerPoint Presentation</vt:lpstr>
      <vt:lpstr>PowerPoint Presentation</vt:lpstr>
      <vt:lpstr>PowerPoint Presentation</vt:lpstr>
      <vt:lpstr>1 أبيب</vt:lpstr>
      <vt:lpstr>PowerPoint Presentation</vt:lpstr>
      <vt:lpstr>PowerPoint Presentation</vt:lpstr>
      <vt:lpstr>PowerPoint Presentation</vt:lpstr>
      <vt:lpstr>2 أبيب</vt:lpstr>
      <vt:lpstr>PowerPoint Presentation</vt:lpstr>
      <vt:lpstr>PowerPoint Presentation</vt:lpstr>
      <vt:lpstr>PowerPoint Presentation</vt:lpstr>
      <vt:lpstr>PowerPoint Presentation</vt:lpstr>
      <vt:lpstr>PowerPoint Presentation</vt:lpstr>
      <vt:lpstr>PowerPoint Presentation</vt:lpstr>
      <vt:lpstr>3 أبيب</vt:lpstr>
      <vt:lpstr>PowerPoint Presentation</vt:lpstr>
      <vt:lpstr>PowerPoint Presentation</vt:lpstr>
      <vt:lpstr>PowerPoint Presentation</vt:lpstr>
      <vt:lpstr>PowerPoint Presentation</vt:lpstr>
      <vt:lpstr>4 أبيب</vt:lpstr>
      <vt:lpstr>PowerPoint Presentation</vt:lpstr>
      <vt:lpstr>PowerPoint Presentation</vt:lpstr>
      <vt:lpstr>PowerPoint Presentation</vt:lpstr>
      <vt:lpstr>PowerPoint Presentation</vt:lpstr>
      <vt:lpstr>1 مسرى</vt:lpstr>
      <vt:lpstr>PowerPoint Presentation</vt:lpstr>
      <vt:lpstr>PowerPoint Presentation</vt:lpstr>
      <vt:lpstr>PowerPoint Presentation</vt:lpstr>
      <vt:lpstr>PowerPoint Presentation</vt:lpstr>
      <vt:lpstr>2 مسرى</vt:lpstr>
      <vt:lpstr>PowerPoint Presentation</vt:lpstr>
      <vt:lpstr>PowerPoint Presentation</vt:lpstr>
      <vt:lpstr>PowerPoint Presentation</vt:lpstr>
      <vt:lpstr>PowerPoint Presentation</vt:lpstr>
      <vt:lpstr>3 مسرى</vt:lpstr>
      <vt:lpstr>PowerPoint Presentation</vt:lpstr>
      <vt:lpstr>PowerPoint Presentation</vt:lpstr>
      <vt:lpstr>PowerPoint Presentation</vt:lpstr>
      <vt:lpstr>PowerPoint Presentation</vt:lpstr>
      <vt:lpstr>4 مسرى</vt:lpstr>
      <vt:lpstr>PowerPoint Presentation</vt:lpstr>
      <vt:lpstr>PowerPoint Presentation</vt:lpstr>
      <vt:lpstr>PowerPoint Presentation</vt:lpstr>
      <vt:lpstr>PowerPoint Presentation</vt:lpstr>
      <vt:lpstr>PowerPoint Presentation</vt:lpstr>
      <vt:lpstr>1 نسى</vt:lpstr>
      <vt:lpstr>PowerPoint Presentation</vt:lpstr>
      <vt:lpstr>PowerPoint Presentation</vt:lpstr>
      <vt:lpstr>PowerPoint Presentation</vt:lpstr>
      <vt:lpstr>PowerPoint Presentation</vt:lpstr>
      <vt:lpstr>PowerPoint Presentation</vt:lpstr>
      <vt:lpstr>PowerPoint Presentation</vt:lpstr>
      <vt:lpstr>الأحد الخامس</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John Wassfy</dc:creator>
  <cp:lastModifiedBy>John Wassfy</cp:lastModifiedBy>
  <cp:revision>91</cp:revision>
  <dcterms:created xsi:type="dcterms:W3CDTF">2024-06-26T20:01:11Z</dcterms:created>
  <dcterms:modified xsi:type="dcterms:W3CDTF">2024-10-06T09:33:41Z</dcterms:modified>
</cp:coreProperties>
</file>