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 id="2147483678" r:id="rId3"/>
  </p:sldMasterIdLst>
  <p:notesMasterIdLst>
    <p:notesMasterId r:id="rId195"/>
  </p:notesMasterIdLst>
  <p:sldIdLst>
    <p:sldId id="256" r:id="rId4"/>
    <p:sldId id="371" r:id="rId5"/>
    <p:sldId id="1945" r:id="rId6"/>
    <p:sldId id="373" r:id="rId7"/>
    <p:sldId id="380" r:id="rId8"/>
    <p:sldId id="419" r:id="rId9"/>
    <p:sldId id="1953" r:id="rId10"/>
    <p:sldId id="1955" r:id="rId11"/>
    <p:sldId id="381" r:id="rId12"/>
    <p:sldId id="346" r:id="rId13"/>
    <p:sldId id="1964" r:id="rId14"/>
    <p:sldId id="1965" r:id="rId15"/>
    <p:sldId id="382" r:id="rId16"/>
    <p:sldId id="357" r:id="rId17"/>
    <p:sldId id="1976" r:id="rId18"/>
    <p:sldId id="1977" r:id="rId19"/>
    <p:sldId id="383" r:id="rId20"/>
    <p:sldId id="605" r:id="rId21"/>
    <p:sldId id="1987" r:id="rId22"/>
    <p:sldId id="1988" r:id="rId23"/>
    <p:sldId id="384" r:id="rId24"/>
    <p:sldId id="609" r:id="rId25"/>
    <p:sldId id="1996" r:id="rId26"/>
    <p:sldId id="1997" r:id="rId27"/>
    <p:sldId id="385" r:id="rId28"/>
    <p:sldId id="618" r:id="rId29"/>
    <p:sldId id="2006" r:id="rId30"/>
    <p:sldId id="2007" r:id="rId31"/>
    <p:sldId id="386" r:id="rId32"/>
    <p:sldId id="626" r:id="rId33"/>
    <p:sldId id="2015" r:id="rId34"/>
    <p:sldId id="2016" r:id="rId35"/>
    <p:sldId id="2017" r:id="rId36"/>
    <p:sldId id="2018" r:id="rId37"/>
    <p:sldId id="387" r:id="rId38"/>
    <p:sldId id="421" r:id="rId39"/>
    <p:sldId id="2031" r:id="rId40"/>
    <p:sldId id="2032" r:id="rId41"/>
    <p:sldId id="2033" r:id="rId42"/>
    <p:sldId id="388" r:id="rId43"/>
    <p:sldId id="435" r:id="rId44"/>
    <p:sldId id="2044" r:id="rId45"/>
    <p:sldId id="2045" r:id="rId46"/>
    <p:sldId id="389" r:id="rId47"/>
    <p:sldId id="448" r:id="rId48"/>
    <p:sldId id="2055" r:id="rId49"/>
    <p:sldId id="2056" r:id="rId50"/>
    <p:sldId id="390" r:id="rId51"/>
    <p:sldId id="461" r:id="rId52"/>
    <p:sldId id="2068" r:id="rId53"/>
    <p:sldId id="2069" r:id="rId54"/>
    <p:sldId id="391" r:id="rId55"/>
    <p:sldId id="807" r:id="rId56"/>
    <p:sldId id="2080" r:id="rId57"/>
    <p:sldId id="2620" r:id="rId58"/>
    <p:sldId id="2081" r:id="rId59"/>
    <p:sldId id="392" r:id="rId60"/>
    <p:sldId id="822" r:id="rId61"/>
    <p:sldId id="2104" r:id="rId62"/>
    <p:sldId id="2621" r:id="rId63"/>
    <p:sldId id="2105" r:id="rId64"/>
    <p:sldId id="2106" r:id="rId65"/>
    <p:sldId id="2622" r:id="rId66"/>
    <p:sldId id="2107" r:id="rId67"/>
    <p:sldId id="393" r:id="rId68"/>
    <p:sldId id="837" r:id="rId69"/>
    <p:sldId id="2124" r:id="rId70"/>
    <p:sldId id="2623" r:id="rId71"/>
    <p:sldId id="394" r:id="rId72"/>
    <p:sldId id="853" r:id="rId73"/>
    <p:sldId id="2145" r:id="rId74"/>
    <p:sldId id="2624" r:id="rId75"/>
    <p:sldId id="395" r:id="rId76"/>
    <p:sldId id="868" r:id="rId77"/>
    <p:sldId id="2170" r:id="rId78"/>
    <p:sldId id="2171" r:id="rId79"/>
    <p:sldId id="396" r:id="rId80"/>
    <p:sldId id="871" r:id="rId81"/>
    <p:sldId id="2183" r:id="rId82"/>
    <p:sldId id="2184" r:id="rId83"/>
    <p:sldId id="819" r:id="rId84"/>
    <p:sldId id="2185" r:id="rId85"/>
    <p:sldId id="397" r:id="rId86"/>
    <p:sldId id="942" r:id="rId87"/>
    <p:sldId id="2194" r:id="rId88"/>
    <p:sldId id="2195" r:id="rId89"/>
    <p:sldId id="2196" r:id="rId90"/>
    <p:sldId id="2197" r:id="rId91"/>
    <p:sldId id="2198" r:id="rId92"/>
    <p:sldId id="398" r:id="rId93"/>
    <p:sldId id="955" r:id="rId94"/>
    <p:sldId id="2212" r:id="rId95"/>
    <p:sldId id="2213" r:id="rId96"/>
    <p:sldId id="2214" r:id="rId97"/>
    <p:sldId id="2215" r:id="rId98"/>
    <p:sldId id="399" r:id="rId99"/>
    <p:sldId id="970" r:id="rId100"/>
    <p:sldId id="2246" r:id="rId101"/>
    <p:sldId id="2247" r:id="rId102"/>
    <p:sldId id="400" r:id="rId103"/>
    <p:sldId id="983" r:id="rId104"/>
    <p:sldId id="2258" r:id="rId105"/>
    <p:sldId id="2259" r:id="rId106"/>
    <p:sldId id="401" r:id="rId107"/>
    <p:sldId id="997" r:id="rId108"/>
    <p:sldId id="2277" r:id="rId109"/>
    <p:sldId id="2278" r:id="rId110"/>
    <p:sldId id="402" r:id="rId111"/>
    <p:sldId id="1011" r:id="rId112"/>
    <p:sldId id="2299" r:id="rId113"/>
    <p:sldId id="2300" r:id="rId114"/>
    <p:sldId id="2301" r:id="rId115"/>
    <p:sldId id="403" r:id="rId116"/>
    <p:sldId id="1003" r:id="rId117"/>
    <p:sldId id="2310" r:id="rId118"/>
    <p:sldId id="404" r:id="rId119"/>
    <p:sldId id="1014" r:id="rId120"/>
    <p:sldId id="2326" r:id="rId121"/>
    <p:sldId id="2327" r:id="rId122"/>
    <p:sldId id="405" r:id="rId123"/>
    <p:sldId id="1030" r:id="rId124"/>
    <p:sldId id="2344" r:id="rId125"/>
    <p:sldId id="2346" r:id="rId126"/>
    <p:sldId id="2348" r:id="rId127"/>
    <p:sldId id="408" r:id="rId128"/>
    <p:sldId id="1044" r:id="rId129"/>
    <p:sldId id="2363" r:id="rId130"/>
    <p:sldId id="2365" r:id="rId131"/>
    <p:sldId id="866" r:id="rId132"/>
    <p:sldId id="1058" r:id="rId133"/>
    <p:sldId id="2380" r:id="rId134"/>
    <p:sldId id="2382" r:id="rId135"/>
    <p:sldId id="867" r:id="rId136"/>
    <p:sldId id="1073" r:id="rId137"/>
    <p:sldId id="2402" r:id="rId138"/>
    <p:sldId id="2404" r:id="rId139"/>
    <p:sldId id="2405" r:id="rId140"/>
    <p:sldId id="409" r:id="rId141"/>
    <p:sldId id="1088" r:id="rId142"/>
    <p:sldId id="2421" r:id="rId143"/>
    <p:sldId id="2423" r:id="rId144"/>
    <p:sldId id="410" r:id="rId145"/>
    <p:sldId id="1146" r:id="rId146"/>
    <p:sldId id="2446" r:id="rId147"/>
    <p:sldId id="2447" r:id="rId148"/>
    <p:sldId id="2448" r:id="rId149"/>
    <p:sldId id="2449" r:id="rId150"/>
    <p:sldId id="2450" r:id="rId151"/>
    <p:sldId id="411" r:id="rId152"/>
    <p:sldId id="1158" r:id="rId153"/>
    <p:sldId id="2462" r:id="rId154"/>
    <p:sldId id="2463" r:id="rId155"/>
    <p:sldId id="2464" r:id="rId156"/>
    <p:sldId id="412" r:id="rId157"/>
    <p:sldId id="1165" r:id="rId158"/>
    <p:sldId id="2478" r:id="rId159"/>
    <p:sldId id="2479" r:id="rId160"/>
    <p:sldId id="2480" r:id="rId161"/>
    <p:sldId id="413" r:id="rId162"/>
    <p:sldId id="1172" r:id="rId163"/>
    <p:sldId id="2506" r:id="rId164"/>
    <p:sldId id="2508" r:id="rId165"/>
    <p:sldId id="2510" r:id="rId166"/>
    <p:sldId id="414" r:id="rId167"/>
    <p:sldId id="1175" r:id="rId168"/>
    <p:sldId id="2529" r:id="rId169"/>
    <p:sldId id="2530" r:id="rId170"/>
    <p:sldId id="2531" r:id="rId171"/>
    <p:sldId id="415" r:id="rId172"/>
    <p:sldId id="1180" r:id="rId173"/>
    <p:sldId id="2548" r:id="rId174"/>
    <p:sldId id="1181" r:id="rId175"/>
    <p:sldId id="2549" r:id="rId176"/>
    <p:sldId id="416" r:id="rId177"/>
    <p:sldId id="1185" r:id="rId178"/>
    <p:sldId id="2560" r:id="rId179"/>
    <p:sldId id="2561" r:id="rId180"/>
    <p:sldId id="2562" r:id="rId181"/>
    <p:sldId id="2563" r:id="rId182"/>
    <p:sldId id="417" r:id="rId183"/>
    <p:sldId id="1190" r:id="rId184"/>
    <p:sldId id="2588" r:id="rId185"/>
    <p:sldId id="2590" r:id="rId186"/>
    <p:sldId id="2591" r:id="rId187"/>
    <p:sldId id="1191" r:id="rId188"/>
    <p:sldId id="2594" r:id="rId189"/>
    <p:sldId id="418" r:id="rId190"/>
    <p:sldId id="1104" r:id="rId191"/>
    <p:sldId id="2615" r:id="rId192"/>
    <p:sldId id="2616" r:id="rId193"/>
    <p:sldId id="2619" r:id="rId19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الفهرس" id="{CC97200A-8CFE-40FD-87D3-077B82F027EE}">
          <p14:sldIdLst>
            <p14:sldId id="256"/>
          </p14:sldIdLst>
        </p14:section>
        <p14:section name="توت" id="{91C90B9E-7C9E-4973-BF00-1FEDEA029752}">
          <p14:sldIdLst>
            <p14:sldId id="371"/>
            <p14:sldId id="1945"/>
            <p14:sldId id="373"/>
            <p14:sldId id="380"/>
            <p14:sldId id="419"/>
            <p14:sldId id="1953"/>
            <p14:sldId id="1955"/>
            <p14:sldId id="381"/>
            <p14:sldId id="346"/>
            <p14:sldId id="1964"/>
            <p14:sldId id="1965"/>
            <p14:sldId id="382"/>
            <p14:sldId id="357"/>
            <p14:sldId id="1976"/>
            <p14:sldId id="1977"/>
            <p14:sldId id="383"/>
          </p14:sldIdLst>
        </p14:section>
        <p14:section name="بابة" id="{FD7BF28E-0115-459C-8D2B-D06A77E3F33A}">
          <p14:sldIdLst>
            <p14:sldId id="605"/>
            <p14:sldId id="1987"/>
            <p14:sldId id="1988"/>
            <p14:sldId id="384"/>
            <p14:sldId id="609"/>
            <p14:sldId id="1996"/>
            <p14:sldId id="1997"/>
            <p14:sldId id="385"/>
            <p14:sldId id="618"/>
            <p14:sldId id="2006"/>
            <p14:sldId id="2007"/>
            <p14:sldId id="386"/>
            <p14:sldId id="626"/>
            <p14:sldId id="2015"/>
            <p14:sldId id="2016"/>
            <p14:sldId id="2017"/>
            <p14:sldId id="2018"/>
            <p14:sldId id="387"/>
          </p14:sldIdLst>
        </p14:section>
        <p14:section name="هاتور" id="{9DE33A9A-327D-4501-8D69-E115B75C8F2E}">
          <p14:sldIdLst>
            <p14:sldId id="421"/>
            <p14:sldId id="2031"/>
            <p14:sldId id="2032"/>
            <p14:sldId id="2033"/>
            <p14:sldId id="388"/>
            <p14:sldId id="435"/>
            <p14:sldId id="2044"/>
            <p14:sldId id="2045"/>
            <p14:sldId id="389"/>
            <p14:sldId id="448"/>
            <p14:sldId id="2055"/>
            <p14:sldId id="2056"/>
            <p14:sldId id="390"/>
            <p14:sldId id="461"/>
            <p14:sldId id="2068"/>
            <p14:sldId id="2069"/>
            <p14:sldId id="391"/>
          </p14:sldIdLst>
        </p14:section>
        <p14:section name="كيهك" id="{92E67B41-5EFB-426E-99C9-FA95290AB4BB}">
          <p14:sldIdLst>
            <p14:sldId id="807"/>
            <p14:sldId id="2080"/>
            <p14:sldId id="2620"/>
            <p14:sldId id="2081"/>
            <p14:sldId id="392"/>
            <p14:sldId id="822"/>
            <p14:sldId id="2104"/>
            <p14:sldId id="2621"/>
            <p14:sldId id="2105"/>
            <p14:sldId id="2106"/>
            <p14:sldId id="2622"/>
            <p14:sldId id="2107"/>
            <p14:sldId id="393"/>
            <p14:sldId id="837"/>
            <p14:sldId id="2124"/>
            <p14:sldId id="2623"/>
            <p14:sldId id="394"/>
            <p14:sldId id="853"/>
            <p14:sldId id="2145"/>
            <p14:sldId id="2624"/>
            <p14:sldId id="395"/>
          </p14:sldIdLst>
        </p14:section>
        <p14:section name="طوبة" id="{13AE56BA-F6FD-4B0B-8956-3E364B8CEB96}">
          <p14:sldIdLst>
            <p14:sldId id="868"/>
            <p14:sldId id="2170"/>
            <p14:sldId id="2171"/>
            <p14:sldId id="396"/>
            <p14:sldId id="871"/>
            <p14:sldId id="2183"/>
            <p14:sldId id="2184"/>
            <p14:sldId id="819"/>
            <p14:sldId id="2185"/>
            <p14:sldId id="397"/>
            <p14:sldId id="942"/>
            <p14:sldId id="2194"/>
            <p14:sldId id="2195"/>
            <p14:sldId id="2196"/>
            <p14:sldId id="2197"/>
            <p14:sldId id="2198"/>
            <p14:sldId id="398"/>
            <p14:sldId id="955"/>
            <p14:sldId id="2212"/>
            <p14:sldId id="2213"/>
            <p14:sldId id="2214"/>
            <p14:sldId id="2215"/>
            <p14:sldId id="399"/>
          </p14:sldIdLst>
        </p14:section>
        <p14:section name="أمشير" id="{3BBDF8B8-18AE-4D69-9095-E4B80E6BDB57}">
          <p14:sldIdLst>
            <p14:sldId id="970"/>
            <p14:sldId id="2246"/>
            <p14:sldId id="2247"/>
            <p14:sldId id="400"/>
            <p14:sldId id="983"/>
            <p14:sldId id="2258"/>
            <p14:sldId id="2259"/>
            <p14:sldId id="401"/>
            <p14:sldId id="997"/>
            <p14:sldId id="2277"/>
            <p14:sldId id="2278"/>
            <p14:sldId id="402"/>
            <p14:sldId id="1011"/>
            <p14:sldId id="2299"/>
            <p14:sldId id="2300"/>
            <p14:sldId id="2301"/>
            <p14:sldId id="403"/>
          </p14:sldIdLst>
        </p14:section>
        <p14:section name="بشنس" id="{577E2647-7729-4A64-9D67-D05BC68CF813}">
          <p14:sldIdLst>
            <p14:sldId id="1003"/>
            <p14:sldId id="2310"/>
            <p14:sldId id="404"/>
            <p14:sldId id="1014"/>
            <p14:sldId id="2326"/>
            <p14:sldId id="2327"/>
            <p14:sldId id="405"/>
          </p14:sldIdLst>
        </p14:section>
        <p14:section name="بؤونة" id="{44A0FC56-F76B-449B-8F02-9C4073D0297F}">
          <p14:sldIdLst>
            <p14:sldId id="1030"/>
            <p14:sldId id="2344"/>
            <p14:sldId id="2346"/>
            <p14:sldId id="2348"/>
            <p14:sldId id="408"/>
            <p14:sldId id="1044"/>
            <p14:sldId id="2363"/>
            <p14:sldId id="2365"/>
            <p14:sldId id="866"/>
            <p14:sldId id="1058"/>
            <p14:sldId id="2380"/>
            <p14:sldId id="2382"/>
            <p14:sldId id="867"/>
            <p14:sldId id="1073"/>
            <p14:sldId id="2402"/>
            <p14:sldId id="2404"/>
            <p14:sldId id="2405"/>
            <p14:sldId id="409"/>
          </p14:sldIdLst>
        </p14:section>
        <p14:section name="أبيب" id="{735BB00A-38E1-49C5-BA59-F386BC901263}">
          <p14:sldIdLst>
            <p14:sldId id="1088"/>
            <p14:sldId id="2421"/>
            <p14:sldId id="2423"/>
            <p14:sldId id="410"/>
            <p14:sldId id="1146"/>
            <p14:sldId id="2446"/>
            <p14:sldId id="2447"/>
            <p14:sldId id="2448"/>
            <p14:sldId id="2449"/>
            <p14:sldId id="2450"/>
            <p14:sldId id="411"/>
            <p14:sldId id="1158"/>
            <p14:sldId id="2462"/>
            <p14:sldId id="2463"/>
            <p14:sldId id="2464"/>
            <p14:sldId id="412"/>
            <p14:sldId id="1165"/>
            <p14:sldId id="2478"/>
            <p14:sldId id="2479"/>
            <p14:sldId id="2480"/>
            <p14:sldId id="413"/>
          </p14:sldIdLst>
        </p14:section>
        <p14:section name="مسرى" id="{CB176B94-90DD-4B4C-AC95-4596AA320749}">
          <p14:sldIdLst>
            <p14:sldId id="1172"/>
            <p14:sldId id="2506"/>
            <p14:sldId id="2508"/>
            <p14:sldId id="2510"/>
            <p14:sldId id="414"/>
            <p14:sldId id="1175"/>
            <p14:sldId id="2529"/>
            <p14:sldId id="2530"/>
            <p14:sldId id="2531"/>
            <p14:sldId id="415"/>
            <p14:sldId id="1180"/>
            <p14:sldId id="2548"/>
            <p14:sldId id="1181"/>
            <p14:sldId id="2549"/>
            <p14:sldId id="416"/>
            <p14:sldId id="1185"/>
            <p14:sldId id="2560"/>
            <p14:sldId id="2561"/>
            <p14:sldId id="2562"/>
            <p14:sldId id="2563"/>
            <p14:sldId id="417"/>
          </p14:sldIdLst>
        </p14:section>
        <p14:section name="النسئ" id="{3F7FC273-E288-4C8D-941A-704E2ED98F24}">
          <p14:sldIdLst>
            <p14:sldId id="1190"/>
            <p14:sldId id="2588"/>
            <p14:sldId id="2590"/>
            <p14:sldId id="2591"/>
            <p14:sldId id="1191"/>
            <p14:sldId id="2594"/>
            <p14:sldId id="418"/>
          </p14:sldIdLst>
        </p14:section>
        <p14:section name="الاحد الخامس" id="{0699C1D0-F09D-46B2-A995-B47AA8478D5C}">
          <p14:sldIdLst>
            <p14:sldId id="1104"/>
            <p14:sldId id="2615"/>
            <p14:sldId id="2616"/>
            <p14:sldId id="2619"/>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EB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showGuides="1">
      <p:cViewPr varScale="1">
        <p:scale>
          <a:sx n="71" d="100"/>
          <a:sy n="71" d="100"/>
        </p:scale>
        <p:origin x="1272"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63" Type="http://schemas.openxmlformats.org/officeDocument/2006/relationships/slide" Target="slides/slide60.xml"/><Relationship Id="rId84" Type="http://schemas.openxmlformats.org/officeDocument/2006/relationships/slide" Target="slides/slide81.xml"/><Relationship Id="rId138" Type="http://schemas.openxmlformats.org/officeDocument/2006/relationships/slide" Target="slides/slide135.xml"/><Relationship Id="rId159" Type="http://schemas.openxmlformats.org/officeDocument/2006/relationships/slide" Target="slides/slide156.xml"/><Relationship Id="rId170" Type="http://schemas.openxmlformats.org/officeDocument/2006/relationships/slide" Target="slides/slide167.xml"/><Relationship Id="rId191" Type="http://schemas.openxmlformats.org/officeDocument/2006/relationships/slide" Target="slides/slide188.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53" Type="http://schemas.openxmlformats.org/officeDocument/2006/relationships/slide" Target="slides/slide50.xml"/><Relationship Id="rId74" Type="http://schemas.openxmlformats.org/officeDocument/2006/relationships/slide" Target="slides/slide71.xml"/><Relationship Id="rId128" Type="http://schemas.openxmlformats.org/officeDocument/2006/relationships/slide" Target="slides/slide125.xml"/><Relationship Id="rId149" Type="http://schemas.openxmlformats.org/officeDocument/2006/relationships/slide" Target="slides/slide146.xml"/><Relationship Id="rId5" Type="http://schemas.openxmlformats.org/officeDocument/2006/relationships/slide" Target="slides/slide2.xml"/><Relationship Id="rId95" Type="http://schemas.openxmlformats.org/officeDocument/2006/relationships/slide" Target="slides/slide92.xml"/><Relationship Id="rId160" Type="http://schemas.openxmlformats.org/officeDocument/2006/relationships/slide" Target="slides/slide157.xml"/><Relationship Id="rId181" Type="http://schemas.openxmlformats.org/officeDocument/2006/relationships/slide" Target="slides/slide178.xml"/><Relationship Id="rId22" Type="http://schemas.openxmlformats.org/officeDocument/2006/relationships/slide" Target="slides/slide19.xml"/><Relationship Id="rId43" Type="http://schemas.openxmlformats.org/officeDocument/2006/relationships/slide" Target="slides/slide40.xml"/><Relationship Id="rId64" Type="http://schemas.openxmlformats.org/officeDocument/2006/relationships/slide" Target="slides/slide61.xml"/><Relationship Id="rId118" Type="http://schemas.openxmlformats.org/officeDocument/2006/relationships/slide" Target="slides/slide115.xml"/><Relationship Id="rId139" Type="http://schemas.openxmlformats.org/officeDocument/2006/relationships/slide" Target="slides/slide136.xml"/><Relationship Id="rId85" Type="http://schemas.openxmlformats.org/officeDocument/2006/relationships/slide" Target="slides/slide82.xml"/><Relationship Id="rId150" Type="http://schemas.openxmlformats.org/officeDocument/2006/relationships/slide" Target="slides/slide147.xml"/><Relationship Id="rId171" Type="http://schemas.openxmlformats.org/officeDocument/2006/relationships/slide" Target="slides/slide168.xml"/><Relationship Id="rId192" Type="http://schemas.openxmlformats.org/officeDocument/2006/relationships/slide" Target="slides/slide189.xml"/><Relationship Id="rId12" Type="http://schemas.openxmlformats.org/officeDocument/2006/relationships/slide" Target="slides/slide9.xml"/><Relationship Id="rId33" Type="http://schemas.openxmlformats.org/officeDocument/2006/relationships/slide" Target="slides/slide30.xml"/><Relationship Id="rId108" Type="http://schemas.openxmlformats.org/officeDocument/2006/relationships/slide" Target="slides/slide105.xml"/><Relationship Id="rId129" Type="http://schemas.openxmlformats.org/officeDocument/2006/relationships/slide" Target="slides/slide126.xml"/><Relationship Id="rId54" Type="http://schemas.openxmlformats.org/officeDocument/2006/relationships/slide" Target="slides/slide51.xml"/><Relationship Id="rId75" Type="http://schemas.openxmlformats.org/officeDocument/2006/relationships/slide" Target="slides/slide72.xml"/><Relationship Id="rId96" Type="http://schemas.openxmlformats.org/officeDocument/2006/relationships/slide" Target="slides/slide93.xml"/><Relationship Id="rId140" Type="http://schemas.openxmlformats.org/officeDocument/2006/relationships/slide" Target="slides/slide137.xml"/><Relationship Id="rId161" Type="http://schemas.openxmlformats.org/officeDocument/2006/relationships/slide" Target="slides/slide158.xml"/><Relationship Id="rId182" Type="http://schemas.openxmlformats.org/officeDocument/2006/relationships/slide" Target="slides/slide179.xml"/><Relationship Id="rId6" Type="http://schemas.openxmlformats.org/officeDocument/2006/relationships/slide" Target="slides/slide3.xml"/><Relationship Id="rId23" Type="http://schemas.openxmlformats.org/officeDocument/2006/relationships/slide" Target="slides/slide20.xml"/><Relationship Id="rId119" Type="http://schemas.openxmlformats.org/officeDocument/2006/relationships/slide" Target="slides/slide116.xml"/><Relationship Id="rId44" Type="http://schemas.openxmlformats.org/officeDocument/2006/relationships/slide" Target="slides/slide41.xml"/><Relationship Id="rId65" Type="http://schemas.openxmlformats.org/officeDocument/2006/relationships/slide" Target="slides/slide62.xml"/><Relationship Id="rId86" Type="http://schemas.openxmlformats.org/officeDocument/2006/relationships/slide" Target="slides/slide83.xml"/><Relationship Id="rId130" Type="http://schemas.openxmlformats.org/officeDocument/2006/relationships/slide" Target="slides/slide127.xml"/><Relationship Id="rId151" Type="http://schemas.openxmlformats.org/officeDocument/2006/relationships/slide" Target="slides/slide148.xml"/><Relationship Id="rId172" Type="http://schemas.openxmlformats.org/officeDocument/2006/relationships/slide" Target="slides/slide169.xml"/><Relationship Id="rId193" Type="http://schemas.openxmlformats.org/officeDocument/2006/relationships/slide" Target="slides/slide190.xml"/><Relationship Id="rId13" Type="http://schemas.openxmlformats.org/officeDocument/2006/relationships/slide" Target="slides/slide10.xml"/><Relationship Id="rId109" Type="http://schemas.openxmlformats.org/officeDocument/2006/relationships/slide" Target="slides/slide106.xml"/><Relationship Id="rId34" Type="http://schemas.openxmlformats.org/officeDocument/2006/relationships/slide" Target="slides/slide31.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20" Type="http://schemas.openxmlformats.org/officeDocument/2006/relationships/slide" Target="slides/slide117.xml"/><Relationship Id="rId141" Type="http://schemas.openxmlformats.org/officeDocument/2006/relationships/slide" Target="slides/slide138.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162" Type="http://schemas.openxmlformats.org/officeDocument/2006/relationships/slide" Target="slides/slide159.xml"/><Relationship Id="rId183" Type="http://schemas.openxmlformats.org/officeDocument/2006/relationships/slide" Target="slides/slide180.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slide" Target="slides/slide133.xml"/><Relationship Id="rId157" Type="http://schemas.openxmlformats.org/officeDocument/2006/relationships/slide" Target="slides/slide154.xml"/><Relationship Id="rId178" Type="http://schemas.openxmlformats.org/officeDocument/2006/relationships/slide" Target="slides/slide175.xml"/><Relationship Id="rId61" Type="http://schemas.openxmlformats.org/officeDocument/2006/relationships/slide" Target="slides/slide58.xml"/><Relationship Id="rId82" Type="http://schemas.openxmlformats.org/officeDocument/2006/relationships/slide" Target="slides/slide79.xml"/><Relationship Id="rId152" Type="http://schemas.openxmlformats.org/officeDocument/2006/relationships/slide" Target="slides/slide149.xml"/><Relationship Id="rId173" Type="http://schemas.openxmlformats.org/officeDocument/2006/relationships/slide" Target="slides/slide170.xml"/><Relationship Id="rId194" Type="http://schemas.openxmlformats.org/officeDocument/2006/relationships/slide" Target="slides/slide191.xml"/><Relationship Id="rId199" Type="http://schemas.openxmlformats.org/officeDocument/2006/relationships/tableStyles" Target="tableStyles.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 Id="rId147" Type="http://schemas.openxmlformats.org/officeDocument/2006/relationships/slide" Target="slides/slide144.xml"/><Relationship Id="rId168" Type="http://schemas.openxmlformats.org/officeDocument/2006/relationships/slide" Target="slides/slide165.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142" Type="http://schemas.openxmlformats.org/officeDocument/2006/relationships/slide" Target="slides/slide139.xml"/><Relationship Id="rId163" Type="http://schemas.openxmlformats.org/officeDocument/2006/relationships/slide" Target="slides/slide160.xml"/><Relationship Id="rId184" Type="http://schemas.openxmlformats.org/officeDocument/2006/relationships/slide" Target="slides/slide181.xml"/><Relationship Id="rId189" Type="http://schemas.openxmlformats.org/officeDocument/2006/relationships/slide" Target="slides/slide186.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137" Type="http://schemas.openxmlformats.org/officeDocument/2006/relationships/slide" Target="slides/slide134.xml"/><Relationship Id="rId158" Type="http://schemas.openxmlformats.org/officeDocument/2006/relationships/slide" Target="slides/slide155.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slide" Target="slides/slide129.xml"/><Relationship Id="rId153" Type="http://schemas.openxmlformats.org/officeDocument/2006/relationships/slide" Target="slides/slide150.xml"/><Relationship Id="rId174" Type="http://schemas.openxmlformats.org/officeDocument/2006/relationships/slide" Target="slides/slide171.xml"/><Relationship Id="rId179" Type="http://schemas.openxmlformats.org/officeDocument/2006/relationships/slide" Target="slides/slide176.xml"/><Relationship Id="rId195" Type="http://schemas.openxmlformats.org/officeDocument/2006/relationships/notesMaster" Target="notesMasters/notesMaster1.xml"/><Relationship Id="rId190" Type="http://schemas.openxmlformats.org/officeDocument/2006/relationships/slide" Target="slides/slide187.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43" Type="http://schemas.openxmlformats.org/officeDocument/2006/relationships/slide" Target="slides/slide140.xml"/><Relationship Id="rId148" Type="http://schemas.openxmlformats.org/officeDocument/2006/relationships/slide" Target="slides/slide145.xml"/><Relationship Id="rId164" Type="http://schemas.openxmlformats.org/officeDocument/2006/relationships/slide" Target="slides/slide161.xml"/><Relationship Id="rId169" Type="http://schemas.openxmlformats.org/officeDocument/2006/relationships/slide" Target="slides/slide166.xml"/><Relationship Id="rId185" Type="http://schemas.openxmlformats.org/officeDocument/2006/relationships/slide" Target="slides/slide182.xml"/><Relationship Id="rId4" Type="http://schemas.openxmlformats.org/officeDocument/2006/relationships/slide" Target="slides/slide1.xml"/><Relationship Id="rId9" Type="http://schemas.openxmlformats.org/officeDocument/2006/relationships/slide" Target="slides/slide6.xml"/><Relationship Id="rId180" Type="http://schemas.openxmlformats.org/officeDocument/2006/relationships/slide" Target="slides/slide177.xml"/><Relationship Id="rId26" Type="http://schemas.openxmlformats.org/officeDocument/2006/relationships/slide" Target="slides/slide23.xml"/><Relationship Id="rId47" Type="http://schemas.openxmlformats.org/officeDocument/2006/relationships/slide" Target="slides/slide44.xml"/><Relationship Id="rId68" Type="http://schemas.openxmlformats.org/officeDocument/2006/relationships/slide" Target="slides/slide65.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54" Type="http://schemas.openxmlformats.org/officeDocument/2006/relationships/slide" Target="slides/slide151.xml"/><Relationship Id="rId175" Type="http://schemas.openxmlformats.org/officeDocument/2006/relationships/slide" Target="slides/slide172.xml"/><Relationship Id="rId196" Type="http://schemas.openxmlformats.org/officeDocument/2006/relationships/presProps" Target="presProps.xml"/><Relationship Id="rId16" Type="http://schemas.openxmlformats.org/officeDocument/2006/relationships/slide" Target="slides/slide13.xml"/><Relationship Id="rId37" Type="http://schemas.openxmlformats.org/officeDocument/2006/relationships/slide" Target="slides/slide34.xml"/><Relationship Id="rId58" Type="http://schemas.openxmlformats.org/officeDocument/2006/relationships/slide" Target="slides/slide55.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44" Type="http://schemas.openxmlformats.org/officeDocument/2006/relationships/slide" Target="slides/slide141.xml"/><Relationship Id="rId90" Type="http://schemas.openxmlformats.org/officeDocument/2006/relationships/slide" Target="slides/slide87.xml"/><Relationship Id="rId165" Type="http://schemas.openxmlformats.org/officeDocument/2006/relationships/slide" Target="slides/slide162.xml"/><Relationship Id="rId186" Type="http://schemas.openxmlformats.org/officeDocument/2006/relationships/slide" Target="slides/slide183.xml"/><Relationship Id="rId27" Type="http://schemas.openxmlformats.org/officeDocument/2006/relationships/slide" Target="slides/slide24.xml"/><Relationship Id="rId48" Type="http://schemas.openxmlformats.org/officeDocument/2006/relationships/slide" Target="slides/slide45.xml"/><Relationship Id="rId69" Type="http://schemas.openxmlformats.org/officeDocument/2006/relationships/slide" Target="slides/slide66.xml"/><Relationship Id="rId113" Type="http://schemas.openxmlformats.org/officeDocument/2006/relationships/slide" Target="slides/slide110.xml"/><Relationship Id="rId134" Type="http://schemas.openxmlformats.org/officeDocument/2006/relationships/slide" Target="slides/slide131.xml"/><Relationship Id="rId80" Type="http://schemas.openxmlformats.org/officeDocument/2006/relationships/slide" Target="slides/slide77.xml"/><Relationship Id="rId155" Type="http://schemas.openxmlformats.org/officeDocument/2006/relationships/slide" Target="slides/slide152.xml"/><Relationship Id="rId176" Type="http://schemas.openxmlformats.org/officeDocument/2006/relationships/slide" Target="slides/slide173.xml"/><Relationship Id="rId197" Type="http://schemas.openxmlformats.org/officeDocument/2006/relationships/viewProps" Target="viewProps.xml"/><Relationship Id="rId17" Type="http://schemas.openxmlformats.org/officeDocument/2006/relationships/slide" Target="slides/slide14.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24" Type="http://schemas.openxmlformats.org/officeDocument/2006/relationships/slide" Target="slides/slide121.xml"/><Relationship Id="rId70" Type="http://schemas.openxmlformats.org/officeDocument/2006/relationships/slide" Target="slides/slide67.xml"/><Relationship Id="rId91" Type="http://schemas.openxmlformats.org/officeDocument/2006/relationships/slide" Target="slides/slide88.xml"/><Relationship Id="rId145" Type="http://schemas.openxmlformats.org/officeDocument/2006/relationships/slide" Target="slides/slide142.xml"/><Relationship Id="rId166" Type="http://schemas.openxmlformats.org/officeDocument/2006/relationships/slide" Target="slides/slide163.xml"/><Relationship Id="rId187" Type="http://schemas.openxmlformats.org/officeDocument/2006/relationships/slide" Target="slides/slide184.xml"/><Relationship Id="rId1" Type="http://schemas.openxmlformats.org/officeDocument/2006/relationships/slideMaster" Target="slideMasters/slideMaster1.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60" Type="http://schemas.openxmlformats.org/officeDocument/2006/relationships/slide" Target="slides/slide57.xml"/><Relationship Id="rId81" Type="http://schemas.openxmlformats.org/officeDocument/2006/relationships/slide" Target="slides/slide78.xml"/><Relationship Id="rId135" Type="http://schemas.openxmlformats.org/officeDocument/2006/relationships/slide" Target="slides/slide132.xml"/><Relationship Id="rId156" Type="http://schemas.openxmlformats.org/officeDocument/2006/relationships/slide" Target="slides/slide153.xml"/><Relationship Id="rId177" Type="http://schemas.openxmlformats.org/officeDocument/2006/relationships/slide" Target="slides/slide174.xml"/><Relationship Id="rId198" Type="http://schemas.openxmlformats.org/officeDocument/2006/relationships/theme" Target="theme/theme1.xml"/><Relationship Id="rId18" Type="http://schemas.openxmlformats.org/officeDocument/2006/relationships/slide" Target="slides/slide15.xml"/><Relationship Id="rId39" Type="http://schemas.openxmlformats.org/officeDocument/2006/relationships/slide" Target="slides/slide36.xml"/><Relationship Id="rId50" Type="http://schemas.openxmlformats.org/officeDocument/2006/relationships/slide" Target="slides/slide47.xml"/><Relationship Id="rId104" Type="http://schemas.openxmlformats.org/officeDocument/2006/relationships/slide" Target="slides/slide101.xml"/><Relationship Id="rId125" Type="http://schemas.openxmlformats.org/officeDocument/2006/relationships/slide" Target="slides/slide122.xml"/><Relationship Id="rId146" Type="http://schemas.openxmlformats.org/officeDocument/2006/relationships/slide" Target="slides/slide143.xml"/><Relationship Id="rId167" Type="http://schemas.openxmlformats.org/officeDocument/2006/relationships/slide" Target="slides/slide164.xml"/><Relationship Id="rId188" Type="http://schemas.openxmlformats.org/officeDocument/2006/relationships/slide" Target="slides/slide18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43F3BB-8224-46E4-8BD6-C4C3CB176EE1}" type="datetimeFigureOut">
              <a:rPr lang="en-GB" smtClean="0"/>
              <a:t>12/12/2024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9611C8-6E0E-4B0F-8806-2D7D4E8BE7D5}" type="slidenum">
              <a:rPr lang="en-GB" smtClean="0"/>
              <a:t>‹#›</a:t>
            </a:fld>
            <a:endParaRPr lang="en-GB"/>
          </a:p>
        </p:txBody>
      </p:sp>
    </p:spTree>
    <p:extLst>
      <p:ext uri="{BB962C8B-B14F-4D97-AF65-F5344CB8AC3E}">
        <p14:creationId xmlns:p14="http://schemas.microsoft.com/office/powerpoint/2010/main" val="3336517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27 برمودة</a:t>
            </a:r>
            <a:endParaRPr lang="en-US"/>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0E1A0F16-21F3-4B9F-9FE7-2566EC879E28}" type="slidenum">
              <a:rPr lang="en-US" smtClean="0"/>
              <a:pPr/>
              <a:t>78</a:t>
            </a:fld>
            <a:endParaRPr lang="en-US"/>
          </a:p>
        </p:txBody>
      </p:sp>
    </p:spTree>
    <p:extLst>
      <p:ext uri="{BB962C8B-B14F-4D97-AF65-F5344CB8AC3E}">
        <p14:creationId xmlns:p14="http://schemas.microsoft.com/office/powerpoint/2010/main" val="886147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22 طوبى</a:t>
            </a:r>
            <a:endParaRPr lang="en-US"/>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8F5DC298-9E7C-416E-B2CD-A19BF05B8584}" type="slidenum">
              <a:rPr lang="en-US" smtClean="0"/>
              <a:pPr/>
              <a:t>121</a:t>
            </a:fld>
            <a:endParaRPr lang="en-US"/>
          </a:p>
        </p:txBody>
      </p:sp>
    </p:spTree>
    <p:extLst>
      <p:ext uri="{BB962C8B-B14F-4D97-AF65-F5344CB8AC3E}">
        <p14:creationId xmlns:p14="http://schemas.microsoft.com/office/powerpoint/2010/main" val="685077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22 طوبى</a:t>
            </a:r>
            <a:endParaRPr lang="en-US"/>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ABE74CE7-0176-4649-ABC3-EA682CFE476D}" type="slidenum">
              <a:rPr lang="en-US" smtClean="0"/>
              <a:pPr/>
              <a:t>126</a:t>
            </a:fld>
            <a:endParaRPr lang="en-US"/>
          </a:p>
        </p:txBody>
      </p:sp>
    </p:spTree>
    <p:extLst>
      <p:ext uri="{BB962C8B-B14F-4D97-AF65-F5344CB8AC3E}">
        <p14:creationId xmlns:p14="http://schemas.microsoft.com/office/powerpoint/2010/main" val="3215146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22 طوبى</a:t>
            </a:r>
            <a:endParaRPr lang="en-US"/>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4B2CD5D1-F8BC-4D8C-88D3-A99FC273F861}" type="slidenum">
              <a:rPr lang="en-US" smtClean="0"/>
              <a:pPr/>
              <a:t>130</a:t>
            </a:fld>
            <a:endParaRPr lang="en-US"/>
          </a:p>
        </p:txBody>
      </p:sp>
    </p:spTree>
    <p:extLst>
      <p:ext uri="{BB962C8B-B14F-4D97-AF65-F5344CB8AC3E}">
        <p14:creationId xmlns:p14="http://schemas.microsoft.com/office/powerpoint/2010/main" val="28750964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22 طوبى</a:t>
            </a:r>
            <a:endParaRPr lang="en-US"/>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D240F5D8-67FE-415C-8ABA-F1CCB059BA59}" type="slidenum">
              <a:rPr lang="en-US" smtClean="0"/>
              <a:pPr/>
              <a:t>134</a:t>
            </a:fld>
            <a:endParaRPr lang="en-US"/>
          </a:p>
        </p:txBody>
      </p:sp>
    </p:spTree>
    <p:extLst>
      <p:ext uri="{BB962C8B-B14F-4D97-AF65-F5344CB8AC3E}">
        <p14:creationId xmlns:p14="http://schemas.microsoft.com/office/powerpoint/2010/main" val="11242584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22 طوبى</a:t>
            </a:r>
            <a:endParaRPr lang="en-US"/>
          </a:p>
        </p:txBody>
      </p:sp>
      <p:sp>
        <p:nvSpPr>
          <p:cNvPr id="942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2D0A0B3D-8E65-4DDC-940D-D03EC9976526}" type="slidenum">
              <a:rPr lang="en-US" smtClean="0"/>
              <a:pPr/>
              <a:t>139</a:t>
            </a:fld>
            <a:endParaRPr lang="en-US"/>
          </a:p>
        </p:txBody>
      </p:sp>
    </p:spTree>
    <p:extLst>
      <p:ext uri="{BB962C8B-B14F-4D97-AF65-F5344CB8AC3E}">
        <p14:creationId xmlns:p14="http://schemas.microsoft.com/office/powerpoint/2010/main" val="81036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22 طوبى</a:t>
            </a:r>
            <a:endParaRPr lang="en-US"/>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614581EA-4D69-4390-AA8B-28ABAC56DF3F}" type="slidenum">
              <a:rPr lang="en-US" smtClean="0"/>
              <a:pPr/>
              <a:t>143</a:t>
            </a:fld>
            <a:endParaRPr lang="en-US"/>
          </a:p>
        </p:txBody>
      </p:sp>
    </p:spTree>
    <p:extLst>
      <p:ext uri="{BB962C8B-B14F-4D97-AF65-F5344CB8AC3E}">
        <p14:creationId xmlns:p14="http://schemas.microsoft.com/office/powerpoint/2010/main" val="39693972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22 طوبى</a:t>
            </a:r>
            <a:endParaRPr lang="en-US"/>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812F26CF-4B44-4F46-908D-527454C56C20}" type="slidenum">
              <a:rPr lang="en-US" smtClean="0"/>
              <a:pPr/>
              <a:t>150</a:t>
            </a:fld>
            <a:endParaRPr lang="en-US"/>
          </a:p>
        </p:txBody>
      </p:sp>
    </p:spTree>
    <p:extLst>
      <p:ext uri="{BB962C8B-B14F-4D97-AF65-F5344CB8AC3E}">
        <p14:creationId xmlns:p14="http://schemas.microsoft.com/office/powerpoint/2010/main" val="16307406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22 طوبى</a:t>
            </a:r>
            <a:endParaRPr lang="en-US"/>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644EF6FC-BFC5-45BB-A2C4-E9FCFA8D3525}" type="slidenum">
              <a:rPr lang="en-US" smtClean="0"/>
              <a:pPr/>
              <a:t>155</a:t>
            </a:fld>
            <a:endParaRPr lang="en-US"/>
          </a:p>
        </p:txBody>
      </p:sp>
    </p:spTree>
    <p:extLst>
      <p:ext uri="{BB962C8B-B14F-4D97-AF65-F5344CB8AC3E}">
        <p14:creationId xmlns:p14="http://schemas.microsoft.com/office/powerpoint/2010/main" val="25825735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22 طوبى</a:t>
            </a:r>
            <a:endParaRPr lang="en-US"/>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06152AF6-413E-4751-96F0-8DE97532B55B}" type="slidenum">
              <a:rPr lang="en-US" smtClean="0"/>
              <a:pPr/>
              <a:t>160</a:t>
            </a:fld>
            <a:endParaRPr lang="en-US"/>
          </a:p>
        </p:txBody>
      </p:sp>
    </p:spTree>
    <p:extLst>
      <p:ext uri="{BB962C8B-B14F-4D97-AF65-F5344CB8AC3E}">
        <p14:creationId xmlns:p14="http://schemas.microsoft.com/office/powerpoint/2010/main" val="2459813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22 طوبى</a:t>
            </a:r>
            <a:endParaRPr lang="en-US"/>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9E3F2083-EA3B-4AA1-A709-D52F635EF154}" type="slidenum">
              <a:rPr lang="en-US" smtClean="0"/>
              <a:pPr/>
              <a:t>165</a:t>
            </a:fld>
            <a:endParaRPr lang="en-US"/>
          </a:p>
        </p:txBody>
      </p:sp>
    </p:spTree>
    <p:extLst>
      <p:ext uri="{BB962C8B-B14F-4D97-AF65-F5344CB8AC3E}">
        <p14:creationId xmlns:p14="http://schemas.microsoft.com/office/powerpoint/2010/main" val="782743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27 برمودة</a:t>
            </a:r>
            <a:endParaRPr lang="en-US"/>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A10CA91B-CBAA-4096-BAD1-84197CF60F7B}" type="slidenum">
              <a:rPr lang="en-US" smtClean="0"/>
              <a:pPr/>
              <a:t>84</a:t>
            </a:fld>
            <a:endParaRPr lang="en-US"/>
          </a:p>
        </p:txBody>
      </p:sp>
    </p:spTree>
    <p:extLst>
      <p:ext uri="{BB962C8B-B14F-4D97-AF65-F5344CB8AC3E}">
        <p14:creationId xmlns:p14="http://schemas.microsoft.com/office/powerpoint/2010/main" val="1500991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22 طوبى</a:t>
            </a:r>
            <a:endParaRPr lang="en-US"/>
          </a:p>
        </p:txBody>
      </p:sp>
      <p:sp>
        <p:nvSpPr>
          <p:cNvPr id="93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EEA602EF-CC15-4840-831C-28B46E2A0275}" type="slidenum">
              <a:rPr lang="en-US" smtClean="0"/>
              <a:pPr/>
              <a:t>170</a:t>
            </a:fld>
            <a:endParaRPr lang="en-US"/>
          </a:p>
        </p:txBody>
      </p:sp>
    </p:spTree>
    <p:extLst>
      <p:ext uri="{BB962C8B-B14F-4D97-AF65-F5344CB8AC3E}">
        <p14:creationId xmlns:p14="http://schemas.microsoft.com/office/powerpoint/2010/main" val="1929776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22 طوبى</a:t>
            </a:r>
            <a:endParaRPr lang="en-US"/>
          </a:p>
        </p:txBody>
      </p:sp>
      <p:sp>
        <p:nvSpPr>
          <p:cNvPr id="1065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1C69B5F6-CDCA-4C4A-B861-DABAFBF50408}" type="slidenum">
              <a:rPr lang="en-US" smtClean="0"/>
              <a:pPr/>
              <a:t>175</a:t>
            </a:fld>
            <a:endParaRPr lang="en-US"/>
          </a:p>
        </p:txBody>
      </p:sp>
    </p:spTree>
    <p:extLst>
      <p:ext uri="{BB962C8B-B14F-4D97-AF65-F5344CB8AC3E}">
        <p14:creationId xmlns:p14="http://schemas.microsoft.com/office/powerpoint/2010/main" val="35170912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22 طوبى</a:t>
            </a:r>
            <a:endParaRPr lang="en-US"/>
          </a:p>
        </p:txBody>
      </p:sp>
      <p:sp>
        <p:nvSpPr>
          <p:cNvPr id="1218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15E3F90F-8B64-4BE0-BAB8-87945BFBEBF1}" type="slidenum">
              <a:rPr lang="en-US" smtClean="0"/>
              <a:pPr/>
              <a:t>181</a:t>
            </a:fld>
            <a:endParaRPr lang="en-US"/>
          </a:p>
        </p:txBody>
      </p:sp>
    </p:spTree>
    <p:extLst>
      <p:ext uri="{BB962C8B-B14F-4D97-AF65-F5344CB8AC3E}">
        <p14:creationId xmlns:p14="http://schemas.microsoft.com/office/powerpoint/2010/main" val="17568466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22 طوبى</a:t>
            </a:r>
            <a:endParaRPr lang="en-US"/>
          </a:p>
        </p:txBody>
      </p:sp>
      <p:sp>
        <p:nvSpPr>
          <p:cNvPr id="137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13A01BB7-CC4B-4048-BD1C-BB3FFAE21656}" type="slidenum">
              <a:rPr lang="en-US" smtClean="0"/>
              <a:pPr/>
              <a:t>188</a:t>
            </a:fld>
            <a:endParaRPr lang="en-US"/>
          </a:p>
        </p:txBody>
      </p:sp>
    </p:spTree>
    <p:extLst>
      <p:ext uri="{BB962C8B-B14F-4D97-AF65-F5344CB8AC3E}">
        <p14:creationId xmlns:p14="http://schemas.microsoft.com/office/powerpoint/2010/main" val="1233988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27 برمودة</a:t>
            </a:r>
            <a:endParaRPr lang="en-US"/>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DCB83A19-C7B4-4EB0-B998-78C88362955B}" type="slidenum">
              <a:rPr lang="en-US" smtClean="0"/>
              <a:pPr/>
              <a:t>91</a:t>
            </a:fld>
            <a:endParaRPr lang="en-US"/>
          </a:p>
        </p:txBody>
      </p:sp>
    </p:spTree>
    <p:extLst>
      <p:ext uri="{BB962C8B-B14F-4D97-AF65-F5344CB8AC3E}">
        <p14:creationId xmlns:p14="http://schemas.microsoft.com/office/powerpoint/2010/main" val="3868731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27 برمودة</a:t>
            </a:r>
            <a:endParaRPr lang="en-US"/>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F1F8F918-46C0-484C-896E-45A94CD40865}" type="slidenum">
              <a:rPr lang="en-US" smtClean="0"/>
              <a:pPr/>
              <a:t>97</a:t>
            </a:fld>
            <a:endParaRPr lang="en-US"/>
          </a:p>
        </p:txBody>
      </p:sp>
    </p:spTree>
    <p:extLst>
      <p:ext uri="{BB962C8B-B14F-4D97-AF65-F5344CB8AC3E}">
        <p14:creationId xmlns:p14="http://schemas.microsoft.com/office/powerpoint/2010/main" val="188462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27 برمودة</a:t>
            </a:r>
            <a:endParaRPr lang="en-US"/>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F35BDB2B-6385-4F73-BCBF-CE59B2598FE6}" type="slidenum">
              <a:rPr lang="en-US" smtClean="0"/>
              <a:pPr/>
              <a:t>101</a:t>
            </a:fld>
            <a:endParaRPr lang="en-US"/>
          </a:p>
        </p:txBody>
      </p:sp>
    </p:spTree>
    <p:extLst>
      <p:ext uri="{BB962C8B-B14F-4D97-AF65-F5344CB8AC3E}">
        <p14:creationId xmlns:p14="http://schemas.microsoft.com/office/powerpoint/2010/main" val="2169082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3C0B0622-C83B-4C2B-965B-AA0C614C33C5}" type="slidenum">
              <a:rPr lang="en-US" smtClean="0"/>
              <a:pPr/>
              <a:t>105</a:t>
            </a:fld>
            <a:endParaRPr lang="en-US"/>
          </a:p>
        </p:txBody>
      </p:sp>
    </p:spTree>
    <p:extLst>
      <p:ext uri="{BB962C8B-B14F-4D97-AF65-F5344CB8AC3E}">
        <p14:creationId xmlns:p14="http://schemas.microsoft.com/office/powerpoint/2010/main" val="1561335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95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640E0AC3-C3BA-4396-8C74-1B3CF82C1B03}" type="slidenum">
              <a:rPr lang="en-US" smtClean="0"/>
              <a:pPr/>
              <a:t>109</a:t>
            </a:fld>
            <a:endParaRPr lang="en-US"/>
          </a:p>
        </p:txBody>
      </p:sp>
    </p:spTree>
    <p:extLst>
      <p:ext uri="{BB962C8B-B14F-4D97-AF65-F5344CB8AC3E}">
        <p14:creationId xmlns:p14="http://schemas.microsoft.com/office/powerpoint/2010/main" val="1065661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22 طوبى</a:t>
            </a:r>
            <a:endParaRPr lang="en-US"/>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DB999682-A8F1-4CCA-B04C-B8D41E83CF08}" type="slidenum">
              <a:rPr lang="en-US" smtClean="0"/>
              <a:pPr/>
              <a:t>114</a:t>
            </a:fld>
            <a:endParaRPr lang="en-US"/>
          </a:p>
        </p:txBody>
      </p:sp>
    </p:spTree>
    <p:extLst>
      <p:ext uri="{BB962C8B-B14F-4D97-AF65-F5344CB8AC3E}">
        <p14:creationId xmlns:p14="http://schemas.microsoft.com/office/powerpoint/2010/main" val="1189947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22 طوبى</a:t>
            </a:r>
            <a:endParaRPr lang="en-US"/>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E4FFA09F-55A4-4C3E-AA31-C9B07DEADF8D}" type="slidenum">
              <a:rPr lang="en-US" smtClean="0"/>
              <a:pPr/>
              <a:t>117</a:t>
            </a:fld>
            <a:endParaRPr lang="en-US"/>
          </a:p>
        </p:txBody>
      </p:sp>
    </p:spTree>
    <p:extLst>
      <p:ext uri="{BB962C8B-B14F-4D97-AF65-F5344CB8AC3E}">
        <p14:creationId xmlns:p14="http://schemas.microsoft.com/office/powerpoint/2010/main" val="4161596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976CBB-C19F-47A1-B63B-ADA731A3AF98}" type="datetimeFigureOut">
              <a:rPr lang="en-GB" smtClean="0"/>
              <a:t>12/12/2024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B260A5-B81E-4D6D-A818-B0CD251C7639}" type="slidenum">
              <a:rPr lang="en-GB" smtClean="0"/>
              <a:t>‹#›</a:t>
            </a:fld>
            <a:endParaRPr lang="en-GB"/>
          </a:p>
        </p:txBody>
      </p:sp>
    </p:spTree>
    <p:extLst>
      <p:ext uri="{BB962C8B-B14F-4D97-AF65-F5344CB8AC3E}">
        <p14:creationId xmlns:p14="http://schemas.microsoft.com/office/powerpoint/2010/main" val="613000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976CBB-C19F-47A1-B63B-ADA731A3AF98}" type="datetimeFigureOut">
              <a:rPr lang="en-GB" smtClean="0"/>
              <a:t>12/12/2024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B260A5-B81E-4D6D-A818-B0CD251C7639}" type="slidenum">
              <a:rPr lang="en-GB" smtClean="0"/>
              <a:t>‹#›</a:t>
            </a:fld>
            <a:endParaRPr lang="en-GB"/>
          </a:p>
        </p:txBody>
      </p:sp>
    </p:spTree>
    <p:extLst>
      <p:ext uri="{BB962C8B-B14F-4D97-AF65-F5344CB8AC3E}">
        <p14:creationId xmlns:p14="http://schemas.microsoft.com/office/powerpoint/2010/main" val="24701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976CBB-C19F-47A1-B63B-ADA731A3AF98}" type="datetimeFigureOut">
              <a:rPr lang="en-GB" smtClean="0"/>
              <a:t>12/12/2024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B260A5-B81E-4D6D-A818-B0CD251C7639}" type="slidenum">
              <a:rPr lang="en-GB" smtClean="0"/>
              <a:t>‹#›</a:t>
            </a:fld>
            <a:endParaRPr lang="en-GB"/>
          </a:p>
        </p:txBody>
      </p:sp>
    </p:spTree>
    <p:extLst>
      <p:ext uri="{BB962C8B-B14F-4D97-AF65-F5344CB8AC3E}">
        <p14:creationId xmlns:p14="http://schemas.microsoft.com/office/powerpoint/2010/main" val="4086855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3562061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6078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2729983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93295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39552" y="270892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2195584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42143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0122731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0737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976CBB-C19F-47A1-B63B-ADA731A3AF98}" type="datetimeFigureOut">
              <a:rPr lang="en-GB" smtClean="0"/>
              <a:t>12/12/2024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B260A5-B81E-4D6D-A818-B0CD251C7639}" type="slidenum">
              <a:rPr lang="en-GB" smtClean="0"/>
              <a:t>‹#›</a:t>
            </a:fld>
            <a:endParaRPr lang="en-GB"/>
          </a:p>
        </p:txBody>
      </p:sp>
    </p:spTree>
    <p:extLst>
      <p:ext uri="{BB962C8B-B14F-4D97-AF65-F5344CB8AC3E}">
        <p14:creationId xmlns:p14="http://schemas.microsoft.com/office/powerpoint/2010/main" val="2992835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39552" y="270892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35203268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956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976CBB-C19F-47A1-B63B-ADA731A3AF98}" type="datetimeFigureOut">
              <a:rPr lang="en-GB" smtClean="0"/>
              <a:t>12/12/2024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B260A5-B81E-4D6D-A818-B0CD251C7639}" type="slidenum">
              <a:rPr lang="en-GB" smtClean="0"/>
              <a:t>‹#›</a:t>
            </a:fld>
            <a:endParaRPr lang="en-GB"/>
          </a:p>
        </p:txBody>
      </p:sp>
    </p:spTree>
    <p:extLst>
      <p:ext uri="{BB962C8B-B14F-4D97-AF65-F5344CB8AC3E}">
        <p14:creationId xmlns:p14="http://schemas.microsoft.com/office/powerpoint/2010/main" val="326630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976CBB-C19F-47A1-B63B-ADA731A3AF98}" type="datetimeFigureOut">
              <a:rPr lang="en-GB" smtClean="0"/>
              <a:t>12/12/2024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2B260A5-B81E-4D6D-A818-B0CD251C7639}" type="slidenum">
              <a:rPr lang="en-GB" smtClean="0"/>
              <a:t>‹#›</a:t>
            </a:fld>
            <a:endParaRPr lang="en-GB"/>
          </a:p>
        </p:txBody>
      </p:sp>
    </p:spTree>
    <p:extLst>
      <p:ext uri="{BB962C8B-B14F-4D97-AF65-F5344CB8AC3E}">
        <p14:creationId xmlns:p14="http://schemas.microsoft.com/office/powerpoint/2010/main" val="1816914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976CBB-C19F-47A1-B63B-ADA731A3AF98}" type="datetimeFigureOut">
              <a:rPr lang="en-GB" smtClean="0"/>
              <a:t>12/12/2024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2B260A5-B81E-4D6D-A818-B0CD251C7639}" type="slidenum">
              <a:rPr lang="en-GB" smtClean="0"/>
              <a:t>‹#›</a:t>
            </a:fld>
            <a:endParaRPr lang="en-GB"/>
          </a:p>
        </p:txBody>
      </p:sp>
    </p:spTree>
    <p:extLst>
      <p:ext uri="{BB962C8B-B14F-4D97-AF65-F5344CB8AC3E}">
        <p14:creationId xmlns:p14="http://schemas.microsoft.com/office/powerpoint/2010/main" val="1024162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976CBB-C19F-47A1-B63B-ADA731A3AF98}" type="datetimeFigureOut">
              <a:rPr lang="en-GB" smtClean="0"/>
              <a:t>12/12/2024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2B260A5-B81E-4D6D-A818-B0CD251C7639}" type="slidenum">
              <a:rPr lang="en-GB" smtClean="0"/>
              <a:t>‹#›</a:t>
            </a:fld>
            <a:endParaRPr lang="en-GB"/>
          </a:p>
        </p:txBody>
      </p:sp>
    </p:spTree>
    <p:extLst>
      <p:ext uri="{BB962C8B-B14F-4D97-AF65-F5344CB8AC3E}">
        <p14:creationId xmlns:p14="http://schemas.microsoft.com/office/powerpoint/2010/main" val="2113622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976CBB-C19F-47A1-B63B-ADA731A3AF98}" type="datetimeFigureOut">
              <a:rPr lang="en-GB" smtClean="0"/>
              <a:t>12/12/2024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2B260A5-B81E-4D6D-A818-B0CD251C7639}" type="slidenum">
              <a:rPr lang="en-GB" smtClean="0"/>
              <a:t>‹#›</a:t>
            </a:fld>
            <a:endParaRPr lang="en-GB"/>
          </a:p>
        </p:txBody>
      </p:sp>
    </p:spTree>
    <p:extLst>
      <p:ext uri="{BB962C8B-B14F-4D97-AF65-F5344CB8AC3E}">
        <p14:creationId xmlns:p14="http://schemas.microsoft.com/office/powerpoint/2010/main" val="2451581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976CBB-C19F-47A1-B63B-ADA731A3AF98}" type="datetimeFigureOut">
              <a:rPr lang="en-GB" smtClean="0"/>
              <a:t>12/12/2024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2B260A5-B81E-4D6D-A818-B0CD251C7639}" type="slidenum">
              <a:rPr lang="en-GB" smtClean="0"/>
              <a:t>‹#›</a:t>
            </a:fld>
            <a:endParaRPr lang="en-GB"/>
          </a:p>
        </p:txBody>
      </p:sp>
    </p:spTree>
    <p:extLst>
      <p:ext uri="{BB962C8B-B14F-4D97-AF65-F5344CB8AC3E}">
        <p14:creationId xmlns:p14="http://schemas.microsoft.com/office/powerpoint/2010/main" val="13820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976CBB-C19F-47A1-B63B-ADA731A3AF98}" type="datetimeFigureOut">
              <a:rPr lang="en-GB" smtClean="0"/>
              <a:t>12/12/2024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2B260A5-B81E-4D6D-A818-B0CD251C7639}" type="slidenum">
              <a:rPr lang="en-GB" smtClean="0"/>
              <a:t>‹#›</a:t>
            </a:fld>
            <a:endParaRPr lang="en-GB"/>
          </a:p>
        </p:txBody>
      </p:sp>
    </p:spTree>
    <p:extLst>
      <p:ext uri="{BB962C8B-B14F-4D97-AF65-F5344CB8AC3E}">
        <p14:creationId xmlns:p14="http://schemas.microsoft.com/office/powerpoint/2010/main" val="969289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theme" Target="../theme/theme3.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976CBB-C19F-47A1-B63B-ADA731A3AF98}" type="datetimeFigureOut">
              <a:rPr lang="en-GB" smtClean="0"/>
              <a:t>12/12/2024</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B260A5-B81E-4D6D-A818-B0CD251C7639}" type="slidenum">
              <a:rPr lang="en-GB" smtClean="0"/>
              <a:t>‹#›</a:t>
            </a:fld>
            <a:endParaRPr lang="en-GB"/>
          </a:p>
        </p:txBody>
      </p:sp>
      <p:pic>
        <p:nvPicPr>
          <p:cNvPr id="7" name="Picture 6">
            <a:extLst>
              <a:ext uri="{FF2B5EF4-FFF2-40B4-BE49-F238E27FC236}">
                <a16:creationId xmlns:a16="http://schemas.microsoft.com/office/drawing/2014/main" id="{CEB46B74-3739-491A-ACE7-80670F1CBF0B}"/>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0" y="4350327"/>
            <a:ext cx="9144000" cy="2507673"/>
          </a:xfrm>
          <a:prstGeom prst="rect">
            <a:avLst/>
          </a:prstGeom>
        </p:spPr>
      </p:pic>
    </p:spTree>
    <p:extLst>
      <p:ext uri="{BB962C8B-B14F-4D97-AF65-F5344CB8AC3E}">
        <p14:creationId xmlns:p14="http://schemas.microsoft.com/office/powerpoint/2010/main" val="28882410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CF8A60-D58A-4FD7-955B-08E745B9B115}"/>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0" y="4350327"/>
            <a:ext cx="9144000" cy="2507673"/>
          </a:xfrm>
          <a:prstGeom prst="rect">
            <a:avLst/>
          </a:prstGeom>
        </p:spPr>
      </p:pic>
    </p:spTree>
    <p:extLst>
      <p:ext uri="{BB962C8B-B14F-4D97-AF65-F5344CB8AC3E}">
        <p14:creationId xmlns:p14="http://schemas.microsoft.com/office/powerpoint/2010/main" val="351174890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82" r:id="rId4"/>
  </p:sldLayoutIdLst>
  <p:txStyles>
    <p:titleStyle>
      <a:lvl1pPr algn="ctr" rtl="1" eaLnBrk="0" fontAlgn="base" hangingPunct="0">
        <a:spcBef>
          <a:spcPct val="0"/>
        </a:spcBef>
        <a:spcAft>
          <a:spcPct val="0"/>
        </a:spcAft>
        <a:defRPr sz="3600">
          <a:solidFill>
            <a:schemeClr val="bg1"/>
          </a:solidFill>
          <a:latin typeface="+mj-lt"/>
          <a:ea typeface="+mj-ea"/>
          <a:cs typeface="+mj-cs"/>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p:titleStyle>
    <p:body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921924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3" r:id="rId4"/>
  </p:sldLayoutIdLst>
  <p:txStyles>
    <p:titleStyle>
      <a:lvl1pPr algn="ctr" rtl="1" eaLnBrk="0" fontAlgn="base" hangingPunct="0">
        <a:spcBef>
          <a:spcPct val="0"/>
        </a:spcBef>
        <a:spcAft>
          <a:spcPct val="0"/>
        </a:spcAft>
        <a:defRPr sz="3600">
          <a:solidFill>
            <a:schemeClr val="bg1"/>
          </a:solidFill>
          <a:latin typeface="+mj-lt"/>
          <a:ea typeface="+mj-ea"/>
          <a:cs typeface="+mj-cs"/>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p:titleStyle>
    <p:body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slide" Target="slide41.xml"/><Relationship Id="rId18" Type="http://schemas.openxmlformats.org/officeDocument/2006/relationships/slide" Target="slide143.xml"/><Relationship Id="rId26" Type="http://schemas.openxmlformats.org/officeDocument/2006/relationships/slide" Target="slide114.xml"/><Relationship Id="rId39" Type="http://schemas.openxmlformats.org/officeDocument/2006/relationships/slide" Target="slide175.xml"/><Relationship Id="rId21" Type="http://schemas.openxmlformats.org/officeDocument/2006/relationships/slide" Target="slide10.xml"/><Relationship Id="rId34" Type="http://schemas.openxmlformats.org/officeDocument/2006/relationships/slide" Target="slide91.xml"/><Relationship Id="rId7" Type="http://schemas.openxmlformats.org/officeDocument/2006/relationships/slide" Target="slide97.xml"/><Relationship Id="rId2" Type="http://schemas.openxmlformats.org/officeDocument/2006/relationships/slide" Target="slide2.xml"/><Relationship Id="rId16" Type="http://schemas.openxmlformats.org/officeDocument/2006/relationships/slide" Target="slide101.xml"/><Relationship Id="rId20" Type="http://schemas.openxmlformats.org/officeDocument/2006/relationships/slide" Target="slide22.xml"/><Relationship Id="rId29" Type="http://schemas.openxmlformats.org/officeDocument/2006/relationships/slide" Target="slide170.xml"/><Relationship Id="rId41" Type="http://schemas.openxmlformats.org/officeDocument/2006/relationships/slide" Target="slide188.xml"/><Relationship Id="rId1" Type="http://schemas.openxmlformats.org/officeDocument/2006/relationships/slideLayout" Target="../slideLayouts/slideLayout21.xml"/><Relationship Id="rId6" Type="http://schemas.openxmlformats.org/officeDocument/2006/relationships/slide" Target="slide74.xml"/><Relationship Id="rId11" Type="http://schemas.openxmlformats.org/officeDocument/2006/relationships/slide" Target="slide181.xml"/><Relationship Id="rId24" Type="http://schemas.openxmlformats.org/officeDocument/2006/relationships/slide" Target="slide84.xml"/><Relationship Id="rId32" Type="http://schemas.openxmlformats.org/officeDocument/2006/relationships/slide" Target="slide49.xml"/><Relationship Id="rId37" Type="http://schemas.openxmlformats.org/officeDocument/2006/relationships/slide" Target="slide134.xml"/><Relationship Id="rId40" Type="http://schemas.openxmlformats.org/officeDocument/2006/relationships/slide" Target="slide30.xml"/><Relationship Id="rId5" Type="http://schemas.openxmlformats.org/officeDocument/2006/relationships/slide" Target="slide53.xml"/><Relationship Id="rId15" Type="http://schemas.openxmlformats.org/officeDocument/2006/relationships/slide" Target="slide78.xml"/><Relationship Id="rId23" Type="http://schemas.openxmlformats.org/officeDocument/2006/relationships/slide" Target="slide66.xml"/><Relationship Id="rId28" Type="http://schemas.openxmlformats.org/officeDocument/2006/relationships/slide" Target="slide150.xml"/><Relationship Id="rId36" Type="http://schemas.openxmlformats.org/officeDocument/2006/relationships/slide" Target="slide117.xml"/><Relationship Id="rId10" Type="http://schemas.openxmlformats.org/officeDocument/2006/relationships/slide" Target="slide160.xml"/><Relationship Id="rId19" Type="http://schemas.openxmlformats.org/officeDocument/2006/relationships/slide" Target="slide165.xml"/><Relationship Id="rId31" Type="http://schemas.openxmlformats.org/officeDocument/2006/relationships/slide" Target="slide14.xml"/><Relationship Id="rId4" Type="http://schemas.openxmlformats.org/officeDocument/2006/relationships/slide" Target="slide36.xml"/><Relationship Id="rId9" Type="http://schemas.openxmlformats.org/officeDocument/2006/relationships/slide" Target="slide139.xml"/><Relationship Id="rId14" Type="http://schemas.openxmlformats.org/officeDocument/2006/relationships/slide" Target="slide58.xml"/><Relationship Id="rId22" Type="http://schemas.openxmlformats.org/officeDocument/2006/relationships/slide" Target="slide45.xml"/><Relationship Id="rId27" Type="http://schemas.openxmlformats.org/officeDocument/2006/relationships/slide" Target="slide130.xml"/><Relationship Id="rId30" Type="http://schemas.openxmlformats.org/officeDocument/2006/relationships/slide" Target="slide26.xml"/><Relationship Id="rId35" Type="http://schemas.openxmlformats.org/officeDocument/2006/relationships/slide" Target="slide109.xml"/><Relationship Id="rId8" Type="http://schemas.openxmlformats.org/officeDocument/2006/relationships/slide" Target="slide121.xml"/><Relationship Id="rId3" Type="http://schemas.openxmlformats.org/officeDocument/2006/relationships/slide" Target="slide18.xml"/><Relationship Id="rId12" Type="http://schemas.openxmlformats.org/officeDocument/2006/relationships/slide" Target="slide6.xml"/><Relationship Id="rId17" Type="http://schemas.openxmlformats.org/officeDocument/2006/relationships/slide" Target="slide126.xml"/><Relationship Id="rId25" Type="http://schemas.openxmlformats.org/officeDocument/2006/relationships/slide" Target="slide105.xml"/><Relationship Id="rId33" Type="http://schemas.openxmlformats.org/officeDocument/2006/relationships/slide" Target="slide70.xml"/><Relationship Id="rId38" Type="http://schemas.openxmlformats.org/officeDocument/2006/relationships/slide" Target="slide15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6F7E413-3AA8-4E2B-B6BF-B0307E521E0C}"/>
              </a:ext>
            </a:extLst>
          </p:cNvPr>
          <p:cNvGraphicFramePr>
            <a:graphicFrameLocks noGrp="1"/>
          </p:cNvGraphicFramePr>
          <p:nvPr>
            <p:extLst>
              <p:ext uri="{D42A27DB-BD31-4B8C-83A1-F6EECF244321}">
                <p14:modId xmlns:p14="http://schemas.microsoft.com/office/powerpoint/2010/main" val="2426370489"/>
              </p:ext>
            </p:extLst>
          </p:nvPr>
        </p:nvGraphicFramePr>
        <p:xfrm>
          <a:off x="0" y="0"/>
          <a:ext cx="9144000" cy="6888480"/>
        </p:xfrm>
        <a:graphic>
          <a:graphicData uri="http://schemas.openxmlformats.org/drawingml/2006/table">
            <a:tbl>
              <a:tblPr firstRow="1" bandRow="1">
                <a:tableStyleId>{7E9639D4-E3E2-4D34-9284-5A2195B3D0D7}</a:tableStyleId>
              </a:tblPr>
              <a:tblGrid>
                <a:gridCol w="1524000">
                  <a:extLst>
                    <a:ext uri="{9D8B030D-6E8A-4147-A177-3AD203B41FA5}">
                      <a16:colId xmlns:a16="http://schemas.microsoft.com/office/drawing/2014/main" val="107294260"/>
                    </a:ext>
                  </a:extLst>
                </a:gridCol>
                <a:gridCol w="1524000">
                  <a:extLst>
                    <a:ext uri="{9D8B030D-6E8A-4147-A177-3AD203B41FA5}">
                      <a16:colId xmlns:a16="http://schemas.microsoft.com/office/drawing/2014/main" val="2049091345"/>
                    </a:ext>
                  </a:extLst>
                </a:gridCol>
                <a:gridCol w="1524000">
                  <a:extLst>
                    <a:ext uri="{9D8B030D-6E8A-4147-A177-3AD203B41FA5}">
                      <a16:colId xmlns:a16="http://schemas.microsoft.com/office/drawing/2014/main" val="2622719529"/>
                    </a:ext>
                  </a:extLst>
                </a:gridCol>
                <a:gridCol w="1524000">
                  <a:extLst>
                    <a:ext uri="{9D8B030D-6E8A-4147-A177-3AD203B41FA5}">
                      <a16:colId xmlns:a16="http://schemas.microsoft.com/office/drawing/2014/main" val="3052343534"/>
                    </a:ext>
                  </a:extLst>
                </a:gridCol>
                <a:gridCol w="1524000">
                  <a:extLst>
                    <a:ext uri="{9D8B030D-6E8A-4147-A177-3AD203B41FA5}">
                      <a16:colId xmlns:a16="http://schemas.microsoft.com/office/drawing/2014/main" val="1011475189"/>
                    </a:ext>
                  </a:extLst>
                </a:gridCol>
                <a:gridCol w="1524000">
                  <a:extLst>
                    <a:ext uri="{9D8B030D-6E8A-4147-A177-3AD203B41FA5}">
                      <a16:colId xmlns:a16="http://schemas.microsoft.com/office/drawing/2014/main" val="2648441678"/>
                    </a:ext>
                  </a:extLst>
                </a:gridCol>
              </a:tblGrid>
              <a:tr h="509427">
                <a:tc gridSpan="5">
                  <a:txBody>
                    <a:bodyPr/>
                    <a:lstStyle/>
                    <a:p>
                      <a:pPr algn="ctr"/>
                      <a:r>
                        <a:rPr lang="ar-EG" sz="2800" dirty="0"/>
                        <a:t>الأحــــــــــــــــد</a:t>
                      </a:r>
                      <a:r>
                        <a:rPr lang="en-US" sz="2800" dirty="0"/>
                        <a:t> </a:t>
                      </a:r>
                      <a:r>
                        <a:rPr lang="ar-EG" sz="2800" dirty="0"/>
                        <a:t>عشيــــة</a:t>
                      </a:r>
                      <a:endParaRPr lang="en-GB" sz="28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endParaRPr lang="en-GB" dirty="0"/>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dirty="0"/>
                    </a:p>
                  </a:txBody>
                  <a:tcPr/>
                </a:tc>
                <a:tc>
                  <a:txBody>
                    <a:bodyPr/>
                    <a:lstStyle/>
                    <a:p>
                      <a:pPr algn="ctr"/>
                      <a:r>
                        <a:rPr lang="ar-EG" sz="2800" dirty="0"/>
                        <a:t>الشهور</a:t>
                      </a:r>
                      <a:endParaRPr lang="en-GB" sz="28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2801575228"/>
                  </a:ext>
                </a:extLst>
              </a:tr>
              <a:tr h="569360">
                <a:tc rowSpan="11">
                  <a:txBody>
                    <a:bodyPr/>
                    <a:lstStyle/>
                    <a:p>
                      <a:pPr algn="ctr"/>
                      <a:endParaRPr lang="en-GB" sz="10000" dirty="0">
                        <a:solidFill>
                          <a:srgbClr val="FFC000"/>
                        </a:solidFill>
                      </a:endParaRPr>
                    </a:p>
                  </a:txBody>
                  <a:tcPr vert="vert27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ar-EG" sz="3200" b="1" dirty="0">
                          <a:solidFill>
                            <a:srgbClr val="FFC000"/>
                          </a:solidFill>
                          <a:latin typeface="Adobe Arabic" panose="02040503050201020203" pitchFamily="18" charset="-78"/>
                          <a:cs typeface="+mn-cs"/>
                        </a:rPr>
                        <a:t>توت</a:t>
                      </a:r>
                      <a:endParaRPr lang="en-GB" sz="3200" b="1" dirty="0">
                        <a:solidFill>
                          <a:srgbClr val="FFC000"/>
                        </a:solidFill>
                        <a:latin typeface="Adobe Arabic" panose="02040503050201020203" pitchFamily="18" charset="-78"/>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4830498"/>
                  </a:ext>
                </a:extLst>
              </a:tr>
              <a:tr h="481601">
                <a:tc vMerge="1">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ar-EG" sz="3200" b="1" dirty="0">
                          <a:solidFill>
                            <a:srgbClr val="FFC000"/>
                          </a:solidFill>
                          <a:latin typeface="Adobe Arabic" panose="02040503050201020203" pitchFamily="18" charset="-78"/>
                          <a:cs typeface="+mn-cs"/>
                        </a:rPr>
                        <a:t>بابة</a:t>
                      </a:r>
                      <a:endParaRPr lang="en-GB" sz="3200" b="1" dirty="0">
                        <a:solidFill>
                          <a:srgbClr val="FFC000"/>
                        </a:solidFill>
                        <a:latin typeface="Adobe Arabic" panose="02040503050201020203" pitchFamily="18" charset="-78"/>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25400837"/>
                  </a:ext>
                </a:extLst>
              </a:tr>
              <a:tr h="481601">
                <a:tc vMerge="1">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ar-EG" sz="3200" b="1" dirty="0">
                          <a:solidFill>
                            <a:srgbClr val="FFC000"/>
                          </a:solidFill>
                          <a:latin typeface="Adobe Arabic" panose="02040503050201020203" pitchFamily="18" charset="-78"/>
                          <a:cs typeface="+mn-cs"/>
                        </a:rPr>
                        <a:t>هاتور</a:t>
                      </a:r>
                      <a:endParaRPr lang="en-GB" sz="3200" b="1" dirty="0">
                        <a:solidFill>
                          <a:srgbClr val="FFC000"/>
                        </a:solidFill>
                        <a:latin typeface="Adobe Arabic" panose="02040503050201020203" pitchFamily="18" charset="-78"/>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1237029"/>
                  </a:ext>
                </a:extLst>
              </a:tr>
              <a:tr h="481601">
                <a:tc vMerge="1">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ar-EG" sz="3200" b="1" dirty="0">
                          <a:solidFill>
                            <a:srgbClr val="FFC000"/>
                          </a:solidFill>
                          <a:latin typeface="Adobe Arabic" panose="02040503050201020203" pitchFamily="18" charset="-78"/>
                          <a:cs typeface="+mn-cs"/>
                        </a:rPr>
                        <a:t>كيهك</a:t>
                      </a:r>
                      <a:endParaRPr lang="en-GB" sz="3200" b="1" dirty="0">
                        <a:solidFill>
                          <a:srgbClr val="FFC000"/>
                        </a:solidFill>
                        <a:latin typeface="Adobe Arabic" panose="02040503050201020203" pitchFamily="18" charset="-78"/>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83016293"/>
                  </a:ext>
                </a:extLst>
              </a:tr>
              <a:tr h="481601">
                <a:tc vMerge="1">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ar-EG" sz="3200" b="1" dirty="0">
                          <a:solidFill>
                            <a:srgbClr val="FFC000"/>
                          </a:solidFill>
                          <a:latin typeface="Adobe Arabic" panose="02040503050201020203" pitchFamily="18" charset="-78"/>
                          <a:cs typeface="+mn-cs"/>
                        </a:rPr>
                        <a:t>طوبة</a:t>
                      </a:r>
                      <a:endParaRPr lang="en-GB" sz="3200" b="1" dirty="0">
                        <a:solidFill>
                          <a:srgbClr val="FFC000"/>
                        </a:solidFill>
                        <a:latin typeface="Adobe Arabic" panose="02040503050201020203" pitchFamily="18" charset="-78"/>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2459418"/>
                  </a:ext>
                </a:extLst>
              </a:tr>
              <a:tr h="481601">
                <a:tc vMerge="1">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ar-EG" sz="3200" b="1" dirty="0">
                          <a:solidFill>
                            <a:srgbClr val="FFC000"/>
                          </a:solidFill>
                          <a:latin typeface="Adobe Arabic" panose="02040503050201020203" pitchFamily="18" charset="-78"/>
                          <a:cs typeface="+mn-cs"/>
                        </a:rPr>
                        <a:t>أمشير</a:t>
                      </a:r>
                      <a:endParaRPr lang="en-GB" sz="3200" b="1" dirty="0">
                        <a:solidFill>
                          <a:srgbClr val="FFC000"/>
                        </a:solidFill>
                        <a:latin typeface="Adobe Arabic" panose="02040503050201020203" pitchFamily="18" charset="-78"/>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44201"/>
                  </a:ext>
                </a:extLst>
              </a:tr>
              <a:tr h="481601">
                <a:tc vMerge="1">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ar-EG" sz="3200" b="1" dirty="0">
                          <a:solidFill>
                            <a:srgbClr val="FFC000"/>
                          </a:solidFill>
                          <a:latin typeface="Adobe Arabic" panose="02040503050201020203" pitchFamily="18" charset="-78"/>
                          <a:cs typeface="+mn-cs"/>
                        </a:rPr>
                        <a:t>بشنس</a:t>
                      </a:r>
                      <a:endParaRPr lang="en-GB" sz="3200" b="1" dirty="0">
                        <a:solidFill>
                          <a:srgbClr val="FFC000"/>
                        </a:solidFill>
                        <a:latin typeface="Adobe Arabic" panose="02040503050201020203" pitchFamily="18" charset="-78"/>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33314752"/>
                  </a:ext>
                </a:extLst>
              </a:tr>
              <a:tr h="481601">
                <a:tc vMerge="1">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ar-EG" sz="3200" b="1" dirty="0">
                          <a:solidFill>
                            <a:srgbClr val="FFC000"/>
                          </a:solidFill>
                          <a:latin typeface="Adobe Arabic" panose="02040503050201020203" pitchFamily="18" charset="-78"/>
                          <a:cs typeface="+mn-cs"/>
                        </a:rPr>
                        <a:t>بؤونة</a:t>
                      </a:r>
                      <a:endParaRPr lang="en-GB" sz="3200" b="1" dirty="0">
                        <a:solidFill>
                          <a:srgbClr val="FFC000"/>
                        </a:solidFill>
                        <a:latin typeface="Adobe Arabic" panose="02040503050201020203" pitchFamily="18" charset="-78"/>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99963724"/>
                  </a:ext>
                </a:extLst>
              </a:tr>
              <a:tr h="481601">
                <a:tc vMerge="1">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ar-EG" sz="3200" b="1" dirty="0">
                          <a:solidFill>
                            <a:srgbClr val="FFC000"/>
                          </a:solidFill>
                          <a:latin typeface="Adobe Arabic" panose="02040503050201020203" pitchFamily="18" charset="-78"/>
                          <a:cs typeface="+mn-cs"/>
                        </a:rPr>
                        <a:t>أبيب</a:t>
                      </a:r>
                      <a:endParaRPr lang="en-GB" sz="3200" b="1" dirty="0">
                        <a:solidFill>
                          <a:srgbClr val="FFC000"/>
                        </a:solidFill>
                        <a:latin typeface="Adobe Arabic" panose="02040503050201020203" pitchFamily="18" charset="-78"/>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4373783"/>
                  </a:ext>
                </a:extLst>
              </a:tr>
              <a:tr h="481601">
                <a:tc vMerge="1">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ar-EG" sz="3200" b="1" dirty="0">
                          <a:solidFill>
                            <a:srgbClr val="FFC000"/>
                          </a:solidFill>
                          <a:latin typeface="Adobe Arabic" panose="02040503050201020203" pitchFamily="18" charset="-78"/>
                          <a:cs typeface="+mn-cs"/>
                        </a:rPr>
                        <a:t>مسرى</a:t>
                      </a:r>
                      <a:endParaRPr lang="en-GB" sz="3200" b="1" dirty="0">
                        <a:solidFill>
                          <a:srgbClr val="FFC000"/>
                        </a:solidFill>
                        <a:latin typeface="Adobe Arabic" panose="02040503050201020203" pitchFamily="18" charset="-78"/>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9536902"/>
                  </a:ext>
                </a:extLst>
              </a:tr>
              <a:tr h="481601">
                <a:tc vMerge="1">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ar-EG" sz="3200" b="1" dirty="0">
                          <a:solidFill>
                            <a:srgbClr val="FFC000"/>
                          </a:solidFill>
                          <a:latin typeface="Adobe Arabic" panose="02040503050201020203" pitchFamily="18" charset="-78"/>
                          <a:cs typeface="+mn-cs"/>
                        </a:rPr>
                        <a:t>النسئ</a:t>
                      </a:r>
                      <a:endParaRPr lang="en-GB" sz="3200" b="1" dirty="0">
                        <a:solidFill>
                          <a:srgbClr val="FFC000"/>
                        </a:solidFill>
                        <a:latin typeface="Adobe Arabic" panose="02040503050201020203" pitchFamily="18" charset="-78"/>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75284522"/>
                  </a:ext>
                </a:extLst>
              </a:tr>
            </a:tbl>
          </a:graphicData>
        </a:graphic>
      </p:graphicFrame>
      <p:sp>
        <p:nvSpPr>
          <p:cNvPr id="6" name="TextBox 5">
            <a:hlinkClick r:id="rId2" action="ppaction://hlinksldjump"/>
            <a:extLst>
              <a:ext uri="{FF2B5EF4-FFF2-40B4-BE49-F238E27FC236}">
                <a16:creationId xmlns:a16="http://schemas.microsoft.com/office/drawing/2014/main" id="{3E560A50-DCE6-4E59-AE83-4AC382B3675E}"/>
              </a:ext>
            </a:extLst>
          </p:cNvPr>
          <p:cNvSpPr txBox="1"/>
          <p:nvPr/>
        </p:nvSpPr>
        <p:spPr>
          <a:xfrm>
            <a:off x="6086475" y="492414"/>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rPr>
              <a:t>الأول</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9" name="TextBox 8">
            <a:hlinkClick r:id="rId3" action="ppaction://hlinksldjump"/>
            <a:extLst>
              <a:ext uri="{FF2B5EF4-FFF2-40B4-BE49-F238E27FC236}">
                <a16:creationId xmlns:a16="http://schemas.microsoft.com/office/drawing/2014/main" id="{2E710602-77CB-4D0E-A50C-A646211E14DA}"/>
              </a:ext>
            </a:extLst>
          </p:cNvPr>
          <p:cNvSpPr txBox="1"/>
          <p:nvPr/>
        </p:nvSpPr>
        <p:spPr>
          <a:xfrm>
            <a:off x="6086475" y="1076841"/>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rPr>
              <a:t>الأول</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10" name="TextBox 9">
            <a:hlinkClick r:id="rId4" action="ppaction://hlinksldjump"/>
            <a:extLst>
              <a:ext uri="{FF2B5EF4-FFF2-40B4-BE49-F238E27FC236}">
                <a16:creationId xmlns:a16="http://schemas.microsoft.com/office/drawing/2014/main" id="{B0861636-5413-43C6-B7DE-135C7550D756}"/>
              </a:ext>
            </a:extLst>
          </p:cNvPr>
          <p:cNvSpPr txBox="1"/>
          <p:nvPr/>
        </p:nvSpPr>
        <p:spPr>
          <a:xfrm>
            <a:off x="6079331" y="1672978"/>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rPr>
              <a:t>الأول</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11" name="TextBox 10">
            <a:hlinkClick r:id="rId5" action="ppaction://hlinksldjump"/>
            <a:extLst>
              <a:ext uri="{FF2B5EF4-FFF2-40B4-BE49-F238E27FC236}">
                <a16:creationId xmlns:a16="http://schemas.microsoft.com/office/drawing/2014/main" id="{0D675119-99E1-4250-9618-BC1E109587F5}"/>
              </a:ext>
            </a:extLst>
          </p:cNvPr>
          <p:cNvSpPr txBox="1"/>
          <p:nvPr/>
        </p:nvSpPr>
        <p:spPr>
          <a:xfrm>
            <a:off x="6079331" y="2268674"/>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rPr>
              <a:t>الأول</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12" name="TextBox 11">
            <a:hlinkClick r:id="rId6" action="ppaction://hlinksldjump"/>
            <a:extLst>
              <a:ext uri="{FF2B5EF4-FFF2-40B4-BE49-F238E27FC236}">
                <a16:creationId xmlns:a16="http://schemas.microsoft.com/office/drawing/2014/main" id="{44C62D70-0921-4D76-A2E2-64688889C6AF}"/>
              </a:ext>
            </a:extLst>
          </p:cNvPr>
          <p:cNvSpPr txBox="1"/>
          <p:nvPr/>
        </p:nvSpPr>
        <p:spPr>
          <a:xfrm>
            <a:off x="6079331" y="2863179"/>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rPr>
              <a:t>الأول</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13" name="TextBox 12">
            <a:hlinkClick r:id="rId7" action="ppaction://hlinksldjump"/>
            <a:extLst>
              <a:ext uri="{FF2B5EF4-FFF2-40B4-BE49-F238E27FC236}">
                <a16:creationId xmlns:a16="http://schemas.microsoft.com/office/drawing/2014/main" id="{7115ABC9-0A53-4B73-A78F-C3AA4533395E}"/>
              </a:ext>
            </a:extLst>
          </p:cNvPr>
          <p:cNvSpPr txBox="1"/>
          <p:nvPr/>
        </p:nvSpPr>
        <p:spPr>
          <a:xfrm>
            <a:off x="6084094" y="3415603"/>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rPr>
              <a:t>الأول</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15" name="TextBox 14">
            <a:hlinkClick r:id="rId8" action="ppaction://hlinksldjump"/>
            <a:extLst>
              <a:ext uri="{FF2B5EF4-FFF2-40B4-BE49-F238E27FC236}">
                <a16:creationId xmlns:a16="http://schemas.microsoft.com/office/drawing/2014/main" id="{6B971FD7-FE6D-449F-BEB5-05C689C74715}"/>
              </a:ext>
            </a:extLst>
          </p:cNvPr>
          <p:cNvSpPr txBox="1"/>
          <p:nvPr/>
        </p:nvSpPr>
        <p:spPr>
          <a:xfrm>
            <a:off x="6084094" y="4586345"/>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rPr>
              <a:t>الأول</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16" name="TextBox 15">
            <a:hlinkClick r:id="rId9" action="ppaction://hlinksldjump"/>
            <a:extLst>
              <a:ext uri="{FF2B5EF4-FFF2-40B4-BE49-F238E27FC236}">
                <a16:creationId xmlns:a16="http://schemas.microsoft.com/office/drawing/2014/main" id="{EDBB7E05-F947-4059-840A-2F9FAEC97FBE}"/>
              </a:ext>
            </a:extLst>
          </p:cNvPr>
          <p:cNvSpPr txBox="1"/>
          <p:nvPr/>
        </p:nvSpPr>
        <p:spPr>
          <a:xfrm>
            <a:off x="6086475" y="5158798"/>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rPr>
              <a:t>الأول</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17" name="TextBox 16">
            <a:hlinkClick r:id="rId10" action="ppaction://hlinksldjump"/>
            <a:extLst>
              <a:ext uri="{FF2B5EF4-FFF2-40B4-BE49-F238E27FC236}">
                <a16:creationId xmlns:a16="http://schemas.microsoft.com/office/drawing/2014/main" id="{222EA272-442F-4560-AD11-82989E9410D7}"/>
              </a:ext>
            </a:extLst>
          </p:cNvPr>
          <p:cNvSpPr txBox="1"/>
          <p:nvPr/>
        </p:nvSpPr>
        <p:spPr>
          <a:xfrm>
            <a:off x="6086475" y="5723544"/>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rPr>
              <a:t>الأول</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18" name="TextBox 17">
            <a:hlinkClick r:id="rId11" action="ppaction://hlinksldjump"/>
            <a:extLst>
              <a:ext uri="{FF2B5EF4-FFF2-40B4-BE49-F238E27FC236}">
                <a16:creationId xmlns:a16="http://schemas.microsoft.com/office/drawing/2014/main" id="{F13B25D8-869E-4F95-9081-5F4DFE22906E}"/>
              </a:ext>
            </a:extLst>
          </p:cNvPr>
          <p:cNvSpPr txBox="1"/>
          <p:nvPr/>
        </p:nvSpPr>
        <p:spPr>
          <a:xfrm>
            <a:off x="6086475" y="6303705"/>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rPr>
              <a:t>الأول</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19" name="TextBox 18">
            <a:hlinkClick r:id="rId12" action="ppaction://hlinksldjump"/>
            <a:extLst>
              <a:ext uri="{FF2B5EF4-FFF2-40B4-BE49-F238E27FC236}">
                <a16:creationId xmlns:a16="http://schemas.microsoft.com/office/drawing/2014/main" id="{2BEA9DCB-F53C-47D3-AF35-11F6706B155A}"/>
              </a:ext>
            </a:extLst>
          </p:cNvPr>
          <p:cNvSpPr txBox="1"/>
          <p:nvPr/>
        </p:nvSpPr>
        <p:spPr>
          <a:xfrm>
            <a:off x="4572000" y="521375"/>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rPr>
              <a:t>الثاني</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20" name="TextBox 19">
            <a:hlinkClick r:id="rId13" action="ppaction://hlinksldjump"/>
            <a:extLst>
              <a:ext uri="{FF2B5EF4-FFF2-40B4-BE49-F238E27FC236}">
                <a16:creationId xmlns:a16="http://schemas.microsoft.com/office/drawing/2014/main" id="{EA9174F1-F726-49BC-9873-B38B3A2D1A4D}"/>
              </a:ext>
            </a:extLst>
          </p:cNvPr>
          <p:cNvSpPr txBox="1"/>
          <p:nvPr/>
        </p:nvSpPr>
        <p:spPr>
          <a:xfrm>
            <a:off x="4580965" y="1668666"/>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rPr>
              <a:t>الثاني</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21" name="TextBox 20">
            <a:hlinkClick r:id="rId14" action="ppaction://hlinksldjump"/>
            <a:extLst>
              <a:ext uri="{FF2B5EF4-FFF2-40B4-BE49-F238E27FC236}">
                <a16:creationId xmlns:a16="http://schemas.microsoft.com/office/drawing/2014/main" id="{F123A34B-7F61-4D1E-BDA3-608C4E42F96F}"/>
              </a:ext>
            </a:extLst>
          </p:cNvPr>
          <p:cNvSpPr txBox="1"/>
          <p:nvPr/>
        </p:nvSpPr>
        <p:spPr>
          <a:xfrm>
            <a:off x="4580965" y="2238882"/>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rPr>
              <a:t>الثاني</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22" name="TextBox 21">
            <a:hlinkClick r:id="rId15" action="ppaction://hlinksldjump"/>
            <a:extLst>
              <a:ext uri="{FF2B5EF4-FFF2-40B4-BE49-F238E27FC236}">
                <a16:creationId xmlns:a16="http://schemas.microsoft.com/office/drawing/2014/main" id="{03348821-8524-4C4A-BAE8-D93D24F3829D}"/>
              </a:ext>
            </a:extLst>
          </p:cNvPr>
          <p:cNvSpPr txBox="1"/>
          <p:nvPr/>
        </p:nvSpPr>
        <p:spPr>
          <a:xfrm>
            <a:off x="4580965" y="2832651"/>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rPr>
              <a:t>الثاني</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23" name="TextBox 22">
            <a:hlinkClick r:id="rId16" action="ppaction://hlinksldjump"/>
            <a:extLst>
              <a:ext uri="{FF2B5EF4-FFF2-40B4-BE49-F238E27FC236}">
                <a16:creationId xmlns:a16="http://schemas.microsoft.com/office/drawing/2014/main" id="{1A4E06D9-A1E7-4D00-908C-5974F98B954C}"/>
              </a:ext>
            </a:extLst>
          </p:cNvPr>
          <p:cNvSpPr txBox="1"/>
          <p:nvPr/>
        </p:nvSpPr>
        <p:spPr>
          <a:xfrm>
            <a:off x="4577953" y="3417487"/>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rPr>
              <a:t>الثاني</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25" name="TextBox 24">
            <a:hlinkClick r:id="rId17" action="ppaction://hlinksldjump"/>
            <a:extLst>
              <a:ext uri="{FF2B5EF4-FFF2-40B4-BE49-F238E27FC236}">
                <a16:creationId xmlns:a16="http://schemas.microsoft.com/office/drawing/2014/main" id="{E0571B93-BEA9-45D1-B919-9B61209FDC41}"/>
              </a:ext>
            </a:extLst>
          </p:cNvPr>
          <p:cNvSpPr txBox="1"/>
          <p:nvPr/>
        </p:nvSpPr>
        <p:spPr>
          <a:xfrm>
            <a:off x="4580965" y="4582307"/>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rPr>
              <a:t>الثاني</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26" name="TextBox 25">
            <a:hlinkClick r:id="rId18" action="ppaction://hlinksldjump"/>
            <a:extLst>
              <a:ext uri="{FF2B5EF4-FFF2-40B4-BE49-F238E27FC236}">
                <a16:creationId xmlns:a16="http://schemas.microsoft.com/office/drawing/2014/main" id="{39BE0DEA-5AA5-4BFD-B797-957BF21083B7}"/>
              </a:ext>
            </a:extLst>
          </p:cNvPr>
          <p:cNvSpPr txBox="1"/>
          <p:nvPr/>
        </p:nvSpPr>
        <p:spPr>
          <a:xfrm>
            <a:off x="4572000" y="5151275"/>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rPr>
              <a:t>الثاني</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27" name="TextBox 26">
            <a:hlinkClick r:id="rId19" action="ppaction://hlinksldjump"/>
            <a:extLst>
              <a:ext uri="{FF2B5EF4-FFF2-40B4-BE49-F238E27FC236}">
                <a16:creationId xmlns:a16="http://schemas.microsoft.com/office/drawing/2014/main" id="{98623025-B7EE-460B-B105-589120B72DF0}"/>
              </a:ext>
            </a:extLst>
          </p:cNvPr>
          <p:cNvSpPr txBox="1"/>
          <p:nvPr/>
        </p:nvSpPr>
        <p:spPr>
          <a:xfrm>
            <a:off x="4580965" y="5719666"/>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rPr>
              <a:t>الثاني</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29" name="TextBox 28">
            <a:hlinkClick r:id="rId20" action="ppaction://hlinksldjump"/>
            <a:extLst>
              <a:ext uri="{FF2B5EF4-FFF2-40B4-BE49-F238E27FC236}">
                <a16:creationId xmlns:a16="http://schemas.microsoft.com/office/drawing/2014/main" id="{18FE3723-179E-48F6-855A-1AEC57C7A64D}"/>
              </a:ext>
            </a:extLst>
          </p:cNvPr>
          <p:cNvSpPr txBox="1"/>
          <p:nvPr/>
        </p:nvSpPr>
        <p:spPr>
          <a:xfrm>
            <a:off x="4580965" y="1081501"/>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rPr>
              <a:t>الثاني</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cxnSp>
        <p:nvCxnSpPr>
          <p:cNvPr id="31" name="Straight Connector 30">
            <a:extLst>
              <a:ext uri="{FF2B5EF4-FFF2-40B4-BE49-F238E27FC236}">
                <a16:creationId xmlns:a16="http://schemas.microsoft.com/office/drawing/2014/main" id="{18B6B97A-0BF2-42FA-83EB-19B8088B8B0B}"/>
              </a:ext>
            </a:extLst>
          </p:cNvPr>
          <p:cNvCxnSpPr/>
          <p:nvPr/>
        </p:nvCxnSpPr>
        <p:spPr>
          <a:xfrm>
            <a:off x="4572000" y="3992774"/>
            <a:ext cx="3036093" cy="567792"/>
          </a:xfrm>
          <a:prstGeom prst="line">
            <a:avLst/>
          </a:prstGeom>
          <a:ln>
            <a:solidFill>
              <a:srgbClr val="FFC000"/>
            </a:solidFill>
          </a:ln>
        </p:spPr>
        <p:style>
          <a:lnRef idx="3">
            <a:schemeClr val="accent2"/>
          </a:lnRef>
          <a:fillRef idx="0">
            <a:schemeClr val="accent2"/>
          </a:fillRef>
          <a:effectRef idx="2">
            <a:schemeClr val="accent2"/>
          </a:effectRef>
          <a:fontRef idx="minor">
            <a:schemeClr val="tx1"/>
          </a:fontRef>
        </p:style>
      </p:cxnSp>
      <p:cxnSp>
        <p:nvCxnSpPr>
          <p:cNvPr id="32" name="Straight Connector 31">
            <a:extLst>
              <a:ext uri="{FF2B5EF4-FFF2-40B4-BE49-F238E27FC236}">
                <a16:creationId xmlns:a16="http://schemas.microsoft.com/office/drawing/2014/main" id="{D8AC0CD7-B997-47EE-A112-F3E1FBF04C0A}"/>
              </a:ext>
            </a:extLst>
          </p:cNvPr>
          <p:cNvCxnSpPr>
            <a:cxnSpLocks/>
          </p:cNvCxnSpPr>
          <p:nvPr/>
        </p:nvCxnSpPr>
        <p:spPr>
          <a:xfrm flipH="1">
            <a:off x="4572000" y="4009539"/>
            <a:ext cx="3036093" cy="551027"/>
          </a:xfrm>
          <a:prstGeom prst="line">
            <a:avLst/>
          </a:prstGeom>
          <a:ln>
            <a:solidFill>
              <a:srgbClr val="FFC000"/>
            </a:solidFill>
          </a:ln>
        </p:spPr>
        <p:style>
          <a:lnRef idx="3">
            <a:schemeClr val="accent2"/>
          </a:lnRef>
          <a:fillRef idx="0">
            <a:schemeClr val="accent2"/>
          </a:fillRef>
          <a:effectRef idx="2">
            <a:schemeClr val="accent2"/>
          </a:effectRef>
          <a:fontRef idx="minor">
            <a:schemeClr val="tx1"/>
          </a:fontRef>
        </p:style>
      </p:cxnSp>
      <p:cxnSp>
        <p:nvCxnSpPr>
          <p:cNvPr id="33" name="Straight Connector 32">
            <a:extLst>
              <a:ext uri="{FF2B5EF4-FFF2-40B4-BE49-F238E27FC236}">
                <a16:creationId xmlns:a16="http://schemas.microsoft.com/office/drawing/2014/main" id="{74FA7596-2A10-42DF-9C59-EC261D33A63A}"/>
              </a:ext>
            </a:extLst>
          </p:cNvPr>
          <p:cNvCxnSpPr>
            <a:cxnSpLocks/>
          </p:cNvCxnSpPr>
          <p:nvPr/>
        </p:nvCxnSpPr>
        <p:spPr>
          <a:xfrm>
            <a:off x="1535908" y="6316026"/>
            <a:ext cx="4550567" cy="534900"/>
          </a:xfrm>
          <a:prstGeom prst="line">
            <a:avLst/>
          </a:prstGeom>
          <a:ln>
            <a:solidFill>
              <a:srgbClr val="FFC000"/>
            </a:solidFill>
          </a:ln>
        </p:spPr>
        <p:style>
          <a:lnRef idx="3">
            <a:schemeClr val="accent2"/>
          </a:lnRef>
          <a:fillRef idx="0">
            <a:schemeClr val="accent2"/>
          </a:fillRef>
          <a:effectRef idx="2">
            <a:schemeClr val="accent2"/>
          </a:effectRef>
          <a:fontRef idx="minor">
            <a:schemeClr val="tx1"/>
          </a:fontRef>
        </p:style>
      </p:cxnSp>
      <p:cxnSp>
        <p:nvCxnSpPr>
          <p:cNvPr id="34" name="Straight Connector 33">
            <a:extLst>
              <a:ext uri="{FF2B5EF4-FFF2-40B4-BE49-F238E27FC236}">
                <a16:creationId xmlns:a16="http://schemas.microsoft.com/office/drawing/2014/main" id="{829DA896-7551-4509-882E-B0C536B82D6B}"/>
              </a:ext>
            </a:extLst>
          </p:cNvPr>
          <p:cNvCxnSpPr>
            <a:cxnSpLocks/>
          </p:cNvCxnSpPr>
          <p:nvPr/>
        </p:nvCxnSpPr>
        <p:spPr>
          <a:xfrm flipH="1">
            <a:off x="1535908" y="6341042"/>
            <a:ext cx="4543423" cy="509884"/>
          </a:xfrm>
          <a:prstGeom prst="line">
            <a:avLst/>
          </a:prstGeom>
          <a:ln>
            <a:solidFill>
              <a:srgbClr val="FFC000"/>
            </a:solidFill>
          </a:ln>
        </p:spPr>
        <p:style>
          <a:lnRef idx="3">
            <a:schemeClr val="accent2"/>
          </a:lnRef>
          <a:fillRef idx="0">
            <a:schemeClr val="accent2"/>
          </a:fillRef>
          <a:effectRef idx="2">
            <a:schemeClr val="accent2"/>
          </a:effectRef>
          <a:fontRef idx="minor">
            <a:schemeClr val="tx1"/>
          </a:fontRef>
        </p:style>
      </p:cxnSp>
      <p:sp>
        <p:nvSpPr>
          <p:cNvPr id="43" name="TextBox 42">
            <a:hlinkClick r:id="rId21" action="ppaction://hlinksldjump"/>
            <a:extLst>
              <a:ext uri="{FF2B5EF4-FFF2-40B4-BE49-F238E27FC236}">
                <a16:creationId xmlns:a16="http://schemas.microsoft.com/office/drawing/2014/main" id="{AA9864C9-A40F-4E91-9F1A-AF9EB0592BE4}"/>
              </a:ext>
            </a:extLst>
          </p:cNvPr>
          <p:cNvSpPr txBox="1"/>
          <p:nvPr/>
        </p:nvSpPr>
        <p:spPr>
          <a:xfrm>
            <a:off x="3043238" y="537175"/>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الثالث</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44" name="TextBox 43">
            <a:hlinkClick r:id="rId22" action="ppaction://hlinksldjump"/>
            <a:extLst>
              <a:ext uri="{FF2B5EF4-FFF2-40B4-BE49-F238E27FC236}">
                <a16:creationId xmlns:a16="http://schemas.microsoft.com/office/drawing/2014/main" id="{84689D27-3B9A-415F-8C13-37651D977842}"/>
              </a:ext>
            </a:extLst>
          </p:cNvPr>
          <p:cNvSpPr txBox="1"/>
          <p:nvPr/>
        </p:nvSpPr>
        <p:spPr>
          <a:xfrm>
            <a:off x="3036095" y="1692097"/>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الثالث</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45" name="TextBox 44">
            <a:hlinkClick r:id="rId23" action="ppaction://hlinksldjump"/>
            <a:extLst>
              <a:ext uri="{FF2B5EF4-FFF2-40B4-BE49-F238E27FC236}">
                <a16:creationId xmlns:a16="http://schemas.microsoft.com/office/drawing/2014/main" id="{2696CB2B-E5F1-406E-8F0F-12240FC2149C}"/>
              </a:ext>
            </a:extLst>
          </p:cNvPr>
          <p:cNvSpPr txBox="1"/>
          <p:nvPr/>
        </p:nvSpPr>
        <p:spPr>
          <a:xfrm>
            <a:off x="3059907" y="2255323"/>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الثالث</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46" name="TextBox 45">
            <a:hlinkClick r:id="rId24" action="ppaction://hlinksldjump"/>
            <a:extLst>
              <a:ext uri="{FF2B5EF4-FFF2-40B4-BE49-F238E27FC236}">
                <a16:creationId xmlns:a16="http://schemas.microsoft.com/office/drawing/2014/main" id="{5E0E69EF-5B2A-4E1F-A0D4-6E3C6F954E22}"/>
              </a:ext>
            </a:extLst>
          </p:cNvPr>
          <p:cNvSpPr txBox="1"/>
          <p:nvPr/>
        </p:nvSpPr>
        <p:spPr>
          <a:xfrm>
            <a:off x="3030422" y="2836961"/>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الثالث</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47" name="TextBox 46">
            <a:hlinkClick r:id="rId25" action="ppaction://hlinksldjump"/>
            <a:extLst>
              <a:ext uri="{FF2B5EF4-FFF2-40B4-BE49-F238E27FC236}">
                <a16:creationId xmlns:a16="http://schemas.microsoft.com/office/drawing/2014/main" id="{0C8CF0DC-A94F-48FB-84A4-16098BF940D3}"/>
              </a:ext>
            </a:extLst>
          </p:cNvPr>
          <p:cNvSpPr txBox="1"/>
          <p:nvPr/>
        </p:nvSpPr>
        <p:spPr>
          <a:xfrm>
            <a:off x="3059907" y="3401943"/>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الثالث</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48" name="TextBox 47">
            <a:hlinkClick r:id="rId26" action="ppaction://hlinksldjump"/>
            <a:extLst>
              <a:ext uri="{FF2B5EF4-FFF2-40B4-BE49-F238E27FC236}">
                <a16:creationId xmlns:a16="http://schemas.microsoft.com/office/drawing/2014/main" id="{980CC679-FEEB-40DA-89C6-38C04F91D831}"/>
              </a:ext>
            </a:extLst>
          </p:cNvPr>
          <p:cNvSpPr txBox="1"/>
          <p:nvPr/>
        </p:nvSpPr>
        <p:spPr>
          <a:xfrm>
            <a:off x="3038475" y="3991738"/>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الثالث</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49" name="TextBox 48">
            <a:hlinkClick r:id="rId27" action="ppaction://hlinksldjump"/>
            <a:extLst>
              <a:ext uri="{FF2B5EF4-FFF2-40B4-BE49-F238E27FC236}">
                <a16:creationId xmlns:a16="http://schemas.microsoft.com/office/drawing/2014/main" id="{FB31B641-4E3A-440F-9A59-168A08FEC5B5}"/>
              </a:ext>
            </a:extLst>
          </p:cNvPr>
          <p:cNvSpPr txBox="1"/>
          <p:nvPr/>
        </p:nvSpPr>
        <p:spPr>
          <a:xfrm>
            <a:off x="3036095" y="4582306"/>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الثالث</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50" name="TextBox 49">
            <a:hlinkClick r:id="rId28" action="ppaction://hlinksldjump"/>
            <a:extLst>
              <a:ext uri="{FF2B5EF4-FFF2-40B4-BE49-F238E27FC236}">
                <a16:creationId xmlns:a16="http://schemas.microsoft.com/office/drawing/2014/main" id="{8843D72C-45CF-47E9-962D-719A7BD51CCE}"/>
              </a:ext>
            </a:extLst>
          </p:cNvPr>
          <p:cNvSpPr txBox="1"/>
          <p:nvPr/>
        </p:nvSpPr>
        <p:spPr>
          <a:xfrm>
            <a:off x="3021807" y="5142313"/>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الثالث</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51" name="TextBox 50">
            <a:hlinkClick r:id="rId29" action="ppaction://hlinksldjump"/>
            <a:extLst>
              <a:ext uri="{FF2B5EF4-FFF2-40B4-BE49-F238E27FC236}">
                <a16:creationId xmlns:a16="http://schemas.microsoft.com/office/drawing/2014/main" id="{6FCD2EF0-E7AE-4A6E-A094-AE39086F28CD}"/>
              </a:ext>
            </a:extLst>
          </p:cNvPr>
          <p:cNvSpPr txBox="1"/>
          <p:nvPr/>
        </p:nvSpPr>
        <p:spPr>
          <a:xfrm>
            <a:off x="3031613" y="5746227"/>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الثالث</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52" name="TextBox 51">
            <a:hlinkClick r:id="rId30" action="ppaction://hlinksldjump"/>
            <a:extLst>
              <a:ext uri="{FF2B5EF4-FFF2-40B4-BE49-F238E27FC236}">
                <a16:creationId xmlns:a16="http://schemas.microsoft.com/office/drawing/2014/main" id="{7C7A7969-7E8E-45FE-95B4-49072B0D8DB4}"/>
              </a:ext>
            </a:extLst>
          </p:cNvPr>
          <p:cNvSpPr txBox="1"/>
          <p:nvPr/>
        </p:nvSpPr>
        <p:spPr>
          <a:xfrm>
            <a:off x="3036095" y="1075893"/>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الثالث</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53" name="TextBox 52">
            <a:hlinkClick r:id="rId31" action="ppaction://hlinksldjump"/>
            <a:extLst>
              <a:ext uri="{FF2B5EF4-FFF2-40B4-BE49-F238E27FC236}">
                <a16:creationId xmlns:a16="http://schemas.microsoft.com/office/drawing/2014/main" id="{559B3FF3-B3F5-4633-9DD6-401B23F4E277}"/>
              </a:ext>
            </a:extLst>
          </p:cNvPr>
          <p:cNvSpPr txBox="1"/>
          <p:nvPr/>
        </p:nvSpPr>
        <p:spPr>
          <a:xfrm>
            <a:off x="1541860" y="521375"/>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الرابع</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54" name="TextBox 53">
            <a:hlinkClick r:id="rId32" action="ppaction://hlinksldjump"/>
            <a:extLst>
              <a:ext uri="{FF2B5EF4-FFF2-40B4-BE49-F238E27FC236}">
                <a16:creationId xmlns:a16="http://schemas.microsoft.com/office/drawing/2014/main" id="{D144CE6B-BDC8-4C1A-B9B3-CED98AC997EE}"/>
              </a:ext>
            </a:extLst>
          </p:cNvPr>
          <p:cNvSpPr txBox="1"/>
          <p:nvPr/>
        </p:nvSpPr>
        <p:spPr>
          <a:xfrm>
            <a:off x="1534717" y="1676297"/>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الرابع</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55" name="TextBox 54">
            <a:hlinkClick r:id="rId33" action="ppaction://hlinksldjump"/>
            <a:extLst>
              <a:ext uri="{FF2B5EF4-FFF2-40B4-BE49-F238E27FC236}">
                <a16:creationId xmlns:a16="http://schemas.microsoft.com/office/drawing/2014/main" id="{130D14A3-02F8-4757-AD62-75062647FA80}"/>
              </a:ext>
            </a:extLst>
          </p:cNvPr>
          <p:cNvSpPr txBox="1"/>
          <p:nvPr/>
        </p:nvSpPr>
        <p:spPr>
          <a:xfrm>
            <a:off x="1558529" y="2239523"/>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الرابع</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56" name="TextBox 55">
            <a:hlinkClick r:id="rId34" action="ppaction://hlinksldjump"/>
            <a:extLst>
              <a:ext uri="{FF2B5EF4-FFF2-40B4-BE49-F238E27FC236}">
                <a16:creationId xmlns:a16="http://schemas.microsoft.com/office/drawing/2014/main" id="{ACBF3F59-D9BB-4208-8C4C-03A08E8180B2}"/>
              </a:ext>
            </a:extLst>
          </p:cNvPr>
          <p:cNvSpPr txBox="1"/>
          <p:nvPr/>
        </p:nvSpPr>
        <p:spPr>
          <a:xfrm>
            <a:off x="1529044" y="2821161"/>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الرابع</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57" name="TextBox 56">
            <a:hlinkClick r:id="rId35" action="ppaction://hlinksldjump"/>
            <a:extLst>
              <a:ext uri="{FF2B5EF4-FFF2-40B4-BE49-F238E27FC236}">
                <a16:creationId xmlns:a16="http://schemas.microsoft.com/office/drawing/2014/main" id="{5666750D-7211-4466-9A82-B2C15E933787}"/>
              </a:ext>
            </a:extLst>
          </p:cNvPr>
          <p:cNvSpPr txBox="1"/>
          <p:nvPr/>
        </p:nvSpPr>
        <p:spPr>
          <a:xfrm>
            <a:off x="1501660" y="3385652"/>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الرابع</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58" name="TextBox 57">
            <a:hlinkClick r:id="rId36" action="ppaction://hlinksldjump"/>
            <a:extLst>
              <a:ext uri="{FF2B5EF4-FFF2-40B4-BE49-F238E27FC236}">
                <a16:creationId xmlns:a16="http://schemas.microsoft.com/office/drawing/2014/main" id="{6976016A-9E3F-4DD0-A25D-40A5342C5CCB}"/>
              </a:ext>
            </a:extLst>
          </p:cNvPr>
          <p:cNvSpPr txBox="1"/>
          <p:nvPr/>
        </p:nvSpPr>
        <p:spPr>
          <a:xfrm>
            <a:off x="1537097" y="3975938"/>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الرابع</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59" name="TextBox 58">
            <a:hlinkClick r:id="rId37" action="ppaction://hlinksldjump"/>
            <a:extLst>
              <a:ext uri="{FF2B5EF4-FFF2-40B4-BE49-F238E27FC236}">
                <a16:creationId xmlns:a16="http://schemas.microsoft.com/office/drawing/2014/main" id="{A160E92D-1368-4E84-A1F2-CCB6ADB0FF8B}"/>
              </a:ext>
            </a:extLst>
          </p:cNvPr>
          <p:cNvSpPr txBox="1"/>
          <p:nvPr/>
        </p:nvSpPr>
        <p:spPr>
          <a:xfrm>
            <a:off x="1534717" y="4566506"/>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الرابع</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60" name="TextBox 59">
            <a:hlinkClick r:id="rId38" action="ppaction://hlinksldjump"/>
            <a:extLst>
              <a:ext uri="{FF2B5EF4-FFF2-40B4-BE49-F238E27FC236}">
                <a16:creationId xmlns:a16="http://schemas.microsoft.com/office/drawing/2014/main" id="{60B28E61-D62E-4E6C-96C3-E2DBC3BC6A8C}"/>
              </a:ext>
            </a:extLst>
          </p:cNvPr>
          <p:cNvSpPr txBox="1"/>
          <p:nvPr/>
        </p:nvSpPr>
        <p:spPr>
          <a:xfrm>
            <a:off x="1520429" y="5126513"/>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الرابع</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61" name="TextBox 60">
            <a:hlinkClick r:id="rId39" action="ppaction://hlinksldjump"/>
            <a:extLst>
              <a:ext uri="{FF2B5EF4-FFF2-40B4-BE49-F238E27FC236}">
                <a16:creationId xmlns:a16="http://schemas.microsoft.com/office/drawing/2014/main" id="{8462169C-74CA-48E1-B290-803F32ED3FFA}"/>
              </a:ext>
            </a:extLst>
          </p:cNvPr>
          <p:cNvSpPr txBox="1"/>
          <p:nvPr/>
        </p:nvSpPr>
        <p:spPr>
          <a:xfrm>
            <a:off x="1530235" y="5730427"/>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الرابع</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62" name="TextBox 61">
            <a:hlinkClick r:id="rId40" action="ppaction://hlinksldjump"/>
            <a:extLst>
              <a:ext uri="{FF2B5EF4-FFF2-40B4-BE49-F238E27FC236}">
                <a16:creationId xmlns:a16="http://schemas.microsoft.com/office/drawing/2014/main" id="{D5B5C21E-F8F0-4E78-BFB1-2212A6FA63C5}"/>
              </a:ext>
            </a:extLst>
          </p:cNvPr>
          <p:cNvSpPr txBox="1"/>
          <p:nvPr/>
        </p:nvSpPr>
        <p:spPr>
          <a:xfrm>
            <a:off x="1505511" y="1074209"/>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الرابع</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2" name="TextBox 1">
            <a:hlinkClick r:id="rId41" action="ppaction://hlinksldjump"/>
            <a:extLst>
              <a:ext uri="{FF2B5EF4-FFF2-40B4-BE49-F238E27FC236}">
                <a16:creationId xmlns:a16="http://schemas.microsoft.com/office/drawing/2014/main" id="{785D88F1-EB23-4271-9679-53D6B8B05700}"/>
              </a:ext>
            </a:extLst>
          </p:cNvPr>
          <p:cNvSpPr txBox="1"/>
          <p:nvPr/>
        </p:nvSpPr>
        <p:spPr>
          <a:xfrm flipV="1">
            <a:off x="-34247" y="457339"/>
            <a:ext cx="1723549" cy="6501302"/>
          </a:xfrm>
          <a:prstGeom prst="rect">
            <a:avLst/>
          </a:prstGeom>
          <a:noFill/>
        </p:spPr>
        <p:txBody>
          <a:bodyPr vert="vert" wrap="square" rtlCol="0">
            <a:spAutoFit/>
          </a:bodyPr>
          <a:lstStyle/>
          <a:p>
            <a:pPr algn="ctr"/>
            <a:r>
              <a:rPr lang="ar-EG" sz="10000" dirty="0">
                <a:solidFill>
                  <a:srgbClr val="FFC000"/>
                </a:solidFill>
              </a:rPr>
              <a:t>الأحد الخامس</a:t>
            </a:r>
            <a:endParaRPr lang="en-GB" sz="10000" dirty="0">
              <a:solidFill>
                <a:srgbClr val="FFC000"/>
              </a:solidFill>
            </a:endParaRPr>
          </a:p>
        </p:txBody>
      </p:sp>
    </p:spTree>
    <p:extLst>
      <p:ext uri="{BB962C8B-B14F-4D97-AF65-F5344CB8AC3E}">
        <p14:creationId xmlns:p14="http://schemas.microsoft.com/office/powerpoint/2010/main" val="3732395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r" eaLnBrk="1" hangingPunct="1"/>
            <a:r>
              <a:rPr lang="ar-EG" dirty="0"/>
              <a:t>توت 3</a:t>
            </a:r>
            <a:endParaRPr lang="en-US" dirty="0"/>
          </a:p>
        </p:txBody>
      </p:sp>
      <p:sp>
        <p:nvSpPr>
          <p:cNvPr id="5" name="Title 1">
            <a:extLst>
              <a:ext uri="{FF2B5EF4-FFF2-40B4-BE49-F238E27FC236}">
                <a16:creationId xmlns:a16="http://schemas.microsoft.com/office/drawing/2014/main" id="{F64D842E-93AA-4AAF-BB6F-13AD38A6A8AC}"/>
              </a:ext>
            </a:extLst>
          </p:cNvPr>
          <p:cNvSpPr txBox="1">
            <a:spLocks/>
          </p:cNvSpPr>
          <p:nvPr/>
        </p:nvSpPr>
        <p:spPr bwMode="auto">
          <a:xfrm>
            <a:off x="0" y="3644059"/>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( 9 : 1 )</a:t>
            </a:r>
          </a:p>
        </p:txBody>
      </p:sp>
      <p:sp>
        <p:nvSpPr>
          <p:cNvPr id="6" name="Content Placeholder 3">
            <a:extLst>
              <a:ext uri="{FF2B5EF4-FFF2-40B4-BE49-F238E27FC236}">
                <a16:creationId xmlns:a16="http://schemas.microsoft.com/office/drawing/2014/main" id="{DB7DC106-D288-4B1E-8AB6-76C91AC9F8FA}"/>
              </a:ext>
            </a:extLst>
          </p:cNvPr>
          <p:cNvSpPr txBox="1">
            <a:spLocks/>
          </p:cNvSpPr>
          <p:nvPr/>
        </p:nvSpPr>
        <p:spPr bwMode="auto">
          <a:xfrm>
            <a:off x="0" y="4705069"/>
            <a:ext cx="91440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4400" b="1" dirty="0">
                <a:solidFill>
                  <a:srgbClr val="FFFFFF"/>
                </a:solidFill>
                <a:latin typeface="CS New Athanasius" panose="020B0500000000000000" pitchFamily="34" charset="0"/>
                <a:cs typeface="Times New Roman" panose="02020603050405020304" pitchFamily="18" charset="0"/>
              </a:rPr>
              <a:t>أعترفُ لكَ ياربُّ مِنْ كُلِّ قلبي. وأُحَدِّث بجميعِ عجائِبِكَ. أفرَحُ وأتهللُ بِكَ. أُرتِّلُ لاِسمِكَ أيُّها العليُّ.</a:t>
            </a:r>
          </a:p>
        </p:txBody>
      </p:sp>
    </p:spTree>
  </p:cSld>
  <p:clrMapOvr>
    <a:masterClrMapping/>
  </p:clrMapOvr>
  <p:transition spd="slow"/>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9885217"/>
      </p:ext>
    </p:extLst>
  </p:cSld>
  <p:clrMapOvr>
    <a:masterClrMapping/>
  </p:clrMapOvr>
  <p:transition spd="slow" advClick="0" advTm="0"/>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8"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2 أمشير</a:t>
            </a:r>
            <a:endParaRPr lang="en-US"/>
          </a:p>
        </p:txBody>
      </p:sp>
      <p:sp>
        <p:nvSpPr>
          <p:cNvPr id="5" name="Title 1">
            <a:extLst>
              <a:ext uri="{FF2B5EF4-FFF2-40B4-BE49-F238E27FC236}">
                <a16:creationId xmlns:a16="http://schemas.microsoft.com/office/drawing/2014/main" id="{36D13712-9CCC-4BE0-ACDF-D0E06C77DC85}"/>
              </a:ext>
            </a:extLst>
          </p:cNvPr>
          <p:cNvSpPr txBox="1">
            <a:spLocks/>
          </p:cNvSpPr>
          <p:nvPr/>
        </p:nvSpPr>
        <p:spPr bwMode="auto">
          <a:xfrm>
            <a:off x="0" y="361912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( 14 : 1-3 )</a:t>
            </a:r>
          </a:p>
        </p:txBody>
      </p:sp>
      <p:sp>
        <p:nvSpPr>
          <p:cNvPr id="6" name="Content Placeholder 3">
            <a:extLst>
              <a:ext uri="{FF2B5EF4-FFF2-40B4-BE49-F238E27FC236}">
                <a16:creationId xmlns:a16="http://schemas.microsoft.com/office/drawing/2014/main" id="{06CE641E-FDC2-49A1-B479-40E554A4C1F8}"/>
              </a:ext>
            </a:extLst>
          </p:cNvPr>
          <p:cNvSpPr txBox="1">
            <a:spLocks/>
          </p:cNvSpPr>
          <p:nvPr/>
        </p:nvSpPr>
        <p:spPr bwMode="auto">
          <a:xfrm>
            <a:off x="0" y="4384301"/>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5200" b="1" dirty="0">
                <a:solidFill>
                  <a:srgbClr val="FFFFFF"/>
                </a:solidFill>
                <a:latin typeface="CS New Athanasius" panose="020B0500000000000000" pitchFamily="34" charset="0"/>
                <a:cs typeface="Times New Roman" panose="02020603050405020304" pitchFamily="18" charset="0"/>
              </a:rPr>
              <a:t>ياربُّ مَن يسكنُ في مَسكنِكَ، أو مَن يَحلُّ في جبلِ قُدسِكَ. إلاَّ السَّالِكُ بلا عيبٍ، ويعملُ البرَّ ويتكلَّمُ الحقَّ في قلبهِ.</a:t>
            </a:r>
          </a:p>
        </p:txBody>
      </p:sp>
    </p:spTree>
  </p:cSld>
  <p:clrMapOvr>
    <a:masterClrMapping/>
  </p:clrMapOvr>
  <p:transition spd="slow"/>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28DE43B-4857-4F24-B269-E429A941B6FE}"/>
              </a:ext>
            </a:extLst>
          </p:cNvPr>
          <p:cNvSpPr>
            <a:spLocks noGrp="1"/>
          </p:cNvSpPr>
          <p:nvPr/>
        </p:nvSpPr>
        <p:spPr bwMode="auto">
          <a:xfrm>
            <a:off x="0" y="3765176"/>
            <a:ext cx="9144000" cy="53827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sz="3600" dirty="0"/>
              <a:t>الإنجيل من بشارة مُعلمنا يوحنا البشير ( </a:t>
            </a:r>
            <a:r>
              <a:rPr lang="ar-EG" sz="3600" dirty="0"/>
              <a:t>4</a:t>
            </a:r>
            <a:r>
              <a:rPr lang="ar-SA" sz="3600" dirty="0"/>
              <a:t> : </a:t>
            </a:r>
            <a:r>
              <a:rPr lang="ar-EG" sz="3600" dirty="0"/>
              <a:t>46</a:t>
            </a:r>
            <a:r>
              <a:rPr lang="ar-SA" sz="3600" dirty="0"/>
              <a:t> ــ </a:t>
            </a:r>
            <a:r>
              <a:rPr lang="ar-EG" sz="3600" dirty="0"/>
              <a:t>53</a:t>
            </a:r>
            <a:r>
              <a:rPr lang="ar-SA" sz="3600" dirty="0"/>
              <a:t> )</a:t>
            </a:r>
            <a:endParaRPr lang="en-US" sz="3600" dirty="0"/>
          </a:p>
        </p:txBody>
      </p:sp>
      <p:sp>
        <p:nvSpPr>
          <p:cNvPr id="4" name="Content Placeholder 3">
            <a:extLst>
              <a:ext uri="{FF2B5EF4-FFF2-40B4-BE49-F238E27FC236}">
                <a16:creationId xmlns:a16="http://schemas.microsoft.com/office/drawing/2014/main" id="{C5C6161C-D28E-4CD1-903C-4CE996995B40}"/>
              </a:ext>
            </a:extLst>
          </p:cNvPr>
          <p:cNvSpPr txBox="1">
            <a:spLocks/>
          </p:cNvSpPr>
          <p:nvPr/>
        </p:nvSpPr>
        <p:spPr bwMode="auto">
          <a:xfrm>
            <a:off x="0" y="430345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a:spcBef>
                <a:spcPct val="20000"/>
              </a:spcBef>
            </a:pPr>
            <a:r>
              <a:rPr lang="ar-EG" sz="3200" b="1" dirty="0">
                <a:solidFill>
                  <a:srgbClr val="FFFFFF"/>
                </a:solidFill>
                <a:cs typeface="Times New Roman" panose="02020603050405020304" pitchFamily="18" charset="0"/>
              </a:rPr>
              <a:t>وكان في كفر ناحوم عبدٌ لملكٍ ابنه مريضٌ. هذا إذ سَمعَ أنَّ يسوعَ قد جاءَ من اليهوديَّةِ إلى الجليل انطلقَ إليهِ، وسألَهُ أن يَنزل ويَشفي ابنهُ. لأنَّه كان مُشرفاً على الموتِ. فقال له يسوع: لا تؤمنونَ إنْ لم تُعاينوا آياتٍ وعجائبَ! قال له عبدُ المَلِكِ: يا سيِّدي، انزل قبل أن يموتَ فتاي. قال له يسوع: امضِ. ابنُكَ حيٌّ. </a:t>
            </a:r>
          </a:p>
        </p:txBody>
      </p:sp>
    </p:spTree>
    <p:extLst>
      <p:ext uri="{BB962C8B-B14F-4D97-AF65-F5344CB8AC3E}">
        <p14:creationId xmlns:p14="http://schemas.microsoft.com/office/powerpoint/2010/main" val="385741848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857EEEB-83DA-4F2D-AD3C-BFF1835556AE}"/>
              </a:ext>
            </a:extLst>
          </p:cNvPr>
          <p:cNvSpPr txBox="1"/>
          <p:nvPr/>
        </p:nvSpPr>
        <p:spPr>
          <a:xfrm>
            <a:off x="0" y="4345206"/>
            <a:ext cx="9144000" cy="2554545"/>
          </a:xfrm>
          <a:prstGeom prst="rect">
            <a:avLst/>
          </a:prstGeom>
          <a:noFill/>
        </p:spPr>
        <p:txBody>
          <a:bodyPr vert="horz" rtlCol="0">
            <a:spAutoFit/>
          </a:bodyPr>
          <a:lstStyle/>
          <a:p>
            <a:pPr algn="justLow" rtl="1">
              <a:spcBef>
                <a:spcPct val="20000"/>
              </a:spcBef>
            </a:pPr>
            <a:r>
              <a:rPr lang="ar-EG" sz="3200" b="1" dirty="0">
                <a:solidFill>
                  <a:srgbClr val="FFFFFF"/>
                </a:solidFill>
                <a:cs typeface="Times New Roman" panose="02020603050405020304" pitchFamily="18" charset="0"/>
              </a:rPr>
              <a:t>فآمنَ الرَّجلُ بالقولِ الذي قاله له يسوع، وذهبَ. وفيما هو نازلٌ استقبلهُ عبيدُهُ قائلينَ:إنَّ ابنَكَ حيٌّ . فاستخبرهُمْ عن السَّاعةِ التي فيها أخذ يَتعافى، فقالوا له: أمس في السَّاعةِ السَّابعةِ تركتهُ الحُمَّى. ففهِمَ أبوه أنَّه في تلكَ السَّاعةِ التي قال له فيها يسوعُ إنَّ ابنَكَ حيٌّ. فآمنَ هو وبيتهُ كلُّه.</a:t>
            </a:r>
          </a:p>
        </p:txBody>
      </p:sp>
    </p:spTree>
    <p:extLst>
      <p:ext uri="{BB962C8B-B14F-4D97-AF65-F5344CB8AC3E}">
        <p14:creationId xmlns:p14="http://schemas.microsoft.com/office/powerpoint/2010/main" val="238974411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1948720"/>
      </p:ext>
    </p:extLst>
  </p:cSld>
  <p:clrMapOvr>
    <a:masterClrMapping/>
  </p:clrMapOvr>
  <p:transition spd="slow" advClick="0" advTm="0"/>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3 أمشير</a:t>
            </a:r>
            <a:endParaRPr lang="en-US"/>
          </a:p>
        </p:txBody>
      </p:sp>
      <p:sp>
        <p:nvSpPr>
          <p:cNvPr id="5" name="Title 1">
            <a:extLst>
              <a:ext uri="{FF2B5EF4-FFF2-40B4-BE49-F238E27FC236}">
                <a16:creationId xmlns:a16="http://schemas.microsoft.com/office/drawing/2014/main" id="{9CB5B9BD-87E7-4A66-AD22-67966836DF4C}"/>
              </a:ext>
            </a:extLst>
          </p:cNvPr>
          <p:cNvSpPr txBox="1">
            <a:spLocks/>
          </p:cNvSpPr>
          <p:nvPr/>
        </p:nvSpPr>
        <p:spPr bwMode="auto">
          <a:xfrm>
            <a:off x="0" y="3596013"/>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( 17 : 15 ، 3 )</a:t>
            </a:r>
          </a:p>
        </p:txBody>
      </p:sp>
      <p:sp>
        <p:nvSpPr>
          <p:cNvPr id="6" name="Content Placeholder 3">
            <a:extLst>
              <a:ext uri="{FF2B5EF4-FFF2-40B4-BE49-F238E27FC236}">
                <a16:creationId xmlns:a16="http://schemas.microsoft.com/office/drawing/2014/main" id="{2BEF969C-A087-47BF-B742-5F09FC58C387}"/>
              </a:ext>
            </a:extLst>
          </p:cNvPr>
          <p:cNvSpPr txBox="1">
            <a:spLocks/>
          </p:cNvSpPr>
          <p:nvPr/>
        </p:nvSpPr>
        <p:spPr bwMode="auto">
          <a:xfrm>
            <a:off x="0" y="4361188"/>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5400" b="1">
                <a:solidFill>
                  <a:srgbClr val="FFFFFF"/>
                </a:solidFill>
                <a:latin typeface="CS New Athanasius" panose="020B0500000000000000" pitchFamily="34" charset="0"/>
                <a:cs typeface="Times New Roman" panose="02020603050405020304" pitchFamily="18" charset="0"/>
              </a:rPr>
              <a:t>وأنا بالبر أعاين وجهك، وأشبع عندما يظهر مجدك، جربت قلبي، وتعهدتني ليلاً. </a:t>
            </a:r>
          </a:p>
        </p:txBody>
      </p:sp>
    </p:spTree>
  </p:cSld>
  <p:clrMapOvr>
    <a:masterClrMapping/>
  </p:clrMapOvr>
  <p:transition spd="slow"/>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AE48F09-F972-4C6B-97BE-1D60C289A42B}"/>
              </a:ext>
            </a:extLst>
          </p:cNvPr>
          <p:cNvSpPr>
            <a:spLocks noGrp="1"/>
          </p:cNvSpPr>
          <p:nvPr/>
        </p:nvSpPr>
        <p:spPr bwMode="auto">
          <a:xfrm>
            <a:off x="0" y="3684494"/>
            <a:ext cx="9144000" cy="64765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sz="4000" dirty="0"/>
              <a:t>الإنجيل من بشارة مُعلمنا يوحنا البشير (5 : 39 - 47 )</a:t>
            </a:r>
            <a:endParaRPr lang="en-US" sz="4000" dirty="0"/>
          </a:p>
        </p:txBody>
      </p:sp>
      <p:sp>
        <p:nvSpPr>
          <p:cNvPr id="4" name="Content Placeholder 3">
            <a:extLst>
              <a:ext uri="{FF2B5EF4-FFF2-40B4-BE49-F238E27FC236}">
                <a16:creationId xmlns:a16="http://schemas.microsoft.com/office/drawing/2014/main" id="{CC5CF7EE-110A-4726-877F-CC93C50717AD}"/>
              </a:ext>
            </a:extLst>
          </p:cNvPr>
          <p:cNvSpPr txBox="1">
            <a:spLocks/>
          </p:cNvSpPr>
          <p:nvPr/>
        </p:nvSpPr>
        <p:spPr bwMode="auto">
          <a:xfrm>
            <a:off x="0" y="4332147"/>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a:spcBef>
                <a:spcPct val="20000"/>
              </a:spcBef>
            </a:pPr>
            <a:r>
              <a:rPr lang="ar-EG" sz="3200" b="1" dirty="0">
                <a:solidFill>
                  <a:srgbClr val="FFFFFF"/>
                </a:solidFill>
                <a:cs typeface="Times New Roman" panose="02020603050405020304" pitchFamily="18" charset="0"/>
              </a:rPr>
              <a:t>فتشوا الكتب لانكم تظنون ان لكم فيها حياة ابدية و هي التي تشهد لي. و لا تريدون ان تاتوا الي لتكون لكم حياة. مجدا من الناس لست اقبل. و لكني قد عرفتكم ان ليست لكم محبة الله في انفسكم. انا قد اتيت باسم ابي و لستم تقبلونني ان اتى اخر باسم نفسه فذلك تقبلونه. كيف تقدرون ان تؤمنوا و انتم تقبلون مجدا بعضكم من بعض</a:t>
            </a:r>
          </a:p>
        </p:txBody>
      </p:sp>
    </p:spTree>
    <p:extLst>
      <p:ext uri="{BB962C8B-B14F-4D97-AF65-F5344CB8AC3E}">
        <p14:creationId xmlns:p14="http://schemas.microsoft.com/office/powerpoint/2010/main" val="184452904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14D5DF6-69E8-42F6-8661-220B448356DA}"/>
              </a:ext>
            </a:extLst>
          </p:cNvPr>
          <p:cNvSpPr txBox="1"/>
          <p:nvPr/>
        </p:nvSpPr>
        <p:spPr>
          <a:xfrm>
            <a:off x="0" y="4345206"/>
            <a:ext cx="9144000" cy="2185214"/>
          </a:xfrm>
          <a:prstGeom prst="rect">
            <a:avLst/>
          </a:prstGeom>
          <a:noFill/>
        </p:spPr>
        <p:txBody>
          <a:bodyPr vert="horz" wrap="square" rtlCol="0">
            <a:spAutoFit/>
          </a:bodyPr>
          <a:lstStyle/>
          <a:p>
            <a:pPr algn="r" rtl="1"/>
            <a:r>
              <a:rPr lang="ar-EG" sz="3400" b="1" dirty="0">
                <a:solidFill>
                  <a:srgbClr val="FFFFFF"/>
                </a:solidFill>
                <a:cs typeface="Times New Roman" panose="02020603050405020304" pitchFamily="18" charset="0"/>
              </a:rPr>
              <a:t>و المجد الذي من الاله الواحد لستم تطلبونه. لا تظنوا اني اشكوكم الى الاب يوجد الذي يشكوكم و هو موسى الذي عليه رجاؤكم. لانكم لو كنتم تصدقون موسى لكنتم تصدقونني لانه هو كتب عني. فان كنتم لستم تصدقون كتب ذاك فكيف تصدقون كلامي.</a:t>
            </a:r>
            <a:endParaRPr lang="en-GB"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81711246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1841552"/>
      </p:ext>
    </p:extLst>
  </p:cSld>
  <p:clrMapOvr>
    <a:masterClrMapping/>
  </p:clrMapOvr>
  <p:transition spd="slow" advClick="0" advTm="0"/>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21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4 أمشير</a:t>
            </a:r>
            <a:endParaRPr lang="en-US"/>
          </a:p>
        </p:txBody>
      </p:sp>
      <p:sp>
        <p:nvSpPr>
          <p:cNvPr id="5" name="Title 1">
            <a:extLst>
              <a:ext uri="{FF2B5EF4-FFF2-40B4-BE49-F238E27FC236}">
                <a16:creationId xmlns:a16="http://schemas.microsoft.com/office/drawing/2014/main" id="{7F97700B-2E86-4FB3-AA0B-E233D4B44CB9}"/>
              </a:ext>
            </a:extLst>
          </p:cNvPr>
          <p:cNvSpPr txBox="1">
            <a:spLocks/>
          </p:cNvSpPr>
          <p:nvPr/>
        </p:nvSpPr>
        <p:spPr bwMode="auto">
          <a:xfrm>
            <a:off x="0" y="3647047"/>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(92 : 4 ، 5)</a:t>
            </a:r>
          </a:p>
        </p:txBody>
      </p:sp>
      <p:sp>
        <p:nvSpPr>
          <p:cNvPr id="6" name="Content Placeholder 3">
            <a:extLst>
              <a:ext uri="{FF2B5EF4-FFF2-40B4-BE49-F238E27FC236}">
                <a16:creationId xmlns:a16="http://schemas.microsoft.com/office/drawing/2014/main" id="{8C924755-CB57-4EA6-A369-D27A00CC552E}"/>
              </a:ext>
            </a:extLst>
          </p:cNvPr>
          <p:cNvSpPr txBox="1">
            <a:spLocks/>
          </p:cNvSpPr>
          <p:nvPr/>
        </p:nvSpPr>
        <p:spPr bwMode="auto">
          <a:xfrm>
            <a:off x="0" y="4677242"/>
            <a:ext cx="9144000" cy="1581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4400" b="1" dirty="0">
                <a:solidFill>
                  <a:srgbClr val="FFFFFF"/>
                </a:solidFill>
                <a:latin typeface="CS New Athanasius" panose="020B0500000000000000" pitchFamily="34" charset="0"/>
                <a:cs typeface="Times New Roman" panose="02020603050405020304" pitchFamily="18" charset="0"/>
              </a:rPr>
              <a:t>لأنك أفرحتني يارب بصنيعك. وبأعمال يديك أبتهج.</a:t>
            </a:r>
          </a:p>
          <a:p>
            <a:pPr algn="ctr" rtl="1" eaLnBrk="1" hangingPunct="1">
              <a:spcBef>
                <a:spcPct val="20000"/>
              </a:spcBef>
            </a:pPr>
            <a:r>
              <a:rPr lang="ar-EG" sz="4400" b="1" dirty="0">
                <a:solidFill>
                  <a:srgbClr val="FFFFFF"/>
                </a:solidFill>
                <a:latin typeface="CS New Athanasius" panose="020B0500000000000000" pitchFamily="34" charset="0"/>
                <a:cs typeface="Times New Roman" panose="02020603050405020304" pitchFamily="18" charset="0"/>
              </a:rPr>
              <a:t> كما عظمت أعمالك يارب. وأفكارك عمقت جداً. </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3222760-F825-4948-A1B8-09E07AA82496}"/>
              </a:ext>
            </a:extLst>
          </p:cNvPr>
          <p:cNvSpPr>
            <a:spLocks noGrp="1"/>
          </p:cNvSpPr>
          <p:nvPr/>
        </p:nvSpPr>
        <p:spPr bwMode="auto">
          <a:xfrm>
            <a:off x="0" y="3711388"/>
            <a:ext cx="9144000" cy="6766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sz="4000" dirty="0"/>
              <a:t>الإنجيل من بشارة معلمنا</a:t>
            </a:r>
            <a:r>
              <a:rPr lang="ar-EG" sz="4000" dirty="0"/>
              <a:t> مار</a:t>
            </a:r>
            <a:r>
              <a:rPr lang="ar-SA" sz="4000" dirty="0"/>
              <a:t> </a:t>
            </a:r>
            <a:r>
              <a:rPr lang="ar-EG" sz="4000" dirty="0"/>
              <a:t>مرقس ( 1 : 29 ـ 34 )</a:t>
            </a:r>
            <a:endParaRPr lang="en-US" sz="4000" dirty="0"/>
          </a:p>
        </p:txBody>
      </p:sp>
      <p:sp>
        <p:nvSpPr>
          <p:cNvPr id="4" name="Content Placeholder 2">
            <a:extLst>
              <a:ext uri="{FF2B5EF4-FFF2-40B4-BE49-F238E27FC236}">
                <a16:creationId xmlns:a16="http://schemas.microsoft.com/office/drawing/2014/main" id="{EF94267D-8E51-42A6-888D-A9A4E3639B6B}"/>
              </a:ext>
            </a:extLst>
          </p:cNvPr>
          <p:cNvSpPr>
            <a:spLocks noGrp="1"/>
          </p:cNvSpPr>
          <p:nvPr/>
        </p:nvSpPr>
        <p:spPr bwMode="auto">
          <a:xfrm>
            <a:off x="0" y="4388037"/>
            <a:ext cx="9144000" cy="230832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a:lstStyle>
          <a:p>
            <a:pPr marL="0" indent="0" algn="justLow" eaLnBrk="1" hangingPunct="1">
              <a:buFontTx/>
              <a:buNone/>
            </a:pPr>
            <a:r>
              <a:rPr lang="ar-SA" b="1" dirty="0">
                <a:solidFill>
                  <a:srgbClr val="FFFFFF"/>
                </a:solidFill>
                <a:cs typeface="Times New Roman" panose="02020603050405020304" pitchFamily="18" charset="0"/>
              </a:rPr>
              <a:t>وللوقتِ لمَّا خَرَجوا مِنَ المَجمَعِ دخلوا بَيتَ سِمعَان وأندَرَاوسَ، ومعهم يَعقوب ويوحنَّا، وكانت حَماةُ سِمعَانَ راقدةً محمومةً، فَلِلوقتِ أخبروهُ عَنهَا. فَتَقدَّمَ وأقَامَها مَاسِكاً بِيدِهَا، فتركتها الحُمَّى وصارت تَخدِمُهُم. </a:t>
            </a:r>
            <a:r>
              <a:rPr lang="ar-SA" sz="3600" b="1" dirty="0">
                <a:solidFill>
                  <a:srgbClr val="FFFFFF"/>
                </a:solidFill>
                <a:cs typeface="Times New Roman" panose="02020603050405020304" pitchFamily="18" charset="0"/>
              </a:rPr>
              <a:t>ولمَّا صَارَ المَساءُ، إذ غَرَبَتِ الشَّمسُ، </a:t>
            </a:r>
            <a:endParaRPr lang="ar-EG" b="1" dirty="0">
              <a:solidFill>
                <a:srgbClr val="FFFFFF"/>
              </a:solidFill>
              <a:cs typeface="Times New Roman" panose="02020603050405020304" pitchFamily="18" charset="0"/>
            </a:endParaRPr>
          </a:p>
        </p:txBody>
      </p:sp>
    </p:spTree>
    <p:extLst>
      <p:ext uri="{BB962C8B-B14F-4D97-AF65-F5344CB8AC3E}">
        <p14:creationId xmlns:p14="http://schemas.microsoft.com/office/powerpoint/2010/main" val="136902014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1A5A603-5E03-4A89-89C9-0E68FE0EA384}"/>
              </a:ext>
            </a:extLst>
          </p:cNvPr>
          <p:cNvSpPr>
            <a:spLocks noGrp="1"/>
          </p:cNvSpPr>
          <p:nvPr/>
        </p:nvSpPr>
        <p:spPr bwMode="auto">
          <a:xfrm>
            <a:off x="0" y="3671047"/>
            <a:ext cx="9144000" cy="6611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sz="4000" dirty="0"/>
              <a:t>الإنجيل من بشارة مُعلمنا لوقا البشير (17 : 1 - 10)</a:t>
            </a:r>
            <a:endParaRPr lang="en-US" sz="4000" dirty="0"/>
          </a:p>
        </p:txBody>
      </p:sp>
      <p:sp>
        <p:nvSpPr>
          <p:cNvPr id="4" name="Content Placeholder 3">
            <a:extLst>
              <a:ext uri="{FF2B5EF4-FFF2-40B4-BE49-F238E27FC236}">
                <a16:creationId xmlns:a16="http://schemas.microsoft.com/office/drawing/2014/main" id="{66601697-D24F-473D-88D9-A2EB3C00372D}"/>
              </a:ext>
            </a:extLst>
          </p:cNvPr>
          <p:cNvSpPr txBox="1">
            <a:spLocks/>
          </p:cNvSpPr>
          <p:nvPr/>
        </p:nvSpPr>
        <p:spPr bwMode="auto">
          <a:xfrm>
            <a:off x="0" y="4332147"/>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a:spcBef>
                <a:spcPct val="20000"/>
              </a:spcBef>
            </a:pPr>
            <a:r>
              <a:rPr lang="ar-EG" sz="3200" b="1" dirty="0">
                <a:solidFill>
                  <a:srgbClr val="FFFFFF"/>
                </a:solidFill>
                <a:cs typeface="Times New Roman" panose="02020603050405020304" pitchFamily="18" charset="0"/>
              </a:rPr>
              <a:t>و قال لتلاميذه لا يمكن الا ان تاتي العثرات و لكن ويل للذي تاتي بواسطته. خير له لو طوق عنقه بحجر رحى و طرح في البحر من ان يعثر احد هؤلاء الصغار. احترزوا لانفسكم و ان اخطا اليك اخوك فوبخه و ان تاب فاغفر له. و ان اخطا اليك سبع مرات في اليوم و رجع اليك سبع مرات في اليوم قائلا انا تائب فاغفر له. </a:t>
            </a:r>
          </a:p>
        </p:txBody>
      </p:sp>
    </p:spTree>
    <p:extLst>
      <p:ext uri="{BB962C8B-B14F-4D97-AF65-F5344CB8AC3E}">
        <p14:creationId xmlns:p14="http://schemas.microsoft.com/office/powerpoint/2010/main" val="346126341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11E48EF-0C38-4BB4-A126-0904576E52B9}"/>
              </a:ext>
            </a:extLst>
          </p:cNvPr>
          <p:cNvSpPr txBox="1"/>
          <p:nvPr/>
        </p:nvSpPr>
        <p:spPr>
          <a:xfrm>
            <a:off x="0" y="4345206"/>
            <a:ext cx="9144000" cy="2554545"/>
          </a:xfrm>
          <a:prstGeom prst="rect">
            <a:avLst/>
          </a:prstGeom>
          <a:noFill/>
        </p:spPr>
        <p:txBody>
          <a:bodyPr vert="horz" rtlCol="0">
            <a:spAutoFit/>
          </a:bodyPr>
          <a:lstStyle/>
          <a:p>
            <a:pPr algn="r" rtl="1"/>
            <a:r>
              <a:rPr lang="ar-EG" sz="4000" b="1" dirty="0">
                <a:solidFill>
                  <a:srgbClr val="FFFFFF"/>
                </a:solidFill>
                <a:cs typeface="Times New Roman" panose="02020603050405020304" pitchFamily="18" charset="0"/>
              </a:rPr>
              <a:t>فقال الرسل للرب زد ايماننا. فقال الرب لو كان لكم ايمان مثل حبة خردل لكنتم تقولون لهذه الجميزة انقلعي و انغرسي في البحر فتطيعكم. و من منكم له عبد يحرث او يرعى يقول له اذا دخل من الحقل تقدم سريعا و اتكئ. </a:t>
            </a:r>
          </a:p>
        </p:txBody>
      </p:sp>
    </p:spTree>
    <p:extLst>
      <p:ext uri="{BB962C8B-B14F-4D97-AF65-F5344CB8AC3E}">
        <p14:creationId xmlns:p14="http://schemas.microsoft.com/office/powerpoint/2010/main" val="336962824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6C6B260-B639-48BD-AD51-FE4E19B62879}"/>
              </a:ext>
            </a:extLst>
          </p:cNvPr>
          <p:cNvSpPr txBox="1"/>
          <p:nvPr/>
        </p:nvSpPr>
        <p:spPr>
          <a:xfrm>
            <a:off x="0" y="4345206"/>
            <a:ext cx="9144000" cy="2246769"/>
          </a:xfrm>
          <a:prstGeom prst="rect">
            <a:avLst/>
          </a:prstGeom>
          <a:noFill/>
        </p:spPr>
        <p:txBody>
          <a:bodyPr vert="horz" wrap="square" rtlCol="0">
            <a:spAutoFit/>
          </a:bodyPr>
          <a:lstStyle/>
          <a:p>
            <a:pPr algn="r" rtl="1"/>
            <a:r>
              <a:rPr lang="ar-EG" sz="3500" b="1" dirty="0">
                <a:solidFill>
                  <a:srgbClr val="FFFFFF"/>
                </a:solidFill>
                <a:cs typeface="Times New Roman" panose="02020603050405020304" pitchFamily="18" charset="0"/>
              </a:rPr>
              <a:t>بل الا يقول له اعدد ما اتعشى به و تمنطق و اخدمني حتى اكل و اشرب و بعد ذلك تاكل و تشرب انت. فهل لذلك العبد فضل لانه فعل ما امر به لا اظن. كذلك انتم ايضا متى فعلتم كل ما امرتم به فقولوا اننا عبيد بطالون لاننا انما عملنا ما كان يجب علينا</a:t>
            </a:r>
            <a:r>
              <a:rPr lang="ar-EG" sz="3500" b="1" dirty="0">
                <a:solidFill>
                  <a:srgbClr val="FFFFFF"/>
                </a:solidFill>
                <a:latin typeface="Times New Roman" panose="02020603050405020304" pitchFamily="18" charset="0"/>
                <a:cs typeface="Times New Roman" panose="02020603050405020304" pitchFamily="18" charset="0"/>
              </a:rPr>
              <a:t>.</a:t>
            </a:r>
            <a:endParaRPr lang="en-GB" sz="35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0697775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9975136"/>
      </p:ext>
    </p:extLst>
  </p:cSld>
  <p:clrMapOvr>
    <a:masterClrMapping/>
  </p:clrMapOvr>
  <p:transition spd="slow" advClick="0" advTm="0"/>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3 بشنس</a:t>
            </a:r>
            <a:endParaRPr lang="en-US"/>
          </a:p>
        </p:txBody>
      </p:sp>
      <p:sp>
        <p:nvSpPr>
          <p:cNvPr id="5" name="Title 1">
            <a:extLst>
              <a:ext uri="{FF2B5EF4-FFF2-40B4-BE49-F238E27FC236}">
                <a16:creationId xmlns:a16="http://schemas.microsoft.com/office/drawing/2014/main" id="{04FC6C63-FA34-4B1D-B81E-735B079414BD}"/>
              </a:ext>
            </a:extLst>
          </p:cNvPr>
          <p:cNvSpPr txBox="1">
            <a:spLocks/>
          </p:cNvSpPr>
          <p:nvPr/>
        </p:nvSpPr>
        <p:spPr bwMode="auto">
          <a:xfrm>
            <a:off x="0" y="3605868"/>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(13:78، 9)</a:t>
            </a:r>
          </a:p>
        </p:txBody>
      </p:sp>
      <p:sp>
        <p:nvSpPr>
          <p:cNvPr id="6" name="Content Placeholder 3">
            <a:extLst>
              <a:ext uri="{FF2B5EF4-FFF2-40B4-BE49-F238E27FC236}">
                <a16:creationId xmlns:a16="http://schemas.microsoft.com/office/drawing/2014/main" id="{581A705B-821A-4499-9471-E56A3E7275DB}"/>
              </a:ext>
            </a:extLst>
          </p:cNvPr>
          <p:cNvSpPr txBox="1">
            <a:spLocks/>
          </p:cNvSpPr>
          <p:nvPr/>
        </p:nvSpPr>
        <p:spPr bwMode="auto">
          <a:xfrm>
            <a:off x="0" y="4518960"/>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4000" b="1" dirty="0">
                <a:solidFill>
                  <a:srgbClr val="FFFFFF"/>
                </a:solidFill>
                <a:latin typeface="CS New Athanasius" panose="020B0500000000000000" pitchFamily="34" charset="0"/>
                <a:cs typeface="Times New Roman" panose="02020603050405020304" pitchFamily="18" charset="0"/>
              </a:rPr>
              <a:t>اما نحن شعبك و غنم رعايتك نحمدك الى الدهر الى دور فدور نحدث بتسبيحك. اعنا يا اله خلاصنا من اجل مجد اسمك و نجنا و اغفر خطايانا من اجل اسمك. </a:t>
            </a:r>
          </a:p>
        </p:txBody>
      </p:sp>
    </p:spTree>
  </p:cSld>
  <p:clrMapOvr>
    <a:masterClrMapping/>
  </p:clrMapOvr>
  <p:transition spd="slow"/>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01702B0-8C67-453F-9929-F2461ADB8F94}"/>
              </a:ext>
            </a:extLst>
          </p:cNvPr>
          <p:cNvSpPr>
            <a:spLocks noGrp="1"/>
          </p:cNvSpPr>
          <p:nvPr/>
        </p:nvSpPr>
        <p:spPr bwMode="auto">
          <a:xfrm>
            <a:off x="0" y="3566972"/>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dirty="0"/>
              <a:t>الإنجيل من بشارة معلمنا </a:t>
            </a:r>
            <a:r>
              <a:rPr lang="ar-EG" dirty="0"/>
              <a:t>متى </a:t>
            </a:r>
            <a:r>
              <a:rPr lang="ar-SA" dirty="0"/>
              <a:t>البشير</a:t>
            </a:r>
            <a:r>
              <a:rPr lang="ar-EG" dirty="0"/>
              <a:t>(34:22-40</a:t>
            </a:r>
            <a:r>
              <a:rPr lang="ar-SA" dirty="0"/>
              <a:t>)</a:t>
            </a:r>
            <a:endParaRPr lang="en-US" dirty="0"/>
          </a:p>
        </p:txBody>
      </p:sp>
      <p:sp>
        <p:nvSpPr>
          <p:cNvPr id="4" name="Content Placeholder 3">
            <a:extLst>
              <a:ext uri="{FF2B5EF4-FFF2-40B4-BE49-F238E27FC236}">
                <a16:creationId xmlns:a16="http://schemas.microsoft.com/office/drawing/2014/main" id="{EE7076DE-3904-4BCA-89D5-E4C24D2AF569}"/>
              </a:ext>
            </a:extLst>
          </p:cNvPr>
          <p:cNvSpPr txBox="1">
            <a:spLocks/>
          </p:cNvSpPr>
          <p:nvPr/>
        </p:nvSpPr>
        <p:spPr bwMode="auto">
          <a:xfrm>
            <a:off x="-53788" y="4332147"/>
            <a:ext cx="9238129" cy="2516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r" rtl="1">
              <a:spcBef>
                <a:spcPct val="20000"/>
              </a:spcBef>
            </a:pPr>
            <a:r>
              <a:rPr lang="ar-EG" sz="3150" b="1" dirty="0">
                <a:solidFill>
                  <a:srgbClr val="FFFFFF"/>
                </a:solidFill>
                <a:cs typeface="Times New Roman" panose="02020603050405020304" pitchFamily="18" charset="0"/>
              </a:rPr>
              <a:t>اما الفريسيون فلما سمعوا انه ابكم الصدوقيين اجتمعوا معا. و ساله واحد منهم و هو ناموسي ليجربه قائلا. يا معلم اية وصية هي العظمى في الناموس. فقال له يسوع تحب الرب الهك من كل قلبك و من كل نفسك و من كل فكرك. هذه هي الوصية الاولى و العظمى. و الثانية مثلها تحب قريبك كنفسك. بهاتين الوصيتين يتعلق الناموس كله و الانبياء.</a:t>
            </a:r>
          </a:p>
        </p:txBody>
      </p:sp>
    </p:spTree>
    <p:extLst>
      <p:ext uri="{BB962C8B-B14F-4D97-AF65-F5344CB8AC3E}">
        <p14:creationId xmlns:p14="http://schemas.microsoft.com/office/powerpoint/2010/main" val="107245318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3481077"/>
      </p:ext>
    </p:extLst>
  </p:cSld>
  <p:clrMapOvr>
    <a:masterClrMapping/>
  </p:clrMapOvr>
  <p:transition spd="slow" advClick="0" advTm="0"/>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4 بشنس</a:t>
            </a:r>
            <a:endParaRPr lang="en-US"/>
          </a:p>
        </p:txBody>
      </p:sp>
      <p:sp>
        <p:nvSpPr>
          <p:cNvPr id="5" name="Title 1">
            <a:extLst>
              <a:ext uri="{FF2B5EF4-FFF2-40B4-BE49-F238E27FC236}">
                <a16:creationId xmlns:a16="http://schemas.microsoft.com/office/drawing/2014/main" id="{C9201D45-45A6-482F-9501-51A3030D546B}"/>
              </a:ext>
            </a:extLst>
          </p:cNvPr>
          <p:cNvSpPr txBox="1">
            <a:spLocks/>
          </p:cNvSpPr>
          <p:nvPr/>
        </p:nvSpPr>
        <p:spPr bwMode="auto">
          <a:xfrm>
            <a:off x="0" y="3596155"/>
            <a:ext cx="9143999"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( 45 : 10 ، 11 )</a:t>
            </a:r>
          </a:p>
        </p:txBody>
      </p:sp>
      <p:sp>
        <p:nvSpPr>
          <p:cNvPr id="6" name="Content Placeholder 3">
            <a:extLst>
              <a:ext uri="{FF2B5EF4-FFF2-40B4-BE49-F238E27FC236}">
                <a16:creationId xmlns:a16="http://schemas.microsoft.com/office/drawing/2014/main" id="{555E55E4-4537-48BA-BEB8-02EF78639B05}"/>
              </a:ext>
            </a:extLst>
          </p:cNvPr>
          <p:cNvSpPr txBox="1">
            <a:spLocks/>
          </p:cNvSpPr>
          <p:nvPr/>
        </p:nvSpPr>
        <p:spPr bwMode="auto">
          <a:xfrm>
            <a:off x="-1" y="453062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4800" b="1" dirty="0">
                <a:solidFill>
                  <a:srgbClr val="FFFFFF"/>
                </a:solidFill>
                <a:latin typeface="CS New Athanasius" panose="020B0500000000000000" pitchFamily="34" charset="0"/>
                <a:cs typeface="Times New Roman" panose="02020603050405020304" pitchFamily="18" charset="0"/>
              </a:rPr>
              <a:t>كُفُّوا واعلَموا أنَّي أنا هـو اللهُ. أَعلو بينَ الأُمَمِ، وأَعلو على الأرضِ. الربُّ إلهُ القوَّاتِ مَعنا. ناصرنا هو إلهُ يعقوبَ. </a:t>
            </a:r>
          </a:p>
        </p:txBody>
      </p:sp>
    </p:spTree>
  </p:cSld>
  <p:clrMapOvr>
    <a:masterClrMapping/>
  </p:clrMapOvr>
  <p:transition spd="slow"/>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80CCFC2-922F-4A66-8DA5-7E15C7288132}"/>
              </a:ext>
            </a:extLst>
          </p:cNvPr>
          <p:cNvSpPr>
            <a:spLocks noGrp="1"/>
          </p:cNvSpPr>
          <p:nvPr/>
        </p:nvSpPr>
        <p:spPr bwMode="auto">
          <a:xfrm>
            <a:off x="0" y="3657600"/>
            <a:ext cx="9144000" cy="66110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sz="4000" dirty="0"/>
              <a:t>الإنجيل من بشارة مُعلمنا </a:t>
            </a:r>
            <a:r>
              <a:rPr lang="ar-EG" sz="4000" dirty="0"/>
              <a:t>متى </a:t>
            </a:r>
            <a:r>
              <a:rPr lang="ar-SA" sz="4000" dirty="0"/>
              <a:t>البشير ( 22 : 41 ـ 46 ) </a:t>
            </a:r>
            <a:endParaRPr lang="en-US" sz="4000" dirty="0"/>
          </a:p>
        </p:txBody>
      </p:sp>
      <p:sp>
        <p:nvSpPr>
          <p:cNvPr id="4" name="Content Placeholder 3">
            <a:extLst>
              <a:ext uri="{FF2B5EF4-FFF2-40B4-BE49-F238E27FC236}">
                <a16:creationId xmlns:a16="http://schemas.microsoft.com/office/drawing/2014/main" id="{BD60B293-5301-47AA-BF46-CEF8EBF1C5B1}"/>
              </a:ext>
            </a:extLst>
          </p:cNvPr>
          <p:cNvSpPr txBox="1">
            <a:spLocks/>
          </p:cNvSpPr>
          <p:nvPr/>
        </p:nvSpPr>
        <p:spPr bwMode="auto">
          <a:xfrm>
            <a:off x="0" y="4318701"/>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a:spcBef>
                <a:spcPct val="20000"/>
              </a:spcBef>
            </a:pPr>
            <a:r>
              <a:rPr lang="ar-EG" sz="4000" b="1" dirty="0">
                <a:solidFill>
                  <a:srgbClr val="FFFFFF"/>
                </a:solidFill>
                <a:cs typeface="Times New Roman" panose="02020603050405020304" pitchFamily="18" charset="0"/>
              </a:rPr>
              <a:t>وفيما كان الفرِّيسيُّون مُجتمعين معاً سألهم يسوع قائلاً: " ماذا تظنُّون في المسيح؟ ابن مَن هو؟ " قالوا له: " ابن داود ". وقال لهم يسوع: " فكيفَ يدعوه داود بالرُّوح ربِّي قائلاً: قالَ الربُّ لربِّي اجلس عن يميني حتَّى</a:t>
            </a:r>
          </a:p>
        </p:txBody>
      </p:sp>
    </p:spTree>
    <p:extLst>
      <p:ext uri="{BB962C8B-B14F-4D97-AF65-F5344CB8AC3E}">
        <p14:creationId xmlns:p14="http://schemas.microsoft.com/office/powerpoint/2010/main" val="366249505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4048CC5-8D46-4321-8C09-1B992BBE97A4}"/>
              </a:ext>
            </a:extLst>
          </p:cNvPr>
          <p:cNvSpPr txBox="1"/>
          <p:nvPr/>
        </p:nvSpPr>
        <p:spPr>
          <a:xfrm>
            <a:off x="0" y="4345206"/>
            <a:ext cx="9144000" cy="1938992"/>
          </a:xfrm>
          <a:prstGeom prst="rect">
            <a:avLst/>
          </a:prstGeom>
          <a:noFill/>
        </p:spPr>
        <p:txBody>
          <a:bodyPr vert="horz" rtlCol="0">
            <a:spAutoFit/>
          </a:bodyPr>
          <a:lstStyle/>
          <a:p>
            <a:pPr algn="r" rtl="1"/>
            <a:r>
              <a:rPr lang="ar-EG" sz="4000" b="1" dirty="0">
                <a:solidFill>
                  <a:srgbClr val="FFFFFF"/>
                </a:solidFill>
                <a:cs typeface="Times New Roman" panose="02020603050405020304" pitchFamily="18" charset="0"/>
              </a:rPr>
              <a:t>أضع أعداءك تحت قدميكَ؟ فإن كان داود بالرُّوح يدعوه ربِّي، فكيفَ يكون ابنه؟ " فلم يستطع أحدٌ أن يجيبه بكلمةٍ. ولم يجسـر أحدٌ من ذلك اليوم أن يسأله البتَّة.</a:t>
            </a:r>
            <a:endParaRPr lang="en-GB" sz="4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951342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26194A5-3848-4DCE-8717-2F3EE414009D}"/>
              </a:ext>
            </a:extLst>
          </p:cNvPr>
          <p:cNvSpPr txBox="1"/>
          <p:nvPr/>
        </p:nvSpPr>
        <p:spPr>
          <a:xfrm>
            <a:off x="0" y="4345206"/>
            <a:ext cx="9144000" cy="2554545"/>
          </a:xfrm>
          <a:prstGeom prst="rect">
            <a:avLst/>
          </a:prstGeom>
          <a:noFill/>
        </p:spPr>
        <p:txBody>
          <a:bodyPr vert="horz" rtlCol="0">
            <a:spAutoFit/>
          </a:bodyPr>
          <a:lstStyle/>
          <a:p>
            <a:pPr algn="r" rtl="1"/>
            <a:r>
              <a:rPr lang="ar-SA" sz="4000" b="1" dirty="0">
                <a:solidFill>
                  <a:srgbClr val="FFFFFF"/>
                </a:solidFill>
                <a:cs typeface="Times New Roman" panose="02020603050405020304" pitchFamily="18" charset="0"/>
              </a:rPr>
              <a:t>قَدَّموا إليهِ جَمِيعَ السُّقَمَاءِ والمَجَانِينَ. وكانَتِ</a:t>
            </a:r>
            <a:r>
              <a:rPr lang="ar-EG" sz="4000" b="1" dirty="0">
                <a:solidFill>
                  <a:srgbClr val="FFFFFF"/>
                </a:solidFill>
                <a:cs typeface="Times New Roman" panose="02020603050405020304" pitchFamily="18" charset="0"/>
              </a:rPr>
              <a:t> المَدِينَةُ كُلُّها مُجتَمِعةً عند البَابِ. فَشفَى كَثِيرينَ كانوا مُعذَّبِينَ بأمراضٍ كثيرةٍ مُختلفةٍ، وأخرجَ شَياطينَ كثيرةً، ولم يَدعَ الشَّياطِينَ يَتكَلَّمونَ لأنَّهُم كانوا يَعرفونهُ أنَّهُ هو المسيحُ.</a:t>
            </a:r>
            <a:endParaRPr lang="en-GB" sz="4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92255678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7899379"/>
      </p:ext>
    </p:extLst>
  </p:cSld>
  <p:clrMapOvr>
    <a:masterClrMapping/>
  </p:clrMapOvr>
  <p:transition spd="slow" advClick="0" advTm="0"/>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Title 1"/>
          <p:cNvSpPr>
            <a:spLocks noGrp="1"/>
          </p:cNvSpPr>
          <p:nvPr>
            <p:ph type="title"/>
          </p:nvPr>
        </p:nvSpPr>
        <p:spPr bwMode="auto">
          <a:xfrm>
            <a:off x="-1653988" y="19050"/>
            <a:ext cx="1653988"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1 بؤونه</a:t>
            </a:r>
            <a:endParaRPr lang="en-US" dirty="0"/>
          </a:p>
        </p:txBody>
      </p:sp>
      <p:sp>
        <p:nvSpPr>
          <p:cNvPr id="5" name="Title 1">
            <a:extLst>
              <a:ext uri="{FF2B5EF4-FFF2-40B4-BE49-F238E27FC236}">
                <a16:creationId xmlns:a16="http://schemas.microsoft.com/office/drawing/2014/main" id="{F53BAD74-B195-4C3F-BF51-970AAD73F0DE}"/>
              </a:ext>
            </a:extLst>
          </p:cNvPr>
          <p:cNvSpPr txBox="1">
            <a:spLocks/>
          </p:cNvSpPr>
          <p:nvPr/>
        </p:nvSpPr>
        <p:spPr bwMode="auto">
          <a:xfrm>
            <a:off x="0" y="3592092"/>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( 9 : 6 )</a:t>
            </a:r>
          </a:p>
        </p:txBody>
      </p:sp>
      <p:sp>
        <p:nvSpPr>
          <p:cNvPr id="6" name="Content Placeholder 3">
            <a:extLst>
              <a:ext uri="{FF2B5EF4-FFF2-40B4-BE49-F238E27FC236}">
                <a16:creationId xmlns:a16="http://schemas.microsoft.com/office/drawing/2014/main" id="{353E453D-3289-4ABE-B758-96D1F647790F}"/>
              </a:ext>
            </a:extLst>
          </p:cNvPr>
          <p:cNvSpPr txBox="1">
            <a:spLocks/>
          </p:cNvSpPr>
          <p:nvPr/>
        </p:nvSpPr>
        <p:spPr bwMode="auto">
          <a:xfrm>
            <a:off x="-1" y="4357267"/>
            <a:ext cx="9144001"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6600" b="1">
                <a:solidFill>
                  <a:srgbClr val="FFFFFF"/>
                </a:solidFill>
                <a:latin typeface="CS New Athanasius" panose="020B0500000000000000" pitchFamily="34" charset="0"/>
                <a:cs typeface="Times New Roman" panose="02020603050405020304" pitchFamily="18" charset="0"/>
              </a:rPr>
              <a:t>ويتَّكِلُ عليكَ الذينَ يعرفونَ اسمك. فلا تترُك. طالبيكَ ياربُّ.</a:t>
            </a:r>
          </a:p>
        </p:txBody>
      </p:sp>
    </p:spTree>
  </p:cSld>
  <p:clrMapOvr>
    <a:masterClrMapping/>
  </p:clrMapOvr>
  <p:transition spd="slow"/>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05271B9-9F82-46F2-8D55-60CF56633322}"/>
              </a:ext>
            </a:extLst>
          </p:cNvPr>
          <p:cNvSpPr>
            <a:spLocks noGrp="1"/>
          </p:cNvSpPr>
          <p:nvPr/>
        </p:nvSpPr>
        <p:spPr bwMode="auto">
          <a:xfrm>
            <a:off x="0" y="3711388"/>
            <a:ext cx="9144000" cy="65885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sz="4000" dirty="0"/>
              <a:t>الإنجيل من بشارة مُعلمنا متى البشير ( 17 : 1 ـ 13 )</a:t>
            </a:r>
            <a:endParaRPr lang="en-US" sz="4000" dirty="0"/>
          </a:p>
        </p:txBody>
      </p:sp>
      <p:sp>
        <p:nvSpPr>
          <p:cNvPr id="4" name="Content Placeholder 3">
            <a:extLst>
              <a:ext uri="{FF2B5EF4-FFF2-40B4-BE49-F238E27FC236}">
                <a16:creationId xmlns:a16="http://schemas.microsoft.com/office/drawing/2014/main" id="{6A50AEFD-16D5-4E12-8B45-0ABF87514EC1}"/>
              </a:ext>
            </a:extLst>
          </p:cNvPr>
          <p:cNvSpPr txBox="1">
            <a:spLocks/>
          </p:cNvSpPr>
          <p:nvPr/>
        </p:nvSpPr>
        <p:spPr bwMode="auto">
          <a:xfrm>
            <a:off x="0" y="4370247"/>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a:spcBef>
                <a:spcPct val="20000"/>
              </a:spcBef>
            </a:pPr>
            <a:r>
              <a:rPr lang="ar-EG" sz="3200" b="1" dirty="0">
                <a:solidFill>
                  <a:srgbClr val="FFFFFF"/>
                </a:solidFill>
                <a:cs typeface="Times New Roman" panose="02020603050405020304" pitchFamily="18" charset="0"/>
              </a:rPr>
              <a:t>وبعد ستَّة أيَّام أخذ يسوع بطرس ويعقوب ويوحنَّا أخاه وأصعدهم على جبل عالٍ مُنفردين وحدهم. وتجلَّى قُدَّامهم، وأضاء وجهه كالشَّمس، وابيضت ثيابه كالنُّور. وإذا موسى وإيليَّا قد ظهرا له يُخاطبانه. فأجاب بطرس وقال ليسوع: " ياربُّ، إنه حسنٌ لنا أن نكون ههنا! أتشاء أن نصنع هنا ثلاث مظالَّ. واحدةٌ لك، وواحدةٌ لموسى، وواحدةٌ لإيليَّا ". </a:t>
            </a:r>
          </a:p>
        </p:txBody>
      </p:sp>
    </p:spTree>
    <p:extLst>
      <p:ext uri="{BB962C8B-B14F-4D97-AF65-F5344CB8AC3E}">
        <p14:creationId xmlns:p14="http://schemas.microsoft.com/office/powerpoint/2010/main" val="190887685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77F1142-2BCA-479D-A9B3-3CBBA32D822C}"/>
              </a:ext>
            </a:extLst>
          </p:cNvPr>
          <p:cNvSpPr txBox="1"/>
          <p:nvPr/>
        </p:nvSpPr>
        <p:spPr>
          <a:xfrm>
            <a:off x="0" y="4345206"/>
            <a:ext cx="9144000" cy="2554545"/>
          </a:xfrm>
          <a:prstGeom prst="rect">
            <a:avLst/>
          </a:prstGeom>
          <a:noFill/>
        </p:spPr>
        <p:txBody>
          <a:bodyPr vert="horz" wrap="square" rtlCol="0">
            <a:spAutoFit/>
          </a:bodyPr>
          <a:lstStyle/>
          <a:p>
            <a:pPr algn="justLow" rtl="1"/>
            <a:r>
              <a:rPr lang="ar-EG" sz="3200" b="1" dirty="0">
                <a:solidFill>
                  <a:srgbClr val="FFFFFF"/>
                </a:solidFill>
                <a:cs typeface="Times New Roman" panose="02020603050405020304" pitchFamily="18" charset="0"/>
              </a:rPr>
              <a:t>فبينما هو يتكلَّم وإذا سحابةٌ نَيِّرةٌ قد ظلَّلتهم، وإذا ٌ من السَّحابة قائلاً:  " هذا هو ابني الحبيب الذي سُرت به نفسي فأطيعوه". فلمَّا سمع التَّلاميذ سقطوا على وجوههم وخافوا جدّاً. فجاء إليهم يسوع ولمسهم وقال لهم: " قوموا ولا تخافوا ". فرفعوا عيونهم فلم يروا أحداً إلاَّ يسوع وحده. وفيما هم مُنحدرين من الجبل أوصاهم يسوع قائلاً:</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12667477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D2C2ABB-1AE5-437C-969E-E84FF324B765}"/>
              </a:ext>
            </a:extLst>
          </p:cNvPr>
          <p:cNvSpPr txBox="1"/>
          <p:nvPr/>
        </p:nvSpPr>
        <p:spPr>
          <a:xfrm>
            <a:off x="0" y="4345206"/>
            <a:ext cx="9144000" cy="2400657"/>
          </a:xfrm>
          <a:prstGeom prst="rect">
            <a:avLst/>
          </a:prstGeom>
          <a:noFill/>
        </p:spPr>
        <p:txBody>
          <a:bodyPr vert="horz" wrap="square" rtlCol="0">
            <a:spAutoFit/>
          </a:bodyPr>
          <a:lstStyle/>
          <a:p>
            <a:pPr algn="justLow" rtl="1"/>
            <a:r>
              <a:rPr lang="ar-EG" sz="3000" b="1" dirty="0">
                <a:solidFill>
                  <a:srgbClr val="FFFFFF"/>
                </a:solidFill>
                <a:cs typeface="Times New Roman" panose="02020603050405020304" pitchFamily="18" charset="0"/>
              </a:rPr>
              <a:t>"لا تُعلِموا أحداً بالرؤية إلى أن يقوم ابن البشر من الأموات". وسأله تلاميذه قائلين:"فلماذا يقول الكتبة إن إيليَّا ينبغى أن يأتى أولاً؟" أمَّا هو فأجاب وقال:"إن إيليَّا يأتي أوَّلاً ويخبركُم بكل شيءٍ. ولكنِّى أقول لكم إن إيليَّا قد جاء ولم يعرفوه، بل صنعوا به كل ما أرادوا. وكذلك ابن البشر أيضاً سوف يتألَّم مِنهُم". حينئذٍ فَهِمَ التَّلاميذ أنه قال لهم عن يوحنَّا المعمدان.</a:t>
            </a:r>
          </a:p>
        </p:txBody>
      </p:sp>
    </p:spTree>
    <p:extLst>
      <p:ext uri="{BB962C8B-B14F-4D97-AF65-F5344CB8AC3E}">
        <p14:creationId xmlns:p14="http://schemas.microsoft.com/office/powerpoint/2010/main" val="325061964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2120867"/>
      </p:ext>
    </p:extLst>
  </p:cSld>
  <p:clrMapOvr>
    <a:masterClrMapping/>
  </p:clrMapOvr>
  <p:transition spd="slow" advClick="0" advTm="0"/>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Title 1"/>
          <p:cNvSpPr>
            <a:spLocks noGrp="1"/>
          </p:cNvSpPr>
          <p:nvPr>
            <p:ph type="title"/>
          </p:nvPr>
        </p:nvSpPr>
        <p:spPr bwMode="auto">
          <a:xfrm>
            <a:off x="-1667436" y="19050"/>
            <a:ext cx="1667435"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2 بؤونه</a:t>
            </a:r>
            <a:endParaRPr lang="en-US" dirty="0"/>
          </a:p>
        </p:txBody>
      </p:sp>
      <p:sp>
        <p:nvSpPr>
          <p:cNvPr id="5" name="Title 1">
            <a:extLst>
              <a:ext uri="{FF2B5EF4-FFF2-40B4-BE49-F238E27FC236}">
                <a16:creationId xmlns:a16="http://schemas.microsoft.com/office/drawing/2014/main" id="{0990ACFD-CF57-4955-A882-EE7F39D0DBDB}"/>
              </a:ext>
            </a:extLst>
          </p:cNvPr>
          <p:cNvSpPr txBox="1">
            <a:spLocks/>
          </p:cNvSpPr>
          <p:nvPr/>
        </p:nvSpPr>
        <p:spPr bwMode="auto">
          <a:xfrm>
            <a:off x="0" y="3629678"/>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( 15 : 7 ، 8 )</a:t>
            </a:r>
          </a:p>
        </p:txBody>
      </p:sp>
      <p:sp>
        <p:nvSpPr>
          <p:cNvPr id="6" name="Content Placeholder 3">
            <a:extLst>
              <a:ext uri="{FF2B5EF4-FFF2-40B4-BE49-F238E27FC236}">
                <a16:creationId xmlns:a16="http://schemas.microsoft.com/office/drawing/2014/main" id="{C2793AB0-B1DF-4E4E-A577-0F9E1DA8D03C}"/>
              </a:ext>
            </a:extLst>
          </p:cNvPr>
          <p:cNvSpPr txBox="1">
            <a:spLocks/>
          </p:cNvSpPr>
          <p:nvPr/>
        </p:nvSpPr>
        <p:spPr bwMode="auto">
          <a:xfrm>
            <a:off x="0" y="4394853"/>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4800" b="1">
                <a:solidFill>
                  <a:srgbClr val="FFFFFF"/>
                </a:solidFill>
                <a:latin typeface="CS New Athanasius" panose="020B0500000000000000" pitchFamily="34" charset="0"/>
                <a:cs typeface="Times New Roman" panose="02020603050405020304" pitchFamily="18" charset="0"/>
              </a:rPr>
              <a:t>أُبارِك الربَّ الذي أفهَمني. وأيضاً في اللَّيلِ أدبتني كُليَتايَ. تقدَّمتُ فرأيتُ الربَّ أمامي في كلِّ حينٍ، لأنَّه عن يميني كي لا أتَزَعزَعُ.</a:t>
            </a:r>
          </a:p>
        </p:txBody>
      </p:sp>
    </p:spTree>
  </p:cSld>
  <p:clrMapOvr>
    <a:masterClrMapping/>
  </p:clrMapOvr>
  <p:transition spd="slow"/>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2C09898-01E8-4573-9B6F-10CD99E334C6}"/>
              </a:ext>
            </a:extLst>
          </p:cNvPr>
          <p:cNvSpPr>
            <a:spLocks noGrp="1"/>
          </p:cNvSpPr>
          <p:nvPr/>
        </p:nvSpPr>
        <p:spPr bwMode="auto">
          <a:xfrm>
            <a:off x="0" y="3711388"/>
            <a:ext cx="9144000" cy="6454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sz="4000" dirty="0"/>
              <a:t>الإنجيل من بشارة مُعلمنا لوقا البشير ( 4 : 38 ـ 41 )</a:t>
            </a:r>
            <a:endParaRPr lang="en-US" sz="4000" dirty="0"/>
          </a:p>
        </p:txBody>
      </p:sp>
      <p:sp>
        <p:nvSpPr>
          <p:cNvPr id="4" name="Content Placeholder 3">
            <a:extLst>
              <a:ext uri="{FF2B5EF4-FFF2-40B4-BE49-F238E27FC236}">
                <a16:creationId xmlns:a16="http://schemas.microsoft.com/office/drawing/2014/main" id="{8F6542B5-38D0-450A-8677-76578E43C3B6}"/>
              </a:ext>
            </a:extLst>
          </p:cNvPr>
          <p:cNvSpPr txBox="1">
            <a:spLocks/>
          </p:cNvSpPr>
          <p:nvPr/>
        </p:nvSpPr>
        <p:spPr bwMode="auto">
          <a:xfrm>
            <a:off x="0" y="4356801"/>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r" rtl="1">
              <a:spcBef>
                <a:spcPct val="20000"/>
              </a:spcBef>
            </a:pPr>
            <a:r>
              <a:rPr lang="ar-EG" sz="3600" b="1" dirty="0">
                <a:solidFill>
                  <a:srgbClr val="FFFFFF"/>
                </a:solidFill>
                <a:cs typeface="Times New Roman" panose="02020603050405020304" pitchFamily="18" charset="0"/>
              </a:rPr>
              <a:t>ثُمَّ قام من المجمع ودخل بيت سمعان. وكانت حماةُ سمعان قد أخذتها حُمَّى شديدةٌ. فسألوه من أجلِها. فوقف فوقها وزجر الحُمَّى فتركتها! وفي الحال قامت وخدمتهم. ولمَّا غربت الشَّمس، جميع الذين عندهم مرضى بأمراض مختلفةٍ،</a:t>
            </a:r>
          </a:p>
        </p:txBody>
      </p:sp>
    </p:spTree>
    <p:extLst>
      <p:ext uri="{BB962C8B-B14F-4D97-AF65-F5344CB8AC3E}">
        <p14:creationId xmlns:p14="http://schemas.microsoft.com/office/powerpoint/2010/main" val="370228596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11E3A92-D0C6-49BA-BFC7-1C239FB6BC7B}"/>
              </a:ext>
            </a:extLst>
          </p:cNvPr>
          <p:cNvSpPr txBox="1"/>
          <p:nvPr/>
        </p:nvSpPr>
        <p:spPr>
          <a:xfrm>
            <a:off x="0" y="4345206"/>
            <a:ext cx="9144000" cy="2554545"/>
          </a:xfrm>
          <a:prstGeom prst="rect">
            <a:avLst/>
          </a:prstGeom>
          <a:noFill/>
        </p:spPr>
        <p:txBody>
          <a:bodyPr vert="horz" rtlCol="0">
            <a:spAutoFit/>
          </a:bodyPr>
          <a:lstStyle/>
          <a:p>
            <a:pPr algn="r" rtl="1"/>
            <a:r>
              <a:rPr lang="ar-EG" sz="4000" b="1" dirty="0">
                <a:solidFill>
                  <a:srgbClr val="FFFFFF"/>
                </a:solidFill>
                <a:cs typeface="Times New Roman" panose="02020603050405020304" pitchFamily="18" charset="0"/>
              </a:rPr>
              <a:t> قدَّموهم إليه، فوضَع يديه على كلِّ واحدٍ منهم وشفاهم. وكانت أيضاً شياطين تخرج من كثيرين وهى تصرخ قائلة: " أنت المسـيح ابن الله! " فكان ينتهرهم ولم يدعهم يتكلَّمون، لأنَّهم عرَفوه أنَّه المسيح.</a:t>
            </a:r>
            <a:endParaRPr lang="en-GB" sz="4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47838425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8123213"/>
      </p:ext>
    </p:extLst>
  </p:cSld>
  <p:clrMapOvr>
    <a:masterClrMapping/>
  </p:clrMapOvr>
  <p:transition spd="slow" advClick="0" advTm="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6093260"/>
      </p:ext>
    </p:extLst>
  </p:cSld>
  <p:clrMapOvr>
    <a:masterClrMapping/>
  </p:clrMapOvr>
  <p:transition spd="slow" advClick="0" advTm="0"/>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Title 1"/>
          <p:cNvSpPr>
            <a:spLocks noGrp="1"/>
          </p:cNvSpPr>
          <p:nvPr>
            <p:ph type="title"/>
          </p:nvPr>
        </p:nvSpPr>
        <p:spPr bwMode="auto">
          <a:xfrm>
            <a:off x="-1707776" y="19050"/>
            <a:ext cx="1707776"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r" rtl="1" eaLnBrk="1" hangingPunct="1"/>
            <a:r>
              <a:rPr lang="ar-EG" dirty="0"/>
              <a:t>3 بؤونه</a:t>
            </a:r>
            <a:endParaRPr lang="en-US" dirty="0"/>
          </a:p>
        </p:txBody>
      </p:sp>
      <p:sp>
        <p:nvSpPr>
          <p:cNvPr id="5" name="Title 1">
            <a:extLst>
              <a:ext uri="{FF2B5EF4-FFF2-40B4-BE49-F238E27FC236}">
                <a16:creationId xmlns:a16="http://schemas.microsoft.com/office/drawing/2014/main" id="{96D9C598-40F6-4619-ADBA-0A502026209C}"/>
              </a:ext>
            </a:extLst>
          </p:cNvPr>
          <p:cNvSpPr txBox="1">
            <a:spLocks/>
          </p:cNvSpPr>
          <p:nvPr/>
        </p:nvSpPr>
        <p:spPr bwMode="auto">
          <a:xfrm>
            <a:off x="0" y="3620153"/>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( 6 : 1 ، 33 : 15 )</a:t>
            </a:r>
          </a:p>
        </p:txBody>
      </p:sp>
      <p:sp>
        <p:nvSpPr>
          <p:cNvPr id="6" name="Content Placeholder 3">
            <a:extLst>
              <a:ext uri="{FF2B5EF4-FFF2-40B4-BE49-F238E27FC236}">
                <a16:creationId xmlns:a16="http://schemas.microsoft.com/office/drawing/2014/main" id="{2EAF8578-35A6-4CA3-A8F4-2F29BEE01ECA}"/>
              </a:ext>
            </a:extLst>
          </p:cNvPr>
          <p:cNvSpPr txBox="1">
            <a:spLocks/>
          </p:cNvSpPr>
          <p:nvPr/>
        </p:nvSpPr>
        <p:spPr bwMode="auto">
          <a:xfrm>
            <a:off x="0" y="4728323"/>
            <a:ext cx="9144000" cy="151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4200" b="1" dirty="0">
                <a:solidFill>
                  <a:srgbClr val="FFFFFF"/>
                </a:solidFill>
                <a:latin typeface="CS New Athanasius" panose="020B0500000000000000" pitchFamily="34" charset="0"/>
                <a:cs typeface="Times New Roman" panose="02020603050405020304" pitchFamily="18" charset="0"/>
              </a:rPr>
              <a:t>ياربُّ لا توبِّخني بغضبك. ولا تؤدِّبني بغيظك.</a:t>
            </a:r>
          </a:p>
          <a:p>
            <a:pPr algn="ctr" rtl="1" eaLnBrk="1" hangingPunct="1">
              <a:spcBef>
                <a:spcPct val="20000"/>
              </a:spcBef>
            </a:pPr>
            <a:r>
              <a:rPr lang="ar-EG" sz="4200" b="1" dirty="0">
                <a:solidFill>
                  <a:srgbClr val="FFFFFF"/>
                </a:solidFill>
                <a:latin typeface="CS New Athanasius" panose="020B0500000000000000" pitchFamily="34" charset="0"/>
                <a:cs typeface="Times New Roman" panose="02020603050405020304" pitchFamily="18" charset="0"/>
              </a:rPr>
              <a:t>لأنِّي تَوكَّلتُ عليكَ ياربُّ. وأنتَ تَستجيبُ ياربي وإلهي.</a:t>
            </a:r>
          </a:p>
        </p:txBody>
      </p:sp>
    </p:spTree>
  </p:cSld>
  <p:clrMapOvr>
    <a:masterClrMapping/>
  </p:clrMapOvr>
  <p:transition spd="slow"/>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AA57B70-A1FA-4442-B68F-AAA80FFE7C82}"/>
              </a:ext>
            </a:extLst>
          </p:cNvPr>
          <p:cNvSpPr>
            <a:spLocks noGrp="1"/>
          </p:cNvSpPr>
          <p:nvPr/>
        </p:nvSpPr>
        <p:spPr bwMode="auto">
          <a:xfrm>
            <a:off x="0" y="3697941"/>
            <a:ext cx="9144000" cy="6454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sz="4000" dirty="0"/>
              <a:t>الإنجيل من بشارة معلمنا متى البشير ( 7 : 7 ـ 12 )</a:t>
            </a:r>
            <a:endParaRPr lang="en-US" sz="4000" dirty="0"/>
          </a:p>
        </p:txBody>
      </p:sp>
      <p:sp>
        <p:nvSpPr>
          <p:cNvPr id="4" name="Content Placeholder 3">
            <a:extLst>
              <a:ext uri="{FF2B5EF4-FFF2-40B4-BE49-F238E27FC236}">
                <a16:creationId xmlns:a16="http://schemas.microsoft.com/office/drawing/2014/main" id="{B9233D4C-25FC-48BD-9573-C2DF76BBA54E}"/>
              </a:ext>
            </a:extLst>
          </p:cNvPr>
          <p:cNvSpPr txBox="1">
            <a:spLocks/>
          </p:cNvSpPr>
          <p:nvPr/>
        </p:nvSpPr>
        <p:spPr bwMode="auto">
          <a:xfrm>
            <a:off x="0" y="434335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a:spcBef>
                <a:spcPct val="20000"/>
              </a:spcBef>
            </a:pPr>
            <a:r>
              <a:rPr lang="ar-EG" sz="4000" b="1" dirty="0">
                <a:solidFill>
                  <a:srgbClr val="FFFFFF"/>
                </a:solidFill>
                <a:cs typeface="Times New Roman" panose="02020603050405020304" pitchFamily="18" charset="0"/>
              </a:rPr>
              <a:t>اسألوا تُعطوا. اُطلُبوا تجدوا. اِقرعوا يُفتح لكُم. لأنَّ كلَّ مَن يَسأل يأخُذ، ومَن يَطلُب يجد، ومن يقرع يُفتح لهُ. أم أَيُّ إنسانٍ منكم يسأله ابنهُ خُبزاً، فيُعطيه حجراً؟ أو يسأله سمكةً فيُعطيهِ حيَّةً؟ </a:t>
            </a:r>
          </a:p>
        </p:txBody>
      </p:sp>
    </p:spTree>
    <p:extLst>
      <p:ext uri="{BB962C8B-B14F-4D97-AF65-F5344CB8AC3E}">
        <p14:creationId xmlns:p14="http://schemas.microsoft.com/office/powerpoint/2010/main" val="290084762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45A6D0E-8BA4-49A2-B478-851F691D49BB}"/>
              </a:ext>
            </a:extLst>
          </p:cNvPr>
          <p:cNvSpPr txBox="1"/>
          <p:nvPr/>
        </p:nvSpPr>
        <p:spPr>
          <a:xfrm>
            <a:off x="0" y="4345206"/>
            <a:ext cx="9144000" cy="2431435"/>
          </a:xfrm>
          <a:prstGeom prst="rect">
            <a:avLst/>
          </a:prstGeom>
          <a:noFill/>
        </p:spPr>
        <p:txBody>
          <a:bodyPr vert="horz" rtlCol="0">
            <a:spAutoFit/>
          </a:bodyPr>
          <a:lstStyle/>
          <a:p>
            <a:pPr algn="justLow" rtl="1">
              <a:spcBef>
                <a:spcPct val="20000"/>
              </a:spcBef>
            </a:pPr>
            <a:r>
              <a:rPr lang="ar-EG" sz="3800" b="1" dirty="0">
                <a:solidFill>
                  <a:srgbClr val="FFFFFF"/>
                </a:solidFill>
                <a:cs typeface="Times New Roman" panose="02020603050405020304" pitchFamily="18" charset="0"/>
              </a:rPr>
              <a:t>فإن كُنتم وأنتُم أشرارٌ تعرفون أن تُعطوا أولادكم عطايا جيِّدةً، فكم بالحريِّ أبوكُم الذي في السَّموات، يُعطي الخيرات للذين يسألونه! فكلُّ ما تُريدون أن يفعل النَّاس بكم افعلوا هكذا أنتم أيضاً بهم، لأن هذا هو النَّاموس والأنبياء.</a:t>
            </a:r>
          </a:p>
        </p:txBody>
      </p:sp>
    </p:spTree>
    <p:extLst>
      <p:ext uri="{BB962C8B-B14F-4D97-AF65-F5344CB8AC3E}">
        <p14:creationId xmlns:p14="http://schemas.microsoft.com/office/powerpoint/2010/main" val="344508640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649370"/>
      </p:ext>
    </p:extLst>
  </p:cSld>
  <p:clrMapOvr>
    <a:masterClrMapping/>
  </p:clrMapOvr>
  <p:transition spd="slow" advClick="0" advTm="0"/>
</p:sld>
</file>

<file path=ppt/slides/slide1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Title 1"/>
          <p:cNvSpPr>
            <a:spLocks noGrp="1"/>
          </p:cNvSpPr>
          <p:nvPr>
            <p:ph type="title"/>
          </p:nvPr>
        </p:nvSpPr>
        <p:spPr bwMode="auto">
          <a:xfrm>
            <a:off x="-1694330" y="19050"/>
            <a:ext cx="1694329"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r" eaLnBrk="1" hangingPunct="1"/>
            <a:r>
              <a:rPr lang="ar-EG" dirty="0"/>
              <a:t>4 بؤونه</a:t>
            </a:r>
            <a:endParaRPr lang="en-US" dirty="0"/>
          </a:p>
        </p:txBody>
      </p:sp>
      <p:sp>
        <p:nvSpPr>
          <p:cNvPr id="5" name="Title 1">
            <a:extLst>
              <a:ext uri="{FF2B5EF4-FFF2-40B4-BE49-F238E27FC236}">
                <a16:creationId xmlns:a16="http://schemas.microsoft.com/office/drawing/2014/main" id="{1E5ABA2B-E426-427A-A858-BAB3B288A987}"/>
              </a:ext>
            </a:extLst>
          </p:cNvPr>
          <p:cNvSpPr txBox="1">
            <a:spLocks/>
          </p:cNvSpPr>
          <p:nvPr/>
        </p:nvSpPr>
        <p:spPr bwMode="auto">
          <a:xfrm>
            <a:off x="0" y="3629679"/>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( 83 : 9 ، 5 )</a:t>
            </a:r>
          </a:p>
        </p:txBody>
      </p:sp>
      <p:sp>
        <p:nvSpPr>
          <p:cNvPr id="6" name="Content Placeholder 3">
            <a:extLst>
              <a:ext uri="{FF2B5EF4-FFF2-40B4-BE49-F238E27FC236}">
                <a16:creationId xmlns:a16="http://schemas.microsoft.com/office/drawing/2014/main" id="{ED256A50-ECE3-438C-A424-9FDDF4D1C00A}"/>
              </a:ext>
            </a:extLst>
          </p:cNvPr>
          <p:cNvSpPr txBox="1">
            <a:spLocks/>
          </p:cNvSpPr>
          <p:nvPr/>
        </p:nvSpPr>
        <p:spPr bwMode="auto">
          <a:xfrm>
            <a:off x="0" y="4394854"/>
            <a:ext cx="9144000" cy="2394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4400" b="1" dirty="0">
                <a:solidFill>
                  <a:srgbClr val="FFFFFF"/>
                </a:solidFill>
                <a:latin typeface="CS New Athanasius" panose="020B0500000000000000" pitchFamily="34" charset="0"/>
                <a:cs typeface="Times New Roman" panose="02020603050405020304" pitchFamily="18" charset="0"/>
              </a:rPr>
              <a:t>أيُّها الربُّ إله القواتِ استمع إلى صلاتي. </a:t>
            </a:r>
          </a:p>
          <a:p>
            <a:pPr algn="ctr" rtl="1" eaLnBrk="1" hangingPunct="1">
              <a:spcBef>
                <a:spcPct val="20000"/>
              </a:spcBef>
            </a:pPr>
            <a:r>
              <a:rPr lang="ar-EG" sz="4400" b="1" dirty="0">
                <a:solidFill>
                  <a:srgbClr val="FFFFFF"/>
                </a:solidFill>
                <a:latin typeface="CS New Athanasius" panose="020B0500000000000000" pitchFamily="34" charset="0"/>
                <a:cs typeface="Times New Roman" panose="02020603050405020304" pitchFamily="18" charset="0"/>
              </a:rPr>
              <a:t>أنصِت يا إله يعقوبَ. طُوبَى لكلِّ السُّكانِ في بيتِكَ.</a:t>
            </a:r>
          </a:p>
          <a:p>
            <a:pPr algn="ctr" rtl="1" eaLnBrk="1" hangingPunct="1">
              <a:spcBef>
                <a:spcPct val="20000"/>
              </a:spcBef>
            </a:pPr>
            <a:r>
              <a:rPr lang="ar-EG" sz="4400" b="1" dirty="0">
                <a:solidFill>
                  <a:srgbClr val="FFFFFF"/>
                </a:solidFill>
                <a:latin typeface="CS New Athanasius" panose="020B0500000000000000" pitchFamily="34" charset="0"/>
                <a:cs typeface="Times New Roman" panose="02020603050405020304" pitchFamily="18" charset="0"/>
              </a:rPr>
              <a:t>يُبارِكونَكَ إلى أبدِ الأبدِ.</a:t>
            </a:r>
          </a:p>
        </p:txBody>
      </p:sp>
    </p:spTree>
  </p:cSld>
  <p:clrMapOvr>
    <a:masterClrMapping/>
  </p:clrMapOvr>
  <p:transition spd="slow"/>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9687DF3-9FB7-492C-8F58-7E09F006E4D0}"/>
              </a:ext>
            </a:extLst>
          </p:cNvPr>
          <p:cNvSpPr>
            <a:spLocks noGrp="1"/>
          </p:cNvSpPr>
          <p:nvPr/>
        </p:nvSpPr>
        <p:spPr bwMode="auto">
          <a:xfrm>
            <a:off x="0" y="659606"/>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dirty="0"/>
              <a:t>الإنجيل من بشارة مُعلمنا متى البشير </a:t>
            </a:r>
            <a:br>
              <a:rPr lang="ar-EG" dirty="0"/>
            </a:br>
            <a:r>
              <a:rPr lang="ar-SA" dirty="0"/>
              <a:t>( 5 : 34 ـ 48 ) </a:t>
            </a:r>
            <a:endParaRPr lang="en-US" dirty="0"/>
          </a:p>
        </p:txBody>
      </p:sp>
      <p:sp>
        <p:nvSpPr>
          <p:cNvPr id="4" name="Content Placeholder 3">
            <a:extLst>
              <a:ext uri="{FF2B5EF4-FFF2-40B4-BE49-F238E27FC236}">
                <a16:creationId xmlns:a16="http://schemas.microsoft.com/office/drawing/2014/main" id="{D9F4FC89-B17F-4ED1-82D6-21B82A222E4B}"/>
              </a:ext>
            </a:extLst>
          </p:cNvPr>
          <p:cNvSpPr txBox="1">
            <a:spLocks/>
          </p:cNvSpPr>
          <p:nvPr/>
        </p:nvSpPr>
        <p:spPr bwMode="auto">
          <a:xfrm>
            <a:off x="0" y="43299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a:spcBef>
                <a:spcPct val="20000"/>
              </a:spcBef>
            </a:pPr>
            <a:r>
              <a:rPr lang="ar-EG" sz="3200" b="1" dirty="0">
                <a:solidFill>
                  <a:srgbClr val="FFFFFF"/>
                </a:solidFill>
                <a:cs typeface="Times New Roman" panose="02020603050405020304" pitchFamily="18" charset="0"/>
              </a:rPr>
              <a:t>وأمَّا أنا فأقول لكم: لا تحلِفوا البتَّة، لا تحلِفوا بالسَّماء لأنَّها كُرسيُّ الله، ولا بالأرض لأنَّها موطئُ قدميه، ولا بأُورشليم لأنَّها مدينة الملِك العظيم. ولا تحلف برأسك، لأنَّك لا تقدر أن تجعل شعرةً واحدةً بيضاءَ أو سوداءَ. بل ليكُن كلامكم: نَعَم نَعَم، ولا لا. وما زاد على ذلك فهو من الشِّرِّير. سمعتُم أنَّه قِيلَ: عينٌ بعينٍ وسنٌ بسنٍّ. وأمَّا أنا أقول لكم: </a:t>
            </a:r>
          </a:p>
        </p:txBody>
      </p:sp>
    </p:spTree>
    <p:extLst>
      <p:ext uri="{BB962C8B-B14F-4D97-AF65-F5344CB8AC3E}">
        <p14:creationId xmlns:p14="http://schemas.microsoft.com/office/powerpoint/2010/main" val="380354315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A130281-B7DB-4B99-A235-35CDA96A43C8}"/>
              </a:ext>
            </a:extLst>
          </p:cNvPr>
          <p:cNvSpPr txBox="1"/>
          <p:nvPr/>
        </p:nvSpPr>
        <p:spPr>
          <a:xfrm>
            <a:off x="-1" y="4345206"/>
            <a:ext cx="9144001" cy="2477601"/>
          </a:xfrm>
          <a:prstGeom prst="rect">
            <a:avLst/>
          </a:prstGeom>
          <a:noFill/>
        </p:spPr>
        <p:txBody>
          <a:bodyPr vert="horz" wrap="square" rtlCol="0">
            <a:spAutoFit/>
          </a:bodyPr>
          <a:lstStyle/>
          <a:p>
            <a:pPr algn="r" rtl="1"/>
            <a:r>
              <a:rPr lang="ar-EG" sz="3100" b="1" dirty="0">
                <a:solidFill>
                  <a:srgbClr val="FFFFFF"/>
                </a:solidFill>
                <a:cs typeface="Times New Roman" panose="02020603050405020304" pitchFamily="18" charset="0"/>
              </a:rPr>
              <a:t>لا تقاوِموا الشَّر، بل مَن لطمكَ على خدِّكَ الأيمن فحوِّل له الآخَر أيضاً. ومَن أرادَ أن يُحاكِمَك ويأخذ ثوبك فاترك له الرِّداء أيضاً. ومَن سخَّركَ ميلاً واحداً فامشِ معه اثنين. ومَن سألكَ فأَعطِه، ومَن أراد أن يقترض منكَ فلا تَرُدَّهُ. سمعتُم أنه قِيلَ: أحبِب قريبك وابغِض عدوَّك. وأمَّا أنا فأقول لكم: أحبُّوا أعداءكُم. بارِكوا لاعنيكُم. وصلُّوا لأجل الذين يطردونكم، </a:t>
            </a:r>
            <a:endParaRPr lang="en-GB" sz="31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74806325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43DE1F5-2A22-498A-9837-88408B5D4565}"/>
              </a:ext>
            </a:extLst>
          </p:cNvPr>
          <p:cNvSpPr txBox="1"/>
          <p:nvPr/>
        </p:nvSpPr>
        <p:spPr>
          <a:xfrm>
            <a:off x="0" y="4345206"/>
            <a:ext cx="9144000" cy="2554545"/>
          </a:xfrm>
          <a:prstGeom prst="rect">
            <a:avLst/>
          </a:prstGeom>
          <a:noFill/>
        </p:spPr>
        <p:txBody>
          <a:bodyPr vert="horz" wrap="square" rtlCol="0">
            <a:spAutoFit/>
          </a:bodyPr>
          <a:lstStyle/>
          <a:p>
            <a:pPr algn="r" rtl="1"/>
            <a:r>
              <a:rPr lang="ar-EG" sz="3200" b="1" dirty="0">
                <a:solidFill>
                  <a:srgbClr val="FFFFFF"/>
                </a:solidFill>
                <a:cs typeface="Times New Roman" panose="02020603050405020304" pitchFamily="18" charset="0"/>
              </a:rPr>
              <a:t>لكي تصيروا أبناء أبيكم الذي في السَّمَواتِ، فإنَّه يُشرِق شمسه على الأشرار والأخيار، ويُمطِر على الأبرار والظَّالمين. لأنَّه إنْ أحببتُم الذين يحبُّونكم، فما هو أجركم؟ العشَّارون أيضاً يفعلون كذلك. وإن سلَّمتُم على إخوتكم فقط، فأيَّ فضل تصنعون؟ فالوثنيون أيضاً يفعلون هكذا. فكونوا إذاً أنتُم كاملينَ كما أنَّ أباكم الذي في السَّمَواتِ هو كاملٌ. </a:t>
            </a:r>
          </a:p>
        </p:txBody>
      </p:sp>
    </p:spTree>
    <p:extLst>
      <p:ext uri="{BB962C8B-B14F-4D97-AF65-F5344CB8AC3E}">
        <p14:creationId xmlns:p14="http://schemas.microsoft.com/office/powerpoint/2010/main" val="248958512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2525392"/>
      </p:ext>
    </p:extLst>
  </p:cSld>
  <p:clrMapOvr>
    <a:masterClrMapping/>
  </p:clrMapOvr>
  <p:transition spd="slow" advClick="0" advTm="0"/>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186" name="Title 1"/>
          <p:cNvSpPr>
            <a:spLocks noGrp="1"/>
          </p:cNvSpPr>
          <p:nvPr>
            <p:ph type="title"/>
          </p:nvPr>
        </p:nvSpPr>
        <p:spPr bwMode="auto">
          <a:xfrm>
            <a:off x="-1425388" y="19050"/>
            <a:ext cx="1425388"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r" rtl="1" eaLnBrk="1" hangingPunct="1"/>
            <a:r>
              <a:rPr lang="ar-EG" dirty="0"/>
              <a:t>1 أبيب</a:t>
            </a:r>
            <a:endParaRPr lang="en-US" dirty="0"/>
          </a:p>
        </p:txBody>
      </p:sp>
      <p:sp>
        <p:nvSpPr>
          <p:cNvPr id="5" name="Title 1">
            <a:extLst>
              <a:ext uri="{FF2B5EF4-FFF2-40B4-BE49-F238E27FC236}">
                <a16:creationId xmlns:a16="http://schemas.microsoft.com/office/drawing/2014/main" id="{9F68E038-F2AA-41E2-BC20-4523C45F26E3}"/>
              </a:ext>
            </a:extLst>
          </p:cNvPr>
          <p:cNvSpPr txBox="1">
            <a:spLocks/>
          </p:cNvSpPr>
          <p:nvPr/>
        </p:nvSpPr>
        <p:spPr bwMode="auto">
          <a:xfrm>
            <a:off x="0" y="36431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( 19 : 7 و 10 )</a:t>
            </a:r>
          </a:p>
        </p:txBody>
      </p:sp>
      <p:sp>
        <p:nvSpPr>
          <p:cNvPr id="6" name="Content Placeholder 3">
            <a:extLst>
              <a:ext uri="{FF2B5EF4-FFF2-40B4-BE49-F238E27FC236}">
                <a16:creationId xmlns:a16="http://schemas.microsoft.com/office/drawing/2014/main" id="{680FBD84-7519-4451-BA45-2F5A10995436}"/>
              </a:ext>
            </a:extLst>
          </p:cNvPr>
          <p:cNvSpPr txBox="1">
            <a:spLocks/>
          </p:cNvSpPr>
          <p:nvPr/>
        </p:nvSpPr>
        <p:spPr bwMode="auto">
          <a:xfrm>
            <a:off x="0" y="4408300"/>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4800" b="1" dirty="0">
                <a:solidFill>
                  <a:srgbClr val="FFFFFF"/>
                </a:solidFill>
                <a:latin typeface="CS New Athanasius" panose="020B0500000000000000" pitchFamily="34" charset="0"/>
                <a:cs typeface="Times New Roman" panose="02020603050405020304" pitchFamily="18" charset="0"/>
              </a:rPr>
              <a:t>الآنَ علِمتُ أنَّ الربَّ قد خلَّصَ مسيحَهُ، يستجيبُ له من سماءِ قُدِسهِ. ياربُّ خَلِّص مَلِكَك واستجب لنا. في اليوم الذي ندعوكَ فيهِ. </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 توت 4</a:t>
            </a:r>
            <a:endParaRPr lang="en-US"/>
          </a:p>
        </p:txBody>
      </p:sp>
      <p:sp>
        <p:nvSpPr>
          <p:cNvPr id="5" name="Title 1">
            <a:extLst>
              <a:ext uri="{FF2B5EF4-FFF2-40B4-BE49-F238E27FC236}">
                <a16:creationId xmlns:a16="http://schemas.microsoft.com/office/drawing/2014/main" id="{6BDEBCE7-7729-4546-A26A-06A929A56409}"/>
              </a:ext>
            </a:extLst>
          </p:cNvPr>
          <p:cNvSpPr txBox="1">
            <a:spLocks/>
          </p:cNvSpPr>
          <p:nvPr/>
        </p:nvSpPr>
        <p:spPr bwMode="auto">
          <a:xfrm>
            <a:off x="1" y="3605772"/>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( 32 : 4 ، 5 )</a:t>
            </a:r>
          </a:p>
        </p:txBody>
      </p:sp>
      <p:sp>
        <p:nvSpPr>
          <p:cNvPr id="6" name="Content Placeholder 3">
            <a:extLst>
              <a:ext uri="{FF2B5EF4-FFF2-40B4-BE49-F238E27FC236}">
                <a16:creationId xmlns:a16="http://schemas.microsoft.com/office/drawing/2014/main" id="{7C06A3CE-FEE6-472C-BA73-A6D6E0C7D96B}"/>
              </a:ext>
            </a:extLst>
          </p:cNvPr>
          <p:cNvSpPr txBox="1">
            <a:spLocks/>
          </p:cNvSpPr>
          <p:nvPr/>
        </p:nvSpPr>
        <p:spPr bwMode="auto">
          <a:xfrm>
            <a:off x="-1" y="4382893"/>
            <a:ext cx="9144000" cy="245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4800" b="1" dirty="0">
                <a:solidFill>
                  <a:srgbClr val="FFFFFF"/>
                </a:solidFill>
                <a:latin typeface="CS New Athanasius" panose="020B0500000000000000" pitchFamily="34" charset="0"/>
                <a:cs typeface="Times New Roman" panose="02020603050405020304" pitchFamily="18" charset="0"/>
              </a:rPr>
              <a:t>لأنَّ كلِمةَ الرَّبِّ مُستقيمةٌ. وكُلِّ أعمالِهِ بالأمانةِ. يُحبُّ الرحمةَ والحكم.</a:t>
            </a:r>
          </a:p>
          <a:p>
            <a:pPr algn="ctr" rtl="1" eaLnBrk="1" hangingPunct="1">
              <a:spcBef>
                <a:spcPct val="20000"/>
              </a:spcBef>
            </a:pPr>
            <a:r>
              <a:rPr lang="ar-EG" sz="4800" b="1" dirty="0">
                <a:solidFill>
                  <a:srgbClr val="FFFFFF"/>
                </a:solidFill>
                <a:latin typeface="CS New Athanasius" panose="020B0500000000000000" pitchFamily="34" charset="0"/>
                <a:cs typeface="Times New Roman" panose="02020603050405020304" pitchFamily="18" charset="0"/>
              </a:rPr>
              <a:t> امتلأت الأرضُ مِنْ رحمةِ الرَّبِّ. هللويا.</a:t>
            </a:r>
          </a:p>
        </p:txBody>
      </p:sp>
    </p:spTree>
  </p:cSld>
  <p:clrMapOvr>
    <a:masterClrMapping/>
  </p:clrMapOvr>
  <p:transition spd="slow"/>
</p:sld>
</file>

<file path=ppt/slides/slide1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DC5B1B5-A33A-41C0-9ED8-5C1AADD7E79B}"/>
              </a:ext>
            </a:extLst>
          </p:cNvPr>
          <p:cNvSpPr>
            <a:spLocks noGrp="1"/>
          </p:cNvSpPr>
          <p:nvPr/>
        </p:nvSpPr>
        <p:spPr bwMode="auto">
          <a:xfrm>
            <a:off x="0" y="3630706"/>
            <a:ext cx="9144000" cy="70639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dirty="0"/>
              <a:t>الإنجيل من بشارة معلمنا لوقا البشير ( 9 : 1 ـ 6 )</a:t>
            </a:r>
            <a:endParaRPr lang="en-US" dirty="0"/>
          </a:p>
        </p:txBody>
      </p:sp>
      <p:sp>
        <p:nvSpPr>
          <p:cNvPr id="4" name="Content Placeholder 3">
            <a:extLst>
              <a:ext uri="{FF2B5EF4-FFF2-40B4-BE49-F238E27FC236}">
                <a16:creationId xmlns:a16="http://schemas.microsoft.com/office/drawing/2014/main" id="{F19F590F-F7FB-4D3F-8A6A-F13EBACE178A}"/>
              </a:ext>
            </a:extLst>
          </p:cNvPr>
          <p:cNvSpPr txBox="1">
            <a:spLocks/>
          </p:cNvSpPr>
          <p:nvPr/>
        </p:nvSpPr>
        <p:spPr bwMode="auto">
          <a:xfrm>
            <a:off x="0" y="4337097"/>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a:spcBef>
                <a:spcPct val="20000"/>
              </a:spcBef>
            </a:pPr>
            <a:r>
              <a:rPr lang="ar-EG" sz="3600" b="1" dirty="0">
                <a:solidFill>
                  <a:srgbClr val="FFFFFF"/>
                </a:solidFill>
                <a:cs typeface="Times New Roman" panose="02020603050405020304" pitchFamily="18" charset="0"/>
              </a:rPr>
              <a:t>ودَعَا تلامِيذَهُ الاثني عَشرَ، وأعطَاهُم قُوَّةً وسُلطاناً على جَمِيع الشَّياطِين وشِفَاءِ الأمراض، وأرسلهُم ليَكرزوا بملَكُوتِ اللهِ ويَشفُوا المَرضى. وقال لهُم: " لا تَحمِلوا شيئاً للطَّريقِ، لا عصاً ولا مزوداً ولا خُبزاً ولا فضَّةً، ولا يكُونُ للواحِد ثوبان. </a:t>
            </a:r>
          </a:p>
        </p:txBody>
      </p:sp>
    </p:spTree>
    <p:extLst>
      <p:ext uri="{BB962C8B-B14F-4D97-AF65-F5344CB8AC3E}">
        <p14:creationId xmlns:p14="http://schemas.microsoft.com/office/powerpoint/2010/main" val="82970328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20C5DF3-C920-4393-AA60-AB7B5280639F}"/>
              </a:ext>
            </a:extLst>
          </p:cNvPr>
          <p:cNvSpPr txBox="1"/>
          <p:nvPr/>
        </p:nvSpPr>
        <p:spPr>
          <a:xfrm>
            <a:off x="0" y="4345206"/>
            <a:ext cx="9144000" cy="2554545"/>
          </a:xfrm>
          <a:prstGeom prst="rect">
            <a:avLst/>
          </a:prstGeom>
          <a:noFill/>
        </p:spPr>
        <p:txBody>
          <a:bodyPr vert="horz" wrap="square" rtlCol="0">
            <a:spAutoFit/>
          </a:bodyPr>
          <a:lstStyle/>
          <a:p>
            <a:pPr algn="r" rtl="1"/>
            <a:r>
              <a:rPr lang="ar-EG" sz="4000" b="1" dirty="0">
                <a:solidFill>
                  <a:srgbClr val="FFFFFF"/>
                </a:solidFill>
                <a:cs typeface="Times New Roman" panose="02020603050405020304" pitchFamily="18" charset="0"/>
              </a:rPr>
              <a:t>وأي بَيتٍ دخَلتُمُوهُ فهُناكَ أقِيموا، ومِنْ هُناكَ أخرُجوا. وكلُّ مَنْ لا يَقبَلكُم فاخرُجوا مِنْ تِلكَ المدينةِ، وانفُضوا غبار أرجُلِكُم شهادةً عليهم ". فَلمَّا خَرَجُوا كانُوا يَطوفونَ كلَّ قريةٍ يُبشِّرونَ ويَشفونَ في كلِّ مَوضِع.</a:t>
            </a:r>
            <a:endParaRPr lang="en-GB" sz="4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60939406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230527"/>
      </p:ext>
    </p:extLst>
  </p:cSld>
  <p:clrMapOvr>
    <a:masterClrMapping/>
  </p:clrMapOvr>
  <p:transition spd="slow" advClick="0" advTm="0"/>
</p:sld>
</file>

<file path=ppt/slides/slide1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Title 1"/>
          <p:cNvSpPr>
            <a:spLocks noGrp="1"/>
          </p:cNvSpPr>
          <p:nvPr>
            <p:ph type="title"/>
          </p:nvPr>
        </p:nvSpPr>
        <p:spPr bwMode="auto">
          <a:xfrm>
            <a:off x="-1425388" y="19050"/>
            <a:ext cx="1425388"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r" rtl="1" eaLnBrk="1" hangingPunct="1"/>
            <a:r>
              <a:rPr lang="ar-EG"/>
              <a:t>2 أبيب</a:t>
            </a:r>
            <a:endParaRPr lang="en-US"/>
          </a:p>
        </p:txBody>
      </p:sp>
      <p:sp>
        <p:nvSpPr>
          <p:cNvPr id="5" name="Title 1">
            <a:extLst>
              <a:ext uri="{FF2B5EF4-FFF2-40B4-BE49-F238E27FC236}">
                <a16:creationId xmlns:a16="http://schemas.microsoft.com/office/drawing/2014/main" id="{D97F47E9-5DE6-4AC6-8B43-F2B7B7F81254}"/>
              </a:ext>
            </a:extLst>
          </p:cNvPr>
          <p:cNvSpPr txBox="1">
            <a:spLocks/>
          </p:cNvSpPr>
          <p:nvPr/>
        </p:nvSpPr>
        <p:spPr bwMode="auto">
          <a:xfrm>
            <a:off x="0" y="353828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( 127 : 1 ، 5 ، 6 )</a:t>
            </a:r>
          </a:p>
        </p:txBody>
      </p:sp>
      <p:sp>
        <p:nvSpPr>
          <p:cNvPr id="6" name="Content Placeholder 3">
            <a:extLst>
              <a:ext uri="{FF2B5EF4-FFF2-40B4-BE49-F238E27FC236}">
                <a16:creationId xmlns:a16="http://schemas.microsoft.com/office/drawing/2014/main" id="{55701113-1B27-49E4-9559-E655FC4C3DCE}"/>
              </a:ext>
            </a:extLst>
          </p:cNvPr>
          <p:cNvSpPr txBox="1">
            <a:spLocks/>
          </p:cNvSpPr>
          <p:nvPr/>
        </p:nvSpPr>
        <p:spPr bwMode="auto">
          <a:xfrm>
            <a:off x="0" y="4303455"/>
            <a:ext cx="9144000" cy="2603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4800" b="1" dirty="0">
                <a:solidFill>
                  <a:srgbClr val="FFFFFF"/>
                </a:solidFill>
                <a:latin typeface="CS New Athanasius" panose="020B0500000000000000" pitchFamily="34" charset="0"/>
                <a:cs typeface="Times New Roman" panose="02020603050405020304" pitchFamily="18" charset="0"/>
              </a:rPr>
              <a:t>طُوبَى لجميع الَّذينَ يَتَّقونَ الرَّبَّ،</a:t>
            </a:r>
          </a:p>
          <a:p>
            <a:pPr algn="ctr" rtl="1" eaLnBrk="1" hangingPunct="1">
              <a:spcBef>
                <a:spcPct val="20000"/>
              </a:spcBef>
            </a:pPr>
            <a:r>
              <a:rPr lang="ar-EG" sz="4800" b="1" dirty="0">
                <a:solidFill>
                  <a:srgbClr val="FFFFFF"/>
                </a:solidFill>
                <a:latin typeface="CS New Athanasius" panose="020B0500000000000000" pitchFamily="34" charset="0"/>
                <a:cs typeface="Times New Roman" panose="02020603050405020304" pitchFamily="18" charset="0"/>
              </a:rPr>
              <a:t>السَّالكينَ في طُرقهِ. يُباركُك الربُّ مِن صهيونَ.</a:t>
            </a:r>
          </a:p>
          <a:p>
            <a:pPr algn="ctr" rtl="1" eaLnBrk="1" hangingPunct="1">
              <a:spcBef>
                <a:spcPct val="20000"/>
              </a:spcBef>
            </a:pPr>
            <a:r>
              <a:rPr lang="ar-EG" sz="4800" b="1" dirty="0">
                <a:solidFill>
                  <a:srgbClr val="FFFFFF"/>
                </a:solidFill>
                <a:latin typeface="CS New Athanasius" panose="020B0500000000000000" pitchFamily="34" charset="0"/>
                <a:cs typeface="Times New Roman" panose="02020603050405020304" pitchFamily="18" charset="0"/>
              </a:rPr>
              <a:t>وتُبصرُ خيرات أورشليمَ جميعَ أيام حياتِك.</a:t>
            </a:r>
          </a:p>
        </p:txBody>
      </p:sp>
    </p:spTree>
  </p:cSld>
  <p:clrMapOvr>
    <a:masterClrMapping/>
  </p:clrMapOvr>
  <p:transition spd="slow"/>
</p:sld>
</file>

<file path=ppt/slides/slide1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CC92AF1-832B-4011-805D-AD8DEA8BF9D7}"/>
              </a:ext>
            </a:extLst>
          </p:cNvPr>
          <p:cNvSpPr>
            <a:spLocks noGrp="1"/>
          </p:cNvSpPr>
          <p:nvPr/>
        </p:nvSpPr>
        <p:spPr bwMode="auto">
          <a:xfrm>
            <a:off x="0" y="3568700"/>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dirty="0"/>
              <a:t>الإنجيل من بشارة معلمنا لوقا ( 16 : 1 ـ 18 )</a:t>
            </a:r>
            <a:endParaRPr lang="en-US" dirty="0"/>
          </a:p>
        </p:txBody>
      </p:sp>
      <p:sp>
        <p:nvSpPr>
          <p:cNvPr id="4" name="Content Placeholder 3">
            <a:extLst>
              <a:ext uri="{FF2B5EF4-FFF2-40B4-BE49-F238E27FC236}">
                <a16:creationId xmlns:a16="http://schemas.microsoft.com/office/drawing/2014/main" id="{2C9A2C37-BF8F-4637-81AF-6165D1104733}"/>
              </a:ext>
            </a:extLst>
          </p:cNvPr>
          <p:cNvSpPr txBox="1">
            <a:spLocks/>
          </p:cNvSpPr>
          <p:nvPr/>
        </p:nvSpPr>
        <p:spPr bwMode="auto">
          <a:xfrm>
            <a:off x="-134471" y="4333875"/>
            <a:ext cx="9318812"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r" rtl="1">
              <a:spcBef>
                <a:spcPct val="20000"/>
              </a:spcBef>
            </a:pPr>
            <a:r>
              <a:rPr lang="ar-EG" sz="3200" b="1" dirty="0">
                <a:solidFill>
                  <a:srgbClr val="FFFFFF"/>
                </a:solidFill>
                <a:cs typeface="Times New Roman" panose="02020603050405020304" pitchFamily="18" charset="0"/>
              </a:rPr>
              <a:t>وقال أيضاً لتلاميذه: " كان إنسانٌ غنيٌّ له وكيلٌ، فوشيَ به إليه بأنه يُبَذِّر أمواله. فدعاه وقال له: ما هذا الذي أسمعه عنكَ؟ أعطني حساب الوكالة لأنَّك لا تكون وكيلاً بعد. فقال الوكيل في نفسه: ماذا أفعل؟ سيِّدي يأخذ منِّي الوكالة. ولستُ أستطيع أن أنقب وأستحي أن أسأل صدقة. قد علِمتُ ماذا أصنع، حتَّى إذا عُزلتُ عن الوكالة يقبلوني في بيوتهم. </a:t>
            </a:r>
          </a:p>
        </p:txBody>
      </p:sp>
    </p:spTree>
    <p:extLst>
      <p:ext uri="{BB962C8B-B14F-4D97-AF65-F5344CB8AC3E}">
        <p14:creationId xmlns:p14="http://schemas.microsoft.com/office/powerpoint/2010/main" val="201230410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DE60296-3956-4281-820C-589F7CD5B502}"/>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cs typeface="Times New Roman" panose="02020603050405020304" pitchFamily="18" charset="0"/>
              </a:rPr>
              <a:t>فدعا كل واحدٍ من مديوني سيِّده، وقال للأوَّل: كـم عـليـك لسـيِّدي؟ أمَّـا هو فقال: مئة قفيز ( بثِّ ) زيتٍ. فقال: خُذ صكَّك واجلس عاجلاً واكتُب خمسين. ثم قال لآخر: وأنت كم عليك؟ فقال مئَة كرِّ قمح. فقال له: خُذ صكَّك واكتُب ثمانين. فمدح السيِّد وكيل الظُّلم إذ بحكمةٍ صنع، لأنَّ أبناء هـذا الدَّهر أحـكم من أبناء النُّور في جيلهم.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25276739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DE91E96-1707-449B-98BC-260F3A4ED06B}"/>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cs typeface="Times New Roman" panose="02020603050405020304" pitchFamily="18" charset="0"/>
              </a:rPr>
              <a:t>وأنا أقول لكم: اصنعوا لكم أصدقاء بمال الظُّلم، حتى إذا فَنِيتُم يقبلونكم في المظالِّ الأبديَّة. الأمين في القليل يكون أميناً أيضاً في الكثير. والظَّالم في القليل ظالمٌ أيضاً في الكثير. فإنْ لم تكونوا أُمناء في مال الظُّلم، فمَن يأتمنكُم على ِّ؟ وإنْ لم تكونوا أُمناء في ما هو للغير، فمَن يُعطيكُم ما هو لكم. لا يَقدرُ عبدٌ أن يَخدِم سيِّدَينِ،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72714340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3D3CE45-7474-404A-A4D6-E2F767062DEE}"/>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cs typeface="Times New Roman" panose="02020603050405020304" pitchFamily="18" charset="0"/>
              </a:rPr>
              <a:t>لأنَّهُ إمَّا أن يُبغِضَ الوَاحِد ويُحبَّ الآخَرَ، أو يُطيع الوَاحد ويَحتَقِر الآخَرَ. لا تَقدرونَ أن تَخدِموا اللهِ والمَالَ ". وكان الفرِّيسيُّونَ أيضاً يَسمَعون هذا كُلَّهُ، وهُم مُحِبُّونَ للمَال، فكانوا يستهزئون به. فقال لهُم: " أنتُمُ الَّذينَ تُبرِّرونَ أنفُسَكُم قُدَّامَ النَّاس! ولكنَّ اللهَ يَعرفُ قُلوبَكُم. إن المُستَعلي عِندَ النَّاس هو رِجْسٌ عند اللهِ.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28918143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D87CA10-2BC0-40B9-BC05-259EDEA91D2B}"/>
              </a:ext>
            </a:extLst>
          </p:cNvPr>
          <p:cNvSpPr txBox="1"/>
          <p:nvPr/>
        </p:nvSpPr>
        <p:spPr>
          <a:xfrm>
            <a:off x="0" y="4345206"/>
            <a:ext cx="9144000" cy="2185214"/>
          </a:xfrm>
          <a:prstGeom prst="rect">
            <a:avLst/>
          </a:prstGeom>
          <a:noFill/>
        </p:spPr>
        <p:txBody>
          <a:bodyPr vert="horz" rtlCol="0">
            <a:spAutoFit/>
          </a:bodyPr>
          <a:lstStyle/>
          <a:p>
            <a:pPr algn="r" rtl="1"/>
            <a:r>
              <a:rPr lang="ar-EG" sz="3400" b="1" dirty="0">
                <a:solidFill>
                  <a:srgbClr val="FFFFFF"/>
                </a:solidFill>
                <a:cs typeface="Times New Roman" panose="02020603050405020304" pitchFamily="18" charset="0"/>
              </a:rPr>
              <a:t>كانَ النَّاموسُ والأنبياءُ إلى يوحنَّا. ومِن ذلك الوقتِ يُبَشَّرُ بمَلكوتِ اللهِ، وكلُّ واحدٍ يَغتَصِبُ نفسَهُ إليه. ولكنَّ زوال السَّماءِ والأرضِ أيسرُ مِن أن يسقُطَ حرف واحد مِن النَّاموس. كُلُّ مَن يُطلِّقُ امرأتَهُ ويَتَزَوَّجُ بأُخرَى يَزني، وكُلُّ مَن يَتَزَوَّجُ بمُطَلَّقةٍ مِن بعلها يَزني.</a:t>
            </a:r>
            <a:endParaRPr lang="en-GB"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28897893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59515148"/>
      </p:ext>
    </p:extLst>
  </p:cSld>
  <p:clrMapOvr>
    <a:masterClrMapping/>
  </p:clrMapOvr>
  <p:transition spd="slow" advClick="0" advTm="0"/>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E24A150-0594-495D-BEA6-D2CA084BC325}"/>
              </a:ext>
            </a:extLst>
          </p:cNvPr>
          <p:cNvSpPr>
            <a:spLocks noGrp="1"/>
          </p:cNvSpPr>
          <p:nvPr/>
        </p:nvSpPr>
        <p:spPr bwMode="auto">
          <a:xfrm>
            <a:off x="0" y="3582147"/>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dirty="0"/>
              <a:t>الإنجيل من بشارة مُعلمنا متى ( 9 : 18 ـ 26 )</a:t>
            </a:r>
            <a:endParaRPr lang="en-US" dirty="0"/>
          </a:p>
        </p:txBody>
      </p:sp>
      <p:sp>
        <p:nvSpPr>
          <p:cNvPr id="4" name="Content Placeholder 2">
            <a:extLst>
              <a:ext uri="{FF2B5EF4-FFF2-40B4-BE49-F238E27FC236}">
                <a16:creationId xmlns:a16="http://schemas.microsoft.com/office/drawing/2014/main" id="{AD80C869-05F9-41C0-BEE1-9D58EA33B2F4}"/>
              </a:ext>
            </a:extLst>
          </p:cNvPr>
          <p:cNvSpPr>
            <a:spLocks noGrp="1"/>
          </p:cNvSpPr>
          <p:nvPr/>
        </p:nvSpPr>
        <p:spPr bwMode="auto">
          <a:xfrm>
            <a:off x="-161364" y="4347322"/>
            <a:ext cx="9305364" cy="25545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a:lstStyle>
          <a:p>
            <a:pPr marL="0" indent="0" eaLnBrk="1" hangingPunct="1">
              <a:buFontTx/>
              <a:buNone/>
            </a:pPr>
            <a:r>
              <a:rPr lang="ar-SA" sz="3200" b="1" dirty="0">
                <a:solidFill>
                  <a:srgbClr val="FFFFFF"/>
                </a:solidFill>
                <a:cs typeface="Times New Roman" panose="02020603050405020304" pitchFamily="18" charset="0"/>
              </a:rPr>
              <a:t>وفيما هو يَتكلَّمُ بهذا إذا رئيسٌ قد جاءَ فسجَدَ لهُ قائلاً: "إنَّ ابنتي ماتت، لكِن تعالَ وضَع يَدكَ عَليها فتحيا". فقام يَسوعُ وتَبِعهُ هو وتلاميذهُ. وإذا امرأةٌ نازفةُ دَمٍ مُنذُ اثنتي عَشرةَ سَنةً قد جاءت مِنْ وَرَائِهِ ومَسَّتْ هُدْبَ ثَوبِهِ، لأنَّها كانت تُقول في نَفسِهَا: "إنْ لمَستُ طرفَ ثوبِهِ فقط شُفِيتُ". فالتفتَ يسوعُ</a:t>
            </a:r>
            <a:r>
              <a:rPr lang="ar-EG" sz="3200" b="1" dirty="0">
                <a:solidFill>
                  <a:srgbClr val="FFFFFF"/>
                </a:solidFill>
                <a:cs typeface="Times New Roman" panose="02020603050405020304" pitchFamily="18" charset="0"/>
              </a:rPr>
              <a:t> وأبصرَهَا، فقالَ: " تقوِّي يا ابنتي. إيمَانُكِ قد خَلصكِ ". </a:t>
            </a:r>
          </a:p>
        </p:txBody>
      </p:sp>
    </p:spTree>
    <p:extLst>
      <p:ext uri="{BB962C8B-B14F-4D97-AF65-F5344CB8AC3E}">
        <p14:creationId xmlns:p14="http://schemas.microsoft.com/office/powerpoint/2010/main" val="140098137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Title 1"/>
          <p:cNvSpPr>
            <a:spLocks noGrp="1"/>
          </p:cNvSpPr>
          <p:nvPr>
            <p:ph type="title"/>
          </p:nvPr>
        </p:nvSpPr>
        <p:spPr bwMode="auto">
          <a:xfrm>
            <a:off x="-1425388" y="19050"/>
            <a:ext cx="1425388"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3 أبيب</a:t>
            </a:r>
            <a:endParaRPr lang="en-US"/>
          </a:p>
        </p:txBody>
      </p:sp>
      <p:sp>
        <p:nvSpPr>
          <p:cNvPr id="5" name="Title 1">
            <a:extLst>
              <a:ext uri="{FF2B5EF4-FFF2-40B4-BE49-F238E27FC236}">
                <a16:creationId xmlns:a16="http://schemas.microsoft.com/office/drawing/2014/main" id="{66FD8C8B-A6E8-4130-BD0B-A042D9DAA775}"/>
              </a:ext>
            </a:extLst>
          </p:cNvPr>
          <p:cNvSpPr txBox="1">
            <a:spLocks/>
          </p:cNvSpPr>
          <p:nvPr/>
        </p:nvSpPr>
        <p:spPr bwMode="auto">
          <a:xfrm>
            <a:off x="0" y="3684494"/>
            <a:ext cx="9144000" cy="656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( 51 : 8 ، 7 )</a:t>
            </a:r>
          </a:p>
        </p:txBody>
      </p:sp>
      <p:sp>
        <p:nvSpPr>
          <p:cNvPr id="6" name="Content Placeholder 3">
            <a:extLst>
              <a:ext uri="{FF2B5EF4-FFF2-40B4-BE49-F238E27FC236}">
                <a16:creationId xmlns:a16="http://schemas.microsoft.com/office/drawing/2014/main" id="{3F4943B4-26DB-4963-92A6-BF6DFB32AECA}"/>
              </a:ext>
            </a:extLst>
          </p:cNvPr>
          <p:cNvSpPr txBox="1">
            <a:spLocks/>
          </p:cNvSpPr>
          <p:nvPr/>
        </p:nvSpPr>
        <p:spPr bwMode="auto">
          <a:xfrm>
            <a:off x="0" y="4636901"/>
            <a:ext cx="9144000"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4800" b="1" dirty="0">
                <a:solidFill>
                  <a:srgbClr val="FFFFFF"/>
                </a:solidFill>
                <a:latin typeface="CS New Athanasius" panose="020B0500000000000000" pitchFamily="34" charset="0"/>
                <a:cs typeface="Times New Roman" panose="02020603050405020304" pitchFamily="18" charset="0"/>
              </a:rPr>
              <a:t>أتمسك بِاسمك فإنَّه صالحٌ، قُدَّامُ أبرارِك. </a:t>
            </a:r>
          </a:p>
          <a:p>
            <a:pPr algn="ctr" rtl="1" eaLnBrk="1" hangingPunct="1">
              <a:spcBef>
                <a:spcPct val="20000"/>
              </a:spcBef>
            </a:pPr>
            <a:r>
              <a:rPr lang="ar-EG" sz="4800" b="1" dirty="0">
                <a:solidFill>
                  <a:srgbClr val="FFFFFF"/>
                </a:solidFill>
                <a:latin typeface="CS New Athanasius" panose="020B0500000000000000" pitchFamily="34" charset="0"/>
                <a:cs typeface="Times New Roman" panose="02020603050405020304" pitchFamily="18" charset="0"/>
              </a:rPr>
              <a:t>توكلتُ على رحمةِ اللهِ إلى الأبدِ وإلى أبدِ الأبدِ.</a:t>
            </a:r>
          </a:p>
        </p:txBody>
      </p:sp>
    </p:spTree>
  </p:cSld>
  <p:clrMapOvr>
    <a:masterClrMapping/>
  </p:clrMapOvr>
  <p:transition spd="slow"/>
</p:sld>
</file>

<file path=ppt/slides/slide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ABE6AA0-1E1B-4DC7-9E95-244A0939796F}"/>
              </a:ext>
            </a:extLst>
          </p:cNvPr>
          <p:cNvSpPr>
            <a:spLocks noGrp="1"/>
          </p:cNvSpPr>
          <p:nvPr/>
        </p:nvSpPr>
        <p:spPr bwMode="auto">
          <a:xfrm>
            <a:off x="0" y="3568700"/>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dirty="0"/>
              <a:t>الإنجيل من بشارة معلمنا لوقا ( 14 : 7 ـ 15 )</a:t>
            </a:r>
            <a:endParaRPr lang="en-US" dirty="0"/>
          </a:p>
        </p:txBody>
      </p:sp>
      <p:sp>
        <p:nvSpPr>
          <p:cNvPr id="4" name="Content Placeholder 3">
            <a:extLst>
              <a:ext uri="{FF2B5EF4-FFF2-40B4-BE49-F238E27FC236}">
                <a16:creationId xmlns:a16="http://schemas.microsoft.com/office/drawing/2014/main" id="{D30DB95C-EB08-403E-AE3C-3E918CFDB4C4}"/>
              </a:ext>
            </a:extLst>
          </p:cNvPr>
          <p:cNvSpPr txBox="1">
            <a:spLocks/>
          </p:cNvSpPr>
          <p:nvPr/>
        </p:nvSpPr>
        <p:spPr bwMode="auto">
          <a:xfrm>
            <a:off x="0" y="433387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a:spcBef>
                <a:spcPct val="20000"/>
              </a:spcBef>
            </a:pPr>
            <a:r>
              <a:rPr lang="ar-EG" sz="3200" b="1" dirty="0">
                <a:solidFill>
                  <a:srgbClr val="FFFFFF"/>
                </a:solidFill>
                <a:cs typeface="Times New Roman" panose="02020603050405020304" pitchFamily="18" charset="0"/>
              </a:rPr>
              <a:t>وكان يقول للمدعوِّينَ مثلاً، وهو يُلاحظ كيف كانوا يَختارونَ المُتَّكآت الأولى قائلاً لهم: " مَتَى دُعيتَ مِن أحدٍ إلى عُرسٍ فلا تتَّكئ في المُتَّكإِ الأول، لئلاَّ يكون واحد أكرم منك قد دُعى منهُ. فيأتي الذي دعاكَ وإيَّاهُ ويقول لكَ: أعطِ مكاناً لهذا. فحينئذٍ تبتدئُ بخجل تأخُذ الموضع الأخير. بَل مَتى دُعيتَ فاذهب واتَّكئ في الموضِع الأخير، </a:t>
            </a:r>
          </a:p>
        </p:txBody>
      </p:sp>
    </p:spTree>
    <p:extLst>
      <p:ext uri="{BB962C8B-B14F-4D97-AF65-F5344CB8AC3E}">
        <p14:creationId xmlns:p14="http://schemas.microsoft.com/office/powerpoint/2010/main" val="124364947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EDFEA66-DD9A-4ABD-A8D3-C9FAABC2EF2C}"/>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cs typeface="Times New Roman" panose="02020603050405020304" pitchFamily="18" charset="0"/>
              </a:rPr>
              <a:t>حتَّى إذا جاءَ الذي دعاكَ يقول لك: يا صديقي، انتقل إلى فوق. حينئذٍ يكونُ لكَ شرفٌ أمام المُتَّكئين معكَ. لأنَّ كلَّ مَن يَرفعُ نفسهُ يَتَّضعُ ومَن يَضعُ نفسَهُ يَرتَفِعُ ". وقال أيضاً للذي دَعَاهُ: " إذا صَنعتَ غَداءً أو عشاءً فلا تَدعُ أصدقاءَكَ ولا إخوتكَ ولا أقرباءكَ ولا جيرانكَ الأغنياء، لئلاَّ يدعونكَ هُم أيضاً، فتكونَ لكَ مُكافاةٌ.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17305806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8E4C6E3-26C1-4834-A86D-920DFD7AAC09}"/>
              </a:ext>
            </a:extLst>
          </p:cNvPr>
          <p:cNvSpPr txBox="1"/>
          <p:nvPr/>
        </p:nvSpPr>
        <p:spPr>
          <a:xfrm>
            <a:off x="0" y="4345206"/>
            <a:ext cx="9144000" cy="2369880"/>
          </a:xfrm>
          <a:prstGeom prst="rect">
            <a:avLst/>
          </a:prstGeom>
          <a:noFill/>
        </p:spPr>
        <p:txBody>
          <a:bodyPr vert="horz" rtlCol="0">
            <a:spAutoFit/>
          </a:bodyPr>
          <a:lstStyle/>
          <a:p>
            <a:pPr algn="r" rtl="1"/>
            <a:r>
              <a:rPr lang="ar-EG" sz="3700" b="1">
                <a:solidFill>
                  <a:srgbClr val="FFFFFF"/>
                </a:solidFill>
                <a:cs typeface="Times New Roman" panose="02020603050405020304" pitchFamily="18" charset="0"/>
              </a:rPr>
              <a:t>بل إذا صَنعتَ وليمة فادعُ المساكين: الجُـدعَ، العُرجَ، العُمي، فيكونَ لكَ الطُّوبَى إذ ليسَ لهُم حتَّى يُكافوكَ لأنَّكَ سـتُكافأ في قيامةِ الأبرارِ ". فلمَّا سمعَ ذلكَ واحدٌ مِن المُتَّكئينَ معه قال له: " طُوبى لمَن يأكُل خُبزاً في ملكوتِ اللهِ ".</a:t>
            </a:r>
            <a:endParaRPr lang="ar-EG" sz="3700" b="1" dirty="0">
              <a:solidFill>
                <a:srgbClr val="FFFFFF"/>
              </a:solidFill>
              <a:cs typeface="Times New Roman" panose="02020603050405020304" pitchFamily="18" charset="0"/>
            </a:endParaRPr>
          </a:p>
        </p:txBody>
      </p:sp>
    </p:spTree>
    <p:extLst>
      <p:ext uri="{BB962C8B-B14F-4D97-AF65-F5344CB8AC3E}">
        <p14:creationId xmlns:p14="http://schemas.microsoft.com/office/powerpoint/2010/main" val="335156244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7739315"/>
      </p:ext>
    </p:extLst>
  </p:cSld>
  <p:clrMapOvr>
    <a:masterClrMapping/>
  </p:clrMapOvr>
  <p:transition spd="slow" advClick="0" advTm="0"/>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Title 1"/>
          <p:cNvSpPr>
            <a:spLocks noGrp="1"/>
          </p:cNvSpPr>
          <p:nvPr>
            <p:ph type="title"/>
          </p:nvPr>
        </p:nvSpPr>
        <p:spPr bwMode="auto">
          <a:xfrm>
            <a:off x="-1425388" y="19050"/>
            <a:ext cx="1425388"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4 أبيب</a:t>
            </a:r>
            <a:endParaRPr lang="en-US" dirty="0"/>
          </a:p>
        </p:txBody>
      </p:sp>
      <p:sp>
        <p:nvSpPr>
          <p:cNvPr id="5" name="Title 1">
            <a:extLst>
              <a:ext uri="{FF2B5EF4-FFF2-40B4-BE49-F238E27FC236}">
                <a16:creationId xmlns:a16="http://schemas.microsoft.com/office/drawing/2014/main" id="{85E511D9-F10F-418A-87FE-94A5E60A86CF}"/>
              </a:ext>
            </a:extLst>
          </p:cNvPr>
          <p:cNvSpPr txBox="1">
            <a:spLocks/>
          </p:cNvSpPr>
          <p:nvPr/>
        </p:nvSpPr>
        <p:spPr bwMode="auto">
          <a:xfrm>
            <a:off x="0" y="359209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( 58 : 8 ، 14 )</a:t>
            </a:r>
          </a:p>
        </p:txBody>
      </p:sp>
      <p:sp>
        <p:nvSpPr>
          <p:cNvPr id="6" name="Content Placeholder 3">
            <a:extLst>
              <a:ext uri="{FF2B5EF4-FFF2-40B4-BE49-F238E27FC236}">
                <a16:creationId xmlns:a16="http://schemas.microsoft.com/office/drawing/2014/main" id="{AA505493-C3F8-4AB9-BD67-D66633435A04}"/>
              </a:ext>
            </a:extLst>
          </p:cNvPr>
          <p:cNvSpPr txBox="1">
            <a:spLocks/>
          </p:cNvSpPr>
          <p:nvPr/>
        </p:nvSpPr>
        <p:spPr bwMode="auto">
          <a:xfrm>
            <a:off x="0" y="4787572"/>
            <a:ext cx="9144000" cy="16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4400" b="1" dirty="0">
                <a:solidFill>
                  <a:srgbClr val="FFFFFF"/>
                </a:solidFill>
                <a:latin typeface="CS New Athanasius" panose="020B0500000000000000" pitchFamily="34" charset="0"/>
                <a:cs typeface="Times New Roman" panose="02020603050405020304" pitchFamily="18" charset="0"/>
              </a:rPr>
              <a:t>أنتَ يا اللـهُ ناصري، إلهي رحمتُه تسبقُ فتُدركُني. </a:t>
            </a:r>
          </a:p>
          <a:p>
            <a:pPr algn="ctr" rtl="1" eaLnBrk="1" hangingPunct="1">
              <a:spcBef>
                <a:spcPct val="20000"/>
              </a:spcBef>
            </a:pPr>
            <a:r>
              <a:rPr lang="ar-EG" sz="4800" b="1" dirty="0">
                <a:solidFill>
                  <a:srgbClr val="FFFFFF"/>
                </a:solidFill>
                <a:latin typeface="CS New Athanasius" panose="020B0500000000000000" pitchFamily="34" charset="0"/>
                <a:cs typeface="Times New Roman" panose="02020603050405020304" pitchFamily="18" charset="0"/>
              </a:rPr>
              <a:t>أنتَ مُعينى لكَ أُرتِّل يا إلهي.</a:t>
            </a:r>
          </a:p>
        </p:txBody>
      </p:sp>
    </p:spTree>
  </p:cSld>
  <p:clrMapOvr>
    <a:masterClrMapping/>
  </p:clrMapOvr>
  <p:transition spd="slow"/>
</p:sld>
</file>

<file path=ppt/slides/slide1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7341E22-B850-471F-9384-DD44DA88CA28}"/>
              </a:ext>
            </a:extLst>
          </p:cNvPr>
          <p:cNvSpPr>
            <a:spLocks noGrp="1"/>
          </p:cNvSpPr>
          <p:nvPr/>
        </p:nvSpPr>
        <p:spPr bwMode="auto">
          <a:xfrm>
            <a:off x="0" y="3574303"/>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dirty="0"/>
              <a:t>الإنجيل من بشارة مُعلمنا لوقا البشير (7 : 1 ـ 10)</a:t>
            </a:r>
            <a:endParaRPr lang="en-US" dirty="0"/>
          </a:p>
        </p:txBody>
      </p:sp>
      <p:sp>
        <p:nvSpPr>
          <p:cNvPr id="4" name="Content Placeholder 3">
            <a:extLst>
              <a:ext uri="{FF2B5EF4-FFF2-40B4-BE49-F238E27FC236}">
                <a16:creationId xmlns:a16="http://schemas.microsoft.com/office/drawing/2014/main" id="{FC2ADF3A-3031-4D70-9F90-D3AAF74E2178}"/>
              </a:ext>
            </a:extLst>
          </p:cNvPr>
          <p:cNvSpPr txBox="1">
            <a:spLocks/>
          </p:cNvSpPr>
          <p:nvPr/>
        </p:nvSpPr>
        <p:spPr bwMode="auto">
          <a:xfrm>
            <a:off x="0" y="4339478"/>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a:spcBef>
                <a:spcPct val="20000"/>
              </a:spcBef>
            </a:pPr>
            <a:r>
              <a:rPr lang="ar-EG" sz="3200" b="1" dirty="0">
                <a:solidFill>
                  <a:srgbClr val="FFFFFF"/>
                </a:solidFill>
                <a:cs typeface="Times New Roman" panose="02020603050405020304" pitchFamily="18" charset="0"/>
              </a:rPr>
              <a:t>ولمَّا أكمَلَ أقوالهُ كُلَّها في مَسامِع الشَّعبِ دَخلَ كفرَ ناحومَ. وكان عبدٌ لقائدِ مئةٍ، متألماً مُشرفاً على الموتِ وكانَ مُكَرَّماً عِندَهُ. فلمَّا سمعَ عن يسوعَ، أرسل شيوخَ اليهودِ إليه يسألهُ أن يأتي ويشفي عبدهُ. فلمَّا جاءوا إلى يسوع طلَبوا إليه باجتهادٍ قائلين: " أنَّه مُستحقٌ أن تفعل له هذا، لأنَّه مُحبٌّ لأُمَّتنا، وقد بنَى لنا المجمعَ ". فمشى يسوع معهم. </a:t>
            </a:r>
          </a:p>
        </p:txBody>
      </p:sp>
    </p:spTree>
    <p:extLst>
      <p:ext uri="{BB962C8B-B14F-4D97-AF65-F5344CB8AC3E}">
        <p14:creationId xmlns:p14="http://schemas.microsoft.com/office/powerpoint/2010/main" val="137056407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1E769F7-EDD4-404C-99D1-2CA465EEA8A9}"/>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cs typeface="Times New Roman" panose="02020603050405020304" pitchFamily="18" charset="0"/>
              </a:rPr>
              <a:t>وإذ كان غيرَ بعيدٍ عن البيتِ أرسَلَ إليهِ قائدُ المِئةِ أصدقاء يقولُ له: " ياربُّ، لا تَتعب. فإني لستُ مُستحقّاً أن تدخُل تَحتَ سقفِ بيتي. لذلكَ لم أحسِب ذاتي مُستحقّاً أن آتي إليك لكن قُل كلمةً فيبرأ فتاي. فإني أنا إنسانٌ مُرَتَّبٌ تحتَ سُلطانٍ، وأنَّه تحت يدي جندٌ. فأقول لهذا: اذهب فيذهبُ، ولآخر: تعال فيجئ، ولعبدي: افعل هـذا فيفعـلُ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4993933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89D3A2B-91DB-443E-B4F9-632A0A604BF8}"/>
              </a:ext>
            </a:extLst>
          </p:cNvPr>
          <p:cNvSpPr txBox="1"/>
          <p:nvPr/>
        </p:nvSpPr>
        <p:spPr>
          <a:xfrm>
            <a:off x="0" y="4345206"/>
            <a:ext cx="9144000" cy="2554545"/>
          </a:xfrm>
          <a:prstGeom prst="rect">
            <a:avLst/>
          </a:prstGeom>
          <a:noFill/>
        </p:spPr>
        <p:txBody>
          <a:bodyPr vert="horz" rtlCol="0">
            <a:spAutoFit/>
          </a:bodyPr>
          <a:lstStyle/>
          <a:p>
            <a:pPr algn="r" rtl="1"/>
            <a:r>
              <a:rPr lang="ar-EG" sz="4000" b="1" dirty="0">
                <a:solidFill>
                  <a:srgbClr val="FFFFFF"/>
                </a:solidFill>
                <a:cs typeface="Times New Roman" panose="02020603050405020304" pitchFamily="18" charset="0"/>
              </a:rPr>
              <a:t>فلمَّا سمعَ يســوعُ هـذا تعجَّـبَ منـهُ، والتفـتَ إلى الجمـع الذي يتبَعهُ وقال: " ّ أقولُ لكُم: إني لم أجد في كلّ إسرائيل إيماناً بهذا المقدَار ". فرجعَ المُرسَلون إلى البيتِ، فوجَدوا العَبدَ المريضَ قد برأ.</a:t>
            </a:r>
            <a:endParaRPr lang="en-GB" sz="4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73939945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9597314"/>
      </p:ext>
    </p:extLst>
  </p:cSld>
  <p:clrMapOvr>
    <a:masterClrMapping/>
  </p:clrMapOvr>
  <p:transition spd="slow" advClick="0" advTm="0"/>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D448929-584A-4E68-9AEB-826521E542A2}"/>
              </a:ext>
            </a:extLst>
          </p:cNvPr>
          <p:cNvSpPr txBox="1"/>
          <p:nvPr/>
        </p:nvSpPr>
        <p:spPr>
          <a:xfrm>
            <a:off x="0" y="4520018"/>
            <a:ext cx="9144000" cy="2123658"/>
          </a:xfrm>
          <a:prstGeom prst="rect">
            <a:avLst/>
          </a:prstGeom>
          <a:noFill/>
        </p:spPr>
        <p:txBody>
          <a:bodyPr vert="horz" rtlCol="0">
            <a:spAutoFit/>
          </a:bodyPr>
          <a:lstStyle/>
          <a:p>
            <a:pPr algn="r" rtl="1"/>
            <a:r>
              <a:rPr lang="ar-EG" sz="3300" b="1" dirty="0">
                <a:solidFill>
                  <a:srgbClr val="FFFFFF"/>
                </a:solidFill>
                <a:cs typeface="Times New Roman" panose="02020603050405020304" pitchFamily="18" charset="0"/>
              </a:rPr>
              <a:t>فبرأت المرأةُ مِنْ تِلكَ السَّاعةِ. ولمَّا جاءَ يسوعُ إلى بَيتِ الرَّئِيسِ، ورأى المُزَمِّرِينَ والجَمعَ يَضِجُّونَ، قال لهُم: " تَنَحُّوا، فإنَّ الصَّبِيَّةَ لم تَمُتْ لكِنَّها نائِمَةٌ ". فكانوا يضحكونَ عليهِ. فلمَّا خَرجَ الجمعُ دَخَلَ وأمْسَكَ بِيَدِهَا، فقامت الصَّبِيَّةُ. وشاعَ الخَبرُ في تِلكَ الأرضِ كُلِّها.</a:t>
            </a:r>
            <a:endParaRPr lang="en-GB" sz="33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98614145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1 مسرى</a:t>
            </a:r>
            <a:endParaRPr lang="en-US"/>
          </a:p>
        </p:txBody>
      </p:sp>
      <p:sp>
        <p:nvSpPr>
          <p:cNvPr id="5" name="Title 1">
            <a:extLst>
              <a:ext uri="{FF2B5EF4-FFF2-40B4-BE49-F238E27FC236}">
                <a16:creationId xmlns:a16="http://schemas.microsoft.com/office/drawing/2014/main" id="{0CA3D427-1AAE-47B4-83BF-C460E03D185B}"/>
              </a:ext>
            </a:extLst>
          </p:cNvPr>
          <p:cNvSpPr txBox="1">
            <a:spLocks/>
          </p:cNvSpPr>
          <p:nvPr/>
        </p:nvSpPr>
        <p:spPr bwMode="auto">
          <a:xfrm>
            <a:off x="0" y="3548997"/>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( 32 : 19 ، 16 )</a:t>
            </a:r>
          </a:p>
        </p:txBody>
      </p:sp>
      <p:sp>
        <p:nvSpPr>
          <p:cNvPr id="6" name="Content Placeholder 3">
            <a:extLst>
              <a:ext uri="{FF2B5EF4-FFF2-40B4-BE49-F238E27FC236}">
                <a16:creationId xmlns:a16="http://schemas.microsoft.com/office/drawing/2014/main" id="{5B925110-C9FF-4D27-A435-1E7693AD244D}"/>
              </a:ext>
            </a:extLst>
          </p:cNvPr>
          <p:cNvSpPr txBox="1">
            <a:spLocks/>
          </p:cNvSpPr>
          <p:nvPr/>
        </p:nvSpPr>
        <p:spPr bwMode="auto">
          <a:xfrm>
            <a:off x="0" y="4314172"/>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5400" b="1">
                <a:solidFill>
                  <a:srgbClr val="FFFFFF"/>
                </a:solidFill>
                <a:latin typeface="CS New Athanasius" panose="020B0500000000000000" pitchFamily="34" charset="0"/>
                <a:cs typeface="Times New Roman" panose="02020603050405020304" pitchFamily="18" charset="0"/>
              </a:rPr>
              <a:t>فلتكن رحمتُك ياربُّ علينا كمثل اتِّكالنا عليكَ. هوذا عينا الربِّ على خائفيه، والمتَّكلين على رحمته.</a:t>
            </a:r>
          </a:p>
        </p:txBody>
      </p:sp>
    </p:spTree>
  </p:cSld>
  <p:clrMapOvr>
    <a:masterClrMapping/>
  </p:clrMapOvr>
  <p:transition spd="slow"/>
</p:sld>
</file>

<file path=ppt/slides/slide1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AA19A83-C035-4CF1-B8CF-16F66F19CC48}"/>
              </a:ext>
            </a:extLst>
          </p:cNvPr>
          <p:cNvSpPr>
            <a:spLocks noGrp="1"/>
          </p:cNvSpPr>
          <p:nvPr/>
        </p:nvSpPr>
        <p:spPr bwMode="auto">
          <a:xfrm>
            <a:off x="0" y="663575"/>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dirty="0"/>
              <a:t>الإنجيل من بشارة مُعلمنا مرقس ( 6 : 45 ـ 56 )</a:t>
            </a:r>
            <a:endParaRPr lang="en-US" dirty="0"/>
          </a:p>
        </p:txBody>
      </p:sp>
      <p:sp>
        <p:nvSpPr>
          <p:cNvPr id="4" name="Content Placeholder 3">
            <a:extLst>
              <a:ext uri="{FF2B5EF4-FFF2-40B4-BE49-F238E27FC236}">
                <a16:creationId xmlns:a16="http://schemas.microsoft.com/office/drawing/2014/main" id="{83AE1EDE-B4B4-4C65-9A56-8B65ACB93BFF}"/>
              </a:ext>
            </a:extLst>
          </p:cNvPr>
          <p:cNvSpPr txBox="1">
            <a:spLocks/>
          </p:cNvSpPr>
          <p:nvPr/>
        </p:nvSpPr>
        <p:spPr bwMode="auto">
          <a:xfrm>
            <a:off x="0" y="4347695"/>
            <a:ext cx="9144000" cy="247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a:spcBef>
                <a:spcPct val="20000"/>
              </a:spcBef>
            </a:pPr>
            <a:r>
              <a:rPr lang="ar-EG" sz="3100" b="1" dirty="0">
                <a:solidFill>
                  <a:srgbClr val="FFFFFF"/>
                </a:solidFill>
                <a:cs typeface="Times New Roman" panose="02020603050405020304" pitchFamily="18" charset="0"/>
              </a:rPr>
              <a:t>وللوقتِ ألزمَ تلاميذهُ أن يَركَبوا السَّفينَةَ ويَسِيرُوا أمامهُ إلى العبر، إلى بيتِ صيدا، حتَّى يصرفَ الجمعَ. فلمَّا ودَّعَهُم مَضَى إلى الجبلِ ليُصَلِّي. ولمَّا صَارَ المَسَاءُ كانَت السَّفِينةُ في وسَطِ البَحر، وهو وحَدهُ كانَ على الشاطئِ. فرآهُم مُعَذَّبِينَ في الجَذفِ، لأنَّ الرِّيحَ كانت ضِدَّهُم. وفي الهَزيع الرَّابع مِنَ اللَّيل أتَاهُم مَاشِياً على البَحر، وكانَ يُريدُ أن يَتجاوزَهُم. </a:t>
            </a:r>
          </a:p>
        </p:txBody>
      </p:sp>
    </p:spTree>
    <p:extLst>
      <p:ext uri="{BB962C8B-B14F-4D97-AF65-F5344CB8AC3E}">
        <p14:creationId xmlns:p14="http://schemas.microsoft.com/office/powerpoint/2010/main" val="255128504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883D0BF-3CD1-4B97-8E43-2F43D66D3631}"/>
              </a:ext>
            </a:extLst>
          </p:cNvPr>
          <p:cNvSpPr txBox="1"/>
          <p:nvPr/>
        </p:nvSpPr>
        <p:spPr>
          <a:xfrm>
            <a:off x="-80683" y="4345206"/>
            <a:ext cx="9265024" cy="2554545"/>
          </a:xfrm>
          <a:prstGeom prst="rect">
            <a:avLst/>
          </a:prstGeom>
          <a:noFill/>
        </p:spPr>
        <p:txBody>
          <a:bodyPr vert="horz" wrap="square" rtlCol="0">
            <a:spAutoFit/>
          </a:bodyPr>
          <a:lstStyle/>
          <a:p>
            <a:pPr algn="r" rtl="1"/>
            <a:r>
              <a:rPr lang="ar-EG" sz="3200" b="1" dirty="0">
                <a:solidFill>
                  <a:srgbClr val="FFFFFF"/>
                </a:solidFill>
                <a:cs typeface="Times New Roman" panose="02020603050405020304" pitchFamily="18" charset="0"/>
              </a:rPr>
              <a:t>فلمَّا رأوهُ مَاشِياً على البَحر ظنُّوهُ خَيَالاً، فصرَخُوا. لأنَّ الجَميعَ رأوهُ واضطرَبُوا. فللوقتِ كلَّمَهُم وقالَ لهُم: " تَشجعوا. أنا هوَ. لا تَخَافوا ". فصَعِدَ إليهم إلى السَّفينةِ فسَكنتِ الرِّيحُ، فبُهتُوا جداً في أنفُسِهم. لأنَّهُم لم يَفهمُوا بالأرغفةِ إذ كانت قلوبُهُم غليظةً. فلمَّا عَبرُوا إلى العبر جاءُوا إلى شاطئ جَنِّيسارَتَ وأرسَوا. ولمَّا خَرجُوا مِنَ السَّفينةِ عَرَفُوه للوَقتِ.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8519557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09DCBFF-39AD-47AE-AB23-16A1BACFCFEE}"/>
              </a:ext>
            </a:extLst>
          </p:cNvPr>
          <p:cNvSpPr txBox="1"/>
          <p:nvPr/>
        </p:nvSpPr>
        <p:spPr>
          <a:xfrm>
            <a:off x="-174812" y="4385547"/>
            <a:ext cx="9345706" cy="2308324"/>
          </a:xfrm>
          <a:prstGeom prst="rect">
            <a:avLst/>
          </a:prstGeom>
          <a:noFill/>
        </p:spPr>
        <p:txBody>
          <a:bodyPr vert="horz" wrap="square" rtlCol="0">
            <a:spAutoFit/>
          </a:bodyPr>
          <a:lstStyle/>
          <a:p>
            <a:pPr algn="r" rtl="1"/>
            <a:r>
              <a:rPr lang="ar-EG" sz="3600" b="1" dirty="0">
                <a:solidFill>
                  <a:srgbClr val="FFFFFF"/>
                </a:solidFill>
                <a:cs typeface="Times New Roman" panose="02020603050405020304" pitchFamily="18" charset="0"/>
              </a:rPr>
              <a:t>فطافُوا جَميعَ تلكَ الكُورَةِ، وابتَدأُوا يَحمِلُونَ المَرضَى على أَسِرَّةٍ إلى حَيثُ سَمِعُوا أنَّهُ هُنَاكَ. وحَيثُما دخلَ إلى القُرى أو المُدُن أو المَزارع كانوا يضعونَ المرضى في الأسواق، وكانوا يَطلبونَ إليهِ أن يَلمِسُوا ولو هُدبَ ثَوبهِ. فكانَ كُلَّ الذين يَلمسونهُ يُشفونَ.</a:t>
            </a:r>
          </a:p>
        </p:txBody>
      </p:sp>
    </p:spTree>
    <p:extLst>
      <p:ext uri="{BB962C8B-B14F-4D97-AF65-F5344CB8AC3E}">
        <p14:creationId xmlns:p14="http://schemas.microsoft.com/office/powerpoint/2010/main" val="414403924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0241719"/>
      </p:ext>
    </p:extLst>
  </p:cSld>
  <p:clrMapOvr>
    <a:masterClrMapping/>
  </p:clrMapOvr>
  <p:transition spd="slow" advClick="0" advTm="0"/>
</p:sld>
</file>

<file path=ppt/slides/slide1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2 مسرى</a:t>
            </a:r>
            <a:endParaRPr lang="en-US"/>
          </a:p>
        </p:txBody>
      </p:sp>
      <p:sp>
        <p:nvSpPr>
          <p:cNvPr id="5" name="Title 1">
            <a:extLst>
              <a:ext uri="{FF2B5EF4-FFF2-40B4-BE49-F238E27FC236}">
                <a16:creationId xmlns:a16="http://schemas.microsoft.com/office/drawing/2014/main" id="{CE47E9E1-4943-469A-8ED3-DFE510898F76}"/>
              </a:ext>
            </a:extLst>
          </p:cNvPr>
          <p:cNvSpPr txBox="1">
            <a:spLocks/>
          </p:cNvSpPr>
          <p:nvPr/>
        </p:nvSpPr>
        <p:spPr bwMode="auto">
          <a:xfrm>
            <a:off x="0" y="359209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( 118 : 112 ، 113 )</a:t>
            </a:r>
          </a:p>
        </p:txBody>
      </p:sp>
      <p:sp>
        <p:nvSpPr>
          <p:cNvPr id="6" name="Content Placeholder 3">
            <a:extLst>
              <a:ext uri="{FF2B5EF4-FFF2-40B4-BE49-F238E27FC236}">
                <a16:creationId xmlns:a16="http://schemas.microsoft.com/office/drawing/2014/main" id="{846753C0-15F6-4BD4-9190-21229ACD5980}"/>
              </a:ext>
            </a:extLst>
          </p:cNvPr>
          <p:cNvSpPr txBox="1">
            <a:spLocks/>
          </p:cNvSpPr>
          <p:nvPr/>
        </p:nvSpPr>
        <p:spPr bwMode="auto">
          <a:xfrm>
            <a:off x="-13448" y="4639654"/>
            <a:ext cx="9144001"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5000" b="1" dirty="0">
                <a:solidFill>
                  <a:srgbClr val="FFFFFF"/>
                </a:solidFill>
                <a:latin typeface="CS New Athanasius" panose="020B0500000000000000" pitchFamily="34" charset="0"/>
                <a:cs typeface="Times New Roman" panose="02020603050405020304" pitchFamily="18" charset="0"/>
              </a:rPr>
              <a:t>صرختُ مِن كلِّ قلبي، فارحمني واستجب لي. </a:t>
            </a:r>
          </a:p>
          <a:p>
            <a:pPr algn="ctr" rtl="1" eaLnBrk="1" hangingPunct="1">
              <a:spcBef>
                <a:spcPct val="20000"/>
              </a:spcBef>
            </a:pPr>
            <a:r>
              <a:rPr lang="ar-EG" sz="5000" b="1" dirty="0">
                <a:solidFill>
                  <a:srgbClr val="FFFFFF"/>
                </a:solidFill>
                <a:latin typeface="CS New Athanasius" panose="020B0500000000000000" pitchFamily="34" charset="0"/>
                <a:cs typeface="Times New Roman" panose="02020603050405020304" pitchFamily="18" charset="0"/>
              </a:rPr>
              <a:t>صرختُ إليكَ فخلِّصني، واحفظ شهاداتكَ.</a:t>
            </a:r>
          </a:p>
        </p:txBody>
      </p:sp>
    </p:spTree>
  </p:cSld>
  <p:clrMapOvr>
    <a:masterClrMapping/>
  </p:clrMapOvr>
  <p:transition spd="slow"/>
</p:sld>
</file>

<file path=ppt/slides/slide1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26D12F-DFB4-4DD3-86D4-5C28314877B3}"/>
              </a:ext>
            </a:extLst>
          </p:cNvPr>
          <p:cNvSpPr>
            <a:spLocks noGrp="1"/>
          </p:cNvSpPr>
          <p:nvPr/>
        </p:nvSpPr>
        <p:spPr bwMode="auto">
          <a:xfrm>
            <a:off x="0" y="3582147"/>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dirty="0"/>
              <a:t>الإنجيل من بشارة معلمنا لوقا ( 18 : 9 ـ 17 )</a:t>
            </a:r>
            <a:endParaRPr lang="en-US" dirty="0"/>
          </a:p>
        </p:txBody>
      </p:sp>
      <p:sp>
        <p:nvSpPr>
          <p:cNvPr id="4" name="Content Placeholder 3">
            <a:extLst>
              <a:ext uri="{FF2B5EF4-FFF2-40B4-BE49-F238E27FC236}">
                <a16:creationId xmlns:a16="http://schemas.microsoft.com/office/drawing/2014/main" id="{A1E68784-DB86-4F54-A285-89593EEB92D5}"/>
              </a:ext>
            </a:extLst>
          </p:cNvPr>
          <p:cNvSpPr txBox="1">
            <a:spLocks/>
          </p:cNvSpPr>
          <p:nvPr/>
        </p:nvSpPr>
        <p:spPr bwMode="auto">
          <a:xfrm>
            <a:off x="0" y="4347322"/>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a:spcBef>
                <a:spcPct val="20000"/>
              </a:spcBef>
            </a:pPr>
            <a:r>
              <a:rPr lang="ar-EG" sz="3200" b="1" dirty="0">
                <a:solidFill>
                  <a:srgbClr val="FFFFFF"/>
                </a:solidFill>
                <a:cs typeface="Times New Roman" panose="02020603050405020304" pitchFamily="18" charset="0"/>
              </a:rPr>
              <a:t>وقالَ عن قوم واثقينَ بأنفسهمْ أنَّهُم أبرارٌ، ويحتقرونَ الآخرينَ هذا المثلَ قائلاً: " رجُلانَ صعدا إلى الهيكلِ ليُصَلِّيا، واحدٌ كان فرِّيسيٌّ والآخرُ عشَّارٌ. أمَّا الفرِّيسيُّ فوقفَ وكان يُصلِّي في نفسهِ بهذا قائلاً: اللّهُمَّ أنا أشكركَ أنِّي لستُ مثلَ باقي النَّاسِ الخاطفينَ الظَّالمينَ والزُّناةِ، </a:t>
            </a:r>
          </a:p>
        </p:txBody>
      </p:sp>
    </p:spTree>
    <p:extLst>
      <p:ext uri="{BB962C8B-B14F-4D97-AF65-F5344CB8AC3E}">
        <p14:creationId xmlns:p14="http://schemas.microsoft.com/office/powerpoint/2010/main" val="124157914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C23AC08-F8C4-463C-8FDE-E7BFB446A408}"/>
              </a:ext>
            </a:extLst>
          </p:cNvPr>
          <p:cNvSpPr txBox="1"/>
          <p:nvPr/>
        </p:nvSpPr>
        <p:spPr>
          <a:xfrm>
            <a:off x="0" y="4345206"/>
            <a:ext cx="9144000" cy="2554545"/>
          </a:xfrm>
          <a:prstGeom prst="rect">
            <a:avLst/>
          </a:prstGeom>
          <a:noFill/>
        </p:spPr>
        <p:txBody>
          <a:bodyPr vert="horz" wrap="square" rtlCol="0">
            <a:spAutoFit/>
          </a:bodyPr>
          <a:lstStyle/>
          <a:p>
            <a:pPr algn="r" rtl="1"/>
            <a:r>
              <a:rPr lang="ar-EG" sz="3200" b="1" dirty="0">
                <a:solidFill>
                  <a:srgbClr val="FFFFFF"/>
                </a:solidFill>
                <a:cs typeface="Times New Roman" panose="02020603050405020304" pitchFamily="18" charset="0"/>
              </a:rPr>
              <a:t>ولا مثلَ هذا العشَّار. أصومُ مرَّتينِ في الأُسبوع، وأعطي عُشّر كلُّ مَا أقتنيهِ. وأمَّا العشَّارُ فوقفَ من بعيدٍ، لا يشاءُ أن يرفعَ عينيهِ نحوَ السَّماءِ، بل قرعَ على صدرهِ قائلاً: اللّهُمَّ ارحمني أنا الخاطئ. أقولُ لكُم إن هذا نَزلَ إلى بيتهِ مُبرَّراً دونَ ذاكَ، لأنَّ كلَّ مَن يرفعُ نفسهُ يتَّضعُ، ومَن يضعُ نفسهُ يرتفعُ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7433719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B08CF41-DC8B-4CE5-9DDA-87F981CA0D8C}"/>
              </a:ext>
            </a:extLst>
          </p:cNvPr>
          <p:cNvSpPr txBox="1"/>
          <p:nvPr/>
        </p:nvSpPr>
        <p:spPr>
          <a:xfrm>
            <a:off x="0" y="4345206"/>
            <a:ext cx="9144000" cy="2554545"/>
          </a:xfrm>
          <a:prstGeom prst="rect">
            <a:avLst/>
          </a:prstGeom>
          <a:noFill/>
        </p:spPr>
        <p:txBody>
          <a:bodyPr vert="horz" rtlCol="0">
            <a:spAutoFit/>
          </a:bodyPr>
          <a:lstStyle/>
          <a:p>
            <a:pPr algn="r" rtl="1"/>
            <a:r>
              <a:rPr lang="ar-EG" sz="4000" b="1" dirty="0">
                <a:solidFill>
                  <a:srgbClr val="FFFFFF"/>
                </a:solidFill>
                <a:cs typeface="Times New Roman" panose="02020603050405020304" pitchFamily="18" charset="0"/>
              </a:rPr>
              <a:t>وكانوا قدَّموا لهُ أولاداً ليلمسهُم، فلمَّا رآهُم التَّلاميذُ انتهروهُم. أمَّا يسوعُ فدعاهُم قائلاً: " دعوا الأولادَ يأتونَ إليَّ ولا تمنعوهُم، لأنَّ لمثلِ هؤلاءِ ملكوتَ اللـهِ. أقولُ لكُم: مَن لا يقبلُ ملكوتَ اللـهِ مثلَ ولدٍ فلن يدخلَهُ ". </a:t>
            </a:r>
          </a:p>
        </p:txBody>
      </p:sp>
    </p:spTree>
    <p:extLst>
      <p:ext uri="{BB962C8B-B14F-4D97-AF65-F5344CB8AC3E}">
        <p14:creationId xmlns:p14="http://schemas.microsoft.com/office/powerpoint/2010/main" val="336054923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2822012"/>
      </p:ext>
    </p:extLst>
  </p:cSld>
  <p:clrMapOvr>
    <a:masterClrMapping/>
  </p:clrMapOvr>
  <p:transition spd="slow" advClick="0" advTm="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3978961"/>
      </p:ext>
    </p:extLst>
  </p:cSld>
  <p:clrMapOvr>
    <a:masterClrMapping/>
  </p:clrMapOvr>
  <p:transition spd="slow" advClick="0" advTm="0"/>
</p:sld>
</file>

<file path=ppt/slides/slide1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3 مسرى</a:t>
            </a:r>
            <a:endParaRPr lang="en-US"/>
          </a:p>
        </p:txBody>
      </p:sp>
      <p:sp>
        <p:nvSpPr>
          <p:cNvPr id="5" name="Title 1">
            <a:extLst>
              <a:ext uri="{FF2B5EF4-FFF2-40B4-BE49-F238E27FC236}">
                <a16:creationId xmlns:a16="http://schemas.microsoft.com/office/drawing/2014/main" id="{F5A3B7CB-7EF7-4137-B0FB-9717CD5D88E2}"/>
              </a:ext>
            </a:extLst>
          </p:cNvPr>
          <p:cNvSpPr txBox="1">
            <a:spLocks/>
          </p:cNvSpPr>
          <p:nvPr/>
        </p:nvSpPr>
        <p:spPr bwMode="auto">
          <a:xfrm>
            <a:off x="1" y="354899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( 5 : 5 ، 10 ، 11 )</a:t>
            </a:r>
          </a:p>
        </p:txBody>
      </p:sp>
      <p:sp>
        <p:nvSpPr>
          <p:cNvPr id="6" name="Content Placeholder 3">
            <a:extLst>
              <a:ext uri="{FF2B5EF4-FFF2-40B4-BE49-F238E27FC236}">
                <a16:creationId xmlns:a16="http://schemas.microsoft.com/office/drawing/2014/main" id="{7DC172D4-9006-4576-99A4-93CAB5024063}"/>
              </a:ext>
            </a:extLst>
          </p:cNvPr>
          <p:cNvSpPr txBox="1">
            <a:spLocks/>
          </p:cNvSpPr>
          <p:nvPr/>
        </p:nvSpPr>
        <p:spPr bwMode="auto">
          <a:xfrm>
            <a:off x="0" y="4314171"/>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5400" b="1">
                <a:solidFill>
                  <a:srgbClr val="FFFFFF"/>
                </a:solidFill>
                <a:latin typeface="CS New Athanasius" panose="020B0500000000000000" pitchFamily="34" charset="0"/>
                <a:cs typeface="Times New Roman" panose="02020603050405020304" pitchFamily="18" charset="0"/>
              </a:rPr>
              <a:t>وأنا بكثرةِ رحمتِكَ أدخُلُ إلى بيتكَ وأسجدُ قُدَّام هيكلِكَ المُقدَّس. وليفرح جميعُ المُتَّكلينَ عليكَ إلى الأبدِ يُسَرُّون.</a:t>
            </a:r>
          </a:p>
        </p:txBody>
      </p:sp>
    </p:spTree>
  </p:cSld>
  <p:clrMapOvr>
    <a:masterClrMapping/>
  </p:clrMapOvr>
  <p:transition spd="slow"/>
</p:sld>
</file>

<file path=ppt/slides/slide1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822CE4C-6D53-436A-8F02-9959518DDE74}"/>
              </a:ext>
            </a:extLst>
          </p:cNvPr>
          <p:cNvSpPr>
            <a:spLocks noGrp="1"/>
          </p:cNvSpPr>
          <p:nvPr/>
        </p:nvSpPr>
        <p:spPr bwMode="auto">
          <a:xfrm>
            <a:off x="0" y="3778624"/>
            <a:ext cx="9144000" cy="6185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sz="3600" dirty="0"/>
              <a:t>الإنجيل من بشارة معلمنا </a:t>
            </a:r>
            <a:r>
              <a:rPr lang="ar-EG" sz="3600" dirty="0"/>
              <a:t>مارلوقا البشير ( 11 : 27 ـ 36 )</a:t>
            </a:r>
            <a:endParaRPr lang="en-US" sz="3600" dirty="0"/>
          </a:p>
        </p:txBody>
      </p:sp>
      <p:sp>
        <p:nvSpPr>
          <p:cNvPr id="4" name="Content Placeholder 3">
            <a:extLst>
              <a:ext uri="{FF2B5EF4-FFF2-40B4-BE49-F238E27FC236}">
                <a16:creationId xmlns:a16="http://schemas.microsoft.com/office/drawing/2014/main" id="{7FD91D40-67F3-4541-BB0F-3F58D1F89B8C}"/>
              </a:ext>
            </a:extLst>
          </p:cNvPr>
          <p:cNvSpPr txBox="1">
            <a:spLocks/>
          </p:cNvSpPr>
          <p:nvPr/>
        </p:nvSpPr>
        <p:spPr bwMode="auto">
          <a:xfrm>
            <a:off x="-13447" y="4397142"/>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r" rtl="1">
              <a:spcBef>
                <a:spcPct val="20000"/>
              </a:spcBef>
            </a:pPr>
            <a:r>
              <a:rPr lang="ar-EG" sz="3200" b="1" dirty="0">
                <a:solidFill>
                  <a:srgbClr val="FFFFFF"/>
                </a:solidFill>
                <a:cs typeface="Times New Roman" panose="02020603050405020304" pitchFamily="18" charset="0"/>
              </a:rPr>
              <a:t>وفيما هو يَتكلَّمُ بهذا رفعت امرأةٌ َها مِن الجمعَ وقالت لهُ: " طُوبَى للبطنِ الذي حَملكَ والثَّديينِ اللَّذين رضعتَهُما ". أمَّا هو فقال لها: " بل طوبى للَّذينَ يَسمعونَ كلامَ اللـهِ ويَحفظونهُ ". ولمَّا اجتمعَ الجموعُ، ابتدأ يقولُ: " هذا الجيلُ جيلٌ شرِّيرٌ. يَطلبُ آيةً، ولا تُعطى لهُ إلاَّ آية يونانَ النَّبيِّ. لأنَّهُ كما كان يونانُ آيةً لأهل نينوى، كذلكَ يكونُ</a:t>
            </a:r>
          </a:p>
        </p:txBody>
      </p:sp>
    </p:spTree>
    <p:extLst>
      <p:ext uri="{BB962C8B-B14F-4D97-AF65-F5344CB8AC3E}">
        <p14:creationId xmlns:p14="http://schemas.microsoft.com/office/powerpoint/2010/main" val="71617785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5"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dirty="0">
                <a:solidFill>
                  <a:srgbClr val="FFFFFF"/>
                </a:solidFill>
                <a:cs typeface="Times New Roman" panose="02020603050405020304" pitchFamily="18" charset="0"/>
              </a:rPr>
              <a:t>ابنُ الإنسانِ أيضاً لهذا الجيل. ملكةُ التَّيمَن ستَقومُ في الدينونةِ مع رجالِ هذا الجيلِ وتَدينهُم، لأنَّها أتَت مِن أقاصي الأرضِ لتسمعَ حكمةَ سُليمانَ، وهوذا أعظمُ مِن سُليمانَ ههُنا. رجالُ نينوى يَقومونَ في الحكم مع هذا الجيلِ ويَدِينونهُ، لأنَّهُم تابوا بكرازة يونان، وهوذا أعظمُ مِن يونان ههُنا!. " ليس أحدٌ يُوقدُ سراجاً ويَضَعُهُ في خِفيَةٍ، </a:t>
            </a:r>
          </a:p>
        </p:txBody>
      </p:sp>
    </p:spTree>
  </p:cSld>
  <p:clrMapOvr>
    <a:masterClrMapping/>
  </p:clrMapOvr>
  <p:transition spd="slow"/>
</p:sld>
</file>

<file path=ppt/slides/slide1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2CD2F66-5019-4954-AAC0-2B0A4FAF2EDA}"/>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cs typeface="Times New Roman" panose="02020603050405020304" pitchFamily="18" charset="0"/>
              </a:rPr>
              <a:t>ولا تَحتَ مكيالِ، بل يضعهُ على المَنارة، لكي يَنظُر الدَّاخلونَ النَّور. سراجُ جسدُكَ هو عينُكَ، فإن كانت عينُكَ بسيطةً فجسدُكَ كلُّهُ يكونُ نيِّراً، وإن كانت شرِّيرةً فجسدُكَ كلُّهُ يكونُ مُظلِماً. اُنظُر إذاً لئلاَّ يكونَ النُّور الذي فيكَ ظلاماً. فإن كان جسدُكَ كلُّهُ نيِّراً ليس فيهِ جزءٌ مُظلِمٌ يكونُ نيِّراً كلُّهُ، كما حينما يُضيءُ لكَ السِّراجُ بلَمعانِهِ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16429893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7428155"/>
      </p:ext>
    </p:extLst>
  </p:cSld>
  <p:clrMapOvr>
    <a:masterClrMapping/>
  </p:clrMapOvr>
  <p:transition spd="slow" advClick="0" advTm="0"/>
</p:sld>
</file>

<file path=ppt/slides/slide1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547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4 مسرى</a:t>
            </a:r>
            <a:endParaRPr lang="en-US"/>
          </a:p>
        </p:txBody>
      </p:sp>
      <p:sp>
        <p:nvSpPr>
          <p:cNvPr id="5" name="Title 1">
            <a:extLst>
              <a:ext uri="{FF2B5EF4-FFF2-40B4-BE49-F238E27FC236}">
                <a16:creationId xmlns:a16="http://schemas.microsoft.com/office/drawing/2014/main" id="{7EAF3C80-22B2-40C3-A405-057B68BA6F06}"/>
              </a:ext>
            </a:extLst>
          </p:cNvPr>
          <p:cNvSpPr txBox="1">
            <a:spLocks/>
          </p:cNvSpPr>
          <p:nvPr/>
        </p:nvSpPr>
        <p:spPr bwMode="auto">
          <a:xfrm>
            <a:off x="0" y="3562443"/>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( 118 : 131 ، 132 ، 138 )</a:t>
            </a:r>
          </a:p>
        </p:txBody>
      </p:sp>
      <p:sp>
        <p:nvSpPr>
          <p:cNvPr id="6" name="Content Placeholder 3">
            <a:extLst>
              <a:ext uri="{FF2B5EF4-FFF2-40B4-BE49-F238E27FC236}">
                <a16:creationId xmlns:a16="http://schemas.microsoft.com/office/drawing/2014/main" id="{87219E07-2DF2-4A5D-A5E1-004017E103B9}"/>
              </a:ext>
            </a:extLst>
          </p:cNvPr>
          <p:cNvSpPr txBox="1">
            <a:spLocks/>
          </p:cNvSpPr>
          <p:nvPr/>
        </p:nvSpPr>
        <p:spPr bwMode="auto">
          <a:xfrm>
            <a:off x="0" y="4327618"/>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5200" b="1">
                <a:solidFill>
                  <a:srgbClr val="FFFFFF"/>
                </a:solidFill>
                <a:latin typeface="CS New Athanasius" panose="020B0500000000000000" pitchFamily="34" charset="0"/>
                <a:cs typeface="Times New Roman" panose="02020603050405020304" pitchFamily="18" charset="0"/>
              </a:rPr>
              <a:t>فلتدنُ طلبَتي من حضرتكَ ياربُّ. وكقولكَ نَجِّني. ضَلَلتُ مثل الخروفِ الضالِّ. فاطلب عبدَك فاني لوصاياك لم أنسَ.</a:t>
            </a:r>
          </a:p>
        </p:txBody>
      </p:sp>
    </p:spTree>
  </p:cSld>
  <p:clrMapOvr>
    <a:masterClrMapping/>
  </p:clrMapOvr>
  <p:transition spd="slow"/>
</p:sld>
</file>

<file path=ppt/slides/slide1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D3C41A0-A183-49FE-8456-ED051AB0663D}"/>
              </a:ext>
            </a:extLst>
          </p:cNvPr>
          <p:cNvSpPr>
            <a:spLocks noGrp="1"/>
          </p:cNvSpPr>
          <p:nvPr/>
        </p:nvSpPr>
        <p:spPr bwMode="auto">
          <a:xfrm>
            <a:off x="0" y="3697941"/>
            <a:ext cx="9144000" cy="6185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sz="4000" dirty="0"/>
              <a:t>الإنجيل من بشارة معلمنا لوقا البشير ( 17 : 20 ـ 36 )</a:t>
            </a:r>
            <a:endParaRPr lang="en-US" sz="4000" dirty="0"/>
          </a:p>
        </p:txBody>
      </p:sp>
      <p:sp>
        <p:nvSpPr>
          <p:cNvPr id="4" name="Content Placeholder 3">
            <a:extLst>
              <a:ext uri="{FF2B5EF4-FFF2-40B4-BE49-F238E27FC236}">
                <a16:creationId xmlns:a16="http://schemas.microsoft.com/office/drawing/2014/main" id="{3B52D808-A465-400B-BC39-986205A46A8D}"/>
              </a:ext>
            </a:extLst>
          </p:cNvPr>
          <p:cNvSpPr txBox="1">
            <a:spLocks/>
          </p:cNvSpPr>
          <p:nvPr/>
        </p:nvSpPr>
        <p:spPr bwMode="auto">
          <a:xfrm>
            <a:off x="0" y="4316459"/>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a:spcBef>
                <a:spcPct val="20000"/>
              </a:spcBef>
            </a:pPr>
            <a:r>
              <a:rPr lang="ar-EG" sz="3200" b="1" dirty="0">
                <a:solidFill>
                  <a:srgbClr val="FFFFFF"/>
                </a:solidFill>
                <a:cs typeface="Times New Roman" panose="02020603050405020304" pitchFamily="18" charset="0"/>
              </a:rPr>
              <a:t>ولمَّا سألهُ الفرِّيسيُّونَ: " متَى يأتي ملكوتُ اللـهِ؟ " أجابهُم وقال: " لا يأتي ملكوتُ اللـهِ بمُراقبةٍ، ولا يقولونَ: هوذا ههنا، أو: هوذا هناك! لأن ها ملكوتُ اللـهِ داخلكم ". وقال لتلاميذهُ: " ستأتي أيَّامٌ فيها تشتهون أن تروا يوماً واحداً من أيَّام ابن الإنسان ولا ترون. ويقولون لكم: هوذا ههنا! أو: هوذا هناك! لا تذهبوا ولا تسرعوا، </a:t>
            </a:r>
          </a:p>
        </p:txBody>
      </p:sp>
    </p:spTree>
    <p:extLst>
      <p:ext uri="{BB962C8B-B14F-4D97-AF65-F5344CB8AC3E}">
        <p14:creationId xmlns:p14="http://schemas.microsoft.com/office/powerpoint/2010/main" val="184559829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D8D5CDF-D212-402D-8BE0-89D44038B5A3}"/>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cs typeface="Times New Roman" panose="02020603050405020304" pitchFamily="18" charset="0"/>
              </a:rPr>
              <a:t>لأنَّهُ كما أنَّ البرق الذي يظهرُ في السَّماء، ويُبرقَ تحت السَّماء، كذلك يكونُ ابن الإنسان في يومهِ. ولكن ينبغي أوَّلاً أن يتألَّمَ كثيراً ويَرفضهُ هذا الجيل. وكما كان في أيَّام نوح كذلك يكون أيضاً في أيَّام ابن الإنسان: كانوا يأكُلون ويَشربونَ، ويُزَوِّجُونَ ويَتَزوَّجونَ، إلى اليوم الذي فيه دخلَ نوحٌ الفُلكَ، وجاء الطُّوفان وأهلكَ الجميعَ.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20932325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DCE7E58-13C8-4BCA-BB6B-D6F95B2D6DE4}"/>
              </a:ext>
            </a:extLst>
          </p:cNvPr>
          <p:cNvSpPr txBox="1"/>
          <p:nvPr/>
        </p:nvSpPr>
        <p:spPr>
          <a:xfrm>
            <a:off x="0" y="4345206"/>
            <a:ext cx="9144000" cy="2477601"/>
          </a:xfrm>
          <a:prstGeom prst="rect">
            <a:avLst/>
          </a:prstGeom>
          <a:noFill/>
        </p:spPr>
        <p:txBody>
          <a:bodyPr vert="horz" wrap="square" rtlCol="0">
            <a:spAutoFit/>
          </a:bodyPr>
          <a:lstStyle/>
          <a:p>
            <a:pPr algn="r" rtl="1"/>
            <a:r>
              <a:rPr lang="ar-EG" sz="3100" b="1" dirty="0">
                <a:solidFill>
                  <a:srgbClr val="FFFFFF"/>
                </a:solidFill>
                <a:cs typeface="Times New Roman" panose="02020603050405020304" pitchFamily="18" charset="0"/>
              </a:rPr>
              <a:t>كذلك أيضاً كما كان في أيَّام لوطٍ: كانوا يأكُلون ويَشربونَ، ويشترونَ ويبيعونَ، ويَغرسونَ ويبنونَ. ولكنَّ اليوم الذي فيه خَرجَ لوطٌ من سادومَ، أمطر ناراً وكبريتاً من السَّماء فأهلك الجميعَ. هكذا يكون في اليوم الذي فيه يظهر ابن الإنسان. في ذلك اليوم من كان على السَّطح وأمتعتُهُ في البيتِ فلا ينزل ليأخُذها، والذي في ل كذلك لا يرجع إلى الوراء. </a:t>
            </a:r>
            <a:endParaRPr lang="en-GB" sz="31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04822332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A591BAE-7454-4508-9D50-793DBD1814CE}"/>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cs typeface="Times New Roman" panose="02020603050405020304" pitchFamily="18" charset="0"/>
              </a:rPr>
              <a:t>اذكروا امرأة لوطٍ! مَن يطلب أن يُخلِّصَ نفسهُ يُهلكها، ومن يهلكها يُحييها. أقولُ لكُم: إنَّهُ في تلك اللَّيلةِ يكُونُ اثنان على فراش واحدٍ، فيؤخذُ الواحدُ ويُتركُ الآخرُ. تكونُ اثنتان تطحنان في موضع واحدٍ، فتؤخذُ الواحدةُ وتُتركُ الأخرى ". فأجابوا وقالوا لهُ: " في أي موضع ياربُّ؟ ". فقال لهم: " حيثُ تكونُ الجُثَّةُ هناك تجتمعُ النُّسورُ ".</a:t>
            </a:r>
          </a:p>
        </p:txBody>
      </p:sp>
    </p:spTree>
    <p:extLst>
      <p:ext uri="{BB962C8B-B14F-4D97-AF65-F5344CB8AC3E}">
        <p14:creationId xmlns:p14="http://schemas.microsoft.com/office/powerpoint/2010/main" val="3860665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بابه 1</a:t>
            </a:r>
            <a:endParaRPr lang="en-US"/>
          </a:p>
        </p:txBody>
      </p:sp>
      <p:sp>
        <p:nvSpPr>
          <p:cNvPr id="5" name="Title 1">
            <a:extLst>
              <a:ext uri="{FF2B5EF4-FFF2-40B4-BE49-F238E27FC236}">
                <a16:creationId xmlns:a16="http://schemas.microsoft.com/office/drawing/2014/main" id="{44B4B915-843C-4DDE-8A49-5696CCBE66E3}"/>
              </a:ext>
            </a:extLst>
          </p:cNvPr>
          <p:cNvSpPr txBox="1">
            <a:spLocks/>
          </p:cNvSpPr>
          <p:nvPr/>
        </p:nvSpPr>
        <p:spPr bwMode="auto">
          <a:xfrm>
            <a:off x="1" y="3607734"/>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( 66 : 1 )</a:t>
            </a:r>
          </a:p>
        </p:txBody>
      </p:sp>
      <p:sp>
        <p:nvSpPr>
          <p:cNvPr id="6" name="Content Placeholder 3">
            <a:extLst>
              <a:ext uri="{FF2B5EF4-FFF2-40B4-BE49-F238E27FC236}">
                <a16:creationId xmlns:a16="http://schemas.microsoft.com/office/drawing/2014/main" id="{63B42FD8-B242-4729-A122-EEE1DFA930CA}"/>
              </a:ext>
            </a:extLst>
          </p:cNvPr>
          <p:cNvSpPr txBox="1">
            <a:spLocks/>
          </p:cNvSpPr>
          <p:nvPr/>
        </p:nvSpPr>
        <p:spPr bwMode="auto">
          <a:xfrm>
            <a:off x="-1" y="4372909"/>
            <a:ext cx="9143999"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5200" b="1">
                <a:solidFill>
                  <a:srgbClr val="FFFFFF"/>
                </a:solidFill>
                <a:latin typeface="CS New Athanasius" panose="020B0500000000000000" pitchFamily="34" charset="0"/>
                <a:cs typeface="Times New Roman" panose="02020603050405020304" pitchFamily="18" charset="0"/>
              </a:rPr>
              <a:t>لِيترأف الله علينا ويُباركنا. وليُظهِر وجههُ علينا ويرحمنا. لتُعرَف في الأرضِ طريقُكَ. وفي كلِّ الأُمَم خلاصُكَ. </a:t>
            </a:r>
          </a:p>
        </p:txBody>
      </p:sp>
    </p:spTree>
  </p:cSld>
  <p:clrMapOvr>
    <a:masterClrMapping/>
  </p:clrMapOvr>
  <p:transition spd="slow"/>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1515219"/>
      </p:ext>
    </p:extLst>
  </p:cSld>
  <p:clrMapOvr>
    <a:masterClrMapping/>
  </p:clrMapOvr>
  <p:transition spd="slow" advClick="0" advTm="0"/>
</p:sld>
</file>

<file path=ppt/slides/slide1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0834" name="Title 1"/>
          <p:cNvSpPr>
            <a:spLocks noGrp="1"/>
          </p:cNvSpPr>
          <p:nvPr>
            <p:ph type="title"/>
          </p:nvPr>
        </p:nvSpPr>
        <p:spPr bwMode="auto">
          <a:xfrm>
            <a:off x="-1438836" y="19050"/>
            <a:ext cx="1438835"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r" rtl="1" eaLnBrk="1" hangingPunct="1"/>
            <a:r>
              <a:rPr lang="ar-EG" dirty="0"/>
              <a:t>1 نسى</a:t>
            </a:r>
            <a:endParaRPr lang="en-US" dirty="0"/>
          </a:p>
        </p:txBody>
      </p:sp>
      <p:sp>
        <p:nvSpPr>
          <p:cNvPr id="5" name="Title 1">
            <a:extLst>
              <a:ext uri="{FF2B5EF4-FFF2-40B4-BE49-F238E27FC236}">
                <a16:creationId xmlns:a16="http://schemas.microsoft.com/office/drawing/2014/main" id="{F1EA50F8-9FFC-482D-BAF3-F32C140F0ECA}"/>
              </a:ext>
            </a:extLst>
          </p:cNvPr>
          <p:cNvSpPr txBox="1">
            <a:spLocks/>
          </p:cNvSpPr>
          <p:nvPr/>
        </p:nvSpPr>
        <p:spPr bwMode="auto">
          <a:xfrm>
            <a:off x="0" y="3575889"/>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( 41 : 12 ، 13 )</a:t>
            </a:r>
          </a:p>
        </p:txBody>
      </p:sp>
      <p:sp>
        <p:nvSpPr>
          <p:cNvPr id="6" name="Content Placeholder 3">
            <a:extLst>
              <a:ext uri="{FF2B5EF4-FFF2-40B4-BE49-F238E27FC236}">
                <a16:creationId xmlns:a16="http://schemas.microsoft.com/office/drawing/2014/main" id="{E2377C78-16A1-4A4D-BE1C-A5ACC08EC6CF}"/>
              </a:ext>
            </a:extLst>
          </p:cNvPr>
          <p:cNvSpPr txBox="1">
            <a:spLocks/>
          </p:cNvSpPr>
          <p:nvPr/>
        </p:nvSpPr>
        <p:spPr bwMode="auto">
          <a:xfrm>
            <a:off x="0" y="428727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5400" b="1">
                <a:solidFill>
                  <a:srgbClr val="FFFFFF"/>
                </a:solidFill>
                <a:latin typeface="CS New Athanasius" panose="020B0500000000000000" pitchFamily="34" charset="0"/>
                <a:cs typeface="Times New Roman" panose="02020603050405020304" pitchFamily="18" charset="0"/>
              </a:rPr>
              <a:t>مبارك الرب إله إسرائيل، من الأزل وإلى الأبد يكون، وأنا من أجل دعتي قبلتني وثبتني أمامك إلى الأبد.</a:t>
            </a:r>
          </a:p>
        </p:txBody>
      </p:sp>
    </p:spTree>
  </p:cSld>
  <p:clrMapOvr>
    <a:masterClrMapping/>
  </p:clrMapOvr>
  <p:transition spd="slow"/>
</p:sld>
</file>

<file path=ppt/slides/slide1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4B6C6E5-1A7B-4AB2-8872-59F5D46E587A}"/>
              </a:ext>
            </a:extLst>
          </p:cNvPr>
          <p:cNvSpPr>
            <a:spLocks noGrp="1"/>
          </p:cNvSpPr>
          <p:nvPr/>
        </p:nvSpPr>
        <p:spPr bwMode="auto">
          <a:xfrm>
            <a:off x="0" y="3566272"/>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dirty="0"/>
              <a:t>الإنجيل من بشارة معلمنا  لوقا ( 21 : 12 ـ 33 )</a:t>
            </a:r>
            <a:endParaRPr lang="en-US" dirty="0"/>
          </a:p>
        </p:txBody>
      </p:sp>
      <p:sp>
        <p:nvSpPr>
          <p:cNvPr id="4" name="Content Placeholder 3">
            <a:extLst>
              <a:ext uri="{FF2B5EF4-FFF2-40B4-BE49-F238E27FC236}">
                <a16:creationId xmlns:a16="http://schemas.microsoft.com/office/drawing/2014/main" id="{2831DBDA-EBC2-417F-A8B1-9377D814F0A1}"/>
              </a:ext>
            </a:extLst>
          </p:cNvPr>
          <p:cNvSpPr txBox="1">
            <a:spLocks/>
          </p:cNvSpPr>
          <p:nvPr/>
        </p:nvSpPr>
        <p:spPr bwMode="auto">
          <a:xfrm>
            <a:off x="0" y="4331447"/>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a:spcBef>
                <a:spcPct val="20000"/>
              </a:spcBef>
            </a:pPr>
            <a:r>
              <a:rPr lang="ar-EG" sz="3200" b="1" dirty="0">
                <a:solidFill>
                  <a:srgbClr val="FFFFFF"/>
                </a:solidFill>
                <a:cs typeface="Times New Roman" panose="02020603050405020304" pitchFamily="18" charset="0"/>
              </a:rPr>
              <a:t>و قبل هذا كله يلقون ايديهم عليكم و يطردونكم و يسلمونكم الى مجامع و سجون و تساقون امام ملوك و ولاة لاجل اسمي. فيؤول ذلك لكم شهادة. فضعوا في قلوبكم ان لا تهتموا من قبل لكي تحتجوا. لاني انا اعطيكم فما و حكمة لا يقدر جميع معانديكم ان يقاوموها او يناقضوها. و سوف تسلمون من الوالدين و الاخوة و الاقرباء و الاصدقاء</a:t>
            </a:r>
          </a:p>
        </p:txBody>
      </p:sp>
    </p:spTree>
    <p:extLst>
      <p:ext uri="{BB962C8B-B14F-4D97-AF65-F5344CB8AC3E}">
        <p14:creationId xmlns:p14="http://schemas.microsoft.com/office/powerpoint/2010/main" val="64195269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147821A-1708-47CC-8355-0A9E8598A905}"/>
              </a:ext>
            </a:extLst>
          </p:cNvPr>
          <p:cNvSpPr txBox="1"/>
          <p:nvPr/>
        </p:nvSpPr>
        <p:spPr>
          <a:xfrm>
            <a:off x="0" y="4345206"/>
            <a:ext cx="9144000" cy="2554545"/>
          </a:xfrm>
          <a:prstGeom prst="rect">
            <a:avLst/>
          </a:prstGeom>
          <a:noFill/>
        </p:spPr>
        <p:txBody>
          <a:bodyPr vert="horz" wrap="square" rtlCol="0">
            <a:spAutoFit/>
          </a:bodyPr>
          <a:lstStyle/>
          <a:p>
            <a:pPr algn="r" rtl="1"/>
            <a:r>
              <a:rPr lang="ar-EG" sz="3100" b="1" dirty="0">
                <a:solidFill>
                  <a:srgbClr val="FFFFFF"/>
                </a:solidFill>
                <a:cs typeface="Times New Roman" panose="02020603050405020304" pitchFamily="18" charset="0"/>
              </a:rPr>
              <a:t>ويقتلون منكم. و تكونون مبغضين من الجميع من اجل اسمي. و لكن شعرة من رؤوسكم لا تهلك. بصبركم اقتنوا انفسكم. و متى رايتم اورشليم محاطة بجيوش فحينئذ اعلموا انه قد اقترب خرابها. حينئذ ليهرب الذين في اليهودية الى الجبال و الذين في وسطها فليفروا خارجا و الذين في الكور فلا يدخلوها. لان هذه ايام انتقام ليتم كل ما هو مكتوب. </a:t>
            </a:r>
            <a:endParaRPr lang="en-GB" sz="31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53403681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3932F83-F281-4B68-94C9-870BD0C5027B}"/>
              </a:ext>
            </a:extLst>
          </p:cNvPr>
          <p:cNvSpPr txBox="1"/>
          <p:nvPr/>
        </p:nvSpPr>
        <p:spPr>
          <a:xfrm>
            <a:off x="0" y="4345206"/>
            <a:ext cx="9144000" cy="2554545"/>
          </a:xfrm>
          <a:prstGeom prst="rect">
            <a:avLst/>
          </a:prstGeom>
          <a:noFill/>
        </p:spPr>
        <p:txBody>
          <a:bodyPr vert="horz" wrap="square" rtlCol="0">
            <a:spAutoFit/>
          </a:bodyPr>
          <a:lstStyle/>
          <a:p>
            <a:pPr algn="r" rtl="1"/>
            <a:r>
              <a:rPr lang="ar-EG" sz="3200" b="1" dirty="0">
                <a:solidFill>
                  <a:srgbClr val="FFFFFF"/>
                </a:solidFill>
                <a:cs typeface="Times New Roman" panose="02020603050405020304" pitchFamily="18" charset="0"/>
              </a:rPr>
              <a:t>و ويل للحبالى و المرضعات في تلك الايام لانه يكون ضيق عظيم على الارض و سخط على هذا الشعب. و يقعون بفم السيف و يسبون الى جميع الامم و تكون اورشليم مدوسة من الامم حتى تكمل ازمنة الامم. و تكون علامات في الشمس و القمر و النجوم و على الارض كرب امم بحيرة البحر و الامواج تضج. و الناس يغشى عليهم من خوف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3060388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5955" name="Content Placeholder 3"/>
          <p:cNvSpPr txBox="1">
            <a:spLocks/>
          </p:cNvSpPr>
          <p:nvPr/>
        </p:nvSpPr>
        <p:spPr bwMode="auto">
          <a:xfrm>
            <a:off x="0" y="4345206"/>
            <a:ext cx="91440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500" b="1" dirty="0">
                <a:solidFill>
                  <a:srgbClr val="FFFFFF"/>
                </a:solidFill>
                <a:cs typeface="Times New Roman" panose="02020603050405020304" pitchFamily="18" charset="0"/>
              </a:rPr>
              <a:t>و انتظار ما ياتي على المسكونة لان قوات السماوات تتزعزع. و حينئذ يبصرون ابن الانسان اتيا في سحابة بقوة و مجد كثير. و متى ابتدات هذه تكون فانتصبوا و ارفعوا رؤوسكم لان نجاتكم تقترب. و قال لهم مثلا انظروا الى شجرة التين و كل الاشجار. </a:t>
            </a:r>
            <a:endParaRPr lang="ar-EG" sz="35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1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4E00FA5-C5E5-4081-AD5D-F4A7DFD3769D}"/>
              </a:ext>
            </a:extLst>
          </p:cNvPr>
          <p:cNvSpPr txBox="1"/>
          <p:nvPr/>
        </p:nvSpPr>
        <p:spPr>
          <a:xfrm>
            <a:off x="0" y="4345206"/>
            <a:ext cx="9144000" cy="2308324"/>
          </a:xfrm>
          <a:prstGeom prst="rect">
            <a:avLst/>
          </a:prstGeom>
          <a:noFill/>
        </p:spPr>
        <p:txBody>
          <a:bodyPr vert="horz" rtlCol="0">
            <a:spAutoFit/>
          </a:bodyPr>
          <a:lstStyle/>
          <a:p>
            <a:pPr algn="r" rtl="1"/>
            <a:r>
              <a:rPr lang="ar-EG" sz="3600" b="1" dirty="0">
                <a:solidFill>
                  <a:srgbClr val="FFFFFF"/>
                </a:solidFill>
                <a:cs typeface="Times New Roman" panose="02020603050405020304" pitchFamily="18" charset="0"/>
              </a:rPr>
              <a:t>متى افرخت تنظرون و تعلمون من انفسكم ان الصيف قد قرب. هكذا انتم ايضا متى رايتم هذه الاشياء صائرة فاعلموا ان ملكوت الله قريب. اقول لكم انه لا يمضي هذا الجيل حتى يكون الكل. السماء و الارض تزولان و لكن كلامي لا يزول.</a:t>
            </a:r>
            <a:endParaRPr lang="en-GB" sz="36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166228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2955432"/>
      </p:ext>
    </p:extLst>
  </p:cSld>
  <p:clrMapOvr>
    <a:masterClrMapping/>
  </p:clrMapOvr>
  <p:transition spd="slow" advClick="0" advTm="0"/>
</p:sld>
</file>

<file path=ppt/slides/slide1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6194" name="Title 1"/>
          <p:cNvSpPr>
            <a:spLocks noGrp="1"/>
          </p:cNvSpPr>
          <p:nvPr>
            <p:ph type="title"/>
          </p:nvPr>
        </p:nvSpPr>
        <p:spPr bwMode="auto">
          <a:xfrm>
            <a:off x="-1465730" y="19050"/>
            <a:ext cx="1465729"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algn="ctr" eaLnBrk="1" hangingPunct="1"/>
            <a:r>
              <a:rPr lang="ar-EG" sz="4000" dirty="0"/>
              <a:t>الأحد الخامس</a:t>
            </a:r>
            <a:endParaRPr lang="en-US" sz="4000" dirty="0"/>
          </a:p>
        </p:txBody>
      </p:sp>
      <p:sp>
        <p:nvSpPr>
          <p:cNvPr id="5" name="Title 1">
            <a:extLst>
              <a:ext uri="{FF2B5EF4-FFF2-40B4-BE49-F238E27FC236}">
                <a16:creationId xmlns:a16="http://schemas.microsoft.com/office/drawing/2014/main" id="{4246BE32-415B-4590-A636-C1D97FAA172C}"/>
              </a:ext>
            </a:extLst>
          </p:cNvPr>
          <p:cNvSpPr txBox="1">
            <a:spLocks/>
          </p:cNvSpPr>
          <p:nvPr/>
        </p:nvSpPr>
        <p:spPr bwMode="auto">
          <a:xfrm>
            <a:off x="1" y="358256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800" b="1" u="sng" dirty="0">
                <a:solidFill>
                  <a:srgbClr val="FFC000"/>
                </a:solidFill>
                <a:latin typeface="Times New Roman" panose="02020603050405020304" pitchFamily="18" charset="0"/>
                <a:cs typeface="Times New Roman" panose="02020603050405020304" pitchFamily="18" charset="0"/>
              </a:rPr>
              <a:t>المزمور ( 92 : 2 )</a:t>
            </a:r>
          </a:p>
        </p:txBody>
      </p:sp>
      <p:sp>
        <p:nvSpPr>
          <p:cNvPr id="6" name="Content Placeholder 3">
            <a:extLst>
              <a:ext uri="{FF2B5EF4-FFF2-40B4-BE49-F238E27FC236}">
                <a16:creationId xmlns:a16="http://schemas.microsoft.com/office/drawing/2014/main" id="{5C6134D0-CE3D-4736-A0B9-8386F40EB054}"/>
              </a:ext>
            </a:extLst>
          </p:cNvPr>
          <p:cNvSpPr txBox="1">
            <a:spLocks/>
          </p:cNvSpPr>
          <p:nvPr/>
        </p:nvSpPr>
        <p:spPr bwMode="auto">
          <a:xfrm>
            <a:off x="-1" y="4814467"/>
            <a:ext cx="9144001"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4800" b="1" dirty="0">
                <a:solidFill>
                  <a:srgbClr val="FFFFFF"/>
                </a:solidFill>
                <a:latin typeface="CS New Athanasius" panose="020B0500000000000000" pitchFamily="34" charset="0"/>
                <a:cs typeface="Times New Roman" panose="02020603050405020304" pitchFamily="18" charset="0"/>
              </a:rPr>
              <a:t>رَفَعَت الأنهارُ ياربُّ، رَفَعَت الأنهارُ صوتها. ترفعُ الأنهارُ صوتها، مِن صوت مياهٍ كثيرةٍ.</a:t>
            </a:r>
          </a:p>
        </p:txBody>
      </p:sp>
    </p:spTree>
  </p:cSld>
  <p:clrMapOvr>
    <a:masterClrMapping/>
  </p:clrMapOvr>
  <p:transition spd="slow"/>
</p:sld>
</file>

<file path=ppt/slides/slide1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1D6DAE-11E2-430C-8B90-D5107984D60E}"/>
              </a:ext>
            </a:extLst>
          </p:cNvPr>
          <p:cNvSpPr>
            <a:spLocks noGrp="1"/>
          </p:cNvSpPr>
          <p:nvPr/>
        </p:nvSpPr>
        <p:spPr bwMode="auto">
          <a:xfrm>
            <a:off x="0" y="3592886"/>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dirty="0"/>
              <a:t>الإنجيل من بشارة مُعلمنا متى ( 14 : 15 ـ 21 )</a:t>
            </a:r>
            <a:endParaRPr lang="en-US" dirty="0"/>
          </a:p>
        </p:txBody>
      </p:sp>
      <p:sp>
        <p:nvSpPr>
          <p:cNvPr id="5" name="Content Placeholder 3">
            <a:extLst>
              <a:ext uri="{FF2B5EF4-FFF2-40B4-BE49-F238E27FC236}">
                <a16:creationId xmlns:a16="http://schemas.microsoft.com/office/drawing/2014/main" id="{DB17ADC5-4A09-49C4-8798-31685458B90C}"/>
              </a:ext>
            </a:extLst>
          </p:cNvPr>
          <p:cNvSpPr txBox="1">
            <a:spLocks/>
          </p:cNvSpPr>
          <p:nvPr/>
        </p:nvSpPr>
        <p:spPr bwMode="auto">
          <a:xfrm>
            <a:off x="0" y="431020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a:spcBef>
                <a:spcPct val="20000"/>
              </a:spcBef>
            </a:pPr>
            <a:r>
              <a:rPr lang="ar-EG" sz="3200" b="1" dirty="0">
                <a:solidFill>
                  <a:srgbClr val="FFFFFF"/>
                </a:solidFill>
                <a:cs typeface="Times New Roman" panose="02020603050405020304" pitchFamily="18" charset="0"/>
              </a:rPr>
              <a:t>ولمَّا كان المساء جاءَ إليه تلاميذُه قائلين: " إن الموضع قفرٌ والوقت قد عبر. اِصرِف الجمع لكي يذهبوا إلى القُرى ويبتاعوا لهُم طعاماً ". أمَّا هو فقال لهُم: " لا حاجةَ لهُم أن يمضوا. أعطوهُم أنتُم ليأكُلوا ". أمَّا هُم فقالوا له: " ليس عندنا ها هنا إلاَّ خمسةُ أرغفةٍ وسمكتان ". فقال لهم: " ائتوني بها إلى هُنا ". </a:t>
            </a:r>
          </a:p>
        </p:txBody>
      </p:sp>
    </p:spTree>
    <p:extLst>
      <p:ext uri="{BB962C8B-B14F-4D97-AF65-F5344CB8AC3E}">
        <p14:creationId xmlns:p14="http://schemas.microsoft.com/office/powerpoint/2010/main" val="735119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1940AC9-6174-4D6F-9FE4-89FE5FA41597}"/>
              </a:ext>
            </a:extLst>
          </p:cNvPr>
          <p:cNvSpPr>
            <a:spLocks noGrp="1"/>
          </p:cNvSpPr>
          <p:nvPr/>
        </p:nvSpPr>
        <p:spPr bwMode="auto">
          <a:xfrm>
            <a:off x="0" y="3555253"/>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dirty="0"/>
              <a:t>الإنجيل من بشارة مُعلمنا متى ( 14 : 15 ـ 21 )</a:t>
            </a:r>
            <a:endParaRPr lang="en-US" dirty="0"/>
          </a:p>
        </p:txBody>
      </p:sp>
      <p:sp>
        <p:nvSpPr>
          <p:cNvPr id="4" name="Content Placeholder 2">
            <a:extLst>
              <a:ext uri="{FF2B5EF4-FFF2-40B4-BE49-F238E27FC236}">
                <a16:creationId xmlns:a16="http://schemas.microsoft.com/office/drawing/2014/main" id="{C363989B-A3E2-4FD2-AED9-26567B7EF414}"/>
              </a:ext>
            </a:extLst>
          </p:cNvPr>
          <p:cNvSpPr>
            <a:spLocks noGrp="1"/>
          </p:cNvSpPr>
          <p:nvPr/>
        </p:nvSpPr>
        <p:spPr bwMode="auto">
          <a:xfrm>
            <a:off x="-147918" y="4320428"/>
            <a:ext cx="9291918" cy="25545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a:lstStyle>
          <a:p>
            <a:pPr marL="0" indent="0" eaLnBrk="1" hangingPunct="1">
              <a:buNone/>
            </a:pPr>
            <a:r>
              <a:rPr lang="ar-SA" sz="3200" b="1" dirty="0">
                <a:solidFill>
                  <a:srgbClr val="FFFFFF"/>
                </a:solidFill>
                <a:cs typeface="Times New Roman" panose="02020603050405020304" pitchFamily="18" charset="0"/>
              </a:rPr>
              <a:t>ولمَّا كان المساء جاءَ إليه تلاميذُه قائلين: "إن الموضع قفرٌ والوقت قد عبر. اِصرِف الجمع لكي يذهبوا إلى القُرى ويبتاعوا لهُم طعاماً". أمَّا هو فقال لهُم: "لا حاجةَ لهُم أن يمضوا. أعطوهُم أنتُم ليأكُلوا". أمَّا هُم فقالوا له: " ليس عندنا ها هنا إلاَّ خمسةُ أرغفةٍ وسمكتان". فقال لهم: "ائتوني بها</a:t>
            </a:r>
            <a:r>
              <a:rPr lang="ar-EG" sz="3200" b="1" dirty="0">
                <a:solidFill>
                  <a:srgbClr val="FFFFFF"/>
                </a:solidFill>
                <a:cs typeface="Times New Roman" panose="02020603050405020304" pitchFamily="18" charset="0"/>
              </a:rPr>
              <a:t> </a:t>
            </a:r>
            <a:r>
              <a:rPr lang="ar-SA" sz="3200" b="1" dirty="0">
                <a:cs typeface="Times New Roman" panose="02020603050405020304" pitchFamily="18" charset="0"/>
              </a:rPr>
              <a:t>إلى هُنا". فأمر الجموع أن يتَّكئوا على العُشب. </a:t>
            </a:r>
            <a:endParaRPr lang="ar-SA" sz="3200" b="1" dirty="0">
              <a:solidFill>
                <a:srgbClr val="FFFFFF"/>
              </a:solidFill>
              <a:cs typeface="Times New Roman" panose="02020603050405020304" pitchFamily="18" charset="0"/>
            </a:endParaRPr>
          </a:p>
        </p:txBody>
      </p:sp>
    </p:spTree>
    <p:extLst>
      <p:ext uri="{BB962C8B-B14F-4D97-AF65-F5344CB8AC3E}">
        <p14:creationId xmlns:p14="http://schemas.microsoft.com/office/powerpoint/2010/main" val="2095454222"/>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4DC216-730B-4D25-B0E3-A9A710B258D1}"/>
              </a:ext>
            </a:extLst>
          </p:cNvPr>
          <p:cNvSpPr txBox="1"/>
          <p:nvPr/>
        </p:nvSpPr>
        <p:spPr>
          <a:xfrm>
            <a:off x="0" y="4318356"/>
            <a:ext cx="9144000" cy="2554545"/>
          </a:xfrm>
          <a:prstGeom prst="rect">
            <a:avLst/>
          </a:prstGeom>
          <a:noFill/>
        </p:spPr>
        <p:txBody>
          <a:bodyPr wrap="square">
            <a:spAutoFit/>
          </a:bodyPr>
          <a:lstStyle/>
          <a:p>
            <a:pPr algn="justLow" rtl="1">
              <a:spcBef>
                <a:spcPct val="20000"/>
              </a:spcBef>
            </a:pPr>
            <a:r>
              <a:rPr lang="ar-EG" sz="3200" b="1" dirty="0">
                <a:solidFill>
                  <a:srgbClr val="FFFFFF"/>
                </a:solidFill>
                <a:cs typeface="Times New Roman" panose="02020603050405020304" pitchFamily="18" charset="0"/>
              </a:rPr>
              <a:t>فأمر الجموع أن يتَّكئوا على العُشب. ثمَّ أخذ الخمسةَ أرغفة والسَّمكتين، ورفع نظره نحو السَّماء وباركها وكسَّرها وأعطى الأرغفة للتَّلاميذ، والتَّلاميذ أعطوا الجموع. فأكلت الجموع وشبعوا. ثمَّ رفعوا ما فضل مِن الكِسر: اثنتَيْ عشرةَ قُفَّةً مملوءةً. والآكلون كانوا خمسةِ آلاف رجُل، ما عدا الأولاد والنِّساء.</a:t>
            </a:r>
          </a:p>
        </p:txBody>
      </p:sp>
    </p:spTree>
    <p:extLst>
      <p:ext uri="{BB962C8B-B14F-4D97-AF65-F5344CB8AC3E}">
        <p14:creationId xmlns:p14="http://schemas.microsoft.com/office/powerpoint/2010/main" val="300638923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2030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pPr eaLnBrk="1" hangingPunct="1"/>
            <a:r>
              <a:rPr lang="ar-EG"/>
              <a:t>الاحد الاول من توت</a:t>
            </a:r>
            <a:endParaRPr lang="en-US"/>
          </a:p>
        </p:txBody>
      </p:sp>
      <p:sp>
        <p:nvSpPr>
          <p:cNvPr id="5" name="Title 1">
            <a:extLst>
              <a:ext uri="{FF2B5EF4-FFF2-40B4-BE49-F238E27FC236}">
                <a16:creationId xmlns:a16="http://schemas.microsoft.com/office/drawing/2014/main" id="{A0A0EB24-28F2-404A-9705-ADBD5070C7EF}"/>
              </a:ext>
            </a:extLst>
          </p:cNvPr>
          <p:cNvSpPr txBox="1">
            <a:spLocks/>
          </p:cNvSpPr>
          <p:nvPr/>
        </p:nvSpPr>
        <p:spPr bwMode="auto">
          <a:xfrm>
            <a:off x="0" y="3608527"/>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( 29 : 4 ، 10 )</a:t>
            </a:r>
          </a:p>
        </p:txBody>
      </p:sp>
      <p:sp>
        <p:nvSpPr>
          <p:cNvPr id="6" name="Content Placeholder 3">
            <a:extLst>
              <a:ext uri="{FF2B5EF4-FFF2-40B4-BE49-F238E27FC236}">
                <a16:creationId xmlns:a16="http://schemas.microsoft.com/office/drawing/2014/main" id="{B5EB70FD-67BF-449B-BF28-1662C434AA7F}"/>
              </a:ext>
            </a:extLst>
          </p:cNvPr>
          <p:cNvSpPr txBox="1">
            <a:spLocks/>
          </p:cNvSpPr>
          <p:nvPr/>
        </p:nvSpPr>
        <p:spPr bwMode="auto">
          <a:xfrm>
            <a:off x="0" y="4871243"/>
            <a:ext cx="91440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4400" b="1" dirty="0">
                <a:solidFill>
                  <a:srgbClr val="FFFFFF"/>
                </a:solidFill>
                <a:latin typeface="CS New Athanasius" panose="020B0500000000000000" pitchFamily="34" charset="0"/>
                <a:cs typeface="Times New Roman" panose="02020603050405020304" pitchFamily="18" charset="0"/>
              </a:rPr>
              <a:t>رتِّلوا للربِّ يا جميعَ قِدِّيسيهِ. واعترِفوا لِذِكرِ قُدْسِهِ. سمعَ الربُّ فَرَحَمني. الربُّ صارَ لي عَوناً.</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DBF7354-5464-454A-8F07-5B0B8D8EEE3B}"/>
              </a:ext>
            </a:extLst>
          </p:cNvPr>
          <p:cNvSpPr txBox="1"/>
          <p:nvPr/>
        </p:nvSpPr>
        <p:spPr>
          <a:xfrm>
            <a:off x="0" y="4506571"/>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ثمَّ أخذ الخمسةَ أرغفة والسَّمكتين، ورفع نظره نحو السَّماء وباركها وكسَّرها وأعطى الأرغفة للتَّلاميذ، والتَّلاميذ أعطوا الجموع. فأكلت الجموع وشبعوا. ثمَّ رفعوا ما فضل مِن الكِسر: اثنتَيْ عشرةَ قُفَّةً مملوءةً. والآكلون كانوا خمسةِ آلاف رجُل، ما عدا الأولاد والنِّساء.</a:t>
            </a:r>
          </a:p>
        </p:txBody>
      </p:sp>
    </p:spTree>
    <p:extLst>
      <p:ext uri="{BB962C8B-B14F-4D97-AF65-F5344CB8AC3E}">
        <p14:creationId xmlns:p14="http://schemas.microsoft.com/office/powerpoint/2010/main" val="237606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4758491"/>
      </p:ext>
    </p:extLst>
  </p:cSld>
  <p:clrMapOvr>
    <a:masterClrMapping/>
  </p:clrMapOvr>
  <p:transition spd="slow" advClick="0" advTm="0"/>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Title 1"/>
          <p:cNvSpPr>
            <a:spLocks noGrp="1"/>
          </p:cNvSpPr>
          <p:nvPr>
            <p:ph type="title"/>
          </p:nvPr>
        </p:nvSpPr>
        <p:spPr bwMode="auto">
          <a:xfrm>
            <a:off x="-1447800" y="19050"/>
            <a:ext cx="14478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بابه 2</a:t>
            </a:r>
            <a:endParaRPr lang="en-US"/>
          </a:p>
        </p:txBody>
      </p:sp>
      <p:sp>
        <p:nvSpPr>
          <p:cNvPr id="5" name="Title 1">
            <a:extLst>
              <a:ext uri="{FF2B5EF4-FFF2-40B4-BE49-F238E27FC236}">
                <a16:creationId xmlns:a16="http://schemas.microsoft.com/office/drawing/2014/main" id="{24C7E7CF-4A0D-4F1D-94E2-FE9990EABD25}"/>
              </a:ext>
            </a:extLst>
          </p:cNvPr>
          <p:cNvSpPr txBox="1">
            <a:spLocks/>
          </p:cNvSpPr>
          <p:nvPr/>
        </p:nvSpPr>
        <p:spPr bwMode="auto">
          <a:xfrm>
            <a:off x="0" y="3592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(66: 2، 3)</a:t>
            </a:r>
          </a:p>
        </p:txBody>
      </p:sp>
      <p:sp>
        <p:nvSpPr>
          <p:cNvPr id="6" name="Content Placeholder 3">
            <a:extLst>
              <a:ext uri="{FF2B5EF4-FFF2-40B4-BE49-F238E27FC236}">
                <a16:creationId xmlns:a16="http://schemas.microsoft.com/office/drawing/2014/main" id="{96082310-22B6-49AB-BDD3-D5A72FC2DD18}"/>
              </a:ext>
            </a:extLst>
          </p:cNvPr>
          <p:cNvSpPr txBox="1">
            <a:spLocks/>
          </p:cNvSpPr>
          <p:nvPr/>
        </p:nvSpPr>
        <p:spPr bwMode="auto">
          <a:xfrm>
            <a:off x="0" y="4357500"/>
            <a:ext cx="91440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5000" b="1">
                <a:solidFill>
                  <a:srgbClr val="FFFFFF"/>
                </a:solidFill>
                <a:latin typeface="CS New Athanasius" panose="020B0500000000000000" pitchFamily="34" charset="0"/>
                <a:cs typeface="Times New Roman" panose="02020603050405020304" pitchFamily="18" charset="0"/>
              </a:rPr>
              <a:t>فلتعترفْ لكَ الشُّعوبُ يا اللهُ فلتعترفْ لكَ الشُّعوبُ كُلُّها. لأنَّكَ تحكمُ في الشُّعوبِ بالاستقامةِ وتَهدي الأُممَ في الأرضِ. </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A6C5DD0-03BE-4787-BC52-E636A17FE832}"/>
              </a:ext>
            </a:extLst>
          </p:cNvPr>
          <p:cNvSpPr>
            <a:spLocks noGrp="1"/>
          </p:cNvSpPr>
          <p:nvPr/>
        </p:nvSpPr>
        <p:spPr bwMode="auto">
          <a:xfrm>
            <a:off x="0" y="3603812"/>
            <a:ext cx="9144000" cy="73398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dirty="0"/>
              <a:t>الإنجيل من بشارة مُعلمنا متى ( 17 : 24 ـ 27 )</a:t>
            </a:r>
            <a:endParaRPr lang="en-US" dirty="0"/>
          </a:p>
        </p:txBody>
      </p:sp>
      <p:sp>
        <p:nvSpPr>
          <p:cNvPr id="4" name="Content Placeholder 2">
            <a:extLst>
              <a:ext uri="{FF2B5EF4-FFF2-40B4-BE49-F238E27FC236}">
                <a16:creationId xmlns:a16="http://schemas.microsoft.com/office/drawing/2014/main" id="{791C740A-6BD4-4C94-880F-F4CF4929FB10}"/>
              </a:ext>
            </a:extLst>
          </p:cNvPr>
          <p:cNvSpPr>
            <a:spLocks noGrp="1"/>
          </p:cNvSpPr>
          <p:nvPr/>
        </p:nvSpPr>
        <p:spPr bwMode="auto">
          <a:xfrm>
            <a:off x="0" y="4306981"/>
            <a:ext cx="9144000" cy="224676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a:lstStyle>
          <a:p>
            <a:pPr marL="0" indent="0" algn="justLow" eaLnBrk="1" hangingPunct="1">
              <a:buNone/>
            </a:pPr>
            <a:r>
              <a:rPr lang="ar-SA" sz="3500" b="1" dirty="0">
                <a:solidFill>
                  <a:srgbClr val="FFFFFF"/>
                </a:solidFill>
                <a:cs typeface="Times New Roman" panose="02020603050405020304" pitchFamily="18" charset="0"/>
              </a:rPr>
              <a:t>ولمَّا جاءوا إلى كفرناحومَ تَقدَّمَ الذينَ يأخذونَ الجزية إلى بطرسَ وقالوا له: " أمَا يُوفي مُعَلِّمكُم الجزية؟ " قال: " نعم ". فلمَّا دخلَ البيتَ سبقهُ يسوعُ قائلاً: " ماذا تَظنُّهُ يا سمعانُ؟ مِمَّنْ يأخذُ ملوكُ الأرضِ الجبايةَ أو الجزيَةَ، أمِنْ بَنيهِم أمْ مِنْ الأجانبِ؟ "</a:t>
            </a:r>
          </a:p>
        </p:txBody>
      </p:sp>
    </p:spTree>
    <p:extLst>
      <p:ext uri="{BB962C8B-B14F-4D97-AF65-F5344CB8AC3E}">
        <p14:creationId xmlns:p14="http://schemas.microsoft.com/office/powerpoint/2010/main" val="819953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DE24D42-8792-40AF-89FA-02CCAB215884}"/>
              </a:ext>
            </a:extLst>
          </p:cNvPr>
          <p:cNvSpPr txBox="1"/>
          <p:nvPr/>
        </p:nvSpPr>
        <p:spPr>
          <a:xfrm>
            <a:off x="-121024" y="4345206"/>
            <a:ext cx="9265024" cy="2554545"/>
          </a:xfrm>
          <a:prstGeom prst="rect">
            <a:avLst/>
          </a:prstGeom>
          <a:noFill/>
        </p:spPr>
        <p:txBody>
          <a:bodyPr vert="horz" wrap="square" rtlCol="0">
            <a:spAutoFit/>
          </a:bodyPr>
          <a:lstStyle/>
          <a:p>
            <a:pPr algn="r" rtl="1"/>
            <a:r>
              <a:rPr lang="ar-SA" sz="4000" b="1" dirty="0">
                <a:solidFill>
                  <a:srgbClr val="FFFFFF"/>
                </a:solidFill>
                <a:cs typeface="Times New Roman" panose="02020603050405020304" pitchFamily="18" charset="0"/>
              </a:rPr>
              <a:t>قال له: " مِنَ الأجانبِ ". فلمَّا قال له</a:t>
            </a:r>
            <a:r>
              <a:rPr lang="ar-EG" sz="4000" b="1" dirty="0">
                <a:solidFill>
                  <a:srgbClr val="FFFFFF"/>
                </a:solidFill>
                <a:cs typeface="Times New Roman" panose="02020603050405020304" pitchFamily="18" charset="0"/>
              </a:rPr>
              <a:t> </a:t>
            </a:r>
            <a:r>
              <a:rPr lang="ar-SA" sz="4000" b="1" dirty="0">
                <a:solidFill>
                  <a:srgbClr val="FFFFFF"/>
                </a:solidFill>
                <a:cs typeface="Times New Roman" panose="02020603050405020304" pitchFamily="18" charset="0"/>
              </a:rPr>
              <a:t>من الأجانب قال له: " فإذاً البنونَ أحرارٌ. ولكِنْ لئَلاَّ نُعثِرَهُمُ، امض إلى البحر وألقِ صنارتك، والسَّمكةُ التي تَطلعُ أوَّلاً خُذها، ومتى فتَحتَ فاها تَجِد إستاراً، فَخُذهُ وأعطِهِم عنِّي وعنكَ ".</a:t>
            </a:r>
            <a:endParaRPr lang="en-GB" sz="4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3824248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69474"/>
      </p:ext>
    </p:extLst>
  </p:cSld>
  <p:clrMapOvr>
    <a:masterClrMapping/>
  </p:clrMapOvr>
  <p:transition spd="slow" advClick="0" advTm="0"/>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Title 1"/>
          <p:cNvSpPr>
            <a:spLocks noGrp="1"/>
          </p:cNvSpPr>
          <p:nvPr>
            <p:ph type="title"/>
          </p:nvPr>
        </p:nvSpPr>
        <p:spPr bwMode="auto">
          <a:xfrm>
            <a:off x="-1447800" y="19050"/>
            <a:ext cx="14478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بابه 3</a:t>
            </a:r>
            <a:endParaRPr lang="en-US"/>
          </a:p>
        </p:txBody>
      </p:sp>
      <p:sp>
        <p:nvSpPr>
          <p:cNvPr id="5" name="Title 1">
            <a:extLst>
              <a:ext uri="{FF2B5EF4-FFF2-40B4-BE49-F238E27FC236}">
                <a16:creationId xmlns:a16="http://schemas.microsoft.com/office/drawing/2014/main" id="{0E0FA623-FA35-473A-AE43-2948431BF584}"/>
              </a:ext>
            </a:extLst>
          </p:cNvPr>
          <p:cNvSpPr txBox="1">
            <a:spLocks/>
          </p:cNvSpPr>
          <p:nvPr/>
        </p:nvSpPr>
        <p:spPr bwMode="auto">
          <a:xfrm>
            <a:off x="0" y="3567393"/>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( 70 : 3 ، 6 )</a:t>
            </a:r>
          </a:p>
        </p:txBody>
      </p:sp>
      <p:sp>
        <p:nvSpPr>
          <p:cNvPr id="6" name="Content Placeholder 3">
            <a:extLst>
              <a:ext uri="{FF2B5EF4-FFF2-40B4-BE49-F238E27FC236}">
                <a16:creationId xmlns:a16="http://schemas.microsoft.com/office/drawing/2014/main" id="{4FC62803-E67F-4BDE-86E7-021767EA2EA4}"/>
              </a:ext>
            </a:extLst>
          </p:cNvPr>
          <p:cNvSpPr txBox="1">
            <a:spLocks/>
          </p:cNvSpPr>
          <p:nvPr/>
        </p:nvSpPr>
        <p:spPr bwMode="auto">
          <a:xfrm>
            <a:off x="0" y="4373469"/>
            <a:ext cx="9144000" cy="2446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5100" b="1">
                <a:solidFill>
                  <a:srgbClr val="FFFFFF"/>
                </a:solidFill>
                <a:latin typeface="CS New Athanasius" panose="020B0500000000000000" pitchFamily="34" charset="0"/>
                <a:cs typeface="Times New Roman" panose="02020603050405020304" pitchFamily="18" charset="0"/>
              </a:rPr>
              <a:t>لأنَّكَ أنتَ ياربُّ هو صبري، الربُّ هو رجائي مُنذُ صِبَايَ. بِكَ تَسْبِيحي كُلَّ حينٍ، صِرْتُ مثلَ آيةٍ للكثيرينَ. </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C68C734-CD04-4C4B-A6D8-8B0737A30EE9}"/>
              </a:ext>
            </a:extLst>
          </p:cNvPr>
          <p:cNvSpPr>
            <a:spLocks noGrp="1"/>
          </p:cNvSpPr>
          <p:nvPr/>
        </p:nvSpPr>
        <p:spPr bwMode="auto">
          <a:xfrm>
            <a:off x="0" y="663575"/>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dirty="0"/>
              <a:t>الإنجيل من بشارة مُعلمنا مرقس ( 4 : 35 ـ 41 )</a:t>
            </a:r>
            <a:endParaRPr lang="en-US" dirty="0"/>
          </a:p>
        </p:txBody>
      </p:sp>
      <p:sp>
        <p:nvSpPr>
          <p:cNvPr id="4" name="Content Placeholder 2">
            <a:extLst>
              <a:ext uri="{FF2B5EF4-FFF2-40B4-BE49-F238E27FC236}">
                <a16:creationId xmlns:a16="http://schemas.microsoft.com/office/drawing/2014/main" id="{71759737-CE54-4128-B1C4-D13D3963A12D}"/>
              </a:ext>
            </a:extLst>
          </p:cNvPr>
          <p:cNvSpPr>
            <a:spLocks noGrp="1"/>
          </p:cNvSpPr>
          <p:nvPr/>
        </p:nvSpPr>
        <p:spPr bwMode="auto">
          <a:xfrm>
            <a:off x="0" y="4306981"/>
            <a:ext cx="9144000" cy="25545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a:lstStyle>
          <a:p>
            <a:pPr marL="0" indent="0" eaLnBrk="1" hangingPunct="1">
              <a:buNone/>
            </a:pPr>
            <a:r>
              <a:rPr lang="ar-SA" sz="3200" b="1" dirty="0">
                <a:solidFill>
                  <a:srgbClr val="FFFFFF"/>
                </a:solidFill>
                <a:cs typeface="Times New Roman" panose="02020603050405020304" pitchFamily="18" charset="0"/>
              </a:rPr>
              <a:t>وقالَ لهُمْ في ذلكَ اليوم لمَّا كانَ المَساءُ: " لنعبُر إلى العَبرِ ". فَتركوا الجَمعَ وأخَذوهُ مَعهُمْ في السَّفينةِ. وكانتْ مَعهُ أيضاً سُفُنٌ أُخرى. فَحَدَثَ ريحٌ عظيمٌ، فكانتِ الأمواجُ تَضرِبُ السَّفينةَ حتى كادتْ تَمتَلِئُ السَّفينةُ. وكانَ هو نائماً في المُؤخَّرِ على وسادةٍ. فأيقَظوهُ وقالوا لهُ: " يا مُعَلِّمُ أمَا تُبالي أنَّنا</a:t>
            </a:r>
            <a:r>
              <a:rPr lang="ar-EG" sz="3200" b="1" dirty="0">
                <a:solidFill>
                  <a:srgbClr val="FFFFFF"/>
                </a:solidFill>
                <a:cs typeface="Times New Roman" panose="02020603050405020304" pitchFamily="18" charset="0"/>
              </a:rPr>
              <a:t> </a:t>
            </a:r>
            <a:r>
              <a:rPr lang="ar-SA" sz="3200" b="1" dirty="0">
                <a:solidFill>
                  <a:srgbClr val="FFFFFF"/>
                </a:solidFill>
                <a:cs typeface="Times New Roman" panose="02020603050405020304" pitchFamily="18" charset="0"/>
              </a:rPr>
              <a:t>نَهْلِكُ؟ " </a:t>
            </a:r>
          </a:p>
        </p:txBody>
      </p:sp>
    </p:spTree>
    <p:extLst>
      <p:ext uri="{BB962C8B-B14F-4D97-AF65-F5344CB8AC3E}">
        <p14:creationId xmlns:p14="http://schemas.microsoft.com/office/powerpoint/2010/main" val="25293462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03356FE-2D84-43D0-BC55-7A5B87E95BB6}"/>
              </a:ext>
            </a:extLst>
          </p:cNvPr>
          <p:cNvSpPr txBox="1"/>
          <p:nvPr/>
        </p:nvSpPr>
        <p:spPr>
          <a:xfrm>
            <a:off x="0" y="4345206"/>
            <a:ext cx="9144000" cy="2308324"/>
          </a:xfrm>
          <a:prstGeom prst="rect">
            <a:avLst/>
          </a:prstGeom>
          <a:noFill/>
        </p:spPr>
        <p:txBody>
          <a:bodyPr vert="horz" rtlCol="0">
            <a:spAutoFit/>
          </a:bodyPr>
          <a:lstStyle/>
          <a:p>
            <a:pPr algn="r" rtl="1"/>
            <a:r>
              <a:rPr lang="ar-SA" sz="3600" b="1" dirty="0">
                <a:solidFill>
                  <a:srgbClr val="FFFFFF"/>
                </a:solidFill>
                <a:cs typeface="Times New Roman" panose="02020603050405020304" pitchFamily="18" charset="0"/>
              </a:rPr>
              <a:t>فقامَ وزَجرَ الرِّيحَ، وقال لِلبَحرِ: " اسْكُتْ. واصمُتْ ". فَسَكَنَتِ الرِّيحُ وصَارَ هُدوءٌ عَظيمٌ. ثُمَّ قالَ لهُمْ: " لماذا تخافونَ؟ أليس لكُمْ إيمانٌ بعدُ؟ " فخافوا خوفاً عظيماً، وقالوا بَعضُهُم لِبَعضٍ: " مَنْ تُرى هذا؟ فإنَّ الرِّيحَ والبَحرَ يُطِيعَانِهِ! ".</a:t>
            </a:r>
            <a:endParaRPr lang="en-GB" sz="36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126498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6028737"/>
      </p:ext>
    </p:extLst>
  </p:cSld>
  <p:clrMapOvr>
    <a:masterClrMapping/>
  </p:clrMapOvr>
  <p:transition spd="slow" advClick="0" advTm="0"/>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3ED0B57-3DC4-4000-B528-EC6470A0C21F}"/>
              </a:ext>
            </a:extLst>
          </p:cNvPr>
          <p:cNvSpPr>
            <a:spLocks noGrp="1"/>
          </p:cNvSpPr>
          <p:nvPr/>
        </p:nvSpPr>
        <p:spPr bwMode="auto">
          <a:xfrm>
            <a:off x="0" y="3600870"/>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eaLnBrk="1" hangingPunct="1"/>
            <a:r>
              <a:rPr lang="ar-SA" dirty="0"/>
              <a:t>الإنجيل من بشارة معلمنا متى ( 11 : 11 ـ 19 )</a:t>
            </a:r>
            <a:endParaRPr lang="en-US" dirty="0"/>
          </a:p>
        </p:txBody>
      </p:sp>
      <p:sp>
        <p:nvSpPr>
          <p:cNvPr id="4" name="Content Placeholder 2">
            <a:extLst>
              <a:ext uri="{FF2B5EF4-FFF2-40B4-BE49-F238E27FC236}">
                <a16:creationId xmlns:a16="http://schemas.microsoft.com/office/drawing/2014/main" id="{86931D43-9F34-47A5-8B20-35394804D849}"/>
              </a:ext>
            </a:extLst>
          </p:cNvPr>
          <p:cNvSpPr>
            <a:spLocks noGrp="1"/>
          </p:cNvSpPr>
          <p:nvPr/>
        </p:nvSpPr>
        <p:spPr bwMode="auto">
          <a:xfrm>
            <a:off x="0" y="4366045"/>
            <a:ext cx="9144000" cy="249195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a:lstStyle>
          <a:p>
            <a:pPr marL="0" indent="0" algn="justLow" eaLnBrk="1" hangingPunct="1">
              <a:buFontTx/>
              <a:buNone/>
            </a:pPr>
            <a:r>
              <a:rPr lang="ar-SA" sz="3200" b="1" dirty="0">
                <a:solidFill>
                  <a:srgbClr val="FFFFFF"/>
                </a:solidFill>
                <a:cs typeface="Times New Roman" panose="02020603050405020304" pitchFamily="18" charset="0"/>
              </a:rPr>
              <a:t> أقول لكم: أنه لم يقم بين المولودين من النِّساء أعظم من يوحنَّا المعمدان، ولكن الأصغر في ملكوت السَّموات أعظم منه. ومن أيَّام يوحنَّا المعمدان إلى الآن ملكوت السَّموات يُغصَبُ، والغاصِبونَ يختطفونه. لأن جميع الأنبياء والنَّاموس تنبَّأوا إلى يوحنَّا. وإن أردتُم أن تقبلوه، فهو إيليَّا الآتي. مَن له</a:t>
            </a:r>
            <a:r>
              <a:rPr lang="ar-EG" sz="3200" b="1" dirty="0">
                <a:solidFill>
                  <a:srgbClr val="FFFFFF"/>
                </a:solidFill>
                <a:cs typeface="Times New Roman" panose="02020603050405020304" pitchFamily="18" charset="0"/>
              </a:rPr>
              <a:t> أُذنان للسَّمع فليسمع. </a:t>
            </a:r>
          </a:p>
        </p:txBody>
      </p:sp>
    </p:spTree>
    <p:extLst>
      <p:ext uri="{BB962C8B-B14F-4D97-AF65-F5344CB8AC3E}">
        <p14:creationId xmlns:p14="http://schemas.microsoft.com/office/powerpoint/2010/main" val="28311591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Title 1"/>
          <p:cNvSpPr>
            <a:spLocks noGrp="1"/>
          </p:cNvSpPr>
          <p:nvPr>
            <p:ph type="title"/>
          </p:nvPr>
        </p:nvSpPr>
        <p:spPr bwMode="auto">
          <a:xfrm>
            <a:off x="-1447800" y="19050"/>
            <a:ext cx="14478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بابه 4</a:t>
            </a:r>
            <a:endParaRPr lang="en-US"/>
          </a:p>
        </p:txBody>
      </p:sp>
      <p:sp>
        <p:nvSpPr>
          <p:cNvPr id="5" name="Title 1">
            <a:extLst>
              <a:ext uri="{FF2B5EF4-FFF2-40B4-BE49-F238E27FC236}">
                <a16:creationId xmlns:a16="http://schemas.microsoft.com/office/drawing/2014/main" id="{737BC332-0838-4F8E-8DFC-24B09CDABC60}"/>
              </a:ext>
            </a:extLst>
          </p:cNvPr>
          <p:cNvSpPr txBox="1">
            <a:spLocks/>
          </p:cNvSpPr>
          <p:nvPr/>
        </p:nvSpPr>
        <p:spPr bwMode="auto">
          <a:xfrm>
            <a:off x="0" y="3603812"/>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( 118 : 4 ، 5 )</a:t>
            </a:r>
          </a:p>
        </p:txBody>
      </p:sp>
      <p:sp>
        <p:nvSpPr>
          <p:cNvPr id="6" name="Content Placeholder 3">
            <a:extLst>
              <a:ext uri="{FF2B5EF4-FFF2-40B4-BE49-F238E27FC236}">
                <a16:creationId xmlns:a16="http://schemas.microsoft.com/office/drawing/2014/main" id="{872929A3-AA6B-4769-A40C-726B7C027820}"/>
              </a:ext>
            </a:extLst>
          </p:cNvPr>
          <p:cNvSpPr txBox="1">
            <a:spLocks/>
          </p:cNvSpPr>
          <p:nvPr/>
        </p:nvSpPr>
        <p:spPr bwMode="auto">
          <a:xfrm>
            <a:off x="0" y="4703110"/>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ts val="0"/>
              </a:spcBef>
            </a:pPr>
            <a:r>
              <a:rPr lang="ar-EG" sz="5400" b="1" dirty="0">
                <a:solidFill>
                  <a:srgbClr val="FFFFFF"/>
                </a:solidFill>
                <a:latin typeface="CS New Athanasius" panose="020B0500000000000000" pitchFamily="34" charset="0"/>
                <a:cs typeface="Times New Roman" panose="02020603050405020304" pitchFamily="18" charset="0"/>
              </a:rPr>
              <a:t>أَعترِفُ لكَ ياربُّ باستقامةِ قلبي،</a:t>
            </a:r>
          </a:p>
          <a:p>
            <a:pPr algn="ctr" rtl="1" eaLnBrk="1" hangingPunct="1">
              <a:spcBef>
                <a:spcPts val="0"/>
              </a:spcBef>
            </a:pPr>
            <a:r>
              <a:rPr lang="ar-EG" sz="5400" b="1" dirty="0">
                <a:solidFill>
                  <a:srgbClr val="FFFFFF"/>
                </a:solidFill>
                <a:latin typeface="CS New Athanasius" panose="020B0500000000000000" pitchFamily="34" charset="0"/>
                <a:cs typeface="Times New Roman" panose="02020603050405020304" pitchFamily="18" charset="0"/>
              </a:rPr>
              <a:t>إذْ عرَفتُ أحكامَ عدلِكَ. وحقوقَكَ أحفظُها.</a:t>
            </a: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2834226-8353-46A3-A178-74C7F2C9A147}"/>
              </a:ext>
            </a:extLst>
          </p:cNvPr>
          <p:cNvSpPr>
            <a:spLocks noGrp="1"/>
          </p:cNvSpPr>
          <p:nvPr/>
        </p:nvSpPr>
        <p:spPr bwMode="auto">
          <a:xfrm>
            <a:off x="0" y="3576752"/>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dirty="0"/>
              <a:t>الإنجيل من بشارة مُعلمنا متى ( 14 : 22 ـ 36 )</a:t>
            </a:r>
            <a:endParaRPr lang="en-US" dirty="0"/>
          </a:p>
        </p:txBody>
      </p:sp>
      <p:sp>
        <p:nvSpPr>
          <p:cNvPr id="4" name="Content Placeholder 2">
            <a:extLst>
              <a:ext uri="{FF2B5EF4-FFF2-40B4-BE49-F238E27FC236}">
                <a16:creationId xmlns:a16="http://schemas.microsoft.com/office/drawing/2014/main" id="{DF2DFEA8-6C65-41C9-AA24-4D3EA4E0E544}"/>
              </a:ext>
            </a:extLst>
          </p:cNvPr>
          <p:cNvSpPr>
            <a:spLocks noGrp="1"/>
          </p:cNvSpPr>
          <p:nvPr/>
        </p:nvSpPr>
        <p:spPr bwMode="auto">
          <a:xfrm>
            <a:off x="0" y="4341927"/>
            <a:ext cx="9144000" cy="251607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a:lstStyle>
          <a:p>
            <a:pPr marL="0" indent="0" eaLnBrk="1" hangingPunct="1">
              <a:buFontTx/>
              <a:buNone/>
            </a:pPr>
            <a:r>
              <a:rPr lang="ar-SA" sz="3150" b="1" dirty="0">
                <a:solidFill>
                  <a:srgbClr val="FFFFFF"/>
                </a:solidFill>
                <a:cs typeface="Times New Roman" panose="02020603050405020304" pitchFamily="18" charset="0"/>
              </a:rPr>
              <a:t>وللوقتِ ألزمَ تَلاميذهُ أن يَركبوا السَّفينةَ ويسبقُوهُ إلى العبرِ حتَّى يَصرفَ الجموعَ. وبعد ما صرف الجموع صَعِدَ إلى الجبل على انفردٍ ليُصلِّيَ، ولمَّا صار المساءُ كان هناكَ وحدهُ. وأمَّا السَّفينةُ فكانت بعيدةً عن البَرِّ بنحو خمسة وعشرين غلوة مُعذَّبةً من الأمواج. لأنَّ الرِّيحَ كانت مُضادَّةً. وفي الهزيع</a:t>
            </a:r>
            <a:r>
              <a:rPr lang="ar-EG" sz="3150" b="1" dirty="0">
                <a:solidFill>
                  <a:srgbClr val="FFFFFF"/>
                </a:solidFill>
                <a:cs typeface="Times New Roman" panose="02020603050405020304" pitchFamily="18" charset="0"/>
              </a:rPr>
              <a:t> </a:t>
            </a:r>
            <a:r>
              <a:rPr lang="ar-SA" sz="3150" b="1" dirty="0">
                <a:solidFill>
                  <a:srgbClr val="FFFFFF"/>
                </a:solidFill>
                <a:cs typeface="Times New Roman" panose="02020603050405020304" pitchFamily="18" charset="0"/>
              </a:rPr>
              <a:t>الرَّابع من اللَّيل جاءَ إليهُم ماشياً على البحر. </a:t>
            </a:r>
          </a:p>
        </p:txBody>
      </p:sp>
    </p:spTree>
    <p:extLst>
      <p:ext uri="{BB962C8B-B14F-4D97-AF65-F5344CB8AC3E}">
        <p14:creationId xmlns:p14="http://schemas.microsoft.com/office/powerpoint/2010/main" val="36011516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4C8AF3D-D531-4579-B9D7-E6EF25860AFF}"/>
              </a:ext>
            </a:extLst>
          </p:cNvPr>
          <p:cNvSpPr txBox="1"/>
          <p:nvPr/>
        </p:nvSpPr>
        <p:spPr>
          <a:xfrm>
            <a:off x="0" y="4345206"/>
            <a:ext cx="9144000" cy="2554545"/>
          </a:xfrm>
          <a:prstGeom prst="rect">
            <a:avLst/>
          </a:prstGeom>
          <a:noFill/>
        </p:spPr>
        <p:txBody>
          <a:bodyPr vert="horz" rtlCol="0">
            <a:spAutoFit/>
          </a:bodyPr>
          <a:lstStyle/>
          <a:p>
            <a:pPr algn="justLow" rtl="1"/>
            <a:r>
              <a:rPr lang="ar-SA" sz="3200" b="1" dirty="0">
                <a:solidFill>
                  <a:srgbClr val="FFFFFF"/>
                </a:solidFill>
                <a:cs typeface="Times New Roman" panose="02020603050405020304" pitchFamily="18" charset="0"/>
              </a:rPr>
              <a:t>فلمَّا رآهُ تلاميذهُ ماشياً على البحر اضطربوا وقالوا: " إنَّهُ خيالٌ ". ومِن الخوفِ صرخوا! فللوقت كلَّمهم قائلاً: " تشجَّعوا! أنا هو. لا تَخَافُوا ". فأجاب بُطرسُ وقال له: " ياربُّ، إن كُنتَ أنتَ هوَ، فَمُرني أن آتي إليك على الماء ". فقال له:</a:t>
            </a:r>
            <a:r>
              <a:rPr lang="ar-EG" sz="3200" b="1" dirty="0">
                <a:solidFill>
                  <a:srgbClr val="FFFFFF"/>
                </a:solidFill>
                <a:cs typeface="Times New Roman" panose="02020603050405020304" pitchFamily="18" charset="0"/>
              </a:rPr>
              <a:t> </a:t>
            </a:r>
            <a:r>
              <a:rPr lang="ar-SA" sz="3200" b="1" dirty="0">
                <a:solidFill>
                  <a:srgbClr val="FFFFFF"/>
                </a:solidFill>
                <a:cs typeface="Times New Roman" panose="02020603050405020304" pitchFamily="18" charset="0"/>
              </a:rPr>
              <a:t>" تعـال ". فنـزل بُطـرسُ من السَّفيـنةِ ومشـى على الماء ليأتي إلى يسوعَ.</a:t>
            </a:r>
            <a:r>
              <a:rPr lang="ar-EG" sz="3200" b="1" dirty="0">
                <a:solidFill>
                  <a:srgbClr val="FFFFFF"/>
                </a:solidFill>
                <a:cs typeface="Times New Roman" panose="02020603050405020304" pitchFamily="18" charset="0"/>
              </a:rPr>
              <a:t> </a:t>
            </a:r>
            <a:r>
              <a:rPr lang="ar-SA" sz="3200" b="1" dirty="0">
                <a:solidFill>
                  <a:srgbClr val="FFFFFF"/>
                </a:solidFill>
                <a:cs typeface="Times New Roman" panose="02020603050405020304" pitchFamily="18" charset="0"/>
              </a:rPr>
              <a:t>ولمَّا رأى الرِّيحَ خاف.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0287939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2682DD7-FDED-4050-A9C1-3E77A24172EC}"/>
              </a:ext>
            </a:extLst>
          </p:cNvPr>
          <p:cNvSpPr txBox="1"/>
          <p:nvPr/>
        </p:nvSpPr>
        <p:spPr>
          <a:xfrm>
            <a:off x="0" y="4345206"/>
            <a:ext cx="9144000" cy="2554545"/>
          </a:xfrm>
          <a:prstGeom prst="rect">
            <a:avLst/>
          </a:prstGeom>
          <a:noFill/>
        </p:spPr>
        <p:txBody>
          <a:bodyPr vert="horz" rtlCol="0">
            <a:spAutoFit/>
          </a:bodyPr>
          <a:lstStyle/>
          <a:p>
            <a:pPr algn="r" rtl="1"/>
            <a:r>
              <a:rPr lang="ar-SA" sz="4000" b="1" dirty="0">
                <a:solidFill>
                  <a:srgbClr val="FFFFFF"/>
                </a:solidFill>
                <a:cs typeface="Times New Roman" panose="02020603050405020304" pitchFamily="18" charset="0"/>
              </a:rPr>
              <a:t>وإذ ابتدأ يغرقُ، صرخ قائلاً: " يا ربُّ نجِّني ". فللوقت مدَّ يسوعُ يَدهُ وأمسكهُ وقال له: " يا قليل الإيمان، لماذا</a:t>
            </a:r>
            <a:r>
              <a:rPr lang="ar-EG" sz="4000" b="1" dirty="0">
                <a:solidFill>
                  <a:srgbClr val="FFFFFF"/>
                </a:solidFill>
                <a:cs typeface="Times New Roman" panose="02020603050405020304" pitchFamily="18" charset="0"/>
              </a:rPr>
              <a:t> </a:t>
            </a:r>
            <a:r>
              <a:rPr lang="ar-SA" sz="4000" b="1" dirty="0">
                <a:cs typeface="Times New Roman" panose="02020603050405020304" pitchFamily="18" charset="0"/>
              </a:rPr>
              <a:t>شككت؟ " فلمَّا ركب السَّفينةَ سكنت الرِّيحُ. والذين كانوا في السَّفينةِ سجدوا لهُ قائلين: " بيقةِ أنتَ ابن الله ! ". </a:t>
            </a:r>
            <a:endParaRPr lang="en-GB" sz="4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0443543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B01D5E5-B552-480A-A8F1-2F677DED6D9A}"/>
              </a:ext>
            </a:extLst>
          </p:cNvPr>
          <p:cNvSpPr txBox="1"/>
          <p:nvPr/>
        </p:nvSpPr>
        <p:spPr>
          <a:xfrm>
            <a:off x="0" y="4345206"/>
            <a:ext cx="9144000" cy="2554545"/>
          </a:xfrm>
          <a:prstGeom prst="rect">
            <a:avLst/>
          </a:prstGeom>
          <a:noFill/>
        </p:spPr>
        <p:txBody>
          <a:bodyPr vert="horz" rtlCol="0">
            <a:spAutoFit/>
          </a:bodyPr>
          <a:lstStyle/>
          <a:p>
            <a:pPr algn="r" rtl="1"/>
            <a:r>
              <a:rPr lang="ar-SA" sz="4000" b="1" dirty="0">
                <a:cs typeface="Times New Roman" panose="02020603050405020304" pitchFamily="18" charset="0"/>
              </a:rPr>
              <a:t>فلمَّا عبروا دخلوا إلى أرض جَنِّيسَارَتَ، فعَرفَهُ رجالُ ذلكَ المكان. وأرسلوا إلى جَميع تلك الكورةِ المُحيطةِ، وقدَّموا إليهِ جميع السُّقماء. وطلبوا إليهِ أن يلمسوا طرف ثوبه فقط. فجميعُ الذينَ لمسُوهُ خلصوا.</a:t>
            </a:r>
            <a:endParaRPr lang="en-GB" sz="4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807600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8232212"/>
      </p:ext>
    </p:extLst>
  </p:cSld>
  <p:clrMapOvr>
    <a:masterClrMapping/>
  </p:clrMapOvr>
  <p:transition spd="slow" advClick="0" advTm="0"/>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Title 1"/>
          <p:cNvSpPr>
            <a:spLocks noGrp="1"/>
          </p:cNvSpPr>
          <p:nvPr>
            <p:ph type="title"/>
          </p:nvPr>
        </p:nvSpPr>
        <p:spPr bwMode="auto">
          <a:xfrm>
            <a:off x="-1524000" y="19050"/>
            <a:ext cx="15240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هاتور1</a:t>
            </a:r>
            <a:endParaRPr lang="en-US"/>
          </a:p>
        </p:txBody>
      </p:sp>
      <p:sp>
        <p:nvSpPr>
          <p:cNvPr id="5" name="Title 1">
            <a:extLst>
              <a:ext uri="{FF2B5EF4-FFF2-40B4-BE49-F238E27FC236}">
                <a16:creationId xmlns:a16="http://schemas.microsoft.com/office/drawing/2014/main" id="{55E597BB-C231-4FBC-9CCA-6DAB264B6AE9}"/>
              </a:ext>
            </a:extLst>
          </p:cNvPr>
          <p:cNvSpPr txBox="1">
            <a:spLocks/>
          </p:cNvSpPr>
          <p:nvPr/>
        </p:nvSpPr>
        <p:spPr bwMode="auto">
          <a:xfrm>
            <a:off x="0" y="3605772"/>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( 17 : 15 ، 6 )</a:t>
            </a:r>
          </a:p>
        </p:txBody>
      </p:sp>
      <p:sp>
        <p:nvSpPr>
          <p:cNvPr id="6" name="Content Placeholder 3">
            <a:extLst>
              <a:ext uri="{FF2B5EF4-FFF2-40B4-BE49-F238E27FC236}">
                <a16:creationId xmlns:a16="http://schemas.microsoft.com/office/drawing/2014/main" id="{FF790D3C-24BD-4ACD-9DFA-C1AF6D9F048C}"/>
              </a:ext>
            </a:extLst>
          </p:cNvPr>
          <p:cNvSpPr txBox="1">
            <a:spLocks/>
          </p:cNvSpPr>
          <p:nvPr/>
        </p:nvSpPr>
        <p:spPr bwMode="auto">
          <a:xfrm>
            <a:off x="0" y="4782111"/>
            <a:ext cx="9144000" cy="1581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4400" b="1" dirty="0">
                <a:solidFill>
                  <a:srgbClr val="FFFFFF"/>
                </a:solidFill>
                <a:latin typeface="CS New Athanasius" panose="020B0500000000000000" pitchFamily="34" charset="0"/>
                <a:cs typeface="Times New Roman" panose="02020603050405020304" pitchFamily="18" charset="0"/>
              </a:rPr>
              <a:t>ظهرت عيونُ المياهِ وانكشفت أساساتُ المسكونةِ،</a:t>
            </a:r>
          </a:p>
          <a:p>
            <a:pPr algn="ctr" rtl="1" eaLnBrk="1" hangingPunct="1">
              <a:spcBef>
                <a:spcPct val="20000"/>
              </a:spcBef>
            </a:pPr>
            <a:r>
              <a:rPr lang="ar-EG" sz="4400" b="1" dirty="0">
                <a:solidFill>
                  <a:srgbClr val="FFFFFF"/>
                </a:solidFill>
                <a:latin typeface="CS New Athanasius" panose="020B0500000000000000" pitchFamily="34" charset="0"/>
                <a:cs typeface="Times New Roman" panose="02020603050405020304" pitchFamily="18" charset="0"/>
              </a:rPr>
              <a:t> دعوتُ الرَّبَّ، وإلى إلهي صَرختُ. فسمعَ صوتى. </a:t>
            </a: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D93028B-9EA2-49DD-B310-DAAE0DD90417}"/>
              </a:ext>
            </a:extLst>
          </p:cNvPr>
          <p:cNvSpPr>
            <a:spLocks noGrp="1"/>
          </p:cNvSpPr>
          <p:nvPr/>
        </p:nvSpPr>
        <p:spPr bwMode="auto">
          <a:xfrm>
            <a:off x="0" y="663575"/>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dirty="0"/>
              <a:t>الإنجيل من بشارة معلمنا مر قس ( 4 : 10 ـ 20 )</a:t>
            </a:r>
            <a:endParaRPr lang="en-US" dirty="0"/>
          </a:p>
        </p:txBody>
      </p:sp>
      <p:sp>
        <p:nvSpPr>
          <p:cNvPr id="4" name="Content Placeholder 2">
            <a:extLst>
              <a:ext uri="{FF2B5EF4-FFF2-40B4-BE49-F238E27FC236}">
                <a16:creationId xmlns:a16="http://schemas.microsoft.com/office/drawing/2014/main" id="{08867793-08F9-46E8-BEBB-7D49A722195D}"/>
              </a:ext>
            </a:extLst>
          </p:cNvPr>
          <p:cNvSpPr>
            <a:spLocks noGrp="1"/>
          </p:cNvSpPr>
          <p:nvPr/>
        </p:nvSpPr>
        <p:spPr bwMode="auto">
          <a:xfrm>
            <a:off x="-80682" y="4307354"/>
            <a:ext cx="9238129" cy="25545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a:lstStyle>
          <a:p>
            <a:pPr marL="0" indent="0" eaLnBrk="1" hangingPunct="1">
              <a:buFontTx/>
              <a:buNone/>
            </a:pPr>
            <a:r>
              <a:rPr lang="ar-SA" sz="3200" b="1" dirty="0">
                <a:solidFill>
                  <a:srgbClr val="FFFFFF"/>
                </a:solidFill>
                <a:cs typeface="Times New Roman" panose="02020603050405020304" pitchFamily="18" charset="0"/>
              </a:rPr>
              <a:t>ولمَّا كانَ وحدهُ، سألهُ الَّذينَ حولهُ مع الاثني عشر عن المثل، فقال لهُم: " قد أُعطي لكُم أن تعرفوا أسرار ملكوتِ الله وأمَّا الَّذين هم من خارج فبالأمثال يكونُ لهم كلُّ شيءٍ، لكي يُبصروا مُبصرين ولا يَنظروا، ويسمعوا سامعين ولا يفهموا، لئلاَّ يرجِعوا فتُغفر لهُم خطاياهُم ". ثمَّ قال لَهُم: " أمَا تعلمُون</a:t>
            </a:r>
            <a:r>
              <a:rPr lang="ar-EG" sz="3200" b="1" dirty="0">
                <a:solidFill>
                  <a:srgbClr val="FFFFFF"/>
                </a:solidFill>
                <a:cs typeface="Times New Roman" panose="02020603050405020304" pitchFamily="18" charset="0"/>
              </a:rPr>
              <a:t> هذا المَثَل ؟ فكيف تعرفُون جميع الأمثال ؟ </a:t>
            </a:r>
            <a:endParaRPr lang="ar-SA" sz="3200" b="1" dirty="0">
              <a:solidFill>
                <a:srgbClr val="FFFFFF"/>
              </a:solidFill>
              <a:cs typeface="Times New Roman" panose="02020603050405020304" pitchFamily="18" charset="0"/>
            </a:endParaRPr>
          </a:p>
        </p:txBody>
      </p:sp>
    </p:spTree>
    <p:extLst>
      <p:ext uri="{BB962C8B-B14F-4D97-AF65-F5344CB8AC3E}">
        <p14:creationId xmlns:p14="http://schemas.microsoft.com/office/powerpoint/2010/main" val="13061040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C0A8FD3-5433-416B-9F63-5B304FA1BA8A}"/>
              </a:ext>
            </a:extLst>
          </p:cNvPr>
          <p:cNvSpPr txBox="1"/>
          <p:nvPr/>
        </p:nvSpPr>
        <p:spPr>
          <a:xfrm>
            <a:off x="0" y="4345206"/>
            <a:ext cx="9144000" cy="2554545"/>
          </a:xfrm>
          <a:prstGeom prst="rect">
            <a:avLst/>
          </a:prstGeom>
          <a:noFill/>
        </p:spPr>
        <p:txBody>
          <a:bodyPr vert="horz" wrap="square" rtlCol="0">
            <a:spAutoFit/>
          </a:bodyPr>
          <a:lstStyle/>
          <a:p>
            <a:pPr algn="justLow" rtl="1"/>
            <a:r>
              <a:rPr lang="ar-EG" sz="3200" b="1" dirty="0">
                <a:solidFill>
                  <a:srgbClr val="FFFFFF"/>
                </a:solidFill>
                <a:cs typeface="Times New Roman" panose="02020603050405020304" pitchFamily="18" charset="0"/>
              </a:rPr>
              <a:t>الزَّارع يَزرع الكلمة. وهؤلاء هُم الَّذين على الطَّريق: حيثُ تُزرع الكلمةُ، وإذا سمعوا يأتي الشَّيطانُ للوقتِ وينزعُ الكلمة المزروعة في قُلوبِهم. وهؤلاء كذلك هُم الَّذين زُرِعوا على الأماكن المحجرة: الَّذين إذا سَمعوا الكلمة يَقبلونَها بفرحٍ، ولكن ليس لهم أصلٌ في ذواتهم، بل هُم إلى حين. فبعـد ذلك إذا حـدث ضيـقٌ أو اضطهادٌ من أجـل الكلـمـةِ،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2228518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3AD874D-7F4C-4C57-B2AA-D7CDBC3811B3}"/>
              </a:ext>
            </a:extLst>
          </p:cNvPr>
          <p:cNvSpPr txBox="1"/>
          <p:nvPr/>
        </p:nvSpPr>
        <p:spPr>
          <a:xfrm>
            <a:off x="0" y="4345206"/>
            <a:ext cx="9144000" cy="2554545"/>
          </a:xfrm>
          <a:prstGeom prst="rect">
            <a:avLst/>
          </a:prstGeom>
          <a:noFill/>
        </p:spPr>
        <p:txBody>
          <a:bodyPr vert="horz" rtlCol="0">
            <a:spAutoFit/>
          </a:bodyPr>
          <a:lstStyle/>
          <a:p>
            <a:pPr algn="justLow" rtl="1"/>
            <a:r>
              <a:rPr lang="ar-EG" sz="3200" b="1" dirty="0">
                <a:solidFill>
                  <a:srgbClr val="FFFFFF"/>
                </a:solidFill>
                <a:cs typeface="Times New Roman" panose="02020603050405020304" pitchFamily="18" charset="0"/>
              </a:rPr>
              <a:t>فللوقـتِ يعثُرون. وغيرهم الذين زُرعوا بين الشَّوك: هؤلاء هُم الَّذين يَسمعون الكلمة، وهموم هذا الدهر </a:t>
            </a:r>
            <a:r>
              <a:rPr lang="ar-SA" sz="3200" b="1" dirty="0">
                <a:cs typeface="Times New Roman" panose="02020603050405020304" pitchFamily="18" charset="0"/>
              </a:rPr>
              <a:t>وغرورُ الغِنَي وشهواتُ سائر الأشياء تدخل وتَخنقُ الكلمة فتصير بلا ثمر. والَّذين زُرعوا على الأرض الجيِّدةِ: هُم الَّذين يَسمعون الكلمة ويَقبلونها، ويثمرون: واحدٌ ثلاثين وآخرُ سِتِّين وآخرُ مئةً ".</a:t>
            </a:r>
          </a:p>
        </p:txBody>
      </p:sp>
    </p:spTree>
    <p:extLst>
      <p:ext uri="{BB962C8B-B14F-4D97-AF65-F5344CB8AC3E}">
        <p14:creationId xmlns:p14="http://schemas.microsoft.com/office/powerpoint/2010/main" val="1011697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7"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dirty="0">
                <a:solidFill>
                  <a:srgbClr val="FFFFFF"/>
                </a:solidFill>
                <a:cs typeface="Times New Roman" panose="02020603050405020304" pitchFamily="18" charset="0"/>
              </a:rPr>
              <a:t>" بمَن أُشبِّه هذا الجيل؟ يُشبِه أولاداً جالسين في الأسواق يُنادون إلى أصحابهم ويقولون: زمَّرنا لكم فلم ترقصوا! نُحنَا لكم فلم تبكوا! لأنه جاء يوحنَّا لا يأكُل خُبزاً ولا يشرب خمراً، فقالوا: إن فيه شيطانٌ. جاء ابن الإنسان يأكل ويشرب، فقالوا: هوذا إنسانٌ أَكُولٌ وشِرِّيبُ خمرٍ، مُحبٌّ للعشَّارين والخطاةِ. والحكمة تبرَّرت من جميع بنيها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7000290"/>
      </p:ext>
    </p:extLst>
  </p:cSld>
  <p:clrMapOvr>
    <a:masterClrMapping/>
  </p:clrMapOvr>
  <p:transition spd="slow" advClick="0" advTm="0"/>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Title 1"/>
          <p:cNvSpPr>
            <a:spLocks noGrp="1"/>
          </p:cNvSpPr>
          <p:nvPr>
            <p:ph type="title"/>
          </p:nvPr>
        </p:nvSpPr>
        <p:spPr bwMode="auto">
          <a:xfrm>
            <a:off x="-1524000" y="19050"/>
            <a:ext cx="15240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هاتور2</a:t>
            </a:r>
            <a:endParaRPr lang="en-US"/>
          </a:p>
        </p:txBody>
      </p:sp>
      <p:sp>
        <p:nvSpPr>
          <p:cNvPr id="5" name="Title 1">
            <a:extLst>
              <a:ext uri="{FF2B5EF4-FFF2-40B4-BE49-F238E27FC236}">
                <a16:creationId xmlns:a16="http://schemas.microsoft.com/office/drawing/2014/main" id="{DFA92FC5-E4BE-439C-999D-482748F1DD9A}"/>
              </a:ext>
            </a:extLst>
          </p:cNvPr>
          <p:cNvSpPr txBox="1">
            <a:spLocks/>
          </p:cNvSpPr>
          <p:nvPr/>
        </p:nvSpPr>
        <p:spPr bwMode="auto">
          <a:xfrm>
            <a:off x="0" y="363098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( 103 : 13 ، 14)</a:t>
            </a:r>
          </a:p>
        </p:txBody>
      </p:sp>
      <p:sp>
        <p:nvSpPr>
          <p:cNvPr id="6" name="Content Placeholder 3">
            <a:extLst>
              <a:ext uri="{FF2B5EF4-FFF2-40B4-BE49-F238E27FC236}">
                <a16:creationId xmlns:a16="http://schemas.microsoft.com/office/drawing/2014/main" id="{68DC53A3-40CE-42F9-9612-AE3BA731A0C8}"/>
              </a:ext>
            </a:extLst>
          </p:cNvPr>
          <p:cNvSpPr txBox="1">
            <a:spLocks/>
          </p:cNvSpPr>
          <p:nvPr/>
        </p:nvSpPr>
        <p:spPr bwMode="auto">
          <a:xfrm>
            <a:off x="0" y="453062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4800" b="1" dirty="0">
                <a:solidFill>
                  <a:srgbClr val="FFFFFF"/>
                </a:solidFill>
                <a:latin typeface="CS New Athanasius" panose="020B0500000000000000" pitchFamily="34" charset="0"/>
                <a:cs typeface="Times New Roman" panose="02020603050405020304" pitchFamily="18" charset="0"/>
              </a:rPr>
              <a:t>الذي يسقي الجبَالُ من علاليهِ. من ثمرةِ أعمالِكَ تشبع الأرض. الذي يُنبتُ عُشباً للبهائم. وبُقولَ الخضرةِ لخدمة البشر.</a:t>
            </a: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5F9AFBB-8BB2-4A0D-B7DB-F42E61942381}"/>
              </a:ext>
            </a:extLst>
          </p:cNvPr>
          <p:cNvSpPr>
            <a:spLocks noGrp="1"/>
          </p:cNvSpPr>
          <p:nvPr/>
        </p:nvSpPr>
        <p:spPr bwMode="auto">
          <a:xfrm>
            <a:off x="0" y="3649381"/>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dirty="0"/>
              <a:t>الإنجيل من بشارة مُعلمنا لوقا ( 12 : 27 ـ 31 )</a:t>
            </a:r>
            <a:endParaRPr lang="en-US" dirty="0"/>
          </a:p>
        </p:txBody>
      </p:sp>
      <p:sp>
        <p:nvSpPr>
          <p:cNvPr id="4" name="Content Placeholder 2">
            <a:extLst>
              <a:ext uri="{FF2B5EF4-FFF2-40B4-BE49-F238E27FC236}">
                <a16:creationId xmlns:a16="http://schemas.microsoft.com/office/drawing/2014/main" id="{F4A94E4E-0862-4399-846A-8B08723E96F5}"/>
              </a:ext>
            </a:extLst>
          </p:cNvPr>
          <p:cNvSpPr>
            <a:spLocks noGrp="1"/>
          </p:cNvSpPr>
          <p:nvPr/>
        </p:nvSpPr>
        <p:spPr bwMode="auto">
          <a:xfrm>
            <a:off x="0" y="4414556"/>
            <a:ext cx="9144000" cy="230832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a:lstStyle>
          <a:p>
            <a:pPr marL="0" indent="0" algn="justLow" eaLnBrk="1" hangingPunct="1">
              <a:buNone/>
            </a:pPr>
            <a:r>
              <a:rPr lang="ar-SA" b="1" dirty="0">
                <a:solidFill>
                  <a:srgbClr val="FFFFFF"/>
                </a:solidFill>
                <a:cs typeface="Times New Roman" panose="02020603050405020304" pitchFamily="18" charset="0"/>
              </a:rPr>
              <a:t>تأمَّلوا الزهورُ كيف تنمو: لا تتعب ولا تحترف حرفةٍ، ولكن أقولُ لكم: إنَّهُ ولا سُليمانُ في كلِّ مجدهِ كان يلبسُ كواحدةٍ منها. فإن كان العشب الذي يوجد اليوم في الحقل ويطرح غداً في التَّـنُّور يُلبسُهُ الله هكذا، فكم بالحريِّ أنتم يا قليلي الإيمان ؟ </a:t>
            </a:r>
          </a:p>
        </p:txBody>
      </p:sp>
    </p:spTree>
    <p:extLst>
      <p:ext uri="{BB962C8B-B14F-4D97-AF65-F5344CB8AC3E}">
        <p14:creationId xmlns:p14="http://schemas.microsoft.com/office/powerpoint/2010/main" val="32544210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BAF852E-1A5C-4A94-8EB3-CF53A8F3E221}"/>
              </a:ext>
            </a:extLst>
          </p:cNvPr>
          <p:cNvSpPr txBox="1"/>
          <p:nvPr/>
        </p:nvSpPr>
        <p:spPr>
          <a:xfrm>
            <a:off x="0" y="4345206"/>
            <a:ext cx="9144000" cy="2554545"/>
          </a:xfrm>
          <a:prstGeom prst="rect">
            <a:avLst/>
          </a:prstGeom>
          <a:noFill/>
        </p:spPr>
        <p:txBody>
          <a:bodyPr vert="horz" rtlCol="0">
            <a:spAutoFit/>
          </a:bodyPr>
          <a:lstStyle/>
          <a:p>
            <a:pPr algn="r" rtl="1"/>
            <a:r>
              <a:rPr lang="ar-SA" sz="4000" b="1" dirty="0">
                <a:solidFill>
                  <a:srgbClr val="FFFFFF"/>
                </a:solidFill>
                <a:cs typeface="Times New Roman" panose="02020603050405020304" pitchFamily="18" charset="0"/>
              </a:rPr>
              <a:t>فلا تطلبوا أنتم ما تاكلونَ وما تشربونَ ولا تهتموا بأمرٍ، فإنَّ</a:t>
            </a:r>
            <a:r>
              <a:rPr lang="ar-EG" sz="4000" b="1" dirty="0">
                <a:solidFill>
                  <a:srgbClr val="FFFFFF"/>
                </a:solidFill>
                <a:cs typeface="Times New Roman" panose="02020603050405020304" pitchFamily="18" charset="0"/>
              </a:rPr>
              <a:t> </a:t>
            </a:r>
            <a:r>
              <a:rPr lang="ar-SA" sz="4000" b="1" dirty="0">
                <a:solidFill>
                  <a:srgbClr val="FFFFFF"/>
                </a:solidFill>
                <a:cs typeface="Times New Roman" panose="02020603050405020304" pitchFamily="18" charset="0"/>
              </a:rPr>
              <a:t>هذه كلها تَطلُبها أُمم العالم. وأمَّا أنتم فأبوكم يَعلَمُ أنَّكم تحتاجونَ إلى هذه. بل اطلبوا ملكوتَ الله، وهذه جميعها تُزادُ لكُم.</a:t>
            </a:r>
            <a:endParaRPr lang="en-GB" sz="4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1009322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9633393"/>
      </p:ext>
    </p:extLst>
  </p:cSld>
  <p:clrMapOvr>
    <a:masterClrMapping/>
  </p:clrMapOvr>
  <p:transition spd="slow" advClick="0" advTm="0"/>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4" name="Title 1"/>
          <p:cNvSpPr>
            <a:spLocks noGrp="1"/>
          </p:cNvSpPr>
          <p:nvPr>
            <p:ph type="title"/>
          </p:nvPr>
        </p:nvSpPr>
        <p:spPr bwMode="auto">
          <a:xfrm>
            <a:off x="-1524000" y="19050"/>
            <a:ext cx="15240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هاتور3</a:t>
            </a:r>
            <a:endParaRPr lang="en-US"/>
          </a:p>
        </p:txBody>
      </p:sp>
      <p:sp>
        <p:nvSpPr>
          <p:cNvPr id="5" name="Title 1">
            <a:extLst>
              <a:ext uri="{FF2B5EF4-FFF2-40B4-BE49-F238E27FC236}">
                <a16:creationId xmlns:a16="http://schemas.microsoft.com/office/drawing/2014/main" id="{26885444-7B7C-4E09-B529-FB38FC9C7B46}"/>
              </a:ext>
            </a:extLst>
          </p:cNvPr>
          <p:cNvSpPr txBox="1">
            <a:spLocks/>
          </p:cNvSpPr>
          <p:nvPr/>
        </p:nvSpPr>
        <p:spPr bwMode="auto">
          <a:xfrm>
            <a:off x="0" y="3605772"/>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( 86 : 2 ، 3 ، 4)</a:t>
            </a:r>
          </a:p>
        </p:txBody>
      </p:sp>
      <p:sp>
        <p:nvSpPr>
          <p:cNvPr id="6" name="Content Placeholder 3">
            <a:extLst>
              <a:ext uri="{FF2B5EF4-FFF2-40B4-BE49-F238E27FC236}">
                <a16:creationId xmlns:a16="http://schemas.microsoft.com/office/drawing/2014/main" id="{332C72A9-9F13-4152-8062-427AC16FD53A}"/>
              </a:ext>
            </a:extLst>
          </p:cNvPr>
          <p:cNvSpPr txBox="1">
            <a:spLocks/>
          </p:cNvSpPr>
          <p:nvPr/>
        </p:nvSpPr>
        <p:spPr bwMode="auto">
          <a:xfrm>
            <a:off x="0" y="4317159"/>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5400" b="1">
                <a:solidFill>
                  <a:srgbClr val="FFFFFF"/>
                </a:solidFill>
                <a:latin typeface="CS New Athanasius" panose="020B0500000000000000" pitchFamily="34" charset="0"/>
                <a:cs typeface="Times New Roman" panose="02020603050405020304" pitchFamily="18" charset="0"/>
              </a:rPr>
              <a:t>خلص عبدك يا إلهى، المتكل عليك، إرحمنى يارب فإنى صرخت إليك النهار كله، فرّح نفس عبدك.</a:t>
            </a: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FEE9A8B-DD2C-42CD-B2E3-E4FCE722B9D3}"/>
              </a:ext>
            </a:extLst>
          </p:cNvPr>
          <p:cNvSpPr>
            <a:spLocks noGrp="1"/>
          </p:cNvSpPr>
          <p:nvPr/>
        </p:nvSpPr>
        <p:spPr bwMode="auto">
          <a:xfrm>
            <a:off x="0" y="663575"/>
            <a:ext cx="9144000" cy="7651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rtl="1" eaLnBrk="0" fontAlgn="base" hangingPunct="0">
              <a:spcBef>
                <a:spcPct val="0"/>
              </a:spcBef>
              <a:spcAft>
                <a:spcPct val="0"/>
              </a:spcAft>
              <a:defRPr sz="3600">
                <a:solidFill>
                  <a:schemeClr val="bg1"/>
                </a:solidFill>
                <a:latin typeface="+mj-lt"/>
                <a:ea typeface="+mj-ea"/>
                <a:cs typeface="+mj-cs"/>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a:defRPr/>
            </a:pPr>
            <a:r>
              <a:rPr lang="ar-SA" sz="4400" b="1" u="sng" kern="1200" dirty="0">
                <a:solidFill>
                  <a:srgbClr val="FFC000"/>
                </a:solidFill>
                <a:latin typeface="Times New Roman" panose="02020603050405020304" pitchFamily="18" charset="0"/>
                <a:ea typeface="+mn-ea"/>
              </a:rPr>
              <a:t>الإنجيل من بشارة مُعلمنا متى ( 11 : 25 – 30)</a:t>
            </a:r>
            <a:endParaRPr lang="en-US" sz="4400" b="1" u="sng" kern="1200" dirty="0">
              <a:solidFill>
                <a:srgbClr val="FFC000"/>
              </a:solidFill>
              <a:latin typeface="Times New Roman" panose="02020603050405020304" pitchFamily="18" charset="0"/>
              <a:ea typeface="+mn-ea"/>
              <a:cs typeface="Times New Roman" panose="02020603050405020304" pitchFamily="18" charset="0"/>
            </a:endParaRPr>
          </a:p>
        </p:txBody>
      </p:sp>
      <p:sp>
        <p:nvSpPr>
          <p:cNvPr id="4" name="Content Placeholder 2">
            <a:extLst>
              <a:ext uri="{FF2B5EF4-FFF2-40B4-BE49-F238E27FC236}">
                <a16:creationId xmlns:a16="http://schemas.microsoft.com/office/drawing/2014/main" id="{FD3E68DD-36E8-486F-BE47-D7E0A421AB04}"/>
              </a:ext>
            </a:extLst>
          </p:cNvPr>
          <p:cNvSpPr>
            <a:spLocks noGrp="1"/>
          </p:cNvSpPr>
          <p:nvPr/>
        </p:nvSpPr>
        <p:spPr bwMode="auto">
          <a:xfrm>
            <a:off x="0" y="4303455"/>
            <a:ext cx="9144000" cy="230832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a:lstStyle>
          <a:p>
            <a:pPr marL="0" indent="0" algn="justLow" eaLnBrk="1" hangingPunct="1">
              <a:buNone/>
            </a:pPr>
            <a:r>
              <a:rPr lang="ar-SA" b="1" dirty="0">
                <a:solidFill>
                  <a:srgbClr val="FFFFFF"/>
                </a:solidFill>
                <a:cs typeface="Times New Roman" panose="02020603050405020304" pitchFamily="18" charset="0"/>
              </a:rPr>
              <a:t>في ذلك الوقت اجاب يسوع وقال احمدك ايها الاب رب السماء والارض لانك اخفيت هذه عن الحكماء و الفهماء واعلنتها للاطفال. نعم ايها الاب لان هكذا صارت المسرة امامك. كل شيء قد دفع الي من ابي</a:t>
            </a:r>
            <a:r>
              <a:rPr lang="ar-EG" b="1" dirty="0">
                <a:solidFill>
                  <a:srgbClr val="FFFFFF"/>
                </a:solidFill>
                <a:cs typeface="Times New Roman" panose="02020603050405020304" pitchFamily="18" charset="0"/>
              </a:rPr>
              <a:t> </a:t>
            </a:r>
            <a:r>
              <a:rPr lang="ar-SA" b="1" dirty="0">
                <a:solidFill>
                  <a:srgbClr val="FFFFFF"/>
                </a:solidFill>
                <a:cs typeface="Times New Roman" panose="02020603050405020304" pitchFamily="18" charset="0"/>
              </a:rPr>
              <a:t>وليس احد يعرف الابن الا الاب </a:t>
            </a:r>
          </a:p>
        </p:txBody>
      </p:sp>
    </p:spTree>
    <p:extLst>
      <p:ext uri="{BB962C8B-B14F-4D97-AF65-F5344CB8AC3E}">
        <p14:creationId xmlns:p14="http://schemas.microsoft.com/office/powerpoint/2010/main" val="36428017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03A109D-FC4D-47D7-A669-B7FE9F8D271C}"/>
              </a:ext>
            </a:extLst>
          </p:cNvPr>
          <p:cNvSpPr txBox="1"/>
          <p:nvPr/>
        </p:nvSpPr>
        <p:spPr>
          <a:xfrm>
            <a:off x="-1" y="4345206"/>
            <a:ext cx="9144001" cy="2308324"/>
          </a:xfrm>
          <a:prstGeom prst="rect">
            <a:avLst/>
          </a:prstGeom>
          <a:noFill/>
        </p:spPr>
        <p:txBody>
          <a:bodyPr vert="horz" wrap="square" rtlCol="0">
            <a:spAutoFit/>
          </a:bodyPr>
          <a:lstStyle/>
          <a:p>
            <a:pPr algn="r" rtl="1"/>
            <a:r>
              <a:rPr lang="ar-SA" sz="3600" b="1" dirty="0">
                <a:solidFill>
                  <a:srgbClr val="FFFFFF"/>
                </a:solidFill>
                <a:cs typeface="Times New Roman" panose="02020603050405020304" pitchFamily="18" charset="0"/>
              </a:rPr>
              <a:t>ولا احد يعرف الاب الا الابن ومن اراد الابن ان يعلن له. تعالوا الي يا</a:t>
            </a:r>
            <a:r>
              <a:rPr lang="ar-EG" sz="3600" b="1" dirty="0">
                <a:solidFill>
                  <a:srgbClr val="FFFFFF"/>
                </a:solidFill>
                <a:cs typeface="Times New Roman" panose="02020603050405020304" pitchFamily="18" charset="0"/>
              </a:rPr>
              <a:t> </a:t>
            </a:r>
            <a:r>
              <a:rPr lang="ar-SA" sz="3600" b="1" dirty="0">
                <a:solidFill>
                  <a:srgbClr val="FFFFFF"/>
                </a:solidFill>
                <a:cs typeface="Times New Roman" panose="02020603050405020304" pitchFamily="18" charset="0"/>
              </a:rPr>
              <a:t>جميع المتعبين والثقيلي الاحمال وانا اريحكم. احملوا نيري عليكم وتعلموا مني لاني وديع ومتواضع القلب فتجدوا راحة لنفوسكم. لان نيري هين وحملي خفيف.</a:t>
            </a:r>
            <a:endParaRPr lang="en-GB" sz="36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2170234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1618579"/>
      </p:ext>
    </p:extLst>
  </p:cSld>
  <p:clrMapOvr>
    <a:masterClrMapping/>
  </p:clrMapOvr>
  <p:transition spd="slow" advClick="0" advTm="0"/>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7522" name="Title 1"/>
          <p:cNvSpPr>
            <a:spLocks noGrp="1"/>
          </p:cNvSpPr>
          <p:nvPr>
            <p:ph type="title"/>
          </p:nvPr>
        </p:nvSpPr>
        <p:spPr bwMode="auto">
          <a:xfrm>
            <a:off x="-1524000" y="19050"/>
            <a:ext cx="15240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هاتور4</a:t>
            </a:r>
            <a:endParaRPr lang="en-US"/>
          </a:p>
        </p:txBody>
      </p:sp>
      <p:sp>
        <p:nvSpPr>
          <p:cNvPr id="5" name="Title 1">
            <a:extLst>
              <a:ext uri="{FF2B5EF4-FFF2-40B4-BE49-F238E27FC236}">
                <a16:creationId xmlns:a16="http://schemas.microsoft.com/office/drawing/2014/main" id="{2BF6BD09-73AA-45A6-945D-8893AB49FC1E}"/>
              </a:ext>
            </a:extLst>
          </p:cNvPr>
          <p:cNvSpPr txBox="1">
            <a:spLocks/>
          </p:cNvSpPr>
          <p:nvPr/>
        </p:nvSpPr>
        <p:spPr bwMode="auto">
          <a:xfrm>
            <a:off x="0" y="3603718"/>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( 85 : 11 ، 9 )</a:t>
            </a:r>
          </a:p>
        </p:txBody>
      </p:sp>
      <p:sp>
        <p:nvSpPr>
          <p:cNvPr id="6" name="Content Placeholder 3">
            <a:extLst>
              <a:ext uri="{FF2B5EF4-FFF2-40B4-BE49-F238E27FC236}">
                <a16:creationId xmlns:a16="http://schemas.microsoft.com/office/drawing/2014/main" id="{CDB3C5E9-939E-4C64-9C13-4D3D9FD92AAA}"/>
              </a:ext>
            </a:extLst>
          </p:cNvPr>
          <p:cNvSpPr txBox="1">
            <a:spLocks/>
          </p:cNvSpPr>
          <p:nvPr/>
        </p:nvSpPr>
        <p:spPr bwMode="auto">
          <a:xfrm>
            <a:off x="0" y="4368893"/>
            <a:ext cx="91440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5000" b="1">
                <a:solidFill>
                  <a:srgbClr val="FFFFFF"/>
                </a:solidFill>
                <a:latin typeface="CS New Athanasius" panose="020B0500000000000000" pitchFamily="34" charset="0"/>
                <a:cs typeface="Times New Roman" panose="02020603050405020304" pitchFamily="18" charset="0"/>
              </a:rPr>
              <a:t>أعترفُ لكَ أيُّها الربُّ إلهي من كلِّ قلبي. وأُمجدُ أسمكَ إلى الأبدِ. لأنكَ أنتَ عظيمٌ وصانعُ العَجائبِ. أنتَ وحدَكَ الإلهُ العَظيمُ.</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4671806"/>
      </p:ext>
    </p:extLst>
  </p:cSld>
  <p:clrMapOvr>
    <a:masterClrMapping/>
  </p:clrMapOvr>
  <p:transition spd="slow" advClick="0" advTm="0"/>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CCEF558-B404-4303-B5F5-6052056EC8DB}"/>
              </a:ext>
            </a:extLst>
          </p:cNvPr>
          <p:cNvSpPr>
            <a:spLocks noGrp="1"/>
          </p:cNvSpPr>
          <p:nvPr/>
        </p:nvSpPr>
        <p:spPr bwMode="auto">
          <a:xfrm>
            <a:off x="0" y="3592887"/>
            <a:ext cx="9144000" cy="7651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rtl="1" eaLnBrk="0" fontAlgn="base" hangingPunct="0">
              <a:spcBef>
                <a:spcPct val="0"/>
              </a:spcBef>
              <a:spcAft>
                <a:spcPct val="0"/>
              </a:spcAft>
              <a:defRPr sz="3600">
                <a:solidFill>
                  <a:schemeClr val="bg1"/>
                </a:solidFill>
                <a:latin typeface="+mj-lt"/>
                <a:ea typeface="+mj-ea"/>
                <a:cs typeface="+mj-cs"/>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a:defRPr/>
            </a:pPr>
            <a:r>
              <a:rPr lang="ar-SA" sz="4400" b="1" u="sng" kern="1200" dirty="0">
                <a:solidFill>
                  <a:srgbClr val="FFC000"/>
                </a:solidFill>
                <a:latin typeface="Times New Roman" panose="02020603050405020304" pitchFamily="18" charset="0"/>
                <a:ea typeface="+mn-ea"/>
              </a:rPr>
              <a:t>الإنجيل من بشارة مُعلمنا  متى ( 17 : 14 ـ 21 )</a:t>
            </a:r>
            <a:endParaRPr lang="en-US" sz="4400" b="1" u="sng" kern="1200" dirty="0">
              <a:solidFill>
                <a:srgbClr val="FFC000"/>
              </a:solidFill>
              <a:latin typeface="Times New Roman" panose="02020603050405020304" pitchFamily="18" charset="0"/>
              <a:ea typeface="+mn-ea"/>
              <a:cs typeface="Times New Roman" panose="02020603050405020304" pitchFamily="18" charset="0"/>
            </a:endParaRPr>
          </a:p>
        </p:txBody>
      </p:sp>
      <p:sp>
        <p:nvSpPr>
          <p:cNvPr id="4" name="Content Placeholder 2">
            <a:extLst>
              <a:ext uri="{FF2B5EF4-FFF2-40B4-BE49-F238E27FC236}">
                <a16:creationId xmlns:a16="http://schemas.microsoft.com/office/drawing/2014/main" id="{893C3772-A2C0-4067-8186-7950E49EDBD1}"/>
              </a:ext>
            </a:extLst>
          </p:cNvPr>
          <p:cNvSpPr>
            <a:spLocks noGrp="1"/>
          </p:cNvSpPr>
          <p:nvPr/>
        </p:nvSpPr>
        <p:spPr bwMode="auto">
          <a:xfrm>
            <a:off x="0" y="4300585"/>
            <a:ext cx="9144000" cy="247760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a:lstStyle>
          <a:p>
            <a:pPr marL="0" indent="0" algn="justLow" eaLnBrk="1" hangingPunct="1">
              <a:buNone/>
            </a:pPr>
            <a:r>
              <a:rPr lang="ar-SA" sz="3100" b="1" dirty="0">
                <a:solidFill>
                  <a:srgbClr val="FFFFFF"/>
                </a:solidFill>
                <a:cs typeface="Times New Roman" panose="02020603050405020304" pitchFamily="18" charset="0"/>
              </a:rPr>
              <a:t>ولمَّا جاءَ إلي الجَمعِ تَقدَّمَ إليه رَجلٌ جَاثياً على رُكبتيهِ. وقائلاً: " يا سيِّدُ، ارحم ابني، فإِنَّهُ يُصرعُ ويتألَّمُ شديداً، ويقعُ كثيراً في النَّار وكثيراً في الماء. وأحضرتُهُ إلى تلاميذكَ فلم يقدروا أن يَشفوهُ ". حينئذٍ أجابَ يسوع وقال: " أيُّها الجِيلُ غير المؤمن الملتوي، إلى متى أكونُ معكُم؟ وحتَّي متَى أحتَملُكُم؟ قَدِّمُوهُ إليَّ هُهنَا‍! "فانتهرهُ يسوع فخرج منهُ الشيطان. </a:t>
            </a:r>
          </a:p>
        </p:txBody>
      </p:sp>
    </p:spTree>
    <p:extLst>
      <p:ext uri="{BB962C8B-B14F-4D97-AF65-F5344CB8AC3E}">
        <p14:creationId xmlns:p14="http://schemas.microsoft.com/office/powerpoint/2010/main" val="9651419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6C851E8-8825-4533-B0F8-22288EC80DC0}"/>
              </a:ext>
            </a:extLst>
          </p:cNvPr>
          <p:cNvSpPr txBox="1"/>
          <p:nvPr/>
        </p:nvSpPr>
        <p:spPr>
          <a:xfrm>
            <a:off x="0" y="4303455"/>
            <a:ext cx="9144000" cy="2554545"/>
          </a:xfrm>
          <a:prstGeom prst="rect">
            <a:avLst/>
          </a:prstGeom>
          <a:noFill/>
        </p:spPr>
        <p:txBody>
          <a:bodyPr vert="horz" wrap="square" rtlCol="0">
            <a:spAutoFit/>
          </a:bodyPr>
          <a:lstStyle/>
          <a:p>
            <a:pPr algn="r" rtl="1"/>
            <a:r>
              <a:rPr lang="ar-SA" sz="3200" b="1" dirty="0">
                <a:solidFill>
                  <a:srgbClr val="FFFFFF"/>
                </a:solidFill>
                <a:cs typeface="Times New Roman" panose="02020603050405020304" pitchFamily="18" charset="0"/>
              </a:rPr>
              <a:t>وشُفي الغُلامُ مِن تلكَ السَّاعةِ. حينئذٍ أتى التلاميذُ إلى يسوع على انفرادٍ وقالوا له: "لِماذا لم نقدِر نَحنُ أن نُخرِجَهُ؟" فقال لهُم: "لقلةِ إيمانَكُم. فالحَقَّ أقولُ لكُم: لو كانَ لكُم إيمَانٌ مِثْلُ حَبَّةِ خَرْدلٍ لكُنتُم تَقولونَ لهذا الجَبَل: انتقل من هُنا إلى هُناكَ فينتقل، ولا يكون شيءٌ غيرَ مُمكنٍ لديكم. وأمَّا هذا الجنسُ فلا يَخرجُ إلاَّ بالصَّلاة والصَّوم".</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9062603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7307759"/>
      </p:ext>
    </p:extLst>
  </p:cSld>
  <p:clrMapOvr>
    <a:masterClrMapping/>
  </p:clrMapOvr>
  <p:transition spd="slow" advClick="0" advTm="0"/>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9858" name="Title 1"/>
          <p:cNvSpPr>
            <a:spLocks noGrp="1"/>
          </p:cNvSpPr>
          <p:nvPr>
            <p:ph type="title"/>
          </p:nvPr>
        </p:nvSpPr>
        <p:spPr bwMode="auto">
          <a:xfrm>
            <a:off x="-1519518" y="19050"/>
            <a:ext cx="1519518"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pPr algn="r" rtl="1" eaLnBrk="1" hangingPunct="1"/>
            <a:r>
              <a:rPr lang="ar-EG" dirty="0"/>
              <a:t>كيهك الأحد الأول</a:t>
            </a:r>
            <a:endParaRPr lang="en-US" dirty="0"/>
          </a:p>
        </p:txBody>
      </p:sp>
      <p:sp>
        <p:nvSpPr>
          <p:cNvPr id="5" name="Title 1">
            <a:extLst>
              <a:ext uri="{FF2B5EF4-FFF2-40B4-BE49-F238E27FC236}">
                <a16:creationId xmlns:a16="http://schemas.microsoft.com/office/drawing/2014/main" id="{5B22353D-89ED-4A25-A68C-C8C8BE221609}"/>
              </a:ext>
            </a:extLst>
          </p:cNvPr>
          <p:cNvSpPr txBox="1">
            <a:spLocks/>
          </p:cNvSpPr>
          <p:nvPr/>
        </p:nvSpPr>
        <p:spPr bwMode="auto">
          <a:xfrm>
            <a:off x="0" y="3621088"/>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( 12 : 1 ، 4 )</a:t>
            </a:r>
          </a:p>
        </p:txBody>
      </p:sp>
      <p:sp>
        <p:nvSpPr>
          <p:cNvPr id="6" name="Content Placeholder 3">
            <a:extLst>
              <a:ext uri="{FF2B5EF4-FFF2-40B4-BE49-F238E27FC236}">
                <a16:creationId xmlns:a16="http://schemas.microsoft.com/office/drawing/2014/main" id="{08C58C5F-2EF2-4290-B1EA-0E81D9A6EA47}"/>
              </a:ext>
            </a:extLst>
          </p:cNvPr>
          <p:cNvSpPr txBox="1">
            <a:spLocks/>
          </p:cNvSpPr>
          <p:nvPr/>
        </p:nvSpPr>
        <p:spPr bwMode="auto">
          <a:xfrm>
            <a:off x="0" y="4386263"/>
            <a:ext cx="9144000" cy="2499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buFont typeface="Arial" panose="020B0604020202020204" pitchFamily="34" charset="0"/>
              <a:buNone/>
            </a:pPr>
            <a:r>
              <a:rPr lang="ar-EG" sz="4500" b="1" dirty="0">
                <a:solidFill>
                  <a:srgbClr val="FFFFFF"/>
                </a:solidFill>
                <a:latin typeface="CS Avva Shenouda" panose="020B7200000000000000" pitchFamily="34" charset="0"/>
                <a:cs typeface="Times New Roman" panose="02020603050405020304" pitchFamily="18" charset="0"/>
              </a:rPr>
              <a:t>إلى مَتَى ياربُّ تَنْساني إلى الانقضاءِ،</a:t>
            </a:r>
          </a:p>
          <a:p>
            <a:pPr algn="ctr" rtl="1" eaLnBrk="1" hangingPunct="1">
              <a:spcBef>
                <a:spcPct val="20000"/>
              </a:spcBef>
              <a:buFont typeface="Arial" panose="020B0604020202020204" pitchFamily="34" charset="0"/>
              <a:buNone/>
            </a:pPr>
            <a:r>
              <a:rPr lang="ar-EG" sz="4500" b="1" dirty="0">
                <a:solidFill>
                  <a:srgbClr val="FFFFFF"/>
                </a:solidFill>
                <a:latin typeface="CS Avva Shenouda" panose="020B7200000000000000" pitchFamily="34" charset="0"/>
                <a:cs typeface="Times New Roman" panose="02020603050405020304" pitchFamily="18" charset="0"/>
              </a:rPr>
              <a:t> حَتَى مَتى تَصرفُ وجهَكَ عنِّي.</a:t>
            </a:r>
          </a:p>
          <a:p>
            <a:pPr algn="ctr" rtl="1" eaLnBrk="1" hangingPunct="1">
              <a:spcBef>
                <a:spcPct val="20000"/>
              </a:spcBef>
              <a:buFont typeface="Arial" panose="020B0604020202020204" pitchFamily="34" charset="0"/>
              <a:buNone/>
            </a:pPr>
            <a:r>
              <a:rPr lang="ar-EG" sz="4500" b="1" dirty="0">
                <a:solidFill>
                  <a:srgbClr val="FFFFFF"/>
                </a:solidFill>
                <a:latin typeface="CS Avva Shenouda" panose="020B7200000000000000" pitchFamily="34" charset="0"/>
                <a:cs typeface="Times New Roman" panose="02020603050405020304" pitchFamily="18" charset="0"/>
              </a:rPr>
              <a:t> اُنظر واستَجب لي ياربِّي وإلهي، أنر عَيِنيَّ.</a:t>
            </a: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0A7C346-03C6-4A1C-AE70-C333EDB298FC}"/>
              </a:ext>
            </a:extLst>
          </p:cNvPr>
          <p:cNvSpPr txBox="1">
            <a:spLocks/>
          </p:cNvSpPr>
          <p:nvPr/>
        </p:nvSpPr>
        <p:spPr bwMode="auto">
          <a:xfrm>
            <a:off x="13447" y="3697941"/>
            <a:ext cx="9144000" cy="627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000" b="1" u="sng" dirty="0">
                <a:solidFill>
                  <a:srgbClr val="FFC000"/>
                </a:solidFill>
                <a:latin typeface="Times New Roman" panose="02020603050405020304" pitchFamily="18" charset="0"/>
                <a:cs typeface="Times New Roman" panose="02020603050405020304" pitchFamily="18" charset="0"/>
              </a:rPr>
              <a:t>الإنجيل من بشارة مُعلمنا مرقس البشير ( 14 : 3 ـ 9 )</a:t>
            </a:r>
          </a:p>
        </p:txBody>
      </p:sp>
      <p:sp>
        <p:nvSpPr>
          <p:cNvPr id="4" name="Content Placeholder 3">
            <a:extLst>
              <a:ext uri="{FF2B5EF4-FFF2-40B4-BE49-F238E27FC236}">
                <a16:creationId xmlns:a16="http://schemas.microsoft.com/office/drawing/2014/main" id="{373A9FFE-702E-474D-A8D3-99E1FAB467C2}"/>
              </a:ext>
            </a:extLst>
          </p:cNvPr>
          <p:cNvSpPr txBox="1">
            <a:spLocks/>
          </p:cNvSpPr>
          <p:nvPr/>
        </p:nvSpPr>
        <p:spPr bwMode="auto">
          <a:xfrm>
            <a:off x="13447" y="4325144"/>
            <a:ext cx="9144000"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eaLnBrk="1" hangingPunct="1">
              <a:spcBef>
                <a:spcPct val="20000"/>
              </a:spcBef>
            </a:pPr>
            <a:r>
              <a:rPr lang="ar-SA" sz="3800" b="1" dirty="0">
                <a:solidFill>
                  <a:srgbClr val="FFFFFF"/>
                </a:solidFill>
                <a:latin typeface="CS Avva Shenouda" panose="020B7200000000000000" pitchFamily="34" charset="0"/>
                <a:cs typeface="Times New Roman" panose="02020603050405020304" pitchFamily="18" charset="0"/>
              </a:rPr>
              <a:t>وفيمَا هو في بيتِ عنيا، في بيتِ سمعانَ الأبرصِ، وهو مُتَّكئٌ جاءت امرأةٌ معها قارورةُ طيبِ ناردينٍ خالصٍ كثير الثَّمن. فكسرت القارورةَ وسكبتُهُ على رأسهِ. وكان قومٌ يغتاظونَ في أنفُسهم قائلين: " لماذا كان تلف هذا الطِّيب؟ </a:t>
            </a:r>
          </a:p>
        </p:txBody>
      </p:sp>
    </p:spTree>
    <p:extLst>
      <p:ext uri="{BB962C8B-B14F-4D97-AF65-F5344CB8AC3E}">
        <p14:creationId xmlns:p14="http://schemas.microsoft.com/office/powerpoint/2010/main" val="40465361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5A2C8A-3578-4C03-8EAE-4954B2734CF8}"/>
              </a:ext>
            </a:extLst>
          </p:cNvPr>
          <p:cNvSpPr txBox="1"/>
          <p:nvPr/>
        </p:nvSpPr>
        <p:spPr>
          <a:xfrm>
            <a:off x="-94130" y="4383306"/>
            <a:ext cx="9238129" cy="2308324"/>
          </a:xfrm>
          <a:prstGeom prst="rect">
            <a:avLst/>
          </a:prstGeom>
          <a:noFill/>
        </p:spPr>
        <p:txBody>
          <a:bodyPr wrap="square">
            <a:spAutoFit/>
          </a:bodyPr>
          <a:lstStyle/>
          <a:p>
            <a:pPr algn="r" rtl="1"/>
            <a:r>
              <a:rPr lang="ar-SA" sz="3600" b="1" dirty="0">
                <a:solidFill>
                  <a:srgbClr val="FFFFFF"/>
                </a:solidFill>
                <a:latin typeface="CS Avva Shenouda" panose="020B7200000000000000" pitchFamily="34" charset="0"/>
                <a:cs typeface="Times New Roman" panose="02020603050405020304" pitchFamily="18" charset="0"/>
              </a:rPr>
              <a:t>لأنَّهُ قد كان يُمكنُ أن  </a:t>
            </a:r>
            <a:r>
              <a:rPr lang="ar-EG" sz="3600" b="1" dirty="0">
                <a:solidFill>
                  <a:srgbClr val="FFFFFF"/>
                </a:solidFill>
                <a:latin typeface="CS Avva Shenouda" panose="020B7200000000000000" pitchFamily="34" charset="0"/>
                <a:cs typeface="Times New Roman" panose="02020603050405020304" pitchFamily="18" charset="0"/>
              </a:rPr>
              <a:t>ي</a:t>
            </a:r>
            <a:r>
              <a:rPr lang="ar-SA" sz="3600" b="1" dirty="0">
                <a:solidFill>
                  <a:srgbClr val="FFFFFF"/>
                </a:solidFill>
                <a:latin typeface="CS Avva Shenouda" panose="020B7200000000000000" pitchFamily="34" charset="0"/>
                <a:cs typeface="Times New Roman" panose="02020603050405020304" pitchFamily="18" charset="0"/>
              </a:rPr>
              <a:t>ُباعَ هذا بأكثر مِن ثلاثمائة دينار ويُعطى للفقراء ". وكانوا يحنقون عليها، فقال لهم يسوعُ: " اترُكوها! ما بالكم تتعبونها؟ قد عَمِلَت بي عملاً حسـناً. لأنَّ الفقـراءَ معكُم في كلِّ حيـنٍ ، وإذا أردتم تقدرون أن تحسنوا إليهم في كلَّ حينٍ. </a:t>
            </a:r>
            <a:endParaRPr lang="en-GB" sz="3600" dirty="0"/>
          </a:p>
        </p:txBody>
      </p:sp>
    </p:spTree>
    <p:extLst>
      <p:ext uri="{BB962C8B-B14F-4D97-AF65-F5344CB8AC3E}">
        <p14:creationId xmlns:p14="http://schemas.microsoft.com/office/powerpoint/2010/main" val="15601554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1E537AE-A844-4A9A-8400-8486C5B5BA4A}"/>
              </a:ext>
            </a:extLst>
          </p:cNvPr>
          <p:cNvSpPr txBox="1"/>
          <p:nvPr/>
        </p:nvSpPr>
        <p:spPr>
          <a:xfrm>
            <a:off x="0" y="4345206"/>
            <a:ext cx="9144000" cy="2554545"/>
          </a:xfrm>
          <a:prstGeom prst="rect">
            <a:avLst/>
          </a:prstGeom>
          <a:noFill/>
        </p:spPr>
        <p:txBody>
          <a:bodyPr vert="horz" rtlCol="0">
            <a:spAutoFit/>
          </a:bodyPr>
          <a:lstStyle/>
          <a:p>
            <a:pPr algn="r" rtl="1"/>
            <a:r>
              <a:rPr lang="ar-SA" sz="4000" b="1" dirty="0">
                <a:solidFill>
                  <a:srgbClr val="FFFFFF"/>
                </a:solidFill>
                <a:latin typeface="CS Avva Shenouda" panose="020B7200000000000000" pitchFamily="34" charset="0"/>
                <a:cs typeface="Times New Roman" panose="02020603050405020304" pitchFamily="18" charset="0"/>
              </a:rPr>
              <a:t>وأمَّا أنا فلستُ معكُم في كلِّ حينٍ. عملت ما عندها. لأنَّها سبقَت ودهنت بالطِّيب جسدي لدفني. الحقَّ أقولُ لكُم: حيثما يُكرز بهذا الإنجيل في كلِّ العالم، يُخبَر أيضاً بما فعلته هذه تذكاراً لها.</a:t>
            </a:r>
            <a:endParaRPr lang="en-GB" sz="4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5613226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8164328"/>
      </p:ext>
    </p:extLst>
  </p:cSld>
  <p:clrMapOvr>
    <a:masterClrMapping/>
  </p:clrMapOvr>
  <p:transition spd="slow" advClick="0" advTm="0"/>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3170" name="Title 1"/>
          <p:cNvSpPr>
            <a:spLocks noGrp="1"/>
          </p:cNvSpPr>
          <p:nvPr>
            <p:ph type="title"/>
          </p:nvPr>
        </p:nvSpPr>
        <p:spPr bwMode="auto">
          <a:xfrm>
            <a:off x="-1169894" y="19050"/>
            <a:ext cx="1169893"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pPr algn="r" rtl="1" eaLnBrk="1" hangingPunct="1"/>
            <a:r>
              <a:rPr lang="ar-EG" dirty="0"/>
              <a:t>كيهك الأحد الثانى</a:t>
            </a:r>
            <a:endParaRPr lang="en-US" dirty="0"/>
          </a:p>
        </p:txBody>
      </p:sp>
      <p:sp>
        <p:nvSpPr>
          <p:cNvPr id="5" name="Title 1">
            <a:extLst>
              <a:ext uri="{FF2B5EF4-FFF2-40B4-BE49-F238E27FC236}">
                <a16:creationId xmlns:a16="http://schemas.microsoft.com/office/drawing/2014/main" id="{37C38EE5-07A2-4B37-883C-90997F706E27}"/>
              </a:ext>
            </a:extLst>
          </p:cNvPr>
          <p:cNvSpPr txBox="1">
            <a:spLocks/>
          </p:cNvSpPr>
          <p:nvPr/>
        </p:nvSpPr>
        <p:spPr bwMode="auto">
          <a:xfrm>
            <a:off x="0" y="36046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( 143 : 5 ، 7 )</a:t>
            </a:r>
          </a:p>
        </p:txBody>
      </p:sp>
      <p:sp>
        <p:nvSpPr>
          <p:cNvPr id="6" name="Content Placeholder 3">
            <a:extLst>
              <a:ext uri="{FF2B5EF4-FFF2-40B4-BE49-F238E27FC236}">
                <a16:creationId xmlns:a16="http://schemas.microsoft.com/office/drawing/2014/main" id="{4FA12040-9155-418B-A9D9-BC60B7C490EC}"/>
              </a:ext>
            </a:extLst>
          </p:cNvPr>
          <p:cNvSpPr txBox="1">
            <a:spLocks/>
          </p:cNvSpPr>
          <p:nvPr/>
        </p:nvSpPr>
        <p:spPr bwMode="auto">
          <a:xfrm>
            <a:off x="-5557" y="4738641"/>
            <a:ext cx="9144001"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rgbClr val="FFFFFF"/>
                </a:solidFill>
                <a:latin typeface="CS Avva Shenouda" panose="020B7200000000000000" pitchFamily="34" charset="0"/>
                <a:cs typeface="Times New Roman" panose="02020603050405020304" pitchFamily="18" charset="0"/>
              </a:rPr>
              <a:t>ياربُّ طأْطِئْ السَّمَوات وانزل، المِس الجبال فتُدَخِّنَ. </a:t>
            </a:r>
            <a:r>
              <a:rPr lang="ar-EG" sz="5400" b="1" dirty="0">
                <a:solidFill>
                  <a:srgbClr val="FFFFFF"/>
                </a:solidFill>
                <a:latin typeface="CS Avva Shenouda" panose="020B7200000000000000" pitchFamily="34" charset="0"/>
                <a:cs typeface="Times New Roman" panose="02020603050405020304" pitchFamily="18" charset="0"/>
              </a:rPr>
              <a:t>أَرسِلْ يدكَ مِن العُلى. أنقذني ونَجِّني.</a:t>
            </a:r>
            <a:endParaRPr lang="ar-EG" sz="4400" b="1" dirty="0">
              <a:solidFill>
                <a:srgbClr val="FFFFFF"/>
              </a:solidFill>
              <a:latin typeface="CS Avva Shenouda" panose="020B7200000000000000" pitchFamily="34" charset="0"/>
              <a:cs typeface="Times New Roman" panose="02020603050405020304" pitchFamily="18" charset="0"/>
            </a:endParaRPr>
          </a:p>
        </p:txBody>
      </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004F97D-8F95-48C9-A71B-26B9CDA54918}"/>
              </a:ext>
            </a:extLst>
          </p:cNvPr>
          <p:cNvSpPr txBox="1">
            <a:spLocks/>
          </p:cNvSpPr>
          <p:nvPr/>
        </p:nvSpPr>
        <p:spPr bwMode="auto">
          <a:xfrm>
            <a:off x="0" y="3542179"/>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بشارة معلمنا لوقا البشير (7: 36ـ50)</a:t>
            </a:r>
          </a:p>
        </p:txBody>
      </p:sp>
      <p:sp>
        <p:nvSpPr>
          <p:cNvPr id="4" name="Content Placeholder 3">
            <a:extLst>
              <a:ext uri="{FF2B5EF4-FFF2-40B4-BE49-F238E27FC236}">
                <a16:creationId xmlns:a16="http://schemas.microsoft.com/office/drawing/2014/main" id="{59AB1EF5-F4E2-43A7-B661-C98C37B47488}"/>
              </a:ext>
            </a:extLst>
          </p:cNvPr>
          <p:cNvSpPr txBox="1">
            <a:spLocks/>
          </p:cNvSpPr>
          <p:nvPr/>
        </p:nvSpPr>
        <p:spPr bwMode="auto">
          <a:xfrm>
            <a:off x="0" y="4307354"/>
            <a:ext cx="9144000"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3800" b="1" dirty="0">
                <a:solidFill>
                  <a:srgbClr val="FFFFFF"/>
                </a:solidFill>
                <a:latin typeface="CS Avva Shenouda" panose="020B7200000000000000" pitchFamily="34" charset="0"/>
                <a:cs typeface="Times New Roman" panose="02020603050405020304" pitchFamily="18" charset="0"/>
              </a:rPr>
              <a:t>وسألهُ واحدٌ من الفرِّيسيِّينَ أن يأكل مَعه، فلمَّا دَخَلَ بيتَ الفَرِّيسيِّ اتَّكأ. وإذا امرأةٌ في المدينة كانت خاطئةً، إذ علِمت أنَّه مُتَّكئٌ في بيت الفرِّيسيِّ، أخذت قارورة طيبٍ ووقفت عند قدميه من ورائه باكيةً، وابتدأت تَبُـلُّ قدميه بدموعها، </a:t>
            </a:r>
          </a:p>
        </p:txBody>
      </p:sp>
    </p:spTree>
    <p:extLst>
      <p:ext uri="{BB962C8B-B14F-4D97-AF65-F5344CB8AC3E}">
        <p14:creationId xmlns:p14="http://schemas.microsoft.com/office/powerpoint/2010/main" val="823671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pPr eaLnBrk="1" hangingPunct="1"/>
            <a:r>
              <a:rPr lang="ar-EG"/>
              <a:t>الاحد الثانى من توت</a:t>
            </a:r>
            <a:endParaRPr lang="en-US"/>
          </a:p>
        </p:txBody>
      </p:sp>
      <p:sp>
        <p:nvSpPr>
          <p:cNvPr id="5" name="Title 1">
            <a:extLst>
              <a:ext uri="{FF2B5EF4-FFF2-40B4-BE49-F238E27FC236}">
                <a16:creationId xmlns:a16="http://schemas.microsoft.com/office/drawing/2014/main" id="{3D04214C-1D4E-4BB3-B1FB-BFD7F945D264}"/>
              </a:ext>
            </a:extLst>
          </p:cNvPr>
          <p:cNvSpPr txBox="1">
            <a:spLocks/>
          </p:cNvSpPr>
          <p:nvPr/>
        </p:nvSpPr>
        <p:spPr bwMode="auto">
          <a:xfrm>
            <a:off x="0" y="3605772"/>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( 7 : 12 ، 13 )</a:t>
            </a:r>
          </a:p>
        </p:txBody>
      </p:sp>
      <p:sp>
        <p:nvSpPr>
          <p:cNvPr id="6" name="Content Placeholder 3">
            <a:extLst>
              <a:ext uri="{FF2B5EF4-FFF2-40B4-BE49-F238E27FC236}">
                <a16:creationId xmlns:a16="http://schemas.microsoft.com/office/drawing/2014/main" id="{02AF21A0-DD95-40A6-81CD-5474CC67F1C1}"/>
              </a:ext>
            </a:extLst>
          </p:cNvPr>
          <p:cNvSpPr txBox="1">
            <a:spLocks/>
          </p:cNvSpPr>
          <p:nvPr/>
        </p:nvSpPr>
        <p:spPr bwMode="auto">
          <a:xfrm>
            <a:off x="0" y="4438293"/>
            <a:ext cx="91440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5000" b="1">
                <a:solidFill>
                  <a:srgbClr val="FFFFFF"/>
                </a:solidFill>
                <a:latin typeface="CS New Athanasius" panose="020B0500000000000000" pitchFamily="34" charset="0"/>
                <a:cs typeface="Times New Roman" panose="02020603050405020304" pitchFamily="18" charset="0"/>
              </a:rPr>
              <a:t>صادقةٌ هى مَعونتي مِنْ عندِ اللهِ. المُنجِّي مُستقيمي القلوبِ. اللهُ قاضٍ عادلٌ. وقويٌّ وطويلُ الروحِ.</a:t>
            </a:r>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0DF928-384A-4DB2-9820-DC841BF8C874}"/>
              </a:ext>
            </a:extLst>
          </p:cNvPr>
          <p:cNvSpPr txBox="1"/>
          <p:nvPr/>
        </p:nvSpPr>
        <p:spPr>
          <a:xfrm>
            <a:off x="0" y="4342964"/>
            <a:ext cx="9144000" cy="2554545"/>
          </a:xfrm>
          <a:prstGeom prst="rect">
            <a:avLst/>
          </a:prstGeom>
          <a:noFill/>
        </p:spPr>
        <p:txBody>
          <a:bodyPr wrap="square">
            <a:spAutoFit/>
          </a:bodyPr>
          <a:lstStyle/>
          <a:p>
            <a:pPr algn="r" rtl="1"/>
            <a:r>
              <a:rPr lang="ar-SA" sz="4000" b="1" dirty="0">
                <a:solidFill>
                  <a:srgbClr val="FFFFFF"/>
                </a:solidFill>
                <a:latin typeface="CS Avva Shenouda" panose="020B7200000000000000" pitchFamily="34" charset="0"/>
                <a:cs typeface="Times New Roman" panose="02020603050405020304" pitchFamily="18" charset="0"/>
              </a:rPr>
              <a:t>وتمسحُهما بشعر رأسها، وكانت تُقَبِّلُ قدَميهِ وتدهنُهُما بالطِّيبِ. فلمَّا</a:t>
            </a:r>
            <a:r>
              <a:rPr lang="ar-EG" sz="4000" b="1" dirty="0">
                <a:solidFill>
                  <a:srgbClr val="FFFFFF"/>
                </a:solidFill>
                <a:latin typeface="CS Avva Shenouda" panose="020B7200000000000000" pitchFamily="34" charset="0"/>
                <a:cs typeface="Times New Roman" panose="02020603050405020304" pitchFamily="18" charset="0"/>
              </a:rPr>
              <a:t> </a:t>
            </a:r>
            <a:r>
              <a:rPr lang="ar-SA" sz="4000" b="1" dirty="0">
                <a:solidFill>
                  <a:srgbClr val="FFFFFF"/>
                </a:solidFill>
                <a:latin typeface="CS Avva Shenouda" panose="020B7200000000000000" pitchFamily="34" charset="0"/>
                <a:cs typeface="Times New Roman" panose="02020603050405020304" pitchFamily="18" charset="0"/>
              </a:rPr>
              <a:t>رأى الفرِّيسيُّ الذي دعاه، تكلَّم في نفسه قائلاً: " لو كان هذا نبيَّاً لَعَلِمَ مَن هيَ وكيف حال هذه المرأة التي لمسته! وإنَّها خاطئةٌ ". </a:t>
            </a:r>
            <a:endParaRPr lang="en-GB" sz="4000" dirty="0"/>
          </a:p>
        </p:txBody>
      </p:sp>
    </p:spTree>
    <p:extLst>
      <p:ext uri="{BB962C8B-B14F-4D97-AF65-F5344CB8AC3E}">
        <p14:creationId xmlns:p14="http://schemas.microsoft.com/office/powerpoint/2010/main" val="36115274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6F1B67B-E4F7-4ABE-A1F8-E49C27B3A141}"/>
              </a:ext>
            </a:extLst>
          </p:cNvPr>
          <p:cNvSpPr txBox="1"/>
          <p:nvPr/>
        </p:nvSpPr>
        <p:spPr>
          <a:xfrm>
            <a:off x="-80682" y="4407293"/>
            <a:ext cx="9251576" cy="2369880"/>
          </a:xfrm>
          <a:prstGeom prst="rect">
            <a:avLst/>
          </a:prstGeom>
          <a:noFill/>
        </p:spPr>
        <p:txBody>
          <a:bodyPr vert="horz" wrap="square" rtlCol="0">
            <a:spAutoFit/>
          </a:bodyPr>
          <a:lstStyle/>
          <a:p>
            <a:pPr algn="justLow" rtl="1"/>
            <a:r>
              <a:rPr lang="ar-SA" sz="3700" b="1" dirty="0">
                <a:solidFill>
                  <a:srgbClr val="FFFFFF"/>
                </a:solidFill>
                <a:latin typeface="CS Avva Shenouda" panose="020B7200000000000000" pitchFamily="34" charset="0"/>
                <a:cs typeface="Times New Roman" panose="02020603050405020304" pitchFamily="18" charset="0"/>
              </a:rPr>
              <a:t>فأجاب يسوع وقال له: " يا سمعان عندي قولٌ أقولُه لكَ ". أمَّا هو فقال: " قُل يا أيُّها المُعلِّم ". فأجاب يسوع وقال لهُ: " كان لمُداينٍ مَديونان. كان على الواحِد خمس مئة دينارٍ وعلى الآخر خمسـونَ. إذ لم يكن لهما ما يُوفيان سامـحهُما جميعاً. </a:t>
            </a:r>
            <a:endParaRPr lang="en-GB" sz="37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8326376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7BD513B-0870-4187-98B0-2408D20E66BB}"/>
              </a:ext>
            </a:extLst>
          </p:cNvPr>
          <p:cNvSpPr txBox="1"/>
          <p:nvPr/>
        </p:nvSpPr>
        <p:spPr>
          <a:xfrm>
            <a:off x="0" y="4370690"/>
            <a:ext cx="9144000" cy="2554545"/>
          </a:xfrm>
          <a:prstGeom prst="rect">
            <a:avLst/>
          </a:prstGeom>
          <a:noFill/>
        </p:spPr>
        <p:txBody>
          <a:bodyPr vert="horz" rtlCol="0">
            <a:spAutoFit/>
          </a:bodyPr>
          <a:lstStyle/>
          <a:p>
            <a:pPr algn="r" rtl="1"/>
            <a:r>
              <a:rPr lang="ar-SA" sz="4000" b="1" dirty="0">
                <a:solidFill>
                  <a:srgbClr val="FFFFFF"/>
                </a:solidFill>
                <a:latin typeface="CS Avva Shenouda" panose="020B7200000000000000" pitchFamily="34" charset="0"/>
                <a:cs typeface="Times New Roman" panose="02020603050405020304" pitchFamily="18" charset="0"/>
              </a:rPr>
              <a:t>أيُّهما يحبَّه أكثر؟ " فأجاب سمعان وقال: " أظنُّ أن الذي سامحَهُ بالأكثر ". أمَّا هو فقال له: " بالصَّواب حَكَمتَ ".</a:t>
            </a:r>
            <a:r>
              <a:rPr lang="ar-EG" sz="4000" b="1" dirty="0">
                <a:solidFill>
                  <a:srgbClr val="FFFFFF"/>
                </a:solidFill>
                <a:latin typeface="CS Avva Shenouda" panose="020B7200000000000000" pitchFamily="34" charset="0"/>
                <a:cs typeface="Times New Roman" panose="02020603050405020304" pitchFamily="18" charset="0"/>
              </a:rPr>
              <a:t> </a:t>
            </a:r>
            <a:r>
              <a:rPr lang="ar-SA" sz="4000" b="1" dirty="0">
                <a:solidFill>
                  <a:srgbClr val="FFFFFF"/>
                </a:solidFill>
                <a:latin typeface="CS Avva Shenouda" panose="020B7200000000000000" pitchFamily="34" charset="0"/>
                <a:cs typeface="Times New Roman" panose="02020603050405020304" pitchFamily="18" charset="0"/>
              </a:rPr>
              <a:t>ثمَّ إلتفت إلى المرأة وقال لسمعان: أترى هذه المرأة؟ إنِّي دخلتُ بيتَكَ وماءً لأجل رجليَّ لم تُعطِ. </a:t>
            </a:r>
            <a:endParaRPr lang="en-GB" sz="4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6520181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D04EA4-DD45-4B5E-9791-BAB3B1151E06}"/>
              </a:ext>
            </a:extLst>
          </p:cNvPr>
          <p:cNvSpPr txBox="1"/>
          <p:nvPr/>
        </p:nvSpPr>
        <p:spPr>
          <a:xfrm>
            <a:off x="-121024" y="4392723"/>
            <a:ext cx="9291918" cy="2308324"/>
          </a:xfrm>
          <a:prstGeom prst="rect">
            <a:avLst/>
          </a:prstGeom>
          <a:noFill/>
        </p:spPr>
        <p:txBody>
          <a:bodyPr wrap="square">
            <a:spAutoFit/>
          </a:bodyPr>
          <a:lstStyle/>
          <a:p>
            <a:pPr algn="r" rtl="1"/>
            <a:r>
              <a:rPr lang="ar-SA" sz="3600" b="1" dirty="0">
                <a:solidFill>
                  <a:srgbClr val="FFFFFF"/>
                </a:solidFill>
                <a:latin typeface="CS Avva Shenouda" panose="020B7200000000000000" pitchFamily="34" charset="0"/>
                <a:cs typeface="Times New Roman" panose="02020603050405020304" pitchFamily="18" charset="0"/>
              </a:rPr>
              <a:t>وأمَّا هذه فقد بلَّت رجليَّ بدموعها ومسحتهُما بشعرها. أنتَ لم تُقبِّل فمي، وأمَّا هذه فمُنذُ دخَلْتُ لم تكُفَّ عن تقبيل رجليَّ. بزيتٍ لم تَدهن رأسي، وأمَّا هذه فقد دَهنت بالطِّيبِ رجليَّ. من أجل ذلك أقول لكَ: أن خطاياها الكثيرة مغفورة لها لأنَّها أحبَّت كثيراً. </a:t>
            </a:r>
            <a:endParaRPr lang="en-GB" sz="3600" dirty="0"/>
          </a:p>
        </p:txBody>
      </p:sp>
    </p:spTree>
    <p:extLst>
      <p:ext uri="{BB962C8B-B14F-4D97-AF65-F5344CB8AC3E}">
        <p14:creationId xmlns:p14="http://schemas.microsoft.com/office/powerpoint/2010/main" val="14505147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F4A2029-F014-4266-A6A7-8A5642A77090}"/>
              </a:ext>
            </a:extLst>
          </p:cNvPr>
          <p:cNvSpPr txBox="1"/>
          <p:nvPr/>
        </p:nvSpPr>
        <p:spPr>
          <a:xfrm>
            <a:off x="0" y="4345207"/>
            <a:ext cx="9144000" cy="2554545"/>
          </a:xfrm>
          <a:prstGeom prst="rect">
            <a:avLst/>
          </a:prstGeom>
          <a:noFill/>
        </p:spPr>
        <p:txBody>
          <a:bodyPr vert="horz" rtlCol="0">
            <a:spAutoFit/>
          </a:bodyPr>
          <a:lstStyle/>
          <a:p>
            <a:pPr algn="r" rtl="1"/>
            <a:r>
              <a:rPr lang="ar-SA" sz="4000" b="1" dirty="0">
                <a:solidFill>
                  <a:srgbClr val="FFFFFF"/>
                </a:solidFill>
                <a:latin typeface="CS Avva Shenouda" panose="020B7200000000000000" pitchFamily="34" charset="0"/>
                <a:cs typeface="Times New Roman" panose="02020603050405020304" pitchFamily="18" charset="0"/>
              </a:rPr>
              <a:t>والذي يُغفر له قليلٌ يحبُّ قليلاً ". ثمَّ قال لها: " مغفورةٌ لكِ خطاياكِ ". فابتدأ المُتَّكئون يقولون في أنفُسهم: " مَن هو هذا الذي يغفِر خطايا</a:t>
            </a:r>
            <a:r>
              <a:rPr lang="ar-EG" sz="4000" b="1" dirty="0">
                <a:solidFill>
                  <a:srgbClr val="FFFFFF"/>
                </a:solidFill>
                <a:latin typeface="CS Avva Shenouda" panose="020B7200000000000000" pitchFamily="34" charset="0"/>
                <a:cs typeface="Times New Roman" panose="02020603050405020304" pitchFamily="18" charset="0"/>
              </a:rPr>
              <a:t> </a:t>
            </a:r>
            <a:r>
              <a:rPr lang="ar-SA" sz="4000" b="1" dirty="0">
                <a:solidFill>
                  <a:srgbClr val="FFFFFF"/>
                </a:solidFill>
                <a:latin typeface="CS Avva Shenouda" panose="020B7200000000000000" pitchFamily="34" charset="0"/>
                <a:cs typeface="Times New Roman" panose="02020603050405020304" pitchFamily="18" charset="0"/>
              </a:rPr>
              <a:t>أيضاً؟". فقال للمرأة: " إيمانُكِ قد خلَّصكِ! اذهبي بسلام".</a:t>
            </a:r>
            <a:endParaRPr lang="en-GB" sz="4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1067914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76914"/>
      </p:ext>
    </p:extLst>
  </p:cSld>
  <p:clrMapOvr>
    <a:masterClrMapping/>
  </p:clrMapOvr>
  <p:transition spd="slow" advClick="0" advTm="0"/>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482" name="Title 1"/>
          <p:cNvSpPr>
            <a:spLocks noGrp="1"/>
          </p:cNvSpPr>
          <p:nvPr>
            <p:ph type="title"/>
          </p:nvPr>
        </p:nvSpPr>
        <p:spPr bwMode="auto">
          <a:xfrm>
            <a:off x="-1667436" y="19050"/>
            <a:ext cx="1667435"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pPr algn="r" rtl="1" eaLnBrk="1" hangingPunct="1"/>
            <a:r>
              <a:rPr lang="ar-EG" dirty="0"/>
              <a:t>كيهك الأحد الثالث</a:t>
            </a:r>
            <a:endParaRPr lang="en-US" dirty="0"/>
          </a:p>
        </p:txBody>
      </p:sp>
      <p:sp>
        <p:nvSpPr>
          <p:cNvPr id="5" name="Title 1">
            <a:extLst>
              <a:ext uri="{FF2B5EF4-FFF2-40B4-BE49-F238E27FC236}">
                <a16:creationId xmlns:a16="http://schemas.microsoft.com/office/drawing/2014/main" id="{D41D4CAF-C8A3-41E2-BDD6-B78A4FF5A173}"/>
              </a:ext>
            </a:extLst>
          </p:cNvPr>
          <p:cNvSpPr txBox="1">
            <a:spLocks/>
          </p:cNvSpPr>
          <p:nvPr/>
        </p:nvSpPr>
        <p:spPr bwMode="auto">
          <a:xfrm>
            <a:off x="0" y="3574957"/>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( 131 : 10 ، 11 )</a:t>
            </a:r>
          </a:p>
        </p:txBody>
      </p:sp>
      <p:sp>
        <p:nvSpPr>
          <p:cNvPr id="6" name="Content Placeholder 3">
            <a:extLst>
              <a:ext uri="{FF2B5EF4-FFF2-40B4-BE49-F238E27FC236}">
                <a16:creationId xmlns:a16="http://schemas.microsoft.com/office/drawing/2014/main" id="{046C9F4B-0A3C-4988-8852-96E8878BA9CA}"/>
              </a:ext>
            </a:extLst>
          </p:cNvPr>
          <p:cNvSpPr txBox="1">
            <a:spLocks/>
          </p:cNvSpPr>
          <p:nvPr/>
        </p:nvSpPr>
        <p:spPr bwMode="auto">
          <a:xfrm>
            <a:off x="0" y="4735886"/>
            <a:ext cx="9144000" cy="164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buFont typeface="Arial" panose="020B0604020202020204" pitchFamily="34" charset="0"/>
              <a:buNone/>
            </a:pPr>
            <a:r>
              <a:rPr lang="ar-EG" sz="4600" b="1" dirty="0">
                <a:solidFill>
                  <a:srgbClr val="FFFFFF"/>
                </a:solidFill>
                <a:latin typeface="CS Avva Shenouda" panose="020B7200000000000000" pitchFamily="34" charset="0"/>
                <a:cs typeface="Times New Roman" panose="02020603050405020304" pitchFamily="18" charset="0"/>
              </a:rPr>
              <a:t>لأنَّ الربَّ قد اختارَ صِهيونَ، ورَضِيها مَسكَناً لهُ. </a:t>
            </a:r>
          </a:p>
          <a:p>
            <a:pPr algn="ctr" rtl="1" eaLnBrk="1" hangingPunct="1">
              <a:spcBef>
                <a:spcPct val="20000"/>
              </a:spcBef>
              <a:buFont typeface="Arial" panose="020B0604020202020204" pitchFamily="34" charset="0"/>
              <a:buNone/>
            </a:pPr>
            <a:r>
              <a:rPr lang="ar-EG" sz="4600" b="1" dirty="0">
                <a:solidFill>
                  <a:srgbClr val="FFFFFF"/>
                </a:solidFill>
                <a:latin typeface="CS Avva Shenouda" panose="020B7200000000000000" pitchFamily="34" charset="0"/>
                <a:cs typeface="Times New Roman" panose="02020603050405020304" pitchFamily="18" charset="0"/>
              </a:rPr>
              <a:t>هَهُنا أسكُنُ لأنِّي أَردته. لصيدِها أُبارِكُ بَرَكةً.</a:t>
            </a:r>
          </a:p>
        </p:txBody>
      </p:sp>
    </p:spTree>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D78F68C-F57F-45F7-8D08-3DC481788CD2}"/>
              </a:ext>
            </a:extLst>
          </p:cNvPr>
          <p:cNvSpPr txBox="1">
            <a:spLocks/>
          </p:cNvSpPr>
          <p:nvPr/>
        </p:nvSpPr>
        <p:spPr bwMode="auto">
          <a:xfrm>
            <a:off x="0" y="3738282"/>
            <a:ext cx="9144000" cy="565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3600" b="1" u="sng" dirty="0">
                <a:solidFill>
                  <a:srgbClr val="FFC000"/>
                </a:solidFill>
                <a:latin typeface="Times New Roman" panose="02020603050405020304" pitchFamily="18" charset="0"/>
                <a:cs typeface="Times New Roman" panose="02020603050405020304" pitchFamily="18" charset="0"/>
              </a:rPr>
              <a:t>الإنجيل من بشارة مُعلمنا مرقس البشير ( 1 : 23 ـ 31 )</a:t>
            </a:r>
          </a:p>
        </p:txBody>
      </p:sp>
      <p:sp>
        <p:nvSpPr>
          <p:cNvPr id="4" name="Content Placeholder 3">
            <a:extLst>
              <a:ext uri="{FF2B5EF4-FFF2-40B4-BE49-F238E27FC236}">
                <a16:creationId xmlns:a16="http://schemas.microsoft.com/office/drawing/2014/main" id="{8BA3BDEB-FE3A-4208-97BC-03DD867B4F36}"/>
              </a:ext>
            </a:extLst>
          </p:cNvPr>
          <p:cNvSpPr txBox="1">
            <a:spLocks/>
          </p:cNvSpPr>
          <p:nvPr/>
        </p:nvSpPr>
        <p:spPr bwMode="auto">
          <a:xfrm>
            <a:off x="0" y="430345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000" b="1" dirty="0">
                <a:solidFill>
                  <a:srgbClr val="FFFFFF"/>
                </a:solidFill>
                <a:latin typeface="CS Avva Shenouda" panose="020B7200000000000000" pitchFamily="34" charset="0"/>
                <a:cs typeface="Times New Roman" panose="02020603050405020304" pitchFamily="18" charset="0"/>
              </a:rPr>
              <a:t>وللوقتِ كانَ في مَجمعهم رجُلٌ بهِ روحٌ نَجسٌ، فصرخَ قائلاً: " آه! ما لنا ولكَ يا يسوعُ النَّاصريُّ! أتيتَ لتُهلِكنا! إننا نعرفُكَ مَنْ أنتَ، قُدُّوسُ اللهِ! " فانتهرهُ يسوع قائلاً: " اخرسْ واخرُج مِنهُ! "</a:t>
            </a:r>
          </a:p>
        </p:txBody>
      </p:sp>
    </p:spTree>
    <p:extLst>
      <p:ext uri="{BB962C8B-B14F-4D97-AF65-F5344CB8AC3E}">
        <p14:creationId xmlns:p14="http://schemas.microsoft.com/office/powerpoint/2010/main" val="402225796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E69316-0C97-448C-B147-B154E1747D0D}"/>
              </a:ext>
            </a:extLst>
          </p:cNvPr>
          <p:cNvSpPr txBox="1"/>
          <p:nvPr/>
        </p:nvSpPr>
        <p:spPr>
          <a:xfrm>
            <a:off x="0" y="4406171"/>
            <a:ext cx="9144000" cy="1938992"/>
          </a:xfrm>
          <a:prstGeom prst="rect">
            <a:avLst/>
          </a:prstGeom>
          <a:noFill/>
        </p:spPr>
        <p:txBody>
          <a:bodyPr wrap="square">
            <a:spAutoFit/>
          </a:bodyPr>
          <a:lstStyle/>
          <a:p>
            <a:pPr algn="r" rtl="1"/>
            <a:r>
              <a:rPr lang="ar-SA" sz="4000" b="1" dirty="0">
                <a:solidFill>
                  <a:srgbClr val="FFFFFF"/>
                </a:solidFill>
                <a:latin typeface="CS Avva Shenouda" panose="020B7200000000000000" pitchFamily="34" charset="0"/>
                <a:cs typeface="Times New Roman" panose="02020603050405020304" pitchFamily="18" charset="0"/>
              </a:rPr>
              <a:t>فصَرَعهُ الرُّوحُ النَّجسُ وصاحَ بصوتٍ عظيم وخرجَ</a:t>
            </a:r>
            <a:r>
              <a:rPr lang="ar-EG" sz="4000" b="1" dirty="0">
                <a:solidFill>
                  <a:srgbClr val="FFFFFF"/>
                </a:solidFill>
                <a:latin typeface="CS Avva Shenouda" panose="020B7200000000000000" pitchFamily="34" charset="0"/>
                <a:cs typeface="Times New Roman" panose="02020603050405020304" pitchFamily="18" charset="0"/>
              </a:rPr>
              <a:t> </a:t>
            </a:r>
            <a:r>
              <a:rPr lang="ar-SA" sz="4000" b="1" dirty="0">
                <a:solidFill>
                  <a:srgbClr val="FFFFFF"/>
                </a:solidFill>
                <a:latin typeface="CS Avva Shenouda" panose="020B7200000000000000" pitchFamily="34" charset="0"/>
                <a:cs typeface="Times New Roman" panose="02020603050405020304" pitchFamily="18" charset="0"/>
              </a:rPr>
              <a:t>منهُ. فخافوا كلُّهم، حتى سألَ بعضهم بعضاً قائلين: " ما هذا التعليم الجديد؟ </a:t>
            </a:r>
            <a:endParaRPr lang="en-GB" sz="4000" dirty="0"/>
          </a:p>
        </p:txBody>
      </p:sp>
    </p:spTree>
    <p:extLst>
      <p:ext uri="{BB962C8B-B14F-4D97-AF65-F5344CB8AC3E}">
        <p14:creationId xmlns:p14="http://schemas.microsoft.com/office/powerpoint/2010/main" val="15601244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4636769"/>
      </p:ext>
    </p:extLst>
  </p:cSld>
  <p:clrMapOvr>
    <a:masterClrMapping/>
  </p:clrMapOvr>
  <p:transition spd="slow" advClick="0" advTm="0"/>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37B0AE9-30CF-4F40-A27D-B2815458B3D9}"/>
              </a:ext>
            </a:extLst>
          </p:cNvPr>
          <p:cNvSpPr>
            <a:spLocks noGrp="1"/>
          </p:cNvSpPr>
          <p:nvPr/>
        </p:nvSpPr>
        <p:spPr bwMode="auto">
          <a:xfrm>
            <a:off x="0" y="3724835"/>
            <a:ext cx="9144000" cy="66138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eaLnBrk="1" hangingPunct="1"/>
            <a:r>
              <a:rPr lang="ar-SA" sz="4000" dirty="0"/>
              <a:t>الإنجيل من بشارة معلمنا لوقا البشير ( 4 : 38 ـ 41 )</a:t>
            </a:r>
            <a:endParaRPr lang="en-US" sz="4000" dirty="0"/>
          </a:p>
        </p:txBody>
      </p:sp>
      <p:sp>
        <p:nvSpPr>
          <p:cNvPr id="4" name="Content Placeholder 2">
            <a:extLst>
              <a:ext uri="{FF2B5EF4-FFF2-40B4-BE49-F238E27FC236}">
                <a16:creationId xmlns:a16="http://schemas.microsoft.com/office/drawing/2014/main" id="{CCE4AB73-0313-427D-85B3-05F0E597B271}"/>
              </a:ext>
            </a:extLst>
          </p:cNvPr>
          <p:cNvSpPr>
            <a:spLocks noGrp="1"/>
          </p:cNvSpPr>
          <p:nvPr/>
        </p:nvSpPr>
        <p:spPr bwMode="auto">
          <a:xfrm>
            <a:off x="-121024" y="4386217"/>
            <a:ext cx="9265024" cy="247178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a:lstStyle>
          <a:p>
            <a:pPr marL="0" indent="0" eaLnBrk="1" hangingPunct="1">
              <a:buFontTx/>
              <a:buNone/>
            </a:pPr>
            <a:r>
              <a:rPr lang="ar-SA" sz="3500" b="1" dirty="0">
                <a:solidFill>
                  <a:srgbClr val="FFFFFF"/>
                </a:solidFill>
                <a:cs typeface="Times New Roman" panose="02020603050405020304" pitchFamily="18" charset="0"/>
              </a:rPr>
              <a:t>ثُمَّ قامَ من المَجمَع ودَخلَ بَيتَ سمعانَ وكانت حمَاةُ سمعانَ قد أخَذَتها حُمَّى عَظيمةٌ، فَسألوهُ من أجلِها. فَوقَفَ فَوقَها وزجر الحُمَّى فَتَركتها! وفي الحال قامَت وخَدمَتهُم. ولمَّا غربت الشَّمس، جَميع الذينَ عندَهُم مَرضَى بأمراض مُختلفةٍ قَدَّموهُم إليهِ، </a:t>
            </a:r>
          </a:p>
        </p:txBody>
      </p:sp>
    </p:spTree>
    <p:extLst>
      <p:ext uri="{BB962C8B-B14F-4D97-AF65-F5344CB8AC3E}">
        <p14:creationId xmlns:p14="http://schemas.microsoft.com/office/powerpoint/2010/main" val="14327298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0818" name="Title 1"/>
          <p:cNvSpPr>
            <a:spLocks noGrp="1"/>
          </p:cNvSpPr>
          <p:nvPr>
            <p:ph type="title"/>
          </p:nvPr>
        </p:nvSpPr>
        <p:spPr bwMode="auto">
          <a:xfrm>
            <a:off x="-1250576" y="19050"/>
            <a:ext cx="1250576"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كيهك الأحد الرابع</a:t>
            </a:r>
            <a:endParaRPr lang="en-US" dirty="0"/>
          </a:p>
        </p:txBody>
      </p:sp>
      <p:sp>
        <p:nvSpPr>
          <p:cNvPr id="5" name="Title 1">
            <a:extLst>
              <a:ext uri="{FF2B5EF4-FFF2-40B4-BE49-F238E27FC236}">
                <a16:creationId xmlns:a16="http://schemas.microsoft.com/office/drawing/2014/main" id="{1381ECD9-E2B5-4A80-9F84-55365C4E31DF}"/>
              </a:ext>
            </a:extLst>
          </p:cNvPr>
          <p:cNvSpPr txBox="1">
            <a:spLocks/>
          </p:cNvSpPr>
          <p:nvPr/>
        </p:nvSpPr>
        <p:spPr bwMode="auto">
          <a:xfrm>
            <a:off x="0" y="362384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( 86 : 5 )</a:t>
            </a:r>
          </a:p>
        </p:txBody>
      </p:sp>
      <p:sp>
        <p:nvSpPr>
          <p:cNvPr id="6" name="Content Placeholder 3">
            <a:extLst>
              <a:ext uri="{FF2B5EF4-FFF2-40B4-BE49-F238E27FC236}">
                <a16:creationId xmlns:a16="http://schemas.microsoft.com/office/drawing/2014/main" id="{78CF221E-0A17-47BD-897B-466E923CDECE}"/>
              </a:ext>
            </a:extLst>
          </p:cNvPr>
          <p:cNvSpPr txBox="1">
            <a:spLocks/>
          </p:cNvSpPr>
          <p:nvPr/>
        </p:nvSpPr>
        <p:spPr bwMode="auto">
          <a:xfrm>
            <a:off x="0" y="4711745"/>
            <a:ext cx="91440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buFont typeface="Arial" panose="020B0604020202020204" pitchFamily="34" charset="0"/>
              <a:buNone/>
            </a:pPr>
            <a:r>
              <a:rPr lang="ar-EG" sz="4600" b="1" dirty="0">
                <a:solidFill>
                  <a:schemeClr val="bg1"/>
                </a:solidFill>
                <a:latin typeface="CS Avva Shenouda" panose="020B7200000000000000" pitchFamily="34" charset="0"/>
                <a:cs typeface="Times New Roman" panose="02020603050405020304" pitchFamily="18" charset="0"/>
              </a:rPr>
              <a:t>الأُمُّ صِهيون تقولُ: إنَّ إنساناً وإنسانٌ صارَ فيها، </a:t>
            </a:r>
            <a:r>
              <a:rPr lang="ar-EG" sz="5400" b="1" dirty="0">
                <a:solidFill>
                  <a:schemeClr val="bg1"/>
                </a:solidFill>
                <a:latin typeface="CS Avva Shenouda" panose="020B7200000000000000" pitchFamily="34" charset="0"/>
                <a:cs typeface="Times New Roman" panose="02020603050405020304" pitchFamily="18" charset="0"/>
              </a:rPr>
              <a:t>وهو العليُّ الذي أسسها إلى الأبدِ.</a:t>
            </a:r>
            <a:endParaRPr lang="ar-EG" sz="4600" b="1" dirty="0">
              <a:solidFill>
                <a:schemeClr val="bg1"/>
              </a:solidFill>
              <a:latin typeface="CS Avva Shenouda" panose="020B7200000000000000" pitchFamily="34" charset="0"/>
              <a:cs typeface="Times New Roman" panose="02020603050405020304" pitchFamily="18" charset="0"/>
            </a:endParaRPr>
          </a:p>
        </p:txBody>
      </p:sp>
    </p:spTree>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EEF8ACE-1FA7-4672-BC58-50FBB12B215A}"/>
              </a:ext>
            </a:extLst>
          </p:cNvPr>
          <p:cNvSpPr txBox="1">
            <a:spLocks/>
          </p:cNvSpPr>
          <p:nvPr/>
        </p:nvSpPr>
        <p:spPr bwMode="auto">
          <a:xfrm>
            <a:off x="0" y="3630706"/>
            <a:ext cx="9144000" cy="67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بشارة مُعلمنا لوقا البشير (8 : 1 ـ 3)</a:t>
            </a:r>
          </a:p>
        </p:txBody>
      </p:sp>
      <p:sp>
        <p:nvSpPr>
          <p:cNvPr id="4" name="Content Placeholder 3">
            <a:extLst>
              <a:ext uri="{FF2B5EF4-FFF2-40B4-BE49-F238E27FC236}">
                <a16:creationId xmlns:a16="http://schemas.microsoft.com/office/drawing/2014/main" id="{7F776A2A-0623-4794-872D-81B66D565F05}"/>
              </a:ext>
            </a:extLst>
          </p:cNvPr>
          <p:cNvSpPr txBox="1">
            <a:spLocks/>
          </p:cNvSpPr>
          <p:nvPr/>
        </p:nvSpPr>
        <p:spPr bwMode="auto">
          <a:xfrm>
            <a:off x="0" y="430345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eaLnBrk="1" hangingPunct="1">
              <a:spcBef>
                <a:spcPct val="20000"/>
              </a:spcBef>
            </a:pPr>
            <a:r>
              <a:rPr lang="ar-SA" sz="4000" b="1" dirty="0">
                <a:solidFill>
                  <a:schemeClr val="bg1"/>
                </a:solidFill>
                <a:latin typeface="CS Avva Shenouda" panose="020B7200000000000000" pitchFamily="34" charset="0"/>
                <a:cs typeface="Times New Roman" panose="02020603050405020304" pitchFamily="18" charset="0"/>
              </a:rPr>
              <a:t>و</a:t>
            </a:r>
            <a:r>
              <a:rPr lang="ar-EG" sz="4000" b="1" dirty="0">
                <a:solidFill>
                  <a:schemeClr val="bg1"/>
                </a:solidFill>
                <a:latin typeface="CS Avva Shenouda" panose="020B7200000000000000" pitchFamily="34" charset="0"/>
                <a:cs typeface="Times New Roman" panose="02020603050405020304" pitchFamily="18" charset="0"/>
              </a:rPr>
              <a:t>حدث </a:t>
            </a:r>
            <a:r>
              <a:rPr lang="ar-SA" sz="4000" b="1" dirty="0">
                <a:solidFill>
                  <a:schemeClr val="bg1"/>
                </a:solidFill>
                <a:latin typeface="CS Avva Shenouda" panose="020B7200000000000000" pitchFamily="34" charset="0"/>
                <a:cs typeface="Times New Roman" panose="02020603050405020304" pitchFamily="18" charset="0"/>
              </a:rPr>
              <a:t>بعد ذ</a:t>
            </a:r>
            <a:r>
              <a:rPr lang="ar-EG" sz="4000" b="1" dirty="0">
                <a:solidFill>
                  <a:schemeClr val="bg1"/>
                </a:solidFill>
                <a:latin typeface="CS Avva Shenouda" panose="020B7200000000000000" pitchFamily="34" charset="0"/>
                <a:cs typeface="Times New Roman" panose="02020603050405020304" pitchFamily="18" charset="0"/>
              </a:rPr>
              <a:t>لك، أنهُ</a:t>
            </a:r>
            <a:r>
              <a:rPr lang="ar-SA" sz="4000" b="1" dirty="0">
                <a:solidFill>
                  <a:schemeClr val="bg1"/>
                </a:solidFill>
                <a:latin typeface="CS Avva Shenouda" panose="020B7200000000000000" pitchFamily="34" charset="0"/>
                <a:cs typeface="Times New Roman" panose="02020603050405020304" pitchFamily="18" charset="0"/>
              </a:rPr>
              <a:t> كانَ يسيرُ في كُلِّ مدينةٍ و قريةٍ يَكرزُ ويُبشِّرُ بملكوتِ اللهِ، ومعهُ الاثنا عَشر. وبعضُ النِّساءِ كانَ قد أبرأهنَّ من أرواح شريرةٍ وأمراضٍ: مريمُ التي تُدعَى المجدليَّةَ التي أخرجَ منها سبعةَ شياطينَ. </a:t>
            </a:r>
          </a:p>
        </p:txBody>
      </p:sp>
    </p:spTree>
    <p:extLst>
      <p:ext uri="{BB962C8B-B14F-4D97-AF65-F5344CB8AC3E}">
        <p14:creationId xmlns:p14="http://schemas.microsoft.com/office/powerpoint/2010/main" val="19490674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77D79B-2EE5-4A9E-B79A-CB6DA5CC8834}"/>
              </a:ext>
            </a:extLst>
          </p:cNvPr>
          <p:cNvSpPr txBox="1"/>
          <p:nvPr/>
        </p:nvSpPr>
        <p:spPr>
          <a:xfrm>
            <a:off x="0" y="4396752"/>
            <a:ext cx="9144000" cy="1323439"/>
          </a:xfrm>
          <a:prstGeom prst="rect">
            <a:avLst/>
          </a:prstGeom>
          <a:noFill/>
        </p:spPr>
        <p:txBody>
          <a:bodyPr wrap="square">
            <a:spAutoFit/>
          </a:bodyPr>
          <a:lstStyle/>
          <a:p>
            <a:pPr algn="r" rtl="1"/>
            <a:r>
              <a:rPr lang="ar-SA" sz="4000" b="1" dirty="0">
                <a:solidFill>
                  <a:schemeClr val="bg1"/>
                </a:solidFill>
                <a:latin typeface="CS Avva Shenouda" panose="020B7200000000000000" pitchFamily="34" charset="0"/>
                <a:cs typeface="Times New Roman" panose="02020603050405020304" pitchFamily="18" charset="0"/>
              </a:rPr>
              <a:t>ويؤنَّا امرأةُ خوزي وكيلِ هيرودس، وسوسنَّةُ، وأُخَرُ كَثِيراتٌ كُنَّ يخدمنَهُ مِن أموالهِنَّ.</a:t>
            </a:r>
            <a:endParaRPr lang="en-GB" sz="4000" dirty="0"/>
          </a:p>
        </p:txBody>
      </p:sp>
    </p:spTree>
    <p:extLst>
      <p:ext uri="{BB962C8B-B14F-4D97-AF65-F5344CB8AC3E}">
        <p14:creationId xmlns:p14="http://schemas.microsoft.com/office/powerpoint/2010/main" val="416405580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5670087"/>
      </p:ext>
    </p:extLst>
  </p:cSld>
  <p:clrMapOvr>
    <a:masterClrMapping/>
  </p:clrMapOvr>
  <p:transition spd="slow" advClick="0" advTm="0"/>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210" name="Title 1"/>
          <p:cNvSpPr>
            <a:spLocks noGrp="1"/>
          </p:cNvSpPr>
          <p:nvPr>
            <p:ph type="title"/>
          </p:nvPr>
        </p:nvSpPr>
        <p:spPr bwMode="auto">
          <a:xfrm>
            <a:off x="-2057400" y="19050"/>
            <a:ext cx="2057400" cy="295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الأحد الأول من شهر طوبى</a:t>
            </a:r>
            <a:endParaRPr lang="en-US"/>
          </a:p>
        </p:txBody>
      </p:sp>
      <p:sp>
        <p:nvSpPr>
          <p:cNvPr id="5" name="Title 1">
            <a:extLst>
              <a:ext uri="{FF2B5EF4-FFF2-40B4-BE49-F238E27FC236}">
                <a16:creationId xmlns:a16="http://schemas.microsoft.com/office/drawing/2014/main" id="{8CBCCAEE-4C87-4822-9D96-0A93E81F0B05}"/>
              </a:ext>
            </a:extLst>
          </p:cNvPr>
          <p:cNvSpPr txBox="1">
            <a:spLocks/>
          </p:cNvSpPr>
          <p:nvPr/>
        </p:nvSpPr>
        <p:spPr bwMode="auto">
          <a:xfrm>
            <a:off x="0" y="3573743"/>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( 46 : 1 ، 2 )</a:t>
            </a:r>
          </a:p>
        </p:txBody>
      </p:sp>
      <p:sp>
        <p:nvSpPr>
          <p:cNvPr id="6" name="Content Placeholder 3">
            <a:extLst>
              <a:ext uri="{FF2B5EF4-FFF2-40B4-BE49-F238E27FC236}">
                <a16:creationId xmlns:a16="http://schemas.microsoft.com/office/drawing/2014/main" id="{1CFA08F3-15EB-4DBB-A853-BCDBB19DDABA}"/>
              </a:ext>
            </a:extLst>
          </p:cNvPr>
          <p:cNvSpPr txBox="1">
            <a:spLocks/>
          </p:cNvSpPr>
          <p:nvPr/>
        </p:nvSpPr>
        <p:spPr bwMode="auto">
          <a:xfrm>
            <a:off x="0" y="4338918"/>
            <a:ext cx="9144000" cy="245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4800" b="1" dirty="0">
                <a:solidFill>
                  <a:srgbClr val="FFFFFF"/>
                </a:solidFill>
                <a:latin typeface="CS New Athanasius" panose="020B0500000000000000" pitchFamily="34" charset="0"/>
                <a:cs typeface="Times New Roman" panose="02020603050405020304" pitchFamily="18" charset="0"/>
              </a:rPr>
              <a:t>يا جميعَ الأُمَم صَفِّقوا بأيديكُم. هلِّلوا للـهِ بصَوتِ الابتهاج، لأنَّ الرَّبَّ عليٌّ ومرهوبٌ.</a:t>
            </a:r>
          </a:p>
          <a:p>
            <a:pPr algn="ctr" rtl="1" eaLnBrk="1" hangingPunct="1">
              <a:spcBef>
                <a:spcPct val="20000"/>
              </a:spcBef>
            </a:pPr>
            <a:r>
              <a:rPr lang="ar-EG" sz="4800" b="1" dirty="0">
                <a:solidFill>
                  <a:srgbClr val="FFFFFF"/>
                </a:solidFill>
                <a:latin typeface="CS New Athanasius" panose="020B0500000000000000" pitchFamily="34" charset="0"/>
                <a:cs typeface="Times New Roman" panose="02020603050405020304" pitchFamily="18" charset="0"/>
              </a:rPr>
              <a:t>ملكٌ عظيمٌ على كافةِ الأرضِ. </a:t>
            </a:r>
          </a:p>
        </p:txBody>
      </p:sp>
    </p:spTree>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39F6134-CA33-4083-9BBE-8DFDD1C6DCD8}"/>
              </a:ext>
            </a:extLst>
          </p:cNvPr>
          <p:cNvSpPr>
            <a:spLocks noGrp="1"/>
          </p:cNvSpPr>
          <p:nvPr/>
        </p:nvSpPr>
        <p:spPr bwMode="auto">
          <a:xfrm>
            <a:off x="1" y="3630706"/>
            <a:ext cx="9144000" cy="71026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eaLnBrk="1" hangingPunct="1"/>
            <a:r>
              <a:rPr lang="ar-SA" dirty="0"/>
              <a:t>الإنجيل من بشارة مُعلمنا لوقا ( 4 : 40 ـ 44 )</a:t>
            </a:r>
            <a:endParaRPr lang="en-US" dirty="0"/>
          </a:p>
        </p:txBody>
      </p:sp>
      <p:sp>
        <p:nvSpPr>
          <p:cNvPr id="4" name="Content Placeholder 2">
            <a:extLst>
              <a:ext uri="{FF2B5EF4-FFF2-40B4-BE49-F238E27FC236}">
                <a16:creationId xmlns:a16="http://schemas.microsoft.com/office/drawing/2014/main" id="{35C3DAAC-8F62-4645-B81E-8CC49112E0EC}"/>
              </a:ext>
            </a:extLst>
          </p:cNvPr>
          <p:cNvSpPr>
            <a:spLocks noGrp="1"/>
          </p:cNvSpPr>
          <p:nvPr/>
        </p:nvSpPr>
        <p:spPr bwMode="auto">
          <a:xfrm>
            <a:off x="26894" y="4340972"/>
            <a:ext cx="9144000" cy="230832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a:lstStyle>
          <a:p>
            <a:pPr marL="0" indent="0" algn="justLow" eaLnBrk="1" hangingPunct="1">
              <a:buFontTx/>
              <a:buNone/>
            </a:pPr>
            <a:r>
              <a:rPr lang="ar-SA" b="1" dirty="0">
                <a:solidFill>
                  <a:srgbClr val="FFFFFF"/>
                </a:solidFill>
                <a:cs typeface="Times New Roman" panose="02020603050405020304" pitchFamily="18" charset="0"/>
              </a:rPr>
              <a:t>ولمَّا غربت الشَّمس، جميعُ الذينَ عندهُم مرضَى بأمراضٍ مُختلفةٍ قدَّموهُم إليهِ، فوضعَ يدهُ علىَ كُلِّ واحدٍ منهُم وشفاهُم. وكانت أيضاً شياطينُ تخرجُ من كثيرينَ وهيَ تَصرخُ قائلةً: " أنتَ المسيح ابن اللـه! " فكان ينتهرهُم ولم يدعهُم يَتكلَّمونَ، </a:t>
            </a:r>
          </a:p>
        </p:txBody>
      </p:sp>
    </p:spTree>
    <p:extLst>
      <p:ext uri="{BB962C8B-B14F-4D97-AF65-F5344CB8AC3E}">
        <p14:creationId xmlns:p14="http://schemas.microsoft.com/office/powerpoint/2010/main" val="13611449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C14D515-2B56-4C82-83E3-EBCB20B4ABDF}"/>
              </a:ext>
            </a:extLst>
          </p:cNvPr>
          <p:cNvSpPr txBox="1"/>
          <p:nvPr/>
        </p:nvSpPr>
        <p:spPr>
          <a:xfrm>
            <a:off x="0" y="4466229"/>
            <a:ext cx="9144000" cy="2123658"/>
          </a:xfrm>
          <a:prstGeom prst="rect">
            <a:avLst/>
          </a:prstGeom>
          <a:noFill/>
        </p:spPr>
        <p:txBody>
          <a:bodyPr vert="horz" wrap="square" rtlCol="0">
            <a:spAutoFit/>
          </a:bodyPr>
          <a:lstStyle/>
          <a:p>
            <a:pPr algn="r" rtl="1"/>
            <a:r>
              <a:rPr lang="ar-SA" sz="3200" b="1" dirty="0">
                <a:solidFill>
                  <a:srgbClr val="FFFFFF"/>
                </a:solidFill>
                <a:cs typeface="Times New Roman" panose="02020603050405020304" pitchFamily="18" charset="0"/>
              </a:rPr>
              <a:t>لأنَّهُم عرفوهُ أنَّهُ هو المسيح.</a:t>
            </a:r>
            <a:r>
              <a:rPr lang="ar-EG" sz="3200" b="1" dirty="0">
                <a:solidFill>
                  <a:srgbClr val="FFFFFF"/>
                </a:solidFill>
                <a:cs typeface="Times New Roman" panose="02020603050405020304" pitchFamily="18" charset="0"/>
              </a:rPr>
              <a:t> </a:t>
            </a:r>
            <a:r>
              <a:rPr lang="ar-SA" sz="3200" b="1" dirty="0">
                <a:solidFill>
                  <a:srgbClr val="FFFFFF"/>
                </a:solidFill>
                <a:cs typeface="Times New Roman" panose="02020603050405020304" pitchFamily="18" charset="0"/>
              </a:rPr>
              <a:t>ولمَّا صار النَّهارُ خرجَ</a:t>
            </a:r>
            <a:r>
              <a:rPr lang="ar-EG" sz="3200" b="1" dirty="0">
                <a:solidFill>
                  <a:srgbClr val="FFFFFF"/>
                </a:solidFill>
                <a:cs typeface="Times New Roman" panose="02020603050405020304" pitchFamily="18" charset="0"/>
              </a:rPr>
              <a:t> </a:t>
            </a:r>
            <a:r>
              <a:rPr lang="ar-SA" sz="3200" b="1" dirty="0">
                <a:solidFill>
                  <a:srgbClr val="FFFFFF"/>
                </a:solidFill>
                <a:cs typeface="Times New Roman" panose="02020603050405020304" pitchFamily="18" charset="0"/>
              </a:rPr>
              <a:t>وذهبَ إلى موضع خلاءٍ، وكان الجموعُ يَطلِّبونه. فجاءوا إليهِ وأمسكوهُ لئلاَّ يذهب من عندهم. فقال لهم: " إنَّهُ ينبغي لي أن أُبشِّر في المدن الأُخر أيضاً بملكوتِ اللهِ، لأنِّي لهذا قد أُرسِلتُ ". فكانَ يكرزُ في مجامع الجليل.</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9776024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1909333"/>
      </p:ext>
    </p:extLst>
  </p:cSld>
  <p:clrMapOvr>
    <a:masterClrMapping/>
  </p:clrMapOvr>
  <p:transition spd="slow" advClick="0" advTm="0"/>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2 طوبه</a:t>
            </a:r>
            <a:endParaRPr lang="en-US"/>
          </a:p>
        </p:txBody>
      </p:sp>
      <p:sp>
        <p:nvSpPr>
          <p:cNvPr id="5" name="Title 1">
            <a:extLst>
              <a:ext uri="{FF2B5EF4-FFF2-40B4-BE49-F238E27FC236}">
                <a16:creationId xmlns:a16="http://schemas.microsoft.com/office/drawing/2014/main" id="{F9074486-A046-4099-B51C-4C12FFBEF9C2}"/>
              </a:ext>
            </a:extLst>
          </p:cNvPr>
          <p:cNvSpPr txBox="1">
            <a:spLocks/>
          </p:cNvSpPr>
          <p:nvPr/>
        </p:nvSpPr>
        <p:spPr bwMode="auto">
          <a:xfrm>
            <a:off x="0" y="360946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(97 : 4 -8)</a:t>
            </a:r>
          </a:p>
        </p:txBody>
      </p:sp>
      <p:sp>
        <p:nvSpPr>
          <p:cNvPr id="6" name="Content Placeholder 3">
            <a:extLst>
              <a:ext uri="{FF2B5EF4-FFF2-40B4-BE49-F238E27FC236}">
                <a16:creationId xmlns:a16="http://schemas.microsoft.com/office/drawing/2014/main" id="{8F10A6D7-5A0F-4171-9E8C-7C91E6129352}"/>
              </a:ext>
            </a:extLst>
          </p:cNvPr>
          <p:cNvSpPr txBox="1">
            <a:spLocks/>
          </p:cNvSpPr>
          <p:nvPr/>
        </p:nvSpPr>
        <p:spPr bwMode="auto">
          <a:xfrm>
            <a:off x="0" y="4572420"/>
            <a:ext cx="9143999" cy="1700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4750" b="1" dirty="0">
                <a:solidFill>
                  <a:srgbClr val="FFFFFF"/>
                </a:solidFill>
                <a:latin typeface="CS New Athanasius" panose="020B0500000000000000" pitchFamily="34" charset="0"/>
                <a:cs typeface="Times New Roman" panose="02020603050405020304" pitchFamily="18" charset="0"/>
              </a:rPr>
              <a:t>نظرت خلاص إلهنا. أقاصى الأرض جميعها.</a:t>
            </a:r>
          </a:p>
          <a:p>
            <a:pPr algn="ctr" rtl="1" eaLnBrk="1" hangingPunct="1">
              <a:spcBef>
                <a:spcPct val="20000"/>
              </a:spcBef>
            </a:pPr>
            <a:r>
              <a:rPr lang="ar-EG" sz="4750" b="1" dirty="0">
                <a:solidFill>
                  <a:srgbClr val="FFFFFF"/>
                </a:solidFill>
                <a:latin typeface="CS New Athanasius" panose="020B0500000000000000" pitchFamily="34" charset="0"/>
                <a:cs typeface="Times New Roman" panose="02020603050405020304" pitchFamily="18" charset="0"/>
              </a:rPr>
              <a:t> يدين المسكونة بالعدل. و الشعوب بالاستقامة . </a:t>
            </a:r>
          </a:p>
        </p:txBody>
      </p:sp>
    </p:spTree>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EBDE272-B3F1-4FBF-B78D-C30C2A55693E}"/>
              </a:ext>
            </a:extLst>
          </p:cNvPr>
          <p:cNvSpPr>
            <a:spLocks noGrp="1"/>
          </p:cNvSpPr>
          <p:nvPr/>
        </p:nvSpPr>
        <p:spPr bwMode="auto">
          <a:xfrm>
            <a:off x="0" y="3630706"/>
            <a:ext cx="9144000" cy="66558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dirty="0"/>
              <a:t>الإنجيل من بشارة معلمنا </a:t>
            </a:r>
            <a:r>
              <a:rPr lang="ar-EG" dirty="0"/>
              <a:t>متى </a:t>
            </a:r>
            <a:r>
              <a:rPr lang="ar-SA" dirty="0"/>
              <a:t>(14 : 22 – 36</a:t>
            </a:r>
            <a:r>
              <a:rPr lang="ar-EG" dirty="0"/>
              <a:t>)</a:t>
            </a:r>
            <a:endParaRPr lang="en-US" dirty="0"/>
          </a:p>
        </p:txBody>
      </p:sp>
      <p:sp>
        <p:nvSpPr>
          <p:cNvPr id="4" name="Content Placeholder 3">
            <a:extLst>
              <a:ext uri="{FF2B5EF4-FFF2-40B4-BE49-F238E27FC236}">
                <a16:creationId xmlns:a16="http://schemas.microsoft.com/office/drawing/2014/main" id="{3F07F0F2-62F4-4730-A4FE-EF88350792EE}"/>
              </a:ext>
            </a:extLst>
          </p:cNvPr>
          <p:cNvSpPr txBox="1">
            <a:spLocks/>
          </p:cNvSpPr>
          <p:nvPr/>
        </p:nvSpPr>
        <p:spPr bwMode="auto">
          <a:xfrm>
            <a:off x="0" y="4296289"/>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a:spcBef>
                <a:spcPct val="20000"/>
              </a:spcBef>
            </a:pPr>
            <a:r>
              <a:rPr lang="ar-EG" sz="3200" b="1" dirty="0">
                <a:solidFill>
                  <a:srgbClr val="FFFFFF"/>
                </a:solidFill>
                <a:cs typeface="Times New Roman" panose="02020603050405020304" pitchFamily="18" charset="0"/>
              </a:rPr>
              <a:t>وللوقت ألزم يسوع تلاميذه أن يدخلوا السفينة ويسبقوه إلى العبر حتى يصرف الجموع. وبعدما صرف الجموع صعد إلى الجبل منفردا ليصلي. ولما صار المساء كان هناك وحده. وأما السفينة فكانت قد صارت في وسط البحر معذبة من الأمواج. لأن الريح كانت مضادة. وفي الهزيع الرابع من الليل مضى إليهم يسوع ماشيا على البحر. </a:t>
            </a:r>
          </a:p>
        </p:txBody>
      </p:sp>
    </p:spTree>
    <p:extLst>
      <p:ext uri="{BB962C8B-B14F-4D97-AF65-F5344CB8AC3E}">
        <p14:creationId xmlns:p14="http://schemas.microsoft.com/office/powerpoint/2010/main" val="1229890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5A597B2-5115-4EA7-A6A9-C31CFB9C59EF}"/>
              </a:ext>
            </a:extLst>
          </p:cNvPr>
          <p:cNvSpPr txBox="1"/>
          <p:nvPr/>
        </p:nvSpPr>
        <p:spPr>
          <a:xfrm>
            <a:off x="0" y="4345206"/>
            <a:ext cx="9144000" cy="2554545"/>
          </a:xfrm>
          <a:prstGeom prst="rect">
            <a:avLst/>
          </a:prstGeom>
          <a:noFill/>
        </p:spPr>
        <p:txBody>
          <a:bodyPr vert="horz" rtlCol="0">
            <a:spAutoFit/>
          </a:bodyPr>
          <a:lstStyle/>
          <a:p>
            <a:pPr algn="r" rtl="1"/>
            <a:r>
              <a:rPr lang="ar-SA" sz="4000" b="1" dirty="0">
                <a:solidFill>
                  <a:srgbClr val="FFFFFF"/>
                </a:solidFill>
                <a:cs typeface="Times New Roman" panose="02020603050405020304" pitchFamily="18" charset="0"/>
              </a:rPr>
              <a:t>فَوَضعَ يده على كل واحدٍ منهُم وشَفاهُم. وكانت أيضاً شياطين تَخرُجُ من كثيرينَ وهيَ تَصرُخ قائلة: " أنتَ هو المَسيحُ ابن اللـه! ". فكان ينتهرهُم ولم يَدعهُم يَتكلَّمونَ، لأنَّهم عَرَفوهُ أنَّه هو المسيحُ.</a:t>
            </a:r>
            <a:endParaRPr lang="en-GB" sz="4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2034305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BE77EE4-DD91-4D32-B17F-B73A9AB165CC}"/>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cs typeface="Times New Roman" panose="02020603050405020304" pitchFamily="18" charset="0"/>
              </a:rPr>
              <a:t>فلما أبصره التلاميذ ماشيا على البحر اضطربوا قائلين : إنه خيال . ومن الخوف صرخوا. فللوقت كلمهم يسوع قائلا : تشجعوا أنا هو . لا تخافوا. فأجابه بطرس وقال : يا سيد ، إن كنت أنت هو ، فمرني أن آتي إليك على الماء. فقال : تعال . فنزل بطرس من السفينة ومشى على الماء ليأتي إلى يسوع. ولكن لما رأى الريح شديدة خاف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4433951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5"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4000" b="1" dirty="0">
                <a:solidFill>
                  <a:srgbClr val="FFFFFF"/>
                </a:solidFill>
                <a:cs typeface="Times New Roman" panose="02020603050405020304" pitchFamily="18" charset="0"/>
              </a:rPr>
              <a:t>وإذ ابتدأ يغرق ، صرخ قائلا : يا رب ، نجني. ففي الحال مد يسوع يده وأمسك به وقال له : يا قليل الإيمان ، لماذا شككت. ولما دخلا السفينة سكنت الريح. والذين في السفينة جاءوا وسجدوا له قائلين: بالحقيقة أنت ابن الله. </a:t>
            </a:r>
            <a:endParaRPr lang="ar-EG" sz="40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A3ABD00-F4CC-4067-8FA7-F01BACE5C43D}"/>
              </a:ext>
            </a:extLst>
          </p:cNvPr>
          <p:cNvSpPr txBox="1"/>
          <p:nvPr/>
        </p:nvSpPr>
        <p:spPr>
          <a:xfrm>
            <a:off x="0" y="4345206"/>
            <a:ext cx="9144000" cy="2554545"/>
          </a:xfrm>
          <a:prstGeom prst="rect">
            <a:avLst/>
          </a:prstGeom>
          <a:noFill/>
        </p:spPr>
        <p:txBody>
          <a:bodyPr vert="horz" rtlCol="0">
            <a:spAutoFit/>
          </a:bodyPr>
          <a:lstStyle/>
          <a:p>
            <a:pPr algn="r" rtl="1"/>
            <a:r>
              <a:rPr lang="ar-EG" sz="4000" b="1" dirty="0">
                <a:solidFill>
                  <a:srgbClr val="FFFFFF"/>
                </a:solidFill>
                <a:cs typeface="Times New Roman" panose="02020603050405020304" pitchFamily="18" charset="0"/>
              </a:rPr>
              <a:t>فلما عبروا جاءوا إلى أرض جنيسارت. فعرفه رجال ذلك المكان . فأرسلوا إلى جميع تلك الكورة المحيطة وأحضروا إليه جميع المرضى. وطلبوا إليه أن يلمسوا هدب ثوبه فقط . فجميع الذين لمسوه نالوا الشفاء.</a:t>
            </a:r>
            <a:endParaRPr lang="en-GB" sz="4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6301293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3929641"/>
      </p:ext>
    </p:extLst>
  </p:cSld>
  <p:clrMapOvr>
    <a:masterClrMapping/>
  </p:clrMapOvr>
  <p:transition spd="slow" advClick="0" advTm="0"/>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3 طوبه</a:t>
            </a:r>
            <a:endParaRPr lang="en-US"/>
          </a:p>
        </p:txBody>
      </p:sp>
      <p:sp>
        <p:nvSpPr>
          <p:cNvPr id="5" name="Title 1">
            <a:extLst>
              <a:ext uri="{FF2B5EF4-FFF2-40B4-BE49-F238E27FC236}">
                <a16:creationId xmlns:a16="http://schemas.microsoft.com/office/drawing/2014/main" id="{E139C953-A40D-4DBC-8301-F9C75F4F9501}"/>
              </a:ext>
            </a:extLst>
          </p:cNvPr>
          <p:cNvSpPr txBox="1">
            <a:spLocks/>
          </p:cNvSpPr>
          <p:nvPr/>
        </p:nvSpPr>
        <p:spPr bwMode="auto">
          <a:xfrm>
            <a:off x="0" y="358933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( 76 : 12 ، 13 )</a:t>
            </a:r>
          </a:p>
        </p:txBody>
      </p:sp>
      <p:sp>
        <p:nvSpPr>
          <p:cNvPr id="6" name="Content Placeholder 3">
            <a:extLst>
              <a:ext uri="{FF2B5EF4-FFF2-40B4-BE49-F238E27FC236}">
                <a16:creationId xmlns:a16="http://schemas.microsoft.com/office/drawing/2014/main" id="{1A6AE02F-F352-4EC5-A421-D19E0D3F04E7}"/>
              </a:ext>
            </a:extLst>
          </p:cNvPr>
          <p:cNvSpPr txBox="1">
            <a:spLocks/>
          </p:cNvSpPr>
          <p:nvPr/>
        </p:nvSpPr>
        <p:spPr bwMode="auto">
          <a:xfrm>
            <a:off x="0" y="4354511"/>
            <a:ext cx="9144000"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5200" b="1">
                <a:solidFill>
                  <a:srgbClr val="FFFFFF"/>
                </a:solidFill>
                <a:latin typeface="CS New Athanasius" panose="020B0500000000000000" pitchFamily="34" charset="0"/>
                <a:cs typeface="Times New Roman" panose="02020603050405020304" pitchFamily="18" charset="0"/>
              </a:rPr>
              <a:t>أضاءت بروقُكَ المَسْكُونَةَ. تَزَلزَلتْ الأرضُ وارتَعَدَتْ. يا اللـهُ في البَحْرِ طَرِيقُكَ ومسالِكُكَ في المِياهِ الكَثِيرَةِ.</a:t>
            </a:r>
          </a:p>
        </p:txBody>
      </p:sp>
    </p:spTree>
  </p:cSld>
  <p:clrMapOvr>
    <a:masterClrMapping/>
  </p:clrMapOvr>
  <p:transition spd="slow"/>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65920B6-7F39-4D1A-A4B4-403521898F56}"/>
              </a:ext>
            </a:extLst>
          </p:cNvPr>
          <p:cNvSpPr>
            <a:spLocks noGrp="1"/>
          </p:cNvSpPr>
          <p:nvPr/>
        </p:nvSpPr>
        <p:spPr bwMode="auto">
          <a:xfrm>
            <a:off x="0" y="683419"/>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dirty="0"/>
              <a:t>الإنجيل من بشارة مُعلمنا يوحنا (5 : 1 ـ 18 )</a:t>
            </a:r>
            <a:endParaRPr lang="en-US" dirty="0"/>
          </a:p>
        </p:txBody>
      </p:sp>
      <p:sp>
        <p:nvSpPr>
          <p:cNvPr id="4" name="Content Placeholder 3">
            <a:extLst>
              <a:ext uri="{FF2B5EF4-FFF2-40B4-BE49-F238E27FC236}">
                <a16:creationId xmlns:a16="http://schemas.microsoft.com/office/drawing/2014/main" id="{981E0AFC-3787-42F9-B422-5035E26604EF}"/>
              </a:ext>
            </a:extLst>
          </p:cNvPr>
          <p:cNvSpPr txBox="1">
            <a:spLocks/>
          </p:cNvSpPr>
          <p:nvPr/>
        </p:nvSpPr>
        <p:spPr bwMode="auto">
          <a:xfrm>
            <a:off x="0" y="434092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a:spcBef>
                <a:spcPct val="20000"/>
              </a:spcBef>
            </a:pPr>
            <a:r>
              <a:rPr lang="ar-EG" sz="3200" b="1" dirty="0">
                <a:solidFill>
                  <a:srgbClr val="FFFFFF"/>
                </a:solidFill>
                <a:cs typeface="Times New Roman" panose="02020603050405020304" pitchFamily="18" charset="0"/>
              </a:rPr>
              <a:t>وبَعْدَ هذا كَانَ عِيدُ اليهود، فصَعِدَ يسوعُ إلى أُورُشليمَ. وفي أورشليمَ عندَ باب الضَّأنِ كانت توجدُ بِركَةٌ تُسمَّى بالعبرانيَّةِ " بيتُ حسدا " لها خمسةُ أروقةٍ. في هذه كانَ مطروحاً كثيرٌ من المرضَى عُمي وعرج وآخرون عُسم، يتوقَّعونَ تحريك الماءِ. لأنَّ ملاكاً كانَ ينزلُ في كلِّ حينٍ في البِركَةِ ويحرِّكُ الماءَ. </a:t>
            </a:r>
          </a:p>
        </p:txBody>
      </p:sp>
    </p:spTree>
    <p:extLst>
      <p:ext uri="{BB962C8B-B14F-4D97-AF65-F5344CB8AC3E}">
        <p14:creationId xmlns:p14="http://schemas.microsoft.com/office/powerpoint/2010/main" val="276547546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2B11CB9-8109-4733-9B9E-E2B88C70B57C}"/>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cs typeface="Times New Roman" panose="02020603050405020304" pitchFamily="18" charset="0"/>
              </a:rPr>
              <a:t>وكلُّ مَن ينزلُ أولاً بعد تحريكِ الماءِ كانَ يبرأُ من كلِّ مرضٍ فيهِ. وكانَ هُنَاكَ رجلٌ به مرضٌ منذُ ثمانٍ وثلاثينَ سنةً. هذا رآه يسوع راقداً، وعَلِمَ أنَّ لهُ زماناً كثيراً، فقالَ لهُ: " أتُريدُ أنْ تبرأَ؟ " أجابهُ المريضُ وقال: " يا سيِّدُ، ليس لي إنسانٌ يُلقيني في البِركَةِ متى تحرَّكَ الماءُ. بل بينما أنا آتٍ، يسـبقني آخَر وينزل قُدَّامي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61240161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5CEB3E6-C1EC-4294-AEBF-6599C99EEFD3}"/>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cs typeface="Times New Roman" panose="02020603050405020304" pitchFamily="18" charset="0"/>
              </a:rPr>
              <a:t>قالَ لهُ يسـوعُ:" قُم. احمِلْ سريرَكَ وامشِ ". فحالاً برئَ الرَّجُلُ وحملَ سريرهُ ومشَى وكان في ذلكَ اليوم سبتٌ. فقال اليهودُ للذي بَرئَ: " إنَّهُ سبتٌ! ولا يحلُّ لكَ أن تحمِلَ سريرَكَ ". فأجابَهم: " إنَّ الذي أبرأني هو قال لي: احمِل سريرَكَ وامشِ ". فسألوهُ قائلين: " مَن هو الإنسانُ الذي قال لكَ: احمِل سريرَكَ وامشِ؟".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75200979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39CA78D-0B9D-4EEE-8CDE-932C970CF9CF}"/>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cs typeface="Times New Roman" panose="02020603050405020304" pitchFamily="18" charset="0"/>
              </a:rPr>
              <a:t>أمَّا الذي شُفيَ فلم يكن يعلمُ مَن هوَ، لأنَّ يسوع كان قد خرجَ، إذ كان جمعٌ في ذلكَ الموضِع. بعدَ ذلكَ وجدهُ يسوعُ في الهيكلِ وقال لهُ: " ها أنتَ قد بَرِئْتَ، فلا تٌخطئ أيضاً لئلاَّ يكونَ لكَ أشرٌ ". فمضى الرَّجُلُ وقالَ لليهودِ: أنَّ يسوعَ هو الذي أبرأهُ. مِن أجل هذا كانَ اليهودُ يطردونَ يسوعَ، ويُريدونَ أن يقتلوه، لأنَّهُ كانَ يفعلُ هذا في السبتِ.</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1565902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FE3915F-6061-41AE-853C-191302DDC2CD}"/>
              </a:ext>
            </a:extLst>
          </p:cNvPr>
          <p:cNvSpPr txBox="1"/>
          <p:nvPr/>
        </p:nvSpPr>
        <p:spPr>
          <a:xfrm>
            <a:off x="0" y="4345206"/>
            <a:ext cx="9144000" cy="2554545"/>
          </a:xfrm>
          <a:prstGeom prst="rect">
            <a:avLst/>
          </a:prstGeom>
          <a:noFill/>
        </p:spPr>
        <p:txBody>
          <a:bodyPr vert="horz" rtlCol="0">
            <a:spAutoFit/>
          </a:bodyPr>
          <a:lstStyle/>
          <a:p>
            <a:pPr algn="r" rtl="1"/>
            <a:r>
              <a:rPr lang="ar-EG" sz="4000" b="1" dirty="0">
                <a:solidFill>
                  <a:srgbClr val="FFFFFF"/>
                </a:solidFill>
                <a:cs typeface="Times New Roman" panose="02020603050405020304" pitchFamily="18" charset="0"/>
              </a:rPr>
              <a:t>فأجاب يسوع وقال لهم: " أبي يعملُ حتَّى الآنَ وأنا أيضاً أعملُ ". فمِن أجلِ هذا كانَ اليهودُ يطلبونَ أكثر أنَّ يقتلوهُ، لأنَّهُ لمْ يَنقُض السَّبتَ فقط، بلْ كانَ يقولُ أيضاً إنَّ اللـه أبي، جاعلاً نفسهُ مُساوياً لله.</a:t>
            </a:r>
            <a:endParaRPr lang="en-GB" sz="4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53098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42161"/>
      </p:ext>
    </p:extLst>
  </p:cSld>
  <p:clrMapOvr>
    <a:masterClrMapping/>
  </p:clrMapOvr>
  <p:transition spd="slow" advClick="0" advTm="0"/>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010483"/>
      </p:ext>
    </p:extLst>
  </p:cSld>
  <p:clrMapOvr>
    <a:masterClrMapping/>
  </p:clrMapOvr>
  <p:transition spd="slow" advClick="0" advTm="0"/>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4 طوبه</a:t>
            </a:r>
            <a:endParaRPr lang="en-US"/>
          </a:p>
        </p:txBody>
      </p:sp>
      <p:sp>
        <p:nvSpPr>
          <p:cNvPr id="5" name="Title 1">
            <a:extLst>
              <a:ext uri="{FF2B5EF4-FFF2-40B4-BE49-F238E27FC236}">
                <a16:creationId xmlns:a16="http://schemas.microsoft.com/office/drawing/2014/main" id="{76720B0E-3414-4A14-AD62-E0F840A6129B}"/>
              </a:ext>
            </a:extLst>
          </p:cNvPr>
          <p:cNvSpPr txBox="1">
            <a:spLocks/>
          </p:cNvSpPr>
          <p:nvPr/>
        </p:nvSpPr>
        <p:spPr bwMode="auto">
          <a:xfrm>
            <a:off x="-1" y="3592232"/>
            <a:ext cx="9143999"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( 77 : 17 ، 20 )</a:t>
            </a:r>
          </a:p>
        </p:txBody>
      </p:sp>
      <p:sp>
        <p:nvSpPr>
          <p:cNvPr id="6" name="Content Placeholder 3">
            <a:extLst>
              <a:ext uri="{FF2B5EF4-FFF2-40B4-BE49-F238E27FC236}">
                <a16:creationId xmlns:a16="http://schemas.microsoft.com/office/drawing/2014/main" id="{C02EA12D-1FD4-4BC8-B1B8-0D591C509CC2}"/>
              </a:ext>
            </a:extLst>
          </p:cNvPr>
          <p:cNvSpPr txBox="1">
            <a:spLocks/>
          </p:cNvSpPr>
          <p:nvPr/>
        </p:nvSpPr>
        <p:spPr bwMode="auto">
          <a:xfrm>
            <a:off x="0" y="4357407"/>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5200" b="1">
                <a:solidFill>
                  <a:srgbClr val="FFFFFF"/>
                </a:solidFill>
                <a:latin typeface="CS New Athanasius" panose="020B0500000000000000" pitchFamily="34" charset="0"/>
                <a:cs typeface="Times New Roman" panose="02020603050405020304" pitchFamily="18" charset="0"/>
              </a:rPr>
              <a:t>لأنَّهُ ضَرَبَ الصَّخْرَةَ فانحدرت المِيَاه، وفَاَضَت الأَوْدِيَةُ مياهً. فَأَمَرَ السَّحَابَ مِنْ فَوْقُ وفَتَحَ أبَوابَ السَّماءِ. </a:t>
            </a:r>
          </a:p>
        </p:txBody>
      </p:sp>
    </p:spTree>
  </p:cSld>
  <p:clrMapOvr>
    <a:masterClrMapping/>
  </p:clrMapOvr>
  <p:transition spd="slow"/>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7E65E35-C2E3-4FE6-813F-EB8F8326E2BD}"/>
              </a:ext>
            </a:extLst>
          </p:cNvPr>
          <p:cNvSpPr>
            <a:spLocks noGrp="1"/>
          </p:cNvSpPr>
          <p:nvPr/>
        </p:nvSpPr>
        <p:spPr bwMode="auto">
          <a:xfrm>
            <a:off x="0" y="683419"/>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dirty="0"/>
              <a:t>الإنجيل من بشارة معلمنا يوحنا ( 5 : 31 ـ 46 )</a:t>
            </a:r>
            <a:endParaRPr lang="en-US" dirty="0"/>
          </a:p>
        </p:txBody>
      </p:sp>
      <p:sp>
        <p:nvSpPr>
          <p:cNvPr id="4" name="Content Placeholder 3">
            <a:extLst>
              <a:ext uri="{FF2B5EF4-FFF2-40B4-BE49-F238E27FC236}">
                <a16:creationId xmlns:a16="http://schemas.microsoft.com/office/drawing/2014/main" id="{89423F9E-52A8-42D3-A5EC-89969ED59A79}"/>
              </a:ext>
            </a:extLst>
          </p:cNvPr>
          <p:cNvSpPr txBox="1">
            <a:spLocks/>
          </p:cNvSpPr>
          <p:nvPr/>
        </p:nvSpPr>
        <p:spPr bwMode="auto">
          <a:xfrm>
            <a:off x="0" y="434769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a:spcBef>
                <a:spcPct val="20000"/>
              </a:spcBef>
            </a:pPr>
            <a:r>
              <a:rPr lang="ar-EG" sz="3200" b="1" dirty="0">
                <a:solidFill>
                  <a:srgbClr val="FFFFFF"/>
                </a:solidFill>
                <a:cs typeface="Times New Roman" panose="02020603050405020304" pitchFamily="18" charset="0"/>
              </a:rPr>
              <a:t>إنْ كُنتُ أشهدُ لنَفسي فَشَهادتِي ليستْ حقَّاً. الذي يَشهدُ لي هو آخرُ، وأنا أعلَمُ أنَّ شَهادَتهُ التي يَشهَدُها لي هيَ حقٌّ. أنتُمْ أرسلتُم إلى يوحنا فَشَهِدَ للحقِّ. وأنا لا أقبَلُ شهادةً مِن إنسانٍ، ولكنِّي أقولُ هذا لِتَخلُصُوا أنتُم. كان هو السِّراجَ المُوقدَ المُنيرَ، وأنتُم أردتُم أن تتهللوا بنُورهِ ساعَةً. وأمَّا أنا فلي شَهادةٌ أعظَمُ مِن يوحنَّا، </a:t>
            </a:r>
          </a:p>
        </p:txBody>
      </p:sp>
    </p:spTree>
    <p:extLst>
      <p:ext uri="{BB962C8B-B14F-4D97-AF65-F5344CB8AC3E}">
        <p14:creationId xmlns:p14="http://schemas.microsoft.com/office/powerpoint/2010/main" val="149816405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20C67CA-1FAE-4286-B6D4-B4CE407AD665}"/>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cs typeface="Times New Roman" panose="02020603050405020304" pitchFamily="18" charset="0"/>
              </a:rPr>
              <a:t>لأنَّ الأعمالَ التي أعطاني الآبُ لأُكمِّلَهَا، هذه الأعمالُ بعيِنَها التي أنا أعمَلُهَا هيَ تَشهدُ لي أنَّ الآبَ قد أرسلنِي. والآبُ نفسهُ الذي أرسلني يَشهَدُ لي. لم تَسمَعُوا صوتَهُ قطُّ، ولا رأيتم هيئَتَهُ، وليست كلمتهُ ثابتةً فيكُم، لأنَّ الذي أرسَلَهُ هوَ لستم أنتم تؤمنونَ بهِ. فتِّشوا الكتبَ التي تَظُنُّونَ أنَّ لكُم فيها حياةً أبديَّةً. وهيَ التي تَشهَدُ لي.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2069872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4260868-98A5-4BD1-9722-8E556660F379}"/>
              </a:ext>
            </a:extLst>
          </p:cNvPr>
          <p:cNvSpPr txBox="1"/>
          <p:nvPr/>
        </p:nvSpPr>
        <p:spPr>
          <a:xfrm>
            <a:off x="0" y="4345206"/>
            <a:ext cx="9144000" cy="2123658"/>
          </a:xfrm>
          <a:prstGeom prst="rect">
            <a:avLst/>
          </a:prstGeom>
          <a:noFill/>
        </p:spPr>
        <p:txBody>
          <a:bodyPr vert="horz" wrap="square" rtlCol="0">
            <a:spAutoFit/>
          </a:bodyPr>
          <a:lstStyle/>
          <a:p>
            <a:pPr algn="r" rtl="1"/>
            <a:r>
              <a:rPr lang="ar-EG" sz="3300" b="1" dirty="0">
                <a:solidFill>
                  <a:srgbClr val="FFFFFF"/>
                </a:solidFill>
                <a:cs typeface="Times New Roman" panose="02020603050405020304" pitchFamily="18" charset="0"/>
              </a:rPr>
              <a:t>ولا تُريدونَ أن تَأتُوا إليَّ لتكونَ لكُم حياةٌ. مَجداً مِن النَّاسِ لستُ أقبَلُ، ولكنِّي قد عَرَفتكُم أنْ ليستْ لكُمْ محبَّةُ اللهِ في أنفُسِكُم. أنا قد أتيتُ بِاسم أبي ولَستُم تَقبلونَني. إن أتى آخرُ بِاسم نفسِهِ فذلكَ تقبلونَهُ. كيفَ تقدرونَ أن تُؤمُنوا وأنتُم تَقبَـلُونَ المجد بعضُكُم مِن بعضٍ؟ </a:t>
            </a:r>
            <a:endParaRPr lang="en-GB" sz="33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74712243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2D9CC7B-5943-47A9-8170-37C0C6CCFFEB}"/>
              </a:ext>
            </a:extLst>
          </p:cNvPr>
          <p:cNvSpPr txBox="1"/>
          <p:nvPr/>
        </p:nvSpPr>
        <p:spPr>
          <a:xfrm>
            <a:off x="0" y="4345206"/>
            <a:ext cx="9144000" cy="2554545"/>
          </a:xfrm>
          <a:prstGeom prst="rect">
            <a:avLst/>
          </a:prstGeom>
          <a:noFill/>
        </p:spPr>
        <p:txBody>
          <a:bodyPr vert="horz" rtlCol="0">
            <a:spAutoFit/>
          </a:bodyPr>
          <a:lstStyle/>
          <a:p>
            <a:pPr algn="r" rtl="1"/>
            <a:r>
              <a:rPr lang="ar-EG" sz="4000" b="1" dirty="0">
                <a:solidFill>
                  <a:srgbClr val="FFFFFF"/>
                </a:solidFill>
                <a:cs typeface="Times New Roman" panose="02020603050405020304" pitchFamily="18" charset="0"/>
              </a:rPr>
              <a:t>والمجدُ الذي من الإلهِ الواحدِ وحدهُ لستُم تَطلُبونَهُ؟. لا تظنُّوا أنِّي أشكُوكُم عند الآبِ. يوجدُ الذي يشكُوكُم وهو موسى، الذي أنتم جعلتم فيه رَجاؤكُم. لأنَّكُم لو كُنتُم تُصَدِّقونَ موسى لكُنتُم تُصدِّقونَني، لأنَّ ذاكَ كَتَبَ عَنِّي.</a:t>
            </a:r>
            <a:endParaRPr lang="en-GB" sz="4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06638766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693981"/>
      </p:ext>
    </p:extLst>
  </p:cSld>
  <p:clrMapOvr>
    <a:masterClrMapping/>
  </p:clrMapOvr>
  <p:transition spd="slow" advClick="0" advTm="0"/>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1 أمشير</a:t>
            </a:r>
            <a:endParaRPr lang="en-US"/>
          </a:p>
        </p:txBody>
      </p:sp>
      <p:sp>
        <p:nvSpPr>
          <p:cNvPr id="5" name="Title 1">
            <a:extLst>
              <a:ext uri="{FF2B5EF4-FFF2-40B4-BE49-F238E27FC236}">
                <a16:creationId xmlns:a16="http://schemas.microsoft.com/office/drawing/2014/main" id="{8F18E4C3-468B-4C0F-A035-19A1D385BACD}"/>
              </a:ext>
            </a:extLst>
          </p:cNvPr>
          <p:cNvSpPr txBox="1">
            <a:spLocks/>
          </p:cNvSpPr>
          <p:nvPr/>
        </p:nvSpPr>
        <p:spPr bwMode="auto">
          <a:xfrm>
            <a:off x="0" y="360946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( 81 : 6 ، 5 )</a:t>
            </a:r>
          </a:p>
        </p:txBody>
      </p:sp>
      <p:sp>
        <p:nvSpPr>
          <p:cNvPr id="6" name="Content Placeholder 3">
            <a:extLst>
              <a:ext uri="{FF2B5EF4-FFF2-40B4-BE49-F238E27FC236}">
                <a16:creationId xmlns:a16="http://schemas.microsoft.com/office/drawing/2014/main" id="{B3B42957-ED46-4FCE-AF27-777FA510CC98}"/>
              </a:ext>
            </a:extLst>
          </p:cNvPr>
          <p:cNvSpPr txBox="1">
            <a:spLocks/>
          </p:cNvSpPr>
          <p:nvPr/>
        </p:nvSpPr>
        <p:spPr bwMode="auto">
          <a:xfrm>
            <a:off x="0" y="4760679"/>
            <a:ext cx="9144000" cy="151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4200" b="1" dirty="0">
                <a:solidFill>
                  <a:srgbClr val="FFFFFF"/>
                </a:solidFill>
                <a:latin typeface="CS New Athanasius" panose="020B0500000000000000" pitchFamily="34" charset="0"/>
                <a:cs typeface="Times New Roman" panose="02020603050405020304" pitchFamily="18" charset="0"/>
              </a:rPr>
              <a:t>قُمْ يا اللهُ ودِنْ الأرضَ، لأنَّكَ أنتَ تَرِثُ في جميعِ الأُمَمِ. </a:t>
            </a:r>
          </a:p>
          <a:p>
            <a:pPr algn="ctr" rtl="1" eaLnBrk="1" hangingPunct="1">
              <a:spcBef>
                <a:spcPct val="20000"/>
              </a:spcBef>
            </a:pPr>
            <a:r>
              <a:rPr lang="ar-EG" sz="4200" b="1" dirty="0">
                <a:solidFill>
                  <a:srgbClr val="FFFFFF"/>
                </a:solidFill>
                <a:latin typeface="CS New Athanasius" panose="020B0500000000000000" pitchFamily="34" charset="0"/>
                <a:cs typeface="Times New Roman" panose="02020603050405020304" pitchFamily="18" charset="0"/>
              </a:rPr>
              <a:t>أنا قُلْتُ إنَّكُمْ آلِهَةٌ، وبَنُو العَليِّ كُلُّكُمْ.</a:t>
            </a:r>
          </a:p>
        </p:txBody>
      </p:sp>
    </p:spTree>
  </p:cSld>
  <p:clrMapOvr>
    <a:masterClrMapping/>
  </p:clrMapOvr>
  <p:transition spd="slow"/>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988B3F2-BA00-4E04-A5DE-4A018F2521D0}"/>
              </a:ext>
            </a:extLst>
          </p:cNvPr>
          <p:cNvSpPr>
            <a:spLocks noGrp="1"/>
          </p:cNvSpPr>
          <p:nvPr/>
        </p:nvSpPr>
        <p:spPr bwMode="auto">
          <a:xfrm>
            <a:off x="0" y="3671047"/>
            <a:ext cx="9144000" cy="6611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sz="4000" dirty="0"/>
              <a:t>الإنجيل من بشارة مُعلمنا يوحنا البشير</a:t>
            </a:r>
            <a:r>
              <a:rPr lang="ar-EG" sz="4000" dirty="0"/>
              <a:t> </a:t>
            </a:r>
            <a:r>
              <a:rPr lang="ar-SA" sz="4000" dirty="0"/>
              <a:t>( 6 : 15 ـ 21 )</a:t>
            </a:r>
            <a:endParaRPr lang="en-US" sz="4000" dirty="0"/>
          </a:p>
        </p:txBody>
      </p:sp>
      <p:sp>
        <p:nvSpPr>
          <p:cNvPr id="4" name="Content Placeholder 3">
            <a:extLst>
              <a:ext uri="{FF2B5EF4-FFF2-40B4-BE49-F238E27FC236}">
                <a16:creationId xmlns:a16="http://schemas.microsoft.com/office/drawing/2014/main" id="{B5585618-F79D-405E-9466-5431907D9FE4}"/>
              </a:ext>
            </a:extLst>
          </p:cNvPr>
          <p:cNvSpPr txBox="1">
            <a:spLocks/>
          </p:cNvSpPr>
          <p:nvPr/>
        </p:nvSpPr>
        <p:spPr bwMode="auto">
          <a:xfrm>
            <a:off x="0" y="4332147"/>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a:spcBef>
                <a:spcPct val="20000"/>
              </a:spcBef>
            </a:pPr>
            <a:r>
              <a:rPr lang="ar-EG" sz="3600" b="1" dirty="0">
                <a:solidFill>
                  <a:srgbClr val="FFFFFF"/>
                </a:solidFill>
                <a:cs typeface="Times New Roman" panose="02020603050405020304" pitchFamily="18" charset="0"/>
              </a:rPr>
              <a:t>وأمَّا يَسوعُ فإذْ رأىَ أنَّهُمْ مُهتمونَ أنْ يَأتوا ويَختطِفوهُ لِيجعَلُوهُ مَلِكاً، انصَرَفَ أيضاً إلى الجَبَلِ وحدَهُ. ولمَّا كانَ المَساءُ نَزلَ تَلامِيذُهُ إلى البَحْرِ، فرَكِبوا السَّفينةَ وأتوا إلى عَبرِ البَحرِ إلى كَفرِنَاحُومَ. وكانَ الظَّلامُ قَدْ أقْبَلَ، ولَمْ يَكُنْ يَسوعُ قَدْ أتَى إليْهِمْ. </a:t>
            </a:r>
          </a:p>
        </p:txBody>
      </p:sp>
    </p:spTree>
    <p:extLst>
      <p:ext uri="{BB962C8B-B14F-4D97-AF65-F5344CB8AC3E}">
        <p14:creationId xmlns:p14="http://schemas.microsoft.com/office/powerpoint/2010/main" val="133462420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F0F7BE6-62D9-41A5-835E-B0B5600BFF2F}"/>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cs typeface="Times New Roman" panose="02020603050405020304" pitchFamily="18" charset="0"/>
              </a:rPr>
              <a:t>وهَاجَ البَحرُ مِنْ رِيحٍ عظيمةٍ تَهُبُّ. فلمَّا كانوا قد ابتعدوا نَحوَ خَمْسٍ وعِشرِينَ أوْ ثَلاثِينَ غَلْوةً، نَظروا يَسوعَ مَاشِياً على البَحرِ مُقتَرِباً مِنَ السَّفِينةِ، فخافوا. فقالَ لهُمْ: " أنا هوَ لا تَخافوا ". فأرادوا أنْ يأخذوهُ معهُمْ في السَّفينةِ. وللوقتِ صَارت السَّفينةُ إلى الشاطئِ، إلى الأرضِ التي كانوا ذاهِبينَ إليها.</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3595912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simpl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sim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920</TotalTime>
  <Words>7906</Words>
  <Application>Microsoft Office PowerPoint</Application>
  <PresentationFormat>On-screen Show (4:3)</PresentationFormat>
  <Paragraphs>385</Paragraphs>
  <Slides>191</Slides>
  <Notes>23</Notes>
  <HiddenSlides>150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191</vt:i4>
      </vt:variant>
    </vt:vector>
  </HeadingPairs>
  <TitlesOfParts>
    <vt:vector size="201" baseType="lpstr">
      <vt:lpstr>Adobe Arabic</vt:lpstr>
      <vt:lpstr>Arial</vt:lpstr>
      <vt:lpstr>Calibri</vt:lpstr>
      <vt:lpstr>Calibri Light</vt:lpstr>
      <vt:lpstr>CS Avva Shenouda</vt:lpstr>
      <vt:lpstr>CS New Athanasius</vt:lpstr>
      <vt:lpstr>Times New Roman</vt:lpstr>
      <vt:lpstr>Office Theme</vt:lpstr>
      <vt:lpstr>simple</vt:lpstr>
      <vt:lpstr>1_simple</vt:lpstr>
      <vt:lpstr>PowerPoint Presentation</vt:lpstr>
      <vt:lpstr>الاحد الاول من توت</vt:lpstr>
      <vt:lpstr>PowerPoint Presentation</vt:lpstr>
      <vt:lpstr>PowerPoint Presentation</vt:lpstr>
      <vt:lpstr>PowerPoint Presentation</vt:lpstr>
      <vt:lpstr>الاحد الثانى من توت</vt:lpstr>
      <vt:lpstr>PowerPoint Presentation</vt:lpstr>
      <vt:lpstr>PowerPoint Presentation</vt:lpstr>
      <vt:lpstr>PowerPoint Presentation</vt:lpstr>
      <vt:lpstr>توت 3</vt:lpstr>
      <vt:lpstr>PowerPoint Presentation</vt:lpstr>
      <vt:lpstr>PowerPoint Presentation</vt:lpstr>
      <vt:lpstr>PowerPoint Presentation</vt:lpstr>
      <vt:lpstr> توت 4</vt:lpstr>
      <vt:lpstr>PowerPoint Presentation</vt:lpstr>
      <vt:lpstr>PowerPoint Presentation</vt:lpstr>
      <vt:lpstr>PowerPoint Presentation</vt:lpstr>
      <vt:lpstr>بابه 1</vt:lpstr>
      <vt:lpstr>PowerPoint Presentation</vt:lpstr>
      <vt:lpstr>PowerPoint Presentation</vt:lpstr>
      <vt:lpstr>PowerPoint Presentation</vt:lpstr>
      <vt:lpstr>بابه 2</vt:lpstr>
      <vt:lpstr>PowerPoint Presentation</vt:lpstr>
      <vt:lpstr>PowerPoint Presentation</vt:lpstr>
      <vt:lpstr>PowerPoint Presentation</vt:lpstr>
      <vt:lpstr>بابه 3</vt:lpstr>
      <vt:lpstr>PowerPoint Presentation</vt:lpstr>
      <vt:lpstr>PowerPoint Presentation</vt:lpstr>
      <vt:lpstr>PowerPoint Presentation</vt:lpstr>
      <vt:lpstr>بابه 4</vt:lpstr>
      <vt:lpstr>PowerPoint Presentation</vt:lpstr>
      <vt:lpstr>PowerPoint Presentation</vt:lpstr>
      <vt:lpstr>PowerPoint Presentation</vt:lpstr>
      <vt:lpstr>PowerPoint Presentation</vt:lpstr>
      <vt:lpstr>PowerPoint Presentation</vt:lpstr>
      <vt:lpstr>هاتور1</vt:lpstr>
      <vt:lpstr>PowerPoint Presentation</vt:lpstr>
      <vt:lpstr>PowerPoint Presentation</vt:lpstr>
      <vt:lpstr>PowerPoint Presentation</vt:lpstr>
      <vt:lpstr>PowerPoint Presentation</vt:lpstr>
      <vt:lpstr>هاتور2</vt:lpstr>
      <vt:lpstr>PowerPoint Presentation</vt:lpstr>
      <vt:lpstr>PowerPoint Presentation</vt:lpstr>
      <vt:lpstr>PowerPoint Presentation</vt:lpstr>
      <vt:lpstr>هاتور3</vt:lpstr>
      <vt:lpstr>PowerPoint Presentation</vt:lpstr>
      <vt:lpstr>PowerPoint Presentation</vt:lpstr>
      <vt:lpstr>PowerPoint Presentation</vt:lpstr>
      <vt:lpstr>هاتور4</vt:lpstr>
      <vt:lpstr>PowerPoint Presentation</vt:lpstr>
      <vt:lpstr>PowerPoint Presentation</vt:lpstr>
      <vt:lpstr>PowerPoint Presentation</vt:lpstr>
      <vt:lpstr>كيهك الأحد الأول</vt:lpstr>
      <vt:lpstr>PowerPoint Presentation</vt:lpstr>
      <vt:lpstr>PowerPoint Presentation</vt:lpstr>
      <vt:lpstr>PowerPoint Presentation</vt:lpstr>
      <vt:lpstr>PowerPoint Presentation</vt:lpstr>
      <vt:lpstr>كيهك الأحد الثانى</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كيهك الأحد الثالث</vt:lpstr>
      <vt:lpstr>PowerPoint Presentation</vt:lpstr>
      <vt:lpstr>PowerPoint Presentation</vt:lpstr>
      <vt:lpstr>PowerPoint Presentation</vt:lpstr>
      <vt:lpstr>كيهك الأحد الرابع</vt:lpstr>
      <vt:lpstr>PowerPoint Presentation</vt:lpstr>
      <vt:lpstr>PowerPoint Presentation</vt:lpstr>
      <vt:lpstr>PowerPoint Presentation</vt:lpstr>
      <vt:lpstr>الأحد الأول من شهر طوبى</vt:lpstr>
      <vt:lpstr>PowerPoint Presentation</vt:lpstr>
      <vt:lpstr>PowerPoint Presentation</vt:lpstr>
      <vt:lpstr>PowerPoint Presentation</vt:lpstr>
      <vt:lpstr>2 طوبه</vt:lpstr>
      <vt:lpstr>PowerPoint Presentation</vt:lpstr>
      <vt:lpstr>PowerPoint Presentation</vt:lpstr>
      <vt:lpstr>PowerPoint Presentation</vt:lpstr>
      <vt:lpstr>PowerPoint Presentation</vt:lpstr>
      <vt:lpstr>PowerPoint Presentation</vt:lpstr>
      <vt:lpstr>3 طوبه</vt:lpstr>
      <vt:lpstr>PowerPoint Presentation</vt:lpstr>
      <vt:lpstr>PowerPoint Presentation</vt:lpstr>
      <vt:lpstr>PowerPoint Presentation</vt:lpstr>
      <vt:lpstr>PowerPoint Presentation</vt:lpstr>
      <vt:lpstr>PowerPoint Presentation</vt:lpstr>
      <vt:lpstr>PowerPoint Presentation</vt:lpstr>
      <vt:lpstr>4 طوبه</vt:lpstr>
      <vt:lpstr>PowerPoint Presentation</vt:lpstr>
      <vt:lpstr>PowerPoint Presentation</vt:lpstr>
      <vt:lpstr>PowerPoint Presentation</vt:lpstr>
      <vt:lpstr>PowerPoint Presentation</vt:lpstr>
      <vt:lpstr>PowerPoint Presentation</vt:lpstr>
      <vt:lpstr>1 أمشير</vt:lpstr>
      <vt:lpstr>PowerPoint Presentation</vt:lpstr>
      <vt:lpstr>PowerPoint Presentation</vt:lpstr>
      <vt:lpstr>PowerPoint Presentation</vt:lpstr>
      <vt:lpstr>2 أمشير</vt:lpstr>
      <vt:lpstr>PowerPoint Presentation</vt:lpstr>
      <vt:lpstr>PowerPoint Presentation</vt:lpstr>
      <vt:lpstr>PowerPoint Presentation</vt:lpstr>
      <vt:lpstr>3 أمشير</vt:lpstr>
      <vt:lpstr>PowerPoint Presentation</vt:lpstr>
      <vt:lpstr>PowerPoint Presentation</vt:lpstr>
      <vt:lpstr>PowerPoint Presentation</vt:lpstr>
      <vt:lpstr>4 أمشير</vt:lpstr>
      <vt:lpstr>PowerPoint Presentation</vt:lpstr>
      <vt:lpstr>PowerPoint Presentation</vt:lpstr>
      <vt:lpstr>PowerPoint Presentation</vt:lpstr>
      <vt:lpstr>PowerPoint Presentation</vt:lpstr>
      <vt:lpstr>3 بشنس</vt:lpstr>
      <vt:lpstr>PowerPoint Presentation</vt:lpstr>
      <vt:lpstr>PowerPoint Presentation</vt:lpstr>
      <vt:lpstr>4 بشنس</vt:lpstr>
      <vt:lpstr>PowerPoint Presentation</vt:lpstr>
      <vt:lpstr>PowerPoint Presentation</vt:lpstr>
      <vt:lpstr>PowerPoint Presentation</vt:lpstr>
      <vt:lpstr>1 بؤونه</vt:lpstr>
      <vt:lpstr>PowerPoint Presentation</vt:lpstr>
      <vt:lpstr>PowerPoint Presentation</vt:lpstr>
      <vt:lpstr>PowerPoint Presentation</vt:lpstr>
      <vt:lpstr>PowerPoint Presentation</vt:lpstr>
      <vt:lpstr>2 بؤونه</vt:lpstr>
      <vt:lpstr>PowerPoint Presentation</vt:lpstr>
      <vt:lpstr>PowerPoint Presentation</vt:lpstr>
      <vt:lpstr>PowerPoint Presentation</vt:lpstr>
      <vt:lpstr>3 بؤونه</vt:lpstr>
      <vt:lpstr>PowerPoint Presentation</vt:lpstr>
      <vt:lpstr>PowerPoint Presentation</vt:lpstr>
      <vt:lpstr>PowerPoint Presentation</vt:lpstr>
      <vt:lpstr>4 بؤونه</vt:lpstr>
      <vt:lpstr>PowerPoint Presentation</vt:lpstr>
      <vt:lpstr>PowerPoint Presentation</vt:lpstr>
      <vt:lpstr>PowerPoint Presentation</vt:lpstr>
      <vt:lpstr>PowerPoint Presentation</vt:lpstr>
      <vt:lpstr>1 أبيب</vt:lpstr>
      <vt:lpstr>PowerPoint Presentation</vt:lpstr>
      <vt:lpstr>PowerPoint Presentation</vt:lpstr>
      <vt:lpstr>PowerPoint Presentation</vt:lpstr>
      <vt:lpstr>2 أبيب</vt:lpstr>
      <vt:lpstr>PowerPoint Presentation</vt:lpstr>
      <vt:lpstr>PowerPoint Presentation</vt:lpstr>
      <vt:lpstr>PowerPoint Presentation</vt:lpstr>
      <vt:lpstr>PowerPoint Presentation</vt:lpstr>
      <vt:lpstr>PowerPoint Presentation</vt:lpstr>
      <vt:lpstr>PowerPoint Presentation</vt:lpstr>
      <vt:lpstr>3 أبيب</vt:lpstr>
      <vt:lpstr>PowerPoint Presentation</vt:lpstr>
      <vt:lpstr>PowerPoint Presentation</vt:lpstr>
      <vt:lpstr>PowerPoint Presentation</vt:lpstr>
      <vt:lpstr>PowerPoint Presentation</vt:lpstr>
      <vt:lpstr>4 أبيب</vt:lpstr>
      <vt:lpstr>PowerPoint Presentation</vt:lpstr>
      <vt:lpstr>PowerPoint Presentation</vt:lpstr>
      <vt:lpstr>PowerPoint Presentation</vt:lpstr>
      <vt:lpstr>PowerPoint Presentation</vt:lpstr>
      <vt:lpstr>1 مسرى</vt:lpstr>
      <vt:lpstr>PowerPoint Presentation</vt:lpstr>
      <vt:lpstr>PowerPoint Presentation</vt:lpstr>
      <vt:lpstr>PowerPoint Presentation</vt:lpstr>
      <vt:lpstr>PowerPoint Presentation</vt:lpstr>
      <vt:lpstr>2 مسرى</vt:lpstr>
      <vt:lpstr>PowerPoint Presentation</vt:lpstr>
      <vt:lpstr>PowerPoint Presentation</vt:lpstr>
      <vt:lpstr>PowerPoint Presentation</vt:lpstr>
      <vt:lpstr>PowerPoint Presentation</vt:lpstr>
      <vt:lpstr>3 مسرى</vt:lpstr>
      <vt:lpstr>PowerPoint Presentation</vt:lpstr>
      <vt:lpstr>PowerPoint Presentation</vt:lpstr>
      <vt:lpstr>PowerPoint Presentation</vt:lpstr>
      <vt:lpstr>PowerPoint Presentation</vt:lpstr>
      <vt:lpstr>4 مسرى</vt:lpstr>
      <vt:lpstr>PowerPoint Presentation</vt:lpstr>
      <vt:lpstr>PowerPoint Presentation</vt:lpstr>
      <vt:lpstr>PowerPoint Presentation</vt:lpstr>
      <vt:lpstr>PowerPoint Presentation</vt:lpstr>
      <vt:lpstr>PowerPoint Presentation</vt:lpstr>
      <vt:lpstr>1 نسى</vt:lpstr>
      <vt:lpstr>PowerPoint Presentation</vt:lpstr>
      <vt:lpstr>PowerPoint Presentation</vt:lpstr>
      <vt:lpstr>PowerPoint Presentation</vt:lpstr>
      <vt:lpstr>PowerPoint Presentation</vt:lpstr>
      <vt:lpstr>PowerPoint Presentation</vt:lpstr>
      <vt:lpstr>PowerPoint Presentation</vt:lpstr>
      <vt:lpstr>الأحد الخامس</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Wassfy</dc:creator>
  <cp:lastModifiedBy>John Wassfy</cp:lastModifiedBy>
  <cp:revision>87</cp:revision>
  <dcterms:created xsi:type="dcterms:W3CDTF">2024-06-26T20:01:11Z</dcterms:created>
  <dcterms:modified xsi:type="dcterms:W3CDTF">2024-12-12T15:46:06Z</dcterms:modified>
</cp:coreProperties>
</file>