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78" r:id="rId3"/>
  </p:sldMasterIdLst>
  <p:notesMasterIdLst>
    <p:notesMasterId r:id="rId846"/>
  </p:notesMasterIdLst>
  <p:sldIdLst>
    <p:sldId id="256" r:id="rId4"/>
    <p:sldId id="371" r:id="rId5"/>
    <p:sldId id="1945" r:id="rId6"/>
    <p:sldId id="373" r:id="rId7"/>
    <p:sldId id="1948" r:id="rId8"/>
    <p:sldId id="377" r:id="rId9"/>
    <p:sldId id="1950" r:id="rId10"/>
    <p:sldId id="378" r:id="rId11"/>
    <p:sldId id="379" r:id="rId12"/>
    <p:sldId id="2612" r:id="rId13"/>
    <p:sldId id="380" r:id="rId14"/>
    <p:sldId id="419" r:id="rId15"/>
    <p:sldId id="1953" r:id="rId16"/>
    <p:sldId id="1955" r:id="rId17"/>
    <p:sldId id="1956" r:id="rId18"/>
    <p:sldId id="596" r:id="rId19"/>
    <p:sldId id="1958" r:id="rId20"/>
    <p:sldId id="598" r:id="rId21"/>
    <p:sldId id="1961" r:id="rId22"/>
    <p:sldId id="1962" r:id="rId23"/>
    <p:sldId id="599" r:id="rId24"/>
    <p:sldId id="600" r:id="rId25"/>
    <p:sldId id="2613" r:id="rId26"/>
    <p:sldId id="2614" r:id="rId27"/>
    <p:sldId id="381" r:id="rId28"/>
    <p:sldId id="346" r:id="rId29"/>
    <p:sldId id="1964" r:id="rId30"/>
    <p:sldId id="1965" r:id="rId31"/>
    <p:sldId id="1966" r:id="rId32"/>
    <p:sldId id="1967" r:id="rId33"/>
    <p:sldId id="1968" r:id="rId34"/>
    <p:sldId id="1969" r:id="rId35"/>
    <p:sldId id="349" r:id="rId36"/>
    <p:sldId id="1970" r:id="rId37"/>
    <p:sldId id="1971" r:id="rId38"/>
    <p:sldId id="1972" r:id="rId39"/>
    <p:sldId id="354" r:id="rId40"/>
    <p:sldId id="1973" r:id="rId41"/>
    <p:sldId id="1974" r:id="rId42"/>
    <p:sldId id="1975" r:id="rId43"/>
    <p:sldId id="601" r:id="rId44"/>
    <p:sldId id="602" r:id="rId45"/>
    <p:sldId id="382" r:id="rId46"/>
    <p:sldId id="357" r:id="rId47"/>
    <p:sldId id="1976" r:id="rId48"/>
    <p:sldId id="1977" r:id="rId49"/>
    <p:sldId id="1978" r:id="rId50"/>
    <p:sldId id="1979" r:id="rId51"/>
    <p:sldId id="1980" r:id="rId52"/>
    <p:sldId id="1981" r:id="rId53"/>
    <p:sldId id="359" r:id="rId54"/>
    <p:sldId id="1982" r:id="rId55"/>
    <p:sldId id="1983" r:id="rId56"/>
    <p:sldId id="364" r:id="rId57"/>
    <p:sldId id="1984" r:id="rId58"/>
    <p:sldId id="1985" r:id="rId59"/>
    <p:sldId id="1986" r:id="rId60"/>
    <p:sldId id="603" r:id="rId61"/>
    <p:sldId id="604" r:id="rId62"/>
    <p:sldId id="383" r:id="rId63"/>
    <p:sldId id="605" r:id="rId64"/>
    <p:sldId id="1987" r:id="rId65"/>
    <p:sldId id="1988" r:id="rId66"/>
    <p:sldId id="1989" r:id="rId67"/>
    <p:sldId id="1990" r:id="rId68"/>
    <p:sldId id="375" r:id="rId69"/>
    <p:sldId id="1991" r:id="rId70"/>
    <p:sldId id="1992" r:id="rId71"/>
    <p:sldId id="1993" r:id="rId72"/>
    <p:sldId id="606" r:id="rId73"/>
    <p:sldId id="1994" r:id="rId74"/>
    <p:sldId id="1995" r:id="rId75"/>
    <p:sldId id="607" r:id="rId76"/>
    <p:sldId id="608" r:id="rId77"/>
    <p:sldId id="384" r:id="rId78"/>
    <p:sldId id="609" r:id="rId79"/>
    <p:sldId id="1996" r:id="rId80"/>
    <p:sldId id="1997" r:id="rId81"/>
    <p:sldId id="612" r:id="rId82"/>
    <p:sldId id="1999" r:id="rId83"/>
    <p:sldId id="2000" r:id="rId84"/>
    <p:sldId id="2001" r:id="rId85"/>
    <p:sldId id="2002" r:id="rId86"/>
    <p:sldId id="615" r:id="rId87"/>
    <p:sldId id="2003" r:id="rId88"/>
    <p:sldId id="616" r:id="rId89"/>
    <p:sldId id="617" r:id="rId90"/>
    <p:sldId id="385" r:id="rId91"/>
    <p:sldId id="618" r:id="rId92"/>
    <p:sldId id="2006" r:id="rId93"/>
    <p:sldId id="2007" r:id="rId94"/>
    <p:sldId id="2008" r:id="rId95"/>
    <p:sldId id="621" r:id="rId96"/>
    <p:sldId id="2009" r:id="rId97"/>
    <p:sldId id="2010" r:id="rId98"/>
    <p:sldId id="2011" r:id="rId99"/>
    <p:sldId id="623" r:id="rId100"/>
    <p:sldId id="2012" r:id="rId101"/>
    <p:sldId id="2013" r:id="rId102"/>
    <p:sldId id="2014" r:id="rId103"/>
    <p:sldId id="624" r:id="rId104"/>
    <p:sldId id="625" r:id="rId105"/>
    <p:sldId id="386" r:id="rId106"/>
    <p:sldId id="626" r:id="rId107"/>
    <p:sldId id="2015" r:id="rId108"/>
    <p:sldId id="2016" r:id="rId109"/>
    <p:sldId id="2017" r:id="rId110"/>
    <p:sldId id="2018" r:id="rId111"/>
    <p:sldId id="2019" r:id="rId112"/>
    <p:sldId id="2020" r:id="rId113"/>
    <p:sldId id="2021" r:id="rId114"/>
    <p:sldId id="2022" r:id="rId115"/>
    <p:sldId id="630" r:id="rId116"/>
    <p:sldId id="2023" r:id="rId117"/>
    <p:sldId id="2024" r:id="rId118"/>
    <p:sldId id="2025" r:id="rId119"/>
    <p:sldId id="2026" r:id="rId120"/>
    <p:sldId id="633" r:id="rId121"/>
    <p:sldId id="2027" r:id="rId122"/>
    <p:sldId id="2028" r:id="rId123"/>
    <p:sldId id="2029" r:id="rId124"/>
    <p:sldId id="2030" r:id="rId125"/>
    <p:sldId id="634" r:id="rId126"/>
    <p:sldId id="635" r:id="rId127"/>
    <p:sldId id="387" r:id="rId128"/>
    <p:sldId id="421" r:id="rId129"/>
    <p:sldId id="2031" r:id="rId130"/>
    <p:sldId id="2032" r:id="rId131"/>
    <p:sldId id="2033" r:id="rId132"/>
    <p:sldId id="2034" r:id="rId133"/>
    <p:sldId id="425" r:id="rId134"/>
    <p:sldId id="2035" r:id="rId135"/>
    <p:sldId id="2036" r:id="rId136"/>
    <p:sldId id="2037" r:id="rId137"/>
    <p:sldId id="2038" r:id="rId138"/>
    <p:sldId id="430" r:id="rId139"/>
    <p:sldId id="2039" r:id="rId140"/>
    <p:sldId id="2040" r:id="rId141"/>
    <p:sldId id="2041" r:id="rId142"/>
    <p:sldId id="2042" r:id="rId143"/>
    <p:sldId id="2043" r:id="rId144"/>
    <p:sldId id="636" r:id="rId145"/>
    <p:sldId id="637" r:id="rId146"/>
    <p:sldId id="388" r:id="rId147"/>
    <p:sldId id="435" r:id="rId148"/>
    <p:sldId id="2044" r:id="rId149"/>
    <p:sldId id="2045" r:id="rId150"/>
    <p:sldId id="2046" r:id="rId151"/>
    <p:sldId id="438" r:id="rId152"/>
    <p:sldId id="2047" r:id="rId153"/>
    <p:sldId id="2048" r:id="rId154"/>
    <p:sldId id="2049" r:id="rId155"/>
    <p:sldId id="2050" r:id="rId156"/>
    <p:sldId id="443" r:id="rId157"/>
    <p:sldId id="2051" r:id="rId158"/>
    <p:sldId id="2052" r:id="rId159"/>
    <p:sldId id="2053" r:id="rId160"/>
    <p:sldId id="2054" r:id="rId161"/>
    <p:sldId id="638" r:id="rId162"/>
    <p:sldId id="639" r:id="rId163"/>
    <p:sldId id="389" r:id="rId164"/>
    <p:sldId id="448" r:id="rId165"/>
    <p:sldId id="2055" r:id="rId166"/>
    <p:sldId id="2056" r:id="rId167"/>
    <p:sldId id="2057" r:id="rId168"/>
    <p:sldId id="2058" r:id="rId169"/>
    <p:sldId id="2059" r:id="rId170"/>
    <p:sldId id="450" r:id="rId171"/>
    <p:sldId id="2060" r:id="rId172"/>
    <p:sldId id="2061" r:id="rId173"/>
    <p:sldId id="2062" r:id="rId174"/>
    <p:sldId id="455" r:id="rId175"/>
    <p:sldId id="2063" r:id="rId176"/>
    <p:sldId id="2064" r:id="rId177"/>
    <p:sldId id="2065" r:id="rId178"/>
    <p:sldId id="2066" r:id="rId179"/>
    <p:sldId id="2067" r:id="rId180"/>
    <p:sldId id="640" r:id="rId181"/>
    <p:sldId id="641" r:id="rId182"/>
    <p:sldId id="390" r:id="rId183"/>
    <p:sldId id="461" r:id="rId184"/>
    <p:sldId id="2068" r:id="rId185"/>
    <p:sldId id="2069" r:id="rId186"/>
    <p:sldId id="2070" r:id="rId187"/>
    <p:sldId id="2071" r:id="rId188"/>
    <p:sldId id="2072" r:id="rId189"/>
    <p:sldId id="2073" r:id="rId190"/>
    <p:sldId id="464" r:id="rId191"/>
    <p:sldId id="2074" r:id="rId192"/>
    <p:sldId id="2075" r:id="rId193"/>
    <p:sldId id="2076" r:id="rId194"/>
    <p:sldId id="469" r:id="rId195"/>
    <p:sldId id="2077" r:id="rId196"/>
    <p:sldId id="2078" r:id="rId197"/>
    <p:sldId id="2079" r:id="rId198"/>
    <p:sldId id="642" r:id="rId199"/>
    <p:sldId id="643" r:id="rId200"/>
    <p:sldId id="391" r:id="rId201"/>
    <p:sldId id="807" r:id="rId202"/>
    <p:sldId id="2080" r:id="rId203"/>
    <p:sldId id="2081" r:id="rId204"/>
    <p:sldId id="2082" r:id="rId205"/>
    <p:sldId id="2083" r:id="rId206"/>
    <p:sldId id="2084" r:id="rId207"/>
    <p:sldId id="810" r:id="rId208"/>
    <p:sldId id="2085" r:id="rId209"/>
    <p:sldId id="2086" r:id="rId210"/>
    <p:sldId id="2087" r:id="rId211"/>
    <p:sldId id="2088" r:id="rId212"/>
    <p:sldId id="2089" r:id="rId213"/>
    <p:sldId id="816" r:id="rId214"/>
    <p:sldId id="2090" r:id="rId215"/>
    <p:sldId id="2091" r:id="rId216"/>
    <p:sldId id="2092" r:id="rId217"/>
    <p:sldId id="2093" r:id="rId218"/>
    <p:sldId id="2094" r:id="rId219"/>
    <p:sldId id="2095" r:id="rId220"/>
    <p:sldId id="518" r:id="rId221"/>
    <p:sldId id="817" r:id="rId222"/>
    <p:sldId id="2096" r:id="rId223"/>
    <p:sldId id="2097" r:id="rId224"/>
    <p:sldId id="2098" r:id="rId225"/>
    <p:sldId id="2099" r:id="rId226"/>
    <p:sldId id="2100" r:id="rId227"/>
    <p:sldId id="2101" r:id="rId228"/>
    <p:sldId id="2102" r:id="rId229"/>
    <p:sldId id="2103" r:id="rId230"/>
    <p:sldId id="392" r:id="rId231"/>
    <p:sldId id="822" r:id="rId232"/>
    <p:sldId id="2104" r:id="rId233"/>
    <p:sldId id="2105" r:id="rId234"/>
    <p:sldId id="2106" r:id="rId235"/>
    <p:sldId id="2107" r:id="rId236"/>
    <p:sldId id="2108" r:id="rId237"/>
    <p:sldId id="2109" r:id="rId238"/>
    <p:sldId id="2110" r:id="rId239"/>
    <p:sldId id="2111" r:id="rId240"/>
    <p:sldId id="2112" r:id="rId241"/>
    <p:sldId id="2113" r:id="rId242"/>
    <p:sldId id="827" r:id="rId243"/>
    <p:sldId id="2114" r:id="rId244"/>
    <p:sldId id="2115" r:id="rId245"/>
    <p:sldId id="2116" r:id="rId246"/>
    <p:sldId id="2117" r:id="rId247"/>
    <p:sldId id="833" r:id="rId248"/>
    <p:sldId id="2118" r:id="rId249"/>
    <p:sldId id="2119" r:id="rId250"/>
    <p:sldId id="834" r:id="rId251"/>
    <p:sldId id="835" r:id="rId252"/>
    <p:sldId id="2120" r:id="rId253"/>
    <p:sldId id="2121" r:id="rId254"/>
    <p:sldId id="2122" r:id="rId255"/>
    <p:sldId id="2123" r:id="rId256"/>
    <p:sldId id="393" r:id="rId257"/>
    <p:sldId id="837" r:id="rId258"/>
    <p:sldId id="2124" r:id="rId259"/>
    <p:sldId id="2125" r:id="rId260"/>
    <p:sldId id="2126" r:id="rId261"/>
    <p:sldId id="2127" r:id="rId262"/>
    <p:sldId id="2128" r:id="rId263"/>
    <p:sldId id="2129" r:id="rId264"/>
    <p:sldId id="2130" r:id="rId265"/>
    <p:sldId id="841" r:id="rId266"/>
    <p:sldId id="2131" r:id="rId267"/>
    <p:sldId id="2132" r:id="rId268"/>
    <p:sldId id="2133" r:id="rId269"/>
    <p:sldId id="2134" r:id="rId270"/>
    <p:sldId id="847" r:id="rId271"/>
    <p:sldId id="2135" r:id="rId272"/>
    <p:sldId id="2136" r:id="rId273"/>
    <p:sldId id="2137" r:id="rId274"/>
    <p:sldId id="2138" r:id="rId275"/>
    <p:sldId id="2139" r:id="rId276"/>
    <p:sldId id="2140" r:id="rId277"/>
    <p:sldId id="848" r:id="rId278"/>
    <p:sldId id="849" r:id="rId279"/>
    <p:sldId id="2141" r:id="rId280"/>
    <p:sldId id="2142" r:id="rId281"/>
    <p:sldId id="2143" r:id="rId282"/>
    <p:sldId id="2144" r:id="rId283"/>
    <p:sldId id="394" r:id="rId284"/>
    <p:sldId id="853" r:id="rId285"/>
    <p:sldId id="2145" r:id="rId286"/>
    <p:sldId id="2146" r:id="rId287"/>
    <p:sldId id="2147" r:id="rId288"/>
    <p:sldId id="2148" r:id="rId289"/>
    <p:sldId id="2149" r:id="rId290"/>
    <p:sldId id="2150" r:id="rId291"/>
    <p:sldId id="2151" r:id="rId292"/>
    <p:sldId id="2152" r:id="rId293"/>
    <p:sldId id="2153" r:id="rId294"/>
    <p:sldId id="2154" r:id="rId295"/>
    <p:sldId id="858" r:id="rId296"/>
    <p:sldId id="2155" r:id="rId297"/>
    <p:sldId id="2156" r:id="rId298"/>
    <p:sldId id="2157" r:id="rId299"/>
    <p:sldId id="2158" r:id="rId300"/>
    <p:sldId id="863" r:id="rId301"/>
    <p:sldId id="2159" r:id="rId302"/>
    <p:sldId id="2160" r:id="rId303"/>
    <p:sldId id="2161" r:id="rId304"/>
    <p:sldId id="2162" r:id="rId305"/>
    <p:sldId id="2163" r:id="rId306"/>
    <p:sldId id="865" r:id="rId307"/>
    <p:sldId id="864" r:id="rId308"/>
    <p:sldId id="2164" r:id="rId309"/>
    <p:sldId id="2165" r:id="rId310"/>
    <p:sldId id="2166" r:id="rId311"/>
    <p:sldId id="2167" r:id="rId312"/>
    <p:sldId id="2168" r:id="rId313"/>
    <p:sldId id="2169" r:id="rId314"/>
    <p:sldId id="395" r:id="rId315"/>
    <p:sldId id="868" r:id="rId316"/>
    <p:sldId id="2170" r:id="rId317"/>
    <p:sldId id="2171" r:id="rId318"/>
    <p:sldId id="2172" r:id="rId319"/>
    <p:sldId id="2173" r:id="rId320"/>
    <p:sldId id="2174" r:id="rId321"/>
    <p:sldId id="2175" r:id="rId322"/>
    <p:sldId id="446" r:id="rId323"/>
    <p:sldId id="2176" r:id="rId324"/>
    <p:sldId id="2177" r:id="rId325"/>
    <p:sldId id="2178" r:id="rId326"/>
    <p:sldId id="2179" r:id="rId327"/>
    <p:sldId id="451" r:id="rId328"/>
    <p:sldId id="2180" r:id="rId329"/>
    <p:sldId id="2181" r:id="rId330"/>
    <p:sldId id="2182" r:id="rId331"/>
    <p:sldId id="869" r:id="rId332"/>
    <p:sldId id="870" r:id="rId333"/>
    <p:sldId id="396" r:id="rId334"/>
    <p:sldId id="871" r:id="rId335"/>
    <p:sldId id="2183" r:id="rId336"/>
    <p:sldId id="2184" r:id="rId337"/>
    <p:sldId id="819" r:id="rId338"/>
    <p:sldId id="2185" r:id="rId339"/>
    <p:sldId id="2186" r:id="rId340"/>
    <p:sldId id="823" r:id="rId341"/>
    <p:sldId id="2187" r:id="rId342"/>
    <p:sldId id="2188" r:id="rId343"/>
    <p:sldId id="2189" r:id="rId344"/>
    <p:sldId id="872" r:id="rId345"/>
    <p:sldId id="873" r:id="rId346"/>
    <p:sldId id="2190" r:id="rId347"/>
    <p:sldId id="2191" r:id="rId348"/>
    <p:sldId id="2192" r:id="rId349"/>
    <p:sldId id="2193" r:id="rId350"/>
    <p:sldId id="397" r:id="rId351"/>
    <p:sldId id="942" r:id="rId352"/>
    <p:sldId id="2194" r:id="rId353"/>
    <p:sldId id="2195" r:id="rId354"/>
    <p:sldId id="2196" r:id="rId355"/>
    <p:sldId id="2197" r:id="rId356"/>
    <p:sldId id="2198" r:id="rId357"/>
    <p:sldId id="2199" r:id="rId358"/>
    <p:sldId id="944" r:id="rId359"/>
    <p:sldId id="2200" r:id="rId360"/>
    <p:sldId id="2201" r:id="rId361"/>
    <p:sldId id="2202" r:id="rId362"/>
    <p:sldId id="2203" r:id="rId363"/>
    <p:sldId id="948" r:id="rId364"/>
    <p:sldId id="2204" r:id="rId365"/>
    <p:sldId id="2205" r:id="rId366"/>
    <p:sldId id="2206" r:id="rId367"/>
    <p:sldId id="1100" r:id="rId368"/>
    <p:sldId id="1101" r:id="rId369"/>
    <p:sldId id="2207" r:id="rId370"/>
    <p:sldId id="2208" r:id="rId371"/>
    <p:sldId id="2209" r:id="rId372"/>
    <p:sldId id="2210" r:id="rId373"/>
    <p:sldId id="2211" r:id="rId374"/>
    <p:sldId id="398" r:id="rId375"/>
    <p:sldId id="955" r:id="rId376"/>
    <p:sldId id="2212" r:id="rId377"/>
    <p:sldId id="2213" r:id="rId378"/>
    <p:sldId id="2214" r:id="rId379"/>
    <p:sldId id="2215" r:id="rId380"/>
    <p:sldId id="2216" r:id="rId381"/>
    <p:sldId id="2217" r:id="rId382"/>
    <p:sldId id="2218" r:id="rId383"/>
    <p:sldId id="2219" r:id="rId384"/>
    <p:sldId id="2220" r:id="rId385"/>
    <p:sldId id="959" r:id="rId386"/>
    <p:sldId id="2221" r:id="rId387"/>
    <p:sldId id="2222" r:id="rId388"/>
    <p:sldId id="2223" r:id="rId389"/>
    <p:sldId id="2224" r:id="rId390"/>
    <p:sldId id="2225" r:id="rId391"/>
    <p:sldId id="964" r:id="rId392"/>
    <p:sldId id="2226" r:id="rId393"/>
    <p:sldId id="2227" r:id="rId394"/>
    <p:sldId id="2228" r:id="rId395"/>
    <p:sldId id="2229" r:id="rId396"/>
    <p:sldId id="2230" r:id="rId397"/>
    <p:sldId id="2231" r:id="rId398"/>
    <p:sldId id="965" r:id="rId399"/>
    <p:sldId id="966" r:id="rId400"/>
    <p:sldId id="2232" r:id="rId401"/>
    <p:sldId id="2233" r:id="rId402"/>
    <p:sldId id="2234" r:id="rId403"/>
    <p:sldId id="2235" r:id="rId404"/>
    <p:sldId id="2236" r:id="rId405"/>
    <p:sldId id="2237" r:id="rId406"/>
    <p:sldId id="2238" r:id="rId407"/>
    <p:sldId id="2239" r:id="rId408"/>
    <p:sldId id="2240" r:id="rId409"/>
    <p:sldId id="2241" r:id="rId410"/>
    <p:sldId id="2242" r:id="rId411"/>
    <p:sldId id="2243" r:id="rId412"/>
    <p:sldId id="2244" r:id="rId413"/>
    <p:sldId id="2245" r:id="rId414"/>
    <p:sldId id="399" r:id="rId415"/>
    <p:sldId id="970" r:id="rId416"/>
    <p:sldId id="2246" r:id="rId417"/>
    <p:sldId id="2247" r:id="rId418"/>
    <p:sldId id="2248" r:id="rId419"/>
    <p:sldId id="2249" r:id="rId420"/>
    <p:sldId id="2250" r:id="rId421"/>
    <p:sldId id="974" r:id="rId422"/>
    <p:sldId id="2251" r:id="rId423"/>
    <p:sldId id="2252" r:id="rId424"/>
    <p:sldId id="979" r:id="rId425"/>
    <p:sldId id="2253" r:id="rId426"/>
    <p:sldId id="2254" r:id="rId427"/>
    <p:sldId id="980" r:id="rId428"/>
    <p:sldId id="981" r:id="rId429"/>
    <p:sldId id="2255" r:id="rId430"/>
    <p:sldId id="2256" r:id="rId431"/>
    <p:sldId id="2257" r:id="rId432"/>
    <p:sldId id="400" r:id="rId433"/>
    <p:sldId id="983" r:id="rId434"/>
    <p:sldId id="2258" r:id="rId435"/>
    <p:sldId id="2259" r:id="rId436"/>
    <p:sldId id="2260" r:id="rId437"/>
    <p:sldId id="2261" r:id="rId438"/>
    <p:sldId id="2262" r:id="rId439"/>
    <p:sldId id="2263" r:id="rId440"/>
    <p:sldId id="986" r:id="rId441"/>
    <p:sldId id="2264" r:id="rId442"/>
    <p:sldId id="2265" r:id="rId443"/>
    <p:sldId id="2266" r:id="rId444"/>
    <p:sldId id="2267" r:id="rId445"/>
    <p:sldId id="2268" r:id="rId446"/>
    <p:sldId id="990" r:id="rId447"/>
    <p:sldId id="2269" r:id="rId448"/>
    <p:sldId id="2270" r:id="rId449"/>
    <p:sldId id="2271" r:id="rId450"/>
    <p:sldId id="2272" r:id="rId451"/>
    <p:sldId id="991" r:id="rId452"/>
    <p:sldId id="992" r:id="rId453"/>
    <p:sldId id="2273" r:id="rId454"/>
    <p:sldId id="2274" r:id="rId455"/>
    <p:sldId id="2275" r:id="rId456"/>
    <p:sldId id="2276" r:id="rId457"/>
    <p:sldId id="401" r:id="rId458"/>
    <p:sldId id="997" r:id="rId459"/>
    <p:sldId id="2277" r:id="rId460"/>
    <p:sldId id="2278" r:id="rId461"/>
    <p:sldId id="2279" r:id="rId462"/>
    <p:sldId id="2280" r:id="rId463"/>
    <p:sldId id="2281" r:id="rId464"/>
    <p:sldId id="2282" r:id="rId465"/>
    <p:sldId id="2283" r:id="rId466"/>
    <p:sldId id="1001" r:id="rId467"/>
    <p:sldId id="2284" r:id="rId468"/>
    <p:sldId id="2285" r:id="rId469"/>
    <p:sldId id="2286" r:id="rId470"/>
    <p:sldId id="2287" r:id="rId471"/>
    <p:sldId id="1006" r:id="rId472"/>
    <p:sldId id="2288" r:id="rId473"/>
    <p:sldId id="2289" r:id="rId474"/>
    <p:sldId id="2290" r:id="rId475"/>
    <p:sldId id="2291" r:id="rId476"/>
    <p:sldId id="1007" r:id="rId477"/>
    <p:sldId id="1008" r:id="rId478"/>
    <p:sldId id="2292" r:id="rId479"/>
    <p:sldId id="2293" r:id="rId480"/>
    <p:sldId id="2294" r:id="rId481"/>
    <p:sldId id="2295" r:id="rId482"/>
    <p:sldId id="2296" r:id="rId483"/>
    <p:sldId id="2297" r:id="rId484"/>
    <p:sldId id="2298" r:id="rId485"/>
    <p:sldId id="402" r:id="rId486"/>
    <p:sldId id="1011" r:id="rId487"/>
    <p:sldId id="2299" r:id="rId488"/>
    <p:sldId id="2300" r:id="rId489"/>
    <p:sldId id="2301" r:id="rId490"/>
    <p:sldId id="2302" r:id="rId491"/>
    <p:sldId id="1015" r:id="rId492"/>
    <p:sldId id="2303" r:id="rId493"/>
    <p:sldId id="2304" r:id="rId494"/>
    <p:sldId id="1020" r:id="rId495"/>
    <p:sldId id="2305" r:id="rId496"/>
    <p:sldId id="2306" r:id="rId497"/>
    <p:sldId id="2307" r:id="rId498"/>
    <p:sldId id="1021" r:id="rId499"/>
    <p:sldId id="1022" r:id="rId500"/>
    <p:sldId id="2308" r:id="rId501"/>
    <p:sldId id="2309" r:id="rId502"/>
    <p:sldId id="403" r:id="rId503"/>
    <p:sldId id="1003" r:id="rId504"/>
    <p:sldId id="2310" r:id="rId505"/>
    <p:sldId id="2311" r:id="rId506"/>
    <p:sldId id="2312" r:id="rId507"/>
    <p:sldId id="2313" r:id="rId508"/>
    <p:sldId id="1023" r:id="rId509"/>
    <p:sldId id="2314" r:id="rId510"/>
    <p:sldId id="2315" r:id="rId511"/>
    <p:sldId id="2316" r:id="rId512"/>
    <p:sldId id="2317" r:id="rId513"/>
    <p:sldId id="1026" r:id="rId514"/>
    <p:sldId id="2318" r:id="rId515"/>
    <p:sldId id="2319" r:id="rId516"/>
    <p:sldId id="2320" r:id="rId517"/>
    <p:sldId id="1027" r:id="rId518"/>
    <p:sldId id="1028" r:id="rId519"/>
    <p:sldId id="2321" r:id="rId520"/>
    <p:sldId id="2322" r:id="rId521"/>
    <p:sldId id="2323" r:id="rId522"/>
    <p:sldId id="2324" r:id="rId523"/>
    <p:sldId id="2325" r:id="rId524"/>
    <p:sldId id="404" r:id="rId525"/>
    <p:sldId id="1014" r:id="rId526"/>
    <p:sldId id="2326" r:id="rId527"/>
    <p:sldId id="2327" r:id="rId528"/>
    <p:sldId id="2328" r:id="rId529"/>
    <p:sldId id="2329" r:id="rId530"/>
    <p:sldId id="2330" r:id="rId531"/>
    <p:sldId id="2331" r:id="rId532"/>
    <p:sldId id="1017" r:id="rId533"/>
    <p:sldId id="2332" r:id="rId534"/>
    <p:sldId id="2333" r:id="rId535"/>
    <p:sldId id="1031" r:id="rId536"/>
    <p:sldId id="2334" r:id="rId537"/>
    <p:sldId id="2335" r:id="rId538"/>
    <p:sldId id="2336" r:id="rId539"/>
    <p:sldId id="2337" r:id="rId540"/>
    <p:sldId id="2338" r:id="rId541"/>
    <p:sldId id="2339" r:id="rId542"/>
    <p:sldId id="1032" r:id="rId543"/>
    <p:sldId id="1033" r:id="rId544"/>
    <p:sldId id="2340" r:id="rId545"/>
    <p:sldId id="2341" r:id="rId546"/>
    <p:sldId id="2342" r:id="rId547"/>
    <p:sldId id="2343" r:id="rId548"/>
    <p:sldId id="405" r:id="rId549"/>
    <p:sldId id="1030" r:id="rId550"/>
    <p:sldId id="2344" r:id="rId551"/>
    <p:sldId id="2346" r:id="rId552"/>
    <p:sldId id="2348" r:id="rId553"/>
    <p:sldId id="2349" r:id="rId554"/>
    <p:sldId id="1037" r:id="rId555"/>
    <p:sldId id="2350" r:id="rId556"/>
    <p:sldId id="2351" r:id="rId557"/>
    <p:sldId id="1039" r:id="rId558"/>
    <p:sldId id="2354" r:id="rId559"/>
    <p:sldId id="2355" r:id="rId560"/>
    <p:sldId id="2356" r:id="rId561"/>
    <p:sldId id="1040" r:id="rId562"/>
    <p:sldId id="1041" r:id="rId563"/>
    <p:sldId id="2359" r:id="rId564"/>
    <p:sldId id="2360" r:id="rId565"/>
    <p:sldId id="2362" r:id="rId566"/>
    <p:sldId id="408" r:id="rId567"/>
    <p:sldId id="1044" r:id="rId568"/>
    <p:sldId id="2363" r:id="rId569"/>
    <p:sldId id="2365" r:id="rId570"/>
    <p:sldId id="1048" r:id="rId571"/>
    <p:sldId id="2367" r:id="rId572"/>
    <p:sldId id="1052" r:id="rId573"/>
    <p:sldId id="2370" r:id="rId574"/>
    <p:sldId id="2371" r:id="rId575"/>
    <p:sldId id="2373" r:id="rId576"/>
    <p:sldId id="1053" r:id="rId577"/>
    <p:sldId id="1054" r:id="rId578"/>
    <p:sldId id="2377" r:id="rId579"/>
    <p:sldId id="2378" r:id="rId580"/>
    <p:sldId id="866" r:id="rId581"/>
    <p:sldId id="1058" r:id="rId582"/>
    <p:sldId id="2380" r:id="rId583"/>
    <p:sldId id="2382" r:id="rId584"/>
    <p:sldId id="2383" r:id="rId585"/>
    <p:sldId id="1061" r:id="rId586"/>
    <p:sldId id="2386" r:id="rId587"/>
    <p:sldId id="2388" r:id="rId588"/>
    <p:sldId id="2389" r:id="rId589"/>
    <p:sldId id="1065" r:id="rId590"/>
    <p:sldId id="2391" r:id="rId591"/>
    <p:sldId id="2393" r:id="rId592"/>
    <p:sldId id="2394" r:id="rId593"/>
    <p:sldId id="1066" r:id="rId594"/>
    <p:sldId id="1067" r:id="rId595"/>
    <p:sldId id="2396" r:id="rId596"/>
    <p:sldId id="2398" r:id="rId597"/>
    <p:sldId id="2400" r:id="rId598"/>
    <p:sldId id="867" r:id="rId599"/>
    <p:sldId id="1073" r:id="rId600"/>
    <p:sldId id="2402" r:id="rId601"/>
    <p:sldId id="2404" r:id="rId602"/>
    <p:sldId id="2405" r:id="rId603"/>
    <p:sldId id="1076" r:id="rId604"/>
    <p:sldId id="2408" r:id="rId605"/>
    <p:sldId id="2410" r:id="rId606"/>
    <p:sldId id="1080" r:id="rId607"/>
    <p:sldId id="2413" r:id="rId608"/>
    <p:sldId id="2415" r:id="rId609"/>
    <p:sldId id="1081" r:id="rId610"/>
    <p:sldId id="1082" r:id="rId611"/>
    <p:sldId id="2417" r:id="rId612"/>
    <p:sldId id="2419" r:id="rId613"/>
    <p:sldId id="409" r:id="rId614"/>
    <p:sldId id="1088" r:id="rId615"/>
    <p:sldId id="2421" r:id="rId616"/>
    <p:sldId id="2423" r:id="rId617"/>
    <p:sldId id="2424" r:id="rId618"/>
    <p:sldId id="2427" r:id="rId619"/>
    <p:sldId id="2428" r:id="rId620"/>
    <p:sldId id="2429" r:id="rId621"/>
    <p:sldId id="1092" r:id="rId622"/>
    <p:sldId id="2431" r:id="rId623"/>
    <p:sldId id="2432" r:id="rId624"/>
    <p:sldId id="2434" r:id="rId625"/>
    <p:sldId id="1097" r:id="rId626"/>
    <p:sldId id="2436" r:id="rId627"/>
    <p:sldId id="2437" r:id="rId628"/>
    <p:sldId id="1098" r:id="rId629"/>
    <p:sldId id="1099" r:id="rId630"/>
    <p:sldId id="2439" r:id="rId631"/>
    <p:sldId id="2441" r:id="rId632"/>
    <p:sldId id="2442" r:id="rId633"/>
    <p:sldId id="2443" r:id="rId634"/>
    <p:sldId id="410" r:id="rId635"/>
    <p:sldId id="1146" r:id="rId636"/>
    <p:sldId id="2446" r:id="rId637"/>
    <p:sldId id="2447" r:id="rId638"/>
    <p:sldId id="2448" r:id="rId639"/>
    <p:sldId id="2449" r:id="rId640"/>
    <p:sldId id="2450" r:id="rId641"/>
    <p:sldId id="2451" r:id="rId642"/>
    <p:sldId id="2452" r:id="rId643"/>
    <p:sldId id="1150" r:id="rId644"/>
    <p:sldId id="2453" r:id="rId645"/>
    <p:sldId id="2454" r:id="rId646"/>
    <p:sldId id="2455" r:id="rId647"/>
    <p:sldId id="2456" r:id="rId648"/>
    <p:sldId id="1155" r:id="rId649"/>
    <p:sldId id="2457" r:id="rId650"/>
    <p:sldId id="2458" r:id="rId651"/>
    <p:sldId id="1156" r:id="rId652"/>
    <p:sldId id="1157" r:id="rId653"/>
    <p:sldId id="2459" r:id="rId654"/>
    <p:sldId id="2460" r:id="rId655"/>
    <p:sldId id="2461" r:id="rId656"/>
    <p:sldId id="411" r:id="rId657"/>
    <p:sldId id="1158" r:id="rId658"/>
    <p:sldId id="2462" r:id="rId659"/>
    <p:sldId id="2463" r:id="rId660"/>
    <p:sldId id="2464" r:id="rId661"/>
    <p:sldId id="2465" r:id="rId662"/>
    <p:sldId id="2466" r:id="rId663"/>
    <p:sldId id="1159" r:id="rId664"/>
    <p:sldId id="2467" r:id="rId665"/>
    <p:sldId id="2468" r:id="rId666"/>
    <p:sldId id="2469" r:id="rId667"/>
    <p:sldId id="2470" r:id="rId668"/>
    <p:sldId id="1162" r:id="rId669"/>
    <p:sldId id="2471" r:id="rId670"/>
    <p:sldId id="2472" r:id="rId671"/>
    <p:sldId id="2473" r:id="rId672"/>
    <p:sldId id="2474" r:id="rId673"/>
    <p:sldId id="1163" r:id="rId674"/>
    <p:sldId id="1164" r:id="rId675"/>
    <p:sldId id="2475" r:id="rId676"/>
    <p:sldId id="2476" r:id="rId677"/>
    <p:sldId id="2477" r:id="rId678"/>
    <p:sldId id="412" r:id="rId679"/>
    <p:sldId id="1165" r:id="rId680"/>
    <p:sldId id="2478" r:id="rId681"/>
    <p:sldId id="2479" r:id="rId682"/>
    <p:sldId id="2480" r:id="rId683"/>
    <p:sldId id="2481" r:id="rId684"/>
    <p:sldId id="2482" r:id="rId685"/>
    <p:sldId id="1168" r:id="rId686"/>
    <p:sldId id="2483" r:id="rId687"/>
    <p:sldId id="2484" r:id="rId688"/>
    <p:sldId id="2485" r:id="rId689"/>
    <p:sldId id="2486" r:id="rId690"/>
    <p:sldId id="1169" r:id="rId691"/>
    <p:sldId id="2487" r:id="rId692"/>
    <p:sldId id="2488" r:id="rId693"/>
    <p:sldId id="2489" r:id="rId694"/>
    <p:sldId id="2490" r:id="rId695"/>
    <p:sldId id="2491" r:id="rId696"/>
    <p:sldId id="1170" r:id="rId697"/>
    <p:sldId id="1171" r:id="rId698"/>
    <p:sldId id="2492" r:id="rId699"/>
    <p:sldId id="2493" r:id="rId700"/>
    <p:sldId id="2494" r:id="rId701"/>
    <p:sldId id="2495" r:id="rId702"/>
    <p:sldId id="2496" r:id="rId703"/>
    <p:sldId id="2497" r:id="rId704"/>
    <p:sldId id="2498" r:id="rId705"/>
    <p:sldId id="2499" r:id="rId706"/>
    <p:sldId id="2500" r:id="rId707"/>
    <p:sldId id="2501" r:id="rId708"/>
    <p:sldId id="2502" r:id="rId709"/>
    <p:sldId id="2503" r:id="rId710"/>
    <p:sldId id="2504" r:id="rId711"/>
    <p:sldId id="2505" r:id="rId712"/>
    <p:sldId id="413" r:id="rId713"/>
    <p:sldId id="1172" r:id="rId714"/>
    <p:sldId id="2506" r:id="rId715"/>
    <p:sldId id="2508" r:id="rId716"/>
    <p:sldId id="2510" r:id="rId717"/>
    <p:sldId id="2511" r:id="rId718"/>
    <p:sldId id="2512" r:id="rId719"/>
    <p:sldId id="2514" r:id="rId720"/>
    <p:sldId id="2515" r:id="rId721"/>
    <p:sldId id="1034" r:id="rId722"/>
    <p:sldId id="2516" r:id="rId723"/>
    <p:sldId id="1038" r:id="rId724"/>
    <p:sldId id="2518" r:id="rId725"/>
    <p:sldId id="2520" r:id="rId726"/>
    <p:sldId id="2521" r:id="rId727"/>
    <p:sldId id="2522" r:id="rId728"/>
    <p:sldId id="2523" r:id="rId729"/>
    <p:sldId id="1173" r:id="rId730"/>
    <p:sldId id="1174" r:id="rId731"/>
    <p:sldId id="2525" r:id="rId732"/>
    <p:sldId id="2527" r:id="rId733"/>
    <p:sldId id="414" r:id="rId734"/>
    <p:sldId id="1175" r:id="rId735"/>
    <p:sldId id="2529" r:id="rId736"/>
    <p:sldId id="2530" r:id="rId737"/>
    <p:sldId id="2531" r:id="rId738"/>
    <p:sldId id="2532" r:id="rId739"/>
    <p:sldId id="2533" r:id="rId740"/>
    <p:sldId id="2534" r:id="rId741"/>
    <p:sldId id="2535" r:id="rId742"/>
    <p:sldId id="1176" r:id="rId743"/>
    <p:sldId id="2536" r:id="rId744"/>
    <p:sldId id="2537" r:id="rId745"/>
    <p:sldId id="2538" r:id="rId746"/>
    <p:sldId id="2539" r:id="rId747"/>
    <p:sldId id="1177" r:id="rId748"/>
    <p:sldId id="2540" r:id="rId749"/>
    <p:sldId id="2541" r:id="rId750"/>
    <p:sldId id="2542" r:id="rId751"/>
    <p:sldId id="2543" r:id="rId752"/>
    <p:sldId id="1178" r:id="rId753"/>
    <p:sldId id="1179" r:id="rId754"/>
    <p:sldId id="2544" r:id="rId755"/>
    <p:sldId id="2545" r:id="rId756"/>
    <p:sldId id="2546" r:id="rId757"/>
    <p:sldId id="2547" r:id="rId758"/>
    <p:sldId id="415" r:id="rId759"/>
    <p:sldId id="1180" r:id="rId760"/>
    <p:sldId id="2548" r:id="rId761"/>
    <p:sldId id="1181" r:id="rId762"/>
    <p:sldId id="2549" r:id="rId763"/>
    <p:sldId id="2550" r:id="rId764"/>
    <p:sldId id="2551" r:id="rId765"/>
    <p:sldId id="2552" r:id="rId766"/>
    <p:sldId id="2553" r:id="rId767"/>
    <p:sldId id="1182" r:id="rId768"/>
    <p:sldId id="2554" r:id="rId769"/>
    <p:sldId id="2555" r:id="rId770"/>
    <p:sldId id="1183" r:id="rId771"/>
    <p:sldId id="1184" r:id="rId772"/>
    <p:sldId id="2556" r:id="rId773"/>
    <p:sldId id="2557" r:id="rId774"/>
    <p:sldId id="2558" r:id="rId775"/>
    <p:sldId id="2559" r:id="rId776"/>
    <p:sldId id="416" r:id="rId777"/>
    <p:sldId id="1185" r:id="rId778"/>
    <p:sldId id="2560" r:id="rId779"/>
    <p:sldId id="2561" r:id="rId780"/>
    <p:sldId id="2562" r:id="rId781"/>
    <p:sldId id="2563" r:id="rId782"/>
    <p:sldId id="2564" r:id="rId783"/>
    <p:sldId id="2565" r:id="rId784"/>
    <p:sldId id="2566" r:id="rId785"/>
    <p:sldId id="2567" r:id="rId786"/>
    <p:sldId id="1186" r:id="rId787"/>
    <p:sldId id="2568" r:id="rId788"/>
    <p:sldId id="2569" r:id="rId789"/>
    <p:sldId id="2570" r:id="rId790"/>
    <p:sldId id="2571" r:id="rId791"/>
    <p:sldId id="2572" r:id="rId792"/>
    <p:sldId id="1187" r:id="rId793"/>
    <p:sldId id="2573" r:id="rId794"/>
    <p:sldId id="2574" r:id="rId795"/>
    <p:sldId id="2575" r:id="rId796"/>
    <p:sldId id="2576" r:id="rId797"/>
    <p:sldId id="1188" r:id="rId798"/>
    <p:sldId id="1189" r:id="rId799"/>
    <p:sldId id="2577" r:id="rId800"/>
    <p:sldId id="2578" r:id="rId801"/>
    <p:sldId id="2579" r:id="rId802"/>
    <p:sldId id="2580" r:id="rId803"/>
    <p:sldId id="2581" r:id="rId804"/>
    <p:sldId id="2582" r:id="rId805"/>
    <p:sldId id="2583" r:id="rId806"/>
    <p:sldId id="2584" r:id="rId807"/>
    <p:sldId id="2585" r:id="rId808"/>
    <p:sldId id="2586" r:id="rId809"/>
    <p:sldId id="2587" r:id="rId810"/>
    <p:sldId id="417" r:id="rId811"/>
    <p:sldId id="1190" r:id="rId812"/>
    <p:sldId id="2588" r:id="rId813"/>
    <p:sldId id="2590" r:id="rId814"/>
    <p:sldId id="2591" r:id="rId815"/>
    <p:sldId id="1191" r:id="rId816"/>
    <p:sldId id="2594" r:id="rId817"/>
    <p:sldId id="2595" r:id="rId818"/>
    <p:sldId id="2597" r:id="rId819"/>
    <p:sldId id="2598" r:id="rId820"/>
    <p:sldId id="2599" r:id="rId821"/>
    <p:sldId id="1192" r:id="rId822"/>
    <p:sldId id="2601" r:id="rId823"/>
    <p:sldId id="1193" r:id="rId824"/>
    <p:sldId id="1194" r:id="rId825"/>
    <p:sldId id="2603" r:id="rId826"/>
    <p:sldId id="2605" r:id="rId827"/>
    <p:sldId id="2606" r:id="rId828"/>
    <p:sldId id="2607" r:id="rId829"/>
    <p:sldId id="2609" r:id="rId830"/>
    <p:sldId id="2610" r:id="rId831"/>
    <p:sldId id="2611" r:id="rId832"/>
    <p:sldId id="418" r:id="rId833"/>
    <p:sldId id="1104" r:id="rId834"/>
    <p:sldId id="2615" r:id="rId835"/>
    <p:sldId id="2616" r:id="rId836"/>
    <p:sldId id="1110" r:id="rId837"/>
    <p:sldId id="2617" r:id="rId838"/>
    <p:sldId id="1115" r:id="rId839"/>
    <p:sldId id="2618" r:id="rId840"/>
    <p:sldId id="2620" r:id="rId841"/>
    <p:sldId id="2621" r:id="rId842"/>
    <p:sldId id="2622" r:id="rId843"/>
    <p:sldId id="2623" r:id="rId844"/>
    <p:sldId id="2619" r:id="rId8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الفهرس" id="{CC97200A-8CFE-40FD-87D3-077B82F027EE}">
          <p14:sldIdLst>
            <p14:sldId id="256"/>
          </p14:sldIdLst>
        </p14:section>
        <p14:section name="توت" id="{91C90B9E-7C9E-4973-BF00-1FEDEA029752}">
          <p14:sldIdLst>
            <p14:sldId id="371"/>
            <p14:sldId id="1945"/>
            <p14:sldId id="373"/>
            <p14:sldId id="1948"/>
            <p14:sldId id="377"/>
            <p14:sldId id="1950"/>
            <p14:sldId id="378"/>
            <p14:sldId id="379"/>
            <p14:sldId id="2612"/>
            <p14:sldId id="380"/>
            <p14:sldId id="419"/>
            <p14:sldId id="1953"/>
            <p14:sldId id="1955"/>
            <p14:sldId id="1956"/>
            <p14:sldId id="596"/>
            <p14:sldId id="1958"/>
            <p14:sldId id="598"/>
            <p14:sldId id="1961"/>
            <p14:sldId id="1962"/>
            <p14:sldId id="599"/>
            <p14:sldId id="600"/>
            <p14:sldId id="2613"/>
            <p14:sldId id="2614"/>
            <p14:sldId id="381"/>
            <p14:sldId id="346"/>
            <p14:sldId id="1964"/>
            <p14:sldId id="1965"/>
            <p14:sldId id="1966"/>
            <p14:sldId id="1967"/>
            <p14:sldId id="1968"/>
            <p14:sldId id="1969"/>
            <p14:sldId id="349"/>
            <p14:sldId id="1970"/>
            <p14:sldId id="1971"/>
            <p14:sldId id="1972"/>
            <p14:sldId id="354"/>
            <p14:sldId id="1973"/>
            <p14:sldId id="1974"/>
            <p14:sldId id="1975"/>
            <p14:sldId id="601"/>
            <p14:sldId id="602"/>
            <p14:sldId id="382"/>
            <p14:sldId id="357"/>
            <p14:sldId id="1976"/>
            <p14:sldId id="1977"/>
            <p14:sldId id="1978"/>
            <p14:sldId id="1979"/>
            <p14:sldId id="1980"/>
            <p14:sldId id="1981"/>
            <p14:sldId id="359"/>
            <p14:sldId id="1982"/>
            <p14:sldId id="1983"/>
            <p14:sldId id="364"/>
            <p14:sldId id="1984"/>
            <p14:sldId id="1985"/>
            <p14:sldId id="1986"/>
            <p14:sldId id="603"/>
            <p14:sldId id="604"/>
            <p14:sldId id="383"/>
          </p14:sldIdLst>
        </p14:section>
        <p14:section name="بابة" id="{FD7BF28E-0115-459C-8D2B-D06A77E3F33A}">
          <p14:sldIdLst>
            <p14:sldId id="605"/>
            <p14:sldId id="1987"/>
            <p14:sldId id="1988"/>
            <p14:sldId id="1989"/>
            <p14:sldId id="1990"/>
            <p14:sldId id="375"/>
            <p14:sldId id="1991"/>
            <p14:sldId id="1992"/>
            <p14:sldId id="1993"/>
            <p14:sldId id="606"/>
            <p14:sldId id="1994"/>
            <p14:sldId id="1995"/>
            <p14:sldId id="607"/>
            <p14:sldId id="608"/>
            <p14:sldId id="384"/>
            <p14:sldId id="609"/>
            <p14:sldId id="1996"/>
            <p14:sldId id="1997"/>
            <p14:sldId id="612"/>
            <p14:sldId id="1999"/>
            <p14:sldId id="2000"/>
            <p14:sldId id="2001"/>
            <p14:sldId id="2002"/>
            <p14:sldId id="615"/>
            <p14:sldId id="2003"/>
            <p14:sldId id="616"/>
            <p14:sldId id="617"/>
            <p14:sldId id="385"/>
            <p14:sldId id="618"/>
            <p14:sldId id="2006"/>
            <p14:sldId id="2007"/>
            <p14:sldId id="2008"/>
            <p14:sldId id="621"/>
            <p14:sldId id="2009"/>
            <p14:sldId id="2010"/>
            <p14:sldId id="2011"/>
            <p14:sldId id="623"/>
            <p14:sldId id="2012"/>
            <p14:sldId id="2013"/>
            <p14:sldId id="2014"/>
            <p14:sldId id="624"/>
            <p14:sldId id="625"/>
            <p14:sldId id="386"/>
            <p14:sldId id="626"/>
            <p14:sldId id="2015"/>
            <p14:sldId id="2016"/>
            <p14:sldId id="2017"/>
            <p14:sldId id="2018"/>
            <p14:sldId id="2019"/>
            <p14:sldId id="2020"/>
            <p14:sldId id="2021"/>
            <p14:sldId id="2022"/>
            <p14:sldId id="630"/>
            <p14:sldId id="2023"/>
            <p14:sldId id="2024"/>
            <p14:sldId id="2025"/>
            <p14:sldId id="2026"/>
            <p14:sldId id="633"/>
            <p14:sldId id="2027"/>
            <p14:sldId id="2028"/>
            <p14:sldId id="2029"/>
            <p14:sldId id="2030"/>
            <p14:sldId id="634"/>
            <p14:sldId id="635"/>
            <p14:sldId id="387"/>
          </p14:sldIdLst>
        </p14:section>
        <p14:section name="هاتور" id="{9DE33A9A-327D-4501-8D69-E115B75C8F2E}">
          <p14:sldIdLst>
            <p14:sldId id="421"/>
            <p14:sldId id="2031"/>
            <p14:sldId id="2032"/>
            <p14:sldId id="2033"/>
            <p14:sldId id="2034"/>
            <p14:sldId id="425"/>
            <p14:sldId id="2035"/>
            <p14:sldId id="2036"/>
            <p14:sldId id="2037"/>
            <p14:sldId id="2038"/>
            <p14:sldId id="430"/>
            <p14:sldId id="2039"/>
            <p14:sldId id="2040"/>
            <p14:sldId id="2041"/>
            <p14:sldId id="2042"/>
            <p14:sldId id="2043"/>
            <p14:sldId id="636"/>
            <p14:sldId id="637"/>
            <p14:sldId id="388"/>
            <p14:sldId id="435"/>
            <p14:sldId id="2044"/>
            <p14:sldId id="2045"/>
            <p14:sldId id="2046"/>
            <p14:sldId id="438"/>
            <p14:sldId id="2047"/>
            <p14:sldId id="2048"/>
            <p14:sldId id="2049"/>
            <p14:sldId id="2050"/>
            <p14:sldId id="443"/>
            <p14:sldId id="2051"/>
            <p14:sldId id="2052"/>
            <p14:sldId id="2053"/>
            <p14:sldId id="2054"/>
            <p14:sldId id="638"/>
            <p14:sldId id="639"/>
            <p14:sldId id="389"/>
            <p14:sldId id="448"/>
            <p14:sldId id="2055"/>
            <p14:sldId id="2056"/>
            <p14:sldId id="2057"/>
            <p14:sldId id="2058"/>
            <p14:sldId id="2059"/>
            <p14:sldId id="450"/>
            <p14:sldId id="2060"/>
            <p14:sldId id="2061"/>
            <p14:sldId id="2062"/>
            <p14:sldId id="455"/>
            <p14:sldId id="2063"/>
            <p14:sldId id="2064"/>
            <p14:sldId id="2065"/>
            <p14:sldId id="2066"/>
            <p14:sldId id="2067"/>
            <p14:sldId id="640"/>
            <p14:sldId id="641"/>
            <p14:sldId id="390"/>
            <p14:sldId id="461"/>
            <p14:sldId id="2068"/>
            <p14:sldId id="2069"/>
            <p14:sldId id="2070"/>
            <p14:sldId id="2071"/>
            <p14:sldId id="2072"/>
            <p14:sldId id="2073"/>
            <p14:sldId id="464"/>
            <p14:sldId id="2074"/>
            <p14:sldId id="2075"/>
            <p14:sldId id="2076"/>
            <p14:sldId id="469"/>
            <p14:sldId id="2077"/>
            <p14:sldId id="2078"/>
            <p14:sldId id="2079"/>
            <p14:sldId id="642"/>
            <p14:sldId id="643"/>
            <p14:sldId id="391"/>
          </p14:sldIdLst>
        </p14:section>
        <p14:section name="كيهك" id="{92E67B41-5EFB-426E-99C9-FA95290AB4BB}">
          <p14:sldIdLst>
            <p14:sldId id="807"/>
            <p14:sldId id="2080"/>
            <p14:sldId id="2081"/>
            <p14:sldId id="2082"/>
            <p14:sldId id="2083"/>
            <p14:sldId id="2084"/>
            <p14:sldId id="810"/>
            <p14:sldId id="2085"/>
            <p14:sldId id="2086"/>
            <p14:sldId id="2087"/>
            <p14:sldId id="2088"/>
            <p14:sldId id="2089"/>
            <p14:sldId id="816"/>
            <p14:sldId id="2090"/>
            <p14:sldId id="2091"/>
            <p14:sldId id="2092"/>
            <p14:sldId id="2093"/>
            <p14:sldId id="2094"/>
            <p14:sldId id="2095"/>
            <p14:sldId id="518"/>
            <p14:sldId id="817"/>
            <p14:sldId id="2096"/>
            <p14:sldId id="2097"/>
            <p14:sldId id="2098"/>
            <p14:sldId id="2099"/>
            <p14:sldId id="2100"/>
            <p14:sldId id="2101"/>
            <p14:sldId id="2102"/>
            <p14:sldId id="2103"/>
            <p14:sldId id="392"/>
            <p14:sldId id="822"/>
            <p14:sldId id="2104"/>
            <p14:sldId id="2105"/>
            <p14:sldId id="2106"/>
            <p14:sldId id="2107"/>
            <p14:sldId id="2108"/>
            <p14:sldId id="2109"/>
            <p14:sldId id="2110"/>
            <p14:sldId id="2111"/>
            <p14:sldId id="2112"/>
            <p14:sldId id="2113"/>
            <p14:sldId id="827"/>
            <p14:sldId id="2114"/>
            <p14:sldId id="2115"/>
            <p14:sldId id="2116"/>
            <p14:sldId id="2117"/>
            <p14:sldId id="833"/>
            <p14:sldId id="2118"/>
            <p14:sldId id="2119"/>
            <p14:sldId id="834"/>
            <p14:sldId id="835"/>
            <p14:sldId id="2120"/>
            <p14:sldId id="2121"/>
            <p14:sldId id="2122"/>
            <p14:sldId id="2123"/>
            <p14:sldId id="393"/>
            <p14:sldId id="837"/>
            <p14:sldId id="2124"/>
            <p14:sldId id="2125"/>
            <p14:sldId id="2126"/>
            <p14:sldId id="2127"/>
            <p14:sldId id="2128"/>
            <p14:sldId id="2129"/>
            <p14:sldId id="2130"/>
            <p14:sldId id="841"/>
            <p14:sldId id="2131"/>
            <p14:sldId id="2132"/>
            <p14:sldId id="2133"/>
            <p14:sldId id="2134"/>
            <p14:sldId id="847"/>
            <p14:sldId id="2135"/>
            <p14:sldId id="2136"/>
            <p14:sldId id="2137"/>
            <p14:sldId id="2138"/>
            <p14:sldId id="2139"/>
            <p14:sldId id="2140"/>
            <p14:sldId id="848"/>
            <p14:sldId id="849"/>
            <p14:sldId id="2141"/>
            <p14:sldId id="2142"/>
            <p14:sldId id="2143"/>
            <p14:sldId id="2144"/>
            <p14:sldId id="394"/>
            <p14:sldId id="853"/>
            <p14:sldId id="2145"/>
            <p14:sldId id="2146"/>
            <p14:sldId id="2147"/>
            <p14:sldId id="2148"/>
            <p14:sldId id="2149"/>
            <p14:sldId id="2150"/>
            <p14:sldId id="2151"/>
            <p14:sldId id="2152"/>
            <p14:sldId id="2153"/>
            <p14:sldId id="2154"/>
            <p14:sldId id="858"/>
            <p14:sldId id="2155"/>
            <p14:sldId id="2156"/>
            <p14:sldId id="2157"/>
            <p14:sldId id="2158"/>
            <p14:sldId id="863"/>
            <p14:sldId id="2159"/>
            <p14:sldId id="2160"/>
            <p14:sldId id="2161"/>
            <p14:sldId id="2162"/>
            <p14:sldId id="2163"/>
            <p14:sldId id="865"/>
            <p14:sldId id="864"/>
            <p14:sldId id="2164"/>
            <p14:sldId id="2165"/>
            <p14:sldId id="2166"/>
            <p14:sldId id="2167"/>
            <p14:sldId id="2168"/>
            <p14:sldId id="2169"/>
            <p14:sldId id="395"/>
          </p14:sldIdLst>
        </p14:section>
        <p14:section name="طوبة" id="{13AE56BA-F6FD-4B0B-8956-3E364B8CEB96}">
          <p14:sldIdLst>
            <p14:sldId id="868"/>
            <p14:sldId id="2170"/>
            <p14:sldId id="2171"/>
            <p14:sldId id="2172"/>
            <p14:sldId id="2173"/>
            <p14:sldId id="2174"/>
            <p14:sldId id="2175"/>
            <p14:sldId id="446"/>
            <p14:sldId id="2176"/>
            <p14:sldId id="2177"/>
            <p14:sldId id="2178"/>
            <p14:sldId id="2179"/>
            <p14:sldId id="451"/>
            <p14:sldId id="2180"/>
            <p14:sldId id="2181"/>
            <p14:sldId id="2182"/>
            <p14:sldId id="869"/>
            <p14:sldId id="870"/>
            <p14:sldId id="396"/>
            <p14:sldId id="871"/>
            <p14:sldId id="2183"/>
            <p14:sldId id="2184"/>
            <p14:sldId id="819"/>
            <p14:sldId id="2185"/>
            <p14:sldId id="2186"/>
            <p14:sldId id="823"/>
            <p14:sldId id="2187"/>
            <p14:sldId id="2188"/>
            <p14:sldId id="2189"/>
            <p14:sldId id="872"/>
            <p14:sldId id="873"/>
            <p14:sldId id="2190"/>
            <p14:sldId id="2191"/>
            <p14:sldId id="2192"/>
            <p14:sldId id="2193"/>
            <p14:sldId id="397"/>
            <p14:sldId id="942"/>
            <p14:sldId id="2194"/>
            <p14:sldId id="2195"/>
            <p14:sldId id="2196"/>
            <p14:sldId id="2197"/>
            <p14:sldId id="2198"/>
            <p14:sldId id="2199"/>
            <p14:sldId id="944"/>
            <p14:sldId id="2200"/>
            <p14:sldId id="2201"/>
            <p14:sldId id="2202"/>
            <p14:sldId id="2203"/>
            <p14:sldId id="948"/>
            <p14:sldId id="2204"/>
            <p14:sldId id="2205"/>
            <p14:sldId id="2206"/>
            <p14:sldId id="1100"/>
            <p14:sldId id="1101"/>
            <p14:sldId id="2207"/>
            <p14:sldId id="2208"/>
            <p14:sldId id="2209"/>
            <p14:sldId id="2210"/>
            <p14:sldId id="2211"/>
            <p14:sldId id="398"/>
            <p14:sldId id="955"/>
            <p14:sldId id="2212"/>
            <p14:sldId id="2213"/>
            <p14:sldId id="2214"/>
            <p14:sldId id="2215"/>
            <p14:sldId id="2216"/>
            <p14:sldId id="2217"/>
            <p14:sldId id="2218"/>
            <p14:sldId id="2219"/>
            <p14:sldId id="2220"/>
            <p14:sldId id="959"/>
            <p14:sldId id="2221"/>
            <p14:sldId id="2222"/>
            <p14:sldId id="2223"/>
            <p14:sldId id="2224"/>
            <p14:sldId id="2225"/>
            <p14:sldId id="964"/>
            <p14:sldId id="2226"/>
            <p14:sldId id="2227"/>
            <p14:sldId id="2228"/>
            <p14:sldId id="2229"/>
            <p14:sldId id="2230"/>
            <p14:sldId id="2231"/>
            <p14:sldId id="965"/>
            <p14:sldId id="966"/>
            <p14:sldId id="2232"/>
            <p14:sldId id="2233"/>
            <p14:sldId id="2234"/>
            <p14:sldId id="2235"/>
            <p14:sldId id="2236"/>
            <p14:sldId id="2237"/>
            <p14:sldId id="2238"/>
            <p14:sldId id="2239"/>
            <p14:sldId id="2240"/>
            <p14:sldId id="2241"/>
            <p14:sldId id="2242"/>
            <p14:sldId id="2243"/>
            <p14:sldId id="2244"/>
            <p14:sldId id="2245"/>
            <p14:sldId id="399"/>
          </p14:sldIdLst>
        </p14:section>
        <p14:section name="أمشير" id="{3BBDF8B8-18AE-4D69-9095-E4B80E6BDB57}">
          <p14:sldIdLst>
            <p14:sldId id="970"/>
            <p14:sldId id="2246"/>
            <p14:sldId id="2247"/>
            <p14:sldId id="2248"/>
            <p14:sldId id="2249"/>
            <p14:sldId id="2250"/>
            <p14:sldId id="974"/>
            <p14:sldId id="2251"/>
            <p14:sldId id="2252"/>
            <p14:sldId id="979"/>
            <p14:sldId id="2253"/>
            <p14:sldId id="2254"/>
            <p14:sldId id="980"/>
            <p14:sldId id="981"/>
            <p14:sldId id="2255"/>
            <p14:sldId id="2256"/>
            <p14:sldId id="2257"/>
            <p14:sldId id="400"/>
            <p14:sldId id="983"/>
            <p14:sldId id="2258"/>
            <p14:sldId id="2259"/>
            <p14:sldId id="2260"/>
            <p14:sldId id="2261"/>
            <p14:sldId id="2262"/>
            <p14:sldId id="2263"/>
            <p14:sldId id="986"/>
            <p14:sldId id="2264"/>
            <p14:sldId id="2265"/>
            <p14:sldId id="2266"/>
            <p14:sldId id="2267"/>
            <p14:sldId id="2268"/>
            <p14:sldId id="990"/>
            <p14:sldId id="2269"/>
            <p14:sldId id="2270"/>
            <p14:sldId id="2271"/>
            <p14:sldId id="2272"/>
            <p14:sldId id="991"/>
            <p14:sldId id="992"/>
            <p14:sldId id="2273"/>
            <p14:sldId id="2274"/>
            <p14:sldId id="2275"/>
            <p14:sldId id="2276"/>
            <p14:sldId id="401"/>
            <p14:sldId id="997"/>
            <p14:sldId id="2277"/>
            <p14:sldId id="2278"/>
            <p14:sldId id="2279"/>
            <p14:sldId id="2280"/>
            <p14:sldId id="2281"/>
            <p14:sldId id="2282"/>
            <p14:sldId id="2283"/>
            <p14:sldId id="1001"/>
            <p14:sldId id="2284"/>
            <p14:sldId id="2285"/>
            <p14:sldId id="2286"/>
            <p14:sldId id="2287"/>
            <p14:sldId id="1006"/>
            <p14:sldId id="2288"/>
            <p14:sldId id="2289"/>
            <p14:sldId id="2290"/>
            <p14:sldId id="2291"/>
            <p14:sldId id="1007"/>
            <p14:sldId id="1008"/>
            <p14:sldId id="2292"/>
            <p14:sldId id="2293"/>
            <p14:sldId id="2294"/>
            <p14:sldId id="2295"/>
            <p14:sldId id="2296"/>
            <p14:sldId id="2297"/>
            <p14:sldId id="2298"/>
            <p14:sldId id="402"/>
            <p14:sldId id="1011"/>
            <p14:sldId id="2299"/>
            <p14:sldId id="2300"/>
            <p14:sldId id="2301"/>
            <p14:sldId id="2302"/>
            <p14:sldId id="1015"/>
            <p14:sldId id="2303"/>
            <p14:sldId id="2304"/>
            <p14:sldId id="1020"/>
            <p14:sldId id="2305"/>
            <p14:sldId id="2306"/>
            <p14:sldId id="2307"/>
            <p14:sldId id="1021"/>
            <p14:sldId id="1022"/>
            <p14:sldId id="2308"/>
            <p14:sldId id="2309"/>
            <p14:sldId id="403"/>
          </p14:sldIdLst>
        </p14:section>
        <p14:section name="بشنس" id="{577E2647-7729-4A64-9D67-D05BC68CF813}">
          <p14:sldIdLst>
            <p14:sldId id="1003"/>
            <p14:sldId id="2310"/>
            <p14:sldId id="2311"/>
            <p14:sldId id="2312"/>
            <p14:sldId id="2313"/>
            <p14:sldId id="1023"/>
            <p14:sldId id="2314"/>
            <p14:sldId id="2315"/>
            <p14:sldId id="2316"/>
            <p14:sldId id="2317"/>
            <p14:sldId id="1026"/>
            <p14:sldId id="2318"/>
            <p14:sldId id="2319"/>
            <p14:sldId id="2320"/>
            <p14:sldId id="1027"/>
            <p14:sldId id="1028"/>
            <p14:sldId id="2321"/>
            <p14:sldId id="2322"/>
            <p14:sldId id="2323"/>
            <p14:sldId id="2324"/>
            <p14:sldId id="2325"/>
            <p14:sldId id="404"/>
            <p14:sldId id="1014"/>
            <p14:sldId id="2326"/>
            <p14:sldId id="2327"/>
            <p14:sldId id="2328"/>
            <p14:sldId id="2329"/>
            <p14:sldId id="2330"/>
            <p14:sldId id="2331"/>
            <p14:sldId id="1017"/>
            <p14:sldId id="2332"/>
            <p14:sldId id="2333"/>
            <p14:sldId id="1031"/>
            <p14:sldId id="2334"/>
            <p14:sldId id="2335"/>
            <p14:sldId id="2336"/>
            <p14:sldId id="2337"/>
            <p14:sldId id="2338"/>
            <p14:sldId id="2339"/>
            <p14:sldId id="1032"/>
            <p14:sldId id="1033"/>
            <p14:sldId id="2340"/>
            <p14:sldId id="2341"/>
            <p14:sldId id="2342"/>
            <p14:sldId id="2343"/>
            <p14:sldId id="405"/>
          </p14:sldIdLst>
        </p14:section>
        <p14:section name="بؤونة" id="{44A0FC56-F76B-449B-8F02-9C4073D0297F}">
          <p14:sldIdLst>
            <p14:sldId id="1030"/>
            <p14:sldId id="2344"/>
            <p14:sldId id="2346"/>
            <p14:sldId id="2348"/>
            <p14:sldId id="2349"/>
            <p14:sldId id="1037"/>
            <p14:sldId id="2350"/>
            <p14:sldId id="2351"/>
            <p14:sldId id="1039"/>
            <p14:sldId id="2354"/>
            <p14:sldId id="2355"/>
            <p14:sldId id="2356"/>
            <p14:sldId id="1040"/>
            <p14:sldId id="1041"/>
            <p14:sldId id="2359"/>
            <p14:sldId id="2360"/>
            <p14:sldId id="2362"/>
            <p14:sldId id="408"/>
            <p14:sldId id="1044"/>
            <p14:sldId id="2363"/>
            <p14:sldId id="2365"/>
            <p14:sldId id="1048"/>
            <p14:sldId id="2367"/>
            <p14:sldId id="1052"/>
            <p14:sldId id="2370"/>
            <p14:sldId id="2371"/>
            <p14:sldId id="2373"/>
            <p14:sldId id="1053"/>
            <p14:sldId id="1054"/>
            <p14:sldId id="2377"/>
            <p14:sldId id="2378"/>
            <p14:sldId id="866"/>
            <p14:sldId id="1058"/>
            <p14:sldId id="2380"/>
            <p14:sldId id="2382"/>
            <p14:sldId id="2383"/>
            <p14:sldId id="1061"/>
            <p14:sldId id="2386"/>
            <p14:sldId id="2388"/>
            <p14:sldId id="2389"/>
            <p14:sldId id="1065"/>
            <p14:sldId id="2391"/>
            <p14:sldId id="2393"/>
            <p14:sldId id="2394"/>
            <p14:sldId id="1066"/>
            <p14:sldId id="1067"/>
            <p14:sldId id="2396"/>
            <p14:sldId id="2398"/>
            <p14:sldId id="2400"/>
            <p14:sldId id="867"/>
            <p14:sldId id="1073"/>
            <p14:sldId id="2402"/>
            <p14:sldId id="2404"/>
            <p14:sldId id="2405"/>
            <p14:sldId id="1076"/>
            <p14:sldId id="2408"/>
            <p14:sldId id="2410"/>
            <p14:sldId id="1080"/>
            <p14:sldId id="2413"/>
            <p14:sldId id="2415"/>
            <p14:sldId id="1081"/>
            <p14:sldId id="1082"/>
            <p14:sldId id="2417"/>
            <p14:sldId id="2419"/>
            <p14:sldId id="409"/>
          </p14:sldIdLst>
        </p14:section>
        <p14:section name="أبيب" id="{735BB00A-38E1-49C5-BA59-F386BC901263}">
          <p14:sldIdLst>
            <p14:sldId id="1088"/>
            <p14:sldId id="2421"/>
            <p14:sldId id="2423"/>
            <p14:sldId id="2424"/>
            <p14:sldId id="2427"/>
            <p14:sldId id="2428"/>
            <p14:sldId id="2429"/>
            <p14:sldId id="1092"/>
            <p14:sldId id="2431"/>
            <p14:sldId id="2432"/>
            <p14:sldId id="2434"/>
            <p14:sldId id="1097"/>
            <p14:sldId id="2436"/>
            <p14:sldId id="2437"/>
            <p14:sldId id="1098"/>
            <p14:sldId id="1099"/>
            <p14:sldId id="2439"/>
            <p14:sldId id="2441"/>
            <p14:sldId id="2442"/>
            <p14:sldId id="2443"/>
            <p14:sldId id="410"/>
            <p14:sldId id="1146"/>
            <p14:sldId id="2446"/>
            <p14:sldId id="2447"/>
            <p14:sldId id="2448"/>
            <p14:sldId id="2449"/>
            <p14:sldId id="2450"/>
            <p14:sldId id="2451"/>
            <p14:sldId id="2452"/>
            <p14:sldId id="1150"/>
            <p14:sldId id="2453"/>
            <p14:sldId id="2454"/>
            <p14:sldId id="2455"/>
            <p14:sldId id="2456"/>
            <p14:sldId id="1155"/>
            <p14:sldId id="2457"/>
            <p14:sldId id="2458"/>
            <p14:sldId id="1156"/>
            <p14:sldId id="1157"/>
            <p14:sldId id="2459"/>
            <p14:sldId id="2460"/>
            <p14:sldId id="2461"/>
            <p14:sldId id="411"/>
            <p14:sldId id="1158"/>
            <p14:sldId id="2462"/>
            <p14:sldId id="2463"/>
            <p14:sldId id="2464"/>
            <p14:sldId id="2465"/>
            <p14:sldId id="2466"/>
            <p14:sldId id="1159"/>
            <p14:sldId id="2467"/>
            <p14:sldId id="2468"/>
            <p14:sldId id="2469"/>
            <p14:sldId id="2470"/>
            <p14:sldId id="1162"/>
            <p14:sldId id="2471"/>
            <p14:sldId id="2472"/>
            <p14:sldId id="2473"/>
            <p14:sldId id="2474"/>
            <p14:sldId id="1163"/>
            <p14:sldId id="1164"/>
            <p14:sldId id="2475"/>
            <p14:sldId id="2476"/>
            <p14:sldId id="2477"/>
            <p14:sldId id="412"/>
            <p14:sldId id="1165"/>
            <p14:sldId id="2478"/>
            <p14:sldId id="2479"/>
            <p14:sldId id="2480"/>
            <p14:sldId id="2481"/>
            <p14:sldId id="2482"/>
            <p14:sldId id="1168"/>
            <p14:sldId id="2483"/>
            <p14:sldId id="2484"/>
            <p14:sldId id="2485"/>
            <p14:sldId id="2486"/>
            <p14:sldId id="1169"/>
            <p14:sldId id="2487"/>
            <p14:sldId id="2488"/>
            <p14:sldId id="2489"/>
            <p14:sldId id="2490"/>
            <p14:sldId id="2491"/>
            <p14:sldId id="1170"/>
            <p14:sldId id="1171"/>
            <p14:sldId id="2492"/>
            <p14:sldId id="2493"/>
            <p14:sldId id="2494"/>
            <p14:sldId id="2495"/>
            <p14:sldId id="2496"/>
            <p14:sldId id="2497"/>
            <p14:sldId id="2498"/>
            <p14:sldId id="2499"/>
            <p14:sldId id="2500"/>
            <p14:sldId id="2501"/>
            <p14:sldId id="2502"/>
            <p14:sldId id="2503"/>
            <p14:sldId id="2504"/>
            <p14:sldId id="2505"/>
            <p14:sldId id="413"/>
          </p14:sldIdLst>
        </p14:section>
        <p14:section name="مسرى" id="{CB176B94-90DD-4B4C-AC95-4596AA320749}">
          <p14:sldIdLst>
            <p14:sldId id="1172"/>
            <p14:sldId id="2506"/>
            <p14:sldId id="2508"/>
            <p14:sldId id="2510"/>
            <p14:sldId id="2511"/>
            <p14:sldId id="2512"/>
            <p14:sldId id="2514"/>
            <p14:sldId id="2515"/>
            <p14:sldId id="1034"/>
            <p14:sldId id="2516"/>
            <p14:sldId id="1038"/>
            <p14:sldId id="2518"/>
            <p14:sldId id="2520"/>
            <p14:sldId id="2521"/>
            <p14:sldId id="2522"/>
            <p14:sldId id="2523"/>
            <p14:sldId id="1173"/>
            <p14:sldId id="1174"/>
            <p14:sldId id="2525"/>
            <p14:sldId id="2527"/>
            <p14:sldId id="414"/>
            <p14:sldId id="1175"/>
            <p14:sldId id="2529"/>
            <p14:sldId id="2530"/>
            <p14:sldId id="2531"/>
            <p14:sldId id="2532"/>
            <p14:sldId id="2533"/>
            <p14:sldId id="2534"/>
            <p14:sldId id="2535"/>
            <p14:sldId id="1176"/>
            <p14:sldId id="2536"/>
            <p14:sldId id="2537"/>
            <p14:sldId id="2538"/>
            <p14:sldId id="2539"/>
            <p14:sldId id="1177"/>
            <p14:sldId id="2540"/>
            <p14:sldId id="2541"/>
            <p14:sldId id="2542"/>
            <p14:sldId id="2543"/>
            <p14:sldId id="1178"/>
            <p14:sldId id="1179"/>
            <p14:sldId id="2544"/>
            <p14:sldId id="2545"/>
            <p14:sldId id="2546"/>
            <p14:sldId id="2547"/>
            <p14:sldId id="415"/>
            <p14:sldId id="1180"/>
            <p14:sldId id="2548"/>
            <p14:sldId id="1181"/>
            <p14:sldId id="2549"/>
            <p14:sldId id="2550"/>
            <p14:sldId id="2551"/>
            <p14:sldId id="2552"/>
            <p14:sldId id="2553"/>
            <p14:sldId id="1182"/>
            <p14:sldId id="2554"/>
            <p14:sldId id="2555"/>
            <p14:sldId id="1183"/>
            <p14:sldId id="1184"/>
            <p14:sldId id="2556"/>
            <p14:sldId id="2557"/>
            <p14:sldId id="2558"/>
            <p14:sldId id="2559"/>
            <p14:sldId id="416"/>
            <p14:sldId id="1185"/>
            <p14:sldId id="2560"/>
            <p14:sldId id="2561"/>
            <p14:sldId id="2562"/>
            <p14:sldId id="2563"/>
            <p14:sldId id="2564"/>
            <p14:sldId id="2565"/>
            <p14:sldId id="2566"/>
            <p14:sldId id="2567"/>
            <p14:sldId id="1186"/>
            <p14:sldId id="2568"/>
            <p14:sldId id="2569"/>
            <p14:sldId id="2570"/>
            <p14:sldId id="2571"/>
            <p14:sldId id="2572"/>
            <p14:sldId id="1187"/>
            <p14:sldId id="2573"/>
            <p14:sldId id="2574"/>
            <p14:sldId id="2575"/>
            <p14:sldId id="2576"/>
            <p14:sldId id="1188"/>
            <p14:sldId id="1189"/>
            <p14:sldId id="2577"/>
            <p14:sldId id="2578"/>
            <p14:sldId id="2579"/>
            <p14:sldId id="2580"/>
            <p14:sldId id="2581"/>
            <p14:sldId id="2582"/>
            <p14:sldId id="2583"/>
            <p14:sldId id="2584"/>
            <p14:sldId id="2585"/>
            <p14:sldId id="2586"/>
            <p14:sldId id="2587"/>
            <p14:sldId id="417"/>
          </p14:sldIdLst>
        </p14:section>
        <p14:section name="النسئ" id="{3F7FC273-E288-4C8D-941A-704E2ED98F24}">
          <p14:sldIdLst>
            <p14:sldId id="1190"/>
            <p14:sldId id="2588"/>
            <p14:sldId id="2590"/>
            <p14:sldId id="2591"/>
            <p14:sldId id="1191"/>
            <p14:sldId id="2594"/>
            <p14:sldId id="2595"/>
            <p14:sldId id="2597"/>
            <p14:sldId id="2598"/>
            <p14:sldId id="2599"/>
            <p14:sldId id="1192"/>
            <p14:sldId id="2601"/>
            <p14:sldId id="1193"/>
            <p14:sldId id="1194"/>
            <p14:sldId id="2603"/>
            <p14:sldId id="2605"/>
            <p14:sldId id="2606"/>
            <p14:sldId id="2607"/>
            <p14:sldId id="2609"/>
            <p14:sldId id="2610"/>
            <p14:sldId id="2611"/>
            <p14:sldId id="418"/>
          </p14:sldIdLst>
        </p14:section>
        <p14:section name="الاحد الخامس" id="{0699C1D0-F09D-46B2-A995-B47AA8478D5C}">
          <p14:sldIdLst>
            <p14:sldId id="1104"/>
            <p14:sldId id="2615"/>
            <p14:sldId id="2616"/>
            <p14:sldId id="1110"/>
            <p14:sldId id="2617"/>
            <p14:sldId id="1115"/>
            <p14:sldId id="2618"/>
            <p14:sldId id="2620"/>
            <p14:sldId id="2621"/>
            <p14:sldId id="2622"/>
            <p14:sldId id="2623"/>
            <p14:sldId id="2619"/>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B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showGuides="1">
      <p:cViewPr varScale="1">
        <p:scale>
          <a:sx n="71" d="100"/>
          <a:sy n="71" d="100"/>
        </p:scale>
        <p:origin x="1272"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671" Type="http://schemas.openxmlformats.org/officeDocument/2006/relationships/slide" Target="slides/slide668.xml"/><Relationship Id="rId769" Type="http://schemas.openxmlformats.org/officeDocument/2006/relationships/slide" Target="slides/slide766.xml"/><Relationship Id="rId21" Type="http://schemas.openxmlformats.org/officeDocument/2006/relationships/slide" Target="slides/slide18.xml"/><Relationship Id="rId324" Type="http://schemas.openxmlformats.org/officeDocument/2006/relationships/slide" Target="slides/slide321.xml"/><Relationship Id="rId531" Type="http://schemas.openxmlformats.org/officeDocument/2006/relationships/slide" Target="slides/slide528.xml"/><Relationship Id="rId629" Type="http://schemas.openxmlformats.org/officeDocument/2006/relationships/slide" Target="slides/slide626.xml"/><Relationship Id="rId170" Type="http://schemas.openxmlformats.org/officeDocument/2006/relationships/slide" Target="slides/slide167.xml"/><Relationship Id="rId836" Type="http://schemas.openxmlformats.org/officeDocument/2006/relationships/slide" Target="slides/slide833.xml"/><Relationship Id="rId268" Type="http://schemas.openxmlformats.org/officeDocument/2006/relationships/slide" Target="slides/slide265.xml"/><Relationship Id="rId475" Type="http://schemas.openxmlformats.org/officeDocument/2006/relationships/slide" Target="slides/slide472.xml"/><Relationship Id="rId682" Type="http://schemas.openxmlformats.org/officeDocument/2006/relationships/slide" Target="slides/slide679.xml"/><Relationship Id="rId32" Type="http://schemas.openxmlformats.org/officeDocument/2006/relationships/slide" Target="slides/slide29.xml"/><Relationship Id="rId128" Type="http://schemas.openxmlformats.org/officeDocument/2006/relationships/slide" Target="slides/slide125.xml"/><Relationship Id="rId335" Type="http://schemas.openxmlformats.org/officeDocument/2006/relationships/slide" Target="slides/slide332.xml"/><Relationship Id="rId542" Type="http://schemas.openxmlformats.org/officeDocument/2006/relationships/slide" Target="slides/slide539.xml"/><Relationship Id="rId181" Type="http://schemas.openxmlformats.org/officeDocument/2006/relationships/slide" Target="slides/slide178.xml"/><Relationship Id="rId402" Type="http://schemas.openxmlformats.org/officeDocument/2006/relationships/slide" Target="slides/slide399.xml"/><Relationship Id="rId847" Type="http://schemas.openxmlformats.org/officeDocument/2006/relationships/presProps" Target="presProps.xml"/><Relationship Id="rId279" Type="http://schemas.openxmlformats.org/officeDocument/2006/relationships/slide" Target="slides/slide276.xml"/><Relationship Id="rId486" Type="http://schemas.openxmlformats.org/officeDocument/2006/relationships/slide" Target="slides/slide483.xml"/><Relationship Id="rId693" Type="http://schemas.openxmlformats.org/officeDocument/2006/relationships/slide" Target="slides/slide690.xml"/><Relationship Id="rId707" Type="http://schemas.openxmlformats.org/officeDocument/2006/relationships/slide" Target="slides/slide704.xml"/><Relationship Id="rId43" Type="http://schemas.openxmlformats.org/officeDocument/2006/relationships/slide" Target="slides/slide40.xml"/><Relationship Id="rId139" Type="http://schemas.openxmlformats.org/officeDocument/2006/relationships/slide" Target="slides/slide136.xml"/><Relationship Id="rId346" Type="http://schemas.openxmlformats.org/officeDocument/2006/relationships/slide" Target="slides/slide343.xml"/><Relationship Id="rId553" Type="http://schemas.openxmlformats.org/officeDocument/2006/relationships/slide" Target="slides/slide550.xml"/><Relationship Id="rId760" Type="http://schemas.openxmlformats.org/officeDocument/2006/relationships/slide" Target="slides/slide757.xml"/><Relationship Id="rId192" Type="http://schemas.openxmlformats.org/officeDocument/2006/relationships/slide" Target="slides/slide189.xml"/><Relationship Id="rId206" Type="http://schemas.openxmlformats.org/officeDocument/2006/relationships/slide" Target="slides/slide203.xml"/><Relationship Id="rId413" Type="http://schemas.openxmlformats.org/officeDocument/2006/relationships/slide" Target="slides/slide410.xml"/><Relationship Id="rId497" Type="http://schemas.openxmlformats.org/officeDocument/2006/relationships/slide" Target="slides/slide494.xml"/><Relationship Id="rId620" Type="http://schemas.openxmlformats.org/officeDocument/2006/relationships/slide" Target="slides/slide617.xml"/><Relationship Id="rId718" Type="http://schemas.openxmlformats.org/officeDocument/2006/relationships/slide" Target="slides/slide715.xml"/><Relationship Id="rId357" Type="http://schemas.openxmlformats.org/officeDocument/2006/relationships/slide" Target="slides/slide354.xml"/><Relationship Id="rId54" Type="http://schemas.openxmlformats.org/officeDocument/2006/relationships/slide" Target="slides/slide51.xml"/><Relationship Id="rId217" Type="http://schemas.openxmlformats.org/officeDocument/2006/relationships/slide" Target="slides/slide214.xml"/><Relationship Id="rId564" Type="http://schemas.openxmlformats.org/officeDocument/2006/relationships/slide" Target="slides/slide561.xml"/><Relationship Id="rId771" Type="http://schemas.openxmlformats.org/officeDocument/2006/relationships/slide" Target="slides/slide768.xml"/><Relationship Id="rId424" Type="http://schemas.openxmlformats.org/officeDocument/2006/relationships/slide" Target="slides/slide421.xml"/><Relationship Id="rId631" Type="http://schemas.openxmlformats.org/officeDocument/2006/relationships/slide" Target="slides/slide628.xml"/><Relationship Id="rId729" Type="http://schemas.openxmlformats.org/officeDocument/2006/relationships/slide" Target="slides/slide726.xml"/><Relationship Id="rId270" Type="http://schemas.openxmlformats.org/officeDocument/2006/relationships/slide" Target="slides/slide267.xml"/><Relationship Id="rId65" Type="http://schemas.openxmlformats.org/officeDocument/2006/relationships/slide" Target="slides/slide62.xml"/><Relationship Id="rId130" Type="http://schemas.openxmlformats.org/officeDocument/2006/relationships/slide" Target="slides/slide127.xml"/><Relationship Id="rId368" Type="http://schemas.openxmlformats.org/officeDocument/2006/relationships/slide" Target="slides/slide365.xml"/><Relationship Id="rId575" Type="http://schemas.openxmlformats.org/officeDocument/2006/relationships/slide" Target="slides/slide572.xml"/><Relationship Id="rId782" Type="http://schemas.openxmlformats.org/officeDocument/2006/relationships/slide" Target="slides/slide779.xml"/><Relationship Id="rId228" Type="http://schemas.openxmlformats.org/officeDocument/2006/relationships/slide" Target="slides/slide225.xml"/><Relationship Id="rId435" Type="http://schemas.openxmlformats.org/officeDocument/2006/relationships/slide" Target="slides/slide432.xml"/><Relationship Id="rId642" Type="http://schemas.openxmlformats.org/officeDocument/2006/relationships/slide" Target="slides/slide639.xml"/><Relationship Id="rId281" Type="http://schemas.openxmlformats.org/officeDocument/2006/relationships/slide" Target="slides/slide278.xml"/><Relationship Id="rId502" Type="http://schemas.openxmlformats.org/officeDocument/2006/relationships/slide" Target="slides/slide499.xml"/><Relationship Id="rId76" Type="http://schemas.openxmlformats.org/officeDocument/2006/relationships/slide" Target="slides/slide73.xml"/><Relationship Id="rId141" Type="http://schemas.openxmlformats.org/officeDocument/2006/relationships/slide" Target="slides/slide138.xml"/><Relationship Id="rId379" Type="http://schemas.openxmlformats.org/officeDocument/2006/relationships/slide" Target="slides/slide376.xml"/><Relationship Id="rId586" Type="http://schemas.openxmlformats.org/officeDocument/2006/relationships/slide" Target="slides/slide583.xml"/><Relationship Id="rId793" Type="http://schemas.openxmlformats.org/officeDocument/2006/relationships/slide" Target="slides/slide790.xml"/><Relationship Id="rId807" Type="http://schemas.openxmlformats.org/officeDocument/2006/relationships/slide" Target="slides/slide804.xml"/><Relationship Id="rId7" Type="http://schemas.openxmlformats.org/officeDocument/2006/relationships/slide" Target="slides/slide4.xml"/><Relationship Id="rId239" Type="http://schemas.openxmlformats.org/officeDocument/2006/relationships/slide" Target="slides/slide236.xml"/><Relationship Id="rId446" Type="http://schemas.openxmlformats.org/officeDocument/2006/relationships/slide" Target="slides/slide443.xml"/><Relationship Id="rId653" Type="http://schemas.openxmlformats.org/officeDocument/2006/relationships/slide" Target="slides/slide650.xml"/><Relationship Id="rId292" Type="http://schemas.openxmlformats.org/officeDocument/2006/relationships/slide" Target="slides/slide289.xml"/><Relationship Id="rId306" Type="http://schemas.openxmlformats.org/officeDocument/2006/relationships/slide" Target="slides/slide303.xml"/><Relationship Id="rId87" Type="http://schemas.openxmlformats.org/officeDocument/2006/relationships/slide" Target="slides/slide84.xml"/><Relationship Id="rId513" Type="http://schemas.openxmlformats.org/officeDocument/2006/relationships/slide" Target="slides/slide510.xml"/><Relationship Id="rId597" Type="http://schemas.openxmlformats.org/officeDocument/2006/relationships/slide" Target="slides/slide594.xml"/><Relationship Id="rId720" Type="http://schemas.openxmlformats.org/officeDocument/2006/relationships/slide" Target="slides/slide717.xml"/><Relationship Id="rId818" Type="http://schemas.openxmlformats.org/officeDocument/2006/relationships/slide" Target="slides/slide815.xml"/><Relationship Id="rId152" Type="http://schemas.openxmlformats.org/officeDocument/2006/relationships/slide" Target="slides/slide149.xml"/><Relationship Id="rId457" Type="http://schemas.openxmlformats.org/officeDocument/2006/relationships/slide" Target="slides/slide454.xml"/><Relationship Id="rId664" Type="http://schemas.openxmlformats.org/officeDocument/2006/relationships/slide" Target="slides/slide661.xml"/><Relationship Id="rId14" Type="http://schemas.openxmlformats.org/officeDocument/2006/relationships/slide" Target="slides/slide11.xml"/><Relationship Id="rId317" Type="http://schemas.openxmlformats.org/officeDocument/2006/relationships/slide" Target="slides/slide314.xml"/><Relationship Id="rId524" Type="http://schemas.openxmlformats.org/officeDocument/2006/relationships/slide" Target="slides/slide521.xml"/><Relationship Id="rId731" Type="http://schemas.openxmlformats.org/officeDocument/2006/relationships/slide" Target="slides/slide728.xml"/><Relationship Id="rId98" Type="http://schemas.openxmlformats.org/officeDocument/2006/relationships/slide" Target="slides/slide95.xml"/><Relationship Id="rId163" Type="http://schemas.openxmlformats.org/officeDocument/2006/relationships/slide" Target="slides/slide160.xml"/><Relationship Id="rId370" Type="http://schemas.openxmlformats.org/officeDocument/2006/relationships/slide" Target="slides/slide367.xml"/><Relationship Id="rId829" Type="http://schemas.openxmlformats.org/officeDocument/2006/relationships/slide" Target="slides/slide826.xml"/><Relationship Id="rId230" Type="http://schemas.openxmlformats.org/officeDocument/2006/relationships/slide" Target="slides/slide227.xml"/><Relationship Id="rId468" Type="http://schemas.openxmlformats.org/officeDocument/2006/relationships/slide" Target="slides/slide465.xml"/><Relationship Id="rId675" Type="http://schemas.openxmlformats.org/officeDocument/2006/relationships/slide" Target="slides/slide672.xml"/><Relationship Id="rId25" Type="http://schemas.openxmlformats.org/officeDocument/2006/relationships/slide" Target="slides/slide22.xml"/><Relationship Id="rId328" Type="http://schemas.openxmlformats.org/officeDocument/2006/relationships/slide" Target="slides/slide325.xml"/><Relationship Id="rId535" Type="http://schemas.openxmlformats.org/officeDocument/2006/relationships/slide" Target="slides/slide532.xml"/><Relationship Id="rId742" Type="http://schemas.openxmlformats.org/officeDocument/2006/relationships/slide" Target="slides/slide739.xml"/><Relationship Id="rId174" Type="http://schemas.openxmlformats.org/officeDocument/2006/relationships/slide" Target="slides/slide171.xml"/><Relationship Id="rId381" Type="http://schemas.openxmlformats.org/officeDocument/2006/relationships/slide" Target="slides/slide378.xml"/><Relationship Id="rId602" Type="http://schemas.openxmlformats.org/officeDocument/2006/relationships/slide" Target="slides/slide599.xml"/><Relationship Id="rId241" Type="http://schemas.openxmlformats.org/officeDocument/2006/relationships/slide" Target="slides/slide238.xml"/><Relationship Id="rId479" Type="http://schemas.openxmlformats.org/officeDocument/2006/relationships/slide" Target="slides/slide476.xml"/><Relationship Id="rId686" Type="http://schemas.openxmlformats.org/officeDocument/2006/relationships/slide" Target="slides/slide683.xml"/><Relationship Id="rId36" Type="http://schemas.openxmlformats.org/officeDocument/2006/relationships/slide" Target="slides/slide33.xml"/><Relationship Id="rId339" Type="http://schemas.openxmlformats.org/officeDocument/2006/relationships/slide" Target="slides/slide336.xml"/><Relationship Id="rId546" Type="http://schemas.openxmlformats.org/officeDocument/2006/relationships/slide" Target="slides/slide543.xml"/><Relationship Id="rId753" Type="http://schemas.openxmlformats.org/officeDocument/2006/relationships/slide" Target="slides/slide750.xml"/><Relationship Id="rId101" Type="http://schemas.openxmlformats.org/officeDocument/2006/relationships/slide" Target="slides/slide98.xml"/><Relationship Id="rId185" Type="http://schemas.openxmlformats.org/officeDocument/2006/relationships/slide" Target="slides/slide182.xml"/><Relationship Id="rId406" Type="http://schemas.openxmlformats.org/officeDocument/2006/relationships/slide" Target="slides/slide403.xml"/><Relationship Id="rId392" Type="http://schemas.openxmlformats.org/officeDocument/2006/relationships/slide" Target="slides/slide389.xml"/><Relationship Id="rId613" Type="http://schemas.openxmlformats.org/officeDocument/2006/relationships/slide" Target="slides/slide610.xml"/><Relationship Id="rId697" Type="http://schemas.openxmlformats.org/officeDocument/2006/relationships/slide" Target="slides/slide694.xml"/><Relationship Id="rId820" Type="http://schemas.openxmlformats.org/officeDocument/2006/relationships/slide" Target="slides/slide817.xml"/><Relationship Id="rId252" Type="http://schemas.openxmlformats.org/officeDocument/2006/relationships/slide" Target="slides/slide249.xml"/><Relationship Id="rId47" Type="http://schemas.openxmlformats.org/officeDocument/2006/relationships/slide" Target="slides/slide44.xml"/><Relationship Id="rId112" Type="http://schemas.openxmlformats.org/officeDocument/2006/relationships/slide" Target="slides/slide109.xml"/><Relationship Id="rId557" Type="http://schemas.openxmlformats.org/officeDocument/2006/relationships/slide" Target="slides/slide554.xml"/><Relationship Id="rId764" Type="http://schemas.openxmlformats.org/officeDocument/2006/relationships/slide" Target="slides/slide761.xml"/><Relationship Id="rId196" Type="http://schemas.openxmlformats.org/officeDocument/2006/relationships/slide" Target="slides/slide193.xml"/><Relationship Id="rId417" Type="http://schemas.openxmlformats.org/officeDocument/2006/relationships/slide" Target="slides/slide414.xml"/><Relationship Id="rId624" Type="http://schemas.openxmlformats.org/officeDocument/2006/relationships/slide" Target="slides/slide621.xml"/><Relationship Id="rId831" Type="http://schemas.openxmlformats.org/officeDocument/2006/relationships/slide" Target="slides/slide828.xml"/><Relationship Id="rId263" Type="http://schemas.openxmlformats.org/officeDocument/2006/relationships/slide" Target="slides/slide260.xml"/><Relationship Id="rId470" Type="http://schemas.openxmlformats.org/officeDocument/2006/relationships/slide" Target="slides/slide467.xml"/><Relationship Id="rId58" Type="http://schemas.openxmlformats.org/officeDocument/2006/relationships/slide" Target="slides/slide55.xml"/><Relationship Id="rId123" Type="http://schemas.openxmlformats.org/officeDocument/2006/relationships/slide" Target="slides/slide120.xml"/><Relationship Id="rId330" Type="http://schemas.openxmlformats.org/officeDocument/2006/relationships/slide" Target="slides/slide327.xml"/><Relationship Id="rId568" Type="http://schemas.openxmlformats.org/officeDocument/2006/relationships/slide" Target="slides/slide565.xml"/><Relationship Id="rId775" Type="http://schemas.openxmlformats.org/officeDocument/2006/relationships/slide" Target="slides/slide772.xml"/><Relationship Id="rId428" Type="http://schemas.openxmlformats.org/officeDocument/2006/relationships/slide" Target="slides/slide425.xml"/><Relationship Id="rId635" Type="http://schemas.openxmlformats.org/officeDocument/2006/relationships/slide" Target="slides/slide632.xml"/><Relationship Id="rId842" Type="http://schemas.openxmlformats.org/officeDocument/2006/relationships/slide" Target="slides/slide839.xml"/><Relationship Id="rId274" Type="http://schemas.openxmlformats.org/officeDocument/2006/relationships/slide" Target="slides/slide271.xml"/><Relationship Id="rId481" Type="http://schemas.openxmlformats.org/officeDocument/2006/relationships/slide" Target="slides/slide478.xml"/><Relationship Id="rId702" Type="http://schemas.openxmlformats.org/officeDocument/2006/relationships/slide" Target="slides/slide699.xml"/><Relationship Id="rId69" Type="http://schemas.openxmlformats.org/officeDocument/2006/relationships/slide" Target="slides/slide66.xml"/><Relationship Id="rId134" Type="http://schemas.openxmlformats.org/officeDocument/2006/relationships/slide" Target="slides/slide131.xml"/><Relationship Id="rId579" Type="http://schemas.openxmlformats.org/officeDocument/2006/relationships/slide" Target="slides/slide576.xml"/><Relationship Id="rId786" Type="http://schemas.openxmlformats.org/officeDocument/2006/relationships/slide" Target="slides/slide783.xml"/><Relationship Id="rId341" Type="http://schemas.openxmlformats.org/officeDocument/2006/relationships/slide" Target="slides/slide338.xml"/><Relationship Id="rId439" Type="http://schemas.openxmlformats.org/officeDocument/2006/relationships/slide" Target="slides/slide436.xml"/><Relationship Id="rId646" Type="http://schemas.openxmlformats.org/officeDocument/2006/relationships/slide" Target="slides/slide643.xml"/><Relationship Id="rId201" Type="http://schemas.openxmlformats.org/officeDocument/2006/relationships/slide" Target="slides/slide198.xml"/><Relationship Id="rId285" Type="http://schemas.openxmlformats.org/officeDocument/2006/relationships/slide" Target="slides/slide282.xml"/><Relationship Id="rId506" Type="http://schemas.openxmlformats.org/officeDocument/2006/relationships/slide" Target="slides/slide503.xml"/><Relationship Id="rId492" Type="http://schemas.openxmlformats.org/officeDocument/2006/relationships/slide" Target="slides/slide489.xml"/><Relationship Id="rId713" Type="http://schemas.openxmlformats.org/officeDocument/2006/relationships/slide" Target="slides/slide710.xml"/><Relationship Id="rId797" Type="http://schemas.openxmlformats.org/officeDocument/2006/relationships/slide" Target="slides/slide794.xml"/><Relationship Id="rId145" Type="http://schemas.openxmlformats.org/officeDocument/2006/relationships/slide" Target="slides/slide142.xml"/><Relationship Id="rId352" Type="http://schemas.openxmlformats.org/officeDocument/2006/relationships/slide" Target="slides/slide349.xml"/><Relationship Id="rId212" Type="http://schemas.openxmlformats.org/officeDocument/2006/relationships/slide" Target="slides/slide209.xml"/><Relationship Id="rId657" Type="http://schemas.openxmlformats.org/officeDocument/2006/relationships/slide" Target="slides/slide654.xml"/><Relationship Id="rId296" Type="http://schemas.openxmlformats.org/officeDocument/2006/relationships/slide" Target="slides/slide293.xml"/><Relationship Id="rId517" Type="http://schemas.openxmlformats.org/officeDocument/2006/relationships/slide" Target="slides/slide514.xml"/><Relationship Id="rId724" Type="http://schemas.openxmlformats.org/officeDocument/2006/relationships/slide" Target="slides/slide721.xml"/><Relationship Id="rId60" Type="http://schemas.openxmlformats.org/officeDocument/2006/relationships/slide" Target="slides/slide57.xml"/><Relationship Id="rId156" Type="http://schemas.openxmlformats.org/officeDocument/2006/relationships/slide" Target="slides/slide153.xml"/><Relationship Id="rId363" Type="http://schemas.openxmlformats.org/officeDocument/2006/relationships/slide" Target="slides/slide360.xml"/><Relationship Id="rId570" Type="http://schemas.openxmlformats.org/officeDocument/2006/relationships/slide" Target="slides/slide567.xml"/><Relationship Id="rId223" Type="http://schemas.openxmlformats.org/officeDocument/2006/relationships/slide" Target="slides/slide220.xml"/><Relationship Id="rId430" Type="http://schemas.openxmlformats.org/officeDocument/2006/relationships/slide" Target="slides/slide427.xml"/><Relationship Id="rId668" Type="http://schemas.openxmlformats.org/officeDocument/2006/relationships/slide" Target="slides/slide665.xml"/><Relationship Id="rId18" Type="http://schemas.openxmlformats.org/officeDocument/2006/relationships/slide" Target="slides/slide15.xml"/><Relationship Id="rId528" Type="http://schemas.openxmlformats.org/officeDocument/2006/relationships/slide" Target="slides/slide525.xml"/><Relationship Id="rId735" Type="http://schemas.openxmlformats.org/officeDocument/2006/relationships/slide" Target="slides/slide732.xml"/><Relationship Id="rId167" Type="http://schemas.openxmlformats.org/officeDocument/2006/relationships/slide" Target="slides/slide164.xml"/><Relationship Id="rId374" Type="http://schemas.openxmlformats.org/officeDocument/2006/relationships/slide" Target="slides/slide371.xml"/><Relationship Id="rId581" Type="http://schemas.openxmlformats.org/officeDocument/2006/relationships/slide" Target="slides/slide578.xml"/><Relationship Id="rId71" Type="http://schemas.openxmlformats.org/officeDocument/2006/relationships/slide" Target="slides/slide68.xml"/><Relationship Id="rId234" Type="http://schemas.openxmlformats.org/officeDocument/2006/relationships/slide" Target="slides/slide231.xml"/><Relationship Id="rId679" Type="http://schemas.openxmlformats.org/officeDocument/2006/relationships/slide" Target="slides/slide676.xml"/><Relationship Id="rId802" Type="http://schemas.openxmlformats.org/officeDocument/2006/relationships/slide" Target="slides/slide799.xml"/><Relationship Id="rId2" Type="http://schemas.openxmlformats.org/officeDocument/2006/relationships/slideMaster" Target="slideMasters/slideMaster2.xml"/><Relationship Id="rId29" Type="http://schemas.openxmlformats.org/officeDocument/2006/relationships/slide" Target="slides/slide26.xml"/><Relationship Id="rId441" Type="http://schemas.openxmlformats.org/officeDocument/2006/relationships/slide" Target="slides/slide438.xml"/><Relationship Id="rId539" Type="http://schemas.openxmlformats.org/officeDocument/2006/relationships/slide" Target="slides/slide536.xml"/><Relationship Id="rId746" Type="http://schemas.openxmlformats.org/officeDocument/2006/relationships/slide" Target="slides/slide743.xml"/><Relationship Id="rId178" Type="http://schemas.openxmlformats.org/officeDocument/2006/relationships/slide" Target="slides/slide175.xml"/><Relationship Id="rId301" Type="http://schemas.openxmlformats.org/officeDocument/2006/relationships/slide" Target="slides/slide298.xml"/><Relationship Id="rId82" Type="http://schemas.openxmlformats.org/officeDocument/2006/relationships/slide" Target="slides/slide79.xml"/><Relationship Id="rId385" Type="http://schemas.openxmlformats.org/officeDocument/2006/relationships/slide" Target="slides/slide382.xml"/><Relationship Id="rId592" Type="http://schemas.openxmlformats.org/officeDocument/2006/relationships/slide" Target="slides/slide589.xml"/><Relationship Id="rId606" Type="http://schemas.openxmlformats.org/officeDocument/2006/relationships/slide" Target="slides/slide603.xml"/><Relationship Id="rId813" Type="http://schemas.openxmlformats.org/officeDocument/2006/relationships/slide" Target="slides/slide810.xml"/><Relationship Id="rId245" Type="http://schemas.openxmlformats.org/officeDocument/2006/relationships/slide" Target="slides/slide242.xml"/><Relationship Id="rId452" Type="http://schemas.openxmlformats.org/officeDocument/2006/relationships/slide" Target="slides/slide449.xml"/><Relationship Id="rId105" Type="http://schemas.openxmlformats.org/officeDocument/2006/relationships/slide" Target="slides/slide102.xml"/><Relationship Id="rId312" Type="http://schemas.openxmlformats.org/officeDocument/2006/relationships/slide" Target="slides/slide309.xml"/><Relationship Id="rId757" Type="http://schemas.openxmlformats.org/officeDocument/2006/relationships/slide" Target="slides/slide754.xml"/><Relationship Id="rId93" Type="http://schemas.openxmlformats.org/officeDocument/2006/relationships/slide" Target="slides/slide90.xml"/><Relationship Id="rId189" Type="http://schemas.openxmlformats.org/officeDocument/2006/relationships/slide" Target="slides/slide186.xml"/><Relationship Id="rId396" Type="http://schemas.openxmlformats.org/officeDocument/2006/relationships/slide" Target="slides/slide393.xml"/><Relationship Id="rId617" Type="http://schemas.openxmlformats.org/officeDocument/2006/relationships/slide" Target="slides/slide614.xml"/><Relationship Id="rId824" Type="http://schemas.openxmlformats.org/officeDocument/2006/relationships/slide" Target="slides/slide821.xml"/><Relationship Id="rId256" Type="http://schemas.openxmlformats.org/officeDocument/2006/relationships/slide" Target="slides/slide253.xml"/><Relationship Id="rId463" Type="http://schemas.openxmlformats.org/officeDocument/2006/relationships/slide" Target="slides/slide460.xml"/><Relationship Id="rId670" Type="http://schemas.openxmlformats.org/officeDocument/2006/relationships/slide" Target="slides/slide667.xml"/><Relationship Id="rId116" Type="http://schemas.openxmlformats.org/officeDocument/2006/relationships/slide" Target="slides/slide113.xml"/><Relationship Id="rId323" Type="http://schemas.openxmlformats.org/officeDocument/2006/relationships/slide" Target="slides/slide320.xml"/><Relationship Id="rId530" Type="http://schemas.openxmlformats.org/officeDocument/2006/relationships/slide" Target="slides/slide527.xml"/><Relationship Id="rId768" Type="http://schemas.openxmlformats.org/officeDocument/2006/relationships/slide" Target="slides/slide765.xml"/><Relationship Id="rId20" Type="http://schemas.openxmlformats.org/officeDocument/2006/relationships/slide" Target="slides/slide17.xml"/><Relationship Id="rId628" Type="http://schemas.openxmlformats.org/officeDocument/2006/relationships/slide" Target="slides/slide625.xml"/><Relationship Id="rId835" Type="http://schemas.openxmlformats.org/officeDocument/2006/relationships/slide" Target="slides/slide832.xml"/><Relationship Id="rId267" Type="http://schemas.openxmlformats.org/officeDocument/2006/relationships/slide" Target="slides/slide264.xml"/><Relationship Id="rId474" Type="http://schemas.openxmlformats.org/officeDocument/2006/relationships/slide" Target="slides/slide471.xml"/><Relationship Id="rId127" Type="http://schemas.openxmlformats.org/officeDocument/2006/relationships/slide" Target="slides/slide124.xml"/><Relationship Id="rId681" Type="http://schemas.openxmlformats.org/officeDocument/2006/relationships/slide" Target="slides/slide678.xml"/><Relationship Id="rId779" Type="http://schemas.openxmlformats.org/officeDocument/2006/relationships/slide" Target="slides/slide776.xml"/><Relationship Id="rId31" Type="http://schemas.openxmlformats.org/officeDocument/2006/relationships/slide" Target="slides/slide28.xml"/><Relationship Id="rId334" Type="http://schemas.openxmlformats.org/officeDocument/2006/relationships/slide" Target="slides/slide331.xml"/><Relationship Id="rId541" Type="http://schemas.openxmlformats.org/officeDocument/2006/relationships/slide" Target="slides/slide538.xml"/><Relationship Id="rId639" Type="http://schemas.openxmlformats.org/officeDocument/2006/relationships/slide" Target="slides/slide636.xml"/><Relationship Id="rId180" Type="http://schemas.openxmlformats.org/officeDocument/2006/relationships/slide" Target="slides/slide177.xml"/><Relationship Id="rId278" Type="http://schemas.openxmlformats.org/officeDocument/2006/relationships/slide" Target="slides/slide275.xml"/><Relationship Id="rId401" Type="http://schemas.openxmlformats.org/officeDocument/2006/relationships/slide" Target="slides/slide398.xml"/><Relationship Id="rId846" Type="http://schemas.openxmlformats.org/officeDocument/2006/relationships/notesMaster" Target="notesMasters/notesMaster1.xml"/><Relationship Id="rId485" Type="http://schemas.openxmlformats.org/officeDocument/2006/relationships/slide" Target="slides/slide482.xml"/><Relationship Id="rId692" Type="http://schemas.openxmlformats.org/officeDocument/2006/relationships/slide" Target="slides/slide689.xml"/><Relationship Id="rId706" Type="http://schemas.openxmlformats.org/officeDocument/2006/relationships/slide" Target="slides/slide703.xml"/><Relationship Id="rId42" Type="http://schemas.openxmlformats.org/officeDocument/2006/relationships/slide" Target="slides/slide39.xml"/><Relationship Id="rId138" Type="http://schemas.openxmlformats.org/officeDocument/2006/relationships/slide" Target="slides/slide135.xml"/><Relationship Id="rId345" Type="http://schemas.openxmlformats.org/officeDocument/2006/relationships/slide" Target="slides/slide342.xml"/><Relationship Id="rId552" Type="http://schemas.openxmlformats.org/officeDocument/2006/relationships/slide" Target="slides/slide549.xml"/><Relationship Id="rId191" Type="http://schemas.openxmlformats.org/officeDocument/2006/relationships/slide" Target="slides/slide188.xml"/><Relationship Id="rId205" Type="http://schemas.openxmlformats.org/officeDocument/2006/relationships/slide" Target="slides/slide202.xml"/><Relationship Id="rId412" Type="http://schemas.openxmlformats.org/officeDocument/2006/relationships/slide" Target="slides/slide409.xml"/><Relationship Id="rId289" Type="http://schemas.openxmlformats.org/officeDocument/2006/relationships/slide" Target="slides/slide286.xml"/><Relationship Id="rId496" Type="http://schemas.openxmlformats.org/officeDocument/2006/relationships/slide" Target="slides/slide493.xml"/><Relationship Id="rId717" Type="http://schemas.openxmlformats.org/officeDocument/2006/relationships/slide" Target="slides/slide714.xml"/><Relationship Id="rId53" Type="http://schemas.openxmlformats.org/officeDocument/2006/relationships/slide" Target="slides/slide50.xml"/><Relationship Id="rId149" Type="http://schemas.openxmlformats.org/officeDocument/2006/relationships/slide" Target="slides/slide146.xml"/><Relationship Id="rId356" Type="http://schemas.openxmlformats.org/officeDocument/2006/relationships/slide" Target="slides/slide353.xml"/><Relationship Id="rId563" Type="http://schemas.openxmlformats.org/officeDocument/2006/relationships/slide" Target="slides/slide560.xml"/><Relationship Id="rId770" Type="http://schemas.openxmlformats.org/officeDocument/2006/relationships/slide" Target="slides/slide767.xml"/><Relationship Id="rId216" Type="http://schemas.openxmlformats.org/officeDocument/2006/relationships/slide" Target="slides/slide213.xml"/><Relationship Id="rId423" Type="http://schemas.openxmlformats.org/officeDocument/2006/relationships/slide" Target="slides/slide420.xml"/><Relationship Id="rId630" Type="http://schemas.openxmlformats.org/officeDocument/2006/relationships/slide" Target="slides/slide627.xml"/><Relationship Id="rId728" Type="http://schemas.openxmlformats.org/officeDocument/2006/relationships/slide" Target="slides/slide725.xml"/><Relationship Id="rId64" Type="http://schemas.openxmlformats.org/officeDocument/2006/relationships/slide" Target="slides/slide61.xml"/><Relationship Id="rId367" Type="http://schemas.openxmlformats.org/officeDocument/2006/relationships/slide" Target="slides/slide364.xml"/><Relationship Id="rId574" Type="http://schemas.openxmlformats.org/officeDocument/2006/relationships/slide" Target="slides/slide571.xml"/><Relationship Id="rId227" Type="http://schemas.openxmlformats.org/officeDocument/2006/relationships/slide" Target="slides/slide224.xml"/><Relationship Id="rId781" Type="http://schemas.openxmlformats.org/officeDocument/2006/relationships/slide" Target="slides/slide778.xml"/><Relationship Id="rId434" Type="http://schemas.openxmlformats.org/officeDocument/2006/relationships/slide" Target="slides/slide431.xml"/><Relationship Id="rId641" Type="http://schemas.openxmlformats.org/officeDocument/2006/relationships/slide" Target="slides/slide638.xml"/><Relationship Id="rId739" Type="http://schemas.openxmlformats.org/officeDocument/2006/relationships/slide" Target="slides/slide736.xml"/><Relationship Id="rId280" Type="http://schemas.openxmlformats.org/officeDocument/2006/relationships/slide" Target="slides/slide277.xml"/><Relationship Id="rId501" Type="http://schemas.openxmlformats.org/officeDocument/2006/relationships/slide" Target="slides/slide498.xml"/><Relationship Id="rId75" Type="http://schemas.openxmlformats.org/officeDocument/2006/relationships/slide" Target="slides/slide72.xml"/><Relationship Id="rId140" Type="http://schemas.openxmlformats.org/officeDocument/2006/relationships/slide" Target="slides/slide137.xml"/><Relationship Id="rId378" Type="http://schemas.openxmlformats.org/officeDocument/2006/relationships/slide" Target="slides/slide375.xml"/><Relationship Id="rId585" Type="http://schemas.openxmlformats.org/officeDocument/2006/relationships/slide" Target="slides/slide582.xml"/><Relationship Id="rId792" Type="http://schemas.openxmlformats.org/officeDocument/2006/relationships/slide" Target="slides/slide789.xml"/><Relationship Id="rId806" Type="http://schemas.openxmlformats.org/officeDocument/2006/relationships/slide" Target="slides/slide803.xml"/><Relationship Id="rId6" Type="http://schemas.openxmlformats.org/officeDocument/2006/relationships/slide" Target="slides/slide3.xml"/><Relationship Id="rId238" Type="http://schemas.openxmlformats.org/officeDocument/2006/relationships/slide" Target="slides/slide235.xml"/><Relationship Id="rId445" Type="http://schemas.openxmlformats.org/officeDocument/2006/relationships/slide" Target="slides/slide442.xml"/><Relationship Id="rId652" Type="http://schemas.openxmlformats.org/officeDocument/2006/relationships/slide" Target="slides/slide649.xml"/><Relationship Id="rId291" Type="http://schemas.openxmlformats.org/officeDocument/2006/relationships/slide" Target="slides/slide288.xml"/><Relationship Id="rId305" Type="http://schemas.openxmlformats.org/officeDocument/2006/relationships/slide" Target="slides/slide302.xml"/><Relationship Id="rId512" Type="http://schemas.openxmlformats.org/officeDocument/2006/relationships/slide" Target="slides/slide509.xml"/><Relationship Id="rId86" Type="http://schemas.openxmlformats.org/officeDocument/2006/relationships/slide" Target="slides/slide83.xml"/><Relationship Id="rId151" Type="http://schemas.openxmlformats.org/officeDocument/2006/relationships/slide" Target="slides/slide148.xml"/><Relationship Id="rId389" Type="http://schemas.openxmlformats.org/officeDocument/2006/relationships/slide" Target="slides/slide386.xml"/><Relationship Id="rId596" Type="http://schemas.openxmlformats.org/officeDocument/2006/relationships/slide" Target="slides/slide593.xml"/><Relationship Id="rId817" Type="http://schemas.openxmlformats.org/officeDocument/2006/relationships/slide" Target="slides/slide814.xml"/><Relationship Id="rId249" Type="http://schemas.openxmlformats.org/officeDocument/2006/relationships/slide" Target="slides/slide246.xml"/><Relationship Id="rId456" Type="http://schemas.openxmlformats.org/officeDocument/2006/relationships/slide" Target="slides/slide453.xml"/><Relationship Id="rId663" Type="http://schemas.openxmlformats.org/officeDocument/2006/relationships/slide" Target="slides/slide660.xml"/><Relationship Id="rId13" Type="http://schemas.openxmlformats.org/officeDocument/2006/relationships/slide" Target="slides/slide10.xml"/><Relationship Id="rId109" Type="http://schemas.openxmlformats.org/officeDocument/2006/relationships/slide" Target="slides/slide106.xml"/><Relationship Id="rId316" Type="http://schemas.openxmlformats.org/officeDocument/2006/relationships/slide" Target="slides/slide313.xml"/><Relationship Id="rId523" Type="http://schemas.openxmlformats.org/officeDocument/2006/relationships/slide" Target="slides/slide520.xml"/><Relationship Id="rId97" Type="http://schemas.openxmlformats.org/officeDocument/2006/relationships/slide" Target="slides/slide94.xml"/><Relationship Id="rId730" Type="http://schemas.openxmlformats.org/officeDocument/2006/relationships/slide" Target="slides/slide727.xml"/><Relationship Id="rId828" Type="http://schemas.openxmlformats.org/officeDocument/2006/relationships/slide" Target="slides/slide825.xml"/><Relationship Id="rId162" Type="http://schemas.openxmlformats.org/officeDocument/2006/relationships/slide" Target="slides/slide159.xml"/><Relationship Id="rId467" Type="http://schemas.openxmlformats.org/officeDocument/2006/relationships/slide" Target="slides/slide464.xml"/><Relationship Id="rId674" Type="http://schemas.openxmlformats.org/officeDocument/2006/relationships/slide" Target="slides/slide671.xml"/><Relationship Id="rId24" Type="http://schemas.openxmlformats.org/officeDocument/2006/relationships/slide" Target="slides/slide21.xml"/><Relationship Id="rId327" Type="http://schemas.openxmlformats.org/officeDocument/2006/relationships/slide" Target="slides/slide324.xml"/><Relationship Id="rId534" Type="http://schemas.openxmlformats.org/officeDocument/2006/relationships/slide" Target="slides/slide531.xml"/><Relationship Id="rId741" Type="http://schemas.openxmlformats.org/officeDocument/2006/relationships/slide" Target="slides/slide738.xml"/><Relationship Id="rId839" Type="http://schemas.openxmlformats.org/officeDocument/2006/relationships/slide" Target="slides/slide836.xml"/><Relationship Id="rId173" Type="http://schemas.openxmlformats.org/officeDocument/2006/relationships/slide" Target="slides/slide170.xml"/><Relationship Id="rId229" Type="http://schemas.openxmlformats.org/officeDocument/2006/relationships/slide" Target="slides/slide226.xml"/><Relationship Id="rId380" Type="http://schemas.openxmlformats.org/officeDocument/2006/relationships/slide" Target="slides/slide377.xml"/><Relationship Id="rId436" Type="http://schemas.openxmlformats.org/officeDocument/2006/relationships/slide" Target="slides/slide433.xml"/><Relationship Id="rId601" Type="http://schemas.openxmlformats.org/officeDocument/2006/relationships/slide" Target="slides/slide598.xml"/><Relationship Id="rId643" Type="http://schemas.openxmlformats.org/officeDocument/2006/relationships/slide" Target="slides/slide640.xml"/><Relationship Id="rId240" Type="http://schemas.openxmlformats.org/officeDocument/2006/relationships/slide" Target="slides/slide237.xml"/><Relationship Id="rId478" Type="http://schemas.openxmlformats.org/officeDocument/2006/relationships/slide" Target="slides/slide475.xml"/><Relationship Id="rId685" Type="http://schemas.openxmlformats.org/officeDocument/2006/relationships/slide" Target="slides/slide682.xml"/><Relationship Id="rId850" Type="http://schemas.openxmlformats.org/officeDocument/2006/relationships/tableStyles" Target="tableStyles.xml"/><Relationship Id="rId35" Type="http://schemas.openxmlformats.org/officeDocument/2006/relationships/slide" Target="slides/slide32.xml"/><Relationship Id="rId77" Type="http://schemas.openxmlformats.org/officeDocument/2006/relationships/slide" Target="slides/slide74.xml"/><Relationship Id="rId100" Type="http://schemas.openxmlformats.org/officeDocument/2006/relationships/slide" Target="slides/slide97.xml"/><Relationship Id="rId282" Type="http://schemas.openxmlformats.org/officeDocument/2006/relationships/slide" Target="slides/slide279.xml"/><Relationship Id="rId338" Type="http://schemas.openxmlformats.org/officeDocument/2006/relationships/slide" Target="slides/slide335.xml"/><Relationship Id="rId503" Type="http://schemas.openxmlformats.org/officeDocument/2006/relationships/slide" Target="slides/slide500.xml"/><Relationship Id="rId545" Type="http://schemas.openxmlformats.org/officeDocument/2006/relationships/slide" Target="slides/slide542.xml"/><Relationship Id="rId587" Type="http://schemas.openxmlformats.org/officeDocument/2006/relationships/slide" Target="slides/slide584.xml"/><Relationship Id="rId710" Type="http://schemas.openxmlformats.org/officeDocument/2006/relationships/slide" Target="slides/slide707.xml"/><Relationship Id="rId752" Type="http://schemas.openxmlformats.org/officeDocument/2006/relationships/slide" Target="slides/slide749.xml"/><Relationship Id="rId808" Type="http://schemas.openxmlformats.org/officeDocument/2006/relationships/slide" Target="slides/slide805.xml"/><Relationship Id="rId8" Type="http://schemas.openxmlformats.org/officeDocument/2006/relationships/slide" Target="slides/slide5.xml"/><Relationship Id="rId142" Type="http://schemas.openxmlformats.org/officeDocument/2006/relationships/slide" Target="slides/slide139.xml"/><Relationship Id="rId184" Type="http://schemas.openxmlformats.org/officeDocument/2006/relationships/slide" Target="slides/slide181.xml"/><Relationship Id="rId391" Type="http://schemas.openxmlformats.org/officeDocument/2006/relationships/slide" Target="slides/slide388.xml"/><Relationship Id="rId405" Type="http://schemas.openxmlformats.org/officeDocument/2006/relationships/slide" Target="slides/slide402.xml"/><Relationship Id="rId447" Type="http://schemas.openxmlformats.org/officeDocument/2006/relationships/slide" Target="slides/slide444.xml"/><Relationship Id="rId612" Type="http://schemas.openxmlformats.org/officeDocument/2006/relationships/slide" Target="slides/slide609.xml"/><Relationship Id="rId794" Type="http://schemas.openxmlformats.org/officeDocument/2006/relationships/slide" Target="slides/slide791.xml"/><Relationship Id="rId251" Type="http://schemas.openxmlformats.org/officeDocument/2006/relationships/slide" Target="slides/slide248.xml"/><Relationship Id="rId489" Type="http://schemas.openxmlformats.org/officeDocument/2006/relationships/slide" Target="slides/slide486.xml"/><Relationship Id="rId654" Type="http://schemas.openxmlformats.org/officeDocument/2006/relationships/slide" Target="slides/slide651.xml"/><Relationship Id="rId696" Type="http://schemas.openxmlformats.org/officeDocument/2006/relationships/slide" Target="slides/slide693.xml"/><Relationship Id="rId46" Type="http://schemas.openxmlformats.org/officeDocument/2006/relationships/slide" Target="slides/slide43.xml"/><Relationship Id="rId293" Type="http://schemas.openxmlformats.org/officeDocument/2006/relationships/slide" Target="slides/slide290.xml"/><Relationship Id="rId307" Type="http://schemas.openxmlformats.org/officeDocument/2006/relationships/slide" Target="slides/slide304.xml"/><Relationship Id="rId349" Type="http://schemas.openxmlformats.org/officeDocument/2006/relationships/slide" Target="slides/slide346.xml"/><Relationship Id="rId514" Type="http://schemas.openxmlformats.org/officeDocument/2006/relationships/slide" Target="slides/slide511.xml"/><Relationship Id="rId556" Type="http://schemas.openxmlformats.org/officeDocument/2006/relationships/slide" Target="slides/slide553.xml"/><Relationship Id="rId721" Type="http://schemas.openxmlformats.org/officeDocument/2006/relationships/slide" Target="slides/slide718.xml"/><Relationship Id="rId763" Type="http://schemas.openxmlformats.org/officeDocument/2006/relationships/slide" Target="slides/slide760.xml"/><Relationship Id="rId88" Type="http://schemas.openxmlformats.org/officeDocument/2006/relationships/slide" Target="slides/slide85.xml"/><Relationship Id="rId111" Type="http://schemas.openxmlformats.org/officeDocument/2006/relationships/slide" Target="slides/slide108.xml"/><Relationship Id="rId153" Type="http://schemas.openxmlformats.org/officeDocument/2006/relationships/slide" Target="slides/slide150.xml"/><Relationship Id="rId195" Type="http://schemas.openxmlformats.org/officeDocument/2006/relationships/slide" Target="slides/slide192.xml"/><Relationship Id="rId209" Type="http://schemas.openxmlformats.org/officeDocument/2006/relationships/slide" Target="slides/slide206.xml"/><Relationship Id="rId360" Type="http://schemas.openxmlformats.org/officeDocument/2006/relationships/slide" Target="slides/slide357.xml"/><Relationship Id="rId416" Type="http://schemas.openxmlformats.org/officeDocument/2006/relationships/slide" Target="slides/slide413.xml"/><Relationship Id="rId598" Type="http://schemas.openxmlformats.org/officeDocument/2006/relationships/slide" Target="slides/slide595.xml"/><Relationship Id="rId819" Type="http://schemas.openxmlformats.org/officeDocument/2006/relationships/slide" Target="slides/slide816.xml"/><Relationship Id="rId220" Type="http://schemas.openxmlformats.org/officeDocument/2006/relationships/slide" Target="slides/slide217.xml"/><Relationship Id="rId458" Type="http://schemas.openxmlformats.org/officeDocument/2006/relationships/slide" Target="slides/slide455.xml"/><Relationship Id="rId623" Type="http://schemas.openxmlformats.org/officeDocument/2006/relationships/slide" Target="slides/slide620.xml"/><Relationship Id="rId665" Type="http://schemas.openxmlformats.org/officeDocument/2006/relationships/slide" Target="slides/slide662.xml"/><Relationship Id="rId830" Type="http://schemas.openxmlformats.org/officeDocument/2006/relationships/slide" Target="slides/slide827.xml"/><Relationship Id="rId15" Type="http://schemas.openxmlformats.org/officeDocument/2006/relationships/slide" Target="slides/slide12.xml"/><Relationship Id="rId57" Type="http://schemas.openxmlformats.org/officeDocument/2006/relationships/slide" Target="slides/slide54.xml"/><Relationship Id="rId262" Type="http://schemas.openxmlformats.org/officeDocument/2006/relationships/slide" Target="slides/slide259.xml"/><Relationship Id="rId318" Type="http://schemas.openxmlformats.org/officeDocument/2006/relationships/slide" Target="slides/slide315.xml"/><Relationship Id="rId525" Type="http://schemas.openxmlformats.org/officeDocument/2006/relationships/slide" Target="slides/slide522.xml"/><Relationship Id="rId567" Type="http://schemas.openxmlformats.org/officeDocument/2006/relationships/slide" Target="slides/slide564.xml"/><Relationship Id="rId732" Type="http://schemas.openxmlformats.org/officeDocument/2006/relationships/slide" Target="slides/slide729.xml"/><Relationship Id="rId99" Type="http://schemas.openxmlformats.org/officeDocument/2006/relationships/slide" Target="slides/slide96.xml"/><Relationship Id="rId122" Type="http://schemas.openxmlformats.org/officeDocument/2006/relationships/slide" Target="slides/slide119.xml"/><Relationship Id="rId164" Type="http://schemas.openxmlformats.org/officeDocument/2006/relationships/slide" Target="slides/slide161.xml"/><Relationship Id="rId371" Type="http://schemas.openxmlformats.org/officeDocument/2006/relationships/slide" Target="slides/slide368.xml"/><Relationship Id="rId774" Type="http://schemas.openxmlformats.org/officeDocument/2006/relationships/slide" Target="slides/slide771.xml"/><Relationship Id="rId427" Type="http://schemas.openxmlformats.org/officeDocument/2006/relationships/slide" Target="slides/slide424.xml"/><Relationship Id="rId469" Type="http://schemas.openxmlformats.org/officeDocument/2006/relationships/slide" Target="slides/slide466.xml"/><Relationship Id="rId634" Type="http://schemas.openxmlformats.org/officeDocument/2006/relationships/slide" Target="slides/slide631.xml"/><Relationship Id="rId676" Type="http://schemas.openxmlformats.org/officeDocument/2006/relationships/slide" Target="slides/slide673.xml"/><Relationship Id="rId841" Type="http://schemas.openxmlformats.org/officeDocument/2006/relationships/slide" Target="slides/slide838.xml"/><Relationship Id="rId26" Type="http://schemas.openxmlformats.org/officeDocument/2006/relationships/slide" Target="slides/slide23.xml"/><Relationship Id="rId231" Type="http://schemas.openxmlformats.org/officeDocument/2006/relationships/slide" Target="slides/slide228.xml"/><Relationship Id="rId273" Type="http://schemas.openxmlformats.org/officeDocument/2006/relationships/slide" Target="slides/slide270.xml"/><Relationship Id="rId329" Type="http://schemas.openxmlformats.org/officeDocument/2006/relationships/slide" Target="slides/slide326.xml"/><Relationship Id="rId480" Type="http://schemas.openxmlformats.org/officeDocument/2006/relationships/slide" Target="slides/slide477.xml"/><Relationship Id="rId536" Type="http://schemas.openxmlformats.org/officeDocument/2006/relationships/slide" Target="slides/slide533.xml"/><Relationship Id="rId701" Type="http://schemas.openxmlformats.org/officeDocument/2006/relationships/slide" Target="slides/slide698.xml"/><Relationship Id="rId68" Type="http://schemas.openxmlformats.org/officeDocument/2006/relationships/slide" Target="slides/slide65.xml"/><Relationship Id="rId133" Type="http://schemas.openxmlformats.org/officeDocument/2006/relationships/slide" Target="slides/slide130.xml"/><Relationship Id="rId175" Type="http://schemas.openxmlformats.org/officeDocument/2006/relationships/slide" Target="slides/slide172.xml"/><Relationship Id="rId340" Type="http://schemas.openxmlformats.org/officeDocument/2006/relationships/slide" Target="slides/slide337.xml"/><Relationship Id="rId578" Type="http://schemas.openxmlformats.org/officeDocument/2006/relationships/slide" Target="slides/slide575.xml"/><Relationship Id="rId743" Type="http://schemas.openxmlformats.org/officeDocument/2006/relationships/slide" Target="slides/slide740.xml"/><Relationship Id="rId785" Type="http://schemas.openxmlformats.org/officeDocument/2006/relationships/slide" Target="slides/slide782.xml"/><Relationship Id="rId200" Type="http://schemas.openxmlformats.org/officeDocument/2006/relationships/slide" Target="slides/slide197.xml"/><Relationship Id="rId382" Type="http://schemas.openxmlformats.org/officeDocument/2006/relationships/slide" Target="slides/slide379.xml"/><Relationship Id="rId438" Type="http://schemas.openxmlformats.org/officeDocument/2006/relationships/slide" Target="slides/slide435.xml"/><Relationship Id="rId603" Type="http://schemas.openxmlformats.org/officeDocument/2006/relationships/slide" Target="slides/slide600.xml"/><Relationship Id="rId645" Type="http://schemas.openxmlformats.org/officeDocument/2006/relationships/slide" Target="slides/slide642.xml"/><Relationship Id="rId687" Type="http://schemas.openxmlformats.org/officeDocument/2006/relationships/slide" Target="slides/slide684.xml"/><Relationship Id="rId810" Type="http://schemas.openxmlformats.org/officeDocument/2006/relationships/slide" Target="slides/slide807.xml"/><Relationship Id="rId242" Type="http://schemas.openxmlformats.org/officeDocument/2006/relationships/slide" Target="slides/slide239.xml"/><Relationship Id="rId284" Type="http://schemas.openxmlformats.org/officeDocument/2006/relationships/slide" Target="slides/slide281.xml"/><Relationship Id="rId491" Type="http://schemas.openxmlformats.org/officeDocument/2006/relationships/slide" Target="slides/slide488.xml"/><Relationship Id="rId505" Type="http://schemas.openxmlformats.org/officeDocument/2006/relationships/slide" Target="slides/slide502.xml"/><Relationship Id="rId712" Type="http://schemas.openxmlformats.org/officeDocument/2006/relationships/slide" Target="slides/slide709.xml"/><Relationship Id="rId37" Type="http://schemas.openxmlformats.org/officeDocument/2006/relationships/slide" Target="slides/slide34.xml"/><Relationship Id="rId79" Type="http://schemas.openxmlformats.org/officeDocument/2006/relationships/slide" Target="slides/slide76.xml"/><Relationship Id="rId102" Type="http://schemas.openxmlformats.org/officeDocument/2006/relationships/slide" Target="slides/slide99.xml"/><Relationship Id="rId144" Type="http://schemas.openxmlformats.org/officeDocument/2006/relationships/slide" Target="slides/slide141.xml"/><Relationship Id="rId547" Type="http://schemas.openxmlformats.org/officeDocument/2006/relationships/slide" Target="slides/slide544.xml"/><Relationship Id="rId589" Type="http://schemas.openxmlformats.org/officeDocument/2006/relationships/slide" Target="slides/slide586.xml"/><Relationship Id="rId754" Type="http://schemas.openxmlformats.org/officeDocument/2006/relationships/slide" Target="slides/slide751.xml"/><Relationship Id="rId796" Type="http://schemas.openxmlformats.org/officeDocument/2006/relationships/slide" Target="slides/slide793.xml"/><Relationship Id="rId90" Type="http://schemas.openxmlformats.org/officeDocument/2006/relationships/slide" Target="slides/slide87.xml"/><Relationship Id="rId186" Type="http://schemas.openxmlformats.org/officeDocument/2006/relationships/slide" Target="slides/slide183.xml"/><Relationship Id="rId351" Type="http://schemas.openxmlformats.org/officeDocument/2006/relationships/slide" Target="slides/slide348.xml"/><Relationship Id="rId393" Type="http://schemas.openxmlformats.org/officeDocument/2006/relationships/slide" Target="slides/slide390.xml"/><Relationship Id="rId407" Type="http://schemas.openxmlformats.org/officeDocument/2006/relationships/slide" Target="slides/slide404.xml"/><Relationship Id="rId449" Type="http://schemas.openxmlformats.org/officeDocument/2006/relationships/slide" Target="slides/slide446.xml"/><Relationship Id="rId614" Type="http://schemas.openxmlformats.org/officeDocument/2006/relationships/slide" Target="slides/slide611.xml"/><Relationship Id="rId656" Type="http://schemas.openxmlformats.org/officeDocument/2006/relationships/slide" Target="slides/slide653.xml"/><Relationship Id="rId821" Type="http://schemas.openxmlformats.org/officeDocument/2006/relationships/slide" Target="slides/slide818.xml"/><Relationship Id="rId211" Type="http://schemas.openxmlformats.org/officeDocument/2006/relationships/slide" Target="slides/slide208.xml"/><Relationship Id="rId253" Type="http://schemas.openxmlformats.org/officeDocument/2006/relationships/slide" Target="slides/slide250.xml"/><Relationship Id="rId295" Type="http://schemas.openxmlformats.org/officeDocument/2006/relationships/slide" Target="slides/slide292.xml"/><Relationship Id="rId309" Type="http://schemas.openxmlformats.org/officeDocument/2006/relationships/slide" Target="slides/slide306.xml"/><Relationship Id="rId460" Type="http://schemas.openxmlformats.org/officeDocument/2006/relationships/slide" Target="slides/slide457.xml"/><Relationship Id="rId516" Type="http://schemas.openxmlformats.org/officeDocument/2006/relationships/slide" Target="slides/slide513.xml"/><Relationship Id="rId698" Type="http://schemas.openxmlformats.org/officeDocument/2006/relationships/slide" Target="slides/slide695.xml"/><Relationship Id="rId48" Type="http://schemas.openxmlformats.org/officeDocument/2006/relationships/slide" Target="slides/slide45.xml"/><Relationship Id="rId113" Type="http://schemas.openxmlformats.org/officeDocument/2006/relationships/slide" Target="slides/slide110.xml"/><Relationship Id="rId320" Type="http://schemas.openxmlformats.org/officeDocument/2006/relationships/slide" Target="slides/slide317.xml"/><Relationship Id="rId558" Type="http://schemas.openxmlformats.org/officeDocument/2006/relationships/slide" Target="slides/slide555.xml"/><Relationship Id="rId723" Type="http://schemas.openxmlformats.org/officeDocument/2006/relationships/slide" Target="slides/slide720.xml"/><Relationship Id="rId765" Type="http://schemas.openxmlformats.org/officeDocument/2006/relationships/slide" Target="slides/slide762.xml"/><Relationship Id="rId155" Type="http://schemas.openxmlformats.org/officeDocument/2006/relationships/slide" Target="slides/slide152.xml"/><Relationship Id="rId197" Type="http://schemas.openxmlformats.org/officeDocument/2006/relationships/slide" Target="slides/slide194.xml"/><Relationship Id="rId362" Type="http://schemas.openxmlformats.org/officeDocument/2006/relationships/slide" Target="slides/slide359.xml"/><Relationship Id="rId418" Type="http://schemas.openxmlformats.org/officeDocument/2006/relationships/slide" Target="slides/slide415.xml"/><Relationship Id="rId625" Type="http://schemas.openxmlformats.org/officeDocument/2006/relationships/slide" Target="slides/slide622.xml"/><Relationship Id="rId832" Type="http://schemas.openxmlformats.org/officeDocument/2006/relationships/slide" Target="slides/slide829.xml"/><Relationship Id="rId222" Type="http://schemas.openxmlformats.org/officeDocument/2006/relationships/slide" Target="slides/slide219.xml"/><Relationship Id="rId264" Type="http://schemas.openxmlformats.org/officeDocument/2006/relationships/slide" Target="slides/slide261.xml"/><Relationship Id="rId471" Type="http://schemas.openxmlformats.org/officeDocument/2006/relationships/slide" Target="slides/slide468.xml"/><Relationship Id="rId667" Type="http://schemas.openxmlformats.org/officeDocument/2006/relationships/slide" Target="slides/slide664.xml"/><Relationship Id="rId17" Type="http://schemas.openxmlformats.org/officeDocument/2006/relationships/slide" Target="slides/slide14.xml"/><Relationship Id="rId59" Type="http://schemas.openxmlformats.org/officeDocument/2006/relationships/slide" Target="slides/slide56.xml"/><Relationship Id="rId124" Type="http://schemas.openxmlformats.org/officeDocument/2006/relationships/slide" Target="slides/slide121.xml"/><Relationship Id="rId527" Type="http://schemas.openxmlformats.org/officeDocument/2006/relationships/slide" Target="slides/slide524.xml"/><Relationship Id="rId569" Type="http://schemas.openxmlformats.org/officeDocument/2006/relationships/slide" Target="slides/slide566.xml"/><Relationship Id="rId734" Type="http://schemas.openxmlformats.org/officeDocument/2006/relationships/slide" Target="slides/slide731.xml"/><Relationship Id="rId776" Type="http://schemas.openxmlformats.org/officeDocument/2006/relationships/slide" Target="slides/slide773.xml"/><Relationship Id="rId70" Type="http://schemas.openxmlformats.org/officeDocument/2006/relationships/slide" Target="slides/slide67.xml"/><Relationship Id="rId166" Type="http://schemas.openxmlformats.org/officeDocument/2006/relationships/slide" Target="slides/slide163.xml"/><Relationship Id="rId331" Type="http://schemas.openxmlformats.org/officeDocument/2006/relationships/slide" Target="slides/slide328.xml"/><Relationship Id="rId373" Type="http://schemas.openxmlformats.org/officeDocument/2006/relationships/slide" Target="slides/slide370.xml"/><Relationship Id="rId429" Type="http://schemas.openxmlformats.org/officeDocument/2006/relationships/slide" Target="slides/slide426.xml"/><Relationship Id="rId580" Type="http://schemas.openxmlformats.org/officeDocument/2006/relationships/slide" Target="slides/slide577.xml"/><Relationship Id="rId636" Type="http://schemas.openxmlformats.org/officeDocument/2006/relationships/slide" Target="slides/slide633.xml"/><Relationship Id="rId801" Type="http://schemas.openxmlformats.org/officeDocument/2006/relationships/slide" Target="slides/slide798.xml"/><Relationship Id="rId1" Type="http://schemas.openxmlformats.org/officeDocument/2006/relationships/slideMaster" Target="slideMasters/slideMaster1.xml"/><Relationship Id="rId233" Type="http://schemas.openxmlformats.org/officeDocument/2006/relationships/slide" Target="slides/slide230.xml"/><Relationship Id="rId440" Type="http://schemas.openxmlformats.org/officeDocument/2006/relationships/slide" Target="slides/slide437.xml"/><Relationship Id="rId678" Type="http://schemas.openxmlformats.org/officeDocument/2006/relationships/slide" Target="slides/slide675.xml"/><Relationship Id="rId843" Type="http://schemas.openxmlformats.org/officeDocument/2006/relationships/slide" Target="slides/slide840.xml"/><Relationship Id="rId28" Type="http://schemas.openxmlformats.org/officeDocument/2006/relationships/slide" Target="slides/slide25.xml"/><Relationship Id="rId275" Type="http://schemas.openxmlformats.org/officeDocument/2006/relationships/slide" Target="slides/slide272.xml"/><Relationship Id="rId300" Type="http://schemas.openxmlformats.org/officeDocument/2006/relationships/slide" Target="slides/slide297.xml"/><Relationship Id="rId482" Type="http://schemas.openxmlformats.org/officeDocument/2006/relationships/slide" Target="slides/slide479.xml"/><Relationship Id="rId538" Type="http://schemas.openxmlformats.org/officeDocument/2006/relationships/slide" Target="slides/slide535.xml"/><Relationship Id="rId703" Type="http://schemas.openxmlformats.org/officeDocument/2006/relationships/slide" Target="slides/slide700.xml"/><Relationship Id="rId745" Type="http://schemas.openxmlformats.org/officeDocument/2006/relationships/slide" Target="slides/slide742.xml"/><Relationship Id="rId81" Type="http://schemas.openxmlformats.org/officeDocument/2006/relationships/slide" Target="slides/slide78.xml"/><Relationship Id="rId135" Type="http://schemas.openxmlformats.org/officeDocument/2006/relationships/slide" Target="slides/slide132.xml"/><Relationship Id="rId177" Type="http://schemas.openxmlformats.org/officeDocument/2006/relationships/slide" Target="slides/slide174.xml"/><Relationship Id="rId342" Type="http://schemas.openxmlformats.org/officeDocument/2006/relationships/slide" Target="slides/slide339.xml"/><Relationship Id="rId384" Type="http://schemas.openxmlformats.org/officeDocument/2006/relationships/slide" Target="slides/slide381.xml"/><Relationship Id="rId591" Type="http://schemas.openxmlformats.org/officeDocument/2006/relationships/slide" Target="slides/slide588.xml"/><Relationship Id="rId605" Type="http://schemas.openxmlformats.org/officeDocument/2006/relationships/slide" Target="slides/slide602.xml"/><Relationship Id="rId787" Type="http://schemas.openxmlformats.org/officeDocument/2006/relationships/slide" Target="slides/slide784.xml"/><Relationship Id="rId812" Type="http://schemas.openxmlformats.org/officeDocument/2006/relationships/slide" Target="slides/slide809.xml"/><Relationship Id="rId202" Type="http://schemas.openxmlformats.org/officeDocument/2006/relationships/slide" Target="slides/slide199.xml"/><Relationship Id="rId244" Type="http://schemas.openxmlformats.org/officeDocument/2006/relationships/slide" Target="slides/slide241.xml"/><Relationship Id="rId647" Type="http://schemas.openxmlformats.org/officeDocument/2006/relationships/slide" Target="slides/slide644.xml"/><Relationship Id="rId689" Type="http://schemas.openxmlformats.org/officeDocument/2006/relationships/slide" Target="slides/slide686.xml"/><Relationship Id="rId39" Type="http://schemas.openxmlformats.org/officeDocument/2006/relationships/slide" Target="slides/slide36.xml"/><Relationship Id="rId286" Type="http://schemas.openxmlformats.org/officeDocument/2006/relationships/slide" Target="slides/slide283.xml"/><Relationship Id="rId451" Type="http://schemas.openxmlformats.org/officeDocument/2006/relationships/slide" Target="slides/slide448.xml"/><Relationship Id="rId493" Type="http://schemas.openxmlformats.org/officeDocument/2006/relationships/slide" Target="slides/slide490.xml"/><Relationship Id="rId507" Type="http://schemas.openxmlformats.org/officeDocument/2006/relationships/slide" Target="slides/slide504.xml"/><Relationship Id="rId549" Type="http://schemas.openxmlformats.org/officeDocument/2006/relationships/slide" Target="slides/slide546.xml"/><Relationship Id="rId714" Type="http://schemas.openxmlformats.org/officeDocument/2006/relationships/slide" Target="slides/slide711.xml"/><Relationship Id="rId756" Type="http://schemas.openxmlformats.org/officeDocument/2006/relationships/slide" Target="slides/slide753.xml"/><Relationship Id="rId50" Type="http://schemas.openxmlformats.org/officeDocument/2006/relationships/slide" Target="slides/slide47.xml"/><Relationship Id="rId104" Type="http://schemas.openxmlformats.org/officeDocument/2006/relationships/slide" Target="slides/slide101.xml"/><Relationship Id="rId146" Type="http://schemas.openxmlformats.org/officeDocument/2006/relationships/slide" Target="slides/slide143.xml"/><Relationship Id="rId188" Type="http://schemas.openxmlformats.org/officeDocument/2006/relationships/slide" Target="slides/slide185.xml"/><Relationship Id="rId311" Type="http://schemas.openxmlformats.org/officeDocument/2006/relationships/slide" Target="slides/slide308.xml"/><Relationship Id="rId353" Type="http://schemas.openxmlformats.org/officeDocument/2006/relationships/slide" Target="slides/slide350.xml"/><Relationship Id="rId395" Type="http://schemas.openxmlformats.org/officeDocument/2006/relationships/slide" Target="slides/slide392.xml"/><Relationship Id="rId409" Type="http://schemas.openxmlformats.org/officeDocument/2006/relationships/slide" Target="slides/slide406.xml"/><Relationship Id="rId560" Type="http://schemas.openxmlformats.org/officeDocument/2006/relationships/slide" Target="slides/slide557.xml"/><Relationship Id="rId798" Type="http://schemas.openxmlformats.org/officeDocument/2006/relationships/slide" Target="slides/slide795.xml"/><Relationship Id="rId92" Type="http://schemas.openxmlformats.org/officeDocument/2006/relationships/slide" Target="slides/slide89.xml"/><Relationship Id="rId213" Type="http://schemas.openxmlformats.org/officeDocument/2006/relationships/slide" Target="slides/slide210.xml"/><Relationship Id="rId420" Type="http://schemas.openxmlformats.org/officeDocument/2006/relationships/slide" Target="slides/slide417.xml"/><Relationship Id="rId616" Type="http://schemas.openxmlformats.org/officeDocument/2006/relationships/slide" Target="slides/slide613.xml"/><Relationship Id="rId658" Type="http://schemas.openxmlformats.org/officeDocument/2006/relationships/slide" Target="slides/slide655.xml"/><Relationship Id="rId823" Type="http://schemas.openxmlformats.org/officeDocument/2006/relationships/slide" Target="slides/slide820.xml"/><Relationship Id="rId255" Type="http://schemas.openxmlformats.org/officeDocument/2006/relationships/slide" Target="slides/slide252.xml"/><Relationship Id="rId297" Type="http://schemas.openxmlformats.org/officeDocument/2006/relationships/slide" Target="slides/slide294.xml"/><Relationship Id="rId462" Type="http://schemas.openxmlformats.org/officeDocument/2006/relationships/slide" Target="slides/slide459.xml"/><Relationship Id="rId518" Type="http://schemas.openxmlformats.org/officeDocument/2006/relationships/slide" Target="slides/slide515.xml"/><Relationship Id="rId725" Type="http://schemas.openxmlformats.org/officeDocument/2006/relationships/slide" Target="slides/slide722.xml"/><Relationship Id="rId115" Type="http://schemas.openxmlformats.org/officeDocument/2006/relationships/slide" Target="slides/slide112.xml"/><Relationship Id="rId157" Type="http://schemas.openxmlformats.org/officeDocument/2006/relationships/slide" Target="slides/slide154.xml"/><Relationship Id="rId322" Type="http://schemas.openxmlformats.org/officeDocument/2006/relationships/slide" Target="slides/slide319.xml"/><Relationship Id="rId364" Type="http://schemas.openxmlformats.org/officeDocument/2006/relationships/slide" Target="slides/slide361.xml"/><Relationship Id="rId767" Type="http://schemas.openxmlformats.org/officeDocument/2006/relationships/slide" Target="slides/slide764.xml"/><Relationship Id="rId61" Type="http://schemas.openxmlformats.org/officeDocument/2006/relationships/slide" Target="slides/slide58.xml"/><Relationship Id="rId199" Type="http://schemas.openxmlformats.org/officeDocument/2006/relationships/slide" Target="slides/slide196.xml"/><Relationship Id="rId571" Type="http://schemas.openxmlformats.org/officeDocument/2006/relationships/slide" Target="slides/slide568.xml"/><Relationship Id="rId627" Type="http://schemas.openxmlformats.org/officeDocument/2006/relationships/slide" Target="slides/slide624.xml"/><Relationship Id="rId669" Type="http://schemas.openxmlformats.org/officeDocument/2006/relationships/slide" Target="slides/slide666.xml"/><Relationship Id="rId834" Type="http://schemas.openxmlformats.org/officeDocument/2006/relationships/slide" Target="slides/slide831.xml"/><Relationship Id="rId19" Type="http://schemas.openxmlformats.org/officeDocument/2006/relationships/slide" Target="slides/slide16.xml"/><Relationship Id="rId224" Type="http://schemas.openxmlformats.org/officeDocument/2006/relationships/slide" Target="slides/slide221.xml"/><Relationship Id="rId266" Type="http://schemas.openxmlformats.org/officeDocument/2006/relationships/slide" Target="slides/slide263.xml"/><Relationship Id="rId431" Type="http://schemas.openxmlformats.org/officeDocument/2006/relationships/slide" Target="slides/slide428.xml"/><Relationship Id="rId473" Type="http://schemas.openxmlformats.org/officeDocument/2006/relationships/slide" Target="slides/slide470.xml"/><Relationship Id="rId529" Type="http://schemas.openxmlformats.org/officeDocument/2006/relationships/slide" Target="slides/slide526.xml"/><Relationship Id="rId680" Type="http://schemas.openxmlformats.org/officeDocument/2006/relationships/slide" Target="slides/slide677.xml"/><Relationship Id="rId736" Type="http://schemas.openxmlformats.org/officeDocument/2006/relationships/slide" Target="slides/slide733.xml"/><Relationship Id="rId30" Type="http://schemas.openxmlformats.org/officeDocument/2006/relationships/slide" Target="slides/slide27.xml"/><Relationship Id="rId126" Type="http://schemas.openxmlformats.org/officeDocument/2006/relationships/slide" Target="slides/slide123.xml"/><Relationship Id="rId168" Type="http://schemas.openxmlformats.org/officeDocument/2006/relationships/slide" Target="slides/slide165.xml"/><Relationship Id="rId333" Type="http://schemas.openxmlformats.org/officeDocument/2006/relationships/slide" Target="slides/slide330.xml"/><Relationship Id="rId540" Type="http://schemas.openxmlformats.org/officeDocument/2006/relationships/slide" Target="slides/slide537.xml"/><Relationship Id="rId778" Type="http://schemas.openxmlformats.org/officeDocument/2006/relationships/slide" Target="slides/slide775.xml"/><Relationship Id="rId72" Type="http://schemas.openxmlformats.org/officeDocument/2006/relationships/slide" Target="slides/slide69.xml"/><Relationship Id="rId375" Type="http://schemas.openxmlformats.org/officeDocument/2006/relationships/slide" Target="slides/slide372.xml"/><Relationship Id="rId582" Type="http://schemas.openxmlformats.org/officeDocument/2006/relationships/slide" Target="slides/slide579.xml"/><Relationship Id="rId638" Type="http://schemas.openxmlformats.org/officeDocument/2006/relationships/slide" Target="slides/slide635.xml"/><Relationship Id="rId803" Type="http://schemas.openxmlformats.org/officeDocument/2006/relationships/slide" Target="slides/slide800.xml"/><Relationship Id="rId845" Type="http://schemas.openxmlformats.org/officeDocument/2006/relationships/slide" Target="slides/slide842.xml"/><Relationship Id="rId3" Type="http://schemas.openxmlformats.org/officeDocument/2006/relationships/slideMaster" Target="slideMasters/slideMaster3.xml"/><Relationship Id="rId235" Type="http://schemas.openxmlformats.org/officeDocument/2006/relationships/slide" Target="slides/slide232.xml"/><Relationship Id="rId277" Type="http://schemas.openxmlformats.org/officeDocument/2006/relationships/slide" Target="slides/slide274.xml"/><Relationship Id="rId400" Type="http://schemas.openxmlformats.org/officeDocument/2006/relationships/slide" Target="slides/slide397.xml"/><Relationship Id="rId442" Type="http://schemas.openxmlformats.org/officeDocument/2006/relationships/slide" Target="slides/slide439.xml"/><Relationship Id="rId484" Type="http://schemas.openxmlformats.org/officeDocument/2006/relationships/slide" Target="slides/slide481.xml"/><Relationship Id="rId705" Type="http://schemas.openxmlformats.org/officeDocument/2006/relationships/slide" Target="slides/slide702.xml"/><Relationship Id="rId137" Type="http://schemas.openxmlformats.org/officeDocument/2006/relationships/slide" Target="slides/slide134.xml"/><Relationship Id="rId302" Type="http://schemas.openxmlformats.org/officeDocument/2006/relationships/slide" Target="slides/slide299.xml"/><Relationship Id="rId344" Type="http://schemas.openxmlformats.org/officeDocument/2006/relationships/slide" Target="slides/slide341.xml"/><Relationship Id="rId691" Type="http://schemas.openxmlformats.org/officeDocument/2006/relationships/slide" Target="slides/slide688.xml"/><Relationship Id="rId747" Type="http://schemas.openxmlformats.org/officeDocument/2006/relationships/slide" Target="slides/slide744.xml"/><Relationship Id="rId789" Type="http://schemas.openxmlformats.org/officeDocument/2006/relationships/slide" Target="slides/slide786.xml"/><Relationship Id="rId41" Type="http://schemas.openxmlformats.org/officeDocument/2006/relationships/slide" Target="slides/slide38.xml"/><Relationship Id="rId83" Type="http://schemas.openxmlformats.org/officeDocument/2006/relationships/slide" Target="slides/slide80.xml"/><Relationship Id="rId179" Type="http://schemas.openxmlformats.org/officeDocument/2006/relationships/slide" Target="slides/slide176.xml"/><Relationship Id="rId386" Type="http://schemas.openxmlformats.org/officeDocument/2006/relationships/slide" Target="slides/slide383.xml"/><Relationship Id="rId551" Type="http://schemas.openxmlformats.org/officeDocument/2006/relationships/slide" Target="slides/slide548.xml"/><Relationship Id="rId593" Type="http://schemas.openxmlformats.org/officeDocument/2006/relationships/slide" Target="slides/slide590.xml"/><Relationship Id="rId607" Type="http://schemas.openxmlformats.org/officeDocument/2006/relationships/slide" Target="slides/slide604.xml"/><Relationship Id="rId649" Type="http://schemas.openxmlformats.org/officeDocument/2006/relationships/slide" Target="slides/slide646.xml"/><Relationship Id="rId814" Type="http://schemas.openxmlformats.org/officeDocument/2006/relationships/slide" Target="slides/slide811.xml"/><Relationship Id="rId190" Type="http://schemas.openxmlformats.org/officeDocument/2006/relationships/slide" Target="slides/slide187.xml"/><Relationship Id="rId204" Type="http://schemas.openxmlformats.org/officeDocument/2006/relationships/slide" Target="slides/slide201.xml"/><Relationship Id="rId246" Type="http://schemas.openxmlformats.org/officeDocument/2006/relationships/slide" Target="slides/slide243.xml"/><Relationship Id="rId288" Type="http://schemas.openxmlformats.org/officeDocument/2006/relationships/slide" Target="slides/slide285.xml"/><Relationship Id="rId411" Type="http://schemas.openxmlformats.org/officeDocument/2006/relationships/slide" Target="slides/slide408.xml"/><Relationship Id="rId453" Type="http://schemas.openxmlformats.org/officeDocument/2006/relationships/slide" Target="slides/slide450.xml"/><Relationship Id="rId509" Type="http://schemas.openxmlformats.org/officeDocument/2006/relationships/slide" Target="slides/slide506.xml"/><Relationship Id="rId660" Type="http://schemas.openxmlformats.org/officeDocument/2006/relationships/slide" Target="slides/slide657.xml"/><Relationship Id="rId106" Type="http://schemas.openxmlformats.org/officeDocument/2006/relationships/slide" Target="slides/slide103.xml"/><Relationship Id="rId313" Type="http://schemas.openxmlformats.org/officeDocument/2006/relationships/slide" Target="slides/slide310.xml"/><Relationship Id="rId495" Type="http://schemas.openxmlformats.org/officeDocument/2006/relationships/slide" Target="slides/slide492.xml"/><Relationship Id="rId716" Type="http://schemas.openxmlformats.org/officeDocument/2006/relationships/slide" Target="slides/slide713.xml"/><Relationship Id="rId758" Type="http://schemas.openxmlformats.org/officeDocument/2006/relationships/slide" Target="slides/slide755.xml"/><Relationship Id="rId10" Type="http://schemas.openxmlformats.org/officeDocument/2006/relationships/slide" Target="slides/slide7.xml"/><Relationship Id="rId52" Type="http://schemas.openxmlformats.org/officeDocument/2006/relationships/slide" Target="slides/slide49.xml"/><Relationship Id="rId94" Type="http://schemas.openxmlformats.org/officeDocument/2006/relationships/slide" Target="slides/slide91.xml"/><Relationship Id="rId148" Type="http://schemas.openxmlformats.org/officeDocument/2006/relationships/slide" Target="slides/slide145.xml"/><Relationship Id="rId355" Type="http://schemas.openxmlformats.org/officeDocument/2006/relationships/slide" Target="slides/slide352.xml"/><Relationship Id="rId397" Type="http://schemas.openxmlformats.org/officeDocument/2006/relationships/slide" Target="slides/slide394.xml"/><Relationship Id="rId520" Type="http://schemas.openxmlformats.org/officeDocument/2006/relationships/slide" Target="slides/slide517.xml"/><Relationship Id="rId562" Type="http://schemas.openxmlformats.org/officeDocument/2006/relationships/slide" Target="slides/slide559.xml"/><Relationship Id="rId618" Type="http://schemas.openxmlformats.org/officeDocument/2006/relationships/slide" Target="slides/slide615.xml"/><Relationship Id="rId825" Type="http://schemas.openxmlformats.org/officeDocument/2006/relationships/slide" Target="slides/slide822.xml"/><Relationship Id="rId215" Type="http://schemas.openxmlformats.org/officeDocument/2006/relationships/slide" Target="slides/slide212.xml"/><Relationship Id="rId257" Type="http://schemas.openxmlformats.org/officeDocument/2006/relationships/slide" Target="slides/slide254.xml"/><Relationship Id="rId422" Type="http://schemas.openxmlformats.org/officeDocument/2006/relationships/slide" Target="slides/slide419.xml"/><Relationship Id="rId464" Type="http://schemas.openxmlformats.org/officeDocument/2006/relationships/slide" Target="slides/slide461.xml"/><Relationship Id="rId299" Type="http://schemas.openxmlformats.org/officeDocument/2006/relationships/slide" Target="slides/slide296.xml"/><Relationship Id="rId727" Type="http://schemas.openxmlformats.org/officeDocument/2006/relationships/slide" Target="slides/slide724.xml"/><Relationship Id="rId63" Type="http://schemas.openxmlformats.org/officeDocument/2006/relationships/slide" Target="slides/slide60.xml"/><Relationship Id="rId159" Type="http://schemas.openxmlformats.org/officeDocument/2006/relationships/slide" Target="slides/slide156.xml"/><Relationship Id="rId366" Type="http://schemas.openxmlformats.org/officeDocument/2006/relationships/slide" Target="slides/slide363.xml"/><Relationship Id="rId573" Type="http://schemas.openxmlformats.org/officeDocument/2006/relationships/slide" Target="slides/slide570.xml"/><Relationship Id="rId780" Type="http://schemas.openxmlformats.org/officeDocument/2006/relationships/slide" Target="slides/slide777.xml"/><Relationship Id="rId226" Type="http://schemas.openxmlformats.org/officeDocument/2006/relationships/slide" Target="slides/slide223.xml"/><Relationship Id="rId433" Type="http://schemas.openxmlformats.org/officeDocument/2006/relationships/slide" Target="slides/slide430.xml"/><Relationship Id="rId640" Type="http://schemas.openxmlformats.org/officeDocument/2006/relationships/slide" Target="slides/slide637.xml"/><Relationship Id="rId738" Type="http://schemas.openxmlformats.org/officeDocument/2006/relationships/slide" Target="slides/slide735.xml"/><Relationship Id="rId74" Type="http://schemas.openxmlformats.org/officeDocument/2006/relationships/slide" Target="slides/slide71.xml"/><Relationship Id="rId377" Type="http://schemas.openxmlformats.org/officeDocument/2006/relationships/slide" Target="slides/slide374.xml"/><Relationship Id="rId500" Type="http://schemas.openxmlformats.org/officeDocument/2006/relationships/slide" Target="slides/slide497.xml"/><Relationship Id="rId584" Type="http://schemas.openxmlformats.org/officeDocument/2006/relationships/slide" Target="slides/slide581.xml"/><Relationship Id="rId805" Type="http://schemas.openxmlformats.org/officeDocument/2006/relationships/slide" Target="slides/slide802.xml"/><Relationship Id="rId5" Type="http://schemas.openxmlformats.org/officeDocument/2006/relationships/slide" Target="slides/slide2.xml"/><Relationship Id="rId237" Type="http://schemas.openxmlformats.org/officeDocument/2006/relationships/slide" Target="slides/slide234.xml"/><Relationship Id="rId791" Type="http://schemas.openxmlformats.org/officeDocument/2006/relationships/slide" Target="slides/slide788.xml"/><Relationship Id="rId444" Type="http://schemas.openxmlformats.org/officeDocument/2006/relationships/slide" Target="slides/slide441.xml"/><Relationship Id="rId651" Type="http://schemas.openxmlformats.org/officeDocument/2006/relationships/slide" Target="slides/slide648.xml"/><Relationship Id="rId749" Type="http://schemas.openxmlformats.org/officeDocument/2006/relationships/slide" Target="slides/slide746.xml"/><Relationship Id="rId290" Type="http://schemas.openxmlformats.org/officeDocument/2006/relationships/slide" Target="slides/slide287.xml"/><Relationship Id="rId304" Type="http://schemas.openxmlformats.org/officeDocument/2006/relationships/slide" Target="slides/slide301.xml"/><Relationship Id="rId388" Type="http://schemas.openxmlformats.org/officeDocument/2006/relationships/slide" Target="slides/slide385.xml"/><Relationship Id="rId511" Type="http://schemas.openxmlformats.org/officeDocument/2006/relationships/slide" Target="slides/slide508.xml"/><Relationship Id="rId609" Type="http://schemas.openxmlformats.org/officeDocument/2006/relationships/slide" Target="slides/slide606.xml"/><Relationship Id="rId85" Type="http://schemas.openxmlformats.org/officeDocument/2006/relationships/slide" Target="slides/slide82.xml"/><Relationship Id="rId150" Type="http://schemas.openxmlformats.org/officeDocument/2006/relationships/slide" Target="slides/slide147.xml"/><Relationship Id="rId595" Type="http://schemas.openxmlformats.org/officeDocument/2006/relationships/slide" Target="slides/slide592.xml"/><Relationship Id="rId816" Type="http://schemas.openxmlformats.org/officeDocument/2006/relationships/slide" Target="slides/slide813.xml"/><Relationship Id="rId248" Type="http://schemas.openxmlformats.org/officeDocument/2006/relationships/slide" Target="slides/slide245.xml"/><Relationship Id="rId455" Type="http://schemas.openxmlformats.org/officeDocument/2006/relationships/slide" Target="slides/slide452.xml"/><Relationship Id="rId662" Type="http://schemas.openxmlformats.org/officeDocument/2006/relationships/slide" Target="slides/slide659.xml"/><Relationship Id="rId12" Type="http://schemas.openxmlformats.org/officeDocument/2006/relationships/slide" Target="slides/slide9.xml"/><Relationship Id="rId108" Type="http://schemas.openxmlformats.org/officeDocument/2006/relationships/slide" Target="slides/slide105.xml"/><Relationship Id="rId315" Type="http://schemas.openxmlformats.org/officeDocument/2006/relationships/slide" Target="slides/slide312.xml"/><Relationship Id="rId522" Type="http://schemas.openxmlformats.org/officeDocument/2006/relationships/slide" Target="slides/slide519.xml"/><Relationship Id="rId96" Type="http://schemas.openxmlformats.org/officeDocument/2006/relationships/slide" Target="slides/slide93.xml"/><Relationship Id="rId161" Type="http://schemas.openxmlformats.org/officeDocument/2006/relationships/slide" Target="slides/slide158.xml"/><Relationship Id="rId399" Type="http://schemas.openxmlformats.org/officeDocument/2006/relationships/slide" Target="slides/slide396.xml"/><Relationship Id="rId827" Type="http://schemas.openxmlformats.org/officeDocument/2006/relationships/slide" Target="slides/slide824.xml"/><Relationship Id="rId259" Type="http://schemas.openxmlformats.org/officeDocument/2006/relationships/slide" Target="slides/slide256.xml"/><Relationship Id="rId466" Type="http://schemas.openxmlformats.org/officeDocument/2006/relationships/slide" Target="slides/slide463.xml"/><Relationship Id="rId673" Type="http://schemas.openxmlformats.org/officeDocument/2006/relationships/slide" Target="slides/slide670.xml"/><Relationship Id="rId23" Type="http://schemas.openxmlformats.org/officeDocument/2006/relationships/slide" Target="slides/slide20.xml"/><Relationship Id="rId119" Type="http://schemas.openxmlformats.org/officeDocument/2006/relationships/slide" Target="slides/slide116.xml"/><Relationship Id="rId326" Type="http://schemas.openxmlformats.org/officeDocument/2006/relationships/slide" Target="slides/slide323.xml"/><Relationship Id="rId533" Type="http://schemas.openxmlformats.org/officeDocument/2006/relationships/slide" Target="slides/slide530.xml"/><Relationship Id="rId740" Type="http://schemas.openxmlformats.org/officeDocument/2006/relationships/slide" Target="slides/slide737.xml"/><Relationship Id="rId838" Type="http://schemas.openxmlformats.org/officeDocument/2006/relationships/slide" Target="slides/slide835.xml"/><Relationship Id="rId172" Type="http://schemas.openxmlformats.org/officeDocument/2006/relationships/slide" Target="slides/slide169.xml"/><Relationship Id="rId477" Type="http://schemas.openxmlformats.org/officeDocument/2006/relationships/slide" Target="slides/slide474.xml"/><Relationship Id="rId600" Type="http://schemas.openxmlformats.org/officeDocument/2006/relationships/slide" Target="slides/slide597.xml"/><Relationship Id="rId684" Type="http://schemas.openxmlformats.org/officeDocument/2006/relationships/slide" Target="slides/slide681.xml"/><Relationship Id="rId337" Type="http://schemas.openxmlformats.org/officeDocument/2006/relationships/slide" Target="slides/slide334.xml"/><Relationship Id="rId34" Type="http://schemas.openxmlformats.org/officeDocument/2006/relationships/slide" Target="slides/slide31.xml"/><Relationship Id="rId544" Type="http://schemas.openxmlformats.org/officeDocument/2006/relationships/slide" Target="slides/slide541.xml"/><Relationship Id="rId751" Type="http://schemas.openxmlformats.org/officeDocument/2006/relationships/slide" Target="slides/slide748.xml"/><Relationship Id="rId849" Type="http://schemas.openxmlformats.org/officeDocument/2006/relationships/theme" Target="theme/theme1.xml"/><Relationship Id="rId183" Type="http://schemas.openxmlformats.org/officeDocument/2006/relationships/slide" Target="slides/slide180.xml"/><Relationship Id="rId390" Type="http://schemas.openxmlformats.org/officeDocument/2006/relationships/slide" Target="slides/slide387.xml"/><Relationship Id="rId404" Type="http://schemas.openxmlformats.org/officeDocument/2006/relationships/slide" Target="slides/slide401.xml"/><Relationship Id="rId611" Type="http://schemas.openxmlformats.org/officeDocument/2006/relationships/slide" Target="slides/slide608.xml"/><Relationship Id="rId250" Type="http://schemas.openxmlformats.org/officeDocument/2006/relationships/slide" Target="slides/slide247.xml"/><Relationship Id="rId488" Type="http://schemas.openxmlformats.org/officeDocument/2006/relationships/slide" Target="slides/slide485.xml"/><Relationship Id="rId695" Type="http://schemas.openxmlformats.org/officeDocument/2006/relationships/slide" Target="slides/slide692.xml"/><Relationship Id="rId709" Type="http://schemas.openxmlformats.org/officeDocument/2006/relationships/slide" Target="slides/slide706.xml"/><Relationship Id="rId45" Type="http://schemas.openxmlformats.org/officeDocument/2006/relationships/slide" Target="slides/slide42.xml"/><Relationship Id="rId110" Type="http://schemas.openxmlformats.org/officeDocument/2006/relationships/slide" Target="slides/slide107.xml"/><Relationship Id="rId348" Type="http://schemas.openxmlformats.org/officeDocument/2006/relationships/slide" Target="slides/slide345.xml"/><Relationship Id="rId555" Type="http://schemas.openxmlformats.org/officeDocument/2006/relationships/slide" Target="slides/slide552.xml"/><Relationship Id="rId762" Type="http://schemas.openxmlformats.org/officeDocument/2006/relationships/slide" Target="slides/slide759.xml"/><Relationship Id="rId194" Type="http://schemas.openxmlformats.org/officeDocument/2006/relationships/slide" Target="slides/slide191.xml"/><Relationship Id="rId208" Type="http://schemas.openxmlformats.org/officeDocument/2006/relationships/slide" Target="slides/slide205.xml"/><Relationship Id="rId415" Type="http://schemas.openxmlformats.org/officeDocument/2006/relationships/slide" Target="slides/slide412.xml"/><Relationship Id="rId622" Type="http://schemas.openxmlformats.org/officeDocument/2006/relationships/slide" Target="slides/slide619.xml"/><Relationship Id="rId261" Type="http://schemas.openxmlformats.org/officeDocument/2006/relationships/slide" Target="slides/slide258.xml"/><Relationship Id="rId499" Type="http://schemas.openxmlformats.org/officeDocument/2006/relationships/slide" Target="slides/slide496.xml"/><Relationship Id="rId56" Type="http://schemas.openxmlformats.org/officeDocument/2006/relationships/slide" Target="slides/slide53.xml"/><Relationship Id="rId359" Type="http://schemas.openxmlformats.org/officeDocument/2006/relationships/slide" Target="slides/slide356.xml"/><Relationship Id="rId566" Type="http://schemas.openxmlformats.org/officeDocument/2006/relationships/slide" Target="slides/slide563.xml"/><Relationship Id="rId773" Type="http://schemas.openxmlformats.org/officeDocument/2006/relationships/slide" Target="slides/slide770.xml"/><Relationship Id="rId121" Type="http://schemas.openxmlformats.org/officeDocument/2006/relationships/slide" Target="slides/slide118.xml"/><Relationship Id="rId219" Type="http://schemas.openxmlformats.org/officeDocument/2006/relationships/slide" Target="slides/slide216.xml"/><Relationship Id="rId426" Type="http://schemas.openxmlformats.org/officeDocument/2006/relationships/slide" Target="slides/slide423.xml"/><Relationship Id="rId633" Type="http://schemas.openxmlformats.org/officeDocument/2006/relationships/slide" Target="slides/slide630.xml"/><Relationship Id="rId840" Type="http://schemas.openxmlformats.org/officeDocument/2006/relationships/slide" Target="slides/slide837.xml"/><Relationship Id="rId67" Type="http://schemas.openxmlformats.org/officeDocument/2006/relationships/slide" Target="slides/slide64.xml"/><Relationship Id="rId272" Type="http://schemas.openxmlformats.org/officeDocument/2006/relationships/slide" Target="slides/slide269.xml"/><Relationship Id="rId577" Type="http://schemas.openxmlformats.org/officeDocument/2006/relationships/slide" Target="slides/slide574.xml"/><Relationship Id="rId700" Type="http://schemas.openxmlformats.org/officeDocument/2006/relationships/slide" Target="slides/slide697.xml"/><Relationship Id="rId132" Type="http://schemas.openxmlformats.org/officeDocument/2006/relationships/slide" Target="slides/slide129.xml"/><Relationship Id="rId784" Type="http://schemas.openxmlformats.org/officeDocument/2006/relationships/slide" Target="slides/slide781.xml"/><Relationship Id="rId437" Type="http://schemas.openxmlformats.org/officeDocument/2006/relationships/slide" Target="slides/slide434.xml"/><Relationship Id="rId644" Type="http://schemas.openxmlformats.org/officeDocument/2006/relationships/slide" Target="slides/slide641.xml"/><Relationship Id="rId283" Type="http://schemas.openxmlformats.org/officeDocument/2006/relationships/slide" Target="slides/slide280.xml"/><Relationship Id="rId490" Type="http://schemas.openxmlformats.org/officeDocument/2006/relationships/slide" Target="slides/slide487.xml"/><Relationship Id="rId504" Type="http://schemas.openxmlformats.org/officeDocument/2006/relationships/slide" Target="slides/slide501.xml"/><Relationship Id="rId711" Type="http://schemas.openxmlformats.org/officeDocument/2006/relationships/slide" Target="slides/slide708.xml"/><Relationship Id="rId78" Type="http://schemas.openxmlformats.org/officeDocument/2006/relationships/slide" Target="slides/slide75.xml"/><Relationship Id="rId143" Type="http://schemas.openxmlformats.org/officeDocument/2006/relationships/slide" Target="slides/slide140.xml"/><Relationship Id="rId350" Type="http://schemas.openxmlformats.org/officeDocument/2006/relationships/slide" Target="slides/slide347.xml"/><Relationship Id="rId588" Type="http://schemas.openxmlformats.org/officeDocument/2006/relationships/slide" Target="slides/slide585.xml"/><Relationship Id="rId795" Type="http://schemas.openxmlformats.org/officeDocument/2006/relationships/slide" Target="slides/slide792.xml"/><Relationship Id="rId809" Type="http://schemas.openxmlformats.org/officeDocument/2006/relationships/slide" Target="slides/slide806.xml"/><Relationship Id="rId9" Type="http://schemas.openxmlformats.org/officeDocument/2006/relationships/slide" Target="slides/slide6.xml"/><Relationship Id="rId210" Type="http://schemas.openxmlformats.org/officeDocument/2006/relationships/slide" Target="slides/slide207.xml"/><Relationship Id="rId448" Type="http://schemas.openxmlformats.org/officeDocument/2006/relationships/slide" Target="slides/slide445.xml"/><Relationship Id="rId655" Type="http://schemas.openxmlformats.org/officeDocument/2006/relationships/slide" Target="slides/slide652.xml"/><Relationship Id="rId294" Type="http://schemas.openxmlformats.org/officeDocument/2006/relationships/slide" Target="slides/slide291.xml"/><Relationship Id="rId308" Type="http://schemas.openxmlformats.org/officeDocument/2006/relationships/slide" Target="slides/slide305.xml"/><Relationship Id="rId515" Type="http://schemas.openxmlformats.org/officeDocument/2006/relationships/slide" Target="slides/slide512.xml"/><Relationship Id="rId722" Type="http://schemas.openxmlformats.org/officeDocument/2006/relationships/slide" Target="slides/slide719.xml"/><Relationship Id="rId89" Type="http://schemas.openxmlformats.org/officeDocument/2006/relationships/slide" Target="slides/slide86.xml"/><Relationship Id="rId154" Type="http://schemas.openxmlformats.org/officeDocument/2006/relationships/slide" Target="slides/slide151.xml"/><Relationship Id="rId361" Type="http://schemas.openxmlformats.org/officeDocument/2006/relationships/slide" Target="slides/slide358.xml"/><Relationship Id="rId599" Type="http://schemas.openxmlformats.org/officeDocument/2006/relationships/slide" Target="slides/slide596.xml"/><Relationship Id="rId459" Type="http://schemas.openxmlformats.org/officeDocument/2006/relationships/slide" Target="slides/slide456.xml"/><Relationship Id="rId666" Type="http://schemas.openxmlformats.org/officeDocument/2006/relationships/slide" Target="slides/slide663.xml"/><Relationship Id="rId16" Type="http://schemas.openxmlformats.org/officeDocument/2006/relationships/slide" Target="slides/slide13.xml"/><Relationship Id="rId221" Type="http://schemas.openxmlformats.org/officeDocument/2006/relationships/slide" Target="slides/slide218.xml"/><Relationship Id="rId319" Type="http://schemas.openxmlformats.org/officeDocument/2006/relationships/slide" Target="slides/slide316.xml"/><Relationship Id="rId526" Type="http://schemas.openxmlformats.org/officeDocument/2006/relationships/slide" Target="slides/slide523.xml"/><Relationship Id="rId733" Type="http://schemas.openxmlformats.org/officeDocument/2006/relationships/slide" Target="slides/slide730.xml"/><Relationship Id="rId165" Type="http://schemas.openxmlformats.org/officeDocument/2006/relationships/slide" Target="slides/slide162.xml"/><Relationship Id="rId372" Type="http://schemas.openxmlformats.org/officeDocument/2006/relationships/slide" Target="slides/slide369.xml"/><Relationship Id="rId677" Type="http://schemas.openxmlformats.org/officeDocument/2006/relationships/slide" Target="slides/slide674.xml"/><Relationship Id="rId800" Type="http://schemas.openxmlformats.org/officeDocument/2006/relationships/slide" Target="slides/slide797.xml"/><Relationship Id="rId232" Type="http://schemas.openxmlformats.org/officeDocument/2006/relationships/slide" Target="slides/slide229.xml"/><Relationship Id="rId27" Type="http://schemas.openxmlformats.org/officeDocument/2006/relationships/slide" Target="slides/slide24.xml"/><Relationship Id="rId537" Type="http://schemas.openxmlformats.org/officeDocument/2006/relationships/slide" Target="slides/slide534.xml"/><Relationship Id="rId744" Type="http://schemas.openxmlformats.org/officeDocument/2006/relationships/slide" Target="slides/slide741.xml"/><Relationship Id="rId80" Type="http://schemas.openxmlformats.org/officeDocument/2006/relationships/slide" Target="slides/slide77.xml"/><Relationship Id="rId176" Type="http://schemas.openxmlformats.org/officeDocument/2006/relationships/slide" Target="slides/slide173.xml"/><Relationship Id="rId383" Type="http://schemas.openxmlformats.org/officeDocument/2006/relationships/slide" Target="slides/slide380.xml"/><Relationship Id="rId590" Type="http://schemas.openxmlformats.org/officeDocument/2006/relationships/slide" Target="slides/slide587.xml"/><Relationship Id="rId604" Type="http://schemas.openxmlformats.org/officeDocument/2006/relationships/slide" Target="slides/slide601.xml"/><Relationship Id="rId811" Type="http://schemas.openxmlformats.org/officeDocument/2006/relationships/slide" Target="slides/slide808.xml"/><Relationship Id="rId243" Type="http://schemas.openxmlformats.org/officeDocument/2006/relationships/slide" Target="slides/slide240.xml"/><Relationship Id="rId450" Type="http://schemas.openxmlformats.org/officeDocument/2006/relationships/slide" Target="slides/slide447.xml"/><Relationship Id="rId688" Type="http://schemas.openxmlformats.org/officeDocument/2006/relationships/slide" Target="slides/slide685.xml"/><Relationship Id="rId38" Type="http://schemas.openxmlformats.org/officeDocument/2006/relationships/slide" Target="slides/slide35.xml"/><Relationship Id="rId103" Type="http://schemas.openxmlformats.org/officeDocument/2006/relationships/slide" Target="slides/slide100.xml"/><Relationship Id="rId310" Type="http://schemas.openxmlformats.org/officeDocument/2006/relationships/slide" Target="slides/slide307.xml"/><Relationship Id="rId548" Type="http://schemas.openxmlformats.org/officeDocument/2006/relationships/slide" Target="slides/slide545.xml"/><Relationship Id="rId755" Type="http://schemas.openxmlformats.org/officeDocument/2006/relationships/slide" Target="slides/slide752.xml"/><Relationship Id="rId91" Type="http://schemas.openxmlformats.org/officeDocument/2006/relationships/slide" Target="slides/slide88.xml"/><Relationship Id="rId187" Type="http://schemas.openxmlformats.org/officeDocument/2006/relationships/slide" Target="slides/slide184.xml"/><Relationship Id="rId394" Type="http://schemas.openxmlformats.org/officeDocument/2006/relationships/slide" Target="slides/slide391.xml"/><Relationship Id="rId408" Type="http://schemas.openxmlformats.org/officeDocument/2006/relationships/slide" Target="slides/slide405.xml"/><Relationship Id="rId615" Type="http://schemas.openxmlformats.org/officeDocument/2006/relationships/slide" Target="slides/slide612.xml"/><Relationship Id="rId822" Type="http://schemas.openxmlformats.org/officeDocument/2006/relationships/slide" Target="slides/slide819.xml"/><Relationship Id="rId254" Type="http://schemas.openxmlformats.org/officeDocument/2006/relationships/slide" Target="slides/slide251.xml"/><Relationship Id="rId699" Type="http://schemas.openxmlformats.org/officeDocument/2006/relationships/slide" Target="slides/slide696.xml"/><Relationship Id="rId49" Type="http://schemas.openxmlformats.org/officeDocument/2006/relationships/slide" Target="slides/slide46.xml"/><Relationship Id="rId114" Type="http://schemas.openxmlformats.org/officeDocument/2006/relationships/slide" Target="slides/slide111.xml"/><Relationship Id="rId461" Type="http://schemas.openxmlformats.org/officeDocument/2006/relationships/slide" Target="slides/slide458.xml"/><Relationship Id="rId559" Type="http://schemas.openxmlformats.org/officeDocument/2006/relationships/slide" Target="slides/slide556.xml"/><Relationship Id="rId766" Type="http://schemas.openxmlformats.org/officeDocument/2006/relationships/slide" Target="slides/slide763.xml"/><Relationship Id="rId198" Type="http://schemas.openxmlformats.org/officeDocument/2006/relationships/slide" Target="slides/slide195.xml"/><Relationship Id="rId321" Type="http://schemas.openxmlformats.org/officeDocument/2006/relationships/slide" Target="slides/slide318.xml"/><Relationship Id="rId419" Type="http://schemas.openxmlformats.org/officeDocument/2006/relationships/slide" Target="slides/slide416.xml"/><Relationship Id="rId626" Type="http://schemas.openxmlformats.org/officeDocument/2006/relationships/slide" Target="slides/slide623.xml"/><Relationship Id="rId833" Type="http://schemas.openxmlformats.org/officeDocument/2006/relationships/slide" Target="slides/slide830.xml"/><Relationship Id="rId265" Type="http://schemas.openxmlformats.org/officeDocument/2006/relationships/slide" Target="slides/slide262.xml"/><Relationship Id="rId472" Type="http://schemas.openxmlformats.org/officeDocument/2006/relationships/slide" Target="slides/slide469.xml"/><Relationship Id="rId125" Type="http://schemas.openxmlformats.org/officeDocument/2006/relationships/slide" Target="slides/slide122.xml"/><Relationship Id="rId332" Type="http://schemas.openxmlformats.org/officeDocument/2006/relationships/slide" Target="slides/slide329.xml"/><Relationship Id="rId777" Type="http://schemas.openxmlformats.org/officeDocument/2006/relationships/slide" Target="slides/slide774.xml"/><Relationship Id="rId637" Type="http://schemas.openxmlformats.org/officeDocument/2006/relationships/slide" Target="slides/slide634.xml"/><Relationship Id="rId844" Type="http://schemas.openxmlformats.org/officeDocument/2006/relationships/slide" Target="slides/slide841.xml"/><Relationship Id="rId276" Type="http://schemas.openxmlformats.org/officeDocument/2006/relationships/slide" Target="slides/slide273.xml"/><Relationship Id="rId483" Type="http://schemas.openxmlformats.org/officeDocument/2006/relationships/slide" Target="slides/slide480.xml"/><Relationship Id="rId690" Type="http://schemas.openxmlformats.org/officeDocument/2006/relationships/slide" Target="slides/slide687.xml"/><Relationship Id="rId704" Type="http://schemas.openxmlformats.org/officeDocument/2006/relationships/slide" Target="slides/slide701.xml"/><Relationship Id="rId40" Type="http://schemas.openxmlformats.org/officeDocument/2006/relationships/slide" Target="slides/slide37.xml"/><Relationship Id="rId136" Type="http://schemas.openxmlformats.org/officeDocument/2006/relationships/slide" Target="slides/slide133.xml"/><Relationship Id="rId343" Type="http://schemas.openxmlformats.org/officeDocument/2006/relationships/slide" Target="slides/slide340.xml"/><Relationship Id="rId550" Type="http://schemas.openxmlformats.org/officeDocument/2006/relationships/slide" Target="slides/slide547.xml"/><Relationship Id="rId788" Type="http://schemas.openxmlformats.org/officeDocument/2006/relationships/slide" Target="slides/slide785.xml"/><Relationship Id="rId203" Type="http://schemas.openxmlformats.org/officeDocument/2006/relationships/slide" Target="slides/slide200.xml"/><Relationship Id="rId648" Type="http://schemas.openxmlformats.org/officeDocument/2006/relationships/slide" Target="slides/slide645.xml"/><Relationship Id="rId287" Type="http://schemas.openxmlformats.org/officeDocument/2006/relationships/slide" Target="slides/slide284.xml"/><Relationship Id="rId410" Type="http://schemas.openxmlformats.org/officeDocument/2006/relationships/slide" Target="slides/slide407.xml"/><Relationship Id="rId494" Type="http://schemas.openxmlformats.org/officeDocument/2006/relationships/slide" Target="slides/slide491.xml"/><Relationship Id="rId508" Type="http://schemas.openxmlformats.org/officeDocument/2006/relationships/slide" Target="slides/slide505.xml"/><Relationship Id="rId715" Type="http://schemas.openxmlformats.org/officeDocument/2006/relationships/slide" Target="slides/slide712.xml"/><Relationship Id="rId147" Type="http://schemas.openxmlformats.org/officeDocument/2006/relationships/slide" Target="slides/slide144.xml"/><Relationship Id="rId354" Type="http://schemas.openxmlformats.org/officeDocument/2006/relationships/slide" Target="slides/slide351.xml"/><Relationship Id="rId799" Type="http://schemas.openxmlformats.org/officeDocument/2006/relationships/slide" Target="slides/slide796.xml"/><Relationship Id="rId51" Type="http://schemas.openxmlformats.org/officeDocument/2006/relationships/slide" Target="slides/slide48.xml"/><Relationship Id="rId561" Type="http://schemas.openxmlformats.org/officeDocument/2006/relationships/slide" Target="slides/slide558.xml"/><Relationship Id="rId659" Type="http://schemas.openxmlformats.org/officeDocument/2006/relationships/slide" Target="slides/slide656.xml"/><Relationship Id="rId214" Type="http://schemas.openxmlformats.org/officeDocument/2006/relationships/slide" Target="slides/slide211.xml"/><Relationship Id="rId298" Type="http://schemas.openxmlformats.org/officeDocument/2006/relationships/slide" Target="slides/slide295.xml"/><Relationship Id="rId421" Type="http://schemas.openxmlformats.org/officeDocument/2006/relationships/slide" Target="slides/slide418.xml"/><Relationship Id="rId519" Type="http://schemas.openxmlformats.org/officeDocument/2006/relationships/slide" Target="slides/slide516.xml"/><Relationship Id="rId158" Type="http://schemas.openxmlformats.org/officeDocument/2006/relationships/slide" Target="slides/slide155.xml"/><Relationship Id="rId726" Type="http://schemas.openxmlformats.org/officeDocument/2006/relationships/slide" Target="slides/slide723.xml"/><Relationship Id="rId62" Type="http://schemas.openxmlformats.org/officeDocument/2006/relationships/slide" Target="slides/slide59.xml"/><Relationship Id="rId365" Type="http://schemas.openxmlformats.org/officeDocument/2006/relationships/slide" Target="slides/slide362.xml"/><Relationship Id="rId572" Type="http://schemas.openxmlformats.org/officeDocument/2006/relationships/slide" Target="slides/slide569.xml"/><Relationship Id="rId225" Type="http://schemas.openxmlformats.org/officeDocument/2006/relationships/slide" Target="slides/slide222.xml"/><Relationship Id="rId432" Type="http://schemas.openxmlformats.org/officeDocument/2006/relationships/slide" Target="slides/slide429.xml"/><Relationship Id="rId737" Type="http://schemas.openxmlformats.org/officeDocument/2006/relationships/slide" Target="slides/slide734.xml"/><Relationship Id="rId73" Type="http://schemas.openxmlformats.org/officeDocument/2006/relationships/slide" Target="slides/slide70.xml"/><Relationship Id="rId169" Type="http://schemas.openxmlformats.org/officeDocument/2006/relationships/slide" Target="slides/slide166.xml"/><Relationship Id="rId376" Type="http://schemas.openxmlformats.org/officeDocument/2006/relationships/slide" Target="slides/slide373.xml"/><Relationship Id="rId583" Type="http://schemas.openxmlformats.org/officeDocument/2006/relationships/slide" Target="slides/slide580.xml"/><Relationship Id="rId790" Type="http://schemas.openxmlformats.org/officeDocument/2006/relationships/slide" Target="slides/slide787.xml"/><Relationship Id="rId804" Type="http://schemas.openxmlformats.org/officeDocument/2006/relationships/slide" Target="slides/slide801.xml"/><Relationship Id="rId4" Type="http://schemas.openxmlformats.org/officeDocument/2006/relationships/slide" Target="slides/slide1.xml"/><Relationship Id="rId236" Type="http://schemas.openxmlformats.org/officeDocument/2006/relationships/slide" Target="slides/slide233.xml"/><Relationship Id="rId443" Type="http://schemas.openxmlformats.org/officeDocument/2006/relationships/slide" Target="slides/slide440.xml"/><Relationship Id="rId650" Type="http://schemas.openxmlformats.org/officeDocument/2006/relationships/slide" Target="slides/slide647.xml"/><Relationship Id="rId303" Type="http://schemas.openxmlformats.org/officeDocument/2006/relationships/slide" Target="slides/slide300.xml"/><Relationship Id="rId748" Type="http://schemas.openxmlformats.org/officeDocument/2006/relationships/slide" Target="slides/slide745.xml"/><Relationship Id="rId84" Type="http://schemas.openxmlformats.org/officeDocument/2006/relationships/slide" Target="slides/slide81.xml"/><Relationship Id="rId387" Type="http://schemas.openxmlformats.org/officeDocument/2006/relationships/slide" Target="slides/slide384.xml"/><Relationship Id="rId510" Type="http://schemas.openxmlformats.org/officeDocument/2006/relationships/slide" Target="slides/slide507.xml"/><Relationship Id="rId594" Type="http://schemas.openxmlformats.org/officeDocument/2006/relationships/slide" Target="slides/slide591.xml"/><Relationship Id="rId608" Type="http://schemas.openxmlformats.org/officeDocument/2006/relationships/slide" Target="slides/slide605.xml"/><Relationship Id="rId815" Type="http://schemas.openxmlformats.org/officeDocument/2006/relationships/slide" Target="slides/slide812.xml"/><Relationship Id="rId247" Type="http://schemas.openxmlformats.org/officeDocument/2006/relationships/slide" Target="slides/slide244.xml"/><Relationship Id="rId107" Type="http://schemas.openxmlformats.org/officeDocument/2006/relationships/slide" Target="slides/slide104.xml"/><Relationship Id="rId454" Type="http://schemas.openxmlformats.org/officeDocument/2006/relationships/slide" Target="slides/slide451.xml"/><Relationship Id="rId661" Type="http://schemas.openxmlformats.org/officeDocument/2006/relationships/slide" Target="slides/slide658.xml"/><Relationship Id="rId759" Type="http://schemas.openxmlformats.org/officeDocument/2006/relationships/slide" Target="slides/slide756.xml"/><Relationship Id="rId11" Type="http://schemas.openxmlformats.org/officeDocument/2006/relationships/slide" Target="slides/slide8.xml"/><Relationship Id="rId314" Type="http://schemas.openxmlformats.org/officeDocument/2006/relationships/slide" Target="slides/slide311.xml"/><Relationship Id="rId398" Type="http://schemas.openxmlformats.org/officeDocument/2006/relationships/slide" Target="slides/slide395.xml"/><Relationship Id="rId521" Type="http://schemas.openxmlformats.org/officeDocument/2006/relationships/slide" Target="slides/slide518.xml"/><Relationship Id="rId619" Type="http://schemas.openxmlformats.org/officeDocument/2006/relationships/slide" Target="slides/slide616.xml"/><Relationship Id="rId95" Type="http://schemas.openxmlformats.org/officeDocument/2006/relationships/slide" Target="slides/slide92.xml"/><Relationship Id="rId160" Type="http://schemas.openxmlformats.org/officeDocument/2006/relationships/slide" Target="slides/slide157.xml"/><Relationship Id="rId826" Type="http://schemas.openxmlformats.org/officeDocument/2006/relationships/slide" Target="slides/slide823.xml"/><Relationship Id="rId258" Type="http://schemas.openxmlformats.org/officeDocument/2006/relationships/slide" Target="slides/slide255.xml"/><Relationship Id="rId465" Type="http://schemas.openxmlformats.org/officeDocument/2006/relationships/slide" Target="slides/slide462.xml"/><Relationship Id="rId672" Type="http://schemas.openxmlformats.org/officeDocument/2006/relationships/slide" Target="slides/slide669.xml"/><Relationship Id="rId22" Type="http://schemas.openxmlformats.org/officeDocument/2006/relationships/slide" Target="slides/slide19.xml"/><Relationship Id="rId118" Type="http://schemas.openxmlformats.org/officeDocument/2006/relationships/slide" Target="slides/slide115.xml"/><Relationship Id="rId325" Type="http://schemas.openxmlformats.org/officeDocument/2006/relationships/slide" Target="slides/slide322.xml"/><Relationship Id="rId532" Type="http://schemas.openxmlformats.org/officeDocument/2006/relationships/slide" Target="slides/slide529.xml"/><Relationship Id="rId171" Type="http://schemas.openxmlformats.org/officeDocument/2006/relationships/slide" Target="slides/slide168.xml"/><Relationship Id="rId837" Type="http://schemas.openxmlformats.org/officeDocument/2006/relationships/slide" Target="slides/slide834.xml"/><Relationship Id="rId269" Type="http://schemas.openxmlformats.org/officeDocument/2006/relationships/slide" Target="slides/slide266.xml"/><Relationship Id="rId476" Type="http://schemas.openxmlformats.org/officeDocument/2006/relationships/slide" Target="slides/slide473.xml"/><Relationship Id="rId683" Type="http://schemas.openxmlformats.org/officeDocument/2006/relationships/slide" Target="slides/slide680.xml"/><Relationship Id="rId33" Type="http://schemas.openxmlformats.org/officeDocument/2006/relationships/slide" Target="slides/slide30.xml"/><Relationship Id="rId129" Type="http://schemas.openxmlformats.org/officeDocument/2006/relationships/slide" Target="slides/slide126.xml"/><Relationship Id="rId336" Type="http://schemas.openxmlformats.org/officeDocument/2006/relationships/slide" Target="slides/slide333.xml"/><Relationship Id="rId543" Type="http://schemas.openxmlformats.org/officeDocument/2006/relationships/slide" Target="slides/slide540.xml"/><Relationship Id="rId182" Type="http://schemas.openxmlformats.org/officeDocument/2006/relationships/slide" Target="slides/slide179.xml"/><Relationship Id="rId403" Type="http://schemas.openxmlformats.org/officeDocument/2006/relationships/slide" Target="slides/slide400.xml"/><Relationship Id="rId750" Type="http://schemas.openxmlformats.org/officeDocument/2006/relationships/slide" Target="slides/slide747.xml"/><Relationship Id="rId848" Type="http://schemas.openxmlformats.org/officeDocument/2006/relationships/viewProps" Target="viewProps.xml"/><Relationship Id="rId487" Type="http://schemas.openxmlformats.org/officeDocument/2006/relationships/slide" Target="slides/slide484.xml"/><Relationship Id="rId610" Type="http://schemas.openxmlformats.org/officeDocument/2006/relationships/slide" Target="slides/slide607.xml"/><Relationship Id="rId694" Type="http://schemas.openxmlformats.org/officeDocument/2006/relationships/slide" Target="slides/slide691.xml"/><Relationship Id="rId708" Type="http://schemas.openxmlformats.org/officeDocument/2006/relationships/slide" Target="slides/slide705.xml"/><Relationship Id="rId347" Type="http://schemas.openxmlformats.org/officeDocument/2006/relationships/slide" Target="slides/slide344.xml"/><Relationship Id="rId44" Type="http://schemas.openxmlformats.org/officeDocument/2006/relationships/slide" Target="slides/slide41.xml"/><Relationship Id="rId554" Type="http://schemas.openxmlformats.org/officeDocument/2006/relationships/slide" Target="slides/slide551.xml"/><Relationship Id="rId761" Type="http://schemas.openxmlformats.org/officeDocument/2006/relationships/slide" Target="slides/slide758.xml"/><Relationship Id="rId193" Type="http://schemas.openxmlformats.org/officeDocument/2006/relationships/slide" Target="slides/slide190.xml"/><Relationship Id="rId207" Type="http://schemas.openxmlformats.org/officeDocument/2006/relationships/slide" Target="slides/slide204.xml"/><Relationship Id="rId414" Type="http://schemas.openxmlformats.org/officeDocument/2006/relationships/slide" Target="slides/slide411.xml"/><Relationship Id="rId498" Type="http://schemas.openxmlformats.org/officeDocument/2006/relationships/slide" Target="slides/slide495.xml"/><Relationship Id="rId621" Type="http://schemas.openxmlformats.org/officeDocument/2006/relationships/slide" Target="slides/slide618.xml"/><Relationship Id="rId260" Type="http://schemas.openxmlformats.org/officeDocument/2006/relationships/slide" Target="slides/slide257.xml"/><Relationship Id="rId719" Type="http://schemas.openxmlformats.org/officeDocument/2006/relationships/slide" Target="slides/slide716.xml"/><Relationship Id="rId55" Type="http://schemas.openxmlformats.org/officeDocument/2006/relationships/slide" Target="slides/slide52.xml"/><Relationship Id="rId120" Type="http://schemas.openxmlformats.org/officeDocument/2006/relationships/slide" Target="slides/slide117.xml"/><Relationship Id="rId358" Type="http://schemas.openxmlformats.org/officeDocument/2006/relationships/slide" Target="slides/slide355.xml"/><Relationship Id="rId565" Type="http://schemas.openxmlformats.org/officeDocument/2006/relationships/slide" Target="slides/slide562.xml"/><Relationship Id="rId772" Type="http://schemas.openxmlformats.org/officeDocument/2006/relationships/slide" Target="slides/slide769.xml"/><Relationship Id="rId218" Type="http://schemas.openxmlformats.org/officeDocument/2006/relationships/slide" Target="slides/slide215.xml"/><Relationship Id="rId425" Type="http://schemas.openxmlformats.org/officeDocument/2006/relationships/slide" Target="slides/slide422.xml"/><Relationship Id="rId632" Type="http://schemas.openxmlformats.org/officeDocument/2006/relationships/slide" Target="slides/slide629.xml"/><Relationship Id="rId271" Type="http://schemas.openxmlformats.org/officeDocument/2006/relationships/slide" Target="slides/slide268.xml"/><Relationship Id="rId66" Type="http://schemas.openxmlformats.org/officeDocument/2006/relationships/slide" Target="slides/slide63.xml"/><Relationship Id="rId131" Type="http://schemas.openxmlformats.org/officeDocument/2006/relationships/slide" Target="slides/slide128.xml"/><Relationship Id="rId369" Type="http://schemas.openxmlformats.org/officeDocument/2006/relationships/slide" Target="slides/slide366.xml"/><Relationship Id="rId576" Type="http://schemas.openxmlformats.org/officeDocument/2006/relationships/slide" Target="slides/slide573.xml"/><Relationship Id="rId783" Type="http://schemas.openxmlformats.org/officeDocument/2006/relationships/slide" Target="slides/slide78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3F3BB-8224-46E4-8BD6-C4C3CB176EE1}" type="datetimeFigureOut">
              <a:rPr lang="en-GB" smtClean="0"/>
              <a:t>06/10/2024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611C8-6E0E-4B0F-8806-2D7D4E8BE7D5}" type="slidenum">
              <a:rPr lang="en-GB" smtClean="0"/>
              <a:t>‹#›</a:t>
            </a:fld>
            <a:endParaRPr lang="en-GB"/>
          </a:p>
        </p:txBody>
      </p:sp>
    </p:spTree>
    <p:extLst>
      <p:ext uri="{BB962C8B-B14F-4D97-AF65-F5344CB8AC3E}">
        <p14:creationId xmlns:p14="http://schemas.microsoft.com/office/powerpoint/2010/main" val="3336517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1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0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27 برمودة</a:t>
            </a:r>
            <a:endParaRPr 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E1A0F16-21F3-4B9F-9FE7-2566EC879E28}" type="slidenum">
              <a:rPr lang="en-US" smtClean="0"/>
              <a:pPr/>
              <a:t>332</a:t>
            </a:fld>
            <a:endParaRPr lang="en-US"/>
          </a:p>
        </p:txBody>
      </p:sp>
    </p:spTree>
    <p:extLst>
      <p:ext uri="{BB962C8B-B14F-4D97-AF65-F5344CB8AC3E}">
        <p14:creationId xmlns:p14="http://schemas.microsoft.com/office/powerpoint/2010/main" val="886147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F5DC298-9E7C-416E-B2CD-A19BF05B8584}" type="slidenum">
              <a:rPr lang="en-US" smtClean="0"/>
              <a:pPr/>
              <a:t>547</a:t>
            </a:fld>
            <a:endParaRPr lang="en-US"/>
          </a:p>
        </p:txBody>
      </p:sp>
    </p:spTree>
    <p:extLst>
      <p:ext uri="{BB962C8B-B14F-4D97-AF65-F5344CB8AC3E}">
        <p14:creationId xmlns:p14="http://schemas.microsoft.com/office/powerpoint/2010/main" val="685077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BE74CE7-0176-4649-ABC3-EA682CFE476D}" type="slidenum">
              <a:rPr lang="en-US" smtClean="0"/>
              <a:pPr/>
              <a:t>565</a:t>
            </a:fld>
            <a:endParaRPr lang="en-US"/>
          </a:p>
        </p:txBody>
      </p:sp>
    </p:spTree>
    <p:extLst>
      <p:ext uri="{BB962C8B-B14F-4D97-AF65-F5344CB8AC3E}">
        <p14:creationId xmlns:p14="http://schemas.microsoft.com/office/powerpoint/2010/main" val="3215146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B2CD5D1-F8BC-4D8C-88D3-A99FC273F861}" type="slidenum">
              <a:rPr lang="en-US" smtClean="0"/>
              <a:pPr/>
              <a:t>579</a:t>
            </a:fld>
            <a:endParaRPr lang="en-US"/>
          </a:p>
        </p:txBody>
      </p:sp>
    </p:spTree>
    <p:extLst>
      <p:ext uri="{BB962C8B-B14F-4D97-AF65-F5344CB8AC3E}">
        <p14:creationId xmlns:p14="http://schemas.microsoft.com/office/powerpoint/2010/main" val="2875096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240F5D8-67FE-415C-8ABA-F1CCB059BA59}" type="slidenum">
              <a:rPr lang="en-US" smtClean="0"/>
              <a:pPr/>
              <a:t>597</a:t>
            </a:fld>
            <a:endParaRPr lang="en-US"/>
          </a:p>
        </p:txBody>
      </p:sp>
    </p:spTree>
    <p:extLst>
      <p:ext uri="{BB962C8B-B14F-4D97-AF65-F5344CB8AC3E}">
        <p14:creationId xmlns:p14="http://schemas.microsoft.com/office/powerpoint/2010/main" val="1124258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D0A0B3D-8E65-4DDC-940D-D03EC9976526}" type="slidenum">
              <a:rPr lang="en-US" smtClean="0"/>
              <a:pPr/>
              <a:t>612</a:t>
            </a:fld>
            <a:endParaRPr lang="en-US"/>
          </a:p>
        </p:txBody>
      </p:sp>
    </p:spTree>
    <p:extLst>
      <p:ext uri="{BB962C8B-B14F-4D97-AF65-F5344CB8AC3E}">
        <p14:creationId xmlns:p14="http://schemas.microsoft.com/office/powerpoint/2010/main" val="81036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14581EA-4D69-4390-AA8B-28ABAC56DF3F}" type="slidenum">
              <a:rPr lang="en-US" smtClean="0"/>
              <a:pPr/>
              <a:t>633</a:t>
            </a:fld>
            <a:endParaRPr lang="en-US"/>
          </a:p>
        </p:txBody>
      </p:sp>
    </p:spTree>
    <p:extLst>
      <p:ext uri="{BB962C8B-B14F-4D97-AF65-F5344CB8AC3E}">
        <p14:creationId xmlns:p14="http://schemas.microsoft.com/office/powerpoint/2010/main" val="3969397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12F26CF-4B44-4F46-908D-527454C56C20}" type="slidenum">
              <a:rPr lang="en-US" smtClean="0"/>
              <a:pPr/>
              <a:t>655</a:t>
            </a:fld>
            <a:endParaRPr lang="en-US"/>
          </a:p>
        </p:txBody>
      </p:sp>
    </p:spTree>
    <p:extLst>
      <p:ext uri="{BB962C8B-B14F-4D97-AF65-F5344CB8AC3E}">
        <p14:creationId xmlns:p14="http://schemas.microsoft.com/office/powerpoint/2010/main" val="1630740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44EF6FC-BFC5-45BB-A2C4-E9FCFA8D3525}" type="slidenum">
              <a:rPr lang="en-US" smtClean="0"/>
              <a:pPr/>
              <a:t>677</a:t>
            </a:fld>
            <a:endParaRPr lang="en-US"/>
          </a:p>
        </p:txBody>
      </p:sp>
    </p:spTree>
    <p:extLst>
      <p:ext uri="{BB962C8B-B14F-4D97-AF65-F5344CB8AC3E}">
        <p14:creationId xmlns:p14="http://schemas.microsoft.com/office/powerpoint/2010/main" val="2582573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6152AF6-413E-4751-96F0-8DE97532B55B}" type="slidenum">
              <a:rPr lang="en-US" smtClean="0"/>
              <a:pPr/>
              <a:t>711</a:t>
            </a:fld>
            <a:endParaRPr lang="en-US"/>
          </a:p>
        </p:txBody>
      </p:sp>
    </p:spTree>
    <p:extLst>
      <p:ext uri="{BB962C8B-B14F-4D97-AF65-F5344CB8AC3E}">
        <p14:creationId xmlns:p14="http://schemas.microsoft.com/office/powerpoint/2010/main" val="2459813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9E3F2083-EA3B-4AA1-A709-D52F635EF154}" type="slidenum">
              <a:rPr lang="en-US" smtClean="0"/>
              <a:pPr/>
              <a:t>732</a:t>
            </a:fld>
            <a:endParaRPr lang="en-US"/>
          </a:p>
        </p:txBody>
      </p:sp>
    </p:spTree>
    <p:extLst>
      <p:ext uri="{BB962C8B-B14F-4D97-AF65-F5344CB8AC3E}">
        <p14:creationId xmlns:p14="http://schemas.microsoft.com/office/powerpoint/2010/main" val="782743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27 برمودة</a:t>
            </a:r>
            <a:endParaRPr 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10CA91B-CBAA-4096-BAD1-84197CF60F7B}" type="slidenum">
              <a:rPr lang="en-US" smtClean="0"/>
              <a:pPr/>
              <a:t>349</a:t>
            </a:fld>
            <a:endParaRPr lang="en-US"/>
          </a:p>
        </p:txBody>
      </p:sp>
    </p:spTree>
    <p:extLst>
      <p:ext uri="{BB962C8B-B14F-4D97-AF65-F5344CB8AC3E}">
        <p14:creationId xmlns:p14="http://schemas.microsoft.com/office/powerpoint/2010/main" val="150099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EA602EF-CC15-4840-831C-28B46E2A0275}" type="slidenum">
              <a:rPr lang="en-US" smtClean="0"/>
              <a:pPr/>
              <a:t>757</a:t>
            </a:fld>
            <a:endParaRPr lang="en-US"/>
          </a:p>
        </p:txBody>
      </p:sp>
    </p:spTree>
    <p:extLst>
      <p:ext uri="{BB962C8B-B14F-4D97-AF65-F5344CB8AC3E}">
        <p14:creationId xmlns:p14="http://schemas.microsoft.com/office/powerpoint/2010/main" val="1929776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C69B5F6-CDCA-4C4A-B861-DABAFBF50408}" type="slidenum">
              <a:rPr lang="en-US" smtClean="0"/>
              <a:pPr/>
              <a:t>775</a:t>
            </a:fld>
            <a:endParaRPr lang="en-US"/>
          </a:p>
        </p:txBody>
      </p:sp>
    </p:spTree>
    <p:extLst>
      <p:ext uri="{BB962C8B-B14F-4D97-AF65-F5344CB8AC3E}">
        <p14:creationId xmlns:p14="http://schemas.microsoft.com/office/powerpoint/2010/main" val="3517091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5E3F90F-8B64-4BE0-BAB8-87945BFBEBF1}" type="slidenum">
              <a:rPr lang="en-US" smtClean="0"/>
              <a:pPr/>
              <a:t>809</a:t>
            </a:fld>
            <a:endParaRPr lang="en-US"/>
          </a:p>
        </p:txBody>
      </p:sp>
    </p:spTree>
    <p:extLst>
      <p:ext uri="{BB962C8B-B14F-4D97-AF65-F5344CB8AC3E}">
        <p14:creationId xmlns:p14="http://schemas.microsoft.com/office/powerpoint/2010/main" val="1756846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137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3A01BB7-CC4B-4048-BD1C-BB3FFAE21656}" type="slidenum">
              <a:rPr lang="en-US" smtClean="0"/>
              <a:pPr/>
              <a:t>831</a:t>
            </a:fld>
            <a:endParaRPr lang="en-US"/>
          </a:p>
        </p:txBody>
      </p:sp>
    </p:spTree>
    <p:extLst>
      <p:ext uri="{BB962C8B-B14F-4D97-AF65-F5344CB8AC3E}">
        <p14:creationId xmlns:p14="http://schemas.microsoft.com/office/powerpoint/2010/main" val="1233988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27 برمودة</a:t>
            </a:r>
            <a:endParaRPr lang="en-US"/>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CB83A19-C7B4-4EB0-B998-78C88362955B}" type="slidenum">
              <a:rPr lang="en-US" smtClean="0"/>
              <a:pPr/>
              <a:t>373</a:t>
            </a:fld>
            <a:endParaRPr lang="en-US"/>
          </a:p>
        </p:txBody>
      </p:sp>
    </p:spTree>
    <p:extLst>
      <p:ext uri="{BB962C8B-B14F-4D97-AF65-F5344CB8AC3E}">
        <p14:creationId xmlns:p14="http://schemas.microsoft.com/office/powerpoint/2010/main" val="3868731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27 برمودة</a:t>
            </a:r>
            <a:endParaRPr 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1F8F918-46C0-484C-896E-45A94CD40865}" type="slidenum">
              <a:rPr lang="en-US" smtClean="0"/>
              <a:pPr/>
              <a:t>413</a:t>
            </a:fld>
            <a:endParaRPr lang="en-US"/>
          </a:p>
        </p:txBody>
      </p:sp>
    </p:spTree>
    <p:extLst>
      <p:ext uri="{BB962C8B-B14F-4D97-AF65-F5344CB8AC3E}">
        <p14:creationId xmlns:p14="http://schemas.microsoft.com/office/powerpoint/2010/main" val="188462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27 برمودة</a:t>
            </a:r>
            <a:endParaRPr lang="en-US"/>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35BDB2B-6385-4F73-BCBF-CE59B2598FE6}" type="slidenum">
              <a:rPr lang="en-US" smtClean="0"/>
              <a:pPr/>
              <a:t>431</a:t>
            </a:fld>
            <a:endParaRPr lang="en-US"/>
          </a:p>
        </p:txBody>
      </p:sp>
    </p:spTree>
    <p:extLst>
      <p:ext uri="{BB962C8B-B14F-4D97-AF65-F5344CB8AC3E}">
        <p14:creationId xmlns:p14="http://schemas.microsoft.com/office/powerpoint/2010/main" val="2169082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C0B0622-C83B-4C2B-965B-AA0C614C33C5}" type="slidenum">
              <a:rPr lang="en-US" smtClean="0"/>
              <a:pPr/>
              <a:t>456</a:t>
            </a:fld>
            <a:endParaRPr lang="en-US"/>
          </a:p>
        </p:txBody>
      </p:sp>
    </p:spTree>
    <p:extLst>
      <p:ext uri="{BB962C8B-B14F-4D97-AF65-F5344CB8AC3E}">
        <p14:creationId xmlns:p14="http://schemas.microsoft.com/office/powerpoint/2010/main" val="1561335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40E0AC3-C3BA-4396-8C74-1B3CF82C1B03}" type="slidenum">
              <a:rPr lang="en-US" smtClean="0"/>
              <a:pPr/>
              <a:t>484</a:t>
            </a:fld>
            <a:endParaRPr lang="en-US"/>
          </a:p>
        </p:txBody>
      </p:sp>
    </p:spTree>
    <p:extLst>
      <p:ext uri="{BB962C8B-B14F-4D97-AF65-F5344CB8AC3E}">
        <p14:creationId xmlns:p14="http://schemas.microsoft.com/office/powerpoint/2010/main" val="1065661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B999682-A8F1-4CCA-B04C-B8D41E83CF08}" type="slidenum">
              <a:rPr lang="en-US" smtClean="0"/>
              <a:pPr/>
              <a:t>501</a:t>
            </a:fld>
            <a:endParaRPr lang="en-US"/>
          </a:p>
        </p:txBody>
      </p:sp>
    </p:spTree>
    <p:extLst>
      <p:ext uri="{BB962C8B-B14F-4D97-AF65-F5344CB8AC3E}">
        <p14:creationId xmlns:p14="http://schemas.microsoft.com/office/powerpoint/2010/main" val="1189947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4FFA09F-55A4-4C3E-AA31-C9B07DEADF8D}" type="slidenum">
              <a:rPr lang="en-US" smtClean="0"/>
              <a:pPr/>
              <a:t>523</a:t>
            </a:fld>
            <a:endParaRPr lang="en-US"/>
          </a:p>
        </p:txBody>
      </p:sp>
    </p:spTree>
    <p:extLst>
      <p:ext uri="{BB962C8B-B14F-4D97-AF65-F5344CB8AC3E}">
        <p14:creationId xmlns:p14="http://schemas.microsoft.com/office/powerpoint/2010/main" val="4161596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976CBB-C19F-47A1-B63B-ADA731A3AF98}" type="datetimeFigureOut">
              <a:rPr lang="en-GB" smtClean="0"/>
              <a:t>06/10/2024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61300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76CBB-C19F-47A1-B63B-ADA731A3AF98}" type="datetimeFigureOut">
              <a:rPr lang="en-GB" smtClean="0"/>
              <a:t>06/10/2024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2470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76CBB-C19F-47A1-B63B-ADA731A3AF98}" type="datetimeFigureOut">
              <a:rPr lang="en-GB" smtClean="0"/>
              <a:t>06/10/2024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4086855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3562061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078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729983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329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19558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4214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012273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073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76CBB-C19F-47A1-B63B-ADA731A3AF98}" type="datetimeFigureOut">
              <a:rPr lang="en-GB" smtClean="0"/>
              <a:t>06/10/2024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2992835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35203268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956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976CBB-C19F-47A1-B63B-ADA731A3AF98}" type="datetimeFigureOut">
              <a:rPr lang="en-GB" smtClean="0"/>
              <a:t>06/10/2024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326630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976CBB-C19F-47A1-B63B-ADA731A3AF98}" type="datetimeFigureOut">
              <a:rPr lang="en-GB" smtClean="0"/>
              <a:t>06/10/2024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1816914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976CBB-C19F-47A1-B63B-ADA731A3AF98}" type="datetimeFigureOut">
              <a:rPr lang="en-GB" smtClean="0"/>
              <a:t>06/10/2024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102416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976CBB-C19F-47A1-B63B-ADA731A3AF98}" type="datetimeFigureOut">
              <a:rPr lang="en-GB" smtClean="0"/>
              <a:t>06/10/2024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211362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76CBB-C19F-47A1-B63B-ADA731A3AF98}" type="datetimeFigureOut">
              <a:rPr lang="en-GB" smtClean="0"/>
              <a:t>06/10/2024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245158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976CBB-C19F-47A1-B63B-ADA731A3AF98}" type="datetimeFigureOut">
              <a:rPr lang="en-GB" smtClean="0"/>
              <a:t>06/10/2024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13820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976CBB-C19F-47A1-B63B-ADA731A3AF98}" type="datetimeFigureOut">
              <a:rPr lang="en-GB" smtClean="0"/>
              <a:t>06/10/2024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96928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3.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76CBB-C19F-47A1-B63B-ADA731A3AF98}" type="datetimeFigureOut">
              <a:rPr lang="en-GB" smtClean="0"/>
              <a:t>06/10/2024</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B260A5-B81E-4D6D-A818-B0CD251C7639}" type="slidenum">
              <a:rPr lang="en-GB" smtClean="0"/>
              <a:t>‹#›</a:t>
            </a:fld>
            <a:endParaRPr lang="en-GB"/>
          </a:p>
        </p:txBody>
      </p:sp>
      <p:pic>
        <p:nvPicPr>
          <p:cNvPr id="7" name="Picture 6">
            <a:extLst>
              <a:ext uri="{FF2B5EF4-FFF2-40B4-BE49-F238E27FC236}">
                <a16:creationId xmlns:a16="http://schemas.microsoft.com/office/drawing/2014/main" id="{CEB46B74-3739-491A-ACE7-80670F1CBF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4350327"/>
            <a:ext cx="9144000" cy="2507673"/>
          </a:xfrm>
          <a:prstGeom prst="rect">
            <a:avLst/>
          </a:prstGeom>
        </p:spPr>
      </p:pic>
    </p:spTree>
    <p:extLst>
      <p:ext uri="{BB962C8B-B14F-4D97-AF65-F5344CB8AC3E}">
        <p14:creationId xmlns:p14="http://schemas.microsoft.com/office/powerpoint/2010/main" val="28882410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CF8A60-D58A-4FD7-955B-08E745B9B11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4350327"/>
            <a:ext cx="9144000" cy="2507673"/>
          </a:xfrm>
          <a:prstGeom prst="rect">
            <a:avLst/>
          </a:prstGeom>
        </p:spPr>
      </p:pic>
    </p:spTree>
    <p:extLst>
      <p:ext uri="{BB962C8B-B14F-4D97-AF65-F5344CB8AC3E}">
        <p14:creationId xmlns:p14="http://schemas.microsoft.com/office/powerpoint/2010/main" val="351174890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82" r:id="rId4"/>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21924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3" r:id="rId4"/>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slide" Target="slide145.xml"/><Relationship Id="rId18" Type="http://schemas.openxmlformats.org/officeDocument/2006/relationships/slide" Target="slide633.xml"/><Relationship Id="rId26" Type="http://schemas.openxmlformats.org/officeDocument/2006/relationships/slide" Target="slide501.xml"/><Relationship Id="rId39" Type="http://schemas.openxmlformats.org/officeDocument/2006/relationships/slide" Target="slide775.xml"/><Relationship Id="rId21" Type="http://schemas.openxmlformats.org/officeDocument/2006/relationships/slide" Target="slide26.xml"/><Relationship Id="rId34" Type="http://schemas.openxmlformats.org/officeDocument/2006/relationships/slide" Target="slide373.xml"/><Relationship Id="rId7" Type="http://schemas.openxmlformats.org/officeDocument/2006/relationships/slide" Target="slide413.xml"/><Relationship Id="rId2" Type="http://schemas.openxmlformats.org/officeDocument/2006/relationships/slide" Target="slide2.xml"/><Relationship Id="rId16" Type="http://schemas.openxmlformats.org/officeDocument/2006/relationships/slide" Target="slide431.xml"/><Relationship Id="rId20" Type="http://schemas.openxmlformats.org/officeDocument/2006/relationships/slide" Target="slide76.xml"/><Relationship Id="rId29" Type="http://schemas.openxmlformats.org/officeDocument/2006/relationships/slide" Target="slide757.xml"/><Relationship Id="rId41" Type="http://schemas.openxmlformats.org/officeDocument/2006/relationships/slide" Target="slide831.xml"/><Relationship Id="rId1" Type="http://schemas.openxmlformats.org/officeDocument/2006/relationships/slideLayout" Target="../slideLayouts/slideLayout21.xml"/><Relationship Id="rId6" Type="http://schemas.openxmlformats.org/officeDocument/2006/relationships/slide" Target="slide313.xml"/><Relationship Id="rId11" Type="http://schemas.openxmlformats.org/officeDocument/2006/relationships/slide" Target="slide809.xml"/><Relationship Id="rId24" Type="http://schemas.openxmlformats.org/officeDocument/2006/relationships/slide" Target="slide349.xml"/><Relationship Id="rId32" Type="http://schemas.openxmlformats.org/officeDocument/2006/relationships/slide" Target="slide181.xml"/><Relationship Id="rId37" Type="http://schemas.openxmlformats.org/officeDocument/2006/relationships/slide" Target="slide597.xml"/><Relationship Id="rId40" Type="http://schemas.openxmlformats.org/officeDocument/2006/relationships/slide" Target="slide104.xml"/><Relationship Id="rId5" Type="http://schemas.openxmlformats.org/officeDocument/2006/relationships/slide" Target="slide199.xml"/><Relationship Id="rId15" Type="http://schemas.openxmlformats.org/officeDocument/2006/relationships/slide" Target="slide332.xml"/><Relationship Id="rId23" Type="http://schemas.openxmlformats.org/officeDocument/2006/relationships/slide" Target="slide255.xml"/><Relationship Id="rId28" Type="http://schemas.openxmlformats.org/officeDocument/2006/relationships/slide" Target="slide655.xml"/><Relationship Id="rId36" Type="http://schemas.openxmlformats.org/officeDocument/2006/relationships/slide" Target="slide523.xml"/><Relationship Id="rId10" Type="http://schemas.openxmlformats.org/officeDocument/2006/relationships/slide" Target="slide711.xml"/><Relationship Id="rId19" Type="http://schemas.openxmlformats.org/officeDocument/2006/relationships/slide" Target="slide732.xml"/><Relationship Id="rId31" Type="http://schemas.openxmlformats.org/officeDocument/2006/relationships/slide" Target="slide44.xml"/><Relationship Id="rId4" Type="http://schemas.openxmlformats.org/officeDocument/2006/relationships/slide" Target="slide126.xml"/><Relationship Id="rId9" Type="http://schemas.openxmlformats.org/officeDocument/2006/relationships/slide" Target="slide612.xml"/><Relationship Id="rId14" Type="http://schemas.openxmlformats.org/officeDocument/2006/relationships/slide" Target="slide229.xml"/><Relationship Id="rId22" Type="http://schemas.openxmlformats.org/officeDocument/2006/relationships/slide" Target="slide162.xml"/><Relationship Id="rId27" Type="http://schemas.openxmlformats.org/officeDocument/2006/relationships/slide" Target="slide579.xml"/><Relationship Id="rId30" Type="http://schemas.openxmlformats.org/officeDocument/2006/relationships/slide" Target="slide89.xml"/><Relationship Id="rId35" Type="http://schemas.openxmlformats.org/officeDocument/2006/relationships/slide" Target="slide484.xml"/><Relationship Id="rId8" Type="http://schemas.openxmlformats.org/officeDocument/2006/relationships/slide" Target="slide547.xml"/><Relationship Id="rId3" Type="http://schemas.openxmlformats.org/officeDocument/2006/relationships/slide" Target="slide61.xml"/><Relationship Id="rId12" Type="http://schemas.openxmlformats.org/officeDocument/2006/relationships/slide" Target="slide12.xml"/><Relationship Id="rId17" Type="http://schemas.openxmlformats.org/officeDocument/2006/relationships/slide" Target="slide565.xml"/><Relationship Id="rId25" Type="http://schemas.openxmlformats.org/officeDocument/2006/relationships/slide" Target="slide456.xml"/><Relationship Id="rId33" Type="http://schemas.openxmlformats.org/officeDocument/2006/relationships/slide" Target="slide282.xml"/><Relationship Id="rId38" Type="http://schemas.openxmlformats.org/officeDocument/2006/relationships/slide" Target="slide67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7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6F7E413-3AA8-4E2B-B6BF-B0307E521E0C}"/>
              </a:ext>
            </a:extLst>
          </p:cNvPr>
          <p:cNvGraphicFramePr>
            <a:graphicFrameLocks noGrp="1"/>
          </p:cNvGraphicFramePr>
          <p:nvPr>
            <p:extLst>
              <p:ext uri="{D42A27DB-BD31-4B8C-83A1-F6EECF244321}">
                <p14:modId xmlns:p14="http://schemas.microsoft.com/office/powerpoint/2010/main" val="2480267039"/>
              </p:ext>
            </p:extLst>
          </p:nvPr>
        </p:nvGraphicFramePr>
        <p:xfrm>
          <a:off x="0" y="0"/>
          <a:ext cx="9144000" cy="6888480"/>
        </p:xfrm>
        <a:graphic>
          <a:graphicData uri="http://schemas.openxmlformats.org/drawingml/2006/table">
            <a:tbl>
              <a:tblPr firstRow="1" bandRow="1">
                <a:tableStyleId>{7E9639D4-E3E2-4D34-9284-5A2195B3D0D7}</a:tableStyleId>
              </a:tblPr>
              <a:tblGrid>
                <a:gridCol w="1524000">
                  <a:extLst>
                    <a:ext uri="{9D8B030D-6E8A-4147-A177-3AD203B41FA5}">
                      <a16:colId xmlns:a16="http://schemas.microsoft.com/office/drawing/2014/main" val="107294260"/>
                    </a:ext>
                  </a:extLst>
                </a:gridCol>
                <a:gridCol w="1524000">
                  <a:extLst>
                    <a:ext uri="{9D8B030D-6E8A-4147-A177-3AD203B41FA5}">
                      <a16:colId xmlns:a16="http://schemas.microsoft.com/office/drawing/2014/main" val="2049091345"/>
                    </a:ext>
                  </a:extLst>
                </a:gridCol>
                <a:gridCol w="1524000">
                  <a:extLst>
                    <a:ext uri="{9D8B030D-6E8A-4147-A177-3AD203B41FA5}">
                      <a16:colId xmlns:a16="http://schemas.microsoft.com/office/drawing/2014/main" val="2622719529"/>
                    </a:ext>
                  </a:extLst>
                </a:gridCol>
                <a:gridCol w="1524000">
                  <a:extLst>
                    <a:ext uri="{9D8B030D-6E8A-4147-A177-3AD203B41FA5}">
                      <a16:colId xmlns:a16="http://schemas.microsoft.com/office/drawing/2014/main" val="3052343534"/>
                    </a:ext>
                  </a:extLst>
                </a:gridCol>
                <a:gridCol w="1524000">
                  <a:extLst>
                    <a:ext uri="{9D8B030D-6E8A-4147-A177-3AD203B41FA5}">
                      <a16:colId xmlns:a16="http://schemas.microsoft.com/office/drawing/2014/main" val="1011475189"/>
                    </a:ext>
                  </a:extLst>
                </a:gridCol>
                <a:gridCol w="1524000">
                  <a:extLst>
                    <a:ext uri="{9D8B030D-6E8A-4147-A177-3AD203B41FA5}">
                      <a16:colId xmlns:a16="http://schemas.microsoft.com/office/drawing/2014/main" val="2648441678"/>
                    </a:ext>
                  </a:extLst>
                </a:gridCol>
              </a:tblGrid>
              <a:tr h="509427">
                <a:tc gridSpan="5">
                  <a:txBody>
                    <a:bodyPr/>
                    <a:lstStyle/>
                    <a:p>
                      <a:pPr algn="ctr"/>
                      <a:r>
                        <a:rPr lang="ar-EG" sz="2800" dirty="0"/>
                        <a:t>الأحــــــــــــــــد</a:t>
                      </a:r>
                      <a:r>
                        <a:rPr lang="en-US" sz="2800" dirty="0"/>
                        <a:t> </a:t>
                      </a:r>
                      <a:r>
                        <a:rPr lang="ar-EG" sz="2800" dirty="0"/>
                        <a:t>قداس</a:t>
                      </a:r>
                      <a:endParaRPr lang="en-GB" sz="28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lang="en-GB" dirty="0"/>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dirty="0"/>
                    </a:p>
                  </a:txBody>
                  <a:tcPr/>
                </a:tc>
                <a:tc>
                  <a:txBody>
                    <a:bodyPr/>
                    <a:lstStyle/>
                    <a:p>
                      <a:pPr algn="ctr"/>
                      <a:r>
                        <a:rPr lang="ar-EG" sz="2800" dirty="0"/>
                        <a:t>الشهور</a:t>
                      </a:r>
                      <a:endParaRPr lang="en-GB" sz="28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801575228"/>
                  </a:ext>
                </a:extLst>
              </a:tr>
              <a:tr h="569360">
                <a:tc rowSpan="11">
                  <a:txBody>
                    <a:bodyPr/>
                    <a:lstStyle/>
                    <a:p>
                      <a:pPr algn="ctr"/>
                      <a:endParaRPr lang="en-GB" sz="10000" dirty="0">
                        <a:solidFill>
                          <a:srgbClr val="FFC000"/>
                        </a:solidFill>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توت</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4830498"/>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بابة</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5400837"/>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هاتور</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237029"/>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كيهك</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3016293"/>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طوبة</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2459418"/>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أمشير</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44201"/>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بشنس</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33314752"/>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بؤونة</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9963724"/>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أبيب</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373783"/>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مسرى</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9536902"/>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النسئ</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5284522"/>
                  </a:ext>
                </a:extLst>
              </a:tr>
            </a:tbl>
          </a:graphicData>
        </a:graphic>
      </p:graphicFrame>
      <p:sp>
        <p:nvSpPr>
          <p:cNvPr id="6" name="TextBox 5">
            <a:hlinkClick r:id="rId2" action="ppaction://hlinksldjump"/>
            <a:extLst>
              <a:ext uri="{FF2B5EF4-FFF2-40B4-BE49-F238E27FC236}">
                <a16:creationId xmlns:a16="http://schemas.microsoft.com/office/drawing/2014/main" id="{3E560A50-DCE6-4E59-AE83-4AC382B3675E}"/>
              </a:ext>
            </a:extLst>
          </p:cNvPr>
          <p:cNvSpPr txBox="1"/>
          <p:nvPr/>
        </p:nvSpPr>
        <p:spPr>
          <a:xfrm>
            <a:off x="6086475" y="492414"/>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9" name="TextBox 8">
            <a:hlinkClick r:id="rId3" action="ppaction://hlinksldjump"/>
            <a:extLst>
              <a:ext uri="{FF2B5EF4-FFF2-40B4-BE49-F238E27FC236}">
                <a16:creationId xmlns:a16="http://schemas.microsoft.com/office/drawing/2014/main" id="{2E710602-77CB-4D0E-A50C-A646211E14DA}"/>
              </a:ext>
            </a:extLst>
          </p:cNvPr>
          <p:cNvSpPr txBox="1"/>
          <p:nvPr/>
        </p:nvSpPr>
        <p:spPr>
          <a:xfrm>
            <a:off x="6086475" y="1076841"/>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0" name="TextBox 9">
            <a:hlinkClick r:id="rId4" action="ppaction://hlinksldjump"/>
            <a:extLst>
              <a:ext uri="{FF2B5EF4-FFF2-40B4-BE49-F238E27FC236}">
                <a16:creationId xmlns:a16="http://schemas.microsoft.com/office/drawing/2014/main" id="{B0861636-5413-43C6-B7DE-135C7550D756}"/>
              </a:ext>
            </a:extLst>
          </p:cNvPr>
          <p:cNvSpPr txBox="1"/>
          <p:nvPr/>
        </p:nvSpPr>
        <p:spPr>
          <a:xfrm>
            <a:off x="6079331" y="1672978"/>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1" name="TextBox 10">
            <a:hlinkClick r:id="rId5" action="ppaction://hlinksldjump"/>
            <a:extLst>
              <a:ext uri="{FF2B5EF4-FFF2-40B4-BE49-F238E27FC236}">
                <a16:creationId xmlns:a16="http://schemas.microsoft.com/office/drawing/2014/main" id="{0D675119-99E1-4250-9618-BC1E109587F5}"/>
              </a:ext>
            </a:extLst>
          </p:cNvPr>
          <p:cNvSpPr txBox="1"/>
          <p:nvPr/>
        </p:nvSpPr>
        <p:spPr>
          <a:xfrm>
            <a:off x="6079331" y="2268674"/>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2" name="TextBox 11">
            <a:hlinkClick r:id="rId6" action="ppaction://hlinksldjump"/>
            <a:extLst>
              <a:ext uri="{FF2B5EF4-FFF2-40B4-BE49-F238E27FC236}">
                <a16:creationId xmlns:a16="http://schemas.microsoft.com/office/drawing/2014/main" id="{44C62D70-0921-4D76-A2E2-64688889C6AF}"/>
              </a:ext>
            </a:extLst>
          </p:cNvPr>
          <p:cNvSpPr txBox="1"/>
          <p:nvPr/>
        </p:nvSpPr>
        <p:spPr>
          <a:xfrm>
            <a:off x="6079331" y="2863179"/>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3" name="TextBox 12">
            <a:hlinkClick r:id="rId7" action="ppaction://hlinksldjump"/>
            <a:extLst>
              <a:ext uri="{FF2B5EF4-FFF2-40B4-BE49-F238E27FC236}">
                <a16:creationId xmlns:a16="http://schemas.microsoft.com/office/drawing/2014/main" id="{7115ABC9-0A53-4B73-A78F-C3AA4533395E}"/>
              </a:ext>
            </a:extLst>
          </p:cNvPr>
          <p:cNvSpPr txBox="1"/>
          <p:nvPr/>
        </p:nvSpPr>
        <p:spPr>
          <a:xfrm>
            <a:off x="6084094" y="3415603"/>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5" name="TextBox 14">
            <a:hlinkClick r:id="rId8" action="ppaction://hlinksldjump"/>
            <a:extLst>
              <a:ext uri="{FF2B5EF4-FFF2-40B4-BE49-F238E27FC236}">
                <a16:creationId xmlns:a16="http://schemas.microsoft.com/office/drawing/2014/main" id="{6B971FD7-FE6D-449F-BEB5-05C689C74715}"/>
              </a:ext>
            </a:extLst>
          </p:cNvPr>
          <p:cNvSpPr txBox="1"/>
          <p:nvPr/>
        </p:nvSpPr>
        <p:spPr>
          <a:xfrm>
            <a:off x="6084094" y="4586345"/>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6" name="TextBox 15">
            <a:hlinkClick r:id="rId9" action="ppaction://hlinksldjump"/>
            <a:extLst>
              <a:ext uri="{FF2B5EF4-FFF2-40B4-BE49-F238E27FC236}">
                <a16:creationId xmlns:a16="http://schemas.microsoft.com/office/drawing/2014/main" id="{EDBB7E05-F947-4059-840A-2F9FAEC97FBE}"/>
              </a:ext>
            </a:extLst>
          </p:cNvPr>
          <p:cNvSpPr txBox="1"/>
          <p:nvPr/>
        </p:nvSpPr>
        <p:spPr>
          <a:xfrm>
            <a:off x="6086475" y="5158798"/>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7" name="TextBox 16">
            <a:hlinkClick r:id="rId10" action="ppaction://hlinksldjump"/>
            <a:extLst>
              <a:ext uri="{FF2B5EF4-FFF2-40B4-BE49-F238E27FC236}">
                <a16:creationId xmlns:a16="http://schemas.microsoft.com/office/drawing/2014/main" id="{222EA272-442F-4560-AD11-82989E9410D7}"/>
              </a:ext>
            </a:extLst>
          </p:cNvPr>
          <p:cNvSpPr txBox="1"/>
          <p:nvPr/>
        </p:nvSpPr>
        <p:spPr>
          <a:xfrm>
            <a:off x="6086475" y="5723544"/>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8" name="TextBox 17">
            <a:hlinkClick r:id="rId11" action="ppaction://hlinksldjump"/>
            <a:extLst>
              <a:ext uri="{FF2B5EF4-FFF2-40B4-BE49-F238E27FC236}">
                <a16:creationId xmlns:a16="http://schemas.microsoft.com/office/drawing/2014/main" id="{F13B25D8-869E-4F95-9081-5F4DFE22906E}"/>
              </a:ext>
            </a:extLst>
          </p:cNvPr>
          <p:cNvSpPr txBox="1"/>
          <p:nvPr/>
        </p:nvSpPr>
        <p:spPr>
          <a:xfrm>
            <a:off x="6086475" y="6303705"/>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9" name="TextBox 18">
            <a:hlinkClick r:id="rId12" action="ppaction://hlinksldjump"/>
            <a:extLst>
              <a:ext uri="{FF2B5EF4-FFF2-40B4-BE49-F238E27FC236}">
                <a16:creationId xmlns:a16="http://schemas.microsoft.com/office/drawing/2014/main" id="{2BEA9DCB-F53C-47D3-AF35-11F6706B155A}"/>
              </a:ext>
            </a:extLst>
          </p:cNvPr>
          <p:cNvSpPr txBox="1"/>
          <p:nvPr/>
        </p:nvSpPr>
        <p:spPr>
          <a:xfrm>
            <a:off x="4572000" y="521375"/>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0" name="TextBox 19">
            <a:hlinkClick r:id="rId13" action="ppaction://hlinksldjump"/>
            <a:extLst>
              <a:ext uri="{FF2B5EF4-FFF2-40B4-BE49-F238E27FC236}">
                <a16:creationId xmlns:a16="http://schemas.microsoft.com/office/drawing/2014/main" id="{EA9174F1-F726-49BC-9873-B38B3A2D1A4D}"/>
              </a:ext>
            </a:extLst>
          </p:cNvPr>
          <p:cNvSpPr txBox="1"/>
          <p:nvPr/>
        </p:nvSpPr>
        <p:spPr>
          <a:xfrm>
            <a:off x="4580965" y="1668666"/>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1" name="TextBox 20">
            <a:hlinkClick r:id="rId14" action="ppaction://hlinksldjump"/>
            <a:extLst>
              <a:ext uri="{FF2B5EF4-FFF2-40B4-BE49-F238E27FC236}">
                <a16:creationId xmlns:a16="http://schemas.microsoft.com/office/drawing/2014/main" id="{F123A34B-7F61-4D1E-BDA3-608C4E42F96F}"/>
              </a:ext>
            </a:extLst>
          </p:cNvPr>
          <p:cNvSpPr txBox="1"/>
          <p:nvPr/>
        </p:nvSpPr>
        <p:spPr>
          <a:xfrm>
            <a:off x="4580965" y="2238882"/>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2" name="TextBox 21">
            <a:hlinkClick r:id="rId15" action="ppaction://hlinksldjump"/>
            <a:extLst>
              <a:ext uri="{FF2B5EF4-FFF2-40B4-BE49-F238E27FC236}">
                <a16:creationId xmlns:a16="http://schemas.microsoft.com/office/drawing/2014/main" id="{03348821-8524-4C4A-BAE8-D93D24F3829D}"/>
              </a:ext>
            </a:extLst>
          </p:cNvPr>
          <p:cNvSpPr txBox="1"/>
          <p:nvPr/>
        </p:nvSpPr>
        <p:spPr>
          <a:xfrm>
            <a:off x="4580965" y="2832651"/>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3" name="TextBox 22">
            <a:hlinkClick r:id="rId16" action="ppaction://hlinksldjump"/>
            <a:extLst>
              <a:ext uri="{FF2B5EF4-FFF2-40B4-BE49-F238E27FC236}">
                <a16:creationId xmlns:a16="http://schemas.microsoft.com/office/drawing/2014/main" id="{1A4E06D9-A1E7-4D00-908C-5974F98B954C}"/>
              </a:ext>
            </a:extLst>
          </p:cNvPr>
          <p:cNvSpPr txBox="1"/>
          <p:nvPr/>
        </p:nvSpPr>
        <p:spPr>
          <a:xfrm>
            <a:off x="4577953" y="3417487"/>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5" name="TextBox 24">
            <a:hlinkClick r:id="rId17" action="ppaction://hlinksldjump"/>
            <a:extLst>
              <a:ext uri="{FF2B5EF4-FFF2-40B4-BE49-F238E27FC236}">
                <a16:creationId xmlns:a16="http://schemas.microsoft.com/office/drawing/2014/main" id="{E0571B93-BEA9-45D1-B919-9B61209FDC41}"/>
              </a:ext>
            </a:extLst>
          </p:cNvPr>
          <p:cNvSpPr txBox="1"/>
          <p:nvPr/>
        </p:nvSpPr>
        <p:spPr>
          <a:xfrm>
            <a:off x="4580965" y="4582307"/>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6" name="TextBox 25">
            <a:hlinkClick r:id="rId18" action="ppaction://hlinksldjump"/>
            <a:extLst>
              <a:ext uri="{FF2B5EF4-FFF2-40B4-BE49-F238E27FC236}">
                <a16:creationId xmlns:a16="http://schemas.microsoft.com/office/drawing/2014/main" id="{39BE0DEA-5AA5-4BFD-B797-957BF21083B7}"/>
              </a:ext>
            </a:extLst>
          </p:cNvPr>
          <p:cNvSpPr txBox="1"/>
          <p:nvPr/>
        </p:nvSpPr>
        <p:spPr>
          <a:xfrm>
            <a:off x="4572000" y="5151275"/>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7" name="TextBox 26">
            <a:hlinkClick r:id="rId19" action="ppaction://hlinksldjump"/>
            <a:extLst>
              <a:ext uri="{FF2B5EF4-FFF2-40B4-BE49-F238E27FC236}">
                <a16:creationId xmlns:a16="http://schemas.microsoft.com/office/drawing/2014/main" id="{98623025-B7EE-460B-B105-589120B72DF0}"/>
              </a:ext>
            </a:extLst>
          </p:cNvPr>
          <p:cNvSpPr txBox="1"/>
          <p:nvPr/>
        </p:nvSpPr>
        <p:spPr>
          <a:xfrm>
            <a:off x="4580965" y="5719666"/>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9" name="TextBox 28">
            <a:hlinkClick r:id="rId20" action="ppaction://hlinksldjump"/>
            <a:extLst>
              <a:ext uri="{FF2B5EF4-FFF2-40B4-BE49-F238E27FC236}">
                <a16:creationId xmlns:a16="http://schemas.microsoft.com/office/drawing/2014/main" id="{18FE3723-179E-48F6-855A-1AEC57C7A64D}"/>
              </a:ext>
            </a:extLst>
          </p:cNvPr>
          <p:cNvSpPr txBox="1"/>
          <p:nvPr/>
        </p:nvSpPr>
        <p:spPr>
          <a:xfrm>
            <a:off x="4580965" y="1081501"/>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cxnSp>
        <p:nvCxnSpPr>
          <p:cNvPr id="31" name="Straight Connector 30">
            <a:extLst>
              <a:ext uri="{FF2B5EF4-FFF2-40B4-BE49-F238E27FC236}">
                <a16:creationId xmlns:a16="http://schemas.microsoft.com/office/drawing/2014/main" id="{18B6B97A-0BF2-42FA-83EB-19B8088B8B0B}"/>
              </a:ext>
            </a:extLst>
          </p:cNvPr>
          <p:cNvCxnSpPr/>
          <p:nvPr/>
        </p:nvCxnSpPr>
        <p:spPr>
          <a:xfrm>
            <a:off x="4572000" y="3992774"/>
            <a:ext cx="3036093" cy="567792"/>
          </a:xfrm>
          <a:prstGeom prst="line">
            <a:avLst/>
          </a:prstGeom>
          <a:ln>
            <a:solidFill>
              <a:srgbClr val="FFC000"/>
            </a:solidFill>
          </a:ln>
        </p:spPr>
        <p:style>
          <a:lnRef idx="3">
            <a:schemeClr val="accent2"/>
          </a:lnRef>
          <a:fillRef idx="0">
            <a:schemeClr val="accent2"/>
          </a:fillRef>
          <a:effectRef idx="2">
            <a:schemeClr val="accent2"/>
          </a:effectRef>
          <a:fontRef idx="minor">
            <a:schemeClr val="tx1"/>
          </a:fontRef>
        </p:style>
      </p:cxnSp>
      <p:cxnSp>
        <p:nvCxnSpPr>
          <p:cNvPr id="32" name="Straight Connector 31">
            <a:extLst>
              <a:ext uri="{FF2B5EF4-FFF2-40B4-BE49-F238E27FC236}">
                <a16:creationId xmlns:a16="http://schemas.microsoft.com/office/drawing/2014/main" id="{D8AC0CD7-B997-47EE-A112-F3E1FBF04C0A}"/>
              </a:ext>
            </a:extLst>
          </p:cNvPr>
          <p:cNvCxnSpPr>
            <a:cxnSpLocks/>
          </p:cNvCxnSpPr>
          <p:nvPr/>
        </p:nvCxnSpPr>
        <p:spPr>
          <a:xfrm flipH="1">
            <a:off x="4572000" y="4009539"/>
            <a:ext cx="3036093" cy="551027"/>
          </a:xfrm>
          <a:prstGeom prst="line">
            <a:avLst/>
          </a:prstGeom>
          <a:ln>
            <a:solidFill>
              <a:srgbClr val="FFC000"/>
            </a:solidFill>
          </a:ln>
        </p:spPr>
        <p:style>
          <a:lnRef idx="3">
            <a:schemeClr val="accent2"/>
          </a:lnRef>
          <a:fillRef idx="0">
            <a:schemeClr val="accent2"/>
          </a:fillRef>
          <a:effectRef idx="2">
            <a:schemeClr val="accent2"/>
          </a:effectRef>
          <a:fontRef idx="minor">
            <a:schemeClr val="tx1"/>
          </a:fontRef>
        </p:style>
      </p:cxnSp>
      <p:cxnSp>
        <p:nvCxnSpPr>
          <p:cNvPr id="33" name="Straight Connector 32">
            <a:extLst>
              <a:ext uri="{FF2B5EF4-FFF2-40B4-BE49-F238E27FC236}">
                <a16:creationId xmlns:a16="http://schemas.microsoft.com/office/drawing/2014/main" id="{74FA7596-2A10-42DF-9C59-EC261D33A63A}"/>
              </a:ext>
            </a:extLst>
          </p:cNvPr>
          <p:cNvCxnSpPr>
            <a:cxnSpLocks/>
          </p:cNvCxnSpPr>
          <p:nvPr/>
        </p:nvCxnSpPr>
        <p:spPr>
          <a:xfrm>
            <a:off x="1535908" y="6316026"/>
            <a:ext cx="4550567" cy="534900"/>
          </a:xfrm>
          <a:prstGeom prst="line">
            <a:avLst/>
          </a:prstGeom>
          <a:ln>
            <a:solidFill>
              <a:srgbClr val="FFC000"/>
            </a:solidFill>
          </a:ln>
        </p:spPr>
        <p:style>
          <a:lnRef idx="3">
            <a:schemeClr val="accent2"/>
          </a:lnRef>
          <a:fillRef idx="0">
            <a:schemeClr val="accent2"/>
          </a:fillRef>
          <a:effectRef idx="2">
            <a:schemeClr val="accent2"/>
          </a:effectRef>
          <a:fontRef idx="minor">
            <a:schemeClr val="tx1"/>
          </a:fontRef>
        </p:style>
      </p:cxnSp>
      <p:cxnSp>
        <p:nvCxnSpPr>
          <p:cNvPr id="34" name="Straight Connector 33">
            <a:extLst>
              <a:ext uri="{FF2B5EF4-FFF2-40B4-BE49-F238E27FC236}">
                <a16:creationId xmlns:a16="http://schemas.microsoft.com/office/drawing/2014/main" id="{829DA896-7551-4509-882E-B0C536B82D6B}"/>
              </a:ext>
            </a:extLst>
          </p:cNvPr>
          <p:cNvCxnSpPr>
            <a:cxnSpLocks/>
          </p:cNvCxnSpPr>
          <p:nvPr/>
        </p:nvCxnSpPr>
        <p:spPr>
          <a:xfrm flipH="1">
            <a:off x="1535908" y="6341042"/>
            <a:ext cx="4543423" cy="509884"/>
          </a:xfrm>
          <a:prstGeom prst="line">
            <a:avLst/>
          </a:prstGeom>
          <a:ln>
            <a:solidFill>
              <a:srgbClr val="FFC000"/>
            </a:solidFill>
          </a:ln>
        </p:spPr>
        <p:style>
          <a:lnRef idx="3">
            <a:schemeClr val="accent2"/>
          </a:lnRef>
          <a:fillRef idx="0">
            <a:schemeClr val="accent2"/>
          </a:fillRef>
          <a:effectRef idx="2">
            <a:schemeClr val="accent2"/>
          </a:effectRef>
          <a:fontRef idx="minor">
            <a:schemeClr val="tx1"/>
          </a:fontRef>
        </p:style>
      </p:cxnSp>
      <p:sp>
        <p:nvSpPr>
          <p:cNvPr id="43" name="TextBox 42">
            <a:hlinkClick r:id="rId21" action="ppaction://hlinksldjump"/>
            <a:extLst>
              <a:ext uri="{FF2B5EF4-FFF2-40B4-BE49-F238E27FC236}">
                <a16:creationId xmlns:a16="http://schemas.microsoft.com/office/drawing/2014/main" id="{AA9864C9-A40F-4E91-9F1A-AF9EB0592BE4}"/>
              </a:ext>
            </a:extLst>
          </p:cNvPr>
          <p:cNvSpPr txBox="1"/>
          <p:nvPr/>
        </p:nvSpPr>
        <p:spPr>
          <a:xfrm>
            <a:off x="3043238" y="537175"/>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44" name="TextBox 43">
            <a:hlinkClick r:id="rId22" action="ppaction://hlinksldjump"/>
            <a:extLst>
              <a:ext uri="{FF2B5EF4-FFF2-40B4-BE49-F238E27FC236}">
                <a16:creationId xmlns:a16="http://schemas.microsoft.com/office/drawing/2014/main" id="{84689D27-3B9A-415F-8C13-37651D977842}"/>
              </a:ext>
            </a:extLst>
          </p:cNvPr>
          <p:cNvSpPr txBox="1"/>
          <p:nvPr/>
        </p:nvSpPr>
        <p:spPr>
          <a:xfrm>
            <a:off x="3036095" y="1692097"/>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45" name="TextBox 44">
            <a:hlinkClick r:id="rId23" action="ppaction://hlinksldjump"/>
            <a:extLst>
              <a:ext uri="{FF2B5EF4-FFF2-40B4-BE49-F238E27FC236}">
                <a16:creationId xmlns:a16="http://schemas.microsoft.com/office/drawing/2014/main" id="{2696CB2B-E5F1-406E-8F0F-12240FC2149C}"/>
              </a:ext>
            </a:extLst>
          </p:cNvPr>
          <p:cNvSpPr txBox="1"/>
          <p:nvPr/>
        </p:nvSpPr>
        <p:spPr>
          <a:xfrm>
            <a:off x="3059907" y="2255323"/>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46" name="TextBox 45">
            <a:hlinkClick r:id="rId24" action="ppaction://hlinksldjump"/>
            <a:extLst>
              <a:ext uri="{FF2B5EF4-FFF2-40B4-BE49-F238E27FC236}">
                <a16:creationId xmlns:a16="http://schemas.microsoft.com/office/drawing/2014/main" id="{5E0E69EF-5B2A-4E1F-A0D4-6E3C6F954E22}"/>
              </a:ext>
            </a:extLst>
          </p:cNvPr>
          <p:cNvSpPr txBox="1"/>
          <p:nvPr/>
        </p:nvSpPr>
        <p:spPr>
          <a:xfrm>
            <a:off x="3030422" y="2836961"/>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47" name="TextBox 46">
            <a:hlinkClick r:id="rId25" action="ppaction://hlinksldjump"/>
            <a:extLst>
              <a:ext uri="{FF2B5EF4-FFF2-40B4-BE49-F238E27FC236}">
                <a16:creationId xmlns:a16="http://schemas.microsoft.com/office/drawing/2014/main" id="{0C8CF0DC-A94F-48FB-84A4-16098BF940D3}"/>
              </a:ext>
            </a:extLst>
          </p:cNvPr>
          <p:cNvSpPr txBox="1"/>
          <p:nvPr/>
        </p:nvSpPr>
        <p:spPr>
          <a:xfrm>
            <a:off x="3059907" y="3401943"/>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48" name="TextBox 47">
            <a:hlinkClick r:id="rId26" action="ppaction://hlinksldjump"/>
            <a:extLst>
              <a:ext uri="{FF2B5EF4-FFF2-40B4-BE49-F238E27FC236}">
                <a16:creationId xmlns:a16="http://schemas.microsoft.com/office/drawing/2014/main" id="{980CC679-FEEB-40DA-89C6-38C04F91D831}"/>
              </a:ext>
            </a:extLst>
          </p:cNvPr>
          <p:cNvSpPr txBox="1"/>
          <p:nvPr/>
        </p:nvSpPr>
        <p:spPr>
          <a:xfrm>
            <a:off x="3038475" y="3991738"/>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49" name="TextBox 48">
            <a:hlinkClick r:id="rId27" action="ppaction://hlinksldjump"/>
            <a:extLst>
              <a:ext uri="{FF2B5EF4-FFF2-40B4-BE49-F238E27FC236}">
                <a16:creationId xmlns:a16="http://schemas.microsoft.com/office/drawing/2014/main" id="{FB31B641-4E3A-440F-9A59-168A08FEC5B5}"/>
              </a:ext>
            </a:extLst>
          </p:cNvPr>
          <p:cNvSpPr txBox="1"/>
          <p:nvPr/>
        </p:nvSpPr>
        <p:spPr>
          <a:xfrm>
            <a:off x="3036095" y="4582306"/>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0" name="TextBox 49">
            <a:hlinkClick r:id="rId28" action="ppaction://hlinksldjump"/>
            <a:extLst>
              <a:ext uri="{FF2B5EF4-FFF2-40B4-BE49-F238E27FC236}">
                <a16:creationId xmlns:a16="http://schemas.microsoft.com/office/drawing/2014/main" id="{8843D72C-45CF-47E9-962D-719A7BD51CCE}"/>
              </a:ext>
            </a:extLst>
          </p:cNvPr>
          <p:cNvSpPr txBox="1"/>
          <p:nvPr/>
        </p:nvSpPr>
        <p:spPr>
          <a:xfrm>
            <a:off x="3021807" y="5142313"/>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1" name="TextBox 50">
            <a:hlinkClick r:id="rId29" action="ppaction://hlinksldjump"/>
            <a:extLst>
              <a:ext uri="{FF2B5EF4-FFF2-40B4-BE49-F238E27FC236}">
                <a16:creationId xmlns:a16="http://schemas.microsoft.com/office/drawing/2014/main" id="{6FCD2EF0-E7AE-4A6E-A094-AE39086F28CD}"/>
              </a:ext>
            </a:extLst>
          </p:cNvPr>
          <p:cNvSpPr txBox="1"/>
          <p:nvPr/>
        </p:nvSpPr>
        <p:spPr>
          <a:xfrm>
            <a:off x="3031613" y="5746227"/>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2" name="TextBox 51">
            <a:hlinkClick r:id="rId30" action="ppaction://hlinksldjump"/>
            <a:extLst>
              <a:ext uri="{FF2B5EF4-FFF2-40B4-BE49-F238E27FC236}">
                <a16:creationId xmlns:a16="http://schemas.microsoft.com/office/drawing/2014/main" id="{7C7A7969-7E8E-45FE-95B4-49072B0D8DB4}"/>
              </a:ext>
            </a:extLst>
          </p:cNvPr>
          <p:cNvSpPr txBox="1"/>
          <p:nvPr/>
        </p:nvSpPr>
        <p:spPr>
          <a:xfrm>
            <a:off x="3036095" y="1075893"/>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3" name="TextBox 52">
            <a:hlinkClick r:id="rId31" action="ppaction://hlinksldjump"/>
            <a:extLst>
              <a:ext uri="{FF2B5EF4-FFF2-40B4-BE49-F238E27FC236}">
                <a16:creationId xmlns:a16="http://schemas.microsoft.com/office/drawing/2014/main" id="{559B3FF3-B3F5-4633-9DD6-401B23F4E277}"/>
              </a:ext>
            </a:extLst>
          </p:cNvPr>
          <p:cNvSpPr txBox="1"/>
          <p:nvPr/>
        </p:nvSpPr>
        <p:spPr>
          <a:xfrm>
            <a:off x="1541860" y="521375"/>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4" name="TextBox 53">
            <a:hlinkClick r:id="rId32" action="ppaction://hlinksldjump"/>
            <a:extLst>
              <a:ext uri="{FF2B5EF4-FFF2-40B4-BE49-F238E27FC236}">
                <a16:creationId xmlns:a16="http://schemas.microsoft.com/office/drawing/2014/main" id="{D144CE6B-BDC8-4C1A-B9B3-CED98AC997EE}"/>
              </a:ext>
            </a:extLst>
          </p:cNvPr>
          <p:cNvSpPr txBox="1"/>
          <p:nvPr/>
        </p:nvSpPr>
        <p:spPr>
          <a:xfrm>
            <a:off x="1534717" y="1676297"/>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5" name="TextBox 54">
            <a:hlinkClick r:id="rId33" action="ppaction://hlinksldjump"/>
            <a:extLst>
              <a:ext uri="{FF2B5EF4-FFF2-40B4-BE49-F238E27FC236}">
                <a16:creationId xmlns:a16="http://schemas.microsoft.com/office/drawing/2014/main" id="{130D14A3-02F8-4757-AD62-75062647FA80}"/>
              </a:ext>
            </a:extLst>
          </p:cNvPr>
          <p:cNvSpPr txBox="1"/>
          <p:nvPr/>
        </p:nvSpPr>
        <p:spPr>
          <a:xfrm>
            <a:off x="1558529" y="2239523"/>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6" name="TextBox 55">
            <a:hlinkClick r:id="rId34" action="ppaction://hlinksldjump"/>
            <a:extLst>
              <a:ext uri="{FF2B5EF4-FFF2-40B4-BE49-F238E27FC236}">
                <a16:creationId xmlns:a16="http://schemas.microsoft.com/office/drawing/2014/main" id="{ACBF3F59-D9BB-4208-8C4C-03A08E8180B2}"/>
              </a:ext>
            </a:extLst>
          </p:cNvPr>
          <p:cNvSpPr txBox="1"/>
          <p:nvPr/>
        </p:nvSpPr>
        <p:spPr>
          <a:xfrm>
            <a:off x="1529044" y="2821161"/>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7" name="TextBox 56">
            <a:hlinkClick r:id="rId35" action="ppaction://hlinksldjump"/>
            <a:extLst>
              <a:ext uri="{FF2B5EF4-FFF2-40B4-BE49-F238E27FC236}">
                <a16:creationId xmlns:a16="http://schemas.microsoft.com/office/drawing/2014/main" id="{5666750D-7211-4466-9A82-B2C15E933787}"/>
              </a:ext>
            </a:extLst>
          </p:cNvPr>
          <p:cNvSpPr txBox="1"/>
          <p:nvPr/>
        </p:nvSpPr>
        <p:spPr>
          <a:xfrm>
            <a:off x="1501660" y="3385652"/>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8" name="TextBox 57">
            <a:hlinkClick r:id="rId36" action="ppaction://hlinksldjump"/>
            <a:extLst>
              <a:ext uri="{FF2B5EF4-FFF2-40B4-BE49-F238E27FC236}">
                <a16:creationId xmlns:a16="http://schemas.microsoft.com/office/drawing/2014/main" id="{6976016A-9E3F-4DD0-A25D-40A5342C5CCB}"/>
              </a:ext>
            </a:extLst>
          </p:cNvPr>
          <p:cNvSpPr txBox="1"/>
          <p:nvPr/>
        </p:nvSpPr>
        <p:spPr>
          <a:xfrm>
            <a:off x="1537097" y="3975938"/>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9" name="TextBox 58">
            <a:hlinkClick r:id="rId37" action="ppaction://hlinksldjump"/>
            <a:extLst>
              <a:ext uri="{FF2B5EF4-FFF2-40B4-BE49-F238E27FC236}">
                <a16:creationId xmlns:a16="http://schemas.microsoft.com/office/drawing/2014/main" id="{A160E92D-1368-4E84-A1F2-CCB6ADB0FF8B}"/>
              </a:ext>
            </a:extLst>
          </p:cNvPr>
          <p:cNvSpPr txBox="1"/>
          <p:nvPr/>
        </p:nvSpPr>
        <p:spPr>
          <a:xfrm>
            <a:off x="1534717" y="4566506"/>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60" name="TextBox 59">
            <a:hlinkClick r:id="rId38" action="ppaction://hlinksldjump"/>
            <a:extLst>
              <a:ext uri="{FF2B5EF4-FFF2-40B4-BE49-F238E27FC236}">
                <a16:creationId xmlns:a16="http://schemas.microsoft.com/office/drawing/2014/main" id="{60B28E61-D62E-4E6C-96C3-E2DBC3BC6A8C}"/>
              </a:ext>
            </a:extLst>
          </p:cNvPr>
          <p:cNvSpPr txBox="1"/>
          <p:nvPr/>
        </p:nvSpPr>
        <p:spPr>
          <a:xfrm>
            <a:off x="1520429" y="5126513"/>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61" name="TextBox 60">
            <a:hlinkClick r:id="rId39" action="ppaction://hlinksldjump"/>
            <a:extLst>
              <a:ext uri="{FF2B5EF4-FFF2-40B4-BE49-F238E27FC236}">
                <a16:creationId xmlns:a16="http://schemas.microsoft.com/office/drawing/2014/main" id="{8462169C-74CA-48E1-B290-803F32ED3FFA}"/>
              </a:ext>
            </a:extLst>
          </p:cNvPr>
          <p:cNvSpPr txBox="1"/>
          <p:nvPr/>
        </p:nvSpPr>
        <p:spPr>
          <a:xfrm>
            <a:off x="1530235" y="5730427"/>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62" name="TextBox 61">
            <a:hlinkClick r:id="rId40" action="ppaction://hlinksldjump"/>
            <a:extLst>
              <a:ext uri="{FF2B5EF4-FFF2-40B4-BE49-F238E27FC236}">
                <a16:creationId xmlns:a16="http://schemas.microsoft.com/office/drawing/2014/main" id="{D5B5C21E-F8F0-4E78-BFB1-2212A6FA63C5}"/>
              </a:ext>
            </a:extLst>
          </p:cNvPr>
          <p:cNvSpPr txBox="1"/>
          <p:nvPr/>
        </p:nvSpPr>
        <p:spPr>
          <a:xfrm>
            <a:off x="1505511" y="1074209"/>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 name="TextBox 1">
            <a:hlinkClick r:id="rId41" action="ppaction://hlinksldjump"/>
            <a:extLst>
              <a:ext uri="{FF2B5EF4-FFF2-40B4-BE49-F238E27FC236}">
                <a16:creationId xmlns:a16="http://schemas.microsoft.com/office/drawing/2014/main" id="{785D88F1-EB23-4271-9679-53D6B8B05700}"/>
              </a:ext>
            </a:extLst>
          </p:cNvPr>
          <p:cNvSpPr txBox="1"/>
          <p:nvPr/>
        </p:nvSpPr>
        <p:spPr>
          <a:xfrm flipV="1">
            <a:off x="-34247" y="457339"/>
            <a:ext cx="1723549" cy="6501302"/>
          </a:xfrm>
          <a:prstGeom prst="rect">
            <a:avLst/>
          </a:prstGeom>
          <a:noFill/>
        </p:spPr>
        <p:txBody>
          <a:bodyPr vert="vert" wrap="square" rtlCol="0">
            <a:spAutoFit/>
          </a:bodyPr>
          <a:lstStyle/>
          <a:p>
            <a:pPr algn="ctr"/>
            <a:r>
              <a:rPr lang="ar-EG" sz="10000" dirty="0">
                <a:solidFill>
                  <a:srgbClr val="FFC000"/>
                </a:solidFill>
              </a:rPr>
              <a:t>الأحد الخامس</a:t>
            </a:r>
            <a:endParaRPr lang="en-GB" sz="10000" dirty="0">
              <a:solidFill>
                <a:srgbClr val="FFC000"/>
              </a:solidFill>
            </a:endParaRPr>
          </a:p>
        </p:txBody>
      </p:sp>
    </p:spTree>
    <p:extLst>
      <p:ext uri="{BB962C8B-B14F-4D97-AF65-F5344CB8AC3E}">
        <p14:creationId xmlns:p14="http://schemas.microsoft.com/office/powerpoint/2010/main" val="3732395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3BE8FA-0E6A-4E32-95BA-EBCAE7FAA12E}"/>
              </a:ext>
            </a:extLst>
          </p:cNvPr>
          <p:cNvSpPr txBox="1"/>
          <p:nvPr/>
        </p:nvSpPr>
        <p:spPr>
          <a:xfrm>
            <a:off x="0" y="4303455"/>
            <a:ext cx="9144000" cy="2554545"/>
          </a:xfrm>
          <a:prstGeom prst="rect">
            <a:avLst/>
          </a:prstGeom>
          <a:noFill/>
        </p:spPr>
        <p:txBody>
          <a:bodyPr wrap="square">
            <a:spAutoFit/>
          </a:bodyPr>
          <a:lstStyle/>
          <a:p>
            <a:pPr algn="r" rtl="1"/>
            <a:r>
              <a:rPr kumimoji="0" lang="ar-SA"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يُشبهون أولاداً جالسينَ في السوق ، يُنادون بَعضهمْ بعضاً قائلين : زمرنا لكمُ فلم ترقصوا ، نُحنا لكم فلم تبكوا . لأنهُ جاءَ يوحنا المعمدان لا يأكلُ خبزاً و لا يشربُ خمراً فتقولون بهِ شيطانٌ . جاءَ ابنُ البشر يأكلُ و يشربُ فتقولون هوذا إنسانٌ أكولٌ وشريبُ خمر ، مُحبٌ للعشارين و الخطاةِ . و الحكمة تبررت من جميع بَنيها. </a:t>
            </a:r>
            <a:endParaRPr lang="en-GB" dirty="0"/>
          </a:p>
        </p:txBody>
      </p:sp>
    </p:spTree>
    <p:extLst>
      <p:ext uri="{BB962C8B-B14F-4D97-AF65-F5344CB8AC3E}">
        <p14:creationId xmlns:p14="http://schemas.microsoft.com/office/powerpoint/2010/main" val="427334008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E42A0D-6420-4F93-A104-D76282E132DC}"/>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نؤمنُ أن نخلصَ كما أولئكَ أيضاً . فسكتَ الجمهورُ كلهُ و كانوا يسمعونَ برنابا و بولسَ يُحدثان بجميع ما صنعَ اللهُ من الآياتِ و العجائبِ في الأمم بواسطتهم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029178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B3724-8A6C-4937-BA63-FFDCED794E45}"/>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( 6:70،7)</a:t>
            </a:r>
          </a:p>
        </p:txBody>
      </p:sp>
      <p:sp>
        <p:nvSpPr>
          <p:cNvPr id="3" name="Content Placeholder 3">
            <a:extLst>
              <a:ext uri="{FF2B5EF4-FFF2-40B4-BE49-F238E27FC236}">
                <a16:creationId xmlns:a16="http://schemas.microsoft.com/office/drawing/2014/main" id="{8667E80B-CFA9-4646-B77E-5FEEEB1CDC2A}"/>
              </a:ext>
            </a:extLst>
          </p:cNvPr>
          <p:cNvSpPr txBox="1">
            <a:spLocks/>
          </p:cNvSpPr>
          <p:nvPr/>
        </p:nvSpPr>
        <p:spPr bwMode="auto">
          <a:xfrm>
            <a:off x="0" y="4345206"/>
            <a:ext cx="8305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eaLnBrk="1" hangingPunct="1">
              <a:spcBef>
                <a:spcPct val="20000"/>
              </a:spcBef>
            </a:pPr>
            <a:r>
              <a:rPr lang="ar-EG" sz="3200" b="1">
                <a:solidFill>
                  <a:srgbClr val="FFFFFF"/>
                </a:solidFill>
                <a:latin typeface="Times New Roman" panose="02020603050405020304" pitchFamily="18" charset="0"/>
                <a:cs typeface="Times New Roman" panose="02020603050405020304" pitchFamily="18" charset="0"/>
              </a:rPr>
              <a:t>أنتَ معينٌ عزيزٌ . فليمتلئُ فمي سُبحاً . لكيما أسَّبحُ مجدَكَ . اليومَ كلهُ لعظيمِ جلالكَ .  </a:t>
            </a:r>
          </a:p>
        </p:txBody>
      </p:sp>
    </p:spTree>
    <p:extLst>
      <p:ext uri="{BB962C8B-B14F-4D97-AF65-F5344CB8AC3E}">
        <p14:creationId xmlns:p14="http://schemas.microsoft.com/office/powerpoint/2010/main" val="220634671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BF3E660-A824-4C2B-80CE-1B09DF2D7A59}"/>
              </a:ext>
            </a:extLst>
          </p:cNvPr>
          <p:cNvSpPr>
            <a:spLocks noGrp="1"/>
          </p:cNvSpPr>
          <p:nvPr/>
        </p:nvSpPr>
        <p:spPr bwMode="auto">
          <a:xfrm>
            <a:off x="0" y="18116"/>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SA"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 (22:12ـ28)</a:t>
            </a:r>
            <a:endParaRPr kumimoji="0" lang="en-US"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5" name="Content Placeholder 2">
            <a:extLst>
              <a:ext uri="{FF2B5EF4-FFF2-40B4-BE49-F238E27FC236}">
                <a16:creationId xmlns:a16="http://schemas.microsoft.com/office/drawing/2014/main" id="{BA4CD779-3B5C-4EE5-860D-3EC7B77F0F23}"/>
              </a:ext>
            </a:extLst>
          </p:cNvPr>
          <p:cNvSpPr>
            <a:spLocks noGrp="1"/>
          </p:cNvSpPr>
          <p:nvPr/>
        </p:nvSpPr>
        <p:spPr bwMode="auto">
          <a:xfrm>
            <a:off x="0" y="814107"/>
            <a:ext cx="9144000" cy="82176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marR="0" lvl="0" indent="0" algn="justLow" defTabSz="914400" rtl="1" eaLnBrk="1" fontAlgn="base" latinLnBrk="0" hangingPunct="1">
              <a:lnSpc>
                <a:spcPct val="100000"/>
              </a:lnSpc>
              <a:spcBef>
                <a:spcPct val="20000"/>
              </a:spcBef>
              <a:spcAft>
                <a:spcPct val="0"/>
              </a:spcAft>
              <a:buClrTx/>
              <a:buSzTx/>
              <a:buFontTx/>
              <a:buNone/>
              <a:tabLst/>
              <a:defRPr/>
            </a:pPr>
            <a:r>
              <a:rPr lang="ar-SA" sz="4400" b="1" dirty="0">
                <a:solidFill>
                  <a:schemeClr val="tx1"/>
                </a:solidFill>
                <a:cs typeface="Times New Roman" panose="02020603050405020304" pitchFamily="18" charset="0"/>
              </a:rPr>
              <a:t>حينئذٍ اُحضرَ أعمى مجنونٌ و أخرسٌ فشفاهُ حتى أن الأعمى الأخرسَ تكلمَ وأبصرَ ، فبُهت كلُ الجمعِ و قالَ : ألعلَّ هذا هو ابنُ داودَ . أما الفريسيونَ فلما سَمِعوا قالوا هذا لا يُخرجُ الشياطينَ إلا ببعلزولَ رئيسِ الشياطينَ . فلما رأى يسوعُ أفكارَهم قالَ لهم: كلُ مملكةٍ إذا انقسمتْ على ذاتِها تخربُ . وكلُ</a:t>
            </a:r>
            <a:r>
              <a:rPr lang="ar-EG" sz="4400" b="1" dirty="0">
                <a:solidFill>
                  <a:schemeClr val="tx1"/>
                </a:solidFill>
                <a:cs typeface="Times New Roman" panose="02020603050405020304" pitchFamily="18" charset="0"/>
              </a:rPr>
              <a:t> </a:t>
            </a:r>
            <a:r>
              <a:rPr kumimoji="0" lang="ar-SA"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مدينةٍ أو كلُ بيتٍ إذا انقسمَ على ذاتِه لا يَثبتُ . فإن كانَ الشيطانُ يُخرجُ الشيطانَ فقد انقسمَ على ذاتِهِ فكيفَ تثبتُ مملكتهُ . و إن كنتُ أنا ببعلزبولَ اُخرجُ الشيطانَ فأبناؤكم بمَنْ يُخرجونَ . لذلك هم يصيرونَ قضاتكم . و إن كنتُ أنا بروح اللهِ اُخرجُ الشياطينَ فقد وصلَ إليكم مَلكوتُ اللهِ .</a:t>
            </a:r>
          </a:p>
        </p:txBody>
      </p:sp>
    </p:spTree>
    <p:extLst>
      <p:ext uri="{BB962C8B-B14F-4D97-AF65-F5344CB8AC3E}">
        <p14:creationId xmlns:p14="http://schemas.microsoft.com/office/powerpoint/2010/main" val="213396051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028737"/>
      </p:ext>
    </p:extLst>
  </p:cSld>
  <p:clrMapOvr>
    <a:masterClrMapping/>
  </p:clrMapOvr>
  <p:transition spd="slow" advClick="0" advTm="0"/>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p:cNvSpPr>
            <a:spLocks noGrp="1"/>
          </p:cNvSpPr>
          <p:nvPr>
            <p:ph type="title"/>
          </p:nvPr>
        </p:nvSpPr>
        <p:spPr bwMode="auto">
          <a:xfrm>
            <a:off x="-1447800" y="19050"/>
            <a:ext cx="14478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بابه 4</a:t>
            </a:r>
            <a:endParaRPr lang="en-US"/>
          </a:p>
        </p:txBody>
      </p:sp>
      <p:sp>
        <p:nvSpPr>
          <p:cNvPr id="57347" name="Title 1"/>
          <p:cNvSpPr txBox="1">
            <a:spLocks/>
          </p:cNvSpPr>
          <p:nvPr/>
        </p:nvSpPr>
        <p:spPr bwMode="auto">
          <a:xfrm>
            <a:off x="0" y="1"/>
            <a:ext cx="9144000" cy="56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200" b="1" u="sng" dirty="0">
                <a:solidFill>
                  <a:srgbClr val="FFC000"/>
                </a:solidFill>
                <a:latin typeface="Times New Roman" panose="02020603050405020304" pitchFamily="18" charset="0"/>
                <a:cs typeface="Times New Roman" panose="02020603050405020304" pitchFamily="18" charset="0"/>
              </a:rPr>
              <a:t> رسالة معلمنا بولس الرسول الأولى إلى تيموثاوس ( 6 : 3 - 21 ) </a:t>
            </a:r>
          </a:p>
        </p:txBody>
      </p:sp>
      <p:sp>
        <p:nvSpPr>
          <p:cNvPr id="57348" name="Content Placeholder 3"/>
          <p:cNvSpPr txBox="1">
            <a:spLocks/>
          </p:cNvSpPr>
          <p:nvPr/>
        </p:nvSpPr>
        <p:spPr bwMode="auto">
          <a:xfrm>
            <a:off x="0" y="4345206"/>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إن كانَ أحدٌ يُعلمُ تعليماً آخرَ ، و لا يُقبلُ إلى كلماتِ ربنا يسوعَ المسيح الصحيحةِ ، و تعليم التقوى، فقد تكبرَ ، و هو لا يعرفُ شيئاً ، بل هو مريضٌ بالجدال ، و كلام الشقاق ، الذى منهُ يكونُ الحسدُ و الخصامُ و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6687F29-4148-4853-8D12-9D08EBE5B5B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التجاديفُ و الأفكارُ الردية و المنازعاتُ . أناسٌ فاسدي الرأيِّ ، وعادمي الحقِّ ، يظنونَ أن التقوى تجارة . و أما التقوى مع القناعةِ فهي تجارة عظيمة . لأننا لم ندخلْ العالم بشيءٍ ، و لا نقدرُ أن نخرجَ منهُ بشيءٍ ، و إذ كان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0115164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4C8AF3D-D531-4579-B9D7-E6EF25860AF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لنا طعامٌ و كسوة فلنكتفِ بهما . و أما الذين يُريدون أن يَصيروا أغنياءَ ، فيسقطونَ في تجربةٍ و فخ و شهواتٍ كثيرةٍ غبيةٍ ، لا تنفعُ تغرقُ الناسَ في الفسادِ و الهلاكِ . لأن مَحبة المال أصلٌ لكل الشرور ، الذي إذا ابتغاهُ قومٌ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287939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2682DD7-FDED-4050-A9C1-3E77A24172EC}"/>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 ضلوا عن الإيمان ، و ادخلوا أنفسهم في أوجاع كثيرةٍ . و أما أنتَ يا إنسانَ اللهِ فاهرُب من هذا ، و اسعَ في طلبِ البر و التقوى و الإيمان و المحبةِ و الصبر و قبول الآلام بوداعةٍ . جاهِدْ جِهاد الإيمان الحسنَ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4435432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01D5E5-B552-480A-A8F1-2F677DED6D9A}"/>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تمسكْ بالحياةِ الأبديةِ التي إليها دُعيتَ و اعترفتَ الاعترافَ الحسنَ أمامَ شهودٍ كثيرينَ. أوصيكَ أمامَ اللهِ الذي يُحيي الكلَ و المسيح يسوعَ ، هذا الذي شهدَ أمام بيلاطس البنطى بالاعترافِ الحسن ، أن تحفظ الوصية بلا دنسٍ و لا لومٍ ، إلى ظهور ربنا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07600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52D08B3-0C10-48C9-9EDD-B0DE6BAE6AD5}"/>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يسوعَ المسيح . الذى سيُبينهُ في وقتهِ اللهُ المباركُ القادرُ وحدهُ ملكُ الملوكِ و ربُ الأربابِ . الذى وحدَهُ لهُ الخلودِ ، ساكناً في نور لا يُدنى منهُ . الذى لم يرهُ أحدٌ من الناس ، و لا يَقدرُ أن يراهُ . الذى لهُ الكرامة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13437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71806"/>
      </p:ext>
    </p:extLst>
  </p:cSld>
  <p:clrMapOvr>
    <a:masterClrMapping/>
  </p:clrMapOvr>
  <p:transition spd="slow" advClick="0" advTm="0"/>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ABCBCC5-9A3B-45DA-819D-CB3BEDF0E818}"/>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والسلطان إلى الآباد آمين . أوص أغنياءَ هذا الدهر الحاضر أن لا يستكبروا و لا يتكلوا على هذا الغنى الغير الثابت بل يتكلوا على اللهِ الحيّ الذي يمنحُنا كل شيءٍ بغنى للتنعم . و أن يعملوا أعمالاً صالحة ليستغنوا في أعمال صالحةٍ و أن يكونوا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1867621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7B5A85C-0F12-4BF6-8639-BE79756707B0}"/>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أسخياءَ في العطاءِ . مدخرين لأنفسهم أساساً حسناً للمستقبل لكي يتمسكوا بالحياة الحقيقية . يا تيموثاوس احفظ الوديعة التى ادعتها لك ، مُعرضاً عن الكلام الدنس الباطل و مضادة العلم الكاذب الاسم . الذى إذا قرأهُ قومٌ لم يَثبتوا في الإيمان . النعمة لكم آمين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6333450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B4B00DD-7C15-45EB-AB1F-F6A91C22EF54}"/>
              </a:ext>
            </a:extLst>
          </p:cNvPr>
          <p:cNvSpPr txBox="1"/>
          <p:nvPr/>
        </p:nvSpPr>
        <p:spPr>
          <a:xfrm>
            <a:off x="0" y="4345206"/>
            <a:ext cx="9144000" cy="584775"/>
          </a:xfrm>
          <a:prstGeom prst="rect">
            <a:avLst/>
          </a:prstGeom>
          <a:noFill/>
        </p:spPr>
        <p:txBody>
          <a:bodyPr vert="horz" rtlCol="0">
            <a:spAutoFit/>
          </a:bodyPr>
          <a:lstStyle/>
          <a:p>
            <a:pPr algn="r" rtl="1"/>
            <a:r>
              <a:rPr lang="en-GB" sz="3200" b="1">
                <a:solidFill>
                  <a:srgbClr val="FFFFFF"/>
                </a:solidFill>
                <a:latin typeface="Times New Roman" panose="02020603050405020304" pitchFamily="18" charset="0"/>
              </a:rPr>
              <a:t>. </a:t>
            </a:r>
          </a:p>
        </p:txBody>
      </p:sp>
    </p:spTree>
    <p:extLst>
      <p:ext uri="{BB962C8B-B14F-4D97-AF65-F5344CB8AC3E}">
        <p14:creationId xmlns:p14="http://schemas.microsoft.com/office/powerpoint/2010/main" val="101136617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Title 1"/>
          <p:cNvSpPr txBox="1">
            <a:spLocks/>
          </p:cNvSpPr>
          <p:nvPr/>
        </p:nvSpPr>
        <p:spPr bwMode="auto">
          <a:xfrm>
            <a:off x="0" y="0"/>
            <a:ext cx="9144000" cy="55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200" b="1" u="sng" dirty="0">
                <a:solidFill>
                  <a:srgbClr val="FFC000"/>
                </a:solidFill>
                <a:latin typeface="Times New Roman" panose="02020603050405020304" pitchFamily="18" charset="0"/>
                <a:cs typeface="Times New Roman" panose="02020603050405020304" pitchFamily="18" charset="0"/>
              </a:rPr>
              <a:t>الكاثوليكون من رسالة معلمنا يعقوب الرسول(4 : 17 - 5 : 11)</a:t>
            </a:r>
          </a:p>
        </p:txBody>
      </p:sp>
      <p:sp>
        <p:nvSpPr>
          <p:cNvPr id="62467"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مَنْ يَعرفُ أن يعملَ حسناً و لا يعملُ فذلكَ خطية لهُ . هلمَّ الآنَ أيها الأغنياءُ ، ابكوا موَلولينَ على شقاوتِكم القادمة . غناكم قد فسدَ و ثيابُكم قد أكلها العثُ . ذهبُكم و فضتكم قد صدئا و صداهما يكون شهادة عليكم ، و يأكل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030488A-C6F7-4EC6-8A3C-A06C84308558}"/>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لحومكم مثل النار . قد كنزتم في الأيام الأخيرة . هوذا أجرة الفعلة الذين حصدوا حقولكم ، المظلومة منكم تصرخ و أصوات الحصادين ، قد دخلت إلى مسامع ربِّ الجنود . قد تنعمتم على الأرض و تلذذتم و ربيتم قلوبكم ليوم الذبح . حكمتم 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950707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1B1A9A-4121-4241-801B-FFCF24F2BE48}"/>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قتلتم البار و لم يقاومكم . فاصبروا يا اخوتي إلى ظهور الرب . هوذا الفلاح ينتظر ثمر الأرض الكريم صابراً عليه حتى ينال أول الثمر و آخره . فاصبروا أنتم و ثبتوا قلوبكم لأن ظهورَ الربِّ قد اقترب . لا يئن بعضكم على بعض أيها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332112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7694931-20B2-4D69-B1F9-42F36CF26054}"/>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الاخوة لئلا تدانوا . هوذا الديان واقفٌ على الأبوابِ . خذوا يا اخوتي لكم مثالاً لاحتمال التعبِ و الأناةِ ، الأنبياء الذين تكلموا باسم الرب . ها نحن نطوب الصابرين . قد سمعتم بصبر أيوب و رأيتم عاقبة الرب . لأن الربَ كثيرُ الرافةِ 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9966032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630B182-5F87-473B-875A-EA8C05CC360F}"/>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الرحمةِ و طويلُ الأناةِ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1809557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Title 1"/>
          <p:cNvSpPr txBox="1">
            <a:spLocks/>
          </p:cNvSpPr>
          <p:nvPr/>
        </p:nvSpPr>
        <p:spPr bwMode="auto">
          <a:xfrm>
            <a:off x="0" y="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( 36:15ـ1:16ـ5)</a:t>
            </a:r>
          </a:p>
        </p:txBody>
      </p:sp>
      <p:sp>
        <p:nvSpPr>
          <p:cNvPr id="67587"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من بعد أيام قال بولس لبرنابا : لنرجع و نفتقد الاخوة في كل مدينة بشرنا فيها بكلمةِ الربِ ، وكيف حالهم . و كان برنابا يُريد أن يأخذ معهما يوحنا الذى يُدعى مرقس . و أما بولس فكان يريد أن الذى فارقهما من بمفيلية و </a:t>
            </a:r>
          </a:p>
        </p:txBody>
      </p:sp>
    </p:spTree>
  </p:cSld>
  <p:clrMapOvr>
    <a:masterClrMapping/>
  </p:clrMapOvr>
  <p:transition spd="slow"/>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85D139B-BB4F-491C-BDEB-0D2FE0FA355F}"/>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لم يأت معهما للعمل ، لا يأخذانه معهما . فحصل بينهما مشاجرة حتى فارق أحدهما الآخر . و برنابا اخذ مرقس ، و أقلع إلى قبرص . و أما بولس فاختار سيلا و خرج و قد استودع من الاخوة إلى نعمة الله . فاجتاز في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90681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eaLnBrk="1" hangingPunct="1"/>
            <a:r>
              <a:rPr lang="ar-EG"/>
              <a:t>الاحد الثانى من توت</a:t>
            </a:r>
            <a:endParaRPr lang="en-US"/>
          </a:p>
        </p:txBody>
      </p:sp>
      <p:sp>
        <p:nvSpPr>
          <p:cNvPr id="28675" name="Title 1"/>
          <p:cNvSpPr txBox="1">
            <a:spLocks/>
          </p:cNvSpPr>
          <p:nvPr/>
        </p:nvSpPr>
        <p:spPr bwMode="auto">
          <a:xfrm>
            <a:off x="0" y="3781737"/>
            <a:ext cx="9144000" cy="5634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200" b="1" u="sng" dirty="0">
                <a:solidFill>
                  <a:srgbClr val="FFC000"/>
                </a:solidFill>
                <a:latin typeface="Times New Roman" panose="02020603050405020304" pitchFamily="18" charset="0"/>
                <a:cs typeface="Times New Roman" panose="02020603050405020304" pitchFamily="18" charset="0"/>
              </a:rPr>
              <a:t> رسالة معلمنا بولس الرسول الثانية إلى تيموثاوس (1 : 12-2 : 10) </a:t>
            </a:r>
          </a:p>
        </p:txBody>
      </p:sp>
      <p:sp>
        <p:nvSpPr>
          <p:cNvPr id="28676" name="Content Placeholder 3"/>
          <p:cNvSpPr txBox="1">
            <a:spLocks/>
          </p:cNvSpPr>
          <p:nvPr/>
        </p:nvSpPr>
        <p:spPr bwMode="auto">
          <a:xfrm>
            <a:off x="-94130" y="4345206"/>
            <a:ext cx="923812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لهذا أنا احتملُ هذه الآلامَ، لكنني لستُ اخجلُ لأنني عارفٌ بمَنْ آمنتُ، و قلبي واثقٌ أنهُ قادرٌ أن يحفظ لي وديعتي إلى ذلك اليوم. تمَسكْ بصورةِ الأقوال الصحيحةِ التى سمعتها مني، في الإيمان و المحبةِ التى في المسيح يسوع. احفظ </a:t>
            </a:r>
            <a:r>
              <a:rPr lang="ar-EG" sz="3200" b="1" dirty="0">
                <a:solidFill>
                  <a:srgbClr val="FFFFFF"/>
                </a:solidFill>
                <a:latin typeface="Times New Roman" panose="02020603050405020304" pitchFamily="18" charset="0"/>
              </a:rPr>
              <a:t>الوديعة الصالحة بالروح القدس الساكن فينا. أنت تعرفُ هذا، أن جميعَ الساكنينَ في آسيا قد ارتدوا عني.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D67B065-6F49-4B02-A24C-1602018979E9}"/>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الشام وكليكية يثبت الكنائس . ثم وصل إلى دربة و لسترة ، و إذا تلميذ كان هناك اسمه تيموثاوس ، ابن امرأة يهودية مؤمنة وكان أبوه يونانياً . و كان مشهوداً له من الاخوة الذين في لسترة و أيقونية . فأراد بولس أن يخرج هذا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6713917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09C9EFD-5341-4D41-844E-1EAD674F7221}"/>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معه فأخذه و ختنه من أجل اليهود الذين كانوا في ذلك الموضع لأن الجميع كانوا يعرفون أن أباه كان يونانياً ، و إذ كانا يطوفان في المدن كانا يشترعان لهم ناموساً بان يحفظوا الأوامر التى قررها الرسل و القسوس الذين بأورشليم . فكانت الكنائس تتشدد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490667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41D1C40-46D0-4AA1-95CF-E9B81CC94472}"/>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في الإيمان و تزداد في العدد كل يوم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1423559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82AE6-74CC-4A83-A158-2158C560D353}"/>
              </a:ext>
            </a:extLst>
          </p:cNvPr>
          <p:cNvSpPr txBox="1">
            <a:spLocks/>
          </p:cNvSpPr>
          <p:nvPr/>
        </p:nvSpPr>
        <p:spPr bwMode="auto">
          <a:xfrm>
            <a:off x="364331" y="2277268"/>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( 14:78)</a:t>
            </a:r>
          </a:p>
        </p:txBody>
      </p:sp>
      <p:sp>
        <p:nvSpPr>
          <p:cNvPr id="3" name="Content Placeholder 3">
            <a:extLst>
              <a:ext uri="{FF2B5EF4-FFF2-40B4-BE49-F238E27FC236}">
                <a16:creationId xmlns:a16="http://schemas.microsoft.com/office/drawing/2014/main" id="{2F135BF5-B0DD-4E08-BDCB-4C83FCC7C834}"/>
              </a:ext>
            </a:extLst>
          </p:cNvPr>
          <p:cNvSpPr txBox="1">
            <a:spLocks/>
          </p:cNvSpPr>
          <p:nvPr/>
        </p:nvSpPr>
        <p:spPr bwMode="auto">
          <a:xfrm>
            <a:off x="0" y="4345206"/>
            <a:ext cx="8305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eaLnBrk="1" hangingPunct="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شاكرينَ لكَ الدهر . من جيل ٍ إلى جيل ٍ. لأننا نحنُ شعبُكَ . و غنمُ رَعِيتِك .  </a:t>
            </a:r>
          </a:p>
        </p:txBody>
      </p:sp>
    </p:spTree>
    <p:extLst>
      <p:ext uri="{BB962C8B-B14F-4D97-AF65-F5344CB8AC3E}">
        <p14:creationId xmlns:p14="http://schemas.microsoft.com/office/powerpoint/2010/main" val="100475829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DF18736-F89B-4028-A351-F928CB31F87C}"/>
              </a:ext>
            </a:extLst>
          </p:cNvPr>
          <p:cNvSpPr>
            <a:spLocks noGrp="1"/>
          </p:cNvSpPr>
          <p:nvPr/>
        </p:nvSpPr>
        <p:spPr bwMode="auto">
          <a:xfrm>
            <a:off x="0" y="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SA"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لوقا البشير (11:7ـ17‎)</a:t>
            </a:r>
            <a:endParaRPr kumimoji="0" lang="en-US"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5" name="Content Placeholder 2">
            <a:extLst>
              <a:ext uri="{FF2B5EF4-FFF2-40B4-BE49-F238E27FC236}">
                <a16:creationId xmlns:a16="http://schemas.microsoft.com/office/drawing/2014/main" id="{B3E5ADC2-2AC7-4BB2-9F1F-8B457F3FADEF}"/>
              </a:ext>
            </a:extLst>
          </p:cNvPr>
          <p:cNvSpPr>
            <a:spLocks noGrp="1"/>
          </p:cNvSpPr>
          <p:nvPr/>
        </p:nvSpPr>
        <p:spPr bwMode="auto">
          <a:xfrm>
            <a:off x="0" y="765175"/>
            <a:ext cx="9144000" cy="754052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algn="justLow" eaLnBrk="1" hangingPunct="1">
              <a:buNone/>
            </a:pPr>
            <a:r>
              <a:rPr lang="ar-SA" sz="4400" b="1" dirty="0">
                <a:solidFill>
                  <a:schemeClr val="tx1"/>
                </a:solidFill>
                <a:cs typeface="Times New Roman" panose="02020603050405020304" pitchFamily="18" charset="0"/>
              </a:rPr>
              <a:t>و لما صارَ الغدُ مضى يسوعَ إلى مدينةٍ تدعى نايينَ . و ذهبَ معهُ تلاميذهُ و جمعٌ كثيرٌ . فلما اقتربَ إلى بابِ المدينةِ ، إذا واحدٌ محمولٌ قد ماتَ و هو ابنٌ وحيدٌ لأمِهِ، و كانت أرملة ، و كانَ معها جمعٌ كثيرٌ من المدينةِ . فلما رآها يسوعُ تراءفَ عليها و قالَ لها : لا تبكى ثم تقدمَ و لمسَ النعشَ ، فوقفَ</a:t>
            </a:r>
            <a:r>
              <a:rPr lang="ar-EG" sz="4400" b="1" dirty="0">
                <a:solidFill>
                  <a:schemeClr val="tx1"/>
                </a:solidFill>
                <a:cs typeface="Times New Roman" panose="02020603050405020304" pitchFamily="18" charset="0"/>
              </a:rPr>
              <a:t> </a:t>
            </a:r>
            <a:r>
              <a:rPr lang="ar-SA" sz="4400" b="1" dirty="0">
                <a:solidFill>
                  <a:schemeClr val="tx1"/>
                </a:solidFill>
                <a:cs typeface="Times New Roman" panose="02020603050405020304" pitchFamily="18" charset="0"/>
              </a:rPr>
              <a:t>الحاملونَ . و قالَ أيُها الشابُ : لك أقولُ قمْ و اجلسْ ، فجلسَ الميتُ ، و ابتدأ يتكلمُ فدفعهُ إلى أمهِ . فاعترى الجميعَ خوفٌ و مجَّدوا اللهَ قائلينَ : قد قامَ فينا نبيٌ عظيمٌ و افتقد اللهُ شعبَهُ . و شاعَ هذا الكلامُ عنهُ في جميع اليهوديةِ و كلِّ الكورةِ . </a:t>
            </a:r>
          </a:p>
        </p:txBody>
      </p:sp>
    </p:spTree>
    <p:extLst>
      <p:ext uri="{BB962C8B-B14F-4D97-AF65-F5344CB8AC3E}">
        <p14:creationId xmlns:p14="http://schemas.microsoft.com/office/powerpoint/2010/main" val="24917450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232212"/>
      </p:ext>
    </p:extLst>
  </p:cSld>
  <p:clrMapOvr>
    <a:masterClrMapping/>
  </p:clrMapOvr>
  <p:transition spd="slow" advClick="0" advTm="0"/>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Title 1"/>
          <p:cNvSpPr>
            <a:spLocks noGrp="1"/>
          </p:cNvSpPr>
          <p:nvPr>
            <p:ph type="title"/>
          </p:nvPr>
        </p:nvSpPr>
        <p:spPr bwMode="auto">
          <a:xfrm>
            <a:off x="-1524000" y="19050"/>
            <a:ext cx="152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هاتور1</a:t>
            </a:r>
            <a:endParaRPr lang="en-US"/>
          </a:p>
        </p:txBody>
      </p:sp>
      <p:sp>
        <p:nvSpPr>
          <p:cNvPr id="71683"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رسالة معلمنا بولس الرسول الثانية إلى كورنثوس ( 9 : 1 - 9 ) </a:t>
            </a:r>
          </a:p>
        </p:txBody>
      </p:sp>
      <p:sp>
        <p:nvSpPr>
          <p:cNvPr id="71684"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فإنهُ من جهةِ الخدمةِ التي تصنعُ للقديسين ، فهو فضولٌ مني ، أن اكتبَ إليكم عنها ، لأني أعرفُ نشاطكم ، الذى افتخرُ به من جهتكم لدى المكدونيينَ ، أن أهلَ أخائية مستعدة منذ العام الماضي . و غيرتكم قد حرَّضت الأكثيرينَ ، و لكن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18A7ED-A063-4E8F-9E3C-FABF680F6794}"/>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قد أرسلنا الاخوة إليكم لكي لا يكونُ فخرنا الذي افتخرناهُ بكم باطلاً ، من هذا القبيل كي تكونوا مستعدينَ كما قلت . حتى إذا جاءَ معي مكدونيون ، و وجدوكم غيرَ مستعدينَ ، لا نخجلُ نحنُ حتى لا نقول : أنكم انتم بهذا المقدار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0610403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C0A8FD3-5433-416B-9F63-5B304FA1BA8A}"/>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فرأيتُ لازماً أن أرضي الاخوة : أن يسبقوا إليكم و يهيئُوا قبلاً بركتكم ، التي وُعدتم بها من الأول ، لتكونَ هي مُعدة هكذا ، كأنها بركة لا كأنها اغتصابٌ . هذا و أنَّ مَن يزرعُ بالشح فبالشح أيضاً يحصدُ . و من يزرعُ بالبركةِ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2285184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3AD874D-7F4C-4C57-B2AA-D7CDBC3811B3}"/>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فبالبركةِ أيضاً يحصدُ . كل واحدٍ كما ينوى بقلبهِ . ليس عن حزن أو اضطرار . لأن المُعطي المسرورَ يُحبهُ اللهُ . و اللهُ قادرٌ أن يُزيدكم كل نعمةٍ ، لكي تكونوا ، و لكم كلُ اكتفاء ، كل حين في كل شيءٍ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11697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2182266-335E-47DA-AC15-2FDB0BFDAD60}"/>
              </a:ext>
            </a:extLst>
          </p:cNvPr>
          <p:cNvSpPr txBox="1"/>
          <p:nvPr/>
        </p:nvSpPr>
        <p:spPr>
          <a:xfrm>
            <a:off x="0" y="4345206"/>
            <a:ext cx="9144000" cy="2400657"/>
          </a:xfrm>
          <a:prstGeom prst="rect">
            <a:avLst/>
          </a:prstGeom>
          <a:noFill/>
        </p:spPr>
        <p:txBody>
          <a:bodyPr vert="horz" wrap="square" rtlCol="0">
            <a:spAutoFit/>
          </a:bodyPr>
          <a:lstStyle/>
          <a:p>
            <a:pPr algn="r" rtl="1"/>
            <a:r>
              <a:rPr lang="ar-EG" sz="3000" b="1" dirty="0">
                <a:solidFill>
                  <a:srgbClr val="FFFFFF"/>
                </a:solidFill>
                <a:latin typeface="Times New Roman" panose="02020603050405020304" pitchFamily="18" charset="0"/>
              </a:rPr>
              <a:t>الذين منهم فيجلس وهرموجانس. الرب يُعطي رحمة لبيتِ انيسيفورس لأنهُ أراحني مراراً كثيراً و لم يَخجل بسلسلتي. بل لما آتي إلى رومية أسرعَ في طلبي فوجدني. ليعطه الربُ أن يجدَ رحمة من عندِ الربِّ في ذلك اليوم، و كلُ خدمةٍ خدَمني بها في أفسس أنت تعرفها جيداً. و أنت أيضاً يا ابني تقوَّ بالنعمةِ التى بالمسيح يسوعَ. و ما سمعتهُ مني بشهودٍ كثيرين،</a:t>
            </a:r>
            <a:endParaRPr lang="en-GB" sz="3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3272984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210354E-9E18-40CA-A49A-E3C0BE395D94}"/>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تزدادون في كل عمل صالح . كما هو مكتوبٌ : فرقَ أعطى المساكينَ ، بره يَبقى إلى الأبدِ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5755084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475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000" b="1" u="sng" dirty="0">
                <a:solidFill>
                  <a:srgbClr val="FFC000"/>
                </a:solidFill>
                <a:latin typeface="Times New Roman" panose="02020603050405020304" pitchFamily="18" charset="0"/>
                <a:cs typeface="Times New Roman" panose="02020603050405020304" pitchFamily="18" charset="0"/>
              </a:rPr>
              <a:t>الكاثوليكون من رسالة معلمنا يعقوب الرسول (1:3ـ12)</a:t>
            </a:r>
          </a:p>
        </p:txBody>
      </p:sp>
      <p:sp>
        <p:nvSpPr>
          <p:cNvPr id="74755"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لا تكونوا معلمينَ كثيرين يا اخوتي عالمينَ أنكم تأخذونَ دينونة أعظمَ . لأننا في أشياءٍ كثيرةٍ نعثرُ جميعُنا . إن كانَ أحدٌ لا يعثرُ في الكلام ، فذاكَ رجلٌ كاملٌ قادرٌ أن يُلجم كلَّ الجسدِ أيضاً. هوذا الخيلُ تصنع اللجُم في أفواهها لكي تطاوعنا فنديرَ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6D2B27-8479-4B4B-AAD0-FF0933726A3D}"/>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جسمَها كلهُ . هوذا السفنُ أيضاً وهى عظيمة بهذا المقدار و تسوقها رياحٌ عاصفة تديرها دفة صغيرة جداً إلى حيثما شاءَ قصدُ المدير . هكذا اللسانُ و هو عضو صغيرٌ و يتكلمُ بالعظائم . هوذا نارٌ قليلة أي وقودٍ تحرقُ . فاللسانُ نارٌ عالمُ الظلم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4939565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E63E65F-9C1F-44D0-810D-075177A11EBC}"/>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هكذا جُعلَ في أعضائنا اللسانُ الذي يُدنسُ الجسدَ كلهُ و يَحرق بكرة الكون و يُضرَم من جهنمَ . لأنَ جميعَ طبائع الوحوش و الطيور و الهوام تذللُ و التي في البحار تذللُ و قد تذللَ للطبع البشرى ، و أما اللسانُ فلا يستطيعُ أحدٌ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2312399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DF9567-83D6-4B50-8BB0-3432222D9FB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من الناس أن يذلـله ، هو شرٌ لا يُضبط مملوءٌ سمُ الموتِ ، به نباركُ اللهَ الآبَ و بهِ نلعن الناس الذين خلقهم الله على شبههِ . من الفم الواحدِ تخرجُ البركة و اللعنة ، لا يجبُ يا اخوتي أن تكون هذه الأمور هكذا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8778117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9A07B5C-3A32-4928-8990-10FF4B58277B}"/>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ألعلَ ينبوعاً ينبعُ من نفس عين واحدةٍ العذبَ و المرَّ . هل تقدر يا اخوتي  تينة أن تصنعَ زيتوناً ، أو كرمة تيناً . فكذلك لا يُمكن المالحُ أن يصيرَ ماءً عذباً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1978584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Title 1"/>
          <p:cNvSpPr txBox="1">
            <a:spLocks/>
          </p:cNvSpPr>
          <p:nvPr/>
        </p:nvSpPr>
        <p:spPr bwMode="auto">
          <a:xfrm>
            <a:off x="0" y="0"/>
            <a:ext cx="9144000" cy="56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2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( 37:10 ـ 1:11)</a:t>
            </a:r>
          </a:p>
        </p:txBody>
      </p:sp>
      <p:sp>
        <p:nvSpPr>
          <p:cNvPr id="79875"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و أنتم تعرفون الأمرَ الذي كانَ في كلِّ اليهوديةِ ، مُبتدئاً من الجليل بعدَ المعموديةِ التي كرز بها يوحنا . يسوعُ الذي من الناصرةِ كيف مَسحهُ اللهُ بالروح القدس و القوةِ ‎. هذا الذى جاءَ يصنعُ الخيرَ و يشفي كل الذين قهروا من الشيطان ،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9EAE935-E919-4C56-AD8F-094BAC9ADBA2}"/>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لأن اللهَ كان معه ، و نحن شهودٌ لكل شيءٍ صُنع في كورةِ اليهوديةِ و في أورشليمَ .  هذا الذى قتلوهُ أيضاً مُعلقينَ إياهُ على خشبةٍ . هذا أقامهُ اللهُ في اليوم الثالثِ و أعطاهُ أن يظهرَ ليس لجميع الشعبِ ، بل للشهودِ الذين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530321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3FF0A03-18A9-4131-8D06-4A72BE8A5AB3}"/>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سبقَ اللهُ فاختارهم الذين هم نحنُ ، الذين أكلنا و شربنا معه بعد قيامته من بين الأموات . و أمرنا أن نكرز للشعبِ و نشهدَ بأن هذا هو المُعَيَّنُ من اللهِ دياناً للأحياءِ و الأمواتِ . و هذا الذى شهدَ له جميعُ الأنبياءِ أن كلَّ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7085923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C0CB1F7-0D9F-440B-B692-3F4E0342A119}"/>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مَن يُؤمنُ به ينالُ باسمه غفرانَ الخطايا . فبينما بطرسُ يتكلمُ بهذه الأقوال حلَّ الروحُ القدسُ على جميع الذين كانوا يسمعون الكلمة . فاندهشَ المؤمنون الذين من أهل الختان الذين جاءوا مع بطرس . لأن موهبة الروح القدس قد انسكبت على الأمم أيضاً . لأنهم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95706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5A597B2-5115-4EA7-A6A9-C31CFB9C59EF}"/>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هذا أودعهُ أناساً أمناءَ، يكونون أهلاً أن يُعلموا آخرينَ. فاشترك أنتَ في احتمال الآلام، كجندي صالح للمسيح يسوع. لأنه ليس أحدٌ و هو يَتجندُ، أن يَرتبكَ بأعمال الحياةِ، لكي يُرضيَ مَن جَندهُ. و إذا مَضى واحدٌ إلى مَوضع الحربِ، فلن ينالَ الإكليلَ إن لم يُجاهدْ قانونياً. و لابد للفلاح الذى يتعبُ أن ينال أولاً من الأثمار. افهم ما أقولهُ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0343055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FC03505-35B5-4A32-A8F8-380AEADDFB39}"/>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كانوا يسمعونهم يتكلمون بالسنةٍ و يُعظمونَ الله حينئذٍ أجابَ بطرسُ قائلاً : أترى يستطيعُ أحدٌ أن يمنعَ الماءَ حتى لا يعتمدَ هؤلاءِ الذينَ قبلوا الروحَ القدسَ كما نحنُ أيضاً . و أمرَ أن يعتمدوا باسم يسوعَ المسيح . حينئذٍ سألوهُ أن يمكثَ أياماً عندَهم فسمعَ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8918249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3BC481C-B97E-4DC7-9B4D-369909960B3D}"/>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الرسلُ و الاخوة الذينَ كانوا في اليهوديةِ أن الأممَ أيضاً قبلوا كلمة اللهِ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6475421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23F19-2A18-4833-B4AD-00B3098436D7}"/>
              </a:ext>
            </a:extLst>
          </p:cNvPr>
          <p:cNvSpPr txBox="1">
            <a:spLocks/>
          </p:cNvSpPr>
          <p:nvPr/>
        </p:nvSpPr>
        <p:spPr bwMode="auto">
          <a:xfrm>
            <a:off x="364331" y="1938337"/>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(64 : 10 – 11)</a:t>
            </a:r>
          </a:p>
        </p:txBody>
      </p:sp>
      <p:sp>
        <p:nvSpPr>
          <p:cNvPr id="3" name="Content Placeholder 3">
            <a:extLst>
              <a:ext uri="{FF2B5EF4-FFF2-40B4-BE49-F238E27FC236}">
                <a16:creationId xmlns:a16="http://schemas.microsoft.com/office/drawing/2014/main" id="{DFA85FAB-E59C-4039-9E56-F6DF5E812E32}"/>
              </a:ext>
            </a:extLst>
          </p:cNvPr>
          <p:cNvSpPr txBox="1">
            <a:spLocks/>
          </p:cNvSpPr>
          <p:nvPr/>
        </p:nvSpPr>
        <p:spPr bwMode="auto">
          <a:xfrm>
            <a:off x="0" y="4345206"/>
            <a:ext cx="8305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eaLnBrk="1" hangingPunct="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فلتُروَ أتلامها و لتكثرْ أثمارُها . و تفرحُ بقطراتِها و تنبتُ . باركْ إكليلَ السنةِ بصلاحِكَ. و بقاعُك تمتلئُ من الدسمِ .  </a:t>
            </a:r>
          </a:p>
        </p:txBody>
      </p:sp>
    </p:spTree>
    <p:extLst>
      <p:ext uri="{BB962C8B-B14F-4D97-AF65-F5344CB8AC3E}">
        <p14:creationId xmlns:p14="http://schemas.microsoft.com/office/powerpoint/2010/main" val="425313011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09FDC-9E57-460E-8E1E-13BBCD2F90CA}"/>
              </a:ext>
            </a:extLst>
          </p:cNvPr>
          <p:cNvSpPr>
            <a:spLocks noGrp="1"/>
          </p:cNvSpPr>
          <p:nvPr/>
        </p:nvSpPr>
        <p:spPr bwMode="auto">
          <a:xfrm>
            <a:off x="0" y="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لوقا البشير (8 : 4-15)</a:t>
            </a:r>
            <a:endParaRPr lang="en-US" dirty="0"/>
          </a:p>
        </p:txBody>
      </p:sp>
      <p:sp>
        <p:nvSpPr>
          <p:cNvPr id="3" name="Content Placeholder 2">
            <a:extLst>
              <a:ext uri="{FF2B5EF4-FFF2-40B4-BE49-F238E27FC236}">
                <a16:creationId xmlns:a16="http://schemas.microsoft.com/office/drawing/2014/main" id="{B4F08341-1670-4A68-AF6E-253FCA9190C7}"/>
              </a:ext>
            </a:extLst>
          </p:cNvPr>
          <p:cNvSpPr>
            <a:spLocks noGrp="1"/>
          </p:cNvSpPr>
          <p:nvPr/>
        </p:nvSpPr>
        <p:spPr bwMode="auto">
          <a:xfrm>
            <a:off x="0" y="765175"/>
            <a:ext cx="9144000" cy="1566582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marR="0" lvl="0" indent="0" algn="justLow" defTabSz="914400" rtl="1" eaLnBrk="1" fontAlgn="base" latinLnBrk="0" hangingPunct="1">
              <a:lnSpc>
                <a:spcPct val="100000"/>
              </a:lnSpc>
              <a:spcBef>
                <a:spcPct val="20000"/>
              </a:spcBef>
              <a:spcAft>
                <a:spcPct val="0"/>
              </a:spcAft>
              <a:buClrTx/>
              <a:buSzTx/>
              <a:buFontTx/>
              <a:buNone/>
              <a:tabLst/>
              <a:defRPr/>
            </a:pPr>
            <a:r>
              <a:rPr lang="ar-SA" sz="4400" b="1" dirty="0">
                <a:solidFill>
                  <a:schemeClr val="tx1"/>
                </a:solidFill>
                <a:cs typeface="Times New Roman" panose="02020603050405020304" pitchFamily="18" charset="0"/>
              </a:rPr>
              <a:t>فلما اجتمعَ جمعٌ كثيرٌ أيضاً من الذينَ جاءُوا إليهِ من كلِّ مَدينةٍ قالَ بمَثلٍ : خرجَ الزارعُ ليزرعَ زرعَهُ، و فيما هو يزرعُ سقطَ بعضٌ على الطريق فانداسَ و أكلتهُ طيورُ السماءِ  ، وسقطَ آخرٌ على الصخر فلما نبتَ جفَّ لأنهُ لم تكنْ لهُ رطوبة . و سقطَ آخرٌ في وسطِ الشوكِ فنبتَ مَعهُ الشوكُ و</a:t>
            </a:r>
            <a:r>
              <a:rPr lang="ar-EG" sz="4400" b="1" dirty="0">
                <a:solidFill>
                  <a:schemeClr val="tx1"/>
                </a:solidFill>
                <a:cs typeface="Times New Roman" panose="02020603050405020304" pitchFamily="18" charset="0"/>
              </a:rPr>
              <a:t> </a:t>
            </a:r>
            <a:r>
              <a:rPr kumimoji="0" lang="ar-SA"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خنقهُ . و سقطَ آخرٌ على الأرضِ الجيدةِ فلما نبتَ صنعَ ثمراً مئة ضعفٍ . قالَ هذا و نادى : مَنْ لهُ أذنانِ للسمعِ فليسمعْ . فسألهُ تلاميذهُ قائلينَ : ما عسى أن يكونَ هذا المثلُ . فقالَ لهم : أما انتم فقد أعطى أن تعرفوا أسرارَ ملكوتِ اللهِ ، و أما للباقينَ فكانَ يكلمهم بأمثالٍ حتى أنهم مبصرينَ لا يبصرونَ و سامعينَ لا يسمعونَ و لا يفهمونَ . و هذا هو المثلُ : الزرعُ هو كلامُ اللهِ ، و الذينَ على الطريقِ هم الذينَ يسمعونَ ثم يأتي إبليسُ وينزعُ الكلمة من قلوبهم ، لئلا يؤمنوا فيخلصوا . و الذينَ على</a:t>
            </a:r>
            <a:r>
              <a:rPr kumimoji="0" lang="ar-EG"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الصخر هم الذين متى سمِعوا يَقبلونَ الكلمة بفرحٍ . و هؤلاءِ ليسَ لهم أصلٌ فيؤمنونَ إلى حينٍ . و في وقتِ التجربةِ يرتدونَ ، و الذى سقط بينَ الشوكِ هم الذينَ يسمعونَ فيختنقونَ من همومِ الحياةِ و غِناها ولذاتِها و لا يثمرون ثمراً . و الذي سقطَ على الأرضِ الجيدةِ هم الذينَ يسمعونَ الكلمة فيَحفظونها في قلبٍ جيدٍ صالحٍ و يُثمرونَ بالصبر</a:t>
            </a:r>
            <a:r>
              <a:rPr kumimoji="0" lang="ar-EG" sz="4400" b="1" i="0" u="none" strike="noStrike" kern="0" cap="none" spc="0" normalizeH="0" baseline="0" noProof="0" dirty="0">
                <a:ln>
                  <a:noFill/>
                </a:ln>
                <a:solidFill>
                  <a:schemeClr val="tx1"/>
                </a:solidFill>
                <a:effectLst/>
                <a:uLnTx/>
                <a:uFillTx/>
                <a:latin typeface="Calibri"/>
                <a:ea typeface="+mn-ea"/>
                <a:cs typeface="Times New Roman" panose="02020603050405020304" pitchFamily="18" charset="0"/>
              </a:rPr>
              <a:t>.</a:t>
            </a:r>
            <a:endParaRPr kumimoji="0" lang="ar-SA"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endParaRPr>
          </a:p>
        </p:txBody>
      </p:sp>
    </p:spTree>
    <p:extLst>
      <p:ext uri="{BB962C8B-B14F-4D97-AF65-F5344CB8AC3E}">
        <p14:creationId xmlns:p14="http://schemas.microsoft.com/office/powerpoint/2010/main" val="277029842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7000290"/>
      </p:ext>
    </p:extLst>
  </p:cSld>
  <p:clrMapOvr>
    <a:masterClrMapping/>
  </p:clrMapOvr>
  <p:transition spd="slow" advClick="0" advTm="0"/>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Title 1"/>
          <p:cNvSpPr>
            <a:spLocks noGrp="1"/>
          </p:cNvSpPr>
          <p:nvPr>
            <p:ph type="title"/>
          </p:nvPr>
        </p:nvSpPr>
        <p:spPr bwMode="auto">
          <a:xfrm>
            <a:off x="-1524000" y="19050"/>
            <a:ext cx="152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هاتور2</a:t>
            </a:r>
            <a:endParaRPr lang="en-US"/>
          </a:p>
        </p:txBody>
      </p:sp>
      <p:sp>
        <p:nvSpPr>
          <p:cNvPr id="8397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رسالة معلمنا بولس الرسول إلى العبرانيين</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( 6 : 7 - 15 )</a:t>
            </a:r>
          </a:p>
        </p:txBody>
      </p:sp>
      <p:sp>
        <p:nvSpPr>
          <p:cNvPr id="83972"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لأنَّ الأرضَ التي تشربُ المطرَ الهاطلَ عليها مراراً كثيرة ، و تـُنبتُ عُشباً صَالِحاً للذينَ فلحت من أجلِهم تنالُ بركة من اللهِ . و لكنْ إنْ أخرجت شوكاً و حَسكاً ، فهي غير مُفلحة و قريبة من اللعنةِ ، التي نهايتُها تكونُ للحريقِ . و </a:t>
            </a:r>
          </a:p>
        </p:txBody>
      </p:sp>
    </p:spTree>
  </p:cSld>
  <p:clrMapOvr>
    <a:masterClrMapping/>
  </p:clrMapOvr>
  <p:transition spd="slow"/>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9919A76-A403-49F1-9D76-1C70D489225D}"/>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لكننا قد تيقنا من جهتِكم أيُها الأحباءُ المُختارينَ والقريبينَ من الخلاصِ ، و إنْ كنا نتكلمُ هكذا أيضاً ، لأنَّ اللهَ ليسَ بظالمٍ حتى ينسى عملكم وتعبَ مَحبتكم التي أظهرتموها نحوَ اسمِه ، إذ قد خدمتم القديسينَ و تخدمونهم أيضاً ، ولكننا نـُودُ أنَّ كلَّ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5442105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AF852E-1A5C-4A94-8EB3-CF53A8F3E221}"/>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واحدٍ منكم يُظهـِر هذا الاجتهاد بعينه ليَقين الرجاءِ إلى النهايةِ . لكي لا تكونوا ضُعفاءَ ، بلْ تكونوا مُتمثلينَ بالذينَ وَرثوا المَواعيدَ بالإيمانِ و الأناةِ . فإنهُ لما وَعد اللهُ إبراهيمَ ، إذ لم يكن لهُ أعظم يُقسمُ بهِ ، أقسمَ بذاتِهِ قائلاً : إني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0093226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0E0A87B-76D2-435D-83DE-E2DABDE9465F}"/>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لأبارككَ بركة ، و أكثرنكَ تكثيراً ، و هكذا إذ تأنى ظفرَ بالموعدِ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473949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018" name="Title 1"/>
          <p:cNvSpPr txBox="1">
            <a:spLocks/>
          </p:cNvSpPr>
          <p:nvPr/>
        </p:nvSpPr>
        <p:spPr bwMode="auto">
          <a:xfrm>
            <a:off x="0" y="0"/>
            <a:ext cx="9144000" cy="618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الكاثوليكون من رسالة معلمنا يهوذا الرسول ( 14:1ـ25)</a:t>
            </a:r>
          </a:p>
        </p:txBody>
      </p:sp>
      <p:sp>
        <p:nvSpPr>
          <p:cNvPr id="86019"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و تنبأ عن هؤلاء أيضاً أخنوخ السابع من آدم قائلاً : هوذا قد جاءَ الربُ في ربوات قديسيه ليصنع دينونة على الجميع ، و يعاقب جميع المنافقين على جميع أعمال نفاقهم التي نافقوا بها ، و على كلِّ شيءٍ صعب الذي تكلم به عليه .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33ADB4A-2B55-48EB-8738-2E1532817615}"/>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فليُعطك الربُ علماً في كلِّ شيءٍ. اذكرْ يسوعَ المسيح الذى قامَ من بين الأمواتِ من نسل داودَ بحسبِ إنجيلي. الذى احتملُ فيه الآلامَ حتى القيود كفاعل شر، لكن كلمة اللهِ لا تقيدُ. لأجل ذلك أنا أصبرُ على كلِّ شيءٍ لأجل المختارينَ، لكي يَنالوا الخلاصَ الذى في المسيح يسوعَ مع المجدِ الأبديِّ.</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5236574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A701327-5B72-4FF3-BE99-249AA3626C0D}"/>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خطاة منافقون . هؤلاءِ هم متذمرون ، ملومون سالكون بحسب شهواتهم . فمنهم يتكلم بعظائم ، يحابون الوجوه من أجل المنفعة . و أما أنتم يا أحبائي : فاذكروا الأقوال التى قالها سابقاً رسلُ ربنا يسوع المسيح . فإنهم كانوا يقولون لكم : أنهُ في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5981976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C008FA2-84E4-4304-8679-E95C92FE91C4}"/>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الزمان الأخير سيأتي قوم طغاة سالكين بحسب شهوات نفاقهم . هؤلاء هم المعتزلون بأنفسهم ، نفسانيون لا روح لهم . و أما أنتم يا أحبائي ، فابنوا أنفسكم على إيمانكم الأقدس ، مصلين في الروح القدس . و لنحفظ أنفسنا في محبةِ اللهِ ، منتظرين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2757415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7171AA3-CBBB-42C0-9BE5-E83F3E223546}"/>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رحمة ربنا يسوع المسيح للحياةِ الأبديةِ . و بَكِتوا البعضَ عِندما يَكونونَ مُدانينَ . و خلِصوا البعضَ و اختطفوهم من النار ، و ارحموا البعضَ بالتقوى غيرَ عَاثرينَ ، و يُقيمكم أمام مجده بلا عيب في الابتهاج . الله وحده مخلصنا بيسوع المسيح ربنا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4051224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5956367-7B32-4959-B11B-F9F2AECEF5D0}"/>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لهُ المجدُ و العظمة والعزُ و السلطان قبل كل الدهور و الآن و إلى كل الدهور آمين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2490842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1138" name="Title 1"/>
          <p:cNvSpPr txBox="1">
            <a:spLocks/>
          </p:cNvSpPr>
          <p:nvPr/>
        </p:nvSpPr>
        <p:spPr bwMode="auto">
          <a:xfrm>
            <a:off x="0" y="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(19:5ـ29)</a:t>
            </a:r>
          </a:p>
        </p:txBody>
      </p:sp>
      <p:sp>
        <p:nvSpPr>
          <p:cNvPr id="91139"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و لكن ملاك الربِّ فتحَ أبوابَ السجنِ في الليلِ و أخرجهم و قالَ : اذهبوا و كلموا الشعبَ في الهيكلِ بجميعِ  كلام هذه الحياة . فلما سمعوا بكروا و دخلوا الهيكل ، و جعلوا يعلمون . ثم جاء رئيسُ الكهنة و كل الذين معه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BAC0264-BF18-4870-A041-BC0FE0CECFBD}"/>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و اجتمعوا في المجمع مع كل  شيوخ بني إسرائيل ، فأرسلوا إلى الحبس ليؤتى بهم . و لكن الخدام لما جاءوا ، لم يجدوهم في السجن ، فرجعوا و اخبروهم قائلين : أننا وجدنا الحبس مغلقا بكل حرص ، و الحراس واقفين على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1038654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6093C99-BD98-40D2-B797-FCDA12A7DA4B}"/>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الأبواب . و لكن لما فتحنا ، لم نجد أحداً في الداخل . فلما سمع الكاهن و قائد جند الهيكل و رؤساء الكهنة هذه الأقوال ، ارتابوا من جهتهم قائلين : ما عسى أن يكون هذا . ثم جاء واحد وأخبرهم قائلا : هوذا الرجال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7372339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737F6F9-A026-4B0F-8751-53766D1452D6}"/>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الذين وضعمتوهم في السجن ، هم في الهيكل واقفين يعلمون الشعب . حينئذ مضى قائدُ الجندِ مع الخدام فأحضروهم بغير عنف ،لأنهم كانوا يخافون الشعب لئلا يرجموهم . فلما أحضروهم ، أوقفوهم في المجمع . فسألهم رئيس الكهنة قائلاً : آما أوصيناكم وصية . أن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1811030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5D20FE0-EFE2-43C8-983E-6EB3062C7796}"/>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لا تعلموا بهذا الاسم ، و ها أنتم قد ملأتم أورشليم بتعليمكم ، وتريدون أن تجلبوا علينا دم هذا الإنسان . فأجاب بطرس و الرسل و قالوا : ينبغي أن يطاع الله اكثر من الناس.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05740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88337-70A8-4F05-83D1-F52DF5AE0704}"/>
              </a:ext>
            </a:extLst>
          </p:cNvPr>
          <p:cNvSpPr txBox="1">
            <a:spLocks/>
          </p:cNvSpPr>
          <p:nvPr/>
        </p:nvSpPr>
        <p:spPr bwMode="auto">
          <a:xfrm>
            <a:off x="364331" y="1938337"/>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( 16:103،10)</a:t>
            </a:r>
          </a:p>
        </p:txBody>
      </p:sp>
      <p:sp>
        <p:nvSpPr>
          <p:cNvPr id="3" name="Content Placeholder 3">
            <a:extLst>
              <a:ext uri="{FF2B5EF4-FFF2-40B4-BE49-F238E27FC236}">
                <a16:creationId xmlns:a16="http://schemas.microsoft.com/office/drawing/2014/main" id="{809C5D91-D116-4A9F-8ED9-1B92FF156C44}"/>
              </a:ext>
            </a:extLst>
          </p:cNvPr>
          <p:cNvSpPr txBox="1">
            <a:spLocks/>
          </p:cNvSpPr>
          <p:nvPr/>
        </p:nvSpPr>
        <p:spPr bwMode="auto">
          <a:xfrm>
            <a:off x="0" y="4345206"/>
            <a:ext cx="8305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eaLnBrk="1" hangingPunct="1">
              <a:spcBef>
                <a:spcPct val="20000"/>
              </a:spcBef>
            </a:pPr>
            <a:r>
              <a:rPr lang="ar-EG" sz="3200" b="1">
                <a:solidFill>
                  <a:srgbClr val="FFFFFF"/>
                </a:solidFill>
                <a:latin typeface="Times New Roman" panose="02020603050405020304" pitchFamily="18" charset="0"/>
                <a:cs typeface="Times New Roman" panose="02020603050405020304" pitchFamily="18" charset="0"/>
              </a:rPr>
              <a:t>تشبع جميع شجر الحقل . و أرز لبنان الذى غرسته . الذى يرسل العيون في الأودية . و في وسط الجبال تعبر المياه .  </a:t>
            </a:r>
          </a:p>
        </p:txBody>
      </p:sp>
    </p:spTree>
    <p:extLst>
      <p:ext uri="{BB962C8B-B14F-4D97-AF65-F5344CB8AC3E}">
        <p14:creationId xmlns:p14="http://schemas.microsoft.com/office/powerpoint/2010/main" val="996687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txBox="1">
            <a:spLocks/>
          </p:cNvSpPr>
          <p:nvPr/>
        </p:nvSpPr>
        <p:spPr bwMode="auto">
          <a:xfrm>
            <a:off x="0" y="3727949"/>
            <a:ext cx="9144000" cy="61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الكاثوليكون من رسالة معلمنا يعقوب الرسول ( 5:2ـ13)</a:t>
            </a:r>
          </a:p>
        </p:txBody>
      </p:sp>
      <p:sp>
        <p:nvSpPr>
          <p:cNvPr id="32771" name="Content Placeholder 3"/>
          <p:cNvSpPr txBox="1">
            <a:spLocks/>
          </p:cNvSpPr>
          <p:nvPr/>
        </p:nvSpPr>
        <p:spPr bwMode="auto">
          <a:xfrm>
            <a:off x="-134471" y="4345206"/>
            <a:ext cx="9278471"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100" b="1" dirty="0">
                <a:solidFill>
                  <a:srgbClr val="FFFFFF"/>
                </a:solidFill>
                <a:latin typeface="Times New Roman" panose="02020603050405020304" pitchFamily="18" charset="0"/>
                <a:cs typeface="Times New Roman" panose="02020603050405020304" pitchFamily="18" charset="0"/>
              </a:rPr>
              <a:t>اسمعوا يا اخوتي الأحباءَ، أما اختارَ اللهُ فقراءَ العالم أغنياءَ في الإيمان، و وَرثة الملكوتِ الذى وَعدَ بهِ الذين يُحبونهُ. و أما انتم فاحتقرتم المسكينَ. أليسَ الأغنياءُ يتسلطونَ عليكُم و هُم يسوقونكم إلى المحاكم. أما هم يُجدفون على الاسم الصالح </a:t>
            </a:r>
            <a:r>
              <a:rPr lang="ar-EG" sz="3100" b="1" dirty="0">
                <a:solidFill>
                  <a:srgbClr val="FFFFFF"/>
                </a:solidFill>
                <a:latin typeface="Times New Roman" panose="02020603050405020304" pitchFamily="18" charset="0"/>
              </a:rPr>
              <a:t>الذى دُعيَ به عليكُم. فإن كنتم تكملون الناموس الملوكيَّ حَسبَ الكتابِ، تحبُ قريبكَ كنفسِكَ ، فحسناً تفعلون. </a:t>
            </a:r>
            <a:endParaRPr lang="ar-EG" sz="31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31320-9440-43B2-A684-A4707FA7ABDF}"/>
              </a:ext>
            </a:extLst>
          </p:cNvPr>
          <p:cNvSpPr>
            <a:spLocks noGrp="1"/>
          </p:cNvSpPr>
          <p:nvPr/>
        </p:nvSpPr>
        <p:spPr bwMode="auto">
          <a:xfrm>
            <a:off x="0" y="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متى البشير ( 1:13 ـ 9)</a:t>
            </a:r>
            <a:endParaRPr lang="en-US" dirty="0"/>
          </a:p>
        </p:txBody>
      </p:sp>
      <p:sp>
        <p:nvSpPr>
          <p:cNvPr id="3" name="Content Placeholder 2">
            <a:extLst>
              <a:ext uri="{FF2B5EF4-FFF2-40B4-BE49-F238E27FC236}">
                <a16:creationId xmlns:a16="http://schemas.microsoft.com/office/drawing/2014/main" id="{D267F8C2-EED0-43AB-92FC-61938856D9F2}"/>
              </a:ext>
            </a:extLst>
          </p:cNvPr>
          <p:cNvSpPr>
            <a:spLocks noGrp="1"/>
          </p:cNvSpPr>
          <p:nvPr/>
        </p:nvSpPr>
        <p:spPr bwMode="auto">
          <a:xfrm>
            <a:off x="0" y="765175"/>
            <a:ext cx="9144000" cy="889474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algn="justLow" eaLnBrk="1" hangingPunct="1">
              <a:buNone/>
            </a:pPr>
            <a:r>
              <a:rPr lang="ar-SA" sz="4400" b="1" dirty="0">
                <a:solidFill>
                  <a:schemeClr val="tx1"/>
                </a:solidFill>
                <a:cs typeface="Times New Roman" panose="02020603050405020304" pitchFamily="18" charset="0"/>
              </a:rPr>
              <a:t>في ذلك اليوم خرجَ يسوعُ من البيتِ ، و جلسَ عندَ عبر البحر ، فاجتمع إليه جموع كثيرة ، حتى انه صعد إلى السفينة و جلس . و الجمع كله وقف على الشاطئ . فكلمهم كثيراً بأمثال قائلاً : هوذا الزارع قد خرج ليزرع . و فيما هو يزرع سقط بعض على الطريق ، فجاءت الطيور و أكلته ، و سقط آخر</a:t>
            </a:r>
            <a:r>
              <a:rPr lang="ar-EG" sz="4400" b="1" dirty="0">
                <a:solidFill>
                  <a:schemeClr val="tx1"/>
                </a:solidFill>
                <a:cs typeface="Times New Roman" panose="02020603050405020304" pitchFamily="18" charset="0"/>
              </a:rPr>
              <a:t> </a:t>
            </a:r>
            <a:r>
              <a:rPr lang="ar-SA" sz="4400" b="1" dirty="0">
                <a:solidFill>
                  <a:schemeClr val="tx1"/>
                </a:solidFill>
                <a:cs typeface="Times New Roman" panose="02020603050405020304" pitchFamily="18" charset="0"/>
              </a:rPr>
              <a:t>على الأماكن المحجرة حيث لم يكن لها عمق أرض ، فنبت حالاً إذ لم يكن له عمق أرض . و لكن لما أشرقت الشمس أحترق ، و إذ لم يكن له أصل جف. و سقط آخر على الشوك فطلع الشوك و خنقه . و سقط آخر على الأرض الجيدة ، فأعطى ثمراً بعض مئة ، و آخر ستين ، و آخر ثلاثين ، من له أذنان للسمع فليسمع .</a:t>
            </a:r>
          </a:p>
        </p:txBody>
      </p:sp>
    </p:spTree>
    <p:extLst>
      <p:ext uri="{BB962C8B-B14F-4D97-AF65-F5344CB8AC3E}">
        <p14:creationId xmlns:p14="http://schemas.microsoft.com/office/powerpoint/2010/main" val="403370620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9633393"/>
      </p:ext>
    </p:extLst>
  </p:cSld>
  <p:clrMapOvr>
    <a:masterClrMapping/>
  </p:clrMapOvr>
  <p:transition spd="slow" advClick="0" advTm="0"/>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Title 1"/>
          <p:cNvSpPr>
            <a:spLocks noGrp="1"/>
          </p:cNvSpPr>
          <p:nvPr>
            <p:ph type="title"/>
          </p:nvPr>
        </p:nvSpPr>
        <p:spPr bwMode="auto">
          <a:xfrm>
            <a:off x="-1524000" y="19050"/>
            <a:ext cx="152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هاتور3</a:t>
            </a:r>
            <a:endParaRPr lang="en-US"/>
          </a:p>
        </p:txBody>
      </p:sp>
      <p:sp>
        <p:nvSpPr>
          <p:cNvPr id="95235"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رسالة معلمنا بولس الرسول الثانية إلى تيموثاوس (1 : 1 - 21 )</a:t>
            </a:r>
          </a:p>
        </p:txBody>
      </p:sp>
      <p:sp>
        <p:nvSpPr>
          <p:cNvPr id="95236"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بولسُ و سلوانسُ و تيموثاوسُ ، إلى كنيسةِ التسالونيكيين في اللهِ أبينا و ربنا يسوعَ المسيح . النعمة لكم و السلامُ من اللهِ أبينا و ربنا يسوعَ المسيح . ينبغي لنا أن نشكرَ اللهِ في كل حين ، من جهتكم أيها الاخوة كما يحقُ . </a:t>
            </a:r>
          </a:p>
        </p:txBody>
      </p:sp>
    </p:spTree>
  </p:cSld>
  <p:clrMapOvr>
    <a:masterClrMapping/>
  </p:clrMapOvr>
  <p:transition spd="slow"/>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253C7C2-2201-4AEB-957B-58F35A18CF2B}"/>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لأن إيمانكم ينمو كثيراً و محبة كلِّ واحدٍ منكم بعضكم لبعض تزدادُ . حتى أننا نحنُ أنفسنا نفخرُ بكم ، في كنائس اللهِ من أجل صبركم ، و إيمانكم في جميع اضطهاداتكم . و شدائدِكم التي تحتملونها . بَينة على قضاءِ اللهِ العادل أنكم تؤهلونَ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4280171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3A109D-FC4D-47D7-A669-B7FE9F8D271C}"/>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لملكوتِ اللهِ الذي لأجلهِ تتعبونَ . إذ هو حكمُ عدل عندَ اللهِ ، أن الذين يضايقونكم يُجازيهم ضيقاً . و أنتم أيُها المُتضايقون يُريحكم معنا ، عندَ استعلان ربنا يسوعَ المسيح من السماءِ معَ ملائكةِ قوتهِ . في نار لهيبٍ ، مُعطياً نقمة للذينَ لا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1702341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D72B1E0-4916-44BD-9918-03D16644FEFF}"/>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يعرفونَ اللهَ و الذينَ لا يُطيعونَ كلامَ إنجيل ربنا يسوعَ المسيح . هؤلاء الذينَ سيُعاقبون بهلاكٍ أبدي ، من وجه الربِّ و من مَجدِ قوتهِ . متى جاءَ ليتمجدَ في قديسيهِ ، و يُتعجبَ منهُ في جميع المؤمنينَ . لأن شهادتنا عندكم صُدِقت في ذلك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0778875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684E50F-7669-4BB9-958B-16B3E77CF4E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اليوم . الأمرُ الذي لأجله نصلى أيضا كل حين من جهتكم أن يؤهلنا إلهنا للدعوةِ ، و يُكمل كل مسرةِ الصلاح وعملَ الإيمان بقوةٍ لكي يتمجدَ اسمُ ربنا يسوعَ المسيح فيكم ، و أنتم أيضاً فيهِ على حسبِ نعمةِ إلهنا و ربنا يسوعَ المسيح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7305033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E403BE2-7187-429F-ABCC-CFED354B7093}"/>
              </a:ext>
            </a:extLst>
          </p:cNvPr>
          <p:cNvSpPr txBox="1"/>
          <p:nvPr/>
        </p:nvSpPr>
        <p:spPr>
          <a:xfrm>
            <a:off x="0" y="4345206"/>
            <a:ext cx="9144000" cy="584775"/>
          </a:xfrm>
          <a:prstGeom prst="rect">
            <a:avLst/>
          </a:prstGeom>
          <a:noFill/>
        </p:spPr>
        <p:txBody>
          <a:bodyPr vert="horz" rtlCol="0">
            <a:spAutoFit/>
          </a:bodyPr>
          <a:lstStyle/>
          <a:p>
            <a:pPr algn="r" rtl="1"/>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4139061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معلمنا بطرس الرسول الأولى ( 3:4ـ11)</a:t>
            </a:r>
          </a:p>
        </p:txBody>
      </p:sp>
      <p:sp>
        <p:nvSpPr>
          <p:cNvPr id="98307"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لأنه يكفيكم الزمانُ الذي مضى ، إذ كنتم تصنعونَ فيه إرادة الأمم . و تسلكونَ في النجاساتِ و الشهواتِ و إدمان المسكراتِ المتنوعةِ : الخلاعةِ و الدنس و عبادةِ الأوثان المرذولةِ . الأمرَ الذي فيه يَستغربونَ أنكم لستم تركضونَ معهم إلى فيض عدم الصحةِ عينها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DC6FBF2-BD87-425D-A47F-707FE4499A1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مُجدفينَ . الذينَ سوفَ يُعطونَ حساباً ، للذي هو على استعدادٍ أن يدينَ الأحياءَ والأمواتَ . فإنهُ لأجل هذا ، بُشر الموتى أيضا لكي يُدانوا حسبَ الناس بالجسدِ ، و لكن ليحيوا حسبَ اللهِ بالروح ، و إنما نهاية كلِّ شيءٍ قد اقتربتْ فتعقلوا إذاً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17332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1F5241F-A419-42A8-A2C0-34212207BF99}"/>
              </a:ext>
            </a:extLst>
          </p:cNvPr>
          <p:cNvSpPr txBox="1"/>
          <p:nvPr/>
        </p:nvSpPr>
        <p:spPr>
          <a:xfrm>
            <a:off x="-161365" y="4412441"/>
            <a:ext cx="9359153" cy="2400657"/>
          </a:xfrm>
          <a:prstGeom prst="rect">
            <a:avLst/>
          </a:prstGeom>
          <a:noFill/>
        </p:spPr>
        <p:txBody>
          <a:bodyPr vert="horz" wrap="square" rtlCol="0">
            <a:spAutoFit/>
          </a:bodyPr>
          <a:lstStyle/>
          <a:p>
            <a:pPr algn="r" rtl="1"/>
            <a:r>
              <a:rPr lang="ar-EG" sz="3000" b="1" dirty="0">
                <a:solidFill>
                  <a:srgbClr val="FFFFFF"/>
                </a:solidFill>
                <a:latin typeface="Times New Roman" panose="02020603050405020304" pitchFamily="18" charset="0"/>
              </a:rPr>
              <a:t>و لكن إن كنتم تحابون، تفعلون خطيئة، مُوبَّخينَ من الناموس كمتعدينَ. لأن مَن حَفظ كلَّ الناموس و إنما عَثرَ في واحدةٍ، فقد صارَ مُجرماً في الكل. لأن الذي قالَ: لا تزن قال أيضاً: لا تقتلْ. فإن لم تزن و لكن قتلتَ فقد صِرتَ مُخالفاً للناموس. هكذا تكلموا و هكذا افعلوا كمَحكوم عَليكم بناموس الحريةِ. لأن الحُكمَ هو بلا رحمةٍ لمَن لم يَعملْ رحمة. لأن الرحمة تفتخرُ على الحُكم.</a:t>
            </a:r>
            <a:endParaRPr lang="en-GB" sz="3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97651145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AE84BA-7EAD-4521-BFC8-43F6DB60A37C}"/>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اسهروا في الصلواتِ . و لكن قبلَ كل شيءٍ فلتكن المحبة دائمة فيكم بعضكم لبعض . لأن المحبة تسترُ كثرة من الخطايا . كونوا محبينَ لضيافةِ الغرباءِ بعضكم لبعض بلا تذمر . و ليخدمَ كلُ واحدٍ الآخرينَ ، بما نالَ من المواهبِ بعضكم بعضاً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62850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E40FA6E-FC01-420A-BA07-6A1B6E2ACE98}"/>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 كوكلاءَ صالحينَ على نعمةِ اللهِ المتنوعةِ . من يتكلم فكأقوال اللهِ ، و مَن يخدم فكأنهُ من قوةٍ يُهيئها اللهُ لكي يتمجدَ اللهُ في كلِّ شيءٍ ، بيسوعَ المسيح الذي له المجدُ و السلطانُ إلى أبدِ الآبدينَ آمين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4354041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6" name="Title 1"/>
          <p:cNvSpPr txBox="1">
            <a:spLocks/>
          </p:cNvSpPr>
          <p:nvPr/>
        </p:nvSpPr>
        <p:spPr bwMode="auto">
          <a:xfrm>
            <a:off x="0" y="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( 5 : 30 – 43 ) </a:t>
            </a:r>
          </a:p>
        </p:txBody>
      </p:sp>
      <p:sp>
        <p:nvSpPr>
          <p:cNvPr id="103427"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إله آبائنا أقامَ يسوعَ الذي أنتم ألقيتم أياديكم عليهِ ، مُعلقينَ إياهُ على خشبةٍ . هذا رفعهُ اللهُ بيمينهِ رئيساً و مُخلصاً ، ليُعطىَ إسرائيلَ التوبة و غفرانَ الخطايا . و نحنُ شهودٌ لهذهِ الأقوال . و الروحُ القدسُ أيضاً الذي أعطاهُ اللهُ للذينَ يُطيعونهُ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813DB7A-6D42-471A-888E-DA3DDCB7E4CD}"/>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فلما سمعوا هذا الكلامَ صرّوا بأسنانهم عليهم ، و كانوا يُريدون أن يَقتلوهم . فقامَ في المجمع رجلٌ فريسيٌ اسمهُ غمالائيلُ معلمٌ للناموس مكرمٌ عندَ جميع الشعبِ ، و أمرَ أن يُخرجَ الرجالُ قليلاً إلى خارج. ثم قالَ لهم . أيُها الرجالُ الإسرائيليونَ احترزوا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6941979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B6C467A-BE2B-4A87-AC29-F699E2A1F2E1}"/>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لأنفسكم من جهةِ هؤلاءِ الناس ، فيما أنتم مُزمعون أن  تفعلوا بهم . لأنهُ قبلَ هذه الأيام ، قامَ ثوداسُ قائلاً عن نفسهِ : إنهُ شئٌ ، الذي اتبعهُ عددٌ من الرجال نحوَ أربعمائةٍ . الذي قتلَ و جميعُ الذين انقادوا لهُ تبددوا وصاروا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7077577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3C275B5-46AE-4EF9-A232-3842318CEB9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لا شئَ . بعدَ هذا قامَ يهوذا الجليلي في أيام الاكتتابِ و اجتذبَ وَراءهُ شعباً كثيراً ، فهذا الآخرُ هلكَ أيضاً ، و جميعُ الذينَ كانت قلوبهم مائلة له تبددوا . و الآن أقولُ لكم : ابتعدوا عن هؤلاءِ الرجال و اتركوهم . لأنه إن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1357914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9478189-D76B-4D5D-8A73-DB2630728C0A}"/>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كانَ هذا الرأيُ أو هذا العملُ من الناس فسوفَ ينتقضُ . و إن كان من اللهِ فلا يُمكنكم أن تنتقضوه ، لئلا توجَدوا مقاومينَ للهِ . فأطاعوهُ و دعوا الرسلَ و جلدوهم و أوصوهم أن لا يتكلموا باسم يسوعَ ثم أطلقوهم . أما هم فذهبوا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049307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B1E76FE-2A08-4052-80A7-A06B2485C0D3}"/>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فرحينَ من أمام وجهِ المجمع ، لأنهم حُسبوا مستأهلينَ أن يُهانوا من أجل اسمِهِ . و كانوا لا يزالونَ ، كلَّ يومٍ في الهيكل و في البيوتِ مُعلمينَ و مُبشرينَ بيسوعَ المسيح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5083638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D2C07-44CC-4CDC-BA0D-DDBEF048D808}"/>
              </a:ext>
            </a:extLst>
          </p:cNvPr>
          <p:cNvSpPr txBox="1">
            <a:spLocks/>
          </p:cNvSpPr>
          <p:nvPr/>
        </p:nvSpPr>
        <p:spPr bwMode="auto">
          <a:xfrm>
            <a:off x="364331" y="1600200"/>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( 14:85،15)</a:t>
            </a:r>
          </a:p>
        </p:txBody>
      </p:sp>
      <p:sp>
        <p:nvSpPr>
          <p:cNvPr id="3" name="Content Placeholder 3">
            <a:extLst>
              <a:ext uri="{FF2B5EF4-FFF2-40B4-BE49-F238E27FC236}">
                <a16:creationId xmlns:a16="http://schemas.microsoft.com/office/drawing/2014/main" id="{5E391672-BFCE-4B54-8A1B-2D2C43E8EC27}"/>
              </a:ext>
            </a:extLst>
          </p:cNvPr>
          <p:cNvSpPr txBox="1">
            <a:spLocks/>
          </p:cNvSpPr>
          <p:nvPr/>
        </p:nvSpPr>
        <p:spPr bwMode="auto">
          <a:xfrm>
            <a:off x="0" y="4345206"/>
            <a:ext cx="83058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eaLnBrk="1" hangingPunct="1">
              <a:spcBef>
                <a:spcPct val="20000"/>
              </a:spcBef>
            </a:pPr>
            <a:r>
              <a:rPr lang="ar-EG" sz="3200" b="1">
                <a:solidFill>
                  <a:srgbClr val="FFFFFF"/>
                </a:solidFill>
                <a:latin typeface="Times New Roman" panose="02020603050405020304" pitchFamily="18" charset="0"/>
                <a:cs typeface="Times New Roman" panose="02020603050405020304" pitchFamily="18" charset="0"/>
              </a:rPr>
              <a:t>و أنتَ أيُها الربُ الإلهُ أنتَ رحومٌ و رؤوفٌ . أنتَ طويلُ الروح و كثيرُ الرحمةِ وصادقٌ . اُنظر إليَّ و ارحمَني . أعطِ عِزَّة لعبدِكَ و خلِصْ ابنَ أمتِكَ .  </a:t>
            </a:r>
          </a:p>
        </p:txBody>
      </p:sp>
    </p:spTree>
    <p:extLst>
      <p:ext uri="{BB962C8B-B14F-4D97-AF65-F5344CB8AC3E}">
        <p14:creationId xmlns:p14="http://schemas.microsoft.com/office/powerpoint/2010/main" val="126424404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30D8-C4CA-4990-A283-865028804CE9}"/>
              </a:ext>
            </a:extLst>
          </p:cNvPr>
          <p:cNvSpPr>
            <a:spLocks noGrp="1"/>
          </p:cNvSpPr>
          <p:nvPr/>
        </p:nvSpPr>
        <p:spPr bwMode="auto">
          <a:xfrm>
            <a:off x="0" y="0"/>
            <a:ext cx="9144000" cy="7651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a:defRPr/>
            </a:pPr>
            <a:r>
              <a:rPr lang="ar-SA" sz="4400" b="1" u="sng" kern="1200" dirty="0">
                <a:solidFill>
                  <a:srgbClr val="FFC000"/>
                </a:solidFill>
                <a:latin typeface="Times New Roman" panose="02020603050405020304" pitchFamily="18" charset="0"/>
                <a:ea typeface="+mn-ea"/>
              </a:rPr>
              <a:t>الإنجيل من بشارة معلمنا لوقا البشير (25:14ـ35)</a:t>
            </a:r>
            <a:endParaRPr lang="en-US" sz="4400" b="1" u="sng" kern="1200" dirty="0">
              <a:solidFill>
                <a:srgbClr val="FFC000"/>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72898E4D-BA0B-45B4-A482-C5C1F5A5F05F}"/>
              </a:ext>
            </a:extLst>
          </p:cNvPr>
          <p:cNvSpPr>
            <a:spLocks noGrp="1"/>
          </p:cNvSpPr>
          <p:nvPr/>
        </p:nvSpPr>
        <p:spPr bwMode="auto">
          <a:xfrm>
            <a:off x="0" y="765175"/>
            <a:ext cx="9144000" cy="1160317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algn="justLow" eaLnBrk="1" hangingPunct="1">
              <a:buNone/>
            </a:pPr>
            <a:r>
              <a:rPr lang="ar-SA" sz="4400" b="1" dirty="0">
                <a:solidFill>
                  <a:schemeClr val="tx1"/>
                </a:solidFill>
                <a:cs typeface="Times New Roman" panose="02020603050405020304" pitchFamily="18" charset="0"/>
              </a:rPr>
              <a:t>و كانتَ جموعٌ كثيرهٌ تسيرُ معهُ ، فالتفتَ و قال لهم : مَنْ يأتي إليَّ و لا يُبغضُ أباهُ و أمهُ و امرأتهُ و أولادهُ و اخوته و أخواتهِ حتى نفسهُ أيضاً فلا يقدرُ أنْ يكونَ ليَّ تلميذاً . و مَنْ لا يَحملُ صليبَهُ و يَتبعني ، فلا يَقدرُ أنْ يكونَ لي تلميذاً ، و مَنْ منكُم و هو يُريدُ أن يبنىَ بُرجاً أفلا يَجلسُ أولاً و يَحسبُ النفقة</a:t>
            </a:r>
            <a:r>
              <a:rPr lang="ar-EG" sz="4400" b="1" dirty="0">
                <a:solidFill>
                  <a:schemeClr val="tx1"/>
                </a:solidFill>
                <a:cs typeface="Times New Roman" panose="02020603050405020304" pitchFamily="18" charset="0"/>
              </a:rPr>
              <a:t> </a:t>
            </a:r>
            <a:r>
              <a:rPr kumimoji="0" lang="ar-SA" sz="4400" b="1" i="0" u="none" strike="noStrike" kern="0" cap="none" spc="0" normalizeH="0" baseline="0" noProof="0" dirty="0">
                <a:ln>
                  <a:noFill/>
                </a:ln>
                <a:solidFill>
                  <a:schemeClr val="tx1"/>
                </a:solidFill>
                <a:effectLst/>
                <a:uLnTx/>
                <a:uFillTx/>
                <a:latin typeface="Calibri"/>
                <a:ea typeface="+mn-ea"/>
                <a:cs typeface="Times New Roman" panose="02020603050405020304" pitchFamily="18" charset="0"/>
              </a:rPr>
              <a:t>و هل عندهُ ما يكملهُ. لئلا يضعَ الأساسَ و لا يقدرَ أن يُكملهُ ، فيبتدئَ جميعُ الناظرينَ يهزأونَ بهِ قائلينَ : أن هذا الإنسانَ ابتدأ يبني و لم يَقدرْ أن يُكملَ . أو أيُ ملكٍ يَمضي لمُحاربةِ ملكٍ آخرَ ، أفلا يجلسُ أولاً و يَتشاورُ هل يقدرُ أن يُلاقي بعشرةِ آلافٍ الذي يأتي عليه بعشرين ألفاً . و إلا فما دام بعيداً منه يُرسلُ شفاعة طالباً سِلماً . فهكذا كلُ واحدٍ منكم . إن لم يتركْ جميعَ أموالهِ لا يقدرُ أن يصيرَ لي تلميذاً . الملحُ جيدٌ و لكن إذا فسدَ الملحُ فبماذا يُملحُ . فلا يَصلحُ لأرض و لا لمزبلةٍ بل يُلقى خارجاً</a:t>
            </a:r>
            <a:r>
              <a:rPr kumimoji="0" lang="ar-EG" sz="4400" b="1" i="0" u="none" strike="noStrike" kern="0" cap="none" spc="0" normalizeH="0" baseline="0" noProof="0" dirty="0">
                <a:ln>
                  <a:noFill/>
                </a:ln>
                <a:solidFill>
                  <a:schemeClr val="tx1"/>
                </a:solidFill>
                <a:effectLst/>
                <a:uLnTx/>
                <a:uFillTx/>
                <a:latin typeface="Calibri"/>
                <a:ea typeface="+mn-ea"/>
                <a:cs typeface="Times New Roman" panose="02020603050405020304" pitchFamily="18" charset="0"/>
              </a:rPr>
              <a:t> </a:t>
            </a:r>
            <a:r>
              <a:rPr lang="ar-SA" sz="4400" b="1" dirty="0">
                <a:solidFill>
                  <a:schemeClr val="tx1"/>
                </a:solidFill>
                <a:cs typeface="Times New Roman" panose="02020603050405020304" pitchFamily="18" charset="0"/>
              </a:rPr>
              <a:t>من له أذنان للسمع فليسمعْ . </a:t>
            </a:r>
          </a:p>
        </p:txBody>
      </p:sp>
    </p:spTree>
    <p:extLst>
      <p:ext uri="{BB962C8B-B14F-4D97-AF65-F5344CB8AC3E}">
        <p14:creationId xmlns:p14="http://schemas.microsoft.com/office/powerpoint/2010/main" val="1810964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itle 1"/>
          <p:cNvSpPr txBox="1">
            <a:spLocks/>
          </p:cNvSpPr>
          <p:nvPr/>
        </p:nvSpPr>
        <p:spPr bwMode="auto">
          <a:xfrm>
            <a:off x="0" y="3724835"/>
            <a:ext cx="9144000" cy="620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(19:11ـ26)</a:t>
            </a:r>
          </a:p>
        </p:txBody>
      </p:sp>
      <p:sp>
        <p:nvSpPr>
          <p:cNvPr id="37891" name="Content Placeholder 3"/>
          <p:cNvSpPr txBox="1">
            <a:spLocks/>
          </p:cNvSpPr>
          <p:nvPr/>
        </p:nvSpPr>
        <p:spPr bwMode="auto">
          <a:xfrm>
            <a:off x="-1" y="4318312"/>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أما الذين تشتتوا من الضيق الذى حَصلَ بسببِ استفانوس، فأتوا إلى فينقية و قبرس و إنطاكية، و هم لا يُكلمونَ أحداً بالكلمةِ، إلا اليهودَ فقط. و كانَ منهم قومٌ قبرسيونَ و قيروانيونَ هؤلاءِ الذين لما دَخلوا إنطاكية كانوا يتكلمونَ مع اليونانيينَ</a:t>
            </a:r>
            <a:r>
              <a:rPr lang="ar-EG" sz="3200" b="1" dirty="0">
                <a:solidFill>
                  <a:srgbClr val="FFFFFF"/>
                </a:solidFill>
                <a:latin typeface="Times New Roman" panose="02020603050405020304" pitchFamily="18" charset="0"/>
              </a:rPr>
              <a:t>، مُبشرينَ بالربِ يسوع، و كانت يدُ الربِّ مَعهم.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1618579"/>
      </p:ext>
    </p:extLst>
  </p:cSld>
  <p:clrMapOvr>
    <a:masterClrMapping/>
  </p:clrMapOvr>
  <p:transition spd="slow" advClick="0" advTm="0"/>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Title 1"/>
          <p:cNvSpPr>
            <a:spLocks noGrp="1"/>
          </p:cNvSpPr>
          <p:nvPr>
            <p:ph type="title"/>
          </p:nvPr>
        </p:nvSpPr>
        <p:spPr bwMode="auto">
          <a:xfrm>
            <a:off x="-1524000" y="19050"/>
            <a:ext cx="152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هاتور4</a:t>
            </a:r>
            <a:endParaRPr lang="en-US"/>
          </a:p>
        </p:txBody>
      </p:sp>
      <p:sp>
        <p:nvSpPr>
          <p:cNvPr id="107523" name="Title 1"/>
          <p:cNvSpPr txBox="1">
            <a:spLocks/>
          </p:cNvSpPr>
          <p:nvPr/>
        </p:nvSpPr>
        <p:spPr bwMode="auto">
          <a:xfrm>
            <a:off x="0" y="1"/>
            <a:ext cx="9144000" cy="578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200" b="1" u="sng" dirty="0">
                <a:solidFill>
                  <a:srgbClr val="FFC000"/>
                </a:solidFill>
                <a:latin typeface="Times New Roman" panose="02020603050405020304" pitchFamily="18" charset="0"/>
                <a:cs typeface="Times New Roman" panose="02020603050405020304" pitchFamily="18" charset="0"/>
              </a:rPr>
              <a:t>رسالة معلمنا بولس الرسول الأولى إلى كورنثوس (4 : 1 - 16 )</a:t>
            </a:r>
          </a:p>
        </p:txBody>
      </p:sp>
      <p:sp>
        <p:nvSpPr>
          <p:cNvPr id="107524" name="Content Placeholder 3"/>
          <p:cNvSpPr txBox="1">
            <a:spLocks/>
          </p:cNvSpPr>
          <p:nvPr/>
        </p:nvSpPr>
        <p:spPr bwMode="auto">
          <a:xfrm>
            <a:off x="0" y="4345206"/>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هكذا فليحسبنا الناسُ كخدام المسيح ، و وكلاءِ أسرار اللهِ . ثم يُسألُ في الوكلاءِ لكي يوجدَ الإنسانُ أميناً . و أما أنا فأقلُ شيءٍ عندي ، أن يُحكَم فيَّ منكم أو من يوم بشريةٍ . بل لستُ أحكمُ في نفسي أيضاً . فإني لستُ </a:t>
            </a:r>
          </a:p>
        </p:txBody>
      </p:sp>
    </p:spTree>
  </p:cSld>
  <p:clrMapOvr>
    <a:masterClrMapping/>
  </p:clrMapOvr>
  <p:transition spd="slow"/>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035D842-E203-47BF-BFE0-F3308AAA6861}"/>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أعرفُ شيئاً في ذاتي لكنى لستُ بذلك مبرَّراً . و لكنَّ الذي يَحكمُ فيَّ هو الربُ . إذاً لا تحكموا في شيءٍ قبل الوقتِ ، حتى يأتي الربُ الذي سيُنيرُ خفايا الظلام ، و يُظهرُ آراءَ القلوبِ . فحينئذٍ تكونُ الكرامة لكل واحدٍ من اللهِ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6514190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6C851E8-8825-4533-B0F8-22288EC80DC0}"/>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فهذا حولتهُ يا اخوتي تشبيهاً إلى نفسي ، و إلى أبولوسَ من أجلكم ، لكي تتعلموا فينا أن لا تفتكروا فوقَ ما هو مكتوبٌ ، كي لا ينتفخَ أحدٌ لأجل الواحدِ على صاحبهِ . لأنه مَنْ يُميزكَ ، و أيُ شيءٍ لكَ لم تأخذهُ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90626038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0E5A578-1435-412F-A46A-D2B656B6F64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و إن كنتَ قد أخذتَ ، فلماذا تفتخرُ كأنكَ واحدٌ لم يأخذ . إنكمْ قد شبعتمْ . قد استغنيتمْ و ملكتُم بدونِنا ، و ليتكم ملكتم لنملكَ نحنُ أيضاً مَعكم . فإني أظنُ أنَّ اللهَ أظهرنا نحنُ مَعشرَ الرسل آخرينَ ، كأننا محكومٌ علينا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407599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9AA0BB8-8D38-4DFA-8A2F-CE2753AF84BA}"/>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بالموتِ لأننا صِرنا منظراً للعالم للملائكةِ و الناس . نحنُ جهالٌ من أجل المسيح ، و أما أنتم فحكماءُ في المسيح . نحنُ ضعفاءُ و أما أنتم فأقوياءُ ، انتم مكرمونَ ، و أما نحن فبلا كرامةٍ  . إلى هذهِ الساعةِ نجوعُ و نعطشُ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0521245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80CC94D-98EF-4963-BC0E-501280FA3D95}"/>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نعرَى ونلكم و ليسَ لنا إقامة . و نتعبُ عاملين بأيدينا ، نشتمُ فنباركُ ، نُضطهدُ فنحتملُ ، يُفترى علينا فنطلبُ . صرنا كأقذار العالم و وَسخ كل شيءٍ إلى الآنَ . ليسَ لكي أخجلكم أكتبُ بهذا بلْ كأولادي الأحباءِ أؤدبكم . لأنهُ 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8422212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A6BD62-5C4E-4D38-BA55-111A15F667E0}"/>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إن كان لكم ربواتٌ من المُرشدينَ في المسيح لكن ليسَ آباءٌ كثيرونَ . لأني أنا ولدتكم في المسيح يسوعَ بالإنجيل . فأطلبُ إليكم أن تكونوا مُتمثلين بي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44585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8" name="Title 1"/>
          <p:cNvSpPr txBox="1">
            <a:spLocks/>
          </p:cNvSpPr>
          <p:nvPr/>
        </p:nvSpPr>
        <p:spPr bwMode="auto">
          <a:xfrm>
            <a:off x="0" y="1"/>
            <a:ext cx="9144000" cy="658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000" b="1" u="sng" dirty="0">
                <a:solidFill>
                  <a:srgbClr val="FFC000"/>
                </a:solidFill>
                <a:latin typeface="Times New Roman" panose="02020603050405020304" pitchFamily="18" charset="0"/>
                <a:cs typeface="Times New Roman" panose="02020603050405020304" pitchFamily="18" charset="0"/>
              </a:rPr>
              <a:t>الكاثوليكون من رسالة معلمنا بطرس الثانية (1:1ـ8)</a:t>
            </a:r>
          </a:p>
        </p:txBody>
      </p:sp>
      <p:sp>
        <p:nvSpPr>
          <p:cNvPr id="111619"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سمعانُ بطرسُ عبدُ يسوعَ المسيح و رسولهُ ، إلى الذينَ نالوا معنا إيماناً مُكرماً ، مُساوياً لنا ببر إلهنا ، و المخلص يسوعَ المسيح . لتكثر لكم النعمة و السلامُ بمعرفةِ اللهِ و يسوعَ المسيح ربنا . كما أنَّ كلَّ شيءٍ قد صارَ لنا بقوةِ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EC31078-8E8D-4BF2-A37A-FA97831BE715}"/>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لاهوتِه للحياةِ و التقوى التي أعطيتْ لنا مجاناً بمعرفةِ الذي دَعانا بمجدِهِ و الفضيلةِ هذه الأمجاد الجليلة التي أعطيتْ لنا للكرامةِ لكي تصيروا بها شركاءَ الطبيعةِ الإلهيةِ هاربينَ من شهوةِ الفسادِ التي في العالم . و لهذا عينهِ و أنتم باذلونَ كلَّ اجتهادٍ . قدموا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09044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8E7229F-7AF4-4D7D-A3E6-EF79A5FEFCB5}"/>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فآمن جمعٌ كثيرٌ و رجعوا إلى الربِّ. فبلغ القولُ عنهم إلى آذان الكنيسةِ التى في أورشليم . فأرسلوا برنابا إلى إنطاكية. هذا لما أتى و رأى نِعمة الله فرحِ، و كانَ يُعزى الجميعَ أن يَثبتوا في الربِّ بعزيمةِ القلبِ. لأنهُ كان رجلاً صالحاً و ممتلئاً من الروح القدس و الإيمان. فانضم إلى الربِّ جمعٌ كثيرٌ.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5052278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D632615-5B1B-4C09-A8B7-1C0B574FC577}"/>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في إيمانكم فضيلة و في الفضيلةِ معرفة . و في المعرفةِ تعففاً . و في التعففِ صبراً . و في الصبر تقوى. و في التقوى مَودة أخوية . و في المودةِ الأخويةِ محبة . لأنَّ هذهِ إذا كانتْ فيكم و كثرتْ تصيركم : لا مُتكاسلينَ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0789744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1250F92-6B0D-4BB4-BE21-35460C46B137}"/>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لا غيرَ مُثمرينَ لمعرفةِ رِّبنا يسوعَ المسيح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6111450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5714" name="Title 1"/>
          <p:cNvSpPr txBox="1">
            <a:spLocks/>
          </p:cNvSpPr>
          <p:nvPr/>
        </p:nvSpPr>
        <p:spPr bwMode="auto">
          <a:xfrm>
            <a:off x="0" y="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( 40:16ـ1:17ـ7)</a:t>
            </a:r>
          </a:p>
        </p:txBody>
      </p:sp>
      <p:sp>
        <p:nvSpPr>
          <p:cNvPr id="115715"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فخرجا من السجن ، و دخلا بيتَ ليدية فابصرا الاخوة ، و عزَّياهمْ ثم خرجا . فاجتازا في أمفيبوليسَ و أبولونية ، و أتيا إلى تسالونيكى حيثُ كانَ مجمعُ اليهودِ . فدخلَ بولسُ إليهم حسبَ عادِته ، و تكلمَ معهم ثلاثة سبوتٍ من الكتبِ . </a:t>
            </a:r>
          </a:p>
        </p:txBody>
      </p:sp>
    </p:spTree>
  </p:cSld>
  <p:clrMapOvr>
    <a:masterClrMapping/>
  </p:clrMapOvr>
  <p:transition spd="slow"/>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BE03B1A-9D97-49C2-8F39-350946C392D0}"/>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مُوضحاً و مُبيناً : أنهُ كانَ ينبغي أن المسيحَ يتألمُ و يقومُ من بين الأمواتِ . و أن هذا هوَ يسوعُ المسيحُ الذي أنا أبشركمْ بهِ . فآمنَ قومٌ منهم ، و أحصوا مع بولسَ و سيلا ، و من اليونانيينَ المتعبدينَ جمهورٌ كثيرٌ و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010585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BB3A45C-DE26-4E59-81B2-5E82178E7951}"/>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من النساءِ الشريفاتِ عددٌ ليسَ بقليلٍ . فغارَ اليهودُ و اتخذوا رجالاً أشراراً من أهل السوق و تجمعوا بكثرةٍ ، و أقلقوا المدينة . و جاءُوا إلى بيتِ ياسونَ ، طالبينَ أنْ يُخرجوهما إلى الجمع . و لما لم يجدوهما جرّوا ياسون ، و أناساً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2097190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654557F-BB2C-422F-A25A-5F05ABA185D7}"/>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من الاخوة إلى رؤساءِ المدينةِ صارخينَ أن هؤلاءِ هم الذينَ أقلقوا المسكونة . و هم حاضرونَ ههنا أيضاً ، و قد قبلهمْ ياسونُ . و هؤلاءِ كلهم يقاومونَ أوامرَ الملكِ قائلينَ يوجدُ ملكٌ آخرُ يسوعُ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2448475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18EF-85F4-45CF-B67B-5513E8973B72}"/>
              </a:ext>
            </a:extLst>
          </p:cNvPr>
          <p:cNvSpPr txBox="1">
            <a:spLocks/>
          </p:cNvSpPr>
          <p:nvPr/>
        </p:nvSpPr>
        <p:spPr bwMode="auto">
          <a:xfrm>
            <a:off x="364331" y="2277268"/>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( 2:99)</a:t>
            </a:r>
          </a:p>
        </p:txBody>
      </p:sp>
      <p:sp>
        <p:nvSpPr>
          <p:cNvPr id="3" name="Content Placeholder 3">
            <a:extLst>
              <a:ext uri="{FF2B5EF4-FFF2-40B4-BE49-F238E27FC236}">
                <a16:creationId xmlns:a16="http://schemas.microsoft.com/office/drawing/2014/main" id="{928995FE-D1D4-4182-A023-F17944A6FC53}"/>
              </a:ext>
            </a:extLst>
          </p:cNvPr>
          <p:cNvSpPr txBox="1">
            <a:spLocks/>
          </p:cNvSpPr>
          <p:nvPr/>
        </p:nvSpPr>
        <p:spPr bwMode="auto">
          <a:xfrm>
            <a:off x="0" y="4345206"/>
            <a:ext cx="8305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eaLnBrk="1" hangingPunct="1">
              <a:spcBef>
                <a:spcPct val="20000"/>
              </a:spcBef>
            </a:pPr>
            <a:r>
              <a:rPr lang="ar-EG" sz="3200" b="1">
                <a:solidFill>
                  <a:srgbClr val="FFFFFF"/>
                </a:solidFill>
                <a:latin typeface="Times New Roman" panose="02020603050405020304" pitchFamily="18" charset="0"/>
                <a:cs typeface="Times New Roman" panose="02020603050405020304" pitchFamily="18" charset="0"/>
              </a:rPr>
              <a:t>أنتَ أيُها الربُ الإلهُ خلقتنا . و ليسَ نحنُ . و نحنُ شعبُكَ . و غنمُ رعيتِكَ.  </a:t>
            </a:r>
          </a:p>
        </p:txBody>
      </p:sp>
    </p:spTree>
    <p:extLst>
      <p:ext uri="{BB962C8B-B14F-4D97-AF65-F5344CB8AC3E}">
        <p14:creationId xmlns:p14="http://schemas.microsoft.com/office/powerpoint/2010/main" val="408256530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8A333-E36F-4662-B6E5-1A049118F5C9}"/>
              </a:ext>
            </a:extLst>
          </p:cNvPr>
          <p:cNvSpPr>
            <a:spLocks noGrp="1"/>
          </p:cNvSpPr>
          <p:nvPr/>
        </p:nvSpPr>
        <p:spPr bwMode="auto">
          <a:xfrm>
            <a:off x="0" y="0"/>
            <a:ext cx="9144000" cy="7651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a:defRPr/>
            </a:pPr>
            <a:r>
              <a:rPr lang="ar-SA" sz="4000" b="1" u="sng" kern="1200" dirty="0">
                <a:solidFill>
                  <a:srgbClr val="FFC000"/>
                </a:solidFill>
                <a:latin typeface="Times New Roman" panose="02020603050405020304" pitchFamily="18" charset="0"/>
                <a:ea typeface="+mn-ea"/>
              </a:rPr>
              <a:t>الإنجيل من بشارة معلمنا مرقس البشير</a:t>
            </a:r>
            <a:r>
              <a:rPr lang="ar-EG" sz="4000" b="1" u="sng" kern="1200" dirty="0">
                <a:solidFill>
                  <a:srgbClr val="FFC000"/>
                </a:solidFill>
                <a:latin typeface="Times New Roman" panose="02020603050405020304" pitchFamily="18" charset="0"/>
                <a:ea typeface="+mn-ea"/>
              </a:rPr>
              <a:t> </a:t>
            </a:r>
            <a:r>
              <a:rPr lang="ar-SA" sz="4000" b="1" u="sng" kern="1200" dirty="0">
                <a:solidFill>
                  <a:srgbClr val="FFC000"/>
                </a:solidFill>
                <a:latin typeface="Times New Roman" panose="02020603050405020304" pitchFamily="18" charset="0"/>
                <a:ea typeface="+mn-ea"/>
              </a:rPr>
              <a:t>(17:10ـ31)</a:t>
            </a:r>
            <a:endParaRPr lang="en-US" sz="4000" b="1" u="sng" kern="1200" dirty="0">
              <a:solidFill>
                <a:srgbClr val="FFC000"/>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8D8BC5C3-9CBC-48BE-83B2-F50327763BF0}"/>
              </a:ext>
            </a:extLst>
          </p:cNvPr>
          <p:cNvSpPr>
            <a:spLocks noGrp="1"/>
          </p:cNvSpPr>
          <p:nvPr/>
        </p:nvSpPr>
        <p:spPr bwMode="auto">
          <a:xfrm>
            <a:off x="0" y="765175"/>
            <a:ext cx="9144000" cy="190513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algn="justLow" eaLnBrk="1" hangingPunct="1">
              <a:buFontTx/>
              <a:buNone/>
            </a:pPr>
            <a:r>
              <a:rPr lang="ar-SA" sz="4400" b="1" dirty="0">
                <a:solidFill>
                  <a:schemeClr val="tx1"/>
                </a:solidFill>
                <a:cs typeface="Times New Roman" panose="02020603050405020304" pitchFamily="18" charset="0"/>
              </a:rPr>
              <a:t>و فيما هو خارجٌ على الطريقِ ، أسرعَ واحدٌ و جثا على رُكبتيهِ و سألهُ : أيُها المُعلمُ الصالحُ ماذا أعملُ لأرثَ الحياة الأبدية . فقالَ لهُ يسوعُ : لماذا تدعوني صالحاً ليسَ أحدٌ صالحاً إلا واحدٌ و هو اللهُ . أنتَ تعرفُ الوصايا : لا تقتلْ لا تزن لا تسرقْ لا تشهدْ</a:t>
            </a:r>
            <a:r>
              <a:rPr lang="ar-EG" sz="4400" b="1" dirty="0">
                <a:solidFill>
                  <a:schemeClr val="tx1"/>
                </a:solidFill>
                <a:cs typeface="Times New Roman" panose="02020603050405020304" pitchFamily="18" charset="0"/>
              </a:rPr>
              <a:t> </a:t>
            </a:r>
            <a:r>
              <a:rPr kumimoji="0" lang="ar-SA"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بالزور لا تظلمْ ، اكرم أباكَ و أمَّكَ . فقال له : يا مُعلمُ هذه كلها حفظتها منذ حداثتي . فنظر يسوعُ و أحبهُ و قالَ لهُ : أتريدُ أن تكونَ كاملاً يُعوزكَ شئٌ واحدٌ : اذهب بعْ كلَّ مالكَ و أعطهِ للمساكينَ ، فتربحَ كنزاً في السماءِ و تعالَ اتبعني حاملاً الصليب . أما هو فاغتمَّ على القول ، و مضى حزيناً ، لأنه كان ذا أموال كثيرةٍ . فنظرَ يسوعُ و قالَ لتلاميذهِ : ما أعسرَ دخولَ ذوى الأموال إلى ملكوتِ اللهِ . فخافَ التلاميذ من الكلام . فأجابهم يسوعُ أيضاً و قالَ : يا بنيَّ ما أعسرَ دخولَ المُتكلينَ على الأموال</a:t>
            </a:r>
            <a:r>
              <a:rPr kumimoji="0" lang="ar-EG"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إلى ملكوتِ اللهِ . مرورُ جمل من ثقبِ إبرةٍ أيسرُ من أن يَدخلَ غنيٌ إلى ملكوتِ اللهِ . فبهتوا إلى الغايةِ قائلينَ لهُ : مَن يستطيعُ أنْ يخلصَ فنظرَ إليهمْ يسوعُ و قالَ : عندَ الناس غيرُ مستطاعٍ ، و لكنْ ليسَ عندَ اللهِ . لأنَّ كلَّ شيءٍ مستطاعٌ عندَ اللهِ . و أبتدأ بطرسُ يقولُ له : ها نحنُ قد تركنا كلَّ شيءٍ و تبعناكَ . فأجابَ يسوعُ و قالَ : الحقَّ أقولُ لكم ليسَ أحدٌ تركَ بيتاً أو اخوة أو أخواتٍ أو أباً أو أماً أو امرأة أو أولاداً أو حقولاً لأجلى ولأجل الإنجيل ، إلا و يأخذ مائة ضعفٍ الآنَ في هذا الزمان بُيوتاً و</a:t>
            </a:r>
            <a:r>
              <a:rPr kumimoji="0" lang="ar-EG"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اخوة وأخواتٍ وأمهاتٍ و أولاداً و حقولاً مع اضطهاداتٍ و في الدهر الآتي الحياة الأبدية . و لكن كثيرونَ أولونَ يكونون آخرينَ . و الآخرون أولينَ .</a:t>
            </a:r>
            <a:endParaRPr lang="ar-SA" sz="4400" b="1"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51104181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307759"/>
      </p:ext>
    </p:extLst>
  </p:cSld>
  <p:clrMapOvr>
    <a:masterClrMapping/>
  </p:clrMapOvr>
  <p:transition spd="slow" advClick="0" advTm="0"/>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9858" name="Title 1"/>
          <p:cNvSpPr>
            <a:spLocks noGrp="1"/>
          </p:cNvSpPr>
          <p:nvPr>
            <p:ph type="title"/>
          </p:nvPr>
        </p:nvSpPr>
        <p:spPr bwMode="auto">
          <a:xfrm>
            <a:off x="-1519518" y="19050"/>
            <a:ext cx="151951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algn="r" rtl="1" eaLnBrk="1" hangingPunct="1"/>
            <a:r>
              <a:rPr lang="ar-EG" dirty="0"/>
              <a:t>كيهك الأحد الأول</a:t>
            </a:r>
            <a:endParaRPr lang="en-US" dirty="0"/>
          </a:p>
        </p:txBody>
      </p:sp>
      <p:sp>
        <p:nvSpPr>
          <p:cNvPr id="249859" name="Title 1"/>
          <p:cNvSpPr txBox="1">
            <a:spLocks/>
          </p:cNvSpPr>
          <p:nvPr/>
        </p:nvSpPr>
        <p:spPr bwMode="auto">
          <a:xfrm>
            <a:off x="0" y="1"/>
            <a:ext cx="9144000" cy="658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رسالة معلمنا بولس الرسول إلى أهل رومية ( 1 : 1 - 17 )</a:t>
            </a:r>
          </a:p>
        </p:txBody>
      </p:sp>
      <p:sp>
        <p:nvSpPr>
          <p:cNvPr id="249860"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بولسُ عبدٌ ليسوعَ المسيح الرسولُ المَدعو المفرزُ لإنجيلِ اللهِ . الذي سبقَ فوَعدَ بهِ من قِبلِ أنبيائِهِ في الكتُبِ المُقدَّسةِ . عن ابنهِ ، الذي صارَ من نسلِ داودَ بحسبِ الجسدِ . ابن اللهِ المَرسوم بقوةٍ بحسبِ رُوحِ القداسةِ بقيامةِ الأمواتِ . يسوعَ المسيح ربِّنا </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eaLnBrk="1" hangingPunct="1"/>
            <a:r>
              <a:rPr lang="ar-EG"/>
              <a:t>الاحد الاول من توت</a:t>
            </a:r>
            <a:endParaRPr lang="en-US"/>
          </a:p>
        </p:txBody>
      </p:sp>
      <p:sp>
        <p:nvSpPr>
          <p:cNvPr id="19459" name="Title 1"/>
          <p:cNvSpPr txBox="1">
            <a:spLocks/>
          </p:cNvSpPr>
          <p:nvPr/>
        </p:nvSpPr>
        <p:spPr bwMode="auto">
          <a:xfrm>
            <a:off x="0" y="3792071"/>
            <a:ext cx="9144000"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200" b="1" u="sng" dirty="0">
                <a:solidFill>
                  <a:srgbClr val="FFC000"/>
                </a:solidFill>
                <a:latin typeface="Times New Roman" panose="02020603050405020304" pitchFamily="18" charset="0"/>
                <a:cs typeface="Times New Roman" panose="02020603050405020304" pitchFamily="18" charset="0"/>
              </a:rPr>
              <a:t>رسالة معلمنا بولس الرسول الأولى إلى تيموثاوس ( 1 : 12 - 19) </a:t>
            </a:r>
          </a:p>
        </p:txBody>
      </p:sp>
      <p:sp>
        <p:nvSpPr>
          <p:cNvPr id="19460" name="Content Placeholder 3"/>
          <p:cNvSpPr txBox="1">
            <a:spLocks/>
          </p:cNvSpPr>
          <p:nvPr/>
        </p:nvSpPr>
        <p:spPr bwMode="auto">
          <a:xfrm>
            <a:off x="0" y="4345206"/>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000" b="1" dirty="0">
                <a:solidFill>
                  <a:srgbClr val="FFFFFF"/>
                </a:solidFill>
                <a:latin typeface="Times New Roman" panose="02020603050405020304" pitchFamily="18" charset="0"/>
                <a:cs typeface="Times New Roman" panose="02020603050405020304" pitchFamily="18" charset="0"/>
              </a:rPr>
              <a:t>و أنا اشكرُ المسيحَ يسوعَ رَّبنا الذى قوَّاني. لأنهُ حسبني أميناً إذ جعلني للخدمةِ. و قد كنتُ قبلاً مُجدفاً و مُضطهداً و شتاماً، و لكنني رُحمتُ لأني فعلتُ ذلك بجهل في عدم إيمان. و قد ازدادت فيَّ نعمة ربنا، و </a:t>
            </a:r>
            <a:r>
              <a:rPr lang="ar-EG" sz="3000" b="1" dirty="0">
                <a:solidFill>
                  <a:srgbClr val="FFFFFF"/>
                </a:solidFill>
                <a:latin typeface="Times New Roman" panose="02020603050405020304" pitchFamily="18" charset="0"/>
              </a:rPr>
              <a:t>الإيمانُ و المحبة التى في المسيح يسوعَ. صادقة هى الكلمة و مستحقة أن نقبلها كلَّ قبول: أن المسيحَ يسوع جاءَ إلى العالم ليُخلصَ الخطاة الذين أولهم أنا. </a:t>
            </a:r>
            <a:endParaRPr lang="ar-EG" sz="3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135F09-9E0B-4037-8468-2043F215BEBF}"/>
              </a:ext>
            </a:extLst>
          </p:cNvPr>
          <p:cNvSpPr txBox="1"/>
          <p:nvPr/>
        </p:nvSpPr>
        <p:spPr>
          <a:xfrm>
            <a:off x="0" y="4390200"/>
            <a:ext cx="9144000" cy="2308324"/>
          </a:xfrm>
          <a:prstGeom prst="rect">
            <a:avLst/>
          </a:prstGeom>
          <a:noFill/>
        </p:spPr>
        <p:txBody>
          <a:bodyPr wrap="square">
            <a:spAutoFit/>
          </a:bodyPr>
          <a:lstStyle/>
          <a:p>
            <a:pPr algn="r" rtl="1"/>
            <a:r>
              <a:rPr lang="ar-EG" sz="3600" b="1" dirty="0">
                <a:solidFill>
                  <a:srgbClr val="FFFFFF"/>
                </a:solidFill>
                <a:latin typeface="Times New Roman" panose="02020603050405020304" pitchFamily="18" charset="0"/>
              </a:rPr>
              <a:t>ثم خرج برنابا إلى طرسوس ليطلبَ شاولَ، و لما وجدهُ أصعدهُ إلى إنطاكية. </a:t>
            </a:r>
            <a:r>
              <a:rPr kumimoji="0" lang="ar-EG" sz="36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Arial" panose="020B0604020202020204" pitchFamily="34" charset="0"/>
              </a:rPr>
              <a:t>فحدثَ أنهما اجتمعا في الكنيسةِ سنة كاملة، و علما جمعاً كثيراً، و سُميَ التلاميذُ الذين في إنطاكية أولاً مسيحيين.</a:t>
            </a:r>
            <a:endParaRPr lang="en-GB" sz="2400" dirty="0"/>
          </a:p>
        </p:txBody>
      </p:sp>
    </p:spTree>
    <p:extLst>
      <p:ext uri="{BB962C8B-B14F-4D97-AF65-F5344CB8AC3E}">
        <p14:creationId xmlns:p14="http://schemas.microsoft.com/office/powerpoint/2010/main" val="345421184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4E962BA-8A76-461A-829F-AC074BBC7CBC}"/>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 الذي بهِ نِلنا النعمة و الرسالة لإطاعةِ الإيمان في جميعِ الأمم على اسمِهِ الذينَ بينهم أنتمْ مَدعوُو يسوعَ المسيح . إلى جميع الساكنينَ في رومية أحباءِ اللهِ المَدعوينَ الأطهارَ . النعمة لكمْ و السلامُ من اللهِ أبينا و ربنا يسوعَ المسيح . فأولاً أشكرُ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4653610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1E537AE-A844-4A9A-8400-8486C5B5BA4A}"/>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إلهي يسوعَ المسيح من جهةِ جميعكم لأنَّ إيمانكم يُنادىَ بهِ في كلِّ العالم . لأنِّ شاهدي هو اللهُ الذي أعبدُهُ بروحي في إنجيل ابنهِ كيفَ بلا انقطاع أذكركم . مُتضرعاً كلَّ حينٍ في صلواتي أن يُسهلَ طريقي بمشيئةِ اللهِ أن آتي إليكم . لأني مُشتاقٌ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6132263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D4F5CA2-9916-4CEE-941F-BC9F1762449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أنْ أراكم لكي أعطيكم نعمة رُوحية لثباتكم . أي أن نشتركَ في تعزيةِ قلوبكم بالإيمان الكائن فينا مع بعضِنا بعضاً إيمانكم و إيماني . ثم لستُ أريد أن تجهلوا أيُها الاخوة إنني مراراً كثيرة استعد أنْ آتي إليكم و مُنعتُ إلى الآنَ لكي أنالَ منكم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3382739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3126302-0D7B-484B-8690-66ECE30AA37B}"/>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أنتم أيضاً ثمرة كما فى سائر الأمم . إني مَديونٌ لليونانيينَ و البرابرةِ الحكماءِ و الجهلاءِ . فهكذا هو اجتهادي الموجودُ لديَّ أن أبَشركُم أنتم أيُها الساكنونَ في روميةِ . لأني لا استحي بالإنجيل لأنهُ قوة اللهِ للخلاص لكلِّ مَنْ يؤمن لليهودي أولاً ثم لليونانيِّ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7569756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299529-EFD9-41D3-A758-DF1063FF4876}"/>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لأنَّ فيهِ يَظهرَ برَ اللهِ بإيمانٍ لإيمانٍ . كما هوَ مَكتوبٌ إنَّ البارَّ فبالإيمان يحيا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2620783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293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الكاثوليكون من رسالة معلمنا يعقوب (1:1ـ18)</a:t>
            </a:r>
          </a:p>
        </p:txBody>
      </p:sp>
      <p:sp>
        <p:nvSpPr>
          <p:cNvPr id="252931"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يعقوبُ عَبدُ اللهِ و ربِّنا يسوعَ المسيح يُهدي السلامَ إلى الاثنى عشرَ سبطاً الذين في الشتاتِ . كونوا في كلِّ فرحٍ يا اخوتي إذا وَقعتم في تجاربَ متنوعةٍ . عَالمينَ أن تجربة إيمانِكم تُنشئُ صبراً . و أما الصبرُ فليكنْ فيهِ عملٌ تامٌ لكي تكونوا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8724AAC-8BFB-4563-8EB5-8A70B2FFFAF4}"/>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كاملينَ و أصحاءَ غيرَ ناقصينَ في شيءٍ . و إن كانَ أحدكم تعوزهُ حكمة فليطلبْ من اللهِ الذي يُعطي الجميعَ بسخاءٍ و لا يُعيِّر فسيُعطى لهُ . و ليسألْ بإيمانٍ غيرَ مرتابٍ . لأنَّ المُرتابَ يُشبهُ أمواجَ البحر التي يخبطها الريحُ ويردها . فلا يَظن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345049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1537689-D1A2-4F1C-9BB3-7B4A3577CAAB}"/>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ذلكَ الإنسانُ أنهُ ينالُ شيئاً من عندِ الربِّ . لأنَّ الرجلَ ذا الرأيين متقلقلٌ في جميع طرقِهِ . وليفتخر الأخُ المتواضعُ بارتفاعِهِ . و أما الغنيُ فباتضاعِه لأنهُ كزهر العشبِ يزولُ . لأنَّ الشمسَ أشرقتْ مع الحرِّ فيبَّستْ العشبَ و انتثرَ زهرُهُ و فسدَ جمالُ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0743469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1EB8DFA-7480-4EA5-8220-56014C93E871}"/>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مَنظرهِ . هكذا يذبلُ الغني أيضاً في كلِّ طرقِهِ . طوبى للرجل الذي يَصبرُ في التجربةِ لأنه إذا صارَ مُختاراً يَنالُ إكليلَ الحياةِ الذي وَعدَ بهِ الربُ للذينَ يُحبونه . فلا يَقلْ أحدٌ إذا جُرِّبَ ، أن اللهَ قدْ جرَّبني لأن اللهَ غيرَ مُجرَّبٍ بالشرور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6652402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034F491-915E-44C9-A53A-39B2433AA287}"/>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هو لا يُجرِّبُ أحداً . و لكنْ كلَّ واحدٍ يُجرَّبُ إذا انجذبَ و انخدعَ من شهوةِ نفسهِ . ثم أنَّ الشهوة إذا حَبلتْ فإنها تلدُ خطية و أما الخطية إذا كَمُلَتْ فإنها تلدُ الموتَ . لا تضلوا يا اخوتي وأحبائي . كلُ عطيةٍ صالحةٍ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735841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EE02F-B1E4-4CCB-9E97-191040D429F0}"/>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( 1:20،2)</a:t>
            </a:r>
          </a:p>
        </p:txBody>
      </p:sp>
      <p:sp>
        <p:nvSpPr>
          <p:cNvPr id="3" name="Content Placeholder 3">
            <a:extLst>
              <a:ext uri="{FF2B5EF4-FFF2-40B4-BE49-F238E27FC236}">
                <a16:creationId xmlns:a16="http://schemas.microsoft.com/office/drawing/2014/main" id="{8FCF2912-EC5C-4FAB-B35C-2C1EA5DF8D54}"/>
              </a:ext>
            </a:extLst>
          </p:cNvPr>
          <p:cNvSpPr txBox="1">
            <a:spLocks/>
          </p:cNvSpPr>
          <p:nvPr/>
        </p:nvSpPr>
        <p:spPr bwMode="auto">
          <a:xfrm>
            <a:off x="0" y="4923430"/>
            <a:ext cx="9144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400" b="1">
                <a:solidFill>
                  <a:srgbClr val="FFFFFF"/>
                </a:solidFill>
                <a:latin typeface="Times New Roman" panose="02020603050405020304" pitchFamily="18" charset="0"/>
                <a:cs typeface="Times New Roman" panose="02020603050405020304" pitchFamily="18" charset="0"/>
              </a:rPr>
              <a:t>يَا ربُ بقوتِكَ يفرحُ الملكُ. و بخلاصِكَ يَتهللُ جداً. شهوة قلبهِ أعطيتهُ. و سؤالَ شفتيهِ لم تمنعهُ.  </a:t>
            </a:r>
            <a:endParaRPr lang="ar-EG" sz="44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587298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5CE513C-D9F5-42ED-9FD3-E56A132B36E0}"/>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كلُ موهبةٍ تامةٍ فهي من فوق نازلة من عندِ أبِ الأنوار الذي ليسَ عندهُ تغييرٌ و لا شبهُ ظِلٍ يزولُ . قد شاءَ فولدنا بكلمةِ الحقِ لكي نكونَ باكورة خلائقهِ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1487585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907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0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( 1:1ـ14)</a:t>
            </a:r>
          </a:p>
        </p:txBody>
      </p:sp>
      <p:sp>
        <p:nvSpPr>
          <p:cNvPr id="259075"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الكلامُ الأولُ أنشأته يا ثاوفيلس عن جميع ما أبتدأ يسوعُ يَفعلهُ و يُعلمُ بهِ إلى اليومِ الذي فيه صعدَ إلى السماءِ بعدما أوصى بالروحِ القدس الرسلَ الذين اختارهم . الذينَ ظهرَ لهم حياً بعدَ ما تألمَ بآياتٍ كثيرةٍ و هو يظهرُ لهم أربعينَ يوماً .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BE719D0-BA42-4718-9ED1-8B578ABFA6F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يتكلمُ عن ملكوتِ اللهِ . و فيما هو يأكلُ معهم أوصاهم أن لا يُفارقوا أورشليمَ بل يَنتظروا موعدَ الآبِ الذي سَمعتموهُ مني . لأن يوحنا عمدَ بالماءِ و أما أنتم فستعمَّدونَ بالرُوح القدُس . و قد كانَ هذا ليسَ بعدَ أيامٍ كثيرةٍ . أما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6106641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E42D97A-15D6-46F5-AB2F-D1E52FC56F4D}"/>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همْ لما اجتمعوا كانوا يسألونهُ قائلينَ : يا ربُ هل في هذا الزمن تردُ المُلكَ إلى إسرائيلَ . فقالَ لهم : ليسَ لكم أنْ تعرفوا الأزمنة و الأوقاتَ التي جعلها الآبُ تحتَ سلطانِه و لكنكم ستنالونَ قوة متى حلَّ الروحُ القدسُ عليكم وتكونونَ لي شهوداً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5456378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EF95896-B84A-497B-B36A-9656E86B9374}"/>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في أورشليمَ و في كلِّ اليهوديةِ و السامرةِ و إلى أقصى الأرض . و لما قالَ هذا ارتفعَ و هم ينظرونَ و أخذتهُ سحابة عن أعينِهم و فيما هم يشخصونَ و هو صاعدٌ إلى السماءِ إذا رجلان قدْ وَقفا بهم بلباسٍ أبيضَ و قالا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5272067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887CD30-2AE0-4079-B49D-C1FC7A37896E}"/>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أيُها الرجالُ الجليليونَ : ما بالكمْ واقفينَ تنظرونَ إلى السماءِ . إنَّ يسوعَ هذا الذي صعِدَ عنكم إلى السماءِ، هكذا يأتي كما رأيتموه مُنطلقاً إلى السماءِ ، حينئذٍ رجعوا إلى أورشليمَ من الجبل الذي يُدعى جبلُ الزيتون الذي هُوَ بالقربِ من أورشليمَ على سفر سبتٍ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9457965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13BD79-8823-4A20-A90C-86038EA25FF1}"/>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و لمَّا دَخلوا صعِدوا إلى العُليةِ التي كانوا يُقيمونَ فيها بطرسُ ويوحنا و يعقوبُ و أندراوسُ و فيلبسُ و توما و برثلماوسُ و متى و يعقوبُ بن حلفى و سمعانُ الغيورُ و يهوذا أخو يعقوبَ . هؤلاءِ كلهم كانوا يواظبونَ بنفسٍ واحدةٍ على الصلاةِ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9410382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A5DBE3C-4EF3-423A-AE61-8FF22883B04F}"/>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مع نساءٍ و مريمَ أم يسوعَ و اخوتهِ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2968981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3" name="Title 1"/>
          <p:cNvSpPr txBox="1">
            <a:spLocks/>
          </p:cNvSpPr>
          <p:nvPr/>
        </p:nvSpPr>
        <p:spPr bwMode="auto">
          <a:xfrm>
            <a:off x="457200" y="2133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المزمور ( 11:101،14)</a:t>
            </a:r>
          </a:p>
        </p:txBody>
      </p:sp>
      <p:sp>
        <p:nvSpPr>
          <p:cNvPr id="112645" name="Content Placeholder 3"/>
          <p:cNvSpPr txBox="1">
            <a:spLocks/>
          </p:cNvSpPr>
          <p:nvPr/>
        </p:nvSpPr>
        <p:spPr bwMode="auto">
          <a:xfrm>
            <a:off x="0" y="4345206"/>
            <a:ext cx="8305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32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أنتَ يا ربُ ترجعُ و ترأفُ على صهيونَ . لأنهُ وَقتُ التحنـُنِ عليها . لأنَّ الربَّ يَبني صهيونَ . و يظهرُ بمجدِهِ  </a:t>
            </a:r>
          </a:p>
        </p:txBody>
      </p:sp>
    </p:spTree>
  </p:cSld>
  <p:clrMapOvr>
    <a:masterClrMapping/>
  </p:clrMapOvr>
  <p:transition spd="slow"/>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EC427-A186-4305-AD16-0140C1DDD8EF}"/>
              </a:ext>
            </a:extLst>
          </p:cNvPr>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الإنجيل من بشارة معلمنا لوقا البشير ( 1:1ـ25)</a:t>
            </a:r>
          </a:p>
        </p:txBody>
      </p:sp>
      <p:sp>
        <p:nvSpPr>
          <p:cNvPr id="3" name="Content Placeholder 3">
            <a:extLst>
              <a:ext uri="{FF2B5EF4-FFF2-40B4-BE49-F238E27FC236}">
                <a16:creationId xmlns:a16="http://schemas.microsoft.com/office/drawing/2014/main" id="{BB4FC847-9CB3-47C7-89AF-0F523AADABB5}"/>
              </a:ext>
            </a:extLst>
          </p:cNvPr>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defTabSz="914400" rtl="1" fontAlgn="base">
              <a:spcBef>
                <a:spcPct val="20000"/>
              </a:spcBef>
              <a:spcAft>
                <a:spcPct val="0"/>
              </a:spcAft>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من أجل أنَّ كثيرينَ أخذوا في كتابةِ أقوالٍ من أجلِ الأعمالِ التي أكمِلتْ فينا . كما سلمها إلينا الأولونَ الذينَ عاينوا و كانوا خدَّاماً للكلمةِ . أخترتُ أنا أيضاً إذ قدْ تتبعتُ كلَّ شيءٍ من الأولِ بتدقيقٍ أنْ اكتبَ إليكَ أيُها العزيزُ ثاوفيلسُ . لتعرفَ </a:t>
            </a:r>
          </a:p>
        </p:txBody>
      </p:sp>
    </p:spTree>
    <p:extLst>
      <p:ext uri="{BB962C8B-B14F-4D97-AF65-F5344CB8AC3E}">
        <p14:creationId xmlns:p14="http://schemas.microsoft.com/office/powerpoint/2010/main" val="3956516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A590540-AC03-4E33-AA18-C06D4B6BF267}"/>
              </a:ext>
            </a:extLst>
          </p:cNvPr>
          <p:cNvSpPr txBox="1">
            <a:spLocks/>
          </p:cNvSpPr>
          <p:nvPr/>
        </p:nvSpPr>
        <p:spPr bwMode="auto">
          <a:xfrm>
            <a:off x="0" y="0"/>
            <a:ext cx="9144000" cy="6992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SA"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لوقا البشير ‎( 21:10 ـ 28 )</a:t>
            </a:r>
            <a:endParaRPr kumimoji="0" 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5" name="Content Placeholder 2">
            <a:extLst>
              <a:ext uri="{FF2B5EF4-FFF2-40B4-BE49-F238E27FC236}">
                <a16:creationId xmlns:a16="http://schemas.microsoft.com/office/drawing/2014/main" id="{D1CC94C6-8207-4670-9D2C-77227DC9D768}"/>
              </a:ext>
            </a:extLst>
          </p:cNvPr>
          <p:cNvSpPr txBox="1">
            <a:spLocks/>
          </p:cNvSpPr>
          <p:nvPr/>
        </p:nvSpPr>
        <p:spPr bwMode="auto">
          <a:xfrm>
            <a:off x="0" y="4410635"/>
            <a:ext cx="9144000" cy="244736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FontTx/>
              <a:buNone/>
            </a:pPr>
            <a:r>
              <a:rPr lang="ar-SA" sz="3200" b="1" dirty="0">
                <a:latin typeface="Times New Roman" panose="02020603050405020304" pitchFamily="18" charset="0"/>
                <a:cs typeface="Times New Roman" panose="02020603050405020304" pitchFamily="18" charset="0"/>
              </a:rPr>
              <a:t>و في تلكَ الساعةِ تهللَ يسوعُ بالرُوح القدس و قالَ : أشكرُكَ أيُها الآبُ ربَّ السماءِ و الأرض ، لأنكَ أخفيتَ هذهِ عن الحكماءِ و الفهماءِ ، و أعلنتها للأطفال . نعم أيُها الآبُ لأنهُ هكذا صارت المسرة أمامكَ . كلُ شيءٍ قد دُفِعَ إلىّ من أبي و ليسَ أحدٌ</a:t>
            </a:r>
            <a:r>
              <a:rPr lang="ar-EG" sz="3200" b="1" dirty="0">
                <a:latin typeface="Times New Roman" panose="02020603050405020304" pitchFamily="18" charset="0"/>
                <a:cs typeface="Times New Roman" panose="02020603050405020304" pitchFamily="18" charset="0"/>
              </a:rPr>
              <a:t> </a:t>
            </a:r>
            <a:r>
              <a:rPr lang="ar-SA" sz="3200" b="1" dirty="0">
                <a:latin typeface="Times New Roman" panose="02020603050405020304" pitchFamily="18" charset="0"/>
                <a:cs typeface="Times New Roman" panose="02020603050405020304" pitchFamily="18" charset="0"/>
              </a:rPr>
              <a:t>يَعرفُ مَن هو الابنُ إلا الآبُ ، و مَن هو الآبُ إلا الابنُ ، و مَن يُريدُ الابنُ أن يُعلنَ له . </a:t>
            </a:r>
          </a:p>
        </p:txBody>
      </p:sp>
    </p:spTree>
    <p:extLst>
      <p:ext uri="{BB962C8B-B14F-4D97-AF65-F5344CB8AC3E}">
        <p14:creationId xmlns:p14="http://schemas.microsoft.com/office/powerpoint/2010/main" val="161686248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463A7EA-49BF-45E3-9046-60D2FBBCC475}"/>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قوة الكلامِ الذي وُعظِتُ بهِ . كانَ في أيام هيرودسَ ملكِ اليهوديةِ كاهنٌ اسمُهُ زكريا من أيام خدمةِ أبيَّا و امرأتهُ كانتْ من بناتِ هَرونَ و اسمُها أليصاباتُ . و كانَ كِلاهُما بارَّين أمام اللهِ سالكينَ في جميع وصايا و حقوق الربِّ بلا لومٍ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7153046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F8941CC-8CFC-414A-A630-AEC59B28AF22}"/>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لم يكنْ لهما ولدٌ إذ كانتْ أليصاباتُ عاقراً و كانا الاثنانُ مُتقدمينَ في أيامهما. فبينما كانَ يكهنُ في رتبةِ أيام خدمتهِ أمامَ اللهِ حسبَ عادةِ الكهنوتِ أصابَتهُ القرعة أنْ يَرفعَ بخوراً فدخلَ إلى هيكلِ الربِّ . و كان كلُ جمهور الشعبِ يُصلونَ خارجاً وَقتَ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5110652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66D518A-8E23-4BEF-8EF7-9E1FEE610B61}"/>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البخور . فظهرَ لهُ ملاكُ الربِّ واقفاً عَنْ يَمينِ مذبحِ البخور . فلما رآهُ زكريا اضطربَ و وَقعَ عليهِ خوفٌ . فقالَ له الملاكُ لا تخفْ يا زكريا لأنَّ طِلبَتكَ قد سُمِعتْ وامرأتكَ أليصاباتُ ستحبلُ و تلدُ لكَ ابناً و تسميه يوحنا . و يكونُ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8132750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AB8F832-ADB3-4014-8707-A45C6301F5F1}"/>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لكَ فرحٌ و ابتهاجٌ وكثيرونَ سيَفرحونَ بولادتِهِ . لأنهُ يكونُ عظيماً أمامَ الربِّ و خمراً و مُسكراً لا يشربُ ومن بطنِ أمهِ يَمتلئُ من الرُوحِ القدُس . و يَردُ كثيرينَ من بني إسرائيلَ إلى الربِّ إلههم . و يتقدمُ أمامهُ بروحِ ايليا و قوته ليردَّ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4627007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926188-837A-42FA-872A-5464A2073028}"/>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قلوبَ الآباءِ إلى الأبناءِ و العصاة الى فكرِ الأبرار لكي يُهيئَ للربِّ شعباً مُبَرَراً . فقالَ زكريا للملاكِ : كيفَ أعلمُ هذا لأني أنا شيخٌ و امرأتي متقدمة في أيامها. فأجابَ الملاكُ و قالَ لهُ : أنا جبرائيلُ الواقفُ قدامَ اللهِ و اُرسلتُ لأكلمكَ 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9652887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EE187C1-71EC-446A-AC55-4F6C312D1F60}"/>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أبشركَ بهذا . و ها أنتَ تصيرُ صامتاً و لا تستطيعُ الكلامَ إلى اليوم الذي يكونُ فيه هذا لانكَ لمْ تُصدِّقْ كلامي الذي سَيتمُ في وقتِهِ . و كانَ جميعُ الشعبِ ينتظرُ زكريا و كانوا متعجبينَ من إبطائِهِ في الهيكل . فلما خرَجَ لم يستطعْ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7651918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E166E9-DFBA-4830-A643-329C4988FA04}"/>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أن يُكلمهمْ فعلموا أنهُ قدْ رأى رؤيا في الهيكل فكانَ يُشيرُ إليهم بيدِهِ و بقى صامتاً . و لما كملتْ أيامُ خدمتِهِ مضى إلى بيتِهِ . و بعدَ تلكَ الأيام حَبلتْ أليصاباتُ امرأتهُ و أخفتْ نفسها خمسة اشهر قائلة . أنه هكذا قد صنعَ بيَّ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9510242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4E2421-EB0E-4A92-8C24-D3941C4284BD}"/>
              </a:ext>
            </a:extLst>
          </p:cNvPr>
          <p:cNvSpPr txBox="1"/>
          <p:nvPr/>
        </p:nvSpPr>
        <p:spPr>
          <a:xfrm>
            <a:off x="0" y="4345206"/>
            <a:ext cx="9144000" cy="58477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الربُ ، في الأيام التي فيها نظرَ إليَّ ، لينزعَ عاري من بَين الناس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72205114"/>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8164328"/>
      </p:ext>
    </p:extLst>
  </p:cSld>
  <p:clrMapOvr>
    <a:masterClrMapping/>
  </p:clrMapOvr>
  <p:transition spd="slow" advClick="0" advTm="0"/>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3170" name="Title 1"/>
          <p:cNvSpPr>
            <a:spLocks noGrp="1"/>
          </p:cNvSpPr>
          <p:nvPr>
            <p:ph type="title"/>
          </p:nvPr>
        </p:nvSpPr>
        <p:spPr bwMode="auto">
          <a:xfrm>
            <a:off x="-1169894" y="19050"/>
            <a:ext cx="1169893"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algn="r" rtl="1" eaLnBrk="1" hangingPunct="1"/>
            <a:r>
              <a:rPr lang="ar-EG" dirty="0"/>
              <a:t>كيهك الأحد الثانى</a:t>
            </a:r>
            <a:endParaRPr lang="en-US" dirty="0"/>
          </a:p>
        </p:txBody>
      </p:sp>
      <p:sp>
        <p:nvSpPr>
          <p:cNvPr id="263171" name="Title 1"/>
          <p:cNvSpPr txBox="1">
            <a:spLocks/>
          </p:cNvSpPr>
          <p:nvPr/>
        </p:nvSpPr>
        <p:spPr bwMode="auto">
          <a:xfrm>
            <a:off x="0" y="1"/>
            <a:ext cx="9144000" cy="56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200" b="1" u="sng" dirty="0">
                <a:solidFill>
                  <a:srgbClr val="FFC000"/>
                </a:solidFill>
                <a:latin typeface="Times New Roman" panose="02020603050405020304" pitchFamily="18" charset="0"/>
                <a:cs typeface="Times New Roman" panose="02020603050405020304" pitchFamily="18" charset="0"/>
              </a:rPr>
              <a:t>رسالة معلمنا بولس الرسول إلى أهل رومية ( 3 : 1 – 4 : 1-3 )</a:t>
            </a:r>
          </a:p>
        </p:txBody>
      </p:sp>
      <p:sp>
        <p:nvSpPr>
          <p:cNvPr id="263172" name="Content Placeholder 3"/>
          <p:cNvSpPr txBox="1">
            <a:spLocks/>
          </p:cNvSpPr>
          <p:nvPr/>
        </p:nvSpPr>
        <p:spPr bwMode="auto">
          <a:xfrm>
            <a:off x="0" y="4345206"/>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ما هو فضلُ اليهوديَّ إذاً أو ما هي فائدةُ الختانِ : عظيمٌ على كلِّ وجهٍ . أما أولاً : فلأنهمُ استؤمنوا على أقوالِ اللهِ . فماذا إنْ كانَ قومٌ لم يُؤمنوا : أفلعلَّ عدمَ أمانتهم يُبطلُ أمانة اللهِ . حاشا . بلْ ليكن اللهُ صادقاً </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07E1F6-4825-4E2F-AEB1-4B329DA59119}"/>
              </a:ext>
            </a:extLst>
          </p:cNvPr>
          <p:cNvSpPr txBox="1"/>
          <p:nvPr/>
        </p:nvSpPr>
        <p:spPr>
          <a:xfrm>
            <a:off x="0" y="4297682"/>
            <a:ext cx="9144000" cy="2554545"/>
          </a:xfrm>
          <a:prstGeom prst="rect">
            <a:avLst/>
          </a:prstGeom>
          <a:noFill/>
        </p:spPr>
        <p:txBody>
          <a:bodyPr wrap="square">
            <a:spAutoFit/>
          </a:bodyPr>
          <a:lstStyle/>
          <a:p>
            <a:pPr algn="r" rtl="1"/>
            <a:r>
              <a:rPr kumimoji="0" lang="ar-SA" sz="3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ثم عادَ إلى تلاميذِهِ على انفرادٍ و قالَ لهم : طوبى للعيون التى تنظرُ ما تنظرونهُ . لأني أقولُ لكم إن أنبياءَ كثيرين و ملوكاً أرادوا أن يَنظروا ما انتمْ تنظرونَ فلم يَنظروا ، و أن يَسمعوا ما انتم تسمعونَ فلم يَسمعوا . و إذا ناموسي قامَ يُجربهُ قائلاً : أيُها المُعلمُ ماذا اصنعُ لأرثَ الحياة الأبدية ؟ أما هو فقالَ لهُ : ما هو مكتوبٌ في الناموس ؟ </a:t>
            </a:r>
            <a:endParaRPr lang="en-GB" dirty="0"/>
          </a:p>
        </p:txBody>
      </p:sp>
    </p:spTree>
    <p:extLst>
      <p:ext uri="{BB962C8B-B14F-4D97-AF65-F5344CB8AC3E}">
        <p14:creationId xmlns:p14="http://schemas.microsoft.com/office/powerpoint/2010/main" val="493705697"/>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781C9C5-5C62-485F-82CB-6D1A8321D45C}"/>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و كلُ إنسانٍ : كاذباً كما هو مكتوبٌ ، لكي تتبرَرَ في كلامكَ ، و تغلبَ متى حُوكمْتَ . ولكن إنْ كانَ ُظلمنا يُثبتُ برَّ اللهِ فماذا نقولُ : ألعلَّ اللهَ الذي يَجلبُ الغضبَ ظالمٌ . قلتُ هذا بحسبِ الإنسانِ : حاشا . فكيفَ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2367104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F1B67B-E4F7-4ABE-A1F8-E49C27B3A141}"/>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يَدينُ اللهُ العالمَ . فإنهُ إنْ كانَ : صدقُ اللهِ قدْ ازدادَ بكذبي لمجدِهِ فلماذا أدانُ أنا بعدُ كخاطيءٍ . و ليسَ كما يُفترى علينا و كما يزعمُ قوم أننا نقولُ : لنفعل السيئاتِ لكي تأتيَ الخيراتُ . أولئكَ الذينَ دينونتهم عادلة . فماذا إذاً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3263761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7BD513B-0870-4187-98B0-2408D20E66BB}"/>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أنحنُ أفضلُ . كلا البتة . لأننا قد سبقنا و شكونا أنَّ اليهودَ و اليونانيينَ أجمعينَ تحتَ الخطيئةِ ، كما هو مكتوبٌ أنهُ ليسَ بارٌ و لا واحدٌ ليسَ مَنْ يفهمُ يَطلبُ اللهَ ، الجميعُ زاغوا و فسدوا معاً ، ليسَ مَنْ يعملُ صلاحاً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5201818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4A2029-F014-4266-A6A7-8A5642A77090}"/>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ليسَ و لا واحدٌ ، حنجرتهم قبرٌ مفتوحٌ . قد مَكروا بلسانِهم . سمُ الأفاعي تحتَ شفاهِهم . هؤلاءِ الذينَ أفواهُهم مملوءة لعنة ومرارة. أرجلهم سريعة إلى سفكِ الدمِ ، في طرقِهم الإنكسارُ و الشقاوة ، و طريقُ السلامِ لم يعرفوهُ ، ليسَ خوفُ اللهِ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0679147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ED2990C-2AFD-4414-8510-F4057280F5EF}"/>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أمامَ عيونِهم . و نحنُ نعلمُ أنَّ كلَّ ما يقولهُ الناموسُ فهو يُكلمُ بهِ الذين في الناموس ، لكي يستدَّ فمُ كلِّ واحدٍ ، و يصيرَ كلُ العالم تحتَ حكمِ اللهِ : لأنهُ من أعمالِ الناموسِ كلُ ذي جسدٍ لا يَتبرَرُ أمامَهُ . لأنَّ بالناموسِ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55634838"/>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DB16FFE-1316-40B1-9244-7B52171E5652}"/>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معرفة الخطيئةِ ، و أما الآن فقدْ ظهرَ برُ اللهِ بدونِ الناموسِ ، مشهوداً لهُ من قِبَّل الناموسِ و الأنبياءِ . برُ اللهِ الذي بالإيمانِ بيسوعَ المسيح في جميعِ الذينَ يؤمنونَ . لأنهُ لا يوجدُ فرقٌ : إذ الجميعُ أخطأوا و أعوزهم مجدُ اللهِ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3380563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22FE8A5-0F63-4D85-9F90-063E6934B231}"/>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متبررينَ مجاناً بنعمتِهِ بالخلاصِ الذي بيسوعَ المسيح، الذي سبقَ اللهُ و وضعهُ كفارة بالإيمان بدمِهِ لإظهارِ برهِ من أجل مغفرةِ الخطايا السالفةِ . بإمهالِ اللهِ لكي يَظهرَ برُهُ في هذا الزمان الحاضر ليكون باراً و يَبرَرُ مَن هو من الإيمان بيسوعَ المسيح . فأينَ الافتخارُ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44624546"/>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A3CA7F3-5870-48AB-BFC7-9F7C2E4039F0}"/>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إذاً . قدْ بَطلَ . بأي ناموسٍ : أبناموسِ الأعمالِ . كلا . بل بناموسِ الإيمانِ ، إذاً نحسبُ أنَّ الإنسانَ يتبرّرُ بالإيمانِ بدونِ أعمالِ الناموسِ . أم اللهُ لليهودِ فقط و ليس للأممِ أيضاً . بلى للأمم أيضاً، لأنَّ اللهَ واحدٌ و هو الذي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2730792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73042C1-58FD-412E-85D9-60C979470CB3}"/>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سيبرّرُ الختانَ  بالإيمانِ و الغرلة بالإيمانِ . أفنبطلُ الناموسَ  بالإيمانِ - حاشا . بلْ نُثبتُ الناموسَ . فماذا نقولُ عن إبراهيمَ إذ وُجدَ أولُ أبٍ حسبَ الجسدِ . لأنهُ إنْ كانَ إبراهيمُ قد تبرّرَ بالأعمال فلهُ فخرٌ ، و لكنْ ليسَ لدى اللهِ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2490813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EB7776-72F1-4E74-867D-5959E033B4F3}"/>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لأنهُ ماذا يقولُ الكتابُ: آمنَ إبراهيمُ باللهِ فحُسبَ لهُ براً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37717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EAF956-6543-40C4-B238-5233A3B0755D}"/>
              </a:ext>
            </a:extLst>
          </p:cNvPr>
          <p:cNvSpPr txBox="1"/>
          <p:nvPr/>
        </p:nvSpPr>
        <p:spPr>
          <a:xfrm>
            <a:off x="0" y="4325977"/>
            <a:ext cx="9144000" cy="2554545"/>
          </a:xfrm>
          <a:prstGeom prst="rect">
            <a:avLst/>
          </a:prstGeom>
          <a:noFill/>
        </p:spPr>
        <p:txBody>
          <a:bodyPr wrap="square">
            <a:spAutoFit/>
          </a:bodyPr>
          <a:lstStyle/>
          <a:p>
            <a:pPr algn="r" rtl="1"/>
            <a:r>
              <a:rPr kumimoji="0" lang="ar-SA"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أو كيفَ تقرأ ؟ فأجابَ هو و قالَ : تُحبُ الربَّ إلهكَ  من كلِّ قلبكَ ، و من كلّ</a:t>
            </a:r>
            <a:r>
              <a:rPr kumimoji="0" lang="ar-EG"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r>
              <a:rPr kumimoji="0" lang="ar-SA" sz="40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نفسك و من كلِّ قوتِكَ و من كلِّ فِكركَ ، و قريبك مثلَ نفسكَ . فقال له : بالصوابِ أجبتَ . افعلْ هذا فتحيا . </a:t>
            </a:r>
            <a:endParaRPr lang="en-GB" sz="2400" dirty="0"/>
          </a:p>
        </p:txBody>
      </p:sp>
    </p:spTree>
    <p:extLst>
      <p:ext uri="{BB962C8B-B14F-4D97-AF65-F5344CB8AC3E}">
        <p14:creationId xmlns:p14="http://schemas.microsoft.com/office/powerpoint/2010/main" val="2547495215"/>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829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800" b="1" u="sng" dirty="0">
                <a:solidFill>
                  <a:srgbClr val="FFC000"/>
                </a:solidFill>
                <a:latin typeface="Times New Roman" panose="02020603050405020304" pitchFamily="18" charset="0"/>
                <a:cs typeface="Times New Roman" panose="02020603050405020304" pitchFamily="18" charset="0"/>
              </a:rPr>
              <a:t>الكاثوليكون من رسالة معلمنا يوحنا الأولى (1:1ـ1:2ـ2)</a:t>
            </a:r>
          </a:p>
        </p:txBody>
      </p:sp>
      <p:sp>
        <p:nvSpPr>
          <p:cNvPr id="268291"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الذي كانَ منذ البدءِ ، الذي سمعناهُ الذي رأيناهُ بعيونِنا ، الذي شاهدناهُ و لمستهُ أيدينا من جهةِ كلمةِ الحياةِ . فإنَّ الحياة اُظهرتْ ، و قدْ رأينا و نَشهدُ و نعلمَكمْ بالحياةِ الأبديةِ ، التي كانتْ عندَ الآبِ واُظهِرَتْ لنا ، الذي رأيناهُ و </a:t>
            </a:r>
          </a:p>
        </p:txBody>
      </p:sp>
    </p:spTree>
  </p:cSld>
  <p:clrMapOvr>
    <a:masterClrMapping/>
  </p:clrMapOvr>
  <p:transition spd="slow"/>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CCF4575-C58C-497E-A191-24873E487428}"/>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سمعناهُ نُبَشركمْ بهِ . لكي يكونَ لكم أيضاً شركة معنا ، و أما شركتُنا نحنُ فهيَ مع الآبِ و ابنهِ يسوعَ المسيح ، و هذا ما نكتبهُ إليكم لكي يكونَ فرحُكم كاملاً . و هذا هو الوعدُ الذي سمعناهُ منهُ و نبشرُكم بهِ : أن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444118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0AB7DE1-68CA-4D0A-AF90-84C5FCE96F47}"/>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اللهَ نورٌ و ليسَ فيهِ ظلمة البتة . فإنْ ُقلنا : أنَّ شركة لنا معهُ و نسلكُ في الظلمةِ نكذبُ ، و لسنا نعملُ الحقَ ، و لكن إنْ سلكنا في النور كما هو ساكنٌ في النورِ فلنا شركة بعضِنا مع بعضٍ ، و دمُ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8300279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93B1BC1-E5E7-421F-A0A8-D87B753FDAC4}"/>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يسوعَ المسيح ابنهِ يُطهرُنا من كلِّ خطيةٍ . إنْ قلنا : أنهُ ليسَ لنا خطية نُضلُ أنفسنا و ليسَ الحقُ فينا . إنْ اعترفنا بخطايانا فهو أمينٌ و عادلٌ حتى يَغفرَ لنا خطايانا ، و يُطهرُنا من كلِّ إثمٍ ، و إذا قلنا : إننا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7394762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304466-8B7D-43B7-81FA-10A7AF61B30D}"/>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لمْ نخطئْ نجعلهُ كاذباً و كلمتهُ ليستْ فينا . يا أولادي أكتبُ إليكم هذا لكي لا تُخطئِوا . و إنْ أخطأ أحدٌ : فلنا شفيعٌ عندَ الآبِ يسوعُ المسيح البارُ . و هو كفارة لخطايانا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92610668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4434" name="Title 1"/>
          <p:cNvSpPr txBox="1">
            <a:spLocks/>
          </p:cNvSpPr>
          <p:nvPr/>
        </p:nvSpPr>
        <p:spPr bwMode="auto">
          <a:xfrm>
            <a:off x="0" y="0"/>
            <a:ext cx="9144000" cy="64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8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(30:7ـ34)</a:t>
            </a:r>
          </a:p>
        </p:txBody>
      </p:sp>
      <p:sp>
        <p:nvSpPr>
          <p:cNvPr id="274435" name="Content Placeholder 3"/>
          <p:cNvSpPr txBox="1">
            <a:spLocks/>
          </p:cNvSpPr>
          <p:nvPr/>
        </p:nvSpPr>
        <p:spPr bwMode="auto">
          <a:xfrm>
            <a:off x="0" y="4345206"/>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و لما كملتْ أربعونَ سنة ، ظهرَ لهُ ملاكٌ في بريةِ جبلِ سيناءَ ، في لهيبِ نارٍ في عُليقةٍ ، فلما رأى موسى المنظرَ تعجبَ . و فيما هو يتقدمُ ليتأملَ ، صارَ إليهِ صوتُ الربِّ قائلاً : أنا إلهُ آبائِكَ : إلهُ إبراهيمَ ،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55F02A9-22FA-47B0-8DDB-AF87F7D8607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إلهُ اسحقَ ، و إلهُ يعقوبَ . فارتعدَ موسى و لمْ يجسرْ أن يتأملَ . فقالَ لهُ الربُ : اخلعْ نعلَ رجليكَ . لأن الموضعَ الذي أنتَ واقفٌ عليهِ أرضٌ مقدسة . قدْ رأيتُ عياناً مَشقة شعبي في مصرَ و سمعتُ أنينَهم و نزلتُ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8202866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0405A1D-C9CF-43CB-853E-4C5BEB212900}"/>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لأخلصهمْ . فهلمَّ الآنَ لأرسلكَ إلى مِصرَ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2262174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F847DE-27DA-48DF-949E-712B855DD019}"/>
              </a:ext>
            </a:extLst>
          </p:cNvPr>
          <p:cNvSpPr txBox="1">
            <a:spLocks/>
          </p:cNvSpPr>
          <p:nvPr/>
        </p:nvSpPr>
        <p:spPr bwMode="auto">
          <a:xfrm>
            <a:off x="462756" y="3580031"/>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(13:44)</a:t>
            </a:r>
          </a:p>
        </p:txBody>
      </p:sp>
      <p:sp>
        <p:nvSpPr>
          <p:cNvPr id="5" name="Content Placeholder 3">
            <a:extLst>
              <a:ext uri="{FF2B5EF4-FFF2-40B4-BE49-F238E27FC236}">
                <a16:creationId xmlns:a16="http://schemas.microsoft.com/office/drawing/2014/main" id="{22191DB0-7FC5-457F-A807-8FBED69C1D9D}"/>
              </a:ext>
            </a:extLst>
          </p:cNvPr>
          <p:cNvSpPr txBox="1">
            <a:spLocks/>
          </p:cNvSpPr>
          <p:nvPr/>
        </p:nvSpPr>
        <p:spPr bwMode="auto">
          <a:xfrm>
            <a:off x="0" y="4345206"/>
            <a:ext cx="8305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32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اسمعي يا ابنتي و انظري و أميلي سمعِكِ . و انسي شعبَكِ و بَيتَ أبيكِ . فإنَّ الملكَ قدْ اشتهى حُسنكِ . لأنهُ هو ربُكِ .  </a:t>
            </a:r>
          </a:p>
        </p:txBody>
      </p:sp>
    </p:spTree>
    <p:extLst>
      <p:ext uri="{BB962C8B-B14F-4D97-AF65-F5344CB8AC3E}">
        <p14:creationId xmlns:p14="http://schemas.microsoft.com/office/powerpoint/2010/main" val="178117648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D9FB5-D7C3-4600-A6C1-5259477C63E7}"/>
              </a:ext>
            </a:extLst>
          </p:cNvPr>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لوقا البشير (26:1ـ38)</a:t>
            </a:r>
          </a:p>
        </p:txBody>
      </p:sp>
      <p:sp>
        <p:nvSpPr>
          <p:cNvPr id="3" name="Content Placeholder 3">
            <a:extLst>
              <a:ext uri="{FF2B5EF4-FFF2-40B4-BE49-F238E27FC236}">
                <a16:creationId xmlns:a16="http://schemas.microsoft.com/office/drawing/2014/main" id="{E677AFDD-9F9A-44BA-9189-EFB92D841536}"/>
              </a:ext>
            </a:extLst>
          </p:cNvPr>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في الشهرِ السادسِ اُرسلَ جبرائيلُ الملاكُ ، من عِندِ اللهِ إلى مَدينةٍ من الجليل اسمُها ناصرة ، إلى عذراءٍ مخطوبةٍ لرجلٍ من بيتِ داودَ اسمهُ يوسفُ ، و اسمُ العذراءِ مريمُ . فدخلَ إليها الملاكُ و قالَ لها : سلامٌ لكِ أيتها الممتلئة نعمة </a:t>
            </a:r>
          </a:p>
        </p:txBody>
      </p:sp>
    </p:spTree>
    <p:extLst>
      <p:ext uri="{BB962C8B-B14F-4D97-AF65-F5344CB8AC3E}">
        <p14:creationId xmlns:p14="http://schemas.microsoft.com/office/powerpoint/2010/main" val="31251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42161"/>
      </p:ext>
    </p:extLst>
  </p:cSld>
  <p:clrMapOvr>
    <a:masterClrMapping/>
  </p:clrMapOvr>
  <p:transition spd="slow" advClick="0" advTm="0"/>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7F69C96-2068-4768-9A8F-AD5F8ED2B801}"/>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 الربُ معكِ ، مُباركة أنتِ في النساءِ . فلما رأتهُ اضطربتْ من الكلامِ ، و فكرتْ ماذا يكونُ هذا السلامُ . فقالَ لها الملاكُ : لا تخافي يا مريمُ . لأنكِ قد وَجدتِ نعمة عندَ اللهِ ، و ها أنتِ ستحبلينَ و تلدينَ ابناً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5962260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CBC91DF-9A85-4681-9385-DAB2E3884BD8}"/>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و يُدعى اسمهُ يسوعَ . هذا يكونُ عظيماً و ابنَ العليِّ يُدعى ، و يُعطيهِ الربُ الإلهُ كرسيَّ داودَ أبيهِ ، و يَملكُ على بيتِ يعقوبَ إلى الأبدِ ، و لا يكونُ لملكِهِ انقضاءٌ . فقالتْ مريمُ للملاكِ : كيفَ يكونُ لي هذا 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6762918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26AC9DE-AA26-4924-8A15-8B340F29BABB}"/>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انا لا أعرفُ رجلاً . فأجابَ الملاكُ و قالَ لها : إنَّ الروحَ القدسَ يحلُ عليكِ ، و قوة العَليِّ تظللكِ ، فلذلكَ أيضاً المولودُ منكِ قدوسٌ ، و يُدعى ابن اللهِ . و هوذا أليصاباتُ نسيبتُكِ هي أيضاً حُبلى بابنٍ في شيخوختها ، 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9065885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0657992-9888-47F3-9F99-83B81310180C}"/>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هذا هو الشهرُ السادسُ لتلكَ المدعوةِ عاقراً ، لأنه ليسَ شيءٌ غيرَ ممكن لدى اللهِ . فقالتْ مريمُ للملاكِ : هوذا انا أمة الربِّ و ليكنْ لي كقولكَ ، فانصرفَ عنها الملاكُ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2852950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76914"/>
      </p:ext>
    </p:extLst>
  </p:cSld>
  <p:clrMapOvr>
    <a:masterClrMapping/>
  </p:clrMapOvr>
  <p:transition spd="slow" advClick="0" advTm="0"/>
</p:sld>
</file>

<file path=ppt/slides/slide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482" name="Title 1"/>
          <p:cNvSpPr>
            <a:spLocks noGrp="1"/>
          </p:cNvSpPr>
          <p:nvPr>
            <p:ph type="title"/>
          </p:nvPr>
        </p:nvSpPr>
        <p:spPr bwMode="auto">
          <a:xfrm>
            <a:off x="-1667436" y="19050"/>
            <a:ext cx="1667435"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algn="r" rtl="1" eaLnBrk="1" hangingPunct="1"/>
            <a:r>
              <a:rPr lang="ar-EG" dirty="0"/>
              <a:t>كيهك الأحد الثالث</a:t>
            </a:r>
            <a:endParaRPr lang="en-US" dirty="0"/>
          </a:p>
        </p:txBody>
      </p:sp>
      <p:sp>
        <p:nvSpPr>
          <p:cNvPr id="276483"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رسالة معلمنا بولس الرسول إلى أهل رومية ( 4 : 4 – 24  )</a:t>
            </a:r>
          </a:p>
        </p:txBody>
      </p:sp>
      <p:sp>
        <p:nvSpPr>
          <p:cNvPr id="276484"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أما الذي يَعملُ فلا تُحسبُ لهُ الأجرة على سبيلِ نعمةٍ ، بلْ كأنَّها دَينٌ عليهِ . و أمَّا الذي لا يعملُ ، ولكنْ يُؤْمنُ بالذي يُبررُ المنافقَ ، فإيمانهُ يُحسبُ لهُ براً . كمَا يقولُ داودُ أيضاً في تطويبِ الإنسانِ الذي يَحسبُ لهُ اللهُ براً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8DA6F05-2BBF-42BF-B309-E3488155259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بدونِ أعمالٍ : ُطوبى للذينَ غـُفِرتْ لهم آثامُهم ، و الذينَ سُتِرتْ خطاياهم . طوبى للرجلِ الذي لا يَحسبُ لهُ الربُ خطية ، أفهذا التطويبُ هو على الختانِ فقط أمْ على الغرلةِ أيضاً، لأننا نقولُ أنه حُسِبَ لإبراهيمِ الإيمانَ براً . فكيفَ حُسِبَ : أوهوَ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2225796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59A9603-AF26-4B21-A7B1-309D34A3D3E1}"/>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في الختانِ أمْ في الغرلةِ ، لم يكنْ في الختانِ بل في الغرلةِ . و أخذَ علامة الختانِ ختماً لبرّ الإيمانِ الذي كانَ في الغرلةِ ، ليكونَ أباً لجميعِ الذينَ يؤمنونَ من أهلِ الغرلةِ كي يُحسبَ لهم أيضاً البرُ . و أباً للختانِ للذينَ ليسوا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1681925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533C4F0-4A0C-4BB0-8186-FE50F1B93F79}"/>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من الختانِ فقطـْ بلْ و الذينَ يَسلكونَ في خُطواتِ إيمانِ أبينا إبراهيمَ الذي كانَ و هو في الغرلةِ . فإنهُ ليسَ بالناموسِ اُعطيَ الوعدُ لإبراهيمَ أو لنسلهِ أن يكونَ وارثاً للعالمِ بلْ ببرِ الإيمانِ . لأنهُ إنْ كانَ أصحابُ الناموسِ همْ الورثة لأبطلَ الإيمانُ و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8343492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71FBB12-95AB-4D73-A515-2744C7369C7C}"/>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نُقضَ الوعدُ . لأنَّ الناموسَ يُنشئُ غضباً . إذ حيثُ لا يكونُ ناموسٌ لا يكونُ تعدٍّ . من أجلِ هذا هو من الإيمانِ كي يكونَ على سبيلِ النعمةِ ليكونَ الوعدُ ثابتاً لجميعِ الذريةِ . لا لأصحابِ الناموسِ فقط بلْ لمَنْ كانَ من أهلِ إيمانِ إبراهيمَ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83100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 توت 3</a:t>
            </a:r>
            <a:endParaRPr lang="en-US"/>
          </a:p>
        </p:txBody>
      </p:sp>
      <p:sp>
        <p:nvSpPr>
          <p:cNvPr id="3075" name="Title 1"/>
          <p:cNvSpPr txBox="1">
            <a:spLocks/>
          </p:cNvSpPr>
          <p:nvPr/>
        </p:nvSpPr>
        <p:spPr bwMode="auto">
          <a:xfrm>
            <a:off x="0" y="3792071"/>
            <a:ext cx="9144000"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200" b="1" u="sng" dirty="0">
                <a:solidFill>
                  <a:srgbClr val="FFC000"/>
                </a:solidFill>
                <a:latin typeface="Times New Roman" panose="02020603050405020304" pitchFamily="18" charset="0"/>
                <a:cs typeface="Times New Roman" panose="02020603050405020304" pitchFamily="18" charset="0"/>
              </a:rPr>
              <a:t> رسالة معلمنا بولس الرسول الأولى إلى كورنثوس ( 2 : 1 - 16) </a:t>
            </a:r>
          </a:p>
        </p:txBody>
      </p:sp>
      <p:sp>
        <p:nvSpPr>
          <p:cNvPr id="3076"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و أنا أيضاً لما أتيت إليكم يا اخوتي . ما أتيت بسمو الكلام أو الحكمة معلما إياكم بسر الله لأني لم احكم أن اعرف  شيئاً بينكم ،إلا يسوع المسيح و إياه مصلوباً . أنا أتيت عندكم في ضعف و خوف و رعدة كثيرة . </a:t>
            </a:r>
          </a:p>
        </p:txBody>
      </p:sp>
    </p:spTree>
  </p:cSld>
  <p:clrMapOvr>
    <a:masterClrMapping/>
  </p:clrMapOvr>
  <p:transition spd="slow"/>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37D6BD9-ADBE-44BC-9464-64FAC2F2BC4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الذي هو أبٌ لجميعنا . كما هو مكتوبٌ إني قدْ جعلتُكَ أباً لأممٍ كثيرةٍ أمامَ اللهِ الذي آمنَ بهِ الذي يُحيي الأمواتَ و يَدعو ما غيرُ موجودٍ كأنهُ موجودٌ الذي كانَ على خلافِ الرجاءِ لكي يصيرَ أباً لأممٍ كثيرةٍ كما قيلَ لهُ هكذا سيكونُ زرعُكَ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6908635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733A793-1902-4C49-900E-D01DD134F183}"/>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و إذْ لم يضعفْ في الإيمانِ ناظراً جسدهُ قد ماتَ و هو ابنُ نحوَ مئة سنةٍ و لا موتِ مستودعِ سارة . و لم يَشكَّ في وعدِ اللهِ بنقصٍ في الإيمانِ بلْ تقوَّى بالإيمانِ مُعطياً مجداً للهِ و تيَّقنَ بأنهُ قادرٌ أن يُنجِزَ ما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87788008"/>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3D70438-2187-4B75-A3CD-85B69562DCCC}"/>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وعدَه بهِ . و لذلكَ حُسبَ هذا له براً . و لم يُكتبْ من أجلِهِ وحدَهُ أنَّهُ حُسِبَ لهُ ، بلْ و من أجلنا نحنُ أيضاً الذينَ سيُحسَبُ لنا . نحنُ المؤمنونَ بالذي أقامَ يسوعَ المسيحِ رَّبنا من بينِ الأمواتِ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18135770"/>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0578" name="Title 1"/>
          <p:cNvSpPr txBox="1">
            <a:spLocks/>
          </p:cNvSpPr>
          <p:nvPr/>
        </p:nvSpPr>
        <p:spPr bwMode="auto">
          <a:xfrm>
            <a:off x="0" y="1"/>
            <a:ext cx="9144000" cy="56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400" b="1" u="sng" dirty="0">
                <a:solidFill>
                  <a:srgbClr val="FFC000"/>
                </a:solidFill>
                <a:latin typeface="Times New Roman" panose="02020603050405020304" pitchFamily="18" charset="0"/>
                <a:cs typeface="Times New Roman" panose="02020603050405020304" pitchFamily="18" charset="0"/>
              </a:rPr>
              <a:t>الكاثوليكون من الرسالة الأولى لمعلمنا يوحنا البشير ( 7:2ـ17)</a:t>
            </a:r>
          </a:p>
        </p:txBody>
      </p:sp>
      <p:sp>
        <p:nvSpPr>
          <p:cNvPr id="280579"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يا أحبائي لستُ أكتبُ إليكم وصية جديدة بل وصية قديمة التي كانتْ عندكم من البدءِ . فإنَّ الوصية العتيقة هى الكلمة التي سمعتموها . أيضاً وصية جديدة أكتبها إليكم التي الحقُ كائنٌ فيها و فيكم . لأنَّ الظلمة قد جازتْ و النورَ الحقيقيَّ الآنَ يُضئُ </a:t>
            </a:r>
          </a:p>
        </p:txBody>
      </p:sp>
    </p:spTree>
  </p:cSld>
  <p:clrMapOvr>
    <a:masterClrMapping/>
  </p:clrMapOvr>
  <p:transition spd="slow"/>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CF00FD1-8C9C-4FC7-B5C5-A65C28DB5D47}"/>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مَنْ يقولُ أنهُ في النورِ و هوَ يُبغضُ أخاهُ فهوَ إلى الآنَ في الظلمةِ . مَنْ يُحبُ أخاهُ يثبتُ في النورِ و ليسَ فيهِ عثرة . و أمَّا مَنْ يُبغضُ أخاه فهو في الظلامِ ، و في الظلام يسلكُ و لا يعلمُ أينَ يمضي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42657749"/>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9A70C33-AC8D-49C7-AF51-0DA37E8091C9}"/>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 لأنَّ الظلمة قد طمستْ عينيهِ . أكتبُ إليكم أيُها الأولادُ : لأنهُ قدْ غـُفرتْ لكم خطاياكم من أجلِ اسمهِ . أكتبُ إليكم أيُها الآباءُ لأنَّكم قدْ عرفتم الذي من البدءِ . أكتبُ إليكم أيُها الشبانُ لأنكم قدْ غلبتم الشريرَ . أكتبُ إليكم أيُها الأولادُ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5310069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F067CAC-DF97-49AA-9DE0-382D4FC6F8DC}"/>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لأنكم قد عرفتم الآبَ . أكتبُ إليكم أيُها الآباءُ لأنكم قدْ عرفتم الذي من البَدءِ . أكتبُ إليكم أيُها الشبانُ لأنكم أقوياءُ و كلمة اللهِ ثابتة فيكم و قد غلبتم الشريرَ لا تحبوا العالمَ و لا الأشياءَ التي في العالم . إن أحبَّ أحدٌ العالمَ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6448759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576FC48-E694-46ED-B19C-217D39D936BC}"/>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فليستْ فيهِ محبة الآبِ . لأنَّ كلَّ ما في العالمِ شهوة الجسدِ و شهوة العيون و تعظمَ المعيشةِ . فهذهِ ليستْ من الآبِ بلْ من العالمِ . و العالمُ يمضي و شهوتهُ و أمَّا الذي يصنعُ إرادة اللهِ فيثبتُ إلى الأبدِ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41130817"/>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22" name="Title 1"/>
          <p:cNvSpPr txBox="1">
            <a:spLocks/>
          </p:cNvSpPr>
          <p:nvPr/>
        </p:nvSpPr>
        <p:spPr bwMode="auto">
          <a:xfrm>
            <a:off x="0" y="1"/>
            <a:ext cx="9144000" cy="60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400" b="1" u="sng">
                <a:solidFill>
                  <a:srgbClr val="FFC000"/>
                </a:solidFill>
                <a:latin typeface="Times New Roman" panose="02020603050405020304" pitchFamily="18" charset="0"/>
                <a:cs typeface="Times New Roman" panose="02020603050405020304" pitchFamily="18" charset="0"/>
              </a:rPr>
              <a:t>الإبركسيس فصل من أعمال آبائنا الرسل القديسين (35:7ـ50)</a:t>
            </a:r>
          </a:p>
        </p:txBody>
      </p:sp>
      <p:sp>
        <p:nvSpPr>
          <p:cNvPr id="286723"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هذا هو موسى الذي أنكروه قائلينَ : مَنْ أقامكَ رئيساً و قاضياً علينا . هذا أرسلهُ اللهُ رئيساً و فادياً ، بيدِ الملاكِ الذي ظهرَ لهُ في العليقةِ . و هو الذي أخرَجهمْ صانعاً آياتٍ و عجائبَ في أرضِ مصرَ وفي البحرِ الأحمرِ و في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5E5996B-FF2E-432F-93F8-72FAAF930EF0}"/>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البريةِ أربعينَ سنة . هذا هو موسى الذي قالَ لبني إسرائيلَ : أنَّ نبياً مثلي سيقيمُ لكم الربُ إلهكم من أخوتكم له تسمعونَ . هذا هو الذي كانَ في الكنيسةِ في البريةِ مع الملاكِ الذي كانَ يتكلمُ معه في جبل سيناءَ و مع آبائِنا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46670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F858092-C226-44FC-AF6B-BD22F894CDC7}"/>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وكلامي و كرازتي لم يكونا بإقناع بكلام حكمة بشرية ، بل ببرهان الروح و القوة ، لكي لا يكون إيمانكم بحكمة الناس بل بقوة الله . لكننا نتكلم بحكمة بين الكاملين ، بحكمة ليست من هذا الدهر ولا بحكمة رؤساء هذا الدهر الذين يبطلون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69020144"/>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0B96B1A-B764-45D2-BA93-49BDE4ED8AAA}"/>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هذا الذي قبلَ أقوالاً حية ليعطيكم إيَّاها . هذا الذي لم يشأ آباؤنا أنْ يكونوا طائعينَ لهُ بلْ أهملوهُ و رجعوا بقلوبهم الى مصرَ . قائلينَ لهرونَ : اصنع لنا آلهة تسيرُ أمامَنا ، لأنَّ موسى هذا الذي أخرجَنا من أرضِ مصرَ ، لا نعلمُ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69053276"/>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783CC5-DC4B-4D47-8DED-5B2396335A0C}"/>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ماذا أصابَهُ . فعمِلوا لهم عجلاً في تلكَ الأيامِ ، و أصعدوا ذبيحة للصنمِ و فرحوا بأعمالِ أيديهم . فرجعَ اللهُ و أسلمهم ليعبدوا جندَ السماءِ . كما هو مكتوبٌ في كتابِ الأنبياءِ : هل قرَّبتم لي ذبائحَ و قرابينَ أربعين سنة في البريةِ يا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7573417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7B6A4FF-4148-4952-8248-5FFFE96312A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بيتَ إسرائيلَ ، بلْ أخذتم خيمة مولوكَ و نجمَ إلهكم ريفانَ . التماثيلَ التي صنعتموها لتسجدوا لها فسأنقلكم إلى ما وراءَ بابلَ . و أمَّا خيمة الشهادةِ فكانت مع آبائنا في البريةِ ، كما أمرَ الذي كلمَ موسى أن يصنعَها على حسبِ المثالِ الذي كانَ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5446046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105CC68-CE26-4C03-BA1E-C6817A9F2300}"/>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قد رآهُ . هذهِ التي قدْ أدخلها آباؤنا معهم ، و قبلوها مع يشوعَ في مُلكِ الأممِ الذينَ طردَهم اللهُ من وجهِ آبائِنا إلى أيامِ داودَ . الذي وَجدَ نعمة أمامَ اللهِ ، وألتمسَ أنْ يصنعَ مسكناً لإلهِ يعقوبَ . و لكن سليمانَ بنى لهُ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285081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2FD8D11-DE03-4345-A34A-54ECF8C712C0}"/>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بيتاً ، و لكنَّ العليَّ لا يسكنُ في مصنوعاتِ الأيادي كما يقولُ النبي : السماءُ كرسيٌ لي ، و الأرضُ موطئٌ لقدميَّ : أيَّ بيتٍ تبنونَ لي قالَ الربُ ، أو أيٌ هو مكانُ راحتي . أليستْ يدي خلقتْ هذه الأشياءَ كلها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2995314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C9E9978-992F-4F87-8CE4-5E6D5E71AE80}"/>
              </a:ext>
            </a:extLst>
          </p:cNvPr>
          <p:cNvSpPr txBox="1">
            <a:spLocks/>
          </p:cNvSpPr>
          <p:nvPr/>
        </p:nvSpPr>
        <p:spPr bwMode="auto">
          <a:xfrm>
            <a:off x="462756" y="3580031"/>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( 9:84،10)</a:t>
            </a:r>
          </a:p>
        </p:txBody>
      </p:sp>
      <p:sp>
        <p:nvSpPr>
          <p:cNvPr id="5" name="Content Placeholder 3">
            <a:extLst>
              <a:ext uri="{FF2B5EF4-FFF2-40B4-BE49-F238E27FC236}">
                <a16:creationId xmlns:a16="http://schemas.microsoft.com/office/drawing/2014/main" id="{1AB40C2B-1AAE-4234-8095-4A84E268F02A}"/>
              </a:ext>
            </a:extLst>
          </p:cNvPr>
          <p:cNvSpPr txBox="1">
            <a:spLocks/>
          </p:cNvSpPr>
          <p:nvPr/>
        </p:nvSpPr>
        <p:spPr bwMode="auto">
          <a:xfrm>
            <a:off x="0" y="4345206"/>
            <a:ext cx="8305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الرحمة ُ و الحقُ التقيا . و العدلُ و السلامُ تلائما . الحقُ من الأرضِ أشرقَ . والعدلُ من السماءِ تَطلعَ .  </a:t>
            </a:r>
          </a:p>
        </p:txBody>
      </p:sp>
    </p:spTree>
    <p:extLst>
      <p:ext uri="{BB962C8B-B14F-4D97-AF65-F5344CB8AC3E}">
        <p14:creationId xmlns:p14="http://schemas.microsoft.com/office/powerpoint/2010/main" val="299677749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4A3461D-4F72-4064-A422-7470799F08DB}"/>
              </a:ext>
            </a:extLst>
          </p:cNvPr>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لوقا البشير (39:1ـ56)</a:t>
            </a:r>
          </a:p>
        </p:txBody>
      </p:sp>
      <p:sp>
        <p:nvSpPr>
          <p:cNvPr id="5" name="Content Placeholder 3">
            <a:extLst>
              <a:ext uri="{FF2B5EF4-FFF2-40B4-BE49-F238E27FC236}">
                <a16:creationId xmlns:a16="http://schemas.microsoft.com/office/drawing/2014/main" id="{BBB663AB-0442-4FE5-9AF5-4BCD8CB05AB2}"/>
              </a:ext>
            </a:extLst>
          </p:cNvPr>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marL="0" marR="0" lvl="0" indent="0" algn="r" defTabSz="914400" rtl="1" eaLnBrk="1" fontAlgn="base" latinLnBrk="0" hangingPunct="1">
              <a:lnSpc>
                <a:spcPct val="100000"/>
              </a:lnSpc>
              <a:spcBef>
                <a:spcPct val="20000"/>
              </a:spcBef>
              <a:spcAft>
                <a:spcPct val="0"/>
              </a:spcAft>
              <a:buClrTx/>
              <a:buSzTx/>
              <a:buFont typeface="Arial" panose="020B0604020202020204" pitchFamily="34" charset="0"/>
              <a:buNone/>
              <a:tabLst/>
              <a:defRPr/>
            </a:pPr>
            <a:r>
              <a:rPr kumimoji="0" lang="ar-SA"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فقامتْ مريمُ في تلكَ الأيامِ ، و ذهبتْ بسرعةٍ إلى الجبلِ إلى مَدينةِ يهوذا . و دخلتْ بيتَ زكريا و سلمتْ على أليصاباتْ ، و حدثَ لما سمِعتْ أليصاباتُ سلامَ مريمَ ، تحرَّكَ الجنينَ في بَطنِها و امتلأتْ أليصاباتُ من الروحِ القدسِ ، و صرختْ </a:t>
            </a:r>
          </a:p>
        </p:txBody>
      </p:sp>
    </p:spTree>
    <p:extLst>
      <p:ext uri="{BB962C8B-B14F-4D97-AF65-F5344CB8AC3E}">
        <p14:creationId xmlns:p14="http://schemas.microsoft.com/office/powerpoint/2010/main" val="314078993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99F4A9-4A75-4D29-A3AA-2034A0F366B3}"/>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بصوتٍ عظيمٍ و قالتْ : مباركة ٌ أنتِ في النساءِ و مُباركة هي ثمرة بطنكِ . فمن أينَ لي هذا أنْ تأتيَ أمُ ربِّي إليَّ. فهوذا حينَ صارَ صوتُ سلامِكِ في أذنيَّ تحرَّك الجنينُ بابتهاجٍ في بطني . فطوبى للتي آمنتْ أنْ يتمَّ ما قِيلَ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97405420"/>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1605D70-8E8A-4EE0-BC87-09DCC893A1CF}"/>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لها من قِبلَ الربِّ . فقالتْ مريمُ : تعظمُ نفسي الربَّ و تهللُ روحي باللهِ مُخلصي . لأنهُ نظرَ إلى اتضاعِ أمتهِ . فهوذا منذ الآنَ جميعُ الأجيال تطوبني ، لأنَّ القديرَ صنعَ بيَّ عظائمَ ، و اسمُهُ قدوسٌ و رحمتهُ إلى جيلِ الأجيالِ للذينَ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95669848"/>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0CAC9CF-F38A-416B-A30B-8A2400D78443}"/>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يَتقونهُ . صنعَ قوة بذراعهِ ، شتتَ المستكبرينَ بفكر قلوبهم . أنزلَ الأقوياءَ عن الكراسي ، و رفعَ المتضعينَ. أشبعَ الجياعَ خيراتٍ ، و صرفَ الأغنياءَ فارغينَ . عَضَّدَ إسرائيلَ فتاهُ ليذكرَ رحمتهُ ، كما كلمَ آباءَنا إبراهيمَ و ذريتهُ إلى الأبدِ ، و أقامتْ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3180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6194A5-3848-4DCE-8717-2F3EE414009D}"/>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بل ننطق بحكمة الله في سر ، الحكمة المكتوبة التي سبق الله فعينها قبل الدهور لمجدنا . التي لم يعرفها أحد من رؤساء هذا الدهر لأنهم لو عرفوها  لما صلبوا رب المجد . بل كما هو مكتوب ما لم تره عين و لم تسمع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2255678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0789BF3-9199-4200-A5DC-4721B4D078C0}"/>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مريمُ عندها نحوَ ثلاثةِ أشهُر، و عادتْ إلى بيتِها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949230571"/>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4636769"/>
      </p:ext>
    </p:extLst>
  </p:cSld>
  <p:clrMapOvr>
    <a:masterClrMapping/>
  </p:clrMapOvr>
  <p:transition spd="slow" advClick="0" advTm="0"/>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0818" name="Title 1"/>
          <p:cNvSpPr>
            <a:spLocks noGrp="1"/>
          </p:cNvSpPr>
          <p:nvPr>
            <p:ph type="title"/>
          </p:nvPr>
        </p:nvSpPr>
        <p:spPr bwMode="auto">
          <a:xfrm>
            <a:off x="-1250576" y="19050"/>
            <a:ext cx="1250576"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كيهك الأحد الرابع</a:t>
            </a:r>
            <a:endParaRPr lang="en-US" dirty="0"/>
          </a:p>
        </p:txBody>
      </p:sp>
      <p:sp>
        <p:nvSpPr>
          <p:cNvPr id="290819" name="Title 1"/>
          <p:cNvSpPr txBox="1">
            <a:spLocks/>
          </p:cNvSpPr>
          <p:nvPr/>
        </p:nvSpPr>
        <p:spPr bwMode="auto">
          <a:xfrm>
            <a:off x="0" y="1"/>
            <a:ext cx="9144000" cy="658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رسالة معلمنا بولس الرسول إلى أهل رومية ( 9 : 6 - 33 )</a:t>
            </a:r>
          </a:p>
        </p:txBody>
      </p:sp>
      <p:sp>
        <p:nvSpPr>
          <p:cNvPr id="290820"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defTabSz="914400" rtl="1" eaLnBrk="0" fontAlgn="base" hangingPunct="0">
              <a:spcBef>
                <a:spcPct val="20000"/>
              </a:spcBef>
              <a:spcAft>
                <a:spcPct val="0"/>
              </a:spcAft>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كذلكَ لم تسقطـْ كلمة اللهِ قطـْ ، فليسَ جميعُ الذينَ من إسرائيلَ هم إسرائيليونَ . و لا لأنهم من ذريةِ إبراهيمَ هم جميعاً بنونٌ ، بلْ باسحقَ يُدعى لك نسلٌ . و معنى هذا أن : ليسَ أولادُ الجسدِ هم أولادَ اللهِ، بلْ أولادُ </a:t>
            </a:r>
          </a:p>
        </p:txBody>
      </p:sp>
    </p:spTree>
  </p:cSld>
  <p:clrMapOvr>
    <a:masterClrMapping/>
  </p:clrMapOvr>
  <p:transition spd="slow"/>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A86F492-7742-4556-8FD5-7CC9EAEFBE59}"/>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الموعدِ هم الذينَ يُحسبونَ نسلاً . لأنَّ كلمة الموعدِ هي هذه : أنا آتي نحو هذا الوقتِ ويكونُ لسارة ابنٌ . و ليسَ هي فقط ، بلْ رفقة أيضاً ، و هي حُبلى من واحدٍ و هو اسحقُ أبونا . لأنهُ و هما لم يُولدا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49067408"/>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F260643-F203-4C52-B719-004220EE355E}"/>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بعدُ و لا فعلا خيراً أو شراً ، لكي يَثبُت قصدُ اللهِ حسبَ الاختيار ، ليسَ من الأعمالِ بلْ من الذي يَدعو . قيلَ لها : أنَّ الكبيرَ يُستعبدُ للصغيرِِ ، كما هو مكتوبٌ : أحببتُ يعقوبَ وأبغضتُ عيسو . فماذا نقولُ : هلْ عِندَ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8815278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345411A-66A1-42B1-B633-6D720EE11854}"/>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اللهِ ظلماً . حاشا . لأنهُ يقولُ لموسى : إني أرحمُ مَنْ أرحمُ . و أتراءفُ على مَنْ أتراءَفُ . فإذاً ليسَ لمَنْ يشاءُ ، و لا لمَنْ يسعى بلْ للهِ الذي يَرحمُ . لأنَّ الكتابَ يقولُ لفرعونَ : إني لهذا بعينِهِ أقمتكَ ، لكي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8859141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42BBCE5-FC0F-499B-9E7D-E0D3D592FED2}"/>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أظهرَ فيكَ قوَّتي ، و لكي يُنادى باسمي في كلِّ الأرضِ . فإذاً هو يرحمُ مَنْ يشاءُ و يُقسي مَن يشاءُ . فستقولُ لي : لماذا يلومُ بعدُ . لأنَّ مَنْ يُقاومُ مَشيئَتهُ . بلْ مَنْ أنتَ أيُها الإنسانُ حتى تجاوبَ اللهَ . ألعلَّ الجبلة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557779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408E08A-9C1F-498E-B597-182F20B3A738}"/>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تقولُ لجابلها: لماذا صنعتني هكذا . أم ليسَ للخزافِ سلطانٌ على الطينِ ، أن يصنعَ من هذه العجنةِ الواحدةِ إناءً للكرامةِ و آخرَ للهوانِ . فإنْ كانَ اللهُ وهو يُريدُ أن يُظهرَ غضبَهُ ، و يُرينا قوتهُ أتى بأناةٍ طويلةٍ آنيةَ غضبٍ مهيأةً للهلاكِ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5404497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99CAB4-E35E-40F9-9485-DE51B3CA52B5}"/>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لكي يُظهرَ غِنى مجدِهِ على آنيةِ رحمةٍ قد سبقَ اللهُ فأعدَّها للمجدِ . التي أيضاً دعانا نحنُ إياها . ليسَ من اليهودِ فقط ، بلْ من الأممِ أيضاً . كما يقولُ في هوشع أيضاً : سأدعو الذي ليسَ بشعبي شعبي ، و التي ليستْ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3555505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B2868F4-F67E-46BD-A25A-2DFAFE79EB58}"/>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بمحبوبةٍ محبوبة . و يكونُ في الموضع الذي قيلَ لهم فيهِ : أنتم لستم شعبي ، أنهُ هناكَ يُدعونَ أبناءَ اللهِ الحيِّ . و أشعياءُ يصرخُ من جهةِ إسرائيلَ قائلاً: و إنْ كانَ عددُ بني إسرائيلَ كرملِ البحر ، فالبقية ستخلصُ . لأنَّ الربَّ مُتممُ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71151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D3FA09B-CA91-48A8-B972-3003C868976A}"/>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به أذن ، ولم يخطر علي قلب بشر ، ما أعده الله للذين يحبونه . فأعلنها الله لنا نحن بروحه ،لأن الروح يفحص كل شئ حتى أعماق الله . لأن مَن من الناس يعرفُ أمورَ الإنسان إلا روح الإنسان الساكن في ، هكذا أيضاً أمور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86795341"/>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E441A8-2739-412B-9D83-48BEF3B6D969}"/>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أمراً و قاضِ بهِ ، لأنهُ يصنعُ أمراً مَقضِياً بهِ على الأرضِ، و كما سبقَ أشعياءُ فقالَ : لولا أنَّ ربَّ الجنودِ أبقى لنا نسلاً ، لصِرنا مثل سدومَ و شابهنا عمورة . فماذا نقولُ : إنَّ الأممَ الذينَ لم يسعوا في طلبِ البرِّ أدركوا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0238071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B132EEC-7936-4594-BA8B-2C1C2D039A04}"/>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البرَّ . البرَّ الذي من الإيمان . و لكنَّ إسرائيلَ و هوَ يسعى في طلبِ ناموسِ البرِّ ، لم يُدركْ الناموسَ . لماذا . لأنهُ لم يكنْ من الإيمان ، بلْ كأنهُ من الأعمال ، فعثروا بحجر العثرةِ كما هو مكتوبٌ . ها أنا أضعُ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7038296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1DC6718-E701-4103-89FF-805B571154EC}"/>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في صهيونَ حجرَ عثرةٍ وصخرة شكٍ ، و كلُ مَنْ يؤمنُ بهِ لا يُخزى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60247842"/>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5938"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يوحنا الأولى</a:t>
            </a:r>
            <a:b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b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(24:2 ـ 1:3ـ3 )</a:t>
            </a:r>
          </a:p>
        </p:txBody>
      </p:sp>
      <p:sp>
        <p:nvSpPr>
          <p:cNvPr id="295939"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defTabSz="914400" rtl="1" eaLnBrk="0" fontAlgn="base" hangingPunct="0">
              <a:spcBef>
                <a:spcPct val="20000"/>
              </a:spcBef>
              <a:spcAft>
                <a:spcPct val="0"/>
              </a:spcAft>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أما أنتمْ أيضاً ، فما سمعتموهُ من البدءِ فليثبتْ فيكمْ . إنْ ثبتَ فيكمْ ما سمعتموهُ من البدءِ فأنتمْ أيضاً تثبتونَ في الابن و الآبِ . و هذا هو الوعدُ الذي وعدَنا بهِ ، الحياةُ الأبدية . كتبتُ إليكم هذا ، عن الذينَ يُضلونكم . </a:t>
            </a:r>
          </a:p>
        </p:txBody>
      </p:sp>
    </p:spTree>
  </p:cSld>
  <p:clrMapOvr>
    <a:masterClrMapping/>
  </p:clrMapOvr>
  <p:transition spd="slow"/>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7DB6C0-563A-4E3C-8C8D-288323E64856}"/>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أما أنتمْ فالمسحة التي أخذتموها منهُ ثابتة فيكمْ ، و لستمْ مُحتاجينَ إلى أنْ يُكتبَ إليكمْ ، أوْ أنْ يُعلمكمْ أحدٌ ، بلْ كما يُعلمكم هذا الرُوحُ عينهُ ، عنْ كلِّ شيءٍ و هوَ حقٌ و ليسَ كَذِباً . وكما عَلمَكم فاثبتوا فيهِ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40141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4AB95E1-F76A-43E6-940D-C29227557875}"/>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الآنَّ يا بنيَّ : اثبتوا فيهِ حتى إذا اُظهرَ تنالونَ دالة و لا تخجلونَ منهُ في مجيئهِ . فإنْ كنتمْ قدْ رأيتمْ أنهُ بارٌ ، فاعلموا أنَّ كلَّ مَنْ يصنعُ البرَّ مولودٌ منهُ . انظروا أية محبةٍ أعطاها لنا الآبُ ، حتى نُدعى أبناءَ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2461170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B91029B-68C1-41A2-9F0A-FE28D9F74B89}"/>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اللهِ و نحنُ قومٌ منهمْ . من أجل هذا لا يعرفنا العالمُ ، لأنهُ لا يعرفهُ. يا أحبائي : الآنَ نحنُ أولادُ اللهِ و لم يظهرْ بعدُ ماذا سنكونُ . و لكنْ نعلمُ أنهُ إذا اُظهرَ نكونُ مِثلهُ . لأننا سنراهُ كما هوَ . و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54676183"/>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B121A1A-AA83-4D6B-A4D6-AB745CE9CF46}"/>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كلُ مَنْ عِندهُ هذا الرجاءُ به يُطهِّرُ نفسهُ كما أنَّ ذاكَ طاهرٌ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8188034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1058" name="Title 1"/>
          <p:cNvSpPr txBox="1">
            <a:spLocks/>
          </p:cNvSpPr>
          <p:nvPr/>
        </p:nvSpPr>
        <p:spPr bwMode="auto">
          <a:xfrm>
            <a:off x="0" y="1"/>
            <a:ext cx="9144000" cy="6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6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(8:7 ـ 22)</a:t>
            </a:r>
          </a:p>
        </p:txBody>
      </p:sp>
      <p:sp>
        <p:nvSpPr>
          <p:cNvPr id="301059"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defTabSz="914400" rtl="1" eaLnBrk="0" fontAlgn="base" hangingPunct="0">
              <a:spcBef>
                <a:spcPct val="20000"/>
              </a:spcBef>
              <a:spcAft>
                <a:spcPct val="0"/>
              </a:spcAft>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أعطاهُ عهدَ الختانِ ، و هكذا وَلدَ اسحقَ و ختنهُ في اليومِ الثامنِ ، و اسحقَ وَلدَ يعقوبَ و يعقوبُ ولدَ رؤساءَ الآباءِ الاثنى عشرَ . و رؤساءُ الآباءِ حسدوا يوسفَ ، و باعوهُ إلى مصرَ و كانَ اللهُ معهُ. و خلصَهُ من جميعِ </a:t>
            </a:r>
          </a:p>
        </p:txBody>
      </p:sp>
    </p:spTree>
  </p:cSld>
  <p:clrMapOvr>
    <a:masterClrMapping/>
  </p:clrMapOvr>
  <p:transition spd="slow"/>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2E29CDB-BFDD-4824-9880-8A3DAE1979FB}"/>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شدائدِهِ ، و مَنحهُ نعمة و حِكمة أمامَ فرعونَ ملكِ مصرَ . فجعلهُ مُدبراً على مصرَ، و على كلِّ بيتهِ . ثم أتى جوعٌ على كلِّ أرضِ مصرَ و كنعانَ ، و ضيقٌ عظيمٌ ، فكانَ آباؤُنا لا يَجدونَ قمحاً . و لما سمعَ يعقوبُ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72335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E90B2E-48F1-48EC-A792-199074780D4E}"/>
              </a:ext>
            </a:extLst>
          </p:cNvPr>
          <p:cNvSpPr txBox="1"/>
          <p:nvPr/>
        </p:nvSpPr>
        <p:spPr>
          <a:xfrm>
            <a:off x="-121024" y="4345206"/>
            <a:ext cx="9291918" cy="2554545"/>
          </a:xfrm>
          <a:prstGeom prst="rect">
            <a:avLst/>
          </a:prstGeom>
          <a:noFill/>
        </p:spPr>
        <p:txBody>
          <a:bodyPr vert="horz" wrap="square" rtlCol="0">
            <a:spAutoFit/>
          </a:bodyPr>
          <a:lstStyle/>
          <a:p>
            <a:pPr algn="r" rtl="1"/>
            <a:r>
              <a:rPr lang="ar-EG" sz="3200" b="1" dirty="0">
                <a:solidFill>
                  <a:srgbClr val="FFFFFF"/>
                </a:solidFill>
                <a:latin typeface="Times New Roman" panose="02020603050405020304" pitchFamily="18" charset="0"/>
              </a:rPr>
              <a:t>لكنني لهذا رُحمتُ ، لكي  يُظهرَ فيَّ أولاً يسوعُ المسيح، كل أناتهِ مثالاً للمؤمنين بهِ للحياةِ الأبديةِ. و ملكُ الدهور الذى لا يَفنى و لا يُرى وحدهُ، الإلهُ، له الكرامة و المجدُ إلى دَهر الدُهور آمين. هذه الوَصية، أيها الابنُ تيموثاوس، استودِعُك إياها حسبَ النبواتِ التى سبقتْ عليك، لكي تُمنطقَ ذاتك بها للمحاربةِ الحسنةِ، و لك إيمانٌ و ضميرٌ صالحٌ.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31159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510F24-907F-4094-B62D-3BF6A1BBCD00}"/>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اللهِ لا يعرفها أحد إلا روح اللهِ . و نحن لم نأخذ روحَ العالم ، بل الروح الذى من اللهِ . لنعرف الأشياءَ الموهوبة من اللهِ . هذه التى نتكلم بها أيضاً ، ليس بتعليم أقوال حكمةٍ بشريةٍ ، بل بتعليم الروح ، مقارنين الروحيات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58452609"/>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4E1C90F-2BE6-485D-BFA6-59AD830ECFE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أنَّ في مصرَ قمحاً يُباعُ أرسلَ آباءَنا أولاً . و في المرةِ الثانيةِ أظهرَ يوسفُ نفسهُ لإخوتهِ ، و تبينَ لفرعونَ أصلُ يوسفَ . فأرسلَ يوسفُ . و استدعى يعقوبَ آباهُ ، وجميعَ عشيرتهِ خمسة و سبعينَ نفساً . فنزلَ يعقوبُ إلى مصرَ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71826348"/>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687FEBC-8522-47DA-95DC-849B988555EC}"/>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توفى هوَ و آباؤُنا . و نُقلَ إلى شكيم ، و وُضعَ في القبرِ الذي اشتراهُ إبراهيمَ بثمنٍ من الفضةِ من بني حمور في شكيم . و كما كانَ يقربُ زمانُ الموعدِ الذي أقسمَ بهِ اللهُ لإبراهيمِ ، كانَ الشعبُ ينمو و يكثرُ في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8347360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7D91A86-171E-4AC9-8F1E-398B01287B51}"/>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مصرَ . إلى أنْ قامَ ملكٌ آخرٌ على مصرَ ، لم يكنْ يَعرفُ يوسفَ . فهذا دَّبر حيلة على جنسِنا ، و أساءَ إلى آبائنا حتى ينبذوا أطفالهم لكي لا يعيشوا . و في ذلكَ الوقتِ ، وُلدَ موسى و كانَ جميلاً مَرضياً عندَ اللهِ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2773517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0B8124-B437-4846-90A3-DBA15B72C84F}"/>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هذا رُبى ثلاثة أشهرٍ في بيتِ أبيهِ ، فلما طـُرح أخذتهُ ابنة فرعونَ ، و ربتهُ لنفسِها ابناً . فتهذبَ موسى بكلِّ حكمةِ المصريينَ . و كانَ مُقتدراً في كلامِهِ و في أعمالِهِ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94451861"/>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E45BC-551E-4468-AF03-5C6B241BECF1}"/>
              </a:ext>
            </a:extLst>
          </p:cNvPr>
          <p:cNvSpPr txBox="1">
            <a:spLocks/>
          </p:cNvSpPr>
          <p:nvPr/>
        </p:nvSpPr>
        <p:spPr bwMode="auto">
          <a:xfrm>
            <a:off x="457200" y="1947863"/>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( 2:79،3)</a:t>
            </a:r>
          </a:p>
        </p:txBody>
      </p:sp>
      <p:sp>
        <p:nvSpPr>
          <p:cNvPr id="3" name="Content Placeholder 3">
            <a:extLst>
              <a:ext uri="{FF2B5EF4-FFF2-40B4-BE49-F238E27FC236}">
                <a16:creationId xmlns:a16="http://schemas.microsoft.com/office/drawing/2014/main" id="{A3ADDDCA-0EE6-4A5D-A450-1973EB950122}"/>
              </a:ext>
            </a:extLst>
          </p:cNvPr>
          <p:cNvSpPr txBox="1">
            <a:spLocks/>
          </p:cNvSpPr>
          <p:nvPr/>
        </p:nvSpPr>
        <p:spPr bwMode="auto">
          <a:xfrm>
            <a:off x="0" y="4345206"/>
            <a:ext cx="83058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eaLnBrk="1" hangingPunct="1">
              <a:spcBef>
                <a:spcPct val="20000"/>
              </a:spcBef>
              <a:buFont typeface="Arial" panose="020B0604020202020204" pitchFamily="34" charset="0"/>
              <a:buNone/>
            </a:pPr>
            <a:r>
              <a:rPr lang="ar-SA" sz="3200" b="1">
                <a:solidFill>
                  <a:srgbClr val="FFFFFF"/>
                </a:solidFill>
                <a:latin typeface="Times New Roman" panose="02020603050405020304" pitchFamily="18" charset="0"/>
                <a:cs typeface="Times New Roman" panose="02020603050405020304" pitchFamily="18" charset="0"/>
              </a:rPr>
              <a:t>يا جالساً على الشاروبيم اظهرْ . قدامَ إفرايمَ و بنيامينَ و منسَّى . لخلاصِنا يا اللهُ ارددنا . و لينرْ وَجهُكَ علينا فنخلصَ  </a:t>
            </a:r>
          </a:p>
        </p:txBody>
      </p:sp>
    </p:spTree>
    <p:extLst>
      <p:ext uri="{BB962C8B-B14F-4D97-AF65-F5344CB8AC3E}">
        <p14:creationId xmlns:p14="http://schemas.microsoft.com/office/powerpoint/2010/main" val="361808383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C9C83-A3B3-40E0-B4D7-0BBA1E39E7E4}"/>
              </a:ext>
            </a:extLst>
          </p:cNvPr>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لوقا البشير (57:1ـ80)</a:t>
            </a:r>
          </a:p>
        </p:txBody>
      </p:sp>
      <p:sp>
        <p:nvSpPr>
          <p:cNvPr id="3" name="Content Placeholder 3">
            <a:extLst>
              <a:ext uri="{FF2B5EF4-FFF2-40B4-BE49-F238E27FC236}">
                <a16:creationId xmlns:a16="http://schemas.microsoft.com/office/drawing/2014/main" id="{05B2CFE1-C05F-4D32-8467-22930342DA2E}"/>
              </a:ext>
            </a:extLst>
          </p:cNvPr>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eaLnBrk="1" hangingPunct="1">
              <a:spcBef>
                <a:spcPct val="20000"/>
              </a:spcBef>
            </a:pPr>
            <a:r>
              <a:rPr lang="ar-SA" sz="3200" b="1">
                <a:solidFill>
                  <a:srgbClr val="FFFFFF"/>
                </a:solidFill>
                <a:latin typeface="Times New Roman" panose="02020603050405020304" pitchFamily="18" charset="0"/>
                <a:cs typeface="Times New Roman" panose="02020603050405020304" pitchFamily="18" charset="0"/>
              </a:rPr>
              <a:t>و لما تمَّ زمانُ أليصابات لتلدَ ، فولدَت ابناً . و سمِعَ جيرانُها و أقرباؤُها أنَّ الربَّ قدْ عَظمَ رحمتهُ لها ، ففرحوا معها . و حدَثَ في اليومِ الثامنِ ، أنَّهم جاءُوا ليختنوا الصبيَّ . و سموهُ باسمِ أبيهِ زكريا . فأجابتْ أمهُ و </a:t>
            </a:r>
            <a:endParaRPr lang="ar-SA" sz="32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499990"/>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C4A1F6B-79DA-4616-AEC9-C04FD2ACE379}"/>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قالتْ : لا بلْ يُدعى يوحنا . فقالوا لها : ليسَ أحدٌ في عشيرتكِ يُدعى بهذا الاسمِ . ثم أشاروا إلى أبيهِ : بماذا تريدُ أنْ تسميه . فطلبَ لوحاً و كتبَ قائلاً : اسمُهُ يوحنا . فتعجبَ جميعُهم ، وبغتة أنفتحَ فمهُ و لسانُهُ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0093734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8FE9239-5B8B-48E0-A698-3DD5718E81B0}"/>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تكلمَ مُباركاً للهِ . و وقعَ خوفٌ على جميعِ جيرانهمْ . و تـُحدِّثَ بهذهِ الأمورِ جميعِها ، في جبالِ اليهوديةِ ، و حفظها جميعُ السامعينَ في قلوبهم قائلينَ : أترى ماذا يكونُ هذا الصبيُ . و كانتْ يدُ الربِّ معهُ ، و امتلأ زكريا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51459451"/>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9D0CCC9-C58A-4978-9AA8-8DFB214E037A}"/>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أبوهُ من الروحِ القدسِ و تنبأ قائلاً : مُباركٌ الربُ إلهُ إسرائيلَ الذي افتقدَ و صنعَ خلاصاً لشعبهِ ، و أقامَ لنا قرنَ خلاصٍ من بيتِ داودَ فتاهُ . كما تكلمَ على أفواهِ أنبيائهِ القديسينَ منذ الدهرِ . خلاصٍ من أعدائنا ، و من أيدي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9197624"/>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A236D12-6709-4173-B295-33296B4BCC41}"/>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جميعِ مُبغضينا . ليصنعَ رحمة مع آبائنا ، و يذكرَ عهدَهُ المُقدسَ . القسمَ الذي حلفَ بهِ لإبراهيمَ أبينا . أنْ يُعطينا ، بلا خوفٍ الخلاصَ من أيدي أعدائِنا ، لنعبدَهُ بالطهارةِ و الحقِّ قدَّامهُ جميعَ أيامنا . و أنتَ أيُها الصبيَّ نبيَّ العليِّ تُدعى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473142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B6322B7-9F74-4B65-AA4E-3FF41DE4F5E5}"/>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بالروحياتِ . لكن الإنسان النفساني لا يقبل ما لروح اللهِ ، لأنه عنده جهالة ، و لا يقدر أن يعرفه لأنه حُكم فيه روحياً . و أما الروحاني فيَحكُم في كل شيءٍ، و هو لا يُحكم فيهِ من أحدٍ . لأنه من عَرف فِكر الربِ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31390791"/>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727EA3C-F2F6-40FD-8200-CE41557601A3}"/>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 لأنَّكَ تتقدَّمُ سائراً أمامَ وجهِ الربِّ ، لتُعدَّ طرقهُ ، لتعطي علمَ الخلاصِ لشعبهِ بمغفرةِ خطاياهم . من أجلِ تحننِ رحمةِ إلهنا التي بها افتقدنا المُشرقُ من العلاءِ . ليُضئَ على الجالسينَ في الظلمةِ و ظلالِ الموتِ ، لكي تستقيمُ أرجلُنا في طريقِ السلامِ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26350631"/>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2B378E-0FE7-43D0-BA4F-29BDD722BD97}"/>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أما الصبيُ فكانَ ينمو و يتقوى بالروحِ ، و كانَ مقيمٌ في البراري إلى يومِ ظهورهِ لإسرائيلَ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90277504"/>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5670087"/>
      </p:ext>
    </p:extLst>
  </p:cSld>
  <p:clrMapOvr>
    <a:masterClrMapping/>
  </p:clrMapOvr>
  <p:transition spd="slow" advClick="0" advTm="0"/>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Title 1"/>
          <p:cNvSpPr>
            <a:spLocks noGrp="1"/>
          </p:cNvSpPr>
          <p:nvPr>
            <p:ph type="title"/>
          </p:nvPr>
        </p:nvSpPr>
        <p:spPr bwMode="auto">
          <a:xfrm>
            <a:off x="-2057400" y="19050"/>
            <a:ext cx="2057400" cy="295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الأحد الأول من شهر طوبى</a:t>
            </a:r>
            <a:endParaRPr lang="en-US"/>
          </a:p>
        </p:txBody>
      </p:sp>
      <p:sp>
        <p:nvSpPr>
          <p:cNvPr id="94211"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البولس من رسالة معلمنا بولس الرسول إلى أهل رومية ( 15 : 4 - 9 )</a:t>
            </a:r>
          </a:p>
        </p:txBody>
      </p:sp>
      <p:sp>
        <p:nvSpPr>
          <p:cNvPr id="94212"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فإنَّ كلَّ شيءٍ كُتِبَ من قبلِ ، إنما كُتِبَ لأجلِ تعليمنا حتى بالصبرِ و التعزيةِ بما في الكتبِ يكونُ لنا الرجاءُ . و إلهُ الصبرِ و التعزيةِ يُعطيكمْ فكراً واحداً متفقاً فيما بينكم بحسبِ المسيحِ يسوعَ . لكي بنفسٍ واحدةٍ و فمٍ واحدٍ تمجدونَ اللهَ </a:t>
            </a:r>
          </a:p>
        </p:txBody>
      </p:sp>
    </p:spTree>
  </p:cSld>
  <p:clrMapOvr>
    <a:masterClrMapping/>
  </p:clrMapOvr>
  <p:transition spd="slow"/>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0F85828-090E-45EE-B822-66AFDAA383EB}"/>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أبا ربنا يسوعَ المسيح . من أجلِ ذلكَ اقبَلوا بعضُكم بعضاً كما أنَّ المسيحَ قبلِكم لمجدِ اللهِ . و أقولُ : أنَّ المسيحَ قد صارَ خادماً للختانِ ، من أجلِ صدقِ اللهِ ، لكي يُثبتَ مواعيدَ الآباءِ . و أما الوثنيونَ فيمجدونَ اللهَ من أجلِ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61144968"/>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C14D515-2B56-4C82-83E3-EBCB20B4ABDF}"/>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الرحمةِ ، كما هو مكتوبٌ : من أجلِ ذلكَ سأعترفُ بكَ يا ربُ بينَ الوثنيينَ و أرتلُ لاسمكَ . و يقولُ أيضاً : تهللوا أيتها الأممُ مع شعبهِ . و يقولُ أيضاً : سبِّحوا الربَّ يا جميعَ الأممِ و امدحوهُ يا جميعَ الشعوبِ . و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77602417"/>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84349FA-A29F-4092-BE17-8204CD68D959}"/>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أيضاً يقولُ أشعياءُ : سيكونُ أصلُ يسى و القائمُ ليقودَ الأممَ ، على اسمهِ سيكونُ رجاءُ الأممِ. و ليملأكمْ إلهُ الرجاءِ من كلِّ فرحٍ و سلامٍ ، عندما تؤمنونَ و تزدادونَ في الرجاءِ بقوةِ الروحِ القدسِ . و ؟ أنا نفسي أيضاً مُتيقنٌ من جهتكم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35579596"/>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E88372D-8CFC-4EDF-AC93-06EF9277A7EE}"/>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يا اخوتي أنكم ممتلؤنَ من كلِّ عملٍ صالحٍ ، ومملوؤنَ من كلِّ علمٍ . قادرونَ أنْ ينصحَ بعضُكم بعضاً . و لكنْ بأكثرِ جسارةٍ ، كتبتُ إليكم جزئياً أيُها الاخوة كمنْ يُذكركم ، بسببِ النعمةِ التي اُعطيتْ لي من اللهِ . حتى أكونُ خادماً ليسوعَ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9270202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A52FAAA-1915-41A5-BF79-B245A05B0F06}"/>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المسيح لدى الوثنيينَ ، عاملاً بالكهنوتِ لإنجيل اللهِ ليكونَ قربانُ الأممِ مقبولاً مُقدَساً بالروحِ القدسِ . فلي افتخارٌ في المسيحِ يسوعَ عندَ اللهِ . لأني لا أجسرُ أنْ أقولَ كلمة مما لمْ يفعلهُ المسيحُ بواسطتي ، لأجلِ إطاعةِ الأممِ بالقولِ و الفعلِ ، بقوةِ آياتٍ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51296768"/>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C646FEE-6455-448A-BFE5-E783BE4CBEC0}"/>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عجائبَ و بقوةِ الروحِ القدسِ.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73760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0BDE2D3-1BA9-41E8-B2A2-8DB6B5A6FE77}"/>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أو مَن يُمكنه أن يَعلمه و أما نحن فلنا فكر المسيح.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7533120"/>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الرسالة الأولى لمعلمنا يوحنا الرسول ( 1:3ـ11)</a:t>
            </a:r>
          </a:p>
        </p:txBody>
      </p:sp>
      <p:sp>
        <p:nvSpPr>
          <p:cNvPr id="98307" name="Content Placeholder 3"/>
          <p:cNvSpPr txBox="1">
            <a:spLocks/>
          </p:cNvSpPr>
          <p:nvPr/>
        </p:nvSpPr>
        <p:spPr bwMode="auto">
          <a:xfrm>
            <a:off x="0" y="4345206"/>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انظروا أيَّ محبة أعطاها لنا الآبُ ، حتى نُدعى أبناءَ اللهِ و أننا نحنُ كذلكَ . من أجلِ هذا لا يعرفـُنا العالمُ ، لأنهُ لا يَعرفهُ . يا أحبائي الآنَّ نحنُ أولادُ اللهِ ، و لم يظهرْ بعدُ ماذا سنكونُ . ولكنْ نعلمُ أنهُ إذا </a:t>
            </a:r>
          </a:p>
        </p:txBody>
      </p:sp>
    </p:spTree>
  </p:cSld>
  <p:clrMapOvr>
    <a:masterClrMapping/>
  </p:clrMapOvr>
  <p:transition spd="slow"/>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678CF52-9631-46FE-98B3-41DB57B808F8}"/>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اُظهرَ نكونُ مِثلهُ . لأننا سنراهُ كما هوَ ، و كلُ مَنْ عندهُ هذا الرجاءُ، بهِ يُطهرُ نفسَه كما أن ذاكَ طاهرٌ . كلُ مَن يصنعُ الخطيئة يصنعُ التعديَ أيضاً . لأن الخطية هي التعدي . و تعلمونَ أنَّ ذاكَ اُظهرَ لكي يرفعَ خطايانا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52988854"/>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0FBC521-DE21-4C4E-B7AE-3833194668C0}"/>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ليسَ فيهِ خطية ٌ. كلُ مَنْ يَثبتُ فيهِ لا يُخطئُ . وكلُ مَنْ يصنعُ الخطية لم ينظرهُ و لا عَرفهُ . أيُها الأولادُ لا يُضلكم أحدٌ . مَنْ يصنعُ البرَ فهو بارٌ، كما أنَّ ذاكَ بارٌ . مَنْ يفعلُ الخطية فهو من الشيطانِ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36131085"/>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70244AA-8A68-4865-9464-C1335A3ED381}"/>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لأن الشيطانَ من البدءِ يُخطئُ . لأجلِ هذا اُظهرَ ابنُ اللهِ ، لكي يَنقضَ أعمالَ الشيطان . كلُ مَنْ وُلدَ من اللهِ لا يَفعلُ خطية ، لأنَّ زرعَهُ ثابتٌ فيهِ . و لا يستطيعُ أن يُخطئَ لأنهُ مولودٌ من اللهِ . بهذا أولادُ اللهِ ظاهرونَ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33968636"/>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9E5DC3E-E369-468A-9852-C59565B52F15}"/>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أولادُ الشيطانِ ، كلُ مَن لا يَفعلُ البرَّ فليسَ هو من اللهِ . و كذا مَن لا يُحبُ أخاهُ . لأنَّ هذا هو الوعدُ الذي سمعتموهُ من البدءِ : أنْ تُحبوا بعضُكم بعضاً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55540313"/>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الأطهار القديسين (24:14ـ1:15ـ3)</a:t>
            </a:r>
          </a:p>
        </p:txBody>
      </p:sp>
      <p:sp>
        <p:nvSpPr>
          <p:cNvPr id="104451"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و لما اجتازا في بيسيدية أتيا إلى بمفيلية ، و تكلما بالكلمةِ في برجة ثم نزلا إلى أتاليه ، ومن هناكَ أقلعا إلى إنطاكية ، حيثُ كانا قدْ أسلما بنعمةِ اللهِ ، إلى العملِ الذي أكملاهُ . ولما حضرا و جمعا الكنيسة ، أخبرا بكلِّ </a:t>
            </a:r>
          </a:p>
        </p:txBody>
      </p:sp>
    </p:spTree>
  </p:cSld>
  <p:clrMapOvr>
    <a:masterClrMapping/>
  </p:clrMapOvr>
  <p:transition spd="slow"/>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0F1C773-EACA-4582-8F33-F205B11C7CE8}"/>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ما صنعَ اللهُ معهما و أنهُ فتحَ للوثنيينَ بابَ الإيمانِ . و مكثا هناكَ زماناً ليسَ بقليلٍ معَ التلاميذِ ، و انحدرَ قومٌ من اليهوديةِ ، و كانوا يُعلمونَ الاخوة إنْ لمْ تختتنوا حسبَ عادةِ موسى لا يُمكنكُمْ أنْ تخلصوا ، فلما حصَلَ لبولسَ و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81567104"/>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F76423-9D8D-42D6-A335-E741589C2906}"/>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برنابا مُشاحنة ليستْ بقليلةٍ معهم ، رتبوا أنْ يصعَدَ بولسُ و برنابا و أناسٌ آخرونَ منهم إلى الرسلِ و الشيوخِ الذينَ بأورشليمَ لينظروا في هذهِ المُنازعةِ. فهؤلاءِ بعدَ ما شيَّعتهمْ الكنيسة ، اجتازوا في فينقية و السامرة يخبرونهم برجوعِ الوثنيينَ ، وكانوا يصنعونَ سروراً عظيماً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319310"/>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1020C48-0F04-43B0-A35F-B67E36C1EBB3}"/>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لجميعِ الاخوةِ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20758952"/>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FA8BC-2531-4B91-98EE-A56F6EC41F05}"/>
              </a:ext>
            </a:extLst>
          </p:cNvPr>
          <p:cNvSpPr txBox="1">
            <a:spLocks/>
          </p:cNvSpPr>
          <p:nvPr/>
        </p:nvSpPr>
        <p:spPr bwMode="auto">
          <a:xfrm>
            <a:off x="11692" y="1985962"/>
            <a:ext cx="913230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(2:97ـ3)</a:t>
            </a:r>
          </a:p>
        </p:txBody>
      </p:sp>
      <p:sp>
        <p:nvSpPr>
          <p:cNvPr id="3" name="Content Placeholder 3">
            <a:extLst>
              <a:ext uri="{FF2B5EF4-FFF2-40B4-BE49-F238E27FC236}">
                <a16:creationId xmlns:a16="http://schemas.microsoft.com/office/drawing/2014/main" id="{1DFD0989-1296-4E89-91A6-1566295FC566}"/>
              </a:ext>
            </a:extLst>
          </p:cNvPr>
          <p:cNvSpPr txBox="1">
            <a:spLocks/>
          </p:cNvSpPr>
          <p:nvPr/>
        </p:nvSpPr>
        <p:spPr bwMode="auto">
          <a:xfrm>
            <a:off x="0" y="4345206"/>
            <a:ext cx="9144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eaLnBrk="1" hangingPunct="1">
              <a:spcBef>
                <a:spcPct val="20000"/>
              </a:spcBef>
            </a:pPr>
            <a:r>
              <a:rPr lang="ar-EG" sz="3200" b="1">
                <a:solidFill>
                  <a:srgbClr val="FFFFFF"/>
                </a:solidFill>
                <a:latin typeface="Times New Roman" panose="02020603050405020304" pitchFamily="18" charset="0"/>
                <a:cs typeface="Times New Roman" panose="02020603050405020304" pitchFamily="18" charset="0"/>
              </a:rPr>
              <a:t>أعلنَ الربُ خلاصَهُ قدامَ الوثنيينَ . و كَشفَ عدلَهُ لهمْ . ذكَرَ رحمَتهُ ليعقوبَ . و حقهُ لبيتِ إسرائيلَ. </a:t>
            </a:r>
          </a:p>
        </p:txBody>
      </p:sp>
    </p:spTree>
    <p:extLst>
      <p:ext uri="{BB962C8B-B14F-4D97-AF65-F5344CB8AC3E}">
        <p14:creationId xmlns:p14="http://schemas.microsoft.com/office/powerpoint/2010/main" val="2980063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معلمنا بطرس الأولى</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( 13:1ـ21)</a:t>
            </a:r>
          </a:p>
        </p:txBody>
      </p:sp>
      <p:sp>
        <p:nvSpPr>
          <p:cNvPr id="7171"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لذلك منطقوا أحقاء ذهنكم صاحين بالتمام ، و توكلوا على النعمةِ التى يُؤتى بها إليكم ، عند استعلان يسوع المسيح . كأولادِ الطاعة غير مُشتركين و مُتمثلين بالشهواتِ السابقةِ التى كنتم تصنعونها بجهل . بل الذى دعاكم هو قدوس فكونوا انتم أيضاً قديسين في كل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CA24A5-2605-4179-9ECC-DF28955E7B19}"/>
              </a:ext>
            </a:extLst>
          </p:cNvPr>
          <p:cNvSpPr>
            <a:spLocks noGrp="1"/>
          </p:cNvSpPr>
          <p:nvPr/>
        </p:nvSpPr>
        <p:spPr bwMode="auto">
          <a:xfrm>
            <a:off x="0" y="11019"/>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SA"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 (13:2ـ23)</a:t>
            </a:r>
            <a:endParaRPr kumimoji="0" lang="en-US"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5" name="Content Placeholder 2">
            <a:extLst>
              <a:ext uri="{FF2B5EF4-FFF2-40B4-BE49-F238E27FC236}">
                <a16:creationId xmlns:a16="http://schemas.microsoft.com/office/drawing/2014/main" id="{DE9A47AE-98DA-4F36-8A3A-FEA4FE705BFD}"/>
              </a:ext>
            </a:extLst>
          </p:cNvPr>
          <p:cNvSpPr>
            <a:spLocks noGrp="1"/>
          </p:cNvSpPr>
          <p:nvPr/>
        </p:nvSpPr>
        <p:spPr bwMode="auto">
          <a:xfrm>
            <a:off x="0" y="776194"/>
            <a:ext cx="9144000" cy="1566582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marR="0" lvl="0" indent="0" algn="justLow" defTabSz="914400" rtl="1" eaLnBrk="1" fontAlgn="base" latinLnBrk="0" hangingPunct="1">
              <a:lnSpc>
                <a:spcPct val="100000"/>
              </a:lnSpc>
              <a:spcBef>
                <a:spcPct val="20000"/>
              </a:spcBef>
              <a:spcAft>
                <a:spcPct val="0"/>
              </a:spcAft>
              <a:buClrTx/>
              <a:buSzTx/>
              <a:buFontTx/>
              <a:buNone/>
              <a:tabLst/>
              <a:defRPr/>
            </a:pPr>
            <a:r>
              <a:rPr lang="ar-SA" sz="4400" b="1" dirty="0">
                <a:solidFill>
                  <a:schemeClr val="tx1"/>
                </a:solidFill>
                <a:cs typeface="Times New Roman" panose="02020603050405020304" pitchFamily="18" charset="0"/>
              </a:rPr>
              <a:t>و لما مَضوا إذا ملاكُ الربِّ قدْ ظهرَ ليوسفَ في حلمٍ قائلاً : قمْ و خذ الصبيَّ وأمهُ و أهربْ إلى مصرَ ، و كنْ هناكَ حتى أقولَ لكَ ، لأنَّ هيرودسَ مُزمعٌ أنْ يَطلبَ الصبيَّ و يُهلِكَهُ ، فقامَ و أخذ الصبيَّ و أمهُ ليلاً و مضى إلى مصرَ ، و كانَ هناكَ إلى وفاةِ هيرودسَ ، لكي يتمَّ ما قِيلَ من الربِّ بالنبيِّ القائلِ :</a:t>
            </a:r>
            <a:r>
              <a:rPr lang="ar-EG" sz="4400" b="1" dirty="0">
                <a:solidFill>
                  <a:schemeClr val="tx1"/>
                </a:solidFill>
                <a:cs typeface="Times New Roman" panose="02020603050405020304" pitchFamily="18" charset="0"/>
              </a:rPr>
              <a:t> </a:t>
            </a:r>
            <a:r>
              <a:rPr kumimoji="0" lang="ar-SA"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من مصرَ دعوتُ ابني . حينئذٍ لما رأى هيرودسُ أنَّ المجوسَ سخِروا بهِ غضِبَ جداً ، فأرسلَ و قتلَ جميعَ الصبيانِ الذينَ في بيتِ لحمٍ ، و في كلِّ تخومِها من ابنِ سنتينَ فما دون بحسبِ الزمانِ الذي تحققهُ من المجوسِ . حينئذٍ تمَّ ما قِيلَ بأرميا النبيِّ القائلِ : صوتٌ سُمِعَ في الرامةِ ، بكاءٌ و نحيبٌ كثيرٌ ، راحيلُ تبكي على أولادِها ، و لا تريدُ أنْ تتعزى ، لأنَّهم ليسوا بمَوجُودينَ . فلما ماتَ هيرودسُ إذا ملاكُ الربِّ ، قدْ ظهرَ في حلمٍ ليوسفَ في مصرَ قائلاً : قمْ خذ الصبيَّ و أمهُ و اذهبْ إلى</a:t>
            </a:r>
            <a:r>
              <a:rPr kumimoji="0" lang="ar-EG"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أرضِ إسرائيلَ ، لأنهُ قد ماتَ الذينَ كانوا يطلبونَ نفسَ الصبيِّ ، فقامَ وأخذ الصبيَّ و أمهُ و جاءَ إلى أرضِ إسرائيلَ . فلما سَمِعَ أنَّ أرخلاوس يَملكُ على اليهوديةِ عِوضاً عَن هيرودسَ أبيهِ ، خافَ أن يذهبَ إلى هناكَ. و إذ أوحيَ إليهِ في حُلمٍ ذهبَ إلى نواحي الجليلِ، فأتى و سكنَ في مدينةٍ تُدعى ناصرة ، لكي يتمَّ ما قيلَ بالأنبياءِ : إنَّهُ سيُدعى ناصرياً .</a:t>
            </a:r>
          </a:p>
        </p:txBody>
      </p:sp>
    </p:spTree>
    <p:extLst>
      <p:ext uri="{BB962C8B-B14F-4D97-AF65-F5344CB8AC3E}">
        <p14:creationId xmlns:p14="http://schemas.microsoft.com/office/powerpoint/2010/main" val="3807867647"/>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909333"/>
      </p:ext>
    </p:extLst>
  </p:cSld>
  <p:clrMapOvr>
    <a:masterClrMapping/>
  </p:clrMapOvr>
  <p:transition spd="slow" advClick="0" advTm="0"/>
</p:sld>
</file>

<file path=ppt/slides/slide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 طوبه</a:t>
            </a:r>
            <a:endParaRPr lang="en-US"/>
          </a:p>
        </p:txBody>
      </p:sp>
      <p:sp>
        <p:nvSpPr>
          <p:cNvPr id="15363" name="Title 1"/>
          <p:cNvSpPr txBox="1">
            <a:spLocks/>
          </p:cNvSpPr>
          <p:nvPr/>
        </p:nvSpPr>
        <p:spPr bwMode="auto">
          <a:xfrm>
            <a:off x="0" y="1"/>
            <a:ext cx="9144000" cy="56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000" b="1" u="sng" dirty="0">
                <a:solidFill>
                  <a:srgbClr val="FFC000"/>
                </a:solidFill>
                <a:latin typeface="Times New Roman" panose="02020603050405020304" pitchFamily="18" charset="0"/>
                <a:cs typeface="Times New Roman" panose="02020603050405020304" pitchFamily="18" charset="0"/>
              </a:rPr>
              <a:t>البولس من رسالة معلمنا بولس الرسول إلى أهل غلاطية ( 5 : 2 - 10 )</a:t>
            </a:r>
          </a:p>
        </p:txBody>
      </p:sp>
      <p:sp>
        <p:nvSpPr>
          <p:cNvPr id="15364"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ها أنا بولسُ أقولُ لكمْ : أنهُ إنْ اختتنتمْ لا ينفعُكم المسيحُ شيئاً . و لكنْ أنا أشهدُ أيضاً لكلِّ إنسانٍ يُختتنُ أنهُ مُلتزمٌ أنْ يعملَ بكلِّ الناموسِ ، قد تبطلتمْ عَنِ المسيح أيُها الذينَ تتبرَّرونَ بالناموسِ. سقطتمْ من النعمةِ ، لأننا نحنُ بالرُوحِ من </a:t>
            </a:r>
          </a:p>
        </p:txBody>
      </p:sp>
    </p:spTree>
  </p:cSld>
  <p:clrMapOvr>
    <a:masterClrMapping/>
  </p:clrMapOvr>
  <p:transition spd="slow"/>
</p:sld>
</file>

<file path=ppt/slides/slide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C68E320-4CA2-407D-8F46-9F4E0D4F8956}"/>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الإيمانِ ننتظرُ رجاءَ برٍّ ، لأنهُ في المسيحِ يسوعَ لا الختانُ لهُ استطاعة ٌ، و لا الغرلة ُ بلْ الإيمانُ العاملُ بالمحبةِ ، كنتمْ تسعونَ حسناً . فمَنْ منعَكمْ حتى لا تذعِنوا للحقِ . لأنَّ هذا الإذعانَ ليسَ من الذي دعاكم . خميرة ٌ صغيرة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29890902"/>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BE77EE4-DD91-4D32-B17F-B73A9AB165CC}"/>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تُخمِّرُ العجينَ كلهُ . و لكنني أثقُ بكم في الربِّ . أنكم لا تظنونَ شيئاً آخرَ . و لكنَّ الذي يُزعجكمْ سيحمِلُ الدينونة أياً كانَ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44339513"/>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p:cNvSpPr txBox="1">
            <a:spLocks/>
          </p:cNvSpPr>
          <p:nvPr/>
        </p:nvSpPr>
        <p:spPr bwMode="auto">
          <a:xfrm>
            <a:off x="0" y="1"/>
            <a:ext cx="9144000" cy="56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200" b="1" u="sng">
                <a:solidFill>
                  <a:srgbClr val="FFC000"/>
                </a:solidFill>
                <a:latin typeface="Times New Roman" panose="02020603050405020304" pitchFamily="18" charset="0"/>
                <a:cs typeface="Times New Roman" panose="02020603050405020304" pitchFamily="18" charset="0"/>
              </a:rPr>
              <a:t>الكاثوليكون من الرسالة الأولى لمعلمنا يوحنا الرسول (18:3ـ24)</a:t>
            </a:r>
          </a:p>
        </p:txBody>
      </p:sp>
      <p:sp>
        <p:nvSpPr>
          <p:cNvPr id="18435" name="Content Placeholder 3"/>
          <p:cNvSpPr txBox="1">
            <a:spLocks/>
          </p:cNvSpPr>
          <p:nvPr/>
        </p:nvSpPr>
        <p:spPr bwMode="auto">
          <a:xfrm>
            <a:off x="0" y="4345206"/>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يا أولادي لا نـُحب بالكلامِ و لا باللسانِ ، بلْ بالعملِ و الحقِ . و بهذا نعرفُ أنَّنا من الحقِ و نـُقنِعُ قلوبَنا قدامَهُ . لأنهُ إنْ لامنا قلبُنا ، فاللهُ أعظمُ من قلبـِنا ، و هوَ عالمٌ بكلِّ شيءٍ . يا أحبائي إنْ لمْ </a:t>
            </a:r>
          </a:p>
        </p:txBody>
      </p:sp>
    </p:spTree>
  </p:cSld>
  <p:clrMapOvr>
    <a:masterClrMapping/>
  </p:clrMapOvr>
  <p:transition spd="slow"/>
</p:sld>
</file>

<file path=ppt/slides/slide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A3ABD00-F4CC-4067-8FA7-F01BACE5C43D}"/>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يَلمْـنا قلبُـنا فلنا دالة ٌ عندَ اللهِ . و مهما سألنا ننالُ منهُ لأننا نحفظـُ وصاياهُ ، و نعملُ أمامَهُ ما يُرضيهِ . و هذهِ هي وصيتـُهُ أنْ نؤمنَ باسمِ ابنهِ يسوعَ المسيح ، و نـُحبَّ بعضنا بعضاً كما أعطانا وصية ً. و مَنْ يحفظُ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3012936"/>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E10DE23-9DFB-40E4-BACB-DA7C1CF4586D}"/>
              </a:ext>
            </a:extLst>
          </p:cNvPr>
          <p:cNvSpPr txBox="1"/>
          <p:nvPr/>
        </p:nvSpPr>
        <p:spPr>
          <a:xfrm>
            <a:off x="0" y="4345206"/>
            <a:ext cx="9144000" cy="1077218"/>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وصاياهُ يثبتْ فيهِ و هو أيضاً يثبتُ فيهِ . و بهذا نعرفُ أنهُ يثبتُ فينا من الروحِ الذي أعطاهُ لنا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95353964"/>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txBox="1">
            <a:spLocks/>
          </p:cNvSpPr>
          <p:nvPr/>
        </p:nvSpPr>
        <p:spPr bwMode="auto">
          <a:xfrm>
            <a:off x="0" y="0"/>
            <a:ext cx="9144000" cy="618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(22:15ـ29)</a:t>
            </a:r>
          </a:p>
        </p:txBody>
      </p:sp>
      <p:sp>
        <p:nvSpPr>
          <p:cNvPr id="22531"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حينئذٍ رأى الرسلُ و القسوسُ و كلُ الكنيسةِ ، أن يختاروا رجالاً منهم ليرسلوهم إلى إنطاكية معَ بولسَ و برنابا : يهوذا الذي يُدعى برسابا و سيلا ، رجلينِ متقدمينِ في الاخوةِ . و كتبوا بأيديهم للرسلِ و القسوسِ و الاخوةِ الذينَ في إنطاكية و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D5E9A12-9AA8-4806-AD92-B42E08F581C2}"/>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كيليكية و الشامِ : أيُها الاخوة الذينَ من الأممِ افرحوا لأننا قد سمِعنا أنَّ قوماً منكم قد خرجوا فأقلقوكم إذ يميلونَ أنفسَكم بأقوالٍ لم نقلها . فقد رأينا واجتمعنا برأي واحدٍ و اخترنا رجلينَ و أرسلناهما إليكمْ معَ حبيبينا برنابا وبولسَ . أناسٌ قد بَذلوا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59804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5C2BEC-964C-4739-9798-E69504A3F48A}"/>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سيرة . لأنه مكتوب : كونوا قديسين لأني أنا أيضاً قدوس . و إن كنتم تدعون أباً الذى يحكم بغير محاباة ، حسب عمل كل واحدٍ ، فسيروا زمان غربتكم بخوفٍ . عالمين إنكم افتديتم ، لا بأشياءٍ تفنى ، بفضةٍ أو ذهبٍ ، من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2700500"/>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0CDC0A5-17CD-4526-BE1D-71A5AD847297}"/>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أنفسَهم على اسمِ ربِّنا يسوعَ المسيحِ ، فأرسلنا معهما يهوذا و سيلا ، و هما أيضاً يخبرانكم بهذا القولِ . لأنَّ الروحَ القدُسَ ، قد ارتضى و نحنُ أيضاً ، أنْ لا نزيدَ عليكم ثقلاً أكثرَ ، غيرَ هذهِ الأشياءِ الضروريةِ. احفظوا أنفسَكم من ذبائحِ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23229901"/>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263F4E2-9B77-4B8D-832B-2DF412BB4ED9}"/>
              </a:ext>
            </a:extLst>
          </p:cNvPr>
          <p:cNvSpPr txBox="1"/>
          <p:nvPr/>
        </p:nvSpPr>
        <p:spPr>
          <a:xfrm>
            <a:off x="0" y="4345206"/>
            <a:ext cx="9144000" cy="1077218"/>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الأوثانِ ، و من دمِ الميتِ و المخنوقِ و من الزنا ، وهذهِ إذا حفظتمْ أنفسَكم منها فنعِمَّاً تصنعونَ ، كونوا مُعافينَ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9003715"/>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38B32-328A-4873-95CF-8F483D839402}"/>
              </a:ext>
            </a:extLst>
          </p:cNvPr>
          <p:cNvSpPr txBox="1">
            <a:spLocks/>
          </p:cNvSpPr>
          <p:nvPr/>
        </p:nvSpPr>
        <p:spPr bwMode="auto">
          <a:xfrm>
            <a:off x="309563" y="3647048"/>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(7:83،2:64)</a:t>
            </a:r>
          </a:p>
        </p:txBody>
      </p:sp>
      <p:sp>
        <p:nvSpPr>
          <p:cNvPr id="3" name="Content Placeholder 3">
            <a:extLst>
              <a:ext uri="{FF2B5EF4-FFF2-40B4-BE49-F238E27FC236}">
                <a16:creationId xmlns:a16="http://schemas.microsoft.com/office/drawing/2014/main" id="{43855E57-A8D0-48ED-8E40-323D6D489078}"/>
              </a:ext>
            </a:extLst>
          </p:cNvPr>
          <p:cNvSpPr txBox="1">
            <a:spLocks/>
          </p:cNvSpPr>
          <p:nvPr/>
        </p:nvSpPr>
        <p:spPr bwMode="auto">
          <a:xfrm>
            <a:off x="0" y="4345206"/>
            <a:ext cx="8915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eaLnBrk="1" hangingPunct="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لأنَّ البركاتَ يُعطيها واضعُ الناموسِ . يَسيرونَ من قوةٍ إلى قوةٍ . استمعْ يا اللهُ صلاتي . لأنهُ يأتي إليكَ كلُ بشرٍ </a:t>
            </a:r>
          </a:p>
        </p:txBody>
      </p:sp>
    </p:spTree>
    <p:extLst>
      <p:ext uri="{BB962C8B-B14F-4D97-AF65-F5344CB8AC3E}">
        <p14:creationId xmlns:p14="http://schemas.microsoft.com/office/powerpoint/2010/main" val="3236962842"/>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5952-9251-45A8-85A2-9D34FE3C8F81}"/>
              </a:ext>
            </a:extLst>
          </p:cNvPr>
          <p:cNvSpPr>
            <a:spLocks noGrp="1"/>
          </p:cNvSpPr>
          <p:nvPr/>
        </p:nvSpPr>
        <p:spPr bwMode="auto">
          <a:xfrm>
            <a:off x="0" y="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لوقا البشير(27:11ـ36)</a:t>
            </a:r>
            <a:endParaRPr lang="en-US" dirty="0"/>
          </a:p>
        </p:txBody>
      </p:sp>
      <p:sp>
        <p:nvSpPr>
          <p:cNvPr id="3" name="Content Placeholder 3">
            <a:extLst>
              <a:ext uri="{FF2B5EF4-FFF2-40B4-BE49-F238E27FC236}">
                <a16:creationId xmlns:a16="http://schemas.microsoft.com/office/drawing/2014/main" id="{13DEC22D-E63B-4941-A188-5D8AC7BDED14}"/>
              </a:ext>
            </a:extLst>
          </p:cNvPr>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و فيما هوَ يَتكَلمُ بهذا رفعتْ امرأة ٌ صوتَها من الجمعِ و قالتْ لهُ : طوبى للبطنِ الذي حملكَ ، و الثديينَ اللذينَ رضِعتهما . أما هوَ فقالَ لها : بلْ طوبى للذينَ يسمعونَ كلامَ اللهِ و يَحفظونهُ ، و لمَّا اجتمعتْ الجموعُ ابتدأ يقولُ </a:t>
            </a:r>
          </a:p>
        </p:txBody>
      </p:sp>
    </p:spTree>
    <p:extLst>
      <p:ext uri="{BB962C8B-B14F-4D97-AF65-F5344CB8AC3E}">
        <p14:creationId xmlns:p14="http://schemas.microsoft.com/office/powerpoint/2010/main" val="729163116"/>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C701375-383F-4B9F-B79A-31B2A0611017}"/>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هذا الجيلُ جيلٌ شريرٌ ، يطلبُ آية و لا تـُعطى لهُ ، إلا آية يونانَ النبيِّ . لأنهُ كما كانَ يونانُ آية ً لأهلِ نينوى، كذلكَ يكونُ ابنُ الإنسانِ أيضاً لهذا الجيلِ ، ملكة التيمنِ ستقومُ في الدينِ مع رجالِ هذا الجيلِ و تدينهم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21802717"/>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834B344-6F0A-47E1-B146-83C777E6EEBD}"/>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 لأنها أتتْ من أقاصي الأرضِ ، لتسمعَ حكمة سليمانَ . و هوذا أعظمُ من سليمانَ هَهنا ، رجالُ نينوى يقومونَ في الدينِ مع هذا الجيلِ ، و يَدينونه لأنهم تابوا بمنادةِ يونانَ ، و هوذا أعظمُ من يونانَ هَهنا . ليسَ أحدٌ يوقدُ سراجاً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92198692"/>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8E27F9B-7C9C-4661-9F8D-6A31EC7E2244}"/>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يضعَهُ في خفيةٍ ، و لا تحتَ مكيال بَلْ يضعَهُ على المنارةِ ، لكي يَنظرَ الداخلونَ النورَ ، سراجُ جسدِكَ هو عَينُكَ . فمتى كانتْ عينـُكَ بسيطة فجسدُكَ كلهُ يكونُ نيِّراً . و متى كانتْ شريرة ، فجسدُكَ كلهُ يكونُ مُظلماً . انظرْ إذاً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72011561"/>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FFDFE5D-62A0-4506-B50F-07CD4099978C}"/>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لئلا يكونَ النورُ الذي فيكَ ظلاماً ، فإنْ كانَ جسدُكَ كلهُ نيِّراً ، ليسَ فيهِ جزءٌ مُظلمٌ يكونُ نيِّراً كلهُ ، كما أنَّ السراجَ يُضئُ لكَ في البرقِ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1145640"/>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3929641"/>
      </p:ext>
    </p:extLst>
  </p:cSld>
  <p:clrMapOvr>
    <a:masterClrMapping/>
  </p:clrMapOvr>
  <p:transition spd="slow" advClick="0" advTm="0"/>
</p:sld>
</file>

<file path=ppt/slides/slide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3 طوبه</a:t>
            </a:r>
            <a:endParaRPr lang="en-US"/>
          </a:p>
        </p:txBody>
      </p:sp>
      <p:sp>
        <p:nvSpPr>
          <p:cNvPr id="25603" name="Title 1"/>
          <p:cNvSpPr txBox="1">
            <a:spLocks/>
          </p:cNvSpPr>
          <p:nvPr/>
        </p:nvSpPr>
        <p:spPr bwMode="auto">
          <a:xfrm>
            <a:off x="0" y="1"/>
            <a:ext cx="9144000" cy="484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000" b="1" u="sng" dirty="0">
                <a:solidFill>
                  <a:srgbClr val="FFC000"/>
                </a:solidFill>
                <a:latin typeface="Times New Roman" panose="02020603050405020304" pitchFamily="18" charset="0"/>
                <a:cs typeface="Times New Roman" panose="02020603050405020304" pitchFamily="18" charset="0"/>
              </a:rPr>
              <a:t>البولس من رسالة معلمنا بولس الرسول إلى العبرانيين ( 10 : 19 - 29 )</a:t>
            </a:r>
          </a:p>
        </p:txBody>
      </p:sp>
      <p:sp>
        <p:nvSpPr>
          <p:cNvPr id="25604"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فإذ لنا يا اخوتي ثقة ٌ بالدخولِ إلى الأقداسِ بدمِ يسوعَ ، طريقاً جديداً حياً صنعَهُ لنا حديثاً، بالحجابِ أي جسدِهِ ، و كاهنٌ عظيمٌ على بيتِ اللهِ ، فلندخلْ بقلبٍ صادقٍ و كمالِ إيمانٍ ، مرشوشة قلوبُنا من ضميرٍ شريرٍ ، و مُغتسلة أجسادُنا </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0BA193D-91A0-4891-8531-FF2A51DAC55A}"/>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سيرتكم الباطلة التى قد تسلمتوها من آباءكم . بل افتديتم بدمٍ كريمٍ ، كما من حملٍ بلا عيبٍ و لا دنسٍ ، دمُ المسيح . معروفاً سابقاً قبل تأسيس العالم ، قد اُظهر في الأزمنةِ الأخيرةِ من أجلكم ، أيها المؤمنون باللهِ بواسطةِ الذى أقامه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93102684"/>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C17647-0C6F-495F-A9DD-A5980BC5187A}"/>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بماءٍ نقي ٍ، لنتمسكْ بإقرارِ الرجاءِ الراسخِ ، لأنَّ الذي وَعدَ هو آمينٌ ، و لنلاحظ بعضُنا بعضاً للتحريضِ على المحبةِ والأعمالِ الحسنةِ ، غيرَ تاركينَ اجتماعنا كما لقومٍ عادة ٌ. بلْ واعظينَ بعضُكم بعضاً ، وبالأكثرِ على قدرِ ما تنظرونَ اليومَ يقرُبُ ، فإنهُ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65475467"/>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2B11CB9-8109-4733-9B9E-E2B88C70B57C}"/>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إن أخطأنا باختيارنا بعدما أخذنا مَعرفة الحقِّ ، لا تبقى بعدُ ذبيحة عَن خطايانا ، بل انتظارُ دينونةٍ مُخيفٌ و غيرةُ نارٍ عتيدة ٌ أنْ تأكلَ المُضادينَ ، لأنهُ إذا أهانَ واحدٌ ناموسَ موسى ، فعلى شاهدَينَ أو ثلاثةِ شهودٍ يموتُ بدونِ رحمةٍ . فكم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12401617"/>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5CEB3E6-C1EC-4294-AEBF-6599C99EEFD3}"/>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عقاباً أشرَّ تظنونَ ، أنهُ يُحسبُ مُستحِقاً مَنْ داسَ ابنَ اللهِ ، و جَعلَ دمَ العهدِ الذي قـُدسَ به دَنساً ، و ازدرى بروحِ النعمةِ ، فإننا نعرفُ الذي قالَ : لي الانتقامُ أنا أجازي ، و أيضاً يقولُ : أنَّ الربَّ سيَدينُ شعبَهُ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52009791"/>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39CA78D-0B9D-4EEE-8CDE-932C970CF9CF}"/>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مُخيفٌ هو الوقوعُ في يَدي اللهِ الحي ، ولكن تذكروا الأيامَ الأولى ، التي فيها استنرتمْ و صَبرتمْ على الآلامِ الكثيرةِ بجهادٍ عظيمٍ ، من جهةِ صرتم مشهورينَ ، بتعييراتٍ و ضيقاتٍ ، و تارة صائرينَ شركاءَ الذينَ يتصرفونَ هكذا ، لأنكم رَثيتم للمُقيدينَ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56590222"/>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FE3915F-6061-41AE-853C-191302DDC2CD}"/>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قبلتمْ سلبَ أموالِكم بفرحٍ ، عالمينَ في أنفسِكم أنَّ لكم غِنى أفضلَ ، بَاقياً إلى الانقضاءِ ، فلا تطرحوا ثقتكم التي لها مُجازاة عَظيمة ، لأنكم تحتاجونَ إلى الصبرِ ، حتى إذا صنعتم إرادة اللهِ تنالونَ الموعدَ ، لأنهُ بعدَ قليلٍ جداً سيأتي الآتي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3098050"/>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C93EF59-A67E-4A06-B446-7509733F3A40}"/>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ولا يُبطئُ ، أما البارُ فبالإيمانِ يحيا ، و إن ارتدَّ لا تسرُ بهِ نفسي ، و أما نحنُ فلسنا من أهلِ الارتدادِ و الهروبِ المُؤدي إلى الهلاكِ ، بلْ من أهلِ الإيمانِ لإحياءِ النفسِ.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04927290"/>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000" b="1" u="sng" dirty="0">
                <a:solidFill>
                  <a:srgbClr val="FFC000"/>
                </a:solidFill>
                <a:latin typeface="Times New Roman" panose="02020603050405020304" pitchFamily="18" charset="0"/>
                <a:cs typeface="Times New Roman" panose="02020603050405020304" pitchFamily="18" charset="0"/>
              </a:rPr>
              <a:t>الكاثوليكون من رسالة معلمنا يوحنا الأولى (11:4ـ21)</a:t>
            </a:r>
          </a:p>
        </p:txBody>
      </p:sp>
      <p:sp>
        <p:nvSpPr>
          <p:cNvPr id="30723" name="Content Placeholder 3"/>
          <p:cNvSpPr txBox="1">
            <a:spLocks/>
          </p:cNvSpPr>
          <p:nvPr/>
        </p:nvSpPr>
        <p:spPr bwMode="auto">
          <a:xfrm>
            <a:off x="0" y="4345206"/>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يا أحبائي إنْ كانَ اللهُ قد أحبَّنا ، هكذا يَنبغي لنا أيضاً أن نُحبَّ بعضُنا بعضاً . اللهُ لمْ يَنظرهُ أحدٌ قط : إنْ أحببنا بعضُنا بعضاً ، فاللهُ يثبتُ فينا و محبتُهُ تكملُ فينا . بهذا نعلمُ أننا نثبتُ فيهِ ، و هوَ يَثبتُ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3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85F56F7-CA93-4AA5-BCD6-1BC77DADAD60}"/>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فينا ، إنهُ قدْ أعطانا من رُوحهِ ، و نحنُ قد نظرنا ، و نشهدُ أنَّ الآبَ أرسلَ ابنهُ مُخلصاً للعالمِ . مَن يعترفُ أنَّ يسوعَ هو ابنُ اللهِ ، فاللهُ يَثبتُ فيهِ و هو يَثبتُ في اللهِ ، و نحنُ قد عَلِمنا و صدَّقنا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04171439"/>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B2B103-E0EC-4D14-B866-232E65457FE9}"/>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المحبة التي للهِ فينا للهُ محبة ٌ و مَن يثبتْ في المحبةِ يَثبتْ في اللهِ ، و اللهُ يثبتُ فيهِ ، بهذا تكملتِ المحبة فينا . أن نجدَ دالة في يومِ الدينِ . لأنهُ كما كانَ ذاك هكذا نحنُ أيضاً نكونُ في هذا العالمِ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59258607"/>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3A162DB-2B06-4A16-9228-C7292CAB00B5}"/>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لا خوفَ في المحبةِ ، بل المحبة الكاملة ، تطرحُ الخوفَ إلى خارج . لأنَّ الخوفَ لهُ عذابٌ ، و أما مَنْ خافَ فلمْ يتكملْ في المحبةِ ، نحنُ نحبُ اللهَ ، لأنهُ هو أحبَّنا أولاً . إن قالَ أحدٌ : إني أحبُ اللهَ وأبغضَ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1968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1033BC1-3EE8-472C-BAA7-49B0FE3743C9}"/>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من بين الأموات و أعطاه مجداً ، حتى أن إيمانكم و رجائكم يكونان في الله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31966053"/>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5EA7D65-E2E2-4DEF-AA83-05A563E59F6A}"/>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أخاهَ فهو كاذبٌ ، لأنَّ مَن لا يحبُ أخاهَ الذي أبصرهُ فكيفَ يستطيعُ أن يُحبَّ اللهَ الذي لم يَبصرهُ ، و لنا هذهِ الوصية منهُ أنَّ مَنْ يُحبُ اللهَ يُحبُ أخاهُ أيضاً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36907125"/>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txBox="1">
            <a:spLocks/>
          </p:cNvSpPr>
          <p:nvPr/>
        </p:nvSpPr>
        <p:spPr bwMode="auto">
          <a:xfrm>
            <a:off x="0" y="1"/>
            <a:ext cx="9144000" cy="56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2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الأطهار القديسين ( 38:2ـ45 )</a:t>
            </a:r>
          </a:p>
        </p:txBody>
      </p:sp>
      <p:sp>
        <p:nvSpPr>
          <p:cNvPr id="35843"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فقالَ لهم بطرسُ : توبوا و ليعتمدْ كلُ واحدٍ منكم على اسمِ يسوعَ المسيحِ لغفرانِ خطاياكم فتقبلوا موهبَة الروحِ القدسِ . لأنَّ الموعدَ هو لكم و لأبنائكم ، و لكلِّ الذينَ على بُعدٍ ، كل مَنْ يَدعوهُ الربُ إلهُنا ، و بأقوالٍ آخرٍ كثيرةٍ كانَ </a:t>
            </a:r>
          </a:p>
        </p:txBody>
      </p:sp>
    </p:spTree>
  </p:cSld>
  <p:clrMapOvr>
    <a:masterClrMapping/>
  </p:clrMapOvr>
  <p:transition spd="slow"/>
</p:sld>
</file>

<file path=ppt/slides/slide3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33854D8-0EDA-4EF1-9FBB-A7ABCA53DD16}"/>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يشهدَ لهم و يَعظهم قائلاً : اخلصوا من هذا الجيلِ الملتوي . فالذينَ قبلوا الكلامَ اعتمدوا ، و انضمَّ في ذلكَ اليومِ نحوَ ثلاثةِ آلافِ نفسٍ . و كانوا يُواظبونَ على تعليمِ الرُسلِ ، و شركةِ كسرِ الخبزِ و الصلاةِ ، و صارَ خوفٌ في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08335462"/>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B70648D-CEB5-43BB-A5D7-714C02F1720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كلِّ نفسٍ . و كانتْ آياتٌ كثيرة ٌو عجائبٌ تجرى على أيدي الرسلِ في أورشليمَ . و حدثَ خوفٌ عظيمٌ على جميعِهم ، و جميعُ الذين كانوا معاً. و كانَ عندهم كلُ شيءٍ مشتركاً . و أملاكُهم و أموالُهم كانوا يَبيعونها و يقسمونها بَينهم جميعاً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94551822"/>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414320A-8E30-4F2B-B7FF-BF3FC9885225}"/>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كما يكونُ لكلِّ واحدٍ احتياجٌ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61425511"/>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1439B-5403-4536-A344-73A9F3CE1A9D}"/>
              </a:ext>
            </a:extLst>
          </p:cNvPr>
          <p:cNvSpPr txBox="1">
            <a:spLocks/>
          </p:cNvSpPr>
          <p:nvPr/>
        </p:nvSpPr>
        <p:spPr bwMode="auto">
          <a:xfrm>
            <a:off x="309563" y="1979612"/>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( 11:65،7)</a:t>
            </a:r>
          </a:p>
        </p:txBody>
      </p:sp>
      <p:sp>
        <p:nvSpPr>
          <p:cNvPr id="3" name="Content Placeholder 3">
            <a:extLst>
              <a:ext uri="{FF2B5EF4-FFF2-40B4-BE49-F238E27FC236}">
                <a16:creationId xmlns:a16="http://schemas.microsoft.com/office/drawing/2014/main" id="{1B8F8C8E-05DD-4673-8B0F-A05C0AE779E6}"/>
              </a:ext>
            </a:extLst>
          </p:cNvPr>
          <p:cNvSpPr txBox="1">
            <a:spLocks/>
          </p:cNvSpPr>
          <p:nvPr/>
        </p:nvSpPr>
        <p:spPr bwMode="auto">
          <a:xfrm>
            <a:off x="0" y="4345206"/>
            <a:ext cx="8915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eaLnBrk="1" hangingPunct="1">
              <a:spcBef>
                <a:spcPct val="20000"/>
              </a:spcBef>
            </a:pPr>
            <a:r>
              <a:rPr lang="ar-EG" sz="3200" b="1">
                <a:solidFill>
                  <a:srgbClr val="FFFFFF"/>
                </a:solidFill>
                <a:latin typeface="Times New Roman" panose="02020603050405020304" pitchFamily="18" charset="0"/>
                <a:cs typeface="Times New Roman" panose="02020603050405020304" pitchFamily="18" charset="0"/>
              </a:rPr>
              <a:t>جُزْنا في النارِ و الماءِ . و أخرجْتنا إلى الراحةِ . باركوا أيُها الشعوبُ إلهَنا . واسمعوا صوتَ تسبيحِهِ .  </a:t>
            </a:r>
          </a:p>
        </p:txBody>
      </p:sp>
    </p:spTree>
    <p:extLst>
      <p:ext uri="{BB962C8B-B14F-4D97-AF65-F5344CB8AC3E}">
        <p14:creationId xmlns:p14="http://schemas.microsoft.com/office/powerpoint/2010/main" val="2668868230"/>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4AD8-4F00-40F9-968E-1052530838F5}"/>
              </a:ext>
            </a:extLst>
          </p:cNvPr>
          <p:cNvSpPr>
            <a:spLocks noGrp="1"/>
          </p:cNvSpPr>
          <p:nvPr/>
        </p:nvSpPr>
        <p:spPr bwMode="auto">
          <a:xfrm>
            <a:off x="0" y="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يوحنا البشير(22:3ـ26)</a:t>
            </a:r>
            <a:endParaRPr lang="en-US" dirty="0"/>
          </a:p>
        </p:txBody>
      </p:sp>
      <p:sp>
        <p:nvSpPr>
          <p:cNvPr id="3" name="Content Placeholder 3">
            <a:extLst>
              <a:ext uri="{FF2B5EF4-FFF2-40B4-BE49-F238E27FC236}">
                <a16:creationId xmlns:a16="http://schemas.microsoft.com/office/drawing/2014/main" id="{B4633270-D197-48D0-B15F-9B578121781D}"/>
              </a:ext>
            </a:extLst>
          </p:cNvPr>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و بعدَ هذا جاءَ يسوعُ و تلاميذه إلى أرضِ اليهوديةِ ، و مكثَ معهمْ هناكَ يُعمدُ . و قد كانَ يوحنا أيضاً يُعمدُ في عينِ نون التي بقربِ ساليمَ . لأنهُ كانَ هناكَ مياهٌ كثيرة ٌ. وكانوا يأتونَ و يَعتمدونَ . لأنهُ لم يكنْ يُوحنا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781978"/>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C78AD6A-2BAD-43CF-AC4D-E2519AE0FA98}"/>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قد اُلقيَّ بَعدُ في السجنِ ، و حدثَ جدالٌ بينَ تلاميذ يوحنا و اليهودِ من أجلِ التطهيرِ . فجاءَوا إلى يوحنا ، و قالوا لهُ : يا مُعلمُ هوذا الذي كانَ مَعك في عبرِ الأردنِّ ، الذي أنتَ قد شهدتَ لهُ ، هو يُعمدُ والجميعُ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49062151"/>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C2AFF9-F933-4C97-9698-8EA4ADD96893}"/>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يأتونَ إليهِ . أجابَ يوحنا و قالَ : لا يقدرُ إنسانٌ أنْ يأخذ شيئاً من نفسِهِ وَحدهُ إن لم يكنْ قدْ اُعطيَّ من السماءِ ، أنتمْ تشهدونَ لي أني قلتُ لكم : لستُ أنا المسيحَ بل اُرسلتُ أمامَ ذاكَ . مَنْ لهُ العروس فهوَ العريس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31358609"/>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BE6AC1C-7331-4CC2-AFF8-0CA72689A9E7}"/>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 و أما صديقُ العريس الذي يَقفُ و يسمعهُ يَفرحُ فرحاً من أجلِ صوتِ العريس ، إذاً فرحي هذا قد كَمُلَ . ينبغي أن ذلكَ ينمو و إني أنا أنقصُ . و الذي يأتي من فوق هو فوقَ الكلِّ . و الذي من الأرضِ هوَ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242837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الإبركسيس فصل من أعمال آبائنا الرسل القديسين ( 22:9ـ31)</a:t>
            </a:r>
          </a:p>
        </p:txBody>
      </p:sp>
      <p:sp>
        <p:nvSpPr>
          <p:cNvPr id="11267"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و أما شاول فكلن يزداد قوة ، و كان يزعج اليهود الساكنين في دمشق ، مبيناً لهم أن هذا هو المسيح . و لما تمت أيام كثيرة تشاور اليهود ليقتلوه . فاعلموا شاول بمشورتهم ، وكانوا يحرسون الأبواب نهاراً و ليلاً ليقتلوه . فأخذه التلاميذ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3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00F8357-0FCF-4438-962A-0CD5BF92D1B4}"/>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أرضيٌ و من الأرضِ يتكلمُ . و الذي يأتي من السماءِ هو فوقَ الجميعِ ، و ما رآهُ وسَمِعهُ يشهدُ بهِ . و شهادتهُ ليسَ أحدٌ يَقبلـُها . و مَنْ قبلَ شهادتهُ ، فقد ختمَ أن اللهَ صادقٌ ، لأنَّ الذي أرسلهُ اللهُ يتكلمُ بكلامِ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63323800"/>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7DC1E03-0097-4AE4-8AD5-C11D23C63B06}"/>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اللهِ. لأنهُ ليسُ بكيلٍ يُعطي اللهُ الروحَ . الآبُ يُحبُ الابنَ ، و قد دَفعَ كلَّ شيءٍ في يديهِ . و مَنْ يُؤمنْ بالابن فلهُ حياة أبدية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39165171"/>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010483"/>
      </p:ext>
    </p:extLst>
  </p:cSld>
  <p:clrMapOvr>
    <a:masterClrMapping/>
  </p:clrMapOvr>
  <p:transition spd="slow" advClick="0" advTm="0"/>
</p:sld>
</file>

<file path=ppt/slides/slide3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4 طوبه</a:t>
            </a:r>
            <a:endParaRPr lang="en-US"/>
          </a:p>
        </p:txBody>
      </p:sp>
      <p:sp>
        <p:nvSpPr>
          <p:cNvPr id="38915" name="Title 1"/>
          <p:cNvSpPr txBox="1">
            <a:spLocks/>
          </p:cNvSpPr>
          <p:nvPr/>
        </p:nvSpPr>
        <p:spPr bwMode="auto">
          <a:xfrm>
            <a:off x="0" y="1"/>
            <a:ext cx="9144000" cy="53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2900" b="1" u="sng" dirty="0">
                <a:solidFill>
                  <a:srgbClr val="FFC000"/>
                </a:solidFill>
                <a:latin typeface="Times New Roman" panose="02020603050405020304" pitchFamily="18" charset="0"/>
                <a:cs typeface="Times New Roman" panose="02020603050405020304" pitchFamily="18" charset="0"/>
              </a:rPr>
              <a:t>البولس من رسالة معلمنا بولس الرسول إلى أهل رومية ( 11 : 13 - 36 )</a:t>
            </a:r>
          </a:p>
        </p:txBody>
      </p:sp>
      <p:sp>
        <p:nvSpPr>
          <p:cNvPr id="38916"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فإني أقولُ لكمْ أيُها الوثنيونَ . بما أني أنا رسولٌ للوثنيينَ أمجدُ خدمَتي . لعلي أغيرُ الذينَ همْ من دمي وأخلِّصُ أناساً منِهم . لأنهُ إن كانَ رفضُهم هوَ مُصالحة العالمِ ، فماذا يكونُ قبولهمْ ، إلا حياة من بينِ الأمواتِ . و إنْ كانت </a:t>
            </a:r>
          </a:p>
        </p:txBody>
      </p:sp>
    </p:spTree>
  </p:cSld>
  <p:clrMapOvr>
    <a:masterClrMapping/>
  </p:clrMapOvr>
  <p:transition spd="slow"/>
</p:sld>
</file>

<file path=ppt/slides/slide3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690F91-D2E1-4CA5-ACCF-4630055FCED5}"/>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الباكورة مُقدسة ، فكذلكَ العجينُ مقدسٌ أيضاً . و إن كانَ الأصلُ مُقدَّساً ، فكذلكَ الأغصانُ مقدسة ٌ أيضاً. فإنْ كانت قد قـُطِعَتْ بعضُ الأغصانِ . و أنتَ بنفسكَ من الزيتونةِ المرةِ طعمتَ فيها ، فصرتَ شريكاً في دسمِ أصلِ الزيتونةِ . فلا تفتخرْ على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98164053"/>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20C67CA-1FAE-4286-B6D4-B4CE407AD665}"/>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الأغصانِ ، و إن افتخرتَ فأنتَ لستَ تحملُ الأصلَ ، بل الأصلُ هو الحاملُ لكَ، فستقولُ إذاً : إنَّ بعضَ الأغصانِ قـُطِعَتْ لأطـُعَّمَ أنا ، حسناً . من أجلِ عدمِ الإيمانِ قـُطِعَتْ ، و أنتَ بالإيمانِ ثبتَّ، فلا تستكبرْ بَلْ خَفْ ، لأنهُ إنْ كانَ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0698721"/>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260868-98A5-4BD1-9722-8E556660F379}"/>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اللهُ لم يُشفِقْ على الأغصانِ الطبيعيةِ فلعلهُ لا يُشفقُ عليك أنتَ أيضاً ، فانظروا لطفَ اللهِ و شدتهِ ، أما الشدةُ فعلى الذينَ سقطوا ، و أما لطفُ اللهِ فلكَ أنتَ، إنْ ثبتَّ في اللطفِ ، وإلا فأنتَ أيضاً ستُقطعُ ، و هم أيضاً الآخرونَ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47122430"/>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2D9CC7B-5943-47A9-8170-37C0C6CCFFEB}"/>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إن لم يَثبتوا في عدمِ الإيمانِ ، سيُطعمونَ . لأنَّ اللهَ قادرٌ أنْ يُطعِّمَهم دُفعة أخرى أيضاً ، لأنهُ إن كنتَ أنتَ قدْ قطِعتَ من الزيتونةِ المرةِ حسبَ الطبيعةِ ، وُطعِّمتَ بخلافِ طبيعتكَ في الزيتونةِ الجيدةِ، فكمْ بالحري يُطعمُ هؤلاءِ الذينَ همْ حسبَ الطبيعةِ في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66387662"/>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A0B414F-4EEC-40F7-AED3-820789154E08}"/>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زيتونتِهم الخاصةِ ، فإني لستُ أريدُ يا اخوتي أنْ تجهلوا هذا السرَّ ، لئلا تكونوا عِندَ أنفسكمْ حكماءَ ، إنَّ عَمى القلبِ قد حصلَ جُزئياً لإسرائيلَ ، إلى أن يدخلَ الوثنيونَ جملة . و هكذا سيَخلصُ جميعُ إسرائيلَ . كما هوَ مكتوبٌ : سيخرجُ من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32947037"/>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5B9B165-1B5D-4B17-B91B-88834F56ECF1}"/>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صهيونَ المُخلصُ ويَردُ الفجورَ عن يعقوبَ ، و هذا هو عهدي الذي سيكونَ لهم متى نَزعتُ خطاياهمْ ، و أما من جهةِ الإنجيلِ فهم أعداءٌ من أجلكم ، و أما من جهة الاختيار فهم أحباء من أجل آبائهم . لأن مواهبَ اللهِ و دعوتهُ هي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998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E7B2CCD-D81F-4091-8F95-87AC9690C994}"/>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ليلاً و أنزلوه من السور في سل و لما جاء شاول إلى أورشليم حاول أن يلتصق بالتلاميذ و كان جميعاً يخافون منه غير مصدقين أنه تلميذ . فأخذه برنابا و أحضره إلى الرسل و حدثهم كيف أبصرَ الربَ في الطريق، و أنه كَلمهُ ، 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75976396"/>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9813A9F-110D-4218-BCAC-DE83CC97E4DA}"/>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بلا ندامةٍ ، فإنهُ كما كنتم أنتم زماناً لا تطيعونَ اللهَ ، و لكنِ الآنَ رُحمتم بعصيانِ هؤلاءِ ، هكذا هؤلاءِ أيضاً لمْ يُطيعوا ، لكي يُرحموا هم أيضاً برحمتِكم . لأنَّ اللهَ أغلقَ على الجميعِ معاً في العصيانِ لكي يَرحمَ الجميعَ ، يالعُمقِ غنى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6139142"/>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598D923-15D1-498B-875E-3E7169E191F5}"/>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اللهِ و حكمتِهِ وعلمِهِ، ما أبعدَ أحكامَهُ عَن الفحص و طرقهُ عَن الاستقصاءِ ، لأنَّ مَن الذي عَرفَ فكرَ الربِّ . أو مَن صارَ له في المشورةِ ، أو مَن سبقَ فأعطاهُ شيئاً ثم أخذ منهُ عِوضاً عنهُ ، لأنَّ منهُ و بهِ ولهُ كلَّ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96574288"/>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28DB3B9-E04E-4027-AE83-5572AE036B58}"/>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الأشياءِ ، لهُ المجدُ إلى الأبدِ آمين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9202126"/>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Title 1"/>
          <p:cNvSpPr txBox="1">
            <a:spLocks/>
          </p:cNvSpPr>
          <p:nvPr/>
        </p:nvSpPr>
        <p:spPr bwMode="auto">
          <a:xfrm>
            <a:off x="0" y="1"/>
            <a:ext cx="9144000" cy="712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000" b="1" u="sng" dirty="0">
                <a:solidFill>
                  <a:srgbClr val="FFC000"/>
                </a:solidFill>
                <a:latin typeface="Times New Roman" panose="02020603050405020304" pitchFamily="18" charset="0"/>
                <a:cs typeface="Times New Roman" panose="02020603050405020304" pitchFamily="18" charset="0"/>
              </a:rPr>
              <a:t>الكاثوليكون من رسالة معلمنا يوحنا الأولى (9:5ـ21)</a:t>
            </a:r>
          </a:p>
        </p:txBody>
      </p:sp>
      <p:sp>
        <p:nvSpPr>
          <p:cNvPr id="45059" name="Content Placeholder 3"/>
          <p:cNvSpPr txBox="1">
            <a:spLocks/>
          </p:cNvSpPr>
          <p:nvPr/>
        </p:nvSpPr>
        <p:spPr bwMode="auto">
          <a:xfrm>
            <a:off x="0" y="4345206"/>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إنْ كنَّا نقبلُ شهادة الناسِ ، فشهادةُ اللهِ أعظمُ جداً . لأنَّ هذهِ هي الشهادة التي قد شهدَ بها عَنِ ابنهِ ، مَن يُؤمنُ بابنِ اللهِ فشهادة اللهِ ثابتة ٌ فيهِ ، و مَنْ لا يُصدقُ اللهَ فقد جعلهُ كاذباً ، لأنهُ لمْ يُؤمنْ بالشهادةِ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A66974C-67D4-428A-B356-CE5BC9E603B2}"/>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التي قد شهدَ بها اللهُ عن ابنِهِ ، و هذهِ هي الشهادة: أنَّ اللهَ أعطانا الحياة الأبدية ، و هذهِ الحياة هي في ابنهِ ، مَن له ابنُ اللهِ فلهُ الحياة ُ، و مَن ليسَ لهُ ابنُ اللهِ فليستْ لهُ حياة ، كتبتُ إليكم بهذا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65751531"/>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64AC405-CB65-4EE9-8384-0B0A88A43839}"/>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كي تعلموا أنَّ لكم حياة أبدية أيُها المؤمنونَ باسمِ ابنِ اللهِ ، و هذهِ هي الدالة التي لنا عِندهُ : أنهُ إن طلبنا شيئاً حسبَ مشيئتهِ يسمعُ لنا ، و إن كنا نرى أنهُ يسمعُ لنا كلَّ ما نطلبهُ منهُ نعلمُ أنَّ لنا الطلباتِ التي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51357411"/>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19B836D-B139-4753-A999-611EB7DF227E}"/>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طلبناها ، إن رأى أحدٌ أخاهُ يُخطئُ خطية ليستْ موجبة للموتِ فليطلبْ أن تـُعطى لهُ حياة ، للذينَ يُخطئونَ خطية ليستْ للموتِ ، تـُوجدُ خطية ليستْ موجبة للموتِ ، ليسَ قولي عن تلكَ : أن يُطلبَ من أجلِها ،  كلُ إثمٍ هوَ خطية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23224503"/>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86C9FE7-6936-4927-B25F-4B6DA8280F77}"/>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توجدُ خطية ٌ ليستْ موجبة للموتِ ، نحنُ نعلمُ أنًّ كلَّ مَن وُلدَ من اللهِ لا يُخطئُ ، بلْ المولودُ من اللهِ يَحفظ ذاتهُ و لا يَمسهُ الشريرُ ، نعلمُ أننا نحنُ من اللهِ و العالمَ كلهُ قدْ وُضِعَ في الشرير ، و نعلمُ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43762432"/>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B97FCB6-920A-431D-B0F5-B50076C19EE0}"/>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أنَّ ابنَ اللهِ قد جاءَ و وَهبَ لنا علماً ، لنعرفَ الإلهَ  الحقيقي . و نثبتُ في ابنهِ يسوعَ المسيحِ ، هذا هوَ الإلهُ الحقيقي و الحياة الأبدية . أيُها الأبناءُ احفظوا أنفسَكم من الأصنامِ.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64178328"/>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txBox="1">
            <a:spLocks/>
          </p:cNvSpPr>
          <p:nvPr/>
        </p:nvSpPr>
        <p:spPr bwMode="auto">
          <a:xfrm>
            <a:off x="0" y="1"/>
            <a:ext cx="9144000" cy="6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( 2:11ـ18)</a:t>
            </a:r>
          </a:p>
        </p:txBody>
      </p:sp>
      <p:sp>
        <p:nvSpPr>
          <p:cNvPr id="50179"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و لما صعِدَ بطرسُ إلى أورشليمَ خاصمَهُ الذينَ من أهلِ الختانِ قائلينَ : أنكَ دخلتَ إلى رجالٍ غلفٍ و أكلتَ معَهم ، فابتدأ بطرسُ يُخبرهم بأمرهِ قائلاً : إني كنتُ في مدينةِ يافا أصلي فرأيتُ رؤيا في غيبةٍ، إناءً نازلاً مثلَ ثوبِ كتانٍ عظيمٍ مُدلى </a:t>
            </a:r>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11DE339-A931-432A-9272-D02D25A563A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كيف جاهرَ في دمشق باسم يسوع . فكان معه ، يدخل في أورشليم و يخرج و يُجاهر باسم الرب يسوع . و كان يُخاطبُ و يُباحثُ اليونانيين ، أما هم فأرادوا  أن يرفعوا أيديهم عليه ليقتلوه . فلما عَلمَ الاخوة أحضروه و أرسلوه إلى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51538096"/>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42207F8-DF40-496D-9AC2-E66DA2450DCF}"/>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من السماءِ بأطرافهِ الأربعةِ و جاءَ إليَّ ، فهذا التفتُ إليه و تأملتُ فيهِ ، فرأيتُ دوابَ الأرضِ و الوحوشَ والدباباتِ وطيورَ السماءِ ، و سمِعتُ صوتاً يقولُ : قمْ يا بطرسُ اذبحْ و كُلْ . فقلتُ : حاشا لي يا ربُ . لأنهُ لم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90559463"/>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96974C9-64D8-43B5-89D6-EB1BF06F329B}"/>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يدخلْ فمي قط شئٌ نجسٌ أو دَنسٌ فأجابَ الصوتُ مرة ثانية من السماءِ قائلاً : ما طهَّرهُ اللهُ لا تنجسهُ أنتَ ، و كانَ هذا على ثلاثِ مراتٍ . ثم رُفعَ كلُ شيءٍ ثانية إلى السماءِ أيضاً . و إذا بثلاثةِ رجالٍ في الحالِ وَقفوا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68985661"/>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532FABE-A26B-4E2D-824E-D864492B6B78}"/>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على بابِ البيتِ الذي كُنتُ فيهِ، مُرسلينَ إليَّ من قيصرية . فقالَ لي الروحُ : انطلقْ معهم غيرَ مرتابٍ في شيءٍ . و جاءَ إليَّ هؤلاءِ الاخوة الستة. فدخلنا بيتَ الرجلِ فاخبرَنا كيفَ رأى الملاكَ في بيتهِ قائماً و قائلاً لهُ : أرسلْ إلى يافا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94768902"/>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77E6F41-FEBD-4C5F-8691-36B832B4CB02}"/>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استدع سمعان الذي يُدعى بطرسَ و هذا يُكلمك كلاماً بهِ تخلصُ أنتَ و كلُ بيتكَ . فلما ابتدأتُ أتكلمُ حلَّ الروحُ القدسُ عليهم ، كما حلَّ علينا نحنُ أيضاً في البداءةِ . فتذكرتُ كلامَ الربِّ كيفَ قالَ : أنَّ يوحنا عمَّدَ بماءٍ . 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60913405"/>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4F55B0E-3DA4-457A-817C-A257CA786D1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أمَّا أنتمْ فسيُعمدونكم بالروحِ القدُسِ . فإن كانَ اللهُ قد أعطاهم الموهبة كما لنا أيضاً بالسويةِ ، و مؤمنينَ بالربِّ يسوعَ مثلنا أيضاً. فمَنْ أنا حتى امنعَ اللهَ . فلما سمِعوا ذلكَ سكتوا ، و كانوا يمجدونَ اللهَ قائلينَ : إذاً أعطى اللهُ الوثنيينَ أيضاً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83277448"/>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F28997-6B08-4F6D-A39F-3012EAD502B9}"/>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التوبة للحياةِ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51010974"/>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5F65B-FBB3-4E9D-B6D4-FFD9D3294681}"/>
              </a:ext>
            </a:extLst>
          </p:cNvPr>
          <p:cNvSpPr txBox="1">
            <a:spLocks/>
          </p:cNvSpPr>
          <p:nvPr/>
        </p:nvSpPr>
        <p:spPr bwMode="auto">
          <a:xfrm>
            <a:off x="309563" y="1979612"/>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(35 : 8)</a:t>
            </a:r>
          </a:p>
        </p:txBody>
      </p:sp>
      <p:sp>
        <p:nvSpPr>
          <p:cNvPr id="3" name="Content Placeholder 3">
            <a:extLst>
              <a:ext uri="{FF2B5EF4-FFF2-40B4-BE49-F238E27FC236}">
                <a16:creationId xmlns:a16="http://schemas.microsoft.com/office/drawing/2014/main" id="{2AA9C7D1-A7A3-4ABD-9193-9AE1D0A74877}"/>
              </a:ext>
            </a:extLst>
          </p:cNvPr>
          <p:cNvSpPr txBox="1">
            <a:spLocks/>
          </p:cNvSpPr>
          <p:nvPr/>
        </p:nvSpPr>
        <p:spPr bwMode="auto">
          <a:xfrm>
            <a:off x="0" y="4345206"/>
            <a:ext cx="8915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eaLnBrk="1" hangingPunct="1">
              <a:spcBef>
                <a:spcPct val="20000"/>
              </a:spcBef>
            </a:pPr>
            <a:r>
              <a:rPr lang="ar-EG" sz="3200" b="1">
                <a:solidFill>
                  <a:srgbClr val="FFFFFF"/>
                </a:solidFill>
                <a:latin typeface="Times New Roman" panose="02020603050405020304" pitchFamily="18" charset="0"/>
                <a:cs typeface="Times New Roman" panose="02020603050405020304" pitchFamily="18" charset="0"/>
              </a:rPr>
              <a:t>لأنَّ يَنبوعَ الحياةِ عندكَ . بنورِكَ يا ربُ نُعاينُ النورَ . فابسِط رحمتكَ على الذينَ يَعرفونكَ . و عدلكَ على المستقيمينَ في قلوبـِـهمْ .  </a:t>
            </a:r>
          </a:p>
        </p:txBody>
      </p:sp>
    </p:spTree>
    <p:extLst>
      <p:ext uri="{BB962C8B-B14F-4D97-AF65-F5344CB8AC3E}">
        <p14:creationId xmlns:p14="http://schemas.microsoft.com/office/powerpoint/2010/main" val="291988873"/>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8D802-755B-48F5-9B03-EF0C30B837A8}"/>
              </a:ext>
            </a:extLst>
          </p:cNvPr>
          <p:cNvSpPr>
            <a:spLocks noGrp="1"/>
          </p:cNvSpPr>
          <p:nvPr/>
        </p:nvSpPr>
        <p:spPr bwMode="auto">
          <a:xfrm>
            <a:off x="0" y="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يوحنا البشير (1:9ـ38)</a:t>
            </a:r>
            <a:endParaRPr lang="en-US" dirty="0"/>
          </a:p>
        </p:txBody>
      </p:sp>
      <p:sp>
        <p:nvSpPr>
          <p:cNvPr id="3" name="Content Placeholder 3">
            <a:extLst>
              <a:ext uri="{FF2B5EF4-FFF2-40B4-BE49-F238E27FC236}">
                <a16:creationId xmlns:a16="http://schemas.microsoft.com/office/drawing/2014/main" id="{069B1B8B-36D0-4219-B49C-F6007A5919AE}"/>
              </a:ext>
            </a:extLst>
          </p:cNvPr>
          <p:cNvSpPr txBox="1">
            <a:spLocks/>
          </p:cNvSpPr>
          <p:nvPr/>
        </p:nvSpPr>
        <p:spPr bwMode="auto">
          <a:xfrm>
            <a:off x="0" y="4345206"/>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و فيما هو مُجتازٌ نظرَ رجلاً مولوداً أعمى . فسألهُ تلاميذهُ قائلينَ : يا مُعلمُ مَن أخطأ هذا أم أبواهُ حتى وُلدَ أعمى . أجابَ يسوع : لا هذا أخطأ و لا أبواهُ ، لكنْ لتظهرَ أعمالُ اللهِ فيهِ ، ينبغي لي أن أعملَ أعمالَ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563518"/>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2AE40C3-2BFA-4661-833A-737FDE52096E}"/>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الذي أرسلني مادامَ النهارُ . يأتي ليلٌ حينَ لا يستطيعُ أحدٌ أنْ يعملَ عملاً فيهِ . ما دُمتُ في العالمِ فأنا نورُ العالمِ . قالَ هذا و تفلَ على الأرضِ ، و صنعَ طيناً ، و طلى بهِ عيني المولودِ أعمى . و قالَ لهُ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01770452"/>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F95EC09-71E8-4E90-BE4B-B0C6B3A81F20}"/>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امضِ و اغسلْ وجهَكَ في بركةِ سلوام الذي تفسيرُهُ مُرسلٌ . فمضى و غسلَ وجهَهُ و أتى بصيراً . و أما جيرانه و الذينَ كانوا يَعرفونهُ قبلاً أنهُ كانَ يَستعطي ، كانوا يَقولونَ : أليسَ هذا هوَ الذي كانَ يَجلسُ و يَستعطي . فقومٌ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64624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الكاثوليكون من رسالة معلمنا يعقوب ( 22:1ـ27)</a:t>
            </a:r>
          </a:p>
        </p:txBody>
      </p:sp>
      <p:sp>
        <p:nvSpPr>
          <p:cNvPr id="21507"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كونوا عاملينَ بالكلمةِ، لا سامعينَ فقط ، خادعينَ نُفوسكم وحدكم. لأن مَن يسمعُ الكلمة و لا يعملُ بها، فهذا يُشبهُ رجلاً ناظراً وجهَ ولادتهِ في مرآةٍ ، فإنهُ نظرَ ذاتهُ و مَضى، و للوقتِ نسىَ الهيئة التي كان فيها . و </a:t>
            </a:r>
            <a:r>
              <a:rPr lang="ar-EG" sz="3200" b="1" dirty="0">
                <a:solidFill>
                  <a:srgbClr val="FFFFFF"/>
                </a:solidFill>
                <a:latin typeface="Times New Roman" panose="02020603050405020304" pitchFamily="18" charset="0"/>
              </a:rPr>
              <a:t>أما مَن تطلعَ في ناموس الحريةِ الكامل و تثبتَ فيهِ ، و صارَ ليس سامعاً ناسياً بل ممارساً للعمل ، فهذا يكونُ مغبوطاً فيما يَعملهُ .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2F500A7-3123-46B0-910F-4D1032DBCEA6}"/>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طرسوس . و أما الكنيسة في كل اليهودية و الجليل و السامرة فكان لها سلام ، و كانت تبنى و تسير في خوفِ الربِ ، و بتعزيةِ الروح القدس كانت تتكاثر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71253348"/>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30A21AC-BF51-48D5-A0AD-2F973FE86C04}"/>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كانوا يَقولونَ : أنهُ هوَ . و آخرونَ كانوا يقولونَ: لا و إنما يُشبههُ ، و أمَّا هوَ فقالَ : أنا هو . فقالوا له : كيفَ انفتحت عيناكَ . أجابَ ذاكَ و قالَ : إنسانٌ يُقالُ لهُ يسوعُ صنعَ طيناً و طلى عيني بهِ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15735688"/>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C4E8866-B4CD-4F46-BBC3-AFA2EC25CCF2}"/>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قالَ لي : اذهبْ و اغسلْ وجهَكَ في سلوامَ ، فمضيتُ و غسلتُ وجهي فأبصرتُ . فقالوا لهُ : من أينَ ذاكَ الرجلُ . فقالَ : لا أعلمُ . فأتوا إلى الفريسيينَ بذاكَ الذي كانَ أعمى زماناً. وكانَ سبتٌ حينَ صنعَ يسوعُ الطينَ و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95226903"/>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82EA09D-7E85-45B1-B20F-AAA6DF1F2567}"/>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فتحَ عينيهِ . فسألهُ الفريسيونَ أيضاً : كيفَ أبصرَ . فقالَ لهم : وضعَ طيناً على عينيَّ ، و اغتسلتُ فأبصرتُ. فقالَ قومٌ من الفريسيين : هذا الإنسانُ ليسَ من اللهِ لأنهُ لا يَحفظ السبتَ . آخرونَ قالوا : كيفَ يَقدرُ إنسانٌ خاطئٌ أنْ يَعملَ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94482979"/>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A6B3954-C733-4E02-81C0-5D26BDEB4F2A}"/>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مثلَ هذهِ الآيات ، و كان بينهم انشقاق . فقالوا أيضاً للأعمى : ماذا تقولُ أنتَ عنه من حيثُ أنهُ فتحَ عينيكَ . فقالَ : إنهُ نبيٌ . فلمْ يُصدق اليهودُ أنهُ كانَ أعمى فأبصرَ حتى دَعوا أبويه . فسألوهما قائلينَ : أهذا ابنكما الذي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34610216"/>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D7FD07-954A-4111-A2EE-01A595917603}"/>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تقولانَ : أنهُ وُلدَ أعمى . فكيفَ أبصرَ الآن . أجابَ أبواهُ و قالا : نعلمُ أنَّ هذا ابننا و أنهُ وُلدَ أعمى . و أما كيفَ يُبصر الآنَ فلا نعلمُ . أو مَن فتحَ عينيهِ فلا نعلمُ . هو كاملُ السنِّ . اسألوهُ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76147369"/>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1604287-B4E4-4A07-8DAD-E17A7163E419}"/>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فهو يتكلمُ عن نفسِهِ . قالَ أبواهُ هذا لأنهما كانا يخافان من اليهودِ . لأنَّ اليهودَ كانوا قد قرروا أنه إن اعترفْ أحدٌ بأنهُ المسيحُ يَخرجُ من المجمعِ . لذلكَ قالَ أبواهُ : إنه كاملُ السنِّ. اسألوهُ . فدعوا مرة ثانية الرجلَ الذي كانَ أعمى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03783707"/>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BA64F9A-1B1B-45C8-9817-1B02E7B2E448}"/>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و قالوا لهُ : اعطِ مجداً للهِ ، نحنُ نعلمُ أنَّ هذا الإنسانَ خاطئٌ . فأجابَ الذي كانَ أعمى قائلاً : إن كانَ خاطئاً لستُ أعلمُ . إنما أعلمُ شيئاً واحداً إني كنتُ أعمى و الآنَ اُبصرُ . فقالوا لهُ أيضاً : ماذا صنعَ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78901217"/>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C0A5B7-BF41-47F3-89E1-7DBB65C9FB76}"/>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بكَ . كيفَ فتحَ عينيكَ . أجابهم : قد قلتُ لكمْ و لم تسمعوا . ماذا تريدونَ أن تسمعوا . ألعلكم أنتم تريدونَ أنْ تصيروا لهُ تلاميذ . فشتموهُ قائلينَ : أنتَ تلميذ ذاكَ ، و أما نحنُ فإننا تلاميذ موسى . نحنُ نعلمُ أنَّ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04584886"/>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CC375B7-A147-43C1-AE06-4CCE042E4CDF}"/>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موسى كلـَّمهُ اللهُ . و أما هذا فلا نعلمُ من أينَ هوَ . أجابَ الرجلُ و قالَ لهم : إنَّ في هذا عجباً أنكم لستمْ تعرفونَ من أينَ هوَ ، و قد فتحَ عينيَّ ، ونعلمُ أنَّ اللهَ لا يسمعُ للخطاةِ . و لكنَّ إن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27546114"/>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CF88A7C-20B9-4588-AE81-5583BD5FCBF3}"/>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كانَ أحدٌ يعبدُ اللهَ و يصنعُ إرادتهُ ، فلهذا يسمعُ . مُنذ الدهرِ لمْ يُسمعْ أنَّ أحداً فتحَ عيني مولودٍ أعمى، لو لمْ يكنْ هذا من اللهِ ، لم يقدِرْ أنْ يفعلَ شيئاً . أجابوا و قالوا لهُ : في الخطيةِ وُلدتَ أنتَ . بجملتكَ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162857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683D9-13BE-46A7-A16E-E458A8781066}"/>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( 46:17،49،50)</a:t>
            </a:r>
          </a:p>
        </p:txBody>
      </p:sp>
      <p:sp>
        <p:nvSpPr>
          <p:cNvPr id="3" name="Content Placeholder 3">
            <a:extLst>
              <a:ext uri="{FF2B5EF4-FFF2-40B4-BE49-F238E27FC236}">
                <a16:creationId xmlns:a16="http://schemas.microsoft.com/office/drawing/2014/main" id="{E28E836C-F986-4901-8382-B5E73A86D31C}"/>
              </a:ext>
            </a:extLst>
          </p:cNvPr>
          <p:cNvSpPr txBox="1">
            <a:spLocks/>
          </p:cNvSpPr>
          <p:nvPr/>
        </p:nvSpPr>
        <p:spPr bwMode="auto">
          <a:xfrm>
            <a:off x="0" y="4345206"/>
            <a:ext cx="9144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eaLnBrk="1" hangingPunct="1">
              <a:spcBef>
                <a:spcPct val="20000"/>
              </a:spcBef>
            </a:pPr>
            <a:r>
              <a:rPr lang="ar-EG" sz="3200" b="1">
                <a:solidFill>
                  <a:srgbClr val="FFFFFF"/>
                </a:solidFill>
                <a:latin typeface="Times New Roman" panose="02020603050405020304" pitchFamily="18" charset="0"/>
                <a:cs typeface="Times New Roman" panose="02020603050405020304" pitchFamily="18" charset="0"/>
              </a:rPr>
              <a:t>حيٌ هو الربُ و مُباركٌ هو إلهي . و يتعالى الهُ خلاصي . من اجل هذا اعترفُ لك يا ربُ في الأمم . و أرتل لاسمك .  </a:t>
            </a:r>
          </a:p>
        </p:txBody>
      </p:sp>
    </p:spTree>
    <p:extLst>
      <p:ext uri="{BB962C8B-B14F-4D97-AF65-F5344CB8AC3E}">
        <p14:creationId xmlns:p14="http://schemas.microsoft.com/office/powerpoint/2010/main" val="1080081642"/>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E3E51E1-EA4A-45AE-985A-8D9A3A2FF3ED}"/>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أنتَ تُعلمنا . فأخرجوهُ خارجاً . فسمِعَ يسوع أنهم أخرجوه خارجاً ، فوجدَهُ و قالَ لهُ : أتؤمنُ بابنِ اللهِ . أجابَ و قالَ لهُ : مَن هوَ يا سيدي لأؤمنَ بهِ . فقالَ لهُ يسوع : قد رأيتهُ و هو الذي يتكلمُ معكَ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85924214"/>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1D545C9-0905-448B-A806-26FD3272E44C}"/>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فقالَ أؤمنُ يا سيدي و سجدَ لهُ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06911450"/>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93981"/>
      </p:ext>
    </p:extLst>
  </p:cSld>
  <p:clrMapOvr>
    <a:masterClrMapping/>
  </p:clrMapOvr>
  <p:transition spd="slow" advClick="0" advTm="0"/>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1 أمشير</a:t>
            </a:r>
            <a:endParaRPr lang="en-US"/>
          </a:p>
        </p:txBody>
      </p:sp>
      <p:sp>
        <p:nvSpPr>
          <p:cNvPr id="54275"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البولس من رسالة معلمنا بولس الرسول الأولى إلى كورنثوس ( 5 : 11 – 6 : 11)</a:t>
            </a:r>
          </a:p>
        </p:txBody>
      </p:sp>
      <p:sp>
        <p:nvSpPr>
          <p:cNvPr id="54276" name="Content Placeholder 3"/>
          <p:cNvSpPr txBox="1">
            <a:spLocks/>
          </p:cNvSpPr>
          <p:nvPr/>
        </p:nvSpPr>
        <p:spPr bwMode="auto">
          <a:xfrm>
            <a:off x="0" y="4345206"/>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إنْ كانَ أحدٌ مدعوٌ أخاً زانياً ، أو طماعاً أو عابدَ وثنٍ أو شتاماً أو سكيراً أو خاطفاً ، فلا تـُشاركوا و لا تـُؤاكلوا مثل هذا ، لأنهُ ماذا لي : أنْ أدينَ الذينَ من خارج ٍ، أما الذينَ من داخلٍ فأنتم تدينونهم ، أما </a:t>
            </a:r>
          </a:p>
        </p:txBody>
      </p:sp>
    </p:spTree>
  </p:cSld>
  <p:clrMapOvr>
    <a:masterClrMapping/>
  </p:clrMapOvr>
  <p:transition spd="slow"/>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B169229-15C5-42CD-BE05-ABC8A5FA3100}"/>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الذينَ من خارجٍ فاللهُ يَدينـُهم ، فاخرجوا الخبيثَ من بينكم . أيتجاسرُ أحدٌ منكم لهُ دَعوى على صاحبـِه أن يُحاكَمَ عِندَ الظالمينَ ، و ليسَ عندَ القديسينَ ، ألستم تعلمونَ أن القديسينَ سيدينونَ العالمَ . فإن كانَ العالمُ يُدانُ بكم ، أفانتم غيرَ مُستأهلينَ للمحاكمِ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34624200"/>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0F7BE6-62D9-41A5-835E-B0B5600BFF2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الصغرى . ألستم تعلمونَ أننا سندينُ ملائكة ، فبالأولى أمورَ هذهِ الحياةِ . فان كانَ لكم محاكمُ في هذهِ الحياة ، فاجلسوا المُحتقرينَ في الكنيسةِ قضاة، أقولُ هذا لتخجلوا : أهكذا ليسَ بينكم حكيمٌ يقدرُ أن يقضي بينَ اخوتهِ ، لكن الأخَ يُحاكِمُ الأخَ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59591290"/>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DE449A0-FB11-448C-AE12-965809468272}"/>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ذلكَ عِندَ غيرِ المؤمنينَ . فالآن فيكم عيبٌ مُطلقاً ، لأنَّ عِندَكم مُحاكمات بعضكم مع بعضٍ ، لماذا لا تـُظلمونَ بالحري لماذا لا تـُسلبونَ بالحري ، لكنْ أنتمْ تَظلمونَ و تَسلبونَ و ذلكَ لأخواتكم أم لستم تعلمونَ : أن الظالمينَ لا يرثونَ ملكوتَ اللهِ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91660245"/>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EBCBDBB-DBBB-4FD5-BCFF-E178A94009A4}"/>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لا تضِلوا : لا الزناة ُ، و لا عُبادُ الأوثانِ ، و لا الفاسقونَ و لا المأبونونَ و لا مضاجعوا الذكورِ، و لا السارقونَ و لا السالبونَ و لا السكيرونَ و لا الشتامونَ و لا الخاطفونَ يرثونَ ملكوتَ اللهِ . و هكذا كانَ أناسٌ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84341373"/>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3AA7B4F-D3FF-463B-8209-286C6EDE08DF}"/>
              </a:ext>
            </a:extLst>
          </p:cNvPr>
          <p:cNvSpPr txBox="1"/>
          <p:nvPr/>
        </p:nvSpPr>
        <p:spPr>
          <a:xfrm>
            <a:off x="0" y="4345206"/>
            <a:ext cx="9144000" cy="1077218"/>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منكم ، لكنْ اغتسلتمْ بل تقدستمْ بل تبررَّتمْ باسمِ ربِّنا يسوعَ المسيحِ و بروحِ إلهـِنا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69882005"/>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Title 1"/>
          <p:cNvSpPr txBox="1">
            <a:spLocks/>
          </p:cNvSpPr>
          <p:nvPr/>
        </p:nvSpPr>
        <p:spPr bwMode="auto">
          <a:xfrm>
            <a:off x="0" y="1"/>
            <a:ext cx="9144000" cy="6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الكاثوليكون من رسالة معلمنا بطرس الثانية (14:3ـ18)</a:t>
            </a:r>
          </a:p>
        </p:txBody>
      </p:sp>
      <p:sp>
        <p:nvSpPr>
          <p:cNvPr id="58371"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من أجلِ هذا يا أحبائي : إذ نحنُ مُنتظرينَ هذهِ . اجتهدُوا أن تـُوجدوا بلا عيبٍ ولا دنسٍ قدامَهُ في سلامٍ ، و احسبوا أناةَ ربِّنا خلاصاً . كما كتبَ إليكم أخونا الحبيبُ بولسُ ، أيضاً بحسبِ الحكمةِ المعطاةِ لهُ . كما أنهُ أيضاً يتكلمُ </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EFF1EC4-3B8A-428B-A78B-0858407D23F8}"/>
              </a:ext>
            </a:extLst>
          </p:cNvPr>
          <p:cNvSpPr>
            <a:spLocks noGrp="1"/>
          </p:cNvSpPr>
          <p:nvPr/>
        </p:nvSpPr>
        <p:spPr bwMode="auto">
          <a:xfrm>
            <a:off x="0" y="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SA"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لوقا البشير ( 1:19ـ10)</a:t>
            </a:r>
            <a:endParaRPr kumimoji="0" lang="en-US"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5" name="Content Placeholder 2">
            <a:extLst>
              <a:ext uri="{FF2B5EF4-FFF2-40B4-BE49-F238E27FC236}">
                <a16:creationId xmlns:a16="http://schemas.microsoft.com/office/drawing/2014/main" id="{5D59055D-1F69-4EC0-B401-84F30F12FD9A}"/>
              </a:ext>
            </a:extLst>
          </p:cNvPr>
          <p:cNvSpPr>
            <a:spLocks noGrp="1"/>
          </p:cNvSpPr>
          <p:nvPr/>
        </p:nvSpPr>
        <p:spPr bwMode="auto">
          <a:xfrm>
            <a:off x="0" y="765175"/>
            <a:ext cx="9144000" cy="102489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algn="justLow" eaLnBrk="1" hangingPunct="1">
              <a:buFontTx/>
              <a:buNone/>
            </a:pPr>
            <a:r>
              <a:rPr lang="ar-SA" sz="4400" b="1" dirty="0">
                <a:solidFill>
                  <a:schemeClr val="tx1"/>
                </a:solidFill>
                <a:cs typeface="Times New Roman" panose="02020603050405020304" pitchFamily="18" charset="0"/>
              </a:rPr>
              <a:t>و لما دخلَ كان يَمشي في أريحا و إذا رجلٌ يُدعىَ اسمُه زكا ، هذا كان رئيساً للعشارينَ و كان غنياً . و كانَ يطلبُ مريداً أن يرى يسوعَ مَن هو ، فلم يَقدر من أجل الجَمع لأنهُ كان قصيراً في قامتِه . فأسرعَ إلى قدام و صَعِدَ على جميزةٍ لكي يراهُ ، لأنهُ كان مُجتازاً من جهتها . فلما جاءَ يسوعُ إلى</a:t>
            </a:r>
            <a:r>
              <a:rPr lang="ar-EG" sz="4400" b="1" dirty="0">
                <a:solidFill>
                  <a:schemeClr val="tx1"/>
                </a:solidFill>
                <a:cs typeface="Times New Roman" panose="02020603050405020304" pitchFamily="18" charset="0"/>
              </a:rPr>
              <a:t> </a:t>
            </a:r>
            <a:r>
              <a:rPr kumimoji="0" lang="ar-SA"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الموضع نظرَ إليهِ و قال لهُ: يا زكا ، أسرع  و انزل لأنهُ ينبغي لي أن أكونَ اليومَ في بيتكَ . فنزلَ و قبلهُ فرحاً . فالذين رأوا ، تذمروا أجمعينَ قائلينَ إنهُ دخلَ إلى بيتِ رجُل خاطيءٍ ليستريحَ. فوقفَ زكا و قال للربِ . هائنذا يا ربُ أعطي نصفَ مالي للفقراءِ و من ظلمتهُ شيئاً ، أعوضهُ أربعة أضعافِ : فقال لهُ يسوعُ : اليومَ صارَ الخلاصُ لهذا البيتِ فإنه هو أيضاً ابن إبراهيم . لأن ابنُ البشر جاءَ ليطلبَ و يُخلصَ ما قد هلكَ .</a:t>
            </a:r>
            <a:endParaRPr lang="ar-SA" sz="4400" b="1"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677317841"/>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0FB2E7-089A-453D-95B9-D05040B19D13}"/>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في كلِّ رسائلهِ عَن جميعِ هذهِ الأمورِ . التي فيها أشياءٌ عسرة ُ الفهمِ، و التي يُحرفها الجُهلاءُ وغيرُ الثابتينَ كباقي الكُتبِ أيضاً ، التي تسوقهم لهلاكِ أنفسهم . أما أنتم يا أخواتي فإذ قد سبَقتمْ فعرفتمْ : احترسوا من أن تضلوا بضلالِ الجُهالِ فتسقطوا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4531645"/>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519E317-AB77-47BA-96EF-4C0322663316}"/>
              </a:ext>
            </a:extLst>
          </p:cNvPr>
          <p:cNvSpPr txBox="1"/>
          <p:nvPr/>
        </p:nvSpPr>
        <p:spPr>
          <a:xfrm>
            <a:off x="0" y="4345206"/>
            <a:ext cx="9144000" cy="1077218"/>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من ثباتِكمْ بنفسِكم ، و لكن انموا في النعمةِ ، و في معرفةِ ربِّنا و مخلصِنا يسوعَ المسيحِ ، هذا الذي لهُ المجدُ الآنَّ و إلى الأبدِ.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5539647"/>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Title 1"/>
          <p:cNvSpPr txBox="1">
            <a:spLocks/>
          </p:cNvSpPr>
          <p:nvPr/>
        </p:nvSpPr>
        <p:spPr bwMode="auto">
          <a:xfrm>
            <a:off x="0" y="1"/>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000" b="1" u="sng">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(3:9ـ9)</a:t>
            </a:r>
          </a:p>
        </p:txBody>
      </p:sp>
      <p:sp>
        <p:nvSpPr>
          <p:cNvPr id="62467"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و إذ كانَ مُنطلِقاً و اقتربَ من دِمشقَ ، فبغتة أضاءَ عليهِ نورٌ من السماءِ ، فسقط على الأرضِ ، و سمِعَ صوتاً قائلاً لهُ : شاولُ شاولُ لماذا تضطهدني. فقالَ : مَن أنتَ يا ربُ . فقالَ لهُ : أنا هو يسوعَ الناصري الذي </a:t>
            </a:r>
          </a:p>
        </p:txBody>
      </p:sp>
    </p:spTree>
  </p:cSld>
  <p:clrMapOvr>
    <a:masterClrMapping/>
  </p:clrMapOvr>
  <p:transition spd="slow"/>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398DD9C-D51C-4EB9-9C00-33BCBFB9C401}"/>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أنتَ تضطهدهُ ، لكنْ قمْ واصعدْ إلى المدينةِ فيُقال لكَ : ماذا ينبغي لكَ أن تصنعَهُ . و أما الرجالُ الذينَ كانوا مُنطلقينَ مَعَهُ ، فوَقفوا مُندهِشينَ يَسمعونَ الصوتَ ، و لا ينظرونَ أحداً . فنهضَ شاولُ عن الأرضِ ، و كانَ و هوَ مَفتوحُ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05282405"/>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7CA097B-3E73-48F6-A2BD-AD556F1E8F8E}"/>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العَينينِ لا يُبصرُ أحداً . فامسكوه بيدِهِ و أدخلوهُ إلى دمشق . فمكثَ ثلاثةَ أيامٍ فلمْ يأكلْ و لمْ يَشربْ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31351297"/>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C02B2-5E27-43B0-A499-B48C15307E6B}"/>
              </a:ext>
            </a:extLst>
          </p:cNvPr>
          <p:cNvSpPr txBox="1">
            <a:spLocks/>
          </p:cNvSpPr>
          <p:nvPr/>
        </p:nvSpPr>
        <p:spPr bwMode="auto">
          <a:xfrm>
            <a:off x="356576" y="3580031"/>
            <a:ext cx="843084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(5:96،3)</a:t>
            </a:r>
          </a:p>
        </p:txBody>
      </p:sp>
      <p:sp>
        <p:nvSpPr>
          <p:cNvPr id="3" name="Content Placeholder 3">
            <a:extLst>
              <a:ext uri="{FF2B5EF4-FFF2-40B4-BE49-F238E27FC236}">
                <a16:creationId xmlns:a16="http://schemas.microsoft.com/office/drawing/2014/main" id="{06ABDC50-FC31-40B8-B058-F94357D0D2BF}"/>
              </a:ext>
            </a:extLst>
          </p:cNvPr>
          <p:cNvSpPr txBox="1">
            <a:spLocks/>
          </p:cNvSpPr>
          <p:nvPr/>
        </p:nvSpPr>
        <p:spPr bwMode="auto">
          <a:xfrm>
            <a:off x="0" y="4345206"/>
            <a:ext cx="9144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eaLnBrk="1" hangingPunct="1">
              <a:spcBef>
                <a:spcPct val="20000"/>
              </a:spcBef>
            </a:pPr>
            <a:r>
              <a:rPr lang="ar-EG" sz="3200" b="1">
                <a:solidFill>
                  <a:srgbClr val="FFFFFF"/>
                </a:solidFill>
                <a:latin typeface="Times New Roman" panose="02020603050405020304" pitchFamily="18" charset="0"/>
                <a:cs typeface="Times New Roman" panose="02020603050405020304" pitchFamily="18" charset="0"/>
              </a:rPr>
              <a:t>الاعترافُ و البهاءُ قدَّامَهُ . الطهرُ و الجلالُ العظيمُ في قـُدسِهِ . لأنَّ الربَّ عَظيمٌ و مُسبَّحٌ جداً . و مَهوبٌ على كلِّ الآلهةِ .  </a:t>
            </a:r>
          </a:p>
        </p:txBody>
      </p:sp>
    </p:spTree>
    <p:extLst>
      <p:ext uri="{BB962C8B-B14F-4D97-AF65-F5344CB8AC3E}">
        <p14:creationId xmlns:p14="http://schemas.microsoft.com/office/powerpoint/2010/main" val="4220921287"/>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FF1E-385D-4B56-AEAA-1A72D0876629}"/>
              </a:ext>
            </a:extLst>
          </p:cNvPr>
          <p:cNvSpPr>
            <a:spLocks noGrp="1"/>
          </p:cNvSpPr>
          <p:nvPr/>
        </p:nvSpPr>
        <p:spPr bwMode="auto">
          <a:xfrm>
            <a:off x="0" y="0"/>
            <a:ext cx="9144000" cy="6723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يوحنا البشير ( 22:6ـ27)</a:t>
            </a:r>
            <a:endParaRPr lang="en-US" sz="4000" dirty="0"/>
          </a:p>
        </p:txBody>
      </p:sp>
      <p:sp>
        <p:nvSpPr>
          <p:cNvPr id="3" name="Content Placeholder 3">
            <a:extLst>
              <a:ext uri="{FF2B5EF4-FFF2-40B4-BE49-F238E27FC236}">
                <a16:creationId xmlns:a16="http://schemas.microsoft.com/office/drawing/2014/main" id="{051D70C7-5825-43BA-90A4-B6722004FEA6}"/>
              </a:ext>
            </a:extLst>
          </p:cNvPr>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و في الغدِ لما رَأى الجمعُ الواقفُ عِندَ عبرِ البحرِ، أنهُ لم تكنْ هناكَ سفينة ٌ أخرى سِوى واحدةً . و أنَّ يسوعَ لم ينزلْ في السفينةِ معَ تلاميذِهِ ، بل مَضى تلاميذهُ وَحدهم . غيرَ أنهُ جاءَت سفنٌ أخرى من طبرية ، إلى قـُربِ </a:t>
            </a:r>
          </a:p>
        </p:txBody>
      </p:sp>
    </p:spTree>
    <p:extLst>
      <p:ext uri="{BB962C8B-B14F-4D97-AF65-F5344CB8AC3E}">
        <p14:creationId xmlns:p14="http://schemas.microsoft.com/office/powerpoint/2010/main" val="3480011973"/>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515A328-D8A1-430D-8EED-3AC10B4F0476}"/>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الموضعِ الذي أكلوا فيهِ الخبزَ إذ شكرَ الرَّبُ . فلما رَأى الجمعُ أنَّ : يسوعَ ليسَ موجودٌ هناكَ و لا أيضاً تلاميذه نزلوا هم أيضاً في السفنِ ، و جاءَوا إلى كفرِ ناحومَ يَبحثونَ عَن يسوع . و لما وَجدوه في عبرِ البحرِ، قالوا لهُ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1127771"/>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3857A7B-A2FA-4350-8582-B99330EB5D5F}"/>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 يا مُعلم متى أتيتَ إلى هُنا . أجابهم يسوع و قالَ لهم: الحقَّ الحقَّ أقولُ لكم : تطلبونني ليسَ لأنكم رأيتم آياتٍ ، بل لأنكمْ أكلتمْ من الخبزِ فشبعتُم . اعملوا لا للطعامِ البائدِ بل للطعامِ الباقي للحياةِ الأبديةِ ، الذي يُعطيهِ لكمْ ابنُ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90069246"/>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B7E2532-0366-4A0E-BC89-CF895E665600}"/>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البشرِ. لأنَّ هذا قد ختَمَه اللهُ الآبُ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105609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093260"/>
      </p:ext>
    </p:extLst>
  </p:cSld>
  <p:clrMapOvr>
    <a:masterClrMapping/>
  </p:clrMapOvr>
  <p:transition spd="slow" advClick="0" advTm="0"/>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885217"/>
      </p:ext>
    </p:extLst>
  </p:cSld>
  <p:clrMapOvr>
    <a:masterClrMapping/>
  </p:clrMapOvr>
  <p:transition spd="slow" advClick="0" advTm="0"/>
</p:sld>
</file>

<file path=ppt/slides/slide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 أمشير</a:t>
            </a:r>
            <a:endParaRPr lang="en-US"/>
          </a:p>
        </p:txBody>
      </p:sp>
      <p:sp>
        <p:nvSpPr>
          <p:cNvPr id="65539"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البولس من رسالة معلمنا بولس الرسول إلي العبرانيين ( 7 : 1 – 17 )</a:t>
            </a:r>
          </a:p>
        </p:txBody>
      </p:sp>
      <p:sp>
        <p:nvSpPr>
          <p:cNvPr id="65540"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لأن ملكي صادق هذا ملك ساليم كاهن الله العلي ، الذى خرج لاستقبال ابراهيم حال رجوعه من كسرة الملوك و باركه ، الذي قسَّم له إبراهيم عشراً من كل شئ يمتلكه : المترجم اولاً ملك البر ، ثم أيضاً ملك ساليم الذي معناه ملك السلام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41E075A-4254-414E-8704-39BA89D524BF}"/>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بلا أب بلا أم بلا نسب ، لا بداءة أيام له و لا نهاية حياة ، بل هو مشبه بابن الله ، يبقى كاهناً إلى الأبد . ثم انظروا ما أعظم هذا الذي أعطاه إبراهيم ، رئيس الآباء عشرا من خيار ماله . 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57418488"/>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857EEEB-83DA-4F2D-AD3C-BFF1835556A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أما الذين هم من بنى لاوى ، عندما يأخذون الكهنوت ، فلهم وصية ان يأخذوا من الشعب أي اخوتهم بمقتضى الناموس ، مع انهم قد خرجوا من صلب إبراهيم . و لكن الذي ليس له نسب منهم ، قد أخذ عشراً من إبراهيم ، 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89744110"/>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5B73029-35AF-41D0-A000-6024B61E1557}"/>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بارك الذي له المواعيد . و بدون كل جدال الأصغر يُبارك من الأكبر منه ، و هنا أناس مائتون يأخذون عشوراً ، و اما هناك فالمشهود له بأنه حي ، كقول من يقول عن إبراهيم و لاوى أيضاً الآخذ العشور قد أعطى العشور . لانه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12224496"/>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BAF2E10-B63A-437B-8E01-70695D30B5E5}"/>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كان بعد فى صلب أبيه حين استقبله ملكي صادق ، فلو كان بالكهنوت اللاوى كمال . إذ الشعب اخذ الناموس عليه : ماذا كانت الحاجة بعد إلى أن يقوم كاهن آخر على رتبة ملكي صادق و لا يقال على رتبه هرون ، لأنه إن تغير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51927988"/>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B8CD181-32F0-412F-879A-78FA60CFC1A4}"/>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الكهنوت فبالضرورة ، يصير تغير للناموس أيضاً ، لأن الذي يقال عنه هذا كان اَخذ من سبط آخر لم يلازم أحد منه المذبح ، فانه واضح أن ربنا قد طلع من سبط يهوذا الذي لم يتكلم عنه موسى شيئاً من جهة الكهنوت . و ذلك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56412129"/>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9A88F8A-B7C5-4027-9FA0-C74C239F6C89}"/>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اكثر وضوحا أيضاً إن كان على شبه ملكي صادق يقوم كاهن آخر . و هذا قد صار ليس بحسب ناموس وصيه جسدية ، بل بحسب قوة حياة لا تزول ، لانه يشهد عنه : انك الكاهن إلى الأبد على رتبة ملكي صادق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07909165"/>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Title 1"/>
          <p:cNvSpPr txBox="1">
            <a:spLocks/>
          </p:cNvSpPr>
          <p:nvPr/>
        </p:nvSpPr>
        <p:spPr bwMode="auto">
          <a:xfrm>
            <a:off x="0" y="1"/>
            <a:ext cx="9144000" cy="6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الكاثوليكون من رسالة معلمنا يوحنا الثانية ( 1 : 1 ــ 13 )</a:t>
            </a:r>
          </a:p>
        </p:txBody>
      </p:sp>
      <p:sp>
        <p:nvSpPr>
          <p:cNvPr id="70659"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من الشيخ إلى السيدة المختارة و إلى أولادها الذين أنا أحبهم بالحق . و لست أنا فقط ، بل جميع الذين قد عرفوا الحق . من اجل الحق الثابت فينا و سيكون معنا إلى الأبد . تكون النعمة والرحمة و السلام معنا من الله الآب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4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83FB506-B4DF-4D03-B1AB-7C8140DB8E0A}"/>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من ربنا يسوع المسيح ابن الآب بالحق و المحبة . فرحت جدا لأني وجدت من أولادك بعضا سالكين في الحق ، كما أخذنا وصية من الآب . و الآن اطلب منك أيتها السيدة لا كأني اكتب إليك وصية جديدة بل التي كانت عندنا من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48500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 توت 4</a:t>
            </a:r>
            <a:endParaRPr lang="en-US"/>
          </a:p>
        </p:txBody>
      </p:sp>
      <p:sp>
        <p:nvSpPr>
          <p:cNvPr id="14339"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رسالة معلمنا بولس الرسول الثانية إلى كورنثوس ( 1 : 1 - 14 )</a:t>
            </a:r>
          </a:p>
        </p:txBody>
      </p:sp>
      <p:sp>
        <p:nvSpPr>
          <p:cNvPr id="14340"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بولسُ رسولُ يسوعَ المسيح بمشيئةِ اللهِ و تيموثاوسُ الأخُ إلى كنيسةِ اللهِ التي في كورنثوس مع جميع القديسينَ الذين في جميع إخائية . النعمة لكمْ و السلامُ من اللهِ أبينا وربنا يسوعَ المسيحَ . مُباركٌ اللهُ أبو ربنا يسوعَ المسيحَ أبو الرأفةِ و إله كلِّ </a:t>
            </a:r>
          </a:p>
        </p:txBody>
      </p:sp>
    </p:spTree>
  </p:cSld>
  <p:clrMapOvr>
    <a:masterClrMapping/>
  </p:clrMapOvr>
  <p:transition spd="slow"/>
</p:sld>
</file>

<file path=ppt/slides/slide4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13F0487-2449-4142-927D-1343DFBCB65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البدء ، أن نحب بعضنا بعضاً ، و هذه هي المحبة أن نسلك بحسب وصاياه، هذه هي الوصية كما سمعتم من البدء : أن تسلكوا فيها ، لأنه قد جاء إلى العالم مضلون كثيرون ، الذين لا يعترفون أن يسوع المسيح ، قد جاء في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0073654"/>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CE33462-DE30-4154-A530-7C56139A0683}"/>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الجسد . هذا هو المضل . و الضد للمسيح ، فانظروا إلى أنفسكم : لئلا تفقدوا ما عملتموه بل تنالون أجراً تاماً ، كل من يتعدى ، و لا يثبت في تعليم المسيح فليس له إله ، و من يثبت في تعليم المسيح ، فهذا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98354704"/>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BDD8BA6-001A-4CA7-8BD4-77A3DE1233FD}"/>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له الآب و الابن . و من يأتيكم و لا يجئ بهذا التعليم فلا تقبلوه في البيت ، و لا تقولوا له سلام . و من يقول له سلام ، فهو شريك له في أعماله الشريرة . إذ كان لي كثير لأكتبه إليكم ، لم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32365847"/>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F9BBB3E-8411-4810-BB8C-5FC1D1559810}"/>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أرد أن يكون بورق و حبر، لأني أرجو أن آتي إليكم ، و أتكلم فما لفم ، لكي يكون فرحكم كاملا . يسلم عليك أولاد أختك المختارة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73473083"/>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Title 1"/>
          <p:cNvSpPr txBox="1">
            <a:spLocks/>
          </p:cNvSpPr>
          <p:nvPr/>
        </p:nvSpPr>
        <p:spPr bwMode="auto">
          <a:xfrm>
            <a:off x="0" y="1"/>
            <a:ext cx="9144000" cy="60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( 18 : 9 ــ 21)</a:t>
            </a:r>
          </a:p>
        </p:txBody>
      </p:sp>
      <p:sp>
        <p:nvSpPr>
          <p:cNvPr id="75779" name="Content Placeholder 3"/>
          <p:cNvSpPr txBox="1">
            <a:spLocks/>
          </p:cNvSpPr>
          <p:nvPr/>
        </p:nvSpPr>
        <p:spPr bwMode="auto">
          <a:xfrm>
            <a:off x="0" y="4345206"/>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فقال الرب لبولس برؤيا في الليل : لا تخف بل تكلم و لا تسكت ، لأني أنا معك و لا يقوم أحد عليك ليؤذيك ، لأن لي شعباً كثيراً في هذه المدينة ، فأقام سنه و ستة اشهر يعلم بينهم بكلمة الله ، و لما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2AE3E00-DFBF-49DC-B6D4-090BF757F60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كان غاليون يتولى أخائية اجتمع اليهود بنفس واحدة على بولس، و أتوا به إلى كرسي الولاية قائلين : أن هذا يستميل الناس أن يعبدوا الله بخلاف الناموس، و لما فتح بولس فاه قال غاليون لليهود انه لو كان ظلما أو خبثاً ردياً أيها اليهود لكنت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37429175"/>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CC9EC15-2E5B-45F9-A90A-ADF122C72EB6}"/>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بالحق احتملكم ، و لكن إذا كانت مسائل عن كلمة و أسماء و ناموسكم فتبصرون انتم : لأني لست أريد أن أكون قاضيا لهذه الأمور . فطردهم خارج كرسي الولاية ، فامسك جميعهم بسوستانيس رئيس المجمع وضربوه قدام الكرسي ، و لم يهم غاليون شئ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72219565"/>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14B03E-9005-4C42-867B-DEAA8A45145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من ذلك . و أما بولس فلبث أيضاً أياماً كثيرة عند الأخوة ، ثم ودعهم و أقلع إلى سوريه و معه بريسكلا و أكيلا بعدما حلق رأسه في كنخريا ، لأنه كان عليه نذر . فاقبل إلى أفسس و تركهما هناك ، و أما هو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65164070"/>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7DED327-E1DC-484F-8BB4-E8292CC650A7}"/>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فدخل المجمع . و كان يتكلم مع اليهود . و إذ كانوا يطلبون إليه : أن يمكث عندهم زماناً طويلاً لم يجب بل ودعهم قائلاً : أني سأعود إليكم أيضاً بمشيئة الله.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97617560"/>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5C627-3CFC-4D3C-83F7-D7B7B1A80F26}"/>
              </a:ext>
            </a:extLst>
          </p:cNvPr>
          <p:cNvSpPr txBox="1">
            <a:spLocks/>
          </p:cNvSpPr>
          <p:nvPr/>
        </p:nvSpPr>
        <p:spPr bwMode="auto">
          <a:xfrm>
            <a:off x="195263" y="3282950"/>
            <a:ext cx="8430846"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( 95 : 7،6 )</a:t>
            </a:r>
          </a:p>
        </p:txBody>
      </p:sp>
      <p:sp>
        <p:nvSpPr>
          <p:cNvPr id="3" name="Content Placeholder 3">
            <a:extLst>
              <a:ext uri="{FF2B5EF4-FFF2-40B4-BE49-F238E27FC236}">
                <a16:creationId xmlns:a16="http://schemas.microsoft.com/office/drawing/2014/main" id="{5532396B-2B7C-47F6-9E27-687C7F505E49}"/>
              </a:ext>
            </a:extLst>
          </p:cNvPr>
          <p:cNvSpPr txBox="1">
            <a:spLocks/>
          </p:cNvSpPr>
          <p:nvPr/>
        </p:nvSpPr>
        <p:spPr bwMode="auto">
          <a:xfrm>
            <a:off x="0" y="4345206"/>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eaLnBrk="1" hangingPunct="1">
              <a:spcBef>
                <a:spcPct val="20000"/>
              </a:spcBef>
            </a:pPr>
            <a:r>
              <a:rPr lang="ar-EG" sz="3200" b="1">
                <a:solidFill>
                  <a:srgbClr val="FFFFFF"/>
                </a:solidFill>
                <a:latin typeface="Times New Roman" panose="02020603050405020304" pitchFamily="18" charset="0"/>
                <a:cs typeface="Times New Roman" panose="02020603050405020304" pitchFamily="18" charset="0"/>
              </a:rPr>
              <a:t>قدموا للرب يا جميع قبائل الشعوب . قدموا للرب مجدا و كرامة. قدموا للرب مجدا لاسمه. احملوا الذبائح و انطلقوا فادخلوا دياره. اسجدوا للرب في داره المقدس.  </a:t>
            </a:r>
          </a:p>
        </p:txBody>
      </p:sp>
    </p:spTree>
    <p:extLst>
      <p:ext uri="{BB962C8B-B14F-4D97-AF65-F5344CB8AC3E}">
        <p14:creationId xmlns:p14="http://schemas.microsoft.com/office/powerpoint/2010/main" val="1186531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A459954-6F02-4B6D-8C5D-568FD09B1B2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تعزيةٍ . الذي عزانا في كل ضيقتنا لنستطيعَ نحن أيضاً أن نُعزيَ الذينَ هُم في كلِّ ضيقةٍ بالتعزيةِ التي عزانا اللهُ بها . لأنهُ كما تكثرُ آلامُ المسيح فينا كذلكَ بالمسيح تكثرُ تعزيتنا أيضاً . فإن كُنا نتضايقُ فلأجل تعزيتكم و خلاصكم . فإن تعزتْ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00981372"/>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CF9B9-2128-4F8A-954F-154E292F76F9}"/>
              </a:ext>
            </a:extLst>
          </p:cNvPr>
          <p:cNvSpPr>
            <a:spLocks noGrp="1"/>
          </p:cNvSpPr>
          <p:nvPr/>
        </p:nvSpPr>
        <p:spPr bwMode="auto">
          <a:xfrm>
            <a:off x="0" y="0"/>
            <a:ext cx="9144000" cy="6723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يوحنا البشير ( 6 : 5 ــ 14 )</a:t>
            </a:r>
            <a:endParaRPr lang="en-US" sz="4000" dirty="0"/>
          </a:p>
        </p:txBody>
      </p:sp>
      <p:sp>
        <p:nvSpPr>
          <p:cNvPr id="3" name="Content Placeholder 3">
            <a:extLst>
              <a:ext uri="{FF2B5EF4-FFF2-40B4-BE49-F238E27FC236}">
                <a16:creationId xmlns:a16="http://schemas.microsoft.com/office/drawing/2014/main" id="{0FE79463-C2EB-4B70-B018-9454A0DB5A0E}"/>
              </a:ext>
            </a:extLst>
          </p:cNvPr>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فرفع يسوع عينيه إلى فوق و نظر أن جمعا كثيرا مقبل إليه ، فقال لفيلبس من أين نجد خبزاً لنبتاع ليأكل هؤلاء . و إنما قال هذا : ليمتحنه لأنه كان عالماً ما هو مزمع أن يفعل . أجابه فيلبس : لا يكفيهم خبز بمائتي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503932"/>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E2A2BE7-88D7-4AFC-B2A2-4027D2DE4697}"/>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دينار ، ليأخذ كل واحد منهم شيئاً يسيراً . قال له واحد من تلاميذه و هو اندراوس اخو سمعان بطرس : يوجد هنا غلام معه خمسة أرغفة شعير و سمكتان . و لكن كيف يكفى هذا المقدار لمثل هؤلاء الجموع . فقال يسوع : اجعلوا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54498727"/>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0442C10-B111-46C8-9F94-DC2D80D639A1}"/>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الناس يتكئون ، و كان يوجد في ذلك المكان عشب كثير . فاتكأ الرجال و عددهم كان نحو خمسة آلاف ، و اخذ يسوع الأرغفة و شكر ، و أعطى التلاميذ ، و التلاميذ أعطوا المتكئين ، و كذلك أيضاً من السمك بقدر ما شاء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28517324"/>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1ADD20-E557-48D5-A88C-96115DAC8B85}"/>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كل واحد . فلما شبعوا قال لتلاميذه : اجمعوا الكسر الفاضلة لكي لا يضيع شئ منها . فجمعوا من الفضلان و ملأوا اثنتي عشرة قفة من الكسر من خمسة أرغفة الشعير التي فضلت عن الآكلين ، فلما رأى الناس الآيات التي صنعها يسوع قالوا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80283245"/>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72F223B-F1C8-4831-8B41-470E4D387D10}"/>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أن هذا هو بالحقيقة النبي الآتي إلى العالم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21819366"/>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1948720"/>
      </p:ext>
    </p:extLst>
  </p:cSld>
  <p:clrMapOvr>
    <a:masterClrMapping/>
  </p:clrMapOvr>
  <p:transition spd="slow" advClick="0" advTm="0"/>
</p:sld>
</file>

<file path=ppt/slides/slide4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3 أمشير</a:t>
            </a:r>
            <a:endParaRPr lang="en-US"/>
          </a:p>
        </p:txBody>
      </p:sp>
      <p:sp>
        <p:nvSpPr>
          <p:cNvPr id="79875"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البولس من رسالة معلمنا بولس الرسول إلي العبرانيين ( 3 : 1 – 4 : 2،1)</a:t>
            </a:r>
          </a:p>
          <a:p>
            <a:pPr algn="ctr" rtl="1" eaLnBrk="1" hangingPunct="1"/>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79876"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من أجلِ ذلكَ يا أخوتي القديسونَ و شركاءُ الدعوةِ السماويةِ ، انظروا رسولَ و رئيسَ كهنةِ اعترافنا يسوعَ المسيحِ . حال كونِهِ أميناً للذي أقامَهُ ، كما كانَ موسى أيضاً على كلِّ بيتِهِ . لأنَّ هذا قد استحقَ كرامة ًأكثر من موسى ، كما لصانعِ </a:t>
            </a:r>
          </a:p>
        </p:txBody>
      </p:sp>
    </p:spTree>
  </p:cSld>
  <p:clrMapOvr>
    <a:masterClrMapping/>
  </p:clrMapOvr>
  <p:transition spd="slow"/>
</p:sld>
</file>

<file path=ppt/slides/slide4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301EDCD-CB5B-4E11-9BC9-438741A4298A}"/>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البيتِ كرامة أفضلَ من البيتِ الذي بناهُ . لأنَّ كلَّ بيتٍ يَبنِيهِ إنسانٌ ما ، و لكنْ صانعَ الكلِّ هوَ اللهُ . و موسى كانَ أميناً في كلِّ بيتِهِ . كخادمِ شهادةٍ للعتيدِ أن يتكلمَ بهِ . وأما المسيحُ فكابنٍ على بيتِهِ . و بيتـُهُ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44529044"/>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14D5DF6-69E8-42F6-8661-220B448356DA}"/>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نحنُ إن تمسكنا بالاعترافِ و افتخارِ الرجاءِ الثابتِ إلى النهايةِ . كما يَقولُ الروحُ القدسُ : اليومَ إن سمعتم صوتَهُ فلا تقسوا قلوبَكم . كما في الاسخاطِ يومَ التجربةِ في البريةِ . حيثُ جربني آباؤكم بتجربةٍ و نظروا أعمالي أربعينَ سنةٍ . لذلكَ أبغضتُ ذلكَ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17112461"/>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C9606CC-9A8F-4AAB-B81C-665806E20C7B}"/>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الجيلَ و قـُلت : أنهم في كلِّ حينٍ يضلون في قلوبـِهم . و لكنهم لم يَعرفوا طرقي . حتى أقسمتُ في غضبي : أنْ لنْ يدخلوا راحتي . انظروا يا اخوتي : أن لا يكون في أحدِكم قلبٌ شريرٌ بعدمِ إيمانٍ ، فترتدوا عن اللهِ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6319782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448929-584A-4E68-9AEB-826521E542A2}"/>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قلوبُنا فلأجل تعزيتكم العاملةِ في احتمال هذهِ الآلام نفسها التى نتألمُ بها نحن أيضاً . فرجاؤنا ثابتٌ فيكم . عالمينَ أنكم كما انتم شركاءُ في الآلام كذلكَ في التعزيةِ أيضاً . فإني لا أريدُ أن تجهلوا أيُها الاخوة من جهةِ الضيقِ الذى أصابنا في أسيا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86141457"/>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680CB99-C1C7-4074-9E36-EAA809DE2138}"/>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الحي، بلْ عِظوا بعضَكم بعضاً ، كل يومٍ مادام الوقتُ يُدعى اليوم ، لكي لا يقسو واحدٍ منكم بغرورِ الخطيةِ . لأننا قد صِرنا شركاءَ المسيحِ ، إن تمسكنا ببداءةِ الثقةِ الثابتةِ إلى النهايةِ . إذ قِيل : اليوم إن سَمِعتم صوتَهُ فلا تقسوا قلوبَكم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58289333"/>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524970-8D46-4B70-95B2-C30E8DF1E597}"/>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كما في الاسخاطِ ، لأنَّ قوماً سمعوا فاسخطوا ، و لكن ليسَ كلَّ الذينَ خرجوا من مصر بواسطةِ موسى . و مَن هم الذينَ مقتوا أربعينَ سنةٍ. أليسَ هم الذينَ أخطئوا الذينَ عُظمائهم سقطت في البريةِ . و مَن هم الذينَ أقسم لهم أن لا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51520296"/>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5F6DAFE-24DE-40C9-8DC2-CDBA98A56923}"/>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يدخلوا راحته إلا الذينَ لم يطيعوا . فنرى أنهم لم يقدروا أن يَدخلوا لعدمِ الإيمانِ . فلنخفْ إذاً ، لئلا مع بقاءِ وَعدٌ بالدخولِ إلى راحتِهِ يَظنُ أحدٌ منكم : أنهُ قد تأخر عن الدخولِ . لأننا نحنُ أيضاً قد بشرنا كما أولئكَ . و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5299026"/>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766C6E8-BB68-4867-A1A7-6A43AF521625}"/>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لكن لم تنفعْ كلمة الخبرِ أولئكَ إذ لم تكن قلوبهم مُقتنعة بالإيمانِ في الذينَ سَمِعوا.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1779922"/>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499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معلمنا يهوذا (14:1 – 25)</a:t>
            </a:r>
          </a:p>
        </p:txBody>
      </p:sp>
      <p:sp>
        <p:nvSpPr>
          <p:cNvPr id="84995"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و تنبأ عن هؤلاء أيضاً أخنوخ السابع من آدم قائلا: هوذا قد جاءَ الربُ في ربواتِ قديسيه . ليصنع دينونة على الجميع و يوبخ جميع المنافقين على جميع أعمال نفاقهم التي نافقوا بها ، وعلى كل شئ صعب الذي تكلم به عليه . خطاة منافقون </a:t>
            </a:r>
          </a:p>
        </p:txBody>
      </p:sp>
    </p:spTree>
  </p:cSld>
  <p:clrMapOvr>
    <a:masterClrMapping/>
  </p:clrMapOvr>
  <p:transition spd="slow"/>
</p:sld>
</file>

<file path=ppt/slides/slide4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C3038C0-4C2A-421C-88AC-E1A98CAFB656}"/>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 هؤلاء هم متذمرون ملومون سالكون بحسب شهواتهم . فمنهم يتكلم بالعظائم يعجبون بالوجوه من أجل المنفعة . و أما أنتم يا أحبائي فاذكروا الأقوال التي قالها سابقاً رسل ربنا يسوع المسيح . فإنهم كانوا يقولون لكم أنه في الزمان الأخير سيأتي قوم طغاة، سالكين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8805350"/>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A0873C4-C76B-48A7-A5F9-6AD6550E5F69}"/>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بحسب شهوات نفاقهم ، هؤلاء هم المعتزلون بأنفسهم نفسانيون لا روح لهم ، و أما أنتم يا أحبائي فابنوا أنفسكم على إيمانكم الأقدس ، مصلين في الروحِ القدسِ . و لنحفظ أنفسنا في محبةِ اللهِ منتظرين رحمة ربنا يسوع المسيح للحياةِ الأبديةِ . و بكتوا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16246504"/>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4AD948C-7F29-4B6D-AA38-58B33C9FA9FA}"/>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البعض عندما يكونون مدانين . و خلصوا البعض و اختطفوهم من النار . و ارحموا البعض بالتقوى مبغضين حتى الثوب المُدنس من الجسدِ . والقادر أن يحفظكم غير عاثرين و يقيمكم أمام مجده بلا عيب في الابتهاج . اللهُ وَحده مُخلصنا بيسوع المسيح ربنا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7624187"/>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0E6A27B-B8C9-4FC6-82A2-97FFC8450DE4}"/>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لهُ المَجدُ و العَظمة و العِزُ و السلطانُ قبل الدهر كله و الآن و إلى كلِّ الدهورِ آمينِ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1802096"/>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Title 1"/>
          <p:cNvSpPr txBox="1">
            <a:spLocks/>
          </p:cNvSpPr>
          <p:nvPr/>
        </p:nvSpPr>
        <p:spPr bwMode="auto">
          <a:xfrm>
            <a:off x="0" y="0"/>
            <a:ext cx="9144000" cy="60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400" b="1" u="sng">
                <a:solidFill>
                  <a:srgbClr val="FFC000"/>
                </a:solidFill>
                <a:latin typeface="Times New Roman" panose="02020603050405020304" pitchFamily="18" charset="0"/>
                <a:cs typeface="Times New Roman" panose="02020603050405020304" pitchFamily="18" charset="0"/>
              </a:rPr>
              <a:t>الإبركسيس من أعمال آبائنا الرسل الأطهار القديسين (7:20ـ16)</a:t>
            </a:r>
          </a:p>
        </p:txBody>
      </p:sp>
      <p:sp>
        <p:nvSpPr>
          <p:cNvPr id="90115"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و في أول الأسبوع إذ اجتمعنا لكسر الخبز ، خاطبهم بولس و هوَ مُزمعٌ أن يخرج في الغدِ ، و أطال الكلام الى نصف الليل ، و كانت مصابيح كثيرة في العلية التي كانوا مجتمعين فيها . و كانَ شابٌ اسمه أفتيخوس جالساً في الطاقةِ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8884D7-31A1-4A0D-8385-5E5E33975A56}"/>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لأنهم ثقلوا علينا بإفراطٍ زائدٍ فوقَ طاقتنا حتى أيسنا من الحياةِ أيضاً . لكن كان لنا في أنفسنا حُكمُ الموتِ لكي لا نكونَ مُتكلينَ على أنفسنا وَحدنا بل على اللهِ الذي يُقيمَ الأمواتِ . هذا الذى نجانا من موتٍ مثل هذا و هو يُنجينا الذى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14523851"/>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5715A74-6A0C-478B-BB28-79933DA28FB4}"/>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متثقلاً بنومٍ عميقٍ . و إذ كانَ بولسُ يتكلمُ غلبَ عليهِ النومُ ، فسقط من الطبقة الثالثة إلى أسفل ، و حُمل ميتاً . فنزل بولس و وقع عليه و عانقهُ قائلاً : لا تضطربوا : لان نفسه فيه . ثم صعدَ و كسرَ خبزاً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21239493"/>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E7F92BB-85DF-4857-BA80-BC59128DEE35}"/>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ذاقَ ، و تكلم كثيرا حتى لاح النور ، و هكذا خرج . و أتوا بالفتى حيا و تعزوا تعزية ً ليستْ بقليلةٍ . و أما نحن فركبنا أولاً في السفينةِ ، و وصلنا إلى أسوس مُزمعين أن نأخذ بولس من هناك . لأنهُ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966318900"/>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343A840-1D0D-4A70-A07F-80D37D4FBA0B}"/>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كانَ قد امرنا هكذا مزمعاً أن يمشى على قدمه . فلما تقابلنا معه في اسوس أخذناه و أتينا إلى ميتيلينى . و من الغد سافرنا من هناك ، و أقبلنا مقابل خيوس. و في المساءِ وصلنا إلى ساموس ، و بعد ذلك اتينا إلى ميليتوس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11306353"/>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AC64C1D-406E-4A11-ACFF-7BDB31B154A4}"/>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لأنَّ بولس كانَ قد عزم أن يُقلع و يتجاوز أفسس، لكي لا يتأخر في أسيا . لأنه كانَ يسرع حتى إذا أمكنه : يكون في أورشليم في يوم الخمسين.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11487877"/>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8CEEC-22A5-4C19-9D31-3F947964FD49}"/>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( 88 : 1 ، 5 )</a:t>
            </a:r>
          </a:p>
        </p:txBody>
      </p:sp>
      <p:sp>
        <p:nvSpPr>
          <p:cNvPr id="3" name="Content Placeholder 3">
            <a:extLst>
              <a:ext uri="{FF2B5EF4-FFF2-40B4-BE49-F238E27FC236}">
                <a16:creationId xmlns:a16="http://schemas.microsoft.com/office/drawing/2014/main" id="{E4F44714-C5AA-4062-B9F6-30082251C833}"/>
              </a:ext>
            </a:extLst>
          </p:cNvPr>
          <p:cNvSpPr txBox="1">
            <a:spLocks/>
          </p:cNvSpPr>
          <p:nvPr/>
        </p:nvSpPr>
        <p:spPr bwMode="auto">
          <a:xfrm>
            <a:off x="0" y="4345206"/>
            <a:ext cx="9144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eaLnBrk="1" hangingPunct="1">
              <a:spcBef>
                <a:spcPct val="20000"/>
              </a:spcBef>
            </a:pPr>
            <a:r>
              <a:rPr lang="ar-EG" sz="3200" b="1">
                <a:solidFill>
                  <a:srgbClr val="FFFFFF"/>
                </a:solidFill>
                <a:latin typeface="Times New Roman" panose="02020603050405020304" pitchFamily="18" charset="0"/>
                <a:cs typeface="Times New Roman" panose="02020603050405020304" pitchFamily="18" charset="0"/>
              </a:rPr>
              <a:t>بمراحِمِكَ يا ربُ أسبحُ إلى الدهرِ . اُخبرُ بحقِكَ بفمي . لأنهُ مَنْ في السحابِ يُعادلُ الرب . و مَن يُشبهُ الرب بينَ أبناءِ اللهِ .  </a:t>
            </a:r>
          </a:p>
        </p:txBody>
      </p:sp>
    </p:spTree>
    <p:extLst>
      <p:ext uri="{BB962C8B-B14F-4D97-AF65-F5344CB8AC3E}">
        <p14:creationId xmlns:p14="http://schemas.microsoft.com/office/powerpoint/2010/main" val="3194620213"/>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3CD9E-1DA9-44EA-B1B0-6DB545E1A454}"/>
              </a:ext>
            </a:extLst>
          </p:cNvPr>
          <p:cNvSpPr>
            <a:spLocks noGrp="1"/>
          </p:cNvSpPr>
          <p:nvPr/>
        </p:nvSpPr>
        <p:spPr bwMode="auto">
          <a:xfrm>
            <a:off x="0" y="0"/>
            <a:ext cx="9144000" cy="72614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يوحنا البشير ( 27:6 – 46 )</a:t>
            </a:r>
            <a:endParaRPr lang="en-US" sz="4000" dirty="0"/>
          </a:p>
        </p:txBody>
      </p:sp>
      <p:sp>
        <p:nvSpPr>
          <p:cNvPr id="3" name="Content Placeholder 3">
            <a:extLst>
              <a:ext uri="{FF2B5EF4-FFF2-40B4-BE49-F238E27FC236}">
                <a16:creationId xmlns:a16="http://schemas.microsoft.com/office/drawing/2014/main" id="{B4B6FEB0-9098-4FF4-956A-786945B8CBA7}"/>
              </a:ext>
            </a:extLst>
          </p:cNvPr>
          <p:cNvSpPr txBox="1">
            <a:spLocks/>
          </p:cNvSpPr>
          <p:nvPr/>
        </p:nvSpPr>
        <p:spPr bwMode="auto">
          <a:xfrm>
            <a:off x="0" y="4345206"/>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اعملوا لا للطعام الفاني بل للطعام الباقي للحياة الأبدية . الذي سيعطيه لكم ابن البشر . لأنَّ هذا قد ختمه اللهُ الآبُ . فقالوا لهُ : ماذا نفعل حتى نعمل أعمال الله . أجاب يسوع و قالَ لهم : هذا هو عملُ اللهِ ، أن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336199"/>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8F59709-312B-4212-B05B-80B243744448}"/>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تؤمنوا بالذي هوَ أرسله . فقالوا له : فأيه آية تصنع لنرى و نؤمن بك . أي عمل تعمله . آباؤنا أكلوا المَن في البريةِ كما هو مكتوب : أنه أعطاهم خبزاً من السماء ليأكلوه . فقالَ لهم يسوع: الحقَّ الحقَّ أقولُ لكم ليسَ موسى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98078875"/>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19911F6-77F4-43DC-B54C-9D67A0FFD222}"/>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أعطاكم الخبز من السماء بلْ أبي يعطيكم الخبز الحقيقي من السماءِ . لأنَّ خبزَ اللهِ هوَ النازلُ من السماءِ الواهبُ الحياة للعالمِ . فقالوا لهُ : يا سيد اعطنا في كلِّ حين هذا الخبز . فقالَ لهم يسوعُ أنا هو خبز الحياة . مَن يأتي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63915468"/>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C7A49AE-3C56-4A29-B547-F97C8D548CC0}"/>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إليَّ فلا يَجوع . و مَن يؤمن بي فلا يعطش إلى الأبد . و لكني قلت لكم : انكم رأيتموني و لم تؤمنوا كلُ ما أعطاني الآبُ فإليَّ يُقبل . ومَن يُقبل إليَّ فلا أطرحه خارجاً . لأني قد نزلت من السماءِ ليسَ لكي أعمل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44320416"/>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5AF660F-7718-47A9-8E2E-E8A2AEC67E31}"/>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إرادتي ، بل إرادة مَن أرسلني . و هذه هي إرادة من أرسلني : أن كل ما أعطاني لا يهلك أحد منه بل أقيمه في اليوم الأخير لأن هذه هي إرادة أبي : إن كلَّ مَن يرى الابن و يؤمن بهِ تكون لهُ حياة أبدية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278237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3050F98-9327-498A-906B-6850E624130E}"/>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لنا رجاءٌ فيهِ أنه سيُخلصنا أيضاً فيما بعدُ . و أنتم أيضاً شركاءٌ عاملينَ بالصلاةِ لأجلنا . لكي يُؤدى شكرٌ لأجلنا من وجوهٍ كثيرةٍ على ما وُهبَ لنا بواسطةِ كثيرينَ . لأنَّ فخرَنا هو هذا شهادة ضميرنا أننا في نقاوةٍ و حق اللهِ لا في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13865836"/>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CD33911-CFCA-42A8-A6D8-2EDBD737FD0A}"/>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أنا أقيمه في اليوم الأخير . فكانَ اليهود يتذمرون عليه لأنه قال : أنا هو الخبزُ الذي نزلَ من السماءِ . وكانوا يقولون أليسَ هذا هوَ يسوع ابن يوسف . هذا الذي نحنُ عارفون بأبيهِ و أمِهِ فكيفَ يقول الآنَّ : إني نزلتُ من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6305551"/>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97327B4-24CC-4C06-9F62-1CD3856562F5}"/>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السماءِ . أجابَ يسوع و قالَ لهم : لا تتذمروا فيما بينكم . لا يستطيع أحد أن يأتي إليَّ إنْ لم يَجذبه إليَّ الآبُ الذي أرسلني . و أنا أقيمهُ في اليومِ الأخيرِ. فإنهُ مكتوبٌ في الأنبياءِ : و يكونُ الجميعُ مُتعلمينَ من اللهِ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27508730"/>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84D5C79-3FC7-4D5B-AFC1-F0E79DE1EA34}"/>
              </a:ext>
            </a:extLst>
          </p:cNvPr>
          <p:cNvSpPr txBox="1"/>
          <p:nvPr/>
        </p:nvSpPr>
        <p:spPr>
          <a:xfrm>
            <a:off x="0" y="4345206"/>
            <a:ext cx="9144000" cy="1077218"/>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فكلُ مَن سَمِعَ من أبي و تعلم فهو آتِ إليَّ . ليسَ أنَّ أحداً رأى الآبَ إلا الكائنُ من اللهِ . و هذا هو الذي قد رأى الآبَ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86133459"/>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841552"/>
      </p:ext>
    </p:extLst>
  </p:cSld>
  <p:clrMapOvr>
    <a:masterClrMapping/>
  </p:clrMapOvr>
  <p:transition spd="slow" advClick="0" advTm="0"/>
</p:sld>
</file>

<file path=ppt/slides/slide4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4 أمشير</a:t>
            </a:r>
            <a:endParaRPr lang="en-US"/>
          </a:p>
        </p:txBody>
      </p:sp>
      <p:sp>
        <p:nvSpPr>
          <p:cNvPr id="94211" name="Title 1"/>
          <p:cNvSpPr txBox="1">
            <a:spLocks/>
          </p:cNvSpPr>
          <p:nvPr/>
        </p:nvSpPr>
        <p:spPr bwMode="auto">
          <a:xfrm>
            <a:off x="0" y="1"/>
            <a:ext cx="9144000" cy="56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200" b="1" u="sng" dirty="0">
                <a:solidFill>
                  <a:srgbClr val="FFC000"/>
                </a:solidFill>
                <a:latin typeface="Times New Roman" panose="02020603050405020304" pitchFamily="18" charset="0"/>
                <a:cs typeface="Times New Roman" panose="02020603050405020304" pitchFamily="18" charset="0"/>
              </a:rPr>
              <a:t>رسالة معلمنا بولس الرسول إلى أهل كورنثوس الأولى ( 1 : 1 ــ 16) </a:t>
            </a:r>
          </a:p>
        </p:txBody>
      </p:sp>
      <p:sp>
        <p:nvSpPr>
          <p:cNvPr id="94212"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من بولس المدعو رسولاً ليسوع المسيح بمشيئة الله وسوستانيس الأخ . الى كنيسة الله التي في كورنثوس، المقدسين في المسيح يسوع المدعوين قدسين، مع جميع الذين يدعون باسم ربنا يسوع المسيح، في كل مكان لهم و لنا.النعمه لكم والسلام من الله أبينا وربنا يسوع المسيح،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4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5B1A110-A58F-4BEF-91AC-76454C48A7ED}"/>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اشكر إلهي في كل حين لأجلكم، على نعمه الله المعطاة لكم في المسيح يسوع . لانكم في كل شيء قد أستغنيتم به في كل كلام و كل علم. كما ثَبتَت فيكم شهاده المسيح . انكم لستم ناقصين في شىء من المواهب. وانتم متوقعون استعلان ربنا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61263413"/>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1E48EF-0C38-4BB4-A126-0904576E52B9}"/>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يسوع المسيح ،هذا الذي سيثبتكم ايضا الى النهاية بلا لوم في يوم ربنا يسوع المسيح. صادق هو الله الذي دعاكم الى شركه ابنه يسوع المسيح ربنا. ولكنني اسالكم يااخوتى باسم ربنا يسوع المسيح  ان تقولوا جميعكم قول واحداً و لا يكون بينكم أنشقاقات بل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69628242"/>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6C6B260-B639-48BD-AD51-FE4E19B62879}"/>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تكونوا مستعدين في فكر واحد و راي واحد. لاني اُخبَرت عنكم يا اخوتي من اهل خلوى ان بينكم خصومات. وهذا اقوله ان كل واحد منكم يقول انا لبولس و انا لابولس و انا لكيفا و انا للمسيح. هل انقسم المسيح العل بولس صُلِبَ لاجلكم ام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6977759"/>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5B5330B-2E83-4BF1-B1EA-62D9628B45F3}"/>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باسم بولس اعتمدتم. اشكر إلهى اني لم اُعَمد احدا منكم الا  كريسبس و غايس. حتى لا يقول احد انكم اعتمدتم باسمي. وعمدت ايضا بيت أسطفانوس والآن لست اعلم هل عمدت احدا اخر.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21988607"/>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8306" name="Title 1"/>
          <p:cNvSpPr txBox="1">
            <a:spLocks/>
          </p:cNvSpPr>
          <p:nvPr/>
        </p:nvSpPr>
        <p:spPr bwMode="auto">
          <a:xfrm>
            <a:off x="0" y="1"/>
            <a:ext cx="9144000" cy="6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الكاثوليكون من رسالة معلمنا يعقوب ( 1 : 13 ــ 21 )</a:t>
            </a:r>
          </a:p>
        </p:txBody>
      </p:sp>
      <p:sp>
        <p:nvSpPr>
          <p:cNvPr id="98307"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فلا يقل احد اذا جُربَ إن الله قد جربنى لان الله غير مُجرِب بالشرور و هو لا يُجربُ احداً. و لكن كل واحد يُجَربُ اذا انجذب و انخدع من شهوة نفسه. ثم الشهوة اذا حبلت فإنها تلد خطيه و الخطية اذا كملت فإنها تنتج الموت.لا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3EAABAF-9659-4FA4-A8B2-1B5A30D513B6}"/>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تعليم جسديٍّ بل في نعمةِ اللهِ سَعينا في العالم و لا سيما عِندَكم . فإننا لا نكتبُ إليكم بشيءٍ آخر سوى ما تقرأونهُ و تعرفونهُ . و أنا أرجو أنكم ستعرفون إلى النهاية أيضاً كما عَرفتمونا بعضَ المعرفةِ أننا فخرُكم كما أنتم أيضاً فخرنا في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04518539"/>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82AB58F-2C27-4A2F-B98C-4C1B1EEB63D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تضلوا يا أخوتى وأحبائى. كل عطيه صالحه و كل موهبة تامة هي من فوق نازلة من عند ابي الانوار الذي ليس عنده تغيير و لا شبه ظل يزول. قد شاء فولدنا بكلمة الحق لكي نكون باكوره خلائقه. وأعلموا يا اخوتى الاحباء ليكن كل أنسان منكم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87992930"/>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673FF27-9A6D-46D8-8245-ABBF3301E8F5}"/>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مسرعا في الاستماع مبطئا في الغضب. لان غضب الأنسان لا يصنع بر الله. لذلك اطرحوا كل نجاسه و كثرة الشر واقبلوا بوداعة الكلمة المغروسة جديداً التى يمكنها ان تُخَلص نفوسكم.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69329371"/>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Title 1"/>
          <p:cNvSpPr txBox="1">
            <a:spLocks/>
          </p:cNvSpPr>
          <p:nvPr/>
        </p:nvSpPr>
        <p:spPr bwMode="auto">
          <a:xfrm>
            <a:off x="0" y="0"/>
            <a:ext cx="9144000" cy="618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( 8 : 5 ــ 13 )</a:t>
            </a:r>
          </a:p>
        </p:txBody>
      </p:sp>
      <p:sp>
        <p:nvSpPr>
          <p:cNvPr id="102403"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 فانحدر فيلبس الى مدينه السامره و كان يكرز لهم بالمسيح. و كان الجموع يصغون بنفس واحده إلى ما يقوله فيلبس عند أستماعهم و نظرهم الايات التي كان يصنعها. لان كثيرين من الذين بهم ارواح نجسه كانت تخرج صارخة بصوت عظيم و كثيرون من المفلوجين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4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D8E91C7-9BBD-42A0-8E42-2B946D35372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العرج كان يشفيهم. فكان فرح عظيم في تلك المدينة. و كان في تلك المدينة رجل اسمه سيمون يستعمل السحر و يدهش كل شعب السامره قائلا انى أنا شيء عظيم. و كان الجميع يصغون إليه من كبيرهم إلى صغيرهم قائلين هذا هو قوة الله العظيمة.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42061908"/>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792B66-AB26-4819-8260-A9B60037F8B3}"/>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كان الجميع يصغون إليه لإنه أقام بينهم زماناً طويلا يطغيهم بالأسحار. و لكن لما آمنوا بفيلبس وهو يبشر بالامور المختصة بملكوت الله ، و باسم يسوع المسيح اعتمدوا رجالا و نساء. وسيمون ايضا نفسه آمن و لما أًعتَمدَ كان يلازم فيلبس و اذ راى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31076933"/>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3FA718C-4029-4855-8161-4FBCCD5CC15B}"/>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آيات وقوات عظيمة تجرى على يديه اندهش.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55472584"/>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9D5F-D486-4EE9-995A-C2DE11DB6837}"/>
              </a:ext>
            </a:extLst>
          </p:cNvPr>
          <p:cNvSpPr txBox="1">
            <a:spLocks/>
          </p:cNvSpPr>
          <p:nvPr/>
        </p:nvSpPr>
        <p:spPr bwMode="auto">
          <a:xfrm>
            <a:off x="309563" y="1979612"/>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( 23 : 1 ، 2 )</a:t>
            </a:r>
          </a:p>
        </p:txBody>
      </p:sp>
      <p:sp>
        <p:nvSpPr>
          <p:cNvPr id="3" name="Content Placeholder 3">
            <a:extLst>
              <a:ext uri="{FF2B5EF4-FFF2-40B4-BE49-F238E27FC236}">
                <a16:creationId xmlns:a16="http://schemas.microsoft.com/office/drawing/2014/main" id="{CDE649E6-2680-482C-B467-FE5FDC4BEA8C}"/>
              </a:ext>
            </a:extLst>
          </p:cNvPr>
          <p:cNvSpPr txBox="1">
            <a:spLocks/>
          </p:cNvSpPr>
          <p:nvPr/>
        </p:nvSpPr>
        <p:spPr bwMode="auto">
          <a:xfrm>
            <a:off x="0" y="4345206"/>
            <a:ext cx="8915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eaLnBrk="1" hangingPunct="1">
              <a:spcBef>
                <a:spcPct val="20000"/>
              </a:spcBef>
            </a:pPr>
            <a:r>
              <a:rPr lang="ar-EG" sz="3200" b="1">
                <a:solidFill>
                  <a:srgbClr val="FFFFFF"/>
                </a:solidFill>
                <a:latin typeface="Times New Roman" panose="02020603050405020304" pitchFamily="18" charset="0"/>
                <a:cs typeface="Times New Roman" panose="02020603050405020304" pitchFamily="18" charset="0"/>
              </a:rPr>
              <a:t>للرب الأرض وملؤها، المسكونة وجميع الساكنين فيها، وهو على البحار أسسها، وعلى الأنهار هيأها.  </a:t>
            </a:r>
          </a:p>
        </p:txBody>
      </p:sp>
    </p:spTree>
    <p:extLst>
      <p:ext uri="{BB962C8B-B14F-4D97-AF65-F5344CB8AC3E}">
        <p14:creationId xmlns:p14="http://schemas.microsoft.com/office/powerpoint/2010/main" val="1023479902"/>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88965-433B-400E-9CEB-DE496A682C2B}"/>
              </a:ext>
            </a:extLst>
          </p:cNvPr>
          <p:cNvSpPr>
            <a:spLocks noGrp="1"/>
          </p:cNvSpPr>
          <p:nvPr/>
        </p:nvSpPr>
        <p:spPr bwMode="auto">
          <a:xfrm>
            <a:off x="0" y="1"/>
            <a:ext cx="9144000" cy="7126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لوقا البشير ( 19 : 1 ــ 10 )</a:t>
            </a:r>
            <a:endParaRPr lang="en-US" sz="4000" dirty="0"/>
          </a:p>
        </p:txBody>
      </p:sp>
      <p:sp>
        <p:nvSpPr>
          <p:cNvPr id="3" name="Content Placeholder 3">
            <a:extLst>
              <a:ext uri="{FF2B5EF4-FFF2-40B4-BE49-F238E27FC236}">
                <a16:creationId xmlns:a16="http://schemas.microsoft.com/office/drawing/2014/main" id="{BC4C4D22-7030-42BE-BFD9-8B41517309EA}"/>
              </a:ext>
            </a:extLst>
          </p:cNvPr>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ولما دخل وكان في يمشى فى أريحا. و اذا رجل يدعى زكا و هذا كان رئيساً للعشارين و كان غنياً و كان يطلب مريداً ان يرى يسوعَ من هو ولم يقدر من أجل الجمع لانه كان قصيراً فى قامته. فاسرع إلى قدام وصعد الى جميزه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3184434"/>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7E85D4F-C975-4388-9FB9-0349E5DCE4A9}"/>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لكي يراه لانه كان مجتازاً من جهتها. فلما جاء يسوع  الى الموضع نظر إليه و قال له يا زكا اسرع و انزل لانه ينبغي لى اليوم ان اكون في بيتك. فاسرع و نزل إليه فَقًبِله فرحا. فلما رأوا تذمروا أجمعين قائلين إنه دَخل إلى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77561264"/>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7992C5-E12B-4CB6-991B-9B3F461D0517}"/>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بيت رجل خاطئ ليستريح. فوقف زكا و قال للرب: هانذا أُعطي نصف اموالي للفقراء، ومن ظلمته شيئاً أُعوضه أربعه أضعاف. فقال له يسوع اليوم صار خلاص لهذا البيت ، فإنه هو ايضا أبن أبراهيم. لأن أبن البشر جاء ليطلب ويُخلصَ الذى قد هلك.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2565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DF5370C-3797-4D46-AC7E-F2DC5E62928D}"/>
              </a:ext>
            </a:extLst>
          </p:cNvPr>
          <p:cNvSpPr txBox="1"/>
          <p:nvPr/>
        </p:nvSpPr>
        <p:spPr>
          <a:xfrm>
            <a:off x="0" y="4345206"/>
            <a:ext cx="9144000" cy="2308324"/>
          </a:xfrm>
          <a:prstGeom prst="rect">
            <a:avLst/>
          </a:prstGeom>
          <a:noFill/>
        </p:spPr>
        <p:txBody>
          <a:bodyPr vert="horz" rtlCol="0">
            <a:spAutoFit/>
          </a:bodyPr>
          <a:lstStyle/>
          <a:p>
            <a:pPr algn="r" rtl="1"/>
            <a:r>
              <a:rPr lang="ar-EG" sz="3600" b="1" dirty="0">
                <a:solidFill>
                  <a:srgbClr val="FFFFFF"/>
                </a:solidFill>
                <a:latin typeface="Times New Roman" panose="02020603050405020304" pitchFamily="18" charset="0"/>
              </a:rPr>
              <a:t>و مَن يظنُ في نفسهِ أنهُ دَينٌ و لا يُلجمُ لسانهُ بل يَخدعُ قلبهُ ، فعبادة هذا باطلة . و أما الديانة الطاهرة غيرُ الدنسةِ عندَ اللهِ الآبِ هى هذه : افتقادُ اليتامى و الأرامل في ضيقتهم و أن يَحفظ الإنسانُ نفسهُ من العالم بلا دنس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445554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0D5AC4-43B5-4797-A110-06406C38BF34}"/>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يوم ربنا يسوع المسيح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21064317"/>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9975136"/>
      </p:ext>
    </p:extLst>
  </p:cSld>
  <p:clrMapOvr>
    <a:masterClrMapping/>
  </p:clrMapOvr>
  <p:transition spd="slow" advClick="0" advTm="0"/>
</p:sld>
</file>

<file path=ppt/slides/slide5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3 بشنس</a:t>
            </a:r>
            <a:endParaRPr lang="en-US"/>
          </a:p>
        </p:txBody>
      </p:sp>
      <p:sp>
        <p:nvSpPr>
          <p:cNvPr id="11267"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البولس من رسالة معلمنا بولس الرسول إلي العبرانيين ( 11 : 1 - 10 )</a:t>
            </a:r>
          </a:p>
          <a:p>
            <a:pPr algn="ctr" rtl="1" eaLnBrk="1" hangingPunct="1"/>
            <a:endParaRPr lang="ar-EG" sz="4400" b="1" u="sng" dirty="0">
              <a:solidFill>
                <a:srgbClr val="FFC000"/>
              </a:solidFill>
              <a:latin typeface="Times New Roman" panose="02020603050405020304" pitchFamily="18" charset="0"/>
              <a:cs typeface="Times New Roman" panose="02020603050405020304" pitchFamily="18" charset="0"/>
            </a:endParaRPr>
          </a:p>
        </p:txBody>
      </p:sp>
      <p:sp>
        <p:nvSpPr>
          <p:cNvPr id="11268"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و أما الإيمان فهو : الثقة بما يرجى ، و الإيقان بأمور لا ترى ، فانه فى هذا شهد للقدماء ، بالإيمان نفهم : ان العالمين اتقنت بكلمة الله ، حتى لم يتكون ما يرى مما هو ظاهر . بالإيمان قدم هابيل لله ذبيحة افضل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050841-5114-4AF3-9BFE-E8EF6635C3BF}"/>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من قايين ، فبه شهد له انه بار : إذ شهد الله لقرابينه . و به و ان مات يتكلم بعد . بالإيمان نقل أخنوخ لكي لا يرى الموت ، و لم يوجد لان الله نقله . إذ قبل نقله شهد له بأنه قد أرضى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72453182"/>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6F39A30-CCB7-43E4-9628-63C74211B092}"/>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الله و لكن بدون إيمان لا يمكن إرضاؤه ، لأنه يجب أن: الذي يأتي إلى الله يؤمن بأنه موجود ، و انه يجازى الذين يطلبونه . بالإيمان نوح لما اوحى إليه عن أمور لم تر بعد خاف و بنى فلكا لخلاص بيته ، فبه دان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36476642"/>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924637B-1CCF-40D0-B1F2-110AE96CBB89}"/>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العالم ، و صار وارثاً للبر الذي حسب الإيمان ، بالإيمان إبراهيم لما دُعي أطاع أن يخرج إلى المكان الذي كان عتيداً أن يأخذه ميراثا ، فخرج و هو لا يعلم الى أين يأتي . بالإيمان تغرب في ارض الموعد كأنها غريبة ، ساكنا فى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78510131"/>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24E39F0-9424-42E3-876D-CC3373291D98}"/>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خيام مع اسحق و يعقوب الوارثين معه ، لهذا الموعد عينه لأنه كان ينتظر المدينة التي لها الأساسات ، التى صانعها و بارئها الله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944630793"/>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txBox="1">
            <a:spLocks/>
          </p:cNvSpPr>
          <p:nvPr/>
        </p:nvSpPr>
        <p:spPr bwMode="auto">
          <a:xfrm>
            <a:off x="0" y="1"/>
            <a:ext cx="9144000" cy="6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الكاثوليكون من رسالة معلمنا يوحنا الأولى ( 15:4ـ1:5ـ4)</a:t>
            </a:r>
          </a:p>
        </p:txBody>
      </p:sp>
      <p:sp>
        <p:nvSpPr>
          <p:cNvPr id="15363" name="Content Placeholder 3"/>
          <p:cNvSpPr txBox="1">
            <a:spLocks/>
          </p:cNvSpPr>
          <p:nvPr/>
        </p:nvSpPr>
        <p:spPr bwMode="auto">
          <a:xfrm>
            <a:off x="0" y="4345206"/>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من اعترف ان يسوع هو ابن الله . فالله يثبت فيه و هو فى الله ، و نحن قد عرفنا و صدفنا المحبة التي لله فينا ، الله محبة ، و من يثبت فى المحبة يثبت فى الله ، و الله فيه . بهذا تكملت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B991394-1E83-4780-9599-CCC88656FAC4}"/>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المحبة فينا : ان يكون لنا ثقة فى يوم الدين ، لأنه كما هو فى هذا العالم ، هكذا نحن أيضاً . لا خوف فى المحبة ، بل المحبة الكاملة تطرح الخوف الى خارج ، لأن الخوف له عذاب ، و أما من خاف فلم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92656165"/>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6853686-3386-470C-9158-7A34C2906613}"/>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يتكمل فىالمحبة . نحن نحبه لأنه هو احبنا أولاً . ان قال احد: إني أحب الله ، و أبغض أخاه فهو كاذب . لان من لا يحب أخاه الذي أبصره ، كيف يقدر أن يحب الله الذي لم يبصره . و لنا هذه الوصية منه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27357633"/>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7E9B2DE-CD27-4D09-BA6B-BCCB029CE5BD}"/>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ان من يحب الله يحب أخاه أيضاً . كل من يؤمن ان يسوع هو المسيح ، فقد ولد من الله . و كل من يحب الوالد يحب المولود منه أيضاً . بهذا نعرف أننا نحب أولاد الله إذا أحببنا الله ، و حفظنا وصاياه.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339946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الأولى لمعلمنا يوحنا الرسول ( 3 : 8 - 12 )</a:t>
            </a:r>
          </a:p>
        </p:txBody>
      </p:sp>
      <p:sp>
        <p:nvSpPr>
          <p:cNvPr id="18435"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لأجل هذا ظهرَ ابنُ اللهِ لكي يَنقضَ أعمالَ الشيطانِ . كلُ مَن وُلدَ من اللهِ لا يَفعلُ خطية لأن زرعهُ ثابتٌ فيهِ و لا يستطيعُ أن يُخطئَ لأنهُ مَولودٌ من اللهِ . بهذا أولادُ اللهِ ظاهرونَ و أولادُ الشيطان . كلُ مَن لا يَصنعُ البرَ </a:t>
            </a:r>
          </a:p>
        </p:txBody>
      </p:sp>
    </p:spTree>
  </p:cSld>
  <p:clrMapOvr>
    <a:masterClrMapping/>
  </p:clrMapOvr>
  <p:transition spd="slow"/>
</p:sld>
</file>

<file path=ppt/slides/slide5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4B06E6F-53BF-4633-859F-5C1E79F5FA1E}"/>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فان هذه هى محبة الله : ان نحفظ وصاياه ، و وصاياه ليست ثقيلة . لأن كل مَن وُلد من الله يَغلب العالمَ . و هذهِ الغلبة التي تغلب العالم ، هى إيماننا.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04292563"/>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a:t>
            </a:r>
          </a:p>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( 44:13ـ52)</a:t>
            </a:r>
          </a:p>
        </p:txBody>
      </p:sp>
      <p:sp>
        <p:nvSpPr>
          <p:cNvPr id="21507"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و في السبت التالي اجتمعت كل المدينة تقريبا لتسمع كلمة الله . فلما رأى اليهود الجموع امتلئوا غيرة ، و جعلوا يقاومون ما قاله بولس ، مناقضين و مجدفين . فجاهر بولس و برنابا و قالا : كان يجب ان تكلموا أنتم أولاً بكلمة الله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DACF085-E397-44F9-8E7B-ECCD451CC6C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و لكن إذ دفعتموها عنكم ، و حكمتم انكم غير مستحقين للحياة الأبدية ، هوذا تتوجه الى الوثنيين : لأن هكذا أوصانا الرب : قد أقمتك نوراً للأمم ، لتكون انت خلاصاً إلى أقصى الأرض . فلما سمع الوثنيين ذلك كانوا يفرحون ، 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2580898"/>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5AD3B16-3620-430A-9343-916B67B90B46}"/>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يمجدون كلمة الرب . و امن جميع الذين كانوا معينين للحياة الأبدية . و انتشرت كلمة الرب فى كل الناحية . و لكن اليهود حركوا النساء المتعبدات الشريفات و اعيان المدينة ، و اثاروا اضطهادا على بولس و برنابا ، و أخرجوهما من تخومهم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85471817"/>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27481C0-0D1D-441E-A0B0-2A4C91690858}"/>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اما هما فنفضا غبار أرجلهما عليهم ، و أتيا إلى ايقونية . و أما التلاميذ فكانوا يمتلئون من الفرح ، و الروح القدس.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27818640"/>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BD547-3D96-41D5-97AA-211BD9844A3C}"/>
              </a:ext>
            </a:extLst>
          </p:cNvPr>
          <p:cNvSpPr txBox="1">
            <a:spLocks/>
          </p:cNvSpPr>
          <p:nvPr/>
        </p:nvSpPr>
        <p:spPr bwMode="auto">
          <a:xfrm>
            <a:off x="461962" y="3606706"/>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( 25:67،19)</a:t>
            </a:r>
          </a:p>
        </p:txBody>
      </p:sp>
      <p:sp>
        <p:nvSpPr>
          <p:cNvPr id="3" name="Content Placeholder 3">
            <a:extLst>
              <a:ext uri="{FF2B5EF4-FFF2-40B4-BE49-F238E27FC236}">
                <a16:creationId xmlns:a16="http://schemas.microsoft.com/office/drawing/2014/main" id="{CD80E322-464A-4D20-94E6-CBEDD963EC07}"/>
              </a:ext>
            </a:extLst>
          </p:cNvPr>
          <p:cNvSpPr txBox="1">
            <a:spLocks/>
          </p:cNvSpPr>
          <p:nvPr/>
        </p:nvSpPr>
        <p:spPr bwMode="auto">
          <a:xfrm>
            <a:off x="0" y="4345206"/>
            <a:ext cx="8001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eaLnBrk="1" hangingPunct="1">
              <a:spcBef>
                <a:spcPct val="20000"/>
              </a:spcBef>
            </a:pPr>
            <a:r>
              <a:rPr lang="ar-EG" sz="3200" b="1">
                <a:solidFill>
                  <a:srgbClr val="FFFFFF"/>
                </a:solidFill>
                <a:latin typeface="Times New Roman" panose="02020603050405020304" pitchFamily="18" charset="0"/>
                <a:cs typeface="Times New Roman" panose="02020603050405020304" pitchFamily="18" charset="0"/>
              </a:rPr>
              <a:t>باركوا الله فى الكنائس . الرب من ينابيع إسرائيل . مبارك الرب الإله . مبارك الرب يوما فيوما .  </a:t>
            </a:r>
          </a:p>
        </p:txBody>
      </p:sp>
    </p:spTree>
    <p:extLst>
      <p:ext uri="{BB962C8B-B14F-4D97-AF65-F5344CB8AC3E}">
        <p14:creationId xmlns:p14="http://schemas.microsoft.com/office/powerpoint/2010/main" val="2442711812"/>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22C0-9B13-4D15-983C-D58204544F44}"/>
              </a:ext>
            </a:extLst>
          </p:cNvPr>
          <p:cNvSpPr>
            <a:spLocks noGrp="1"/>
          </p:cNvSpPr>
          <p:nvPr/>
        </p:nvSpPr>
        <p:spPr bwMode="auto">
          <a:xfrm>
            <a:off x="0" y="0"/>
            <a:ext cx="9144000" cy="69924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لوقا البشير ( 25:10ـ37)</a:t>
            </a:r>
            <a:endParaRPr lang="en-US" sz="4000" dirty="0"/>
          </a:p>
        </p:txBody>
      </p:sp>
      <p:sp>
        <p:nvSpPr>
          <p:cNvPr id="3" name="Content Placeholder 3">
            <a:extLst>
              <a:ext uri="{FF2B5EF4-FFF2-40B4-BE49-F238E27FC236}">
                <a16:creationId xmlns:a16="http://schemas.microsoft.com/office/drawing/2014/main" id="{2F75E072-B786-41EB-836B-1FAC97750B53}"/>
              </a:ext>
            </a:extLst>
          </p:cNvPr>
          <p:cNvSpPr txBox="1">
            <a:spLocks/>
          </p:cNvSpPr>
          <p:nvPr/>
        </p:nvSpPr>
        <p:spPr bwMode="auto">
          <a:xfrm>
            <a:off x="0" y="4345206"/>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و اذا ناموسي قام يجربه قائلاً : يا معلم ماذا اصنع لأرث الحياة الأبدية . فقال له : ما هو مكتوب فى الناموس : كيف تقرا . فأجاب و قال : احبب الرب إلهك من كل قلبك و من كل نفسك ، و من كل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6779613"/>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FC0D7F9-E6E2-4274-BE66-223F4CBBECCC}"/>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قدرتك، و من كل فكرك ، و قريبك كنفسك فقال له: بالصواب اجبت ، افعل هذا فتحيا ، و اما هو فإذ أراد أن يزكى نفسه قال ليسوع : و من هو قريبي . فأجاب يسوع و قال : انسان كان نازلا من أورشليم إلى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47972908"/>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1057E9C-9E03-4E41-AF70-34C3C372F5DB}"/>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أريحا ، فوقع بين لصوص ، فعروه و جرحوه و مضوا ، و تركوه بين حي و ميت ، فعرض ان كاهنا نزل فى تلك الطريق ، فراه و جاز مقابله . و كذلك لاوى أيضاً إذ صار عند المكان ، جاء و نظر 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78111090"/>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D717A49-9319-48E8-B841-026A91E055BB}"/>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جاز مقابله . ثم ان سامريا مسافرا جاء إليه ، و لما راه تحنن ، فتقدم و ضمد جراحاته ، و صب عليها زيتا و خمرا ، و اركبه على دابته ، و أتى به إلى فندق ، و اعتنى به ، و فى الغد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241604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2324321-EA7E-4C47-BAFE-B6AAEFB4837A}"/>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فليسَ هو من اللهِ و كذا مَن لا يُحبُ أخاهُ . لأن هذا هو الوَعدُ الذي سمعتموهُ من البدءِ أن تحبوا بعضكم بعضاً . ليسَ كما كان قايينُ و قتلَ أخاهُ . و لماذا قتلهُ . لأن أعمالهُ كانت شريرة و أعمالُ أخيهِ كانت بارة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27649637"/>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713011B-69F5-46A0-AFCF-5278F29DD0D4}"/>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لما مضى اخرج دينارين و أعطاهما لصاحب الفندق و قال له : اعتن به ، و مهما انفقت اكثر فعند رجوعي أوفيك . فأي هؤلاء الثلاثة ترى صار قريبا للذي وقع بين اللصوص ، فقال الذي صنع معه الرحمة ، فقال له يسوع : اذهب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03148230"/>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653BD3D-6149-4045-A397-AFB634CF9901}"/>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انت أيضاً و اصنع هكذا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85327051"/>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3481077"/>
      </p:ext>
    </p:extLst>
  </p:cSld>
  <p:clrMapOvr>
    <a:masterClrMapping/>
  </p:clrMapOvr>
  <p:transition spd="slow" advClick="0" advTm="0"/>
</p:sld>
</file>

<file path=ppt/slides/slide5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4 بشنس</a:t>
            </a:r>
            <a:endParaRPr lang="en-US"/>
          </a:p>
        </p:txBody>
      </p:sp>
      <p:sp>
        <p:nvSpPr>
          <p:cNvPr id="23555"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البولس من رسالة معلمنا بولس الرسول الأولى إلي أهل كورنثوس ( 14 : 18 - 33)</a:t>
            </a:r>
          </a:p>
        </p:txBody>
      </p:sp>
      <p:sp>
        <p:nvSpPr>
          <p:cNvPr id="23556"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أشكر إلهي : إني أتكلم بالسنة أكثر من جميعكم ، و لكن في الكنيسة أريد أن أتكلم خمس كلمات بذهني، لكي أعلم آخرين أيضاً ، أكثر من عشرة الاف كلمة بلسان . أيها الاخوة : لا تكونوا أولاداً في أذهانكم ، بل كونوا أولاداً في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1FFCB77-6940-47A9-B34C-70AE4392DFC6}"/>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الشر ، و أما في الأذهان فكونوا كاملين، مكتوب في الناموس : إني بذوي السنة أخرى ، و بشفاه أخرى سأكلم هذا الشعب ، و لا هكذا يسمعون لي يقول الرب . اذا الألسنة آية لا للمؤمنين ، بل لغير المؤمنين . أما النبؤة: فليست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62495051"/>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4048CC5-8D46-4321-8C09-1B992BBE97A4}"/>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لغير المؤمنين ، بل للمؤمنين . فإن اجتمعت الكنيسة كلها فى مكان واحد ، و كان الجميع يتكلمون بالسنة ، فدخل عاميون أو غير مؤمنين ، افلا يقولون : أنكم تهذون ، و لكنْ إنْ كان الجميع يتنبأون ، فدخل أحدٌ غير مؤمن أو عامي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51342085"/>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60CEAF8-C0E5-41D5-8414-7045EF9F3288}"/>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 فإنه يوبخ من الجميع ، يحكم عليه من الجميع . و هكذا تصير خفايا قلبه ظاهرة ، و هكذا يخر على وجهه ، و يسجد لله منادياً : إن اللهَ بالحقيقةِ فيكم . فما هو إذاً أيها الاخوة . متى اجتمعتم: فكل واحد منكم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50100367"/>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51A28E6-9124-4157-9767-54EAE72955C5}"/>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له مزمور ، له تعليم ، له لسان ، له اعلان ، له ترجمة . فليكن كل شيء للبنيان . ان كان احد يتكلم بلسان ، فاثنين اثنين أو على الأكثر ثلاثة ثلاثة وبترتيب، و ليترجم واحد . و لكن : ان لم يكن مترجم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44467466"/>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26AC6A8-B9D0-4322-813B-4D1328AD1B35}"/>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فليصمت فى الكنيسة ، و ليكلم نفسه و الله . أما الأنبياء فليتكلم اثنان أو ثلاثة ، و ليحكم الآخرون . و لكن إن اعلن لآخر جالس فليسكت الأول ، لأنكم تقدرون جميعكم ان تتنبأوا واحداً واحداً ، ليتعلم الجميع ويتعزى الجميع ، و ارواح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35089170"/>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F8D1BA4-8515-4D8D-A355-765D5589664D}"/>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الأنبياء خاضعة للأنبياء . لأن الله ليس اله تشويش ، بل إله سلام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097316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7854D39-F30F-4B96-9753-B93BD6FD9CCA}"/>
              </a:ext>
            </a:extLst>
          </p:cNvPr>
          <p:cNvSpPr txBox="1"/>
          <p:nvPr/>
        </p:nvSpPr>
        <p:spPr>
          <a:xfrm>
            <a:off x="0" y="4345206"/>
            <a:ext cx="9144000" cy="584775"/>
          </a:xfrm>
          <a:prstGeom prst="rect">
            <a:avLst/>
          </a:prstGeom>
          <a:noFill/>
        </p:spPr>
        <p:txBody>
          <a:bodyPr vert="horz" rtlCol="0">
            <a:spAutoFit/>
          </a:bodyPr>
          <a:lstStyle/>
          <a:p>
            <a:pPr algn="r" rtl="1"/>
            <a:r>
              <a:rPr lang="en-GB" sz="3200" b="1">
                <a:solidFill>
                  <a:srgbClr val="FFFFFF"/>
                </a:solidFill>
                <a:latin typeface="Times New Roman" panose="02020603050405020304" pitchFamily="18" charset="0"/>
              </a:rPr>
              <a:t>. </a:t>
            </a:r>
          </a:p>
        </p:txBody>
      </p:sp>
    </p:spTree>
    <p:extLst>
      <p:ext uri="{BB962C8B-B14F-4D97-AF65-F5344CB8AC3E}">
        <p14:creationId xmlns:p14="http://schemas.microsoft.com/office/powerpoint/2010/main" val="3706222445"/>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000" b="1" u="sng" dirty="0">
                <a:solidFill>
                  <a:srgbClr val="FFC000"/>
                </a:solidFill>
                <a:latin typeface="Times New Roman" panose="02020603050405020304" pitchFamily="18" charset="0"/>
                <a:cs typeface="Times New Roman" panose="02020603050405020304" pitchFamily="18" charset="0"/>
              </a:rPr>
              <a:t>الكاثوليكون من رسالة معلمنا يوحنا الثالثة ( 1 ـ 8 )</a:t>
            </a:r>
          </a:p>
        </p:txBody>
      </p:sp>
      <p:sp>
        <p:nvSpPr>
          <p:cNvPr id="28675"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من الشيخ إلى غايوس الحبيب الذي أنا احبه بالحق: أيها الحبيب في كل شئ . أروم أن تكون موفقا ، و معافى كما ان نفسك موفقة لأني فرحت جدا إذ حضر الاخوة ، و شهدوا ببرك ، كما انك تسلك بالحق . ليس لي نعمة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ED8B57C-3609-4111-A5A8-FD67B7A80DE3}"/>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اعظم من هذا ، ان اسمع عن أولادي ، أنهم يسلكون بالحق . أيها الحبيب : انت تفعل بالأمانة كل ما تصنعه الى الاخوة ، و على الخصوص إلى الغرباء الذين شهدوا بمحبتك امام الكنيسة ، و تحسن صنعا اذا شيعتهم كما يحق لله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98393497"/>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282365-7612-422E-B5D3-6B1D7AAC6789}"/>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لأنهم من اجل اسمه خرجوا، و هم لا يأخذون شيئا من الامم . فنحن ينبغى لنا ان نقبل الينا امثال هؤلاء ، لكي نكون عاملين معهم بالحق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75003709"/>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Title 1"/>
          <p:cNvSpPr txBox="1">
            <a:spLocks/>
          </p:cNvSpPr>
          <p:nvPr/>
        </p:nvSpPr>
        <p:spPr bwMode="auto">
          <a:xfrm>
            <a:off x="0" y="0"/>
            <a:ext cx="9144000" cy="64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( 2:11 ـ 18 )</a:t>
            </a:r>
          </a:p>
        </p:txBody>
      </p:sp>
      <p:sp>
        <p:nvSpPr>
          <p:cNvPr id="33795"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و لما صعد بطرس الى أورشليم خاصمه الذين من أهل الختان قائلين : أنك دخلت عند رجال غلف و اكلت معهم . فابتدأ بطرس يخبرهم بأمره قائلا : إني كنت في مدينة يافا اصلى ، فرايت  فى غيبة رؤيا اناء هابطا مثل كتان عظيم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6215118-416E-4458-A115-C39AADDC9FC5}"/>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مدلى من السماء بأربعة أطراف ، و جاء الى . فهذا : التفت إليه ، و تأملت فيه فرأيت ذوات الأربع في الأرض ، و الوحوش و الدبابات ، و طيور السماء ، و سمعت صوتا يقول : قم يا بطرس اذبح و كل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28777992"/>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89E4FD3-AF04-4D1F-8668-A043C3E5ED75}"/>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فقلت : حاشا لي يا رب ، لأنه لم يدخل فمي قط شئ نجس أو دنس ، فأجاب الصوت مرة ثانية من السماء قائلا : ان ما يطهره الله فلا تنجسه انت . و كان هذا على ثلاث مرات ، ثم رفع ثانية كل شئ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23564276"/>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2B5B970-4F94-4BB5-8D49-883A94EE3DB6}"/>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الى السماء أيضاً . و اذا فى الحال بثلاثة رجال وقفوا على باب البيت الذي كنت فيه مرسلين الى من قيصيرية ، فقال لي الروح : انطلق معهم غير مرتاب فى شئ و جاء معي أيضاً هؤلاء الاخوة الستة ، فدخلنا الى بيت الرجل فاخبرنا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5472218"/>
      </p:ext>
    </p:extLst>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CC7F402-E072-456E-A80A-9708FD4C7D8C}"/>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كيف رأى الملاك في بيته قائما و قائلا له : ارسل الى يافا رجالا ، و استدع سمعان الذي يدعى بطرس ، و هذا يكلمك بكلام به تخلص انت و كل بيتك . فلما ابتدأت أتكلم حل الروح القدس عليهم ، كما حل علينا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12725201"/>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C36606-CE52-4FBE-8BD8-25BE018FEEA7}"/>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نحن أيضاً في البدء ، فتذكرت كلام الرب كيف قال : ان يوحنا عمد بماء ، و اما انتم فستعمدون بالروح القدس . فان كان الله قد أعطاهم الموهبة كما لنا أيضاً بالسوية ، مؤمنين بالرب يسوع المسيح . فمن انا حتى امنع الله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23063318"/>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CA5057F-E28A-4963-866E-95A6E908D5C2}"/>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فلما سمعوا ذلك سكتوا ، و كانوا يمجدون الله قائلين : اذا اعطى الله الوثنيين التوبة أيضاً للحياة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166083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txBox="1">
            <a:spLocks/>
          </p:cNvSpPr>
          <p:nvPr/>
        </p:nvSpPr>
        <p:spPr bwMode="auto">
          <a:xfrm>
            <a:off x="0" y="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( 36:9ـ42)</a:t>
            </a:r>
          </a:p>
        </p:txBody>
      </p:sp>
      <p:sp>
        <p:nvSpPr>
          <p:cNvPr id="22531"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و كان في يافا امرأة تلميذة اسمُها طابيثا التى تفسيرُها و تسميتها غزالة . هذه كانت مُمتلئة أعمالاً صالحة و صدقاتٍ ، التى كانت تصنعها . و حدثَ في تلكَ الأيام أنها مَرضتْ و مَاتتْ فغسلوها و وضعوها في عليةٍ . و إذ كانت لدة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23978-4FF1-4628-932A-74B5318C65C6}"/>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( 2:65،1)</a:t>
            </a:r>
          </a:p>
        </p:txBody>
      </p:sp>
      <p:sp>
        <p:nvSpPr>
          <p:cNvPr id="3" name="Content Placeholder 3">
            <a:extLst>
              <a:ext uri="{FF2B5EF4-FFF2-40B4-BE49-F238E27FC236}">
                <a16:creationId xmlns:a16="http://schemas.microsoft.com/office/drawing/2014/main" id="{622EAD2F-EB36-4E9C-B098-94D34F651A18}"/>
              </a:ext>
            </a:extLst>
          </p:cNvPr>
          <p:cNvSpPr txBox="1">
            <a:spLocks/>
          </p:cNvSpPr>
          <p:nvPr/>
        </p:nvSpPr>
        <p:spPr bwMode="auto">
          <a:xfrm>
            <a:off x="0" y="4345206"/>
            <a:ext cx="8001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eaLnBrk="1" hangingPunct="1">
              <a:spcBef>
                <a:spcPct val="20000"/>
              </a:spcBef>
            </a:pPr>
            <a:r>
              <a:rPr lang="ar-EG" sz="3200" b="1">
                <a:solidFill>
                  <a:srgbClr val="FFFFFF"/>
                </a:solidFill>
                <a:latin typeface="Times New Roman" panose="02020603050405020304" pitchFamily="18" charset="0"/>
                <a:cs typeface="Times New Roman" panose="02020603050405020304" pitchFamily="18" charset="0"/>
              </a:rPr>
              <a:t>فلتسجد لك الأرض كلها . و ليرتلوا لك . هللوا له يا كافة الأرض . رتلوا لاسمه .  </a:t>
            </a:r>
          </a:p>
        </p:txBody>
      </p:sp>
    </p:spTree>
    <p:extLst>
      <p:ext uri="{BB962C8B-B14F-4D97-AF65-F5344CB8AC3E}">
        <p14:creationId xmlns:p14="http://schemas.microsoft.com/office/powerpoint/2010/main" val="3443736259"/>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E1311-D412-4EBD-99CF-F25572EBFDE8}"/>
              </a:ext>
            </a:extLst>
          </p:cNvPr>
          <p:cNvSpPr>
            <a:spLocks noGrp="1"/>
          </p:cNvSpPr>
          <p:nvPr/>
        </p:nvSpPr>
        <p:spPr bwMode="auto">
          <a:xfrm>
            <a:off x="0" y="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لوقا البشير ( 1:4ـ13)</a:t>
            </a:r>
            <a:endParaRPr lang="en-US" dirty="0"/>
          </a:p>
        </p:txBody>
      </p:sp>
      <p:sp>
        <p:nvSpPr>
          <p:cNvPr id="3" name="Content Placeholder 3">
            <a:extLst>
              <a:ext uri="{FF2B5EF4-FFF2-40B4-BE49-F238E27FC236}">
                <a16:creationId xmlns:a16="http://schemas.microsoft.com/office/drawing/2014/main" id="{082126E0-DEE8-460D-8B91-62D016EBD9DA}"/>
              </a:ext>
            </a:extLst>
          </p:cNvPr>
          <p:cNvSpPr txBox="1">
            <a:spLocks/>
          </p:cNvSpPr>
          <p:nvPr/>
        </p:nvSpPr>
        <p:spPr bwMode="auto">
          <a:xfrm>
            <a:off x="0" y="4345206"/>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أما يسوع : فرجع من الأردن ممتلئا من الروح القدس ، فاقتاده الروح فى البرية أربعين يوما يجرب من إبليس . و لم ياكل شيئا فى تلك الأيام ، و لما تمت جاع أخيراً . و قال له إبليس : ان كنت ابن الله فقل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335788"/>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8F274CA-CFA8-487D-9E54-5B51966CA387}"/>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لهذا الحجر : ان يصير خبزاً . فأجابه يسوع قائلا : مكتوب ان ليس بالخبز وحده يحيا الانسان ، بل بكل كلمة تخرج من فم الله . ثم اصعده إبليس إلى جبل عال ، و أراه جميع ممالك المسكونة فى لحظة من الزمان . 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65264423"/>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C2251DD-8C33-45E4-B9D3-C27ADA4D89B6}"/>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قال له إبليس : لك اعطى هذا السلطان كله و مَجده ، لأنه إليَّ قد دفع ، و انا أعطيه لمن أريد . فان سجدت أمامي يكون لك الجميع . فأجابه يسوع و قال له : اذهب عنى يا شيطان . انه مكتوب للرب إلهك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86923283"/>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60E0BDB-73AF-4AE5-8E07-524817D2730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تسجد و إياه وحده تعبد . ثم جاء به الى أورشليم ، و أقامه على جناح الهيكل و قال له : ان كنت ابن الله فاطرح نفسك من هنا الى اسفل . لأنه مكتوب انه يوصى ملائكته بك لكي يحفظوك . و انهم على أياديهم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21842476"/>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D5612F1-8822-4920-9E44-9233A54B506C}"/>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يحملونك ، لكي لا تصدم بحجر رجلك . فأجاب يسوع و قال له : انه قيل لا تجرب الرب إلهك . و لما أكمل إبليس كل تجربة فارقه الى حين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87772084"/>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7899379"/>
      </p:ext>
    </p:extLst>
  </p:cSld>
  <p:clrMapOvr>
    <a:masterClrMapping/>
  </p:clrMapOvr>
  <p:transition spd="slow" advClick="0" advTm="0"/>
</p:sld>
</file>

<file path=ppt/slides/slide5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itle 1"/>
          <p:cNvSpPr>
            <a:spLocks noGrp="1"/>
          </p:cNvSpPr>
          <p:nvPr>
            <p:ph type="title"/>
          </p:nvPr>
        </p:nvSpPr>
        <p:spPr bwMode="auto">
          <a:xfrm>
            <a:off x="-1653988" y="19050"/>
            <a:ext cx="165398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 بؤونه</a:t>
            </a:r>
            <a:endParaRPr lang="en-US" dirty="0"/>
          </a:p>
        </p:txBody>
      </p:sp>
      <p:sp>
        <p:nvSpPr>
          <p:cNvPr id="37891" name="Title 1"/>
          <p:cNvSpPr txBox="1">
            <a:spLocks/>
          </p:cNvSpPr>
          <p:nvPr/>
        </p:nvSpPr>
        <p:spPr bwMode="auto">
          <a:xfrm>
            <a:off x="0" y="3740088"/>
            <a:ext cx="9144000" cy="60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400" b="1" u="sng" dirty="0">
                <a:solidFill>
                  <a:srgbClr val="FFC000"/>
                </a:solidFill>
                <a:latin typeface="Times New Roman" panose="02020603050405020304" pitchFamily="18" charset="0"/>
                <a:cs typeface="Times New Roman" panose="02020603050405020304" pitchFamily="18" charset="0"/>
              </a:rPr>
              <a:t>من رسالة معلمنا بولس الرسول إلى رومية ( 15 : 12 - 29 )</a:t>
            </a:r>
          </a:p>
        </p:txBody>
      </p:sp>
      <p:sp>
        <p:nvSpPr>
          <p:cNvPr id="37892"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و ليملأكم إلهُ الرجاءِ من كلِّ فرحٍ و سلامٍ عندما تؤمنونَ ، و تزدادونَ في الرجاءِ بقوةِ الروحِ القدسِ . و أنا نفسي أيضاً يا اخوتي مُتيقنٌ من جهتِكم : أنكم أنتم : مَشحونونَ من كلِّ عملٍ صالحٍ و مَملوؤونَ من كلِّ علمٍ . قادرونَ </a:t>
            </a:r>
            <a:r>
              <a:rPr lang="ar-EG" sz="3200" b="1" dirty="0">
                <a:solidFill>
                  <a:srgbClr val="FFFFFF"/>
                </a:solidFill>
                <a:latin typeface="Times New Roman" panose="02020603050405020304" pitchFamily="18" charset="0"/>
              </a:rPr>
              <a:t>أنْ تُعلِموا بعضُكم بَعضاً . و لكنْ بأكثرِ  جسارةٍ كتبتُ إليكُم يَسيراً كمُذكِّرٍ لكم بسببِ النعمةِ التي أعطيتْ لي من اللهِ .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9282F88-B32A-48EB-B1BE-AE9CDCA618A8}"/>
              </a:ext>
            </a:extLst>
          </p:cNvPr>
          <p:cNvSpPr txBox="1"/>
          <p:nvPr/>
        </p:nvSpPr>
        <p:spPr>
          <a:xfrm>
            <a:off x="-107577" y="4372100"/>
            <a:ext cx="9305365" cy="2400657"/>
          </a:xfrm>
          <a:prstGeom prst="rect">
            <a:avLst/>
          </a:prstGeom>
          <a:noFill/>
        </p:spPr>
        <p:txBody>
          <a:bodyPr vert="horz" wrap="square" rtlCol="0">
            <a:spAutoFit/>
          </a:bodyPr>
          <a:lstStyle/>
          <a:p>
            <a:pPr algn="r" rtl="1"/>
            <a:r>
              <a:rPr lang="ar-EG" sz="2950" b="1" dirty="0">
                <a:solidFill>
                  <a:srgbClr val="FFFFFF"/>
                </a:solidFill>
                <a:latin typeface="Times New Roman" panose="02020603050405020304" pitchFamily="18" charset="0"/>
              </a:rPr>
              <a:t>حتى أكونَ خادِماً ليسوعَ المسيحِ، لأجلِ الأممِ عاملاً بالكهنوتِ لإنجيلِ اللهِ، ليكونَ قـُربانُ الأممِ مَقبولاً مُقدساً بالروحِ القدسِ. فلي افتخارٌ في المسيحِ يسوعَ عندَ اللهِ. لأني لا أجسرُ أنْ أقولَ كلمة مما لمْ يفعله المسيحُ بواسطتي، لأجلِ إطاعةِ الأممِ بالقولِ و الفعلِ. بقوةِ آياتٍ و عجائبَ و بقوةِ الروحِ القدسِ، حتى إني من أورشليم و ما حولها إلى إلليريكونَ قدْ أتممتُ بشارة المسيحِ. </a:t>
            </a:r>
            <a:endParaRPr lang="en-GB" sz="295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08876857"/>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77F1142-2BCA-479D-A9B3-3CBBA32D822C}"/>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هكذا كنتُ أودُ أنْ أبشرَ ليسَ في الموضعِ الذي ذكرَ فيهِ اسمُ المسيحِ ، حتى لا أبني على أساسٍ غريبٍ . بلْ كما هو مكتوبٌ : الذينَ لم يُخبَروا بهِ سينظرونَ و الذينَ لم يَسمعوا سيفهمونَ. لذلكَ امتنعتُ عنِ المجيءِ إليكم مِراراً كثيرة و أما الآنَ : فإذ ليسَ لي مكانٌ بَعدُ في هذهِ النواحي فلي اشتياقٌ زائدٌ أنْ آتي إليكم منذ سنينَ كثيرةٍ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266747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E9A681B-C3C8-4F1B-B715-73C8326A4A4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قريبة من يافا سَمعَ التلاميذ أنَّ بطرسَ هُناك أرسلوا إليهِ رَجلين يَطلبان إليهِ أن لا يتوانى عن أن يأتي إلينا فقامَ بطرسُ و جاءَ معهما . فلما وصلَ اصعدوهُ إلى العليةِ فوقفتَ لديه جميعُ الأرامل يَبكينَ و يُرينهُ أقمصة و ثياباً مما كانت تعملهُ غزالة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81132547"/>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2C2ABB-1AE5-437C-969E-E84FF324B765}"/>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فعندما أمضي إلى أسبانيا، لأني أرجو أنْ أراكم في أثناءِ ذهابي إلى هناك. و تودعوني أنتم إلى هناكَ. إذا تملأتُ برؤياكم قليلاً. و لكن الآنَ أنا ماضٍ إلى أورشليم لخدمةِ القديسينَ. لأنَّ أهلَ مكدونية و أخائية قد سُروا أن يَصنعوا شركة لفقراءِ القديسينَ الذينَ في أورشليمِ.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50619646"/>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27432D5-6144-44AE-8C4D-D4F56659A06B}"/>
              </a:ext>
            </a:extLst>
          </p:cNvPr>
          <p:cNvSpPr txBox="1"/>
          <p:nvPr/>
        </p:nvSpPr>
        <p:spPr>
          <a:xfrm>
            <a:off x="0" y="4345206"/>
            <a:ext cx="9144000" cy="2123658"/>
          </a:xfrm>
          <a:prstGeom prst="rect">
            <a:avLst/>
          </a:prstGeom>
          <a:noFill/>
        </p:spPr>
        <p:txBody>
          <a:bodyPr vert="horz" wrap="square" rtlCol="0">
            <a:spAutoFit/>
          </a:bodyPr>
          <a:lstStyle/>
          <a:p>
            <a:pPr algn="r" rtl="1"/>
            <a:r>
              <a:rPr lang="ar-EG" sz="3300" b="1" dirty="0">
                <a:solidFill>
                  <a:srgbClr val="FFFFFF"/>
                </a:solidFill>
                <a:latin typeface="Times New Roman" panose="02020603050405020304" pitchFamily="18" charset="0"/>
              </a:rPr>
              <a:t>قد سُروا بذلكَ و إنَّهم مَديونونَ لهم. لأنهُ إنْ كانَ الأممُ قد اشتركوا في روحياتِهم. َجبُ عليهم أن يَخدِموهم في الجسدياتِ أيضاً . فمتى أتممتُ ذلكَ و ختمتُ لهمْ هذا الثمرَ ، فسأمضي ماراً بكم إلى أسبانيا و أنا أعلمُ أني إذا جئتُ إليكم ، سأجيءُ في ملءِ بركةِ المسيحِ . </a:t>
            </a:r>
            <a:endParaRPr lang="en-GB" sz="33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59904501"/>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itle 1"/>
          <p:cNvSpPr txBox="1">
            <a:spLocks/>
          </p:cNvSpPr>
          <p:nvPr/>
        </p:nvSpPr>
        <p:spPr bwMode="auto">
          <a:xfrm>
            <a:off x="0" y="3751728"/>
            <a:ext cx="9144000" cy="593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الكاثوليكون من رسالة معلمنا بطرس الأولى ( 1 : 1 – 9 )</a:t>
            </a:r>
          </a:p>
        </p:txBody>
      </p:sp>
      <p:sp>
        <p:nvSpPr>
          <p:cNvPr id="43011"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بطرسُ رسولُ يسوعَ المسيح للمختارين المُتغربينَ في شتاتِ بنتسَ و غلاطية و كبادوكية و آسيا وبيثينية . بمُقتضى علمِ اللهِ الآبِ السابق في تقديس الروح للطاعةِ و رشِّ دم يسوعَ المسيح . لتكثرْ لكم النعمة و السلامُ . مُباركٌ اللهُ أبو ربِّنا يسوعَ المسيح الذي </a:t>
            </a:r>
            <a:r>
              <a:rPr lang="ar-EG" sz="3200" b="1" dirty="0">
                <a:solidFill>
                  <a:srgbClr val="FFFFFF"/>
                </a:solidFill>
                <a:latin typeface="Times New Roman" panose="02020603050405020304" pitchFamily="18" charset="0"/>
              </a:rPr>
              <a:t>بكثرةِ رحمتِهِ وَلدَنا ثانياً لرجاءٍ حي بقيامةِ يسوعَ المسيح من الأمواتِ .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F68EFDF-4145-4044-B10A-868F1B4F1179}"/>
              </a:ext>
            </a:extLst>
          </p:cNvPr>
          <p:cNvSpPr txBox="1"/>
          <p:nvPr/>
        </p:nvSpPr>
        <p:spPr>
          <a:xfrm>
            <a:off x="0" y="4345206"/>
            <a:ext cx="9144000" cy="2308324"/>
          </a:xfrm>
          <a:prstGeom prst="rect">
            <a:avLst/>
          </a:prstGeom>
          <a:noFill/>
        </p:spPr>
        <p:txBody>
          <a:bodyPr vert="horz" wrap="square" rtlCol="0">
            <a:spAutoFit/>
          </a:bodyPr>
          <a:lstStyle/>
          <a:p>
            <a:pPr algn="r" rtl="1"/>
            <a:r>
              <a:rPr lang="ar-EG" sz="3600" b="1" dirty="0">
                <a:solidFill>
                  <a:srgbClr val="FFFFFF"/>
                </a:solidFill>
                <a:latin typeface="Times New Roman" panose="02020603050405020304" pitchFamily="18" charset="0"/>
              </a:rPr>
              <a:t>للميراثِ الذي لا يَبلى و لا يَتدنس و لا يَضمحلُ محفوظاً لكم في السمواتِ أيها المحروسين بقوةِ اللهِ بالإيمان للخلاصِ المستعدِّ أن يُعلَنَ في الزمنِ الأخير . الذي به تبتهجون الآن يسيراً و إن كان يجبُ أن تتألموا بتجاربَ متنوعةٍ .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46513190"/>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5D97249-84CB-420C-A375-25E47C37AEC9}"/>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لكي تكونَ صفوة إيمانكُم كريمة أفضلَ من الذهبِ الفاني المُجَرَّبِ بالنار لتوجَدوا بفخرٍ و مجدٍ و كرامةٍ عندَ استعلان يسوعَ المسيح . ذلك الذي و إن لم تعرفوه تُحبونهُ . هذا الذي الآن لم تروه و أمنتم</a:t>
            </a:r>
            <a:r>
              <a:rPr lang="en-US" sz="3200" b="1" dirty="0">
                <a:solidFill>
                  <a:srgbClr val="FFFFFF"/>
                </a:solidFill>
                <a:latin typeface="Times New Roman" panose="02020603050405020304" pitchFamily="18" charset="0"/>
              </a:rPr>
              <a:t> </a:t>
            </a:r>
            <a:r>
              <a:rPr lang="ar-EG" sz="3200" b="1" dirty="0">
                <a:solidFill>
                  <a:srgbClr val="FFFFFF"/>
                </a:solidFill>
                <a:latin typeface="Times New Roman" panose="02020603050405020304" pitchFamily="18" charset="0"/>
              </a:rPr>
              <a:t>به فتهللوا بفرحٍ لا يُنطقُ به ومُمَجدٌ و تأخذوا كمالَ إيمانكم و خلاص أنفسكُم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59837499"/>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0" name="Title 1"/>
          <p:cNvSpPr txBox="1">
            <a:spLocks/>
          </p:cNvSpPr>
          <p:nvPr/>
        </p:nvSpPr>
        <p:spPr bwMode="auto">
          <a:xfrm>
            <a:off x="0" y="3807324"/>
            <a:ext cx="9144000" cy="537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2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( 12 : 25 – 13 : 12 )</a:t>
            </a:r>
          </a:p>
        </p:txBody>
      </p:sp>
      <p:sp>
        <p:nvSpPr>
          <p:cNvPr id="48131" name="Content Placeholder 3"/>
          <p:cNvSpPr txBox="1">
            <a:spLocks/>
          </p:cNvSpPr>
          <p:nvPr/>
        </p:nvSpPr>
        <p:spPr bwMode="auto">
          <a:xfrm>
            <a:off x="0" y="4345206"/>
            <a:ext cx="9144000" cy="232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2900" b="1" dirty="0">
                <a:solidFill>
                  <a:srgbClr val="FFFFFF"/>
                </a:solidFill>
                <a:latin typeface="Times New Roman" panose="02020603050405020304" pitchFamily="18" charset="0"/>
                <a:cs typeface="Times New Roman" panose="02020603050405020304" pitchFamily="18" charset="0"/>
              </a:rPr>
              <a:t>و رجعَ برنابا و شاولُ من أورشليمَ بعدَما كملا الخدمة ، و أخذا معهما يوحنا أيضاً : المُلقبَ مُرقس . و كانَ في كنيسةِ أنطاكية أنبياءٌ و مُعلمونَ : برنابا و سمعان الذي يُدعى نيجر ، و لوقيوس القيراوني، و مناين الذي تَربى مع هيرودوسَ </a:t>
            </a:r>
            <a:r>
              <a:rPr lang="ar-EG" sz="2900" b="1" dirty="0">
                <a:solidFill>
                  <a:srgbClr val="FFFFFF"/>
                </a:solidFill>
                <a:latin typeface="Times New Roman" panose="02020603050405020304" pitchFamily="18" charset="0"/>
              </a:rPr>
              <a:t>رئيسِ الربعِ ، و شاولُ . و بينما هُم يَخدمونَ الربَّ ويصومونَ قالَ الروحُ القدسُ : افرزوا لي برنابا و شاول للعملِ الذي قد دعوتهما إليهِ . </a:t>
            </a:r>
            <a:endParaRPr lang="ar-EG" sz="29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BD5062-DA98-41E9-9970-65FE1FEC5274}"/>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حينئذٍ صاموا وصلوا ، و وَضعوا عليهما الأيادي ثم أطلقوهما . فهذان إذ أرسلا من الروحِ القدسِ ، انحدرا إلى سلوكية ، و من هناكَ سافرا في البحرِ إلى قبرس . و لما وصلا إلى سلامينا ناديا بكلمةِ اللهِ في مجامعِ اليهودِ و كانَ معهما يوحنا خادماً . و لما اجتازا الجزيرة كلها إلى بافوس وجدا رجلاً ساحراً نبياً كذاباً يهودياً : اسمهُ باريشوع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11377609"/>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A56AE1-BA54-4677-99FD-4A693DC97026}"/>
              </a:ext>
            </a:extLst>
          </p:cNvPr>
          <p:cNvSpPr txBox="1"/>
          <p:nvPr/>
        </p:nvSpPr>
        <p:spPr>
          <a:xfrm>
            <a:off x="0" y="4345206"/>
            <a:ext cx="9143999" cy="2400657"/>
          </a:xfrm>
          <a:prstGeom prst="rect">
            <a:avLst/>
          </a:prstGeom>
          <a:noFill/>
        </p:spPr>
        <p:txBody>
          <a:bodyPr vert="horz" wrap="square" rtlCol="0">
            <a:spAutoFit/>
          </a:bodyPr>
          <a:lstStyle/>
          <a:p>
            <a:pPr algn="r" rtl="1"/>
            <a:r>
              <a:rPr lang="ar-EG" sz="3000" b="1" dirty="0">
                <a:solidFill>
                  <a:srgbClr val="FFFFFF"/>
                </a:solidFill>
                <a:latin typeface="Times New Roman" panose="02020603050405020304" pitchFamily="18" charset="0"/>
              </a:rPr>
              <a:t>هذا كانَ مَع الوالي سرجيوس بولس، و هوَ رجلٌ فهيمٌ. فهذا دعا برنابا وشاول، و التمس أنْ يسمعَ كلمة اللهِ، فقاومهما عليمُ الساحرِ، لأنَّ هكذا يُترجم اسمه طالباً أنْ يصرفَ الوالي عن الإيمانِ. و أما شاول الذي هوَ بولس أيضاً، فامتلأ من الروحِ القدسِ و قالَ: أيُها المُمتلئ من كلِّ غشٍ و كلِّ خبثٍ، يا ابن إبليس يا عدو كل بر، ألا تزال تُفسدُ سبلَ الربِّ المُستقيمة. </a:t>
            </a:r>
            <a:endParaRPr lang="en-GB" sz="3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92793306"/>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D1994EE-45F4-4436-AC15-56DE3795B403}"/>
              </a:ext>
            </a:extLst>
          </p:cNvPr>
          <p:cNvSpPr txBox="1"/>
          <p:nvPr/>
        </p:nvSpPr>
        <p:spPr>
          <a:xfrm>
            <a:off x="0" y="4345206"/>
            <a:ext cx="9144000" cy="2308324"/>
          </a:xfrm>
          <a:prstGeom prst="rect">
            <a:avLst/>
          </a:prstGeom>
          <a:noFill/>
        </p:spPr>
        <p:txBody>
          <a:bodyPr vert="horz" rtlCol="0">
            <a:spAutoFit/>
          </a:bodyPr>
          <a:lstStyle/>
          <a:p>
            <a:pPr algn="r" rtl="1"/>
            <a:r>
              <a:rPr lang="ar-EG" sz="3600" b="1" dirty="0">
                <a:solidFill>
                  <a:srgbClr val="FFFFFF"/>
                </a:solidFill>
                <a:latin typeface="Times New Roman" panose="02020603050405020304" pitchFamily="18" charset="0"/>
              </a:rPr>
              <a:t>فالآنَّ هوذا يدُ الربِّ تأتي عليكَ فتكونَ أعمى، لا تُبصر الشمسَ إلى حينٍ . ففي الحالِ : وَقعَ عليهِ ضبابٌ و ظلمة ٌ، و كانَ يدورُ مُلتمساً مَن يَقودهُ بيدهِ . فالوالي حينئذٍ لما رأى آمن ، و تعجبَ من تعليمِ الربِّ.</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07103796"/>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C831E-E27E-4351-AA17-3DE08368511D}"/>
              </a:ext>
            </a:extLst>
          </p:cNvPr>
          <p:cNvSpPr txBox="1">
            <a:spLocks/>
          </p:cNvSpPr>
          <p:nvPr/>
        </p:nvSpPr>
        <p:spPr bwMode="auto">
          <a:xfrm>
            <a:off x="0" y="3609819"/>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( 142 : 9 ، 8 )</a:t>
            </a:r>
          </a:p>
        </p:txBody>
      </p:sp>
      <p:sp>
        <p:nvSpPr>
          <p:cNvPr id="3" name="Content Placeholder 3">
            <a:extLst>
              <a:ext uri="{FF2B5EF4-FFF2-40B4-BE49-F238E27FC236}">
                <a16:creationId xmlns:a16="http://schemas.microsoft.com/office/drawing/2014/main" id="{4AAAE1ED-68EC-499C-A49C-2CA9289293F6}"/>
              </a:ext>
            </a:extLst>
          </p:cNvPr>
          <p:cNvSpPr txBox="1">
            <a:spLocks/>
          </p:cNvSpPr>
          <p:nvPr/>
        </p:nvSpPr>
        <p:spPr bwMode="auto">
          <a:xfrm>
            <a:off x="0" y="4345206"/>
            <a:ext cx="9144000"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800" b="1" dirty="0">
                <a:solidFill>
                  <a:srgbClr val="FFFFFF"/>
                </a:solidFill>
                <a:latin typeface="Times New Roman" panose="02020603050405020304" pitchFamily="18" charset="0"/>
                <a:cs typeface="Times New Roman" panose="02020603050405020304" pitchFamily="18" charset="0"/>
              </a:rPr>
              <a:t>رُوحُكَ القـُدوسُ يُهديني إلى الاستقامةِ . فلأسمعْ بالغدواتِ رَحمتَكَ . </a:t>
            </a:r>
          </a:p>
          <a:p>
            <a:pPr algn="ctr" rtl="1" eaLnBrk="1" hangingPunct="1">
              <a:spcBef>
                <a:spcPct val="20000"/>
              </a:spcBef>
            </a:pPr>
            <a:r>
              <a:rPr lang="ar-EG" sz="4800" b="1" dirty="0">
                <a:solidFill>
                  <a:srgbClr val="FFFFFF"/>
                </a:solidFill>
                <a:latin typeface="Times New Roman" panose="02020603050405020304" pitchFamily="18" charset="0"/>
                <a:cs typeface="Times New Roman" panose="02020603050405020304" pitchFamily="18" charset="0"/>
              </a:rPr>
              <a:t>فإنـِّي عليكَ توَكلتُ .  </a:t>
            </a:r>
          </a:p>
        </p:txBody>
      </p:sp>
    </p:spTree>
    <p:extLst>
      <p:ext uri="{BB962C8B-B14F-4D97-AF65-F5344CB8AC3E}">
        <p14:creationId xmlns:p14="http://schemas.microsoft.com/office/powerpoint/2010/main" val="4083692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AD9E02A-A0A3-4CCE-86A6-8925BDBCCEFA}"/>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هى معهن . فأخرجَ بطرسُ الجميعَ خارجاً و جثا على ركبتيهِ و صلى ثم التفتَ إلى الجسدِ و قالَ يا طابيثا قومي . ففتحتْ عَينيها و لما أبصرتْ بطرسَ جلستْ . فناولها يدهُ و أقامها . ثم دعا القديسين و الأراملَ و أوقفها لهم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15479647"/>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2AAF-C5D8-4836-98E7-A08F61C0BFCF}"/>
              </a:ext>
            </a:extLst>
          </p:cNvPr>
          <p:cNvSpPr>
            <a:spLocks noGrp="1"/>
          </p:cNvSpPr>
          <p:nvPr/>
        </p:nvSpPr>
        <p:spPr bwMode="auto">
          <a:xfrm>
            <a:off x="0" y="3632512"/>
            <a:ext cx="9144000" cy="7126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لوقا البشير ( 11 : 1 - 13 )</a:t>
            </a:r>
            <a:endParaRPr lang="en-US" sz="4000" dirty="0"/>
          </a:p>
        </p:txBody>
      </p:sp>
      <p:sp>
        <p:nvSpPr>
          <p:cNvPr id="3" name="Content Placeholder 3">
            <a:extLst>
              <a:ext uri="{FF2B5EF4-FFF2-40B4-BE49-F238E27FC236}">
                <a16:creationId xmlns:a16="http://schemas.microsoft.com/office/drawing/2014/main" id="{F8981B3F-14BD-461C-B803-7B4816736A54}"/>
              </a:ext>
            </a:extLst>
          </p:cNvPr>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و إذ كانَ يُصلي في موضعٍ قفر ، لما فرَغ قالَ لهُ واحدٌ من تلاميذِهِ : يا ربُ عَلمْنا أنْ نُصلي كما علمَ يوحنا أيضاً تلاميذهُ . فقالَ لهم متى صَليُتم فقولوا : أبانا الذي في السمواتِ ، ليَتقدسِ اسمُكَ. ليأتِ ملكوتـُكَ . لتكنْ </a:t>
            </a:r>
            <a:r>
              <a:rPr lang="ar-EG" sz="3200" b="1" dirty="0">
                <a:solidFill>
                  <a:srgbClr val="FFFFFF"/>
                </a:solidFill>
                <a:latin typeface="Times New Roman" panose="02020603050405020304" pitchFamily="18" charset="0"/>
              </a:rPr>
              <a:t>مشيئتـُك كما في السماءِ كذلكَ على الأرضِ. خبزنا الآتي أعطِنا إياهُ كلَّ يومٍ. و اغفرْ لنا خطايانا، لأنـَّنا نحنُ أيضاً نغفرُ لكلِّ مَن يُذنِبُ إلينا.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600146"/>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3A15D1-B196-42DD-8C0F-5E187EE51A44}"/>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لا تـُدخلنا في تجربةٍ، لكنْ نَجنا من الشريرِ. ثم قالَ لهم : مَن منكم يكونُ لهُ صديقٌ، و يَمضي إليه، في نصفِ الليلِ و يَقولُ لهُ : يا صديقي : أقرضني ثلاثة أرغفةٍ. لأنَّ صَدِيقاً لي جاءَني من سفرٍ، و ليسَ لي ما أقدمُ لهُ، فيجيبُ ذلكَ من داخلٍ و يقولُ : لا تزعجني. فإني أغلقتُ بابي، و أولادي مَعي على فراشي لا أقدرُ أن أقومَ و أعطيكَ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22181110"/>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A8699E-0859-4502-A63C-C84B07DBCDBF}"/>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أقولُ لكُم : إنْ كانَ لا يقومُ و يُعطيهِ لكونِهِ صديقهُ ، فإنهُ من أجلِ لجاجتِه يقومُ و يُعطيهِ ما يحتاجُ إليهِ. و أنا أيضاً أقولُ لكمْ : اسألوا تُعطوا، اطلبوا تَجدوا ، اقرعوا يُفتح لكمْ : لأنَّ كلَّ مَن يسألُ يأخذ ، ومَن يَطلبُ يَجدُ ، و مَنْ يَقرعُ يُفتحُ لهُ ، فأيُ أبٍ منكم يسألهُ ابنُهُ ُخبزاً فيُعطيهِ حَجراً ، أو يسألهُ سمكة فيُعطيهُ حية بَدل السمكةِ .</a:t>
            </a:r>
          </a:p>
        </p:txBody>
      </p:sp>
    </p:spTree>
    <p:extLst>
      <p:ext uri="{BB962C8B-B14F-4D97-AF65-F5344CB8AC3E}">
        <p14:creationId xmlns:p14="http://schemas.microsoft.com/office/powerpoint/2010/main" val="1400407266"/>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CC8079C-C36D-4E3F-95E7-28EFE9679938}"/>
              </a:ext>
            </a:extLst>
          </p:cNvPr>
          <p:cNvSpPr txBox="1"/>
          <p:nvPr/>
        </p:nvSpPr>
        <p:spPr>
          <a:xfrm>
            <a:off x="0" y="4345206"/>
            <a:ext cx="9144000" cy="1938992"/>
          </a:xfrm>
          <a:prstGeom prst="rect">
            <a:avLst/>
          </a:prstGeom>
          <a:noFill/>
        </p:spPr>
        <p:txBody>
          <a:bodyPr vert="horz" rtlCol="0">
            <a:spAutoFit/>
          </a:bodyPr>
          <a:lstStyle/>
          <a:p>
            <a:pPr algn="r" rtl="1"/>
            <a:r>
              <a:rPr lang="ar-EG" sz="4000" b="1" dirty="0">
                <a:solidFill>
                  <a:srgbClr val="FFFFFF"/>
                </a:solidFill>
                <a:latin typeface="Times New Roman" panose="02020603050405020304" pitchFamily="18" charset="0"/>
              </a:rPr>
              <a:t>أو يَسألهُ بَيضة ، فيُعطيهِ عَقرباً . فإنْ كنتم و أنتم أشرارٌ تعرفونَ أنْ تعطوا أولادَكم عطايا جيِّدة ، فكمْ بالحريِّ الآبُ من السماءِ يُعطي الروحَ القدسَ للذينَ يَسألونهُ .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82073771"/>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2120867"/>
      </p:ext>
    </p:extLst>
  </p:cSld>
  <p:clrMapOvr>
    <a:masterClrMapping/>
  </p:clrMapOvr>
  <p:transition spd="slow" advClick="0" advTm="0"/>
</p:sld>
</file>

<file path=ppt/slides/slide5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bwMode="auto">
          <a:xfrm>
            <a:off x="-1667436" y="19050"/>
            <a:ext cx="1667435"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 بؤونه</a:t>
            </a:r>
            <a:endParaRPr lang="en-US" dirty="0"/>
          </a:p>
        </p:txBody>
      </p:sp>
      <p:sp>
        <p:nvSpPr>
          <p:cNvPr id="51203" name="Title 1"/>
          <p:cNvSpPr txBox="1">
            <a:spLocks/>
          </p:cNvSpPr>
          <p:nvPr/>
        </p:nvSpPr>
        <p:spPr bwMode="auto">
          <a:xfrm>
            <a:off x="0" y="3753535"/>
            <a:ext cx="9144000" cy="591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200" b="1" u="sng" dirty="0">
                <a:solidFill>
                  <a:srgbClr val="FFC000"/>
                </a:solidFill>
                <a:latin typeface="Times New Roman" panose="02020603050405020304" pitchFamily="18" charset="0"/>
                <a:cs typeface="Times New Roman" panose="02020603050405020304" pitchFamily="18" charset="0"/>
              </a:rPr>
              <a:t>من رسالة معلمنا بولس الرسول الأولى إلى كورنثوس ( 2 : 6 - 16 )</a:t>
            </a:r>
          </a:p>
        </p:txBody>
      </p:sp>
      <p:sp>
        <p:nvSpPr>
          <p:cNvPr id="51204" name="Content Placeholder 3"/>
          <p:cNvSpPr txBox="1">
            <a:spLocks/>
          </p:cNvSpPr>
          <p:nvPr/>
        </p:nvSpPr>
        <p:spPr bwMode="auto">
          <a:xfrm>
            <a:off x="-1" y="4345206"/>
            <a:ext cx="9144000" cy="232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2900" b="1" dirty="0">
                <a:solidFill>
                  <a:srgbClr val="FFFFFF"/>
                </a:solidFill>
                <a:latin typeface="Times New Roman" panose="02020603050405020304" pitchFamily="18" charset="0"/>
                <a:cs typeface="Times New Roman" panose="02020603050405020304" pitchFamily="18" charset="0"/>
              </a:rPr>
              <a:t>لكنَّنا نتكلمُ بحكمةٍ بينَ الكاملينَ. لا بحكمةِ هذا الدهرِ، و لا بحكمةِ رؤساءِ هذا الدهر الذينَ يُبطلونَ، بلْ ننطقُ بحكمةِ اللهِ في سرٍّ. الحكمة المكتومة التي سَبقَ اللهُ فعيَّنها قبلَ الدهورِ لمجدِنا. التي لم يَعرفها أحدٌ من رؤساءِ هذا الدهرِ</a:t>
            </a:r>
            <a:r>
              <a:rPr lang="ar-EG" sz="2900" b="1" dirty="0">
                <a:solidFill>
                  <a:srgbClr val="FFFFFF"/>
                </a:solidFill>
                <a:latin typeface="Times New Roman" panose="02020603050405020304" pitchFamily="18" charset="0"/>
              </a:rPr>
              <a:t>. لأنهم لو عَرفوها لما صلبوا ربَّ المجدِ. بلْ كما هوَ مكتوبٌ: ما لم ترهُ عينٌ، و لم تَسمعْ بهِ أذنٌ، و لمْ يَخطر على قلبِ بشرٍ ما أعدهُ اللهُ للذينَ يُحبونهُ.</a:t>
            </a:r>
            <a:endParaRPr lang="ar-EG" sz="29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C4B01E7-1212-4B5D-AC57-1670A9F6844A}"/>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فأعلنهُ اللهُ لنا نحن بروحِهِ، لأنَّ الروحَ يَفحصُ كلَّ شيءٍ، حتى أعماقَ اللهِ. لأنهُ مَن من الناسِ يَعرفُ أمورَ الإنسانِ. إلا رُوحُ الإنسانِ الساكنِ فيهِ : هكذا أيضاً أمورُ اللهِ ، لا يعرفها أحدٌ إلا روحُ اللهِ. و نحنُ لم نأخذْ رُوحَ العالمِ بلْ الروحَ الذي من اللهِ ، لنعرف الأشياءَ الموهوبة لنا من اللهِ . التي نتكلمُ بِها أيضاً ليسَ بتعليمِ أقوالِ حكمةٍ بشريةٍ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02285960"/>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11E3A92-D0C6-49BA-BFC7-1C239FB6BC7B}"/>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بلْ بتعليمِ الروحِ مُقارنينَ الروحياتِ بالروحياتِ . و لكنَّ الإنسانَ النفسانيَّ لا يقبلُ ما لروحِ اللهِ ، لأنهُ عندهُ جهالة ٌ ، و لا يقدرُ أنْ يَعرفهُ : لأنهُ حُكِمَ فيهِ روحياً . وأما الروحاني فيحكمُ في كلِّ شيءٍ ، و هو لا يُحكَمُ فيهِ من أحدٍ . لأنهُ مَنْ عَرَفَ فِكرَ الربِّ و مَنْ يُمكنهُ أنْ يعلمَهُ . و أما نحنُ فلنا فكرُ المسيحَ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78384253"/>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txBox="1">
            <a:spLocks/>
          </p:cNvSpPr>
          <p:nvPr/>
        </p:nvSpPr>
        <p:spPr bwMode="auto">
          <a:xfrm>
            <a:off x="0" y="3753535"/>
            <a:ext cx="9144000" cy="591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400" b="1" u="sng" dirty="0">
                <a:solidFill>
                  <a:srgbClr val="FFC000"/>
                </a:solidFill>
                <a:latin typeface="Times New Roman" panose="02020603050405020304" pitchFamily="18" charset="0"/>
                <a:cs typeface="Times New Roman" panose="02020603050405020304" pitchFamily="18" charset="0"/>
              </a:rPr>
              <a:t>الكاثوليكون من رسالة معلمنا بطرس الرسول الثانية (1 : 1-8 )</a:t>
            </a:r>
          </a:p>
        </p:txBody>
      </p:sp>
      <p:sp>
        <p:nvSpPr>
          <p:cNvPr id="55299" name="Content Placeholder 3"/>
          <p:cNvSpPr txBox="1">
            <a:spLocks/>
          </p:cNvSpPr>
          <p:nvPr/>
        </p:nvSpPr>
        <p:spPr bwMode="auto">
          <a:xfrm>
            <a:off x="0" y="4398994"/>
            <a:ext cx="9143999" cy="232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2800" b="1" dirty="0">
                <a:solidFill>
                  <a:srgbClr val="FFFFFF"/>
                </a:solidFill>
                <a:latin typeface="Times New Roman" panose="02020603050405020304" pitchFamily="18" charset="0"/>
                <a:cs typeface="Times New Roman" panose="02020603050405020304" pitchFamily="18" charset="0"/>
              </a:rPr>
              <a:t>سمعانُ بطرسُ عبدُ يسوعَ المسيحِ و رسولهُ إلى الذينَ نالوا معنا إيماناً ثميناً مُساوياً لنا ببرِّ إلهنا والمُخَلصِ يسوعَ المسيحِ . لتَكثرْ لكمْ النعمة ُ و السلامُ ، بمعرفةِ اللهِ و يسوعَ المسيحِ ربِّنا . كما أنَّ كلَّ شيءٍ قد صارَ لنا بقوةِ لاهوتِهِ للحياةِ </a:t>
            </a:r>
            <a:r>
              <a:rPr lang="ar-EG" sz="2800" b="1" dirty="0">
                <a:solidFill>
                  <a:srgbClr val="FFFFFF"/>
                </a:solidFill>
                <a:latin typeface="Times New Roman" panose="02020603050405020304" pitchFamily="18" charset="0"/>
              </a:rPr>
              <a:t>و التقوى التي وُهِبتْ لنا بمعرفِةِ الذي دَعانا بمجدِهِ والفضيلةِ. و بواسطةِ هذهِ الأمجادِ الجليلةِ التي وُهِبتْ لنا لكي تصيروا بها شُركاءَ الطبيعةِ الإلهيةِ . </a:t>
            </a:r>
            <a:endParaRPr lang="ar-EG" sz="28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9CD5A02-1629-4E93-BE79-91B27EAC0E46}"/>
              </a:ext>
            </a:extLst>
          </p:cNvPr>
          <p:cNvSpPr txBox="1"/>
          <p:nvPr/>
        </p:nvSpPr>
        <p:spPr>
          <a:xfrm>
            <a:off x="0" y="4345206"/>
            <a:ext cx="9144000" cy="2400657"/>
          </a:xfrm>
          <a:prstGeom prst="rect">
            <a:avLst/>
          </a:prstGeom>
          <a:noFill/>
        </p:spPr>
        <p:txBody>
          <a:bodyPr vert="horz" rtlCol="0">
            <a:spAutoFit/>
          </a:bodyPr>
          <a:lstStyle/>
          <a:p>
            <a:pPr algn="r" rtl="1"/>
            <a:r>
              <a:rPr lang="ar-EG" sz="3000" b="1" dirty="0">
                <a:solidFill>
                  <a:srgbClr val="FFFFFF"/>
                </a:solidFill>
                <a:latin typeface="Times New Roman" panose="02020603050405020304" pitchFamily="18" charset="0"/>
              </a:rPr>
              <a:t>هاربينَ من شهوةِ الفسادِ التي في العالمِ. و لهذا عَيْنهُ - و أنتم باذلونَ كلَّ اجتهادٍ - قـَدِّمُوا في إيمانِكُمْ فضيلة ً و في الفضيلةِ مَعرفِة. و في المعرفةِ تعفـُفاً. و في التعففِ صَبراً. و في الصبرِ تَقوى. وفي التقوى مَودَّة أخوية. و في المودةِ الأخويةِ محبة. لأنَّ هذهِ إذا كانتْ فيكم و كثرتْ تـُصيِّرُكُمْ لا مُتكاسلينَ و لا غيرَ مُثمرينَ في معرفةِ ربَّنا يسوعَ المسيحِ .</a:t>
            </a:r>
            <a:endParaRPr lang="en-GB" sz="3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592372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48C9F4C-A874-428A-AD2A-30ECC1A20306}"/>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حَية . و ظهرَ هذا الأمرُ في كلِّ يافا . فآمنَ كثيرون بالربِّ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5093710"/>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418" name="Title 1"/>
          <p:cNvSpPr txBox="1">
            <a:spLocks/>
          </p:cNvSpPr>
          <p:nvPr/>
        </p:nvSpPr>
        <p:spPr bwMode="auto">
          <a:xfrm>
            <a:off x="0" y="1"/>
            <a:ext cx="9144000" cy="6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5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( 14 : 8 – 22 ) </a:t>
            </a:r>
          </a:p>
        </p:txBody>
      </p:sp>
      <p:sp>
        <p:nvSpPr>
          <p:cNvPr id="60419"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و كانَ يجلسُ في لِسترة رجلٌ عاجزُ الرِجْلينِ ، مُقعدٌ من بَطنِ أمِّهِ و لمْ يَمشِ قط . هذا كانَ يَسمعُ بولسَ يتكلمُ ، فشخصَ إليه . و إذ رأى أنَّ لهُ إيماناً ليُشفىَ. قالَ لهُ بصوتٍ عظيمٍ : قمْ مُنتصباً على رجليكَ . فوثبَ </a:t>
            </a:r>
            <a:r>
              <a:rPr lang="ar-EG" sz="3200" b="1" dirty="0">
                <a:solidFill>
                  <a:srgbClr val="FFFFFF"/>
                </a:solidFill>
                <a:latin typeface="Times New Roman" panose="02020603050405020304" pitchFamily="18" charset="0"/>
              </a:rPr>
              <a:t>و صارَ يمشي . فالجموعُ لما رَأوا مَا فعَلهُ بولسُ ، رَفعوا صوتَهم بلغةِ ليكأونية قائلينَ أنَّ الآلهة تشبَّهوا بالبشرِ و نزَلوا إلينا .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02548EF-DC29-4D72-B374-4B37F2A6B010}"/>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فكانوا يَدعونَ برنابا زَفسَ و بولسَ هرمس ، إذ كانَ هوَ المُتقدم في الكلامِ . فأتى كاهنُ زفسَ الذي كانَ قدَّامَ المدينةِ بثيرانٍ و أكاليلَ عندَ الأبوابِ و كانَ يُريدُ أنْ يذبحَ معَ الجموعِ . فلما سَمِعَ الرسولانَ برنابا و بولسُ مَزَّقا ثيابَهما و أسرَعا إلى الجمعِ صارخينَ و قائلينَ: أيُها الرجالُ لماذا تصنعونَ هذا . نحنُ أيضاً بَشرٌ نقبلُ الآلامَ مِثلكمْ،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79305840"/>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1997AEA-1AE0-46BD-8940-187122B0ACEC}"/>
              </a:ext>
            </a:extLst>
          </p:cNvPr>
          <p:cNvSpPr txBox="1"/>
          <p:nvPr/>
        </p:nvSpPr>
        <p:spPr>
          <a:xfrm>
            <a:off x="-147918" y="4345206"/>
            <a:ext cx="9291918" cy="2477601"/>
          </a:xfrm>
          <a:prstGeom prst="rect">
            <a:avLst/>
          </a:prstGeom>
          <a:noFill/>
        </p:spPr>
        <p:txBody>
          <a:bodyPr vert="horz" wrap="square" rtlCol="0">
            <a:spAutoFit/>
          </a:bodyPr>
          <a:lstStyle/>
          <a:p>
            <a:pPr algn="r" rtl="1"/>
            <a:r>
              <a:rPr lang="ar-EG" sz="3100" b="1" dirty="0">
                <a:solidFill>
                  <a:srgbClr val="FFFFFF"/>
                </a:solidFill>
                <a:latin typeface="Times New Roman" panose="02020603050405020304" pitchFamily="18" charset="0"/>
              </a:rPr>
              <a:t>نُبَشِّركم بأنْ : تبتعدوا عن هذهِ الأباطيلِ إلى الإلهِ الحيِّ الذي خلقَ السماءَ و الأرضَ و البحرَ و كلَّ ما فيها. الذي في الأجيالِ الماضيةِ تركَ جميعَ الأممِ يَسلكونَ في طرقِهمْ. مع أنهُ لمْ يَتركْ نفسَهُ بلا شاهدٍ، و هوَ يَفعلُ خيراً يُعطيكم من السماءِ أمطاراً و أزمنَة مُثمِرة. و يُشبعُ قلوبَكم طعاماً و سُروراً. و فلما قالا هذا كفَّ الجموعُ بالجهدِ عَن أنْ يَذبحوا لهما. </a:t>
            </a:r>
            <a:endParaRPr lang="en-GB" sz="31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88069307"/>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D32134B-AEFA-47E8-BAE5-6DA4D6693D23}"/>
              </a:ext>
            </a:extLst>
          </p:cNvPr>
          <p:cNvSpPr txBox="1"/>
          <p:nvPr/>
        </p:nvSpPr>
        <p:spPr>
          <a:xfrm>
            <a:off x="-134471" y="4345206"/>
            <a:ext cx="9278471" cy="2323713"/>
          </a:xfrm>
          <a:prstGeom prst="rect">
            <a:avLst/>
          </a:prstGeom>
          <a:noFill/>
        </p:spPr>
        <p:txBody>
          <a:bodyPr vert="horz" wrap="square" rtlCol="0">
            <a:spAutoFit/>
          </a:bodyPr>
          <a:lstStyle/>
          <a:p>
            <a:pPr algn="r" rtl="1"/>
            <a:r>
              <a:rPr lang="ar-EG" sz="2900" b="1" dirty="0">
                <a:solidFill>
                  <a:srgbClr val="FFFFFF"/>
                </a:solidFill>
                <a:latin typeface="Times New Roman" panose="02020603050405020304" pitchFamily="18" charset="0"/>
              </a:rPr>
              <a:t>ثم أتى يَهودٌ من إنطاكية و أيقونية و أقنعوا الجموعَ فرجموا بولسَ و جَرُوهُ خارج المدينةِ ظانينَ أنهُ قد ماتَ. و لكنْ إذ أحاط بهِ التلاميذ قامَ و دخلَ المدينة و في الغدِ خرجَ مع برنابا إلى دربةِ. فبَشرا في تلكَ المدينةِ و تلمذا كثيرينَ. ثم رَجِعا إلى لسترة و أيقونية و إنطاكية يُثبِّتان أنفسَ التلاميذِ و يَعظانِهم أنْ يَثبتوا في الإيمانِ و أنهُ بضيقاتٍ كثيرةٍ يَنبغي أن ندخلَ ملكوتَ اللهِ.</a:t>
            </a:r>
            <a:endParaRPr lang="en-GB" sz="29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58024724"/>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1DB6-1D0C-4C83-83AE-D6F0CD6FD157}"/>
              </a:ext>
            </a:extLst>
          </p:cNvPr>
          <p:cNvSpPr txBox="1">
            <a:spLocks/>
          </p:cNvSpPr>
          <p:nvPr/>
        </p:nvSpPr>
        <p:spPr bwMode="auto">
          <a:xfrm>
            <a:off x="0" y="3648853"/>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(12 : 6)</a:t>
            </a:r>
          </a:p>
        </p:txBody>
      </p:sp>
      <p:sp>
        <p:nvSpPr>
          <p:cNvPr id="3" name="Content Placeholder 3">
            <a:extLst>
              <a:ext uri="{FF2B5EF4-FFF2-40B4-BE49-F238E27FC236}">
                <a16:creationId xmlns:a16="http://schemas.microsoft.com/office/drawing/2014/main" id="{BACF8778-D6A8-40B8-8220-26131A909F9E}"/>
              </a:ext>
            </a:extLst>
          </p:cNvPr>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400" b="1">
                <a:solidFill>
                  <a:srgbClr val="FFFFFF"/>
                </a:solidFill>
                <a:latin typeface="Times New Roman" panose="02020603050405020304" pitchFamily="18" charset="0"/>
                <a:cs typeface="Times New Roman" panose="02020603050405020304" pitchFamily="18" charset="0"/>
              </a:rPr>
              <a:t>أسبحُ الربَّ الذي أحسنَ إليَّ ، و أرتلُ لاسمِ الربِّ العالي و أما أنا فعلى رحمتك توكلتُ يبتهج قلبي بخلاصكَ .  </a:t>
            </a:r>
          </a:p>
        </p:txBody>
      </p:sp>
    </p:spTree>
    <p:extLst>
      <p:ext uri="{BB962C8B-B14F-4D97-AF65-F5344CB8AC3E}">
        <p14:creationId xmlns:p14="http://schemas.microsoft.com/office/powerpoint/2010/main" val="1892164061"/>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BD0D-1B59-4F86-B90E-6323A03C9EB5}"/>
              </a:ext>
            </a:extLst>
          </p:cNvPr>
          <p:cNvSpPr>
            <a:spLocks noGrp="1"/>
          </p:cNvSpPr>
          <p:nvPr/>
        </p:nvSpPr>
        <p:spPr bwMode="auto">
          <a:xfrm>
            <a:off x="0" y="3660106"/>
            <a:ext cx="9144000" cy="685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لوقا البشير ( 5 : 17 – 26 )</a:t>
            </a:r>
            <a:endParaRPr lang="en-US" sz="4000" dirty="0"/>
          </a:p>
        </p:txBody>
      </p:sp>
      <p:sp>
        <p:nvSpPr>
          <p:cNvPr id="3" name="Content Placeholder 3">
            <a:extLst>
              <a:ext uri="{FF2B5EF4-FFF2-40B4-BE49-F238E27FC236}">
                <a16:creationId xmlns:a16="http://schemas.microsoft.com/office/drawing/2014/main" id="{624134C1-06CF-4ACF-AEED-A4CDA1DE8D9A}"/>
              </a:ext>
            </a:extLst>
          </p:cNvPr>
          <p:cNvSpPr txBox="1">
            <a:spLocks/>
          </p:cNvSpPr>
          <p:nvPr/>
        </p:nvSpPr>
        <p:spPr bwMode="auto">
          <a:xfrm>
            <a:off x="-134471" y="4425888"/>
            <a:ext cx="9318812" cy="232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pPr>
            <a:r>
              <a:rPr lang="ar-EG" sz="2900" b="1" dirty="0">
                <a:solidFill>
                  <a:srgbClr val="FFFFFF"/>
                </a:solidFill>
                <a:latin typeface="Times New Roman" panose="02020603050405020304" pitchFamily="18" charset="0"/>
                <a:cs typeface="Times New Roman" panose="02020603050405020304" pitchFamily="18" charset="0"/>
              </a:rPr>
              <a:t>و في أحدِ الأيام كانَ يُعلم و كان الفريسيون و معلمو الناموس جالسين ، و هم قد أتوا من كلِّ الجليل و اليهودية و أورشليم . و كانت قوة الربِّ لشفائهم ، و إذ برجال قد أحضروا إليه رجلاً مفلوجاً على سريرٍ . و كانوا </a:t>
            </a:r>
            <a:r>
              <a:rPr lang="ar-EG" sz="2900" b="1" dirty="0">
                <a:solidFill>
                  <a:srgbClr val="FFFFFF"/>
                </a:solidFill>
                <a:latin typeface="Times New Roman" panose="02020603050405020304" pitchFamily="18" charset="0"/>
              </a:rPr>
              <a:t>يُحاولون أن يُدخلوه و يضعوه أمامهُ . و لما لم يُجدوا كيف يُقدمونه إليه لسببِ الجمع ، صعدوا على السطح و دلوهم مع السرير من على السقف في الوسط قدام يسوع . </a:t>
            </a:r>
            <a:endParaRPr lang="ar-EG" sz="29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3471879"/>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528291E-AD34-49C5-B25E-C96844647F06}"/>
              </a:ext>
            </a:extLst>
          </p:cNvPr>
          <p:cNvSpPr txBox="1"/>
          <p:nvPr/>
        </p:nvSpPr>
        <p:spPr>
          <a:xfrm>
            <a:off x="0" y="4345206"/>
            <a:ext cx="9144000" cy="2400657"/>
          </a:xfrm>
          <a:prstGeom prst="rect">
            <a:avLst/>
          </a:prstGeom>
          <a:noFill/>
        </p:spPr>
        <p:txBody>
          <a:bodyPr vert="horz" wrap="square" rtlCol="0">
            <a:spAutoFit/>
          </a:bodyPr>
          <a:lstStyle/>
          <a:p>
            <a:pPr algn="r" rtl="1"/>
            <a:r>
              <a:rPr lang="ar-EG" sz="3000" b="1" dirty="0">
                <a:solidFill>
                  <a:srgbClr val="FFFFFF"/>
                </a:solidFill>
                <a:latin typeface="Times New Roman" panose="02020603050405020304" pitchFamily="18" charset="0"/>
              </a:rPr>
              <a:t>فلما رأى إيمانهم قالَ للمفلوج أيُها الإنسانُ مَغفورة لكَ خطاياك فابتدأ الكتبة و الفريسيون يُفكرونَ قائلينَ مَن هذا الذي يَتكلم بهذه التجاديف. مَن يَقدر أن يغفرَ الخطايا، إلا الله الواحدُ وحده. فعَلمَ يسوع بأفكارهم و أجابَ و قال لهم : لماذا تفكرونَ في قلوبِكم . أيُهما أيسر أنْ يُقال مغفورة لكَ خطاياك أم أن يُقال و امتلئوا خوفاً قائلينَ : إننا قد رأينا اليوم عجائبَ .</a:t>
            </a:r>
            <a:endParaRPr lang="en-GB" sz="3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26632938"/>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351D5EA-6762-41DE-8F0B-E1FE721646E0}"/>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 قم و امش . و لكن لكي تعلموا أنَّ لابن البشرِ سلطاناً على الأرضِ ، أن يغفرَ الخطايا قالَ للمفلوجِ : لكَ أقولُ قمْ و احمل سريركَ و اذهب إلى بيتكَ . فللوقت قام أمامهم ، و حمل ما كانَ راقداً عليهِ ، و مضى إلى بيتِهِ و هو يُمجد اللهَ . فأخذت الجميع حيرة و مجدوا الله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31434310"/>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8123213"/>
      </p:ext>
    </p:extLst>
  </p:cSld>
  <p:clrMapOvr>
    <a:masterClrMapping/>
  </p:clrMapOvr>
  <p:transition spd="slow" advClick="0" advTm="0"/>
</p:sld>
</file>

<file path=ppt/slides/slide5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Title 1"/>
          <p:cNvSpPr>
            <a:spLocks noGrp="1"/>
          </p:cNvSpPr>
          <p:nvPr>
            <p:ph type="title"/>
          </p:nvPr>
        </p:nvSpPr>
        <p:spPr bwMode="auto">
          <a:xfrm>
            <a:off x="-1707776" y="19050"/>
            <a:ext cx="1707776"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rtl="1" eaLnBrk="1" hangingPunct="1"/>
            <a:r>
              <a:rPr lang="ar-EG" dirty="0"/>
              <a:t>3 بؤونه</a:t>
            </a:r>
            <a:endParaRPr lang="en-US" dirty="0"/>
          </a:p>
        </p:txBody>
      </p:sp>
      <p:sp>
        <p:nvSpPr>
          <p:cNvPr id="64515" name="Title 1"/>
          <p:cNvSpPr txBox="1">
            <a:spLocks/>
          </p:cNvSpPr>
          <p:nvPr/>
        </p:nvSpPr>
        <p:spPr bwMode="auto">
          <a:xfrm>
            <a:off x="0" y="3805518"/>
            <a:ext cx="9144000" cy="53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200" b="1" u="sng" dirty="0">
                <a:solidFill>
                  <a:srgbClr val="FFC000"/>
                </a:solidFill>
                <a:latin typeface="Times New Roman" panose="02020603050405020304" pitchFamily="18" charset="0"/>
                <a:cs typeface="Times New Roman" panose="02020603050405020304" pitchFamily="18" charset="0"/>
              </a:rPr>
              <a:t>من رسالة معلمنا بولس الرسول الأولى إلى أهل كورنثوس(1:4–16)</a:t>
            </a:r>
          </a:p>
        </p:txBody>
      </p:sp>
      <p:sp>
        <p:nvSpPr>
          <p:cNvPr id="64516"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هكذا فليحسبنا الناسُ : كخدام المسيح و وكلاء سرائر الله ، ثم يُسالُ في الوكلاءِ ، لكي يُوجد الإنسانُ أميناً . و أما أنا فاقل شئ عندي : أن يُحكم فيَّ منكم ، أو من يوم بشرٍ ، بل لستُ أحكمُ في نَفسي أيضاً . </a:t>
            </a:r>
            <a:r>
              <a:rPr lang="ar-EG" sz="3200" b="1" dirty="0">
                <a:solidFill>
                  <a:srgbClr val="FFFFFF"/>
                </a:solidFill>
                <a:latin typeface="Times New Roman" panose="02020603050405020304" pitchFamily="18" charset="0"/>
              </a:rPr>
              <a:t>فإني لستُ أعرفُ شيئاً من ذاتي لكنني لستُ بذلك مبرراً . و لكن الذي يَحكمُ فيَّ هوَ الربُ . إذاً لا تحكموا في الشيء قبل الوقت ،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6160-2429-470D-9722-5A71A0F588AE}"/>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(9:27)</a:t>
            </a:r>
          </a:p>
        </p:txBody>
      </p:sp>
      <p:sp>
        <p:nvSpPr>
          <p:cNvPr id="3" name="Content Placeholder 3">
            <a:extLst>
              <a:ext uri="{FF2B5EF4-FFF2-40B4-BE49-F238E27FC236}">
                <a16:creationId xmlns:a16="http://schemas.microsoft.com/office/drawing/2014/main" id="{81154D76-DDC8-4973-BEDA-9ADB6C97B734}"/>
              </a:ext>
            </a:extLst>
          </p:cNvPr>
          <p:cNvSpPr txBox="1">
            <a:spLocks/>
          </p:cNvSpPr>
          <p:nvPr/>
        </p:nvSpPr>
        <p:spPr bwMode="auto">
          <a:xfrm>
            <a:off x="0" y="4345206"/>
            <a:ext cx="9144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eaLnBrk="1" hangingPunct="1">
              <a:spcBef>
                <a:spcPct val="20000"/>
              </a:spcBef>
            </a:pPr>
            <a:r>
              <a:rPr lang="ar-EG" sz="3200" b="1">
                <a:solidFill>
                  <a:srgbClr val="FFFFFF"/>
                </a:solidFill>
                <a:latin typeface="Times New Roman" panose="02020603050405020304" pitchFamily="18" charset="0"/>
                <a:cs typeface="Times New Roman" panose="02020603050405020304" pitchFamily="18" charset="0"/>
              </a:rPr>
              <a:t>الربُ عزٌ لشعبهِ . و هو موأزرُ خلاص مسيحهِ . خلصْ شعبكَ و باركْ ميراثكَ . ارعَهم ارفعهم إلى الأبدِ .  </a:t>
            </a:r>
          </a:p>
        </p:txBody>
      </p:sp>
    </p:spTree>
    <p:extLst>
      <p:ext uri="{BB962C8B-B14F-4D97-AF65-F5344CB8AC3E}">
        <p14:creationId xmlns:p14="http://schemas.microsoft.com/office/powerpoint/2010/main" val="3341770684"/>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0224541-5BE0-4D4F-822F-955A695C8241}"/>
              </a:ext>
            </a:extLst>
          </p:cNvPr>
          <p:cNvSpPr txBox="1"/>
          <p:nvPr/>
        </p:nvSpPr>
        <p:spPr>
          <a:xfrm>
            <a:off x="-107576" y="4345206"/>
            <a:ext cx="9251576" cy="2477601"/>
          </a:xfrm>
          <a:prstGeom prst="rect">
            <a:avLst/>
          </a:prstGeom>
          <a:noFill/>
        </p:spPr>
        <p:txBody>
          <a:bodyPr vert="horz" wrap="square" rtlCol="0">
            <a:spAutoFit/>
          </a:bodyPr>
          <a:lstStyle/>
          <a:p>
            <a:pPr algn="r" rtl="1"/>
            <a:r>
              <a:rPr lang="ar-EG" sz="3100" b="1" dirty="0">
                <a:solidFill>
                  <a:srgbClr val="FFFFFF"/>
                </a:solidFill>
                <a:latin typeface="Times New Roman" panose="02020603050405020304" pitchFamily="18" charset="0"/>
              </a:rPr>
              <a:t>حتى يأتي الرب الذي سينير خفايا الظلام، و يظهر آراء القلوبِ. فحينئذ تكون الكرامة لكل واحد من الله، فهذا يا اخوتي حوَّلته تشبيهاً إلى نفسي، و إلى أبولوس من أجلِكمْ، لكي تتعلموا فينا أن لا تفتكروا فوقَ ما هو مكتوب، كي لا ينتفخَ أحد لأجل الواحد على صاحبه. لأنهُ مَن يُمَيزكَ، و أي شيء لكَ لم تأخذهُ، و إن كنتَ قد أخذتَ، فلماذا تفتخر كأَنك لم تأخذ. </a:t>
            </a:r>
            <a:endParaRPr lang="en-GB" sz="31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900847623"/>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45A6D0E-8BA4-49A2-B478-851F691D49BB}"/>
              </a:ext>
            </a:extLst>
          </p:cNvPr>
          <p:cNvSpPr txBox="1"/>
          <p:nvPr/>
        </p:nvSpPr>
        <p:spPr>
          <a:xfrm>
            <a:off x="0" y="4345206"/>
            <a:ext cx="9144000" cy="2477601"/>
          </a:xfrm>
          <a:prstGeom prst="rect">
            <a:avLst/>
          </a:prstGeom>
          <a:noFill/>
        </p:spPr>
        <p:txBody>
          <a:bodyPr vert="horz" rtlCol="0">
            <a:spAutoFit/>
          </a:bodyPr>
          <a:lstStyle/>
          <a:p>
            <a:pPr algn="r" rtl="1"/>
            <a:r>
              <a:rPr lang="ar-EG" sz="3100" b="1" dirty="0">
                <a:solidFill>
                  <a:srgbClr val="FFFFFF"/>
                </a:solidFill>
                <a:latin typeface="Times New Roman" panose="02020603050405020304" pitchFamily="18" charset="0"/>
              </a:rPr>
              <a:t>إنكم قد شَبِعتم، قد استغنيتم و ملكتم بدوننا، و ليتكم ملكتم لنملك نحن أيضاً معكم ، فإني أظن أنَّ اللهَ أظهرنا نحن معشر الرسل آخرين، كأننا محكوم علينا بالموتِ، لأننا صرنا منظرا للعالمِ، للملائكةِ و الناسِ، نحن جُهال من أجل المسيح، و أما أنتم فحكماءُ فى المسيحِ، نحنُ ضعفاءُ، و أما انتم فأقوياء، أنتم مكرمون و أما نحن فبلا كرامة، </a:t>
            </a:r>
            <a:r>
              <a:rPr lang="ar-EG" sz="2800" b="1" dirty="0">
                <a:solidFill>
                  <a:srgbClr val="FFFFFF"/>
                </a:solidFill>
                <a:latin typeface="Times New Roman" panose="02020603050405020304" pitchFamily="18" charset="0"/>
              </a:rPr>
              <a:t>إلى هذه الساعة : </a:t>
            </a:r>
            <a:endParaRPr lang="en-GB" sz="31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45086401"/>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9290127-7C1D-44B0-AD9F-17AD1AF1425D}"/>
              </a:ext>
            </a:extLst>
          </p:cNvPr>
          <p:cNvSpPr txBox="1"/>
          <p:nvPr/>
        </p:nvSpPr>
        <p:spPr>
          <a:xfrm>
            <a:off x="0" y="4345206"/>
            <a:ext cx="9144000" cy="2246769"/>
          </a:xfrm>
          <a:prstGeom prst="rect">
            <a:avLst/>
          </a:prstGeom>
          <a:noFill/>
        </p:spPr>
        <p:txBody>
          <a:bodyPr vert="horz" wrap="square" rtlCol="0">
            <a:spAutoFit/>
          </a:bodyPr>
          <a:lstStyle/>
          <a:p>
            <a:pPr algn="r" rtl="1"/>
            <a:r>
              <a:rPr lang="ar-EG" sz="2800" b="1" dirty="0">
                <a:solidFill>
                  <a:srgbClr val="FFFFFF"/>
                </a:solidFill>
                <a:latin typeface="Times New Roman" panose="02020603050405020304" pitchFamily="18" charset="0"/>
              </a:rPr>
              <a:t>نجوعُ و نعطشُ و نَعَرى و نُلكمُ، و ليس لنا إقامة. و نتعب عاملين بأيدينا. نُشتمُ فنُباركُ، نُضطهدُ فنحتملُ، يُفتري علينا فنطلبُ. صرنا كأقذارِ العالمِ، و وسخ كل شئٍ إلى الآن. ليس لكي أُخجلكم اكتب بهذا، بل كأولادي الأحباء أؤدبكم. لأنه و إن كان لكم ربوات من المرشدين في المسيح ، لكن ليس آباء كثيرون. لأني أنا ولدتكم في المسيح يسوع بالإنجيل. فاطلب إليكم : أن تكونوا متمثلين بي . </a:t>
            </a:r>
            <a:endParaRPr lang="en-GB" sz="28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7169657"/>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Title 1"/>
          <p:cNvSpPr txBox="1">
            <a:spLocks/>
          </p:cNvSpPr>
          <p:nvPr/>
        </p:nvSpPr>
        <p:spPr bwMode="auto">
          <a:xfrm>
            <a:off x="0" y="3751728"/>
            <a:ext cx="9144000" cy="593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a:r>
              <a:rPr lang="ar-EG" sz="3400" b="1" u="sng" dirty="0">
                <a:solidFill>
                  <a:srgbClr val="FFC000"/>
                </a:solidFill>
                <a:latin typeface="Times New Roman" panose="02020603050405020304" pitchFamily="18" charset="0"/>
                <a:cs typeface="Times New Roman" panose="02020603050405020304" pitchFamily="18" charset="0"/>
              </a:rPr>
              <a:t>الكاثوليكون من الرسالة الثانية لمعلمنا بطرس ( 19:1ــ1:2-9)</a:t>
            </a:r>
          </a:p>
        </p:txBody>
      </p:sp>
      <p:sp>
        <p:nvSpPr>
          <p:cNvPr id="69635"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و ثابت عندنا كلام الأنبياء ، هذا الذي هو نعمَ ما تصنعونه ، إذا تأملتم إليه كمثل سراج مضيء في موضع مظلمٍ ، حتى يظهرَ النهارُ ، و النور يشرق و يظهر في قلوبكم ، عالمين هذا أولاً : أن كل نُبوات الكتب ليس تأويلها </a:t>
            </a:r>
            <a:r>
              <a:rPr lang="ar-EG" sz="3200" b="1" dirty="0">
                <a:solidFill>
                  <a:srgbClr val="FFFFFF"/>
                </a:solidFill>
                <a:latin typeface="Times New Roman" panose="02020603050405020304" pitchFamily="18" charset="0"/>
              </a:rPr>
              <a:t>فيها من ذاتها خاصةً . و ليست بمشيئة البشر جاءت نبوة في زمان ‎، بل تكلم أُناس ، بإرادة الله بالروح القدس .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EF918B2-CA5D-4827-BC2B-BBFEE211C6B0}"/>
              </a:ext>
            </a:extLst>
          </p:cNvPr>
          <p:cNvSpPr txBox="1"/>
          <p:nvPr/>
        </p:nvSpPr>
        <p:spPr>
          <a:xfrm>
            <a:off x="0" y="4345206"/>
            <a:ext cx="9144000" cy="2477601"/>
          </a:xfrm>
          <a:prstGeom prst="rect">
            <a:avLst/>
          </a:prstGeom>
          <a:noFill/>
        </p:spPr>
        <p:txBody>
          <a:bodyPr vert="horz" rtlCol="0">
            <a:spAutoFit/>
          </a:bodyPr>
          <a:lstStyle/>
          <a:p>
            <a:pPr algn="r" rtl="1"/>
            <a:r>
              <a:rPr lang="ar-EG" sz="3100" b="1" dirty="0">
                <a:solidFill>
                  <a:srgbClr val="FFFFFF"/>
                </a:solidFill>
                <a:latin typeface="Times New Roman" panose="02020603050405020304" pitchFamily="18" charset="0"/>
              </a:rPr>
              <a:t>و قد كان أنبياء كذبة في الشعب، كما سيكون فيكم معلمون كذبة. هؤلاء الذين يَدُسون بدع هلاكٍ. و السيد الذي اشتراهم يجحدونه، و يجلبون على أنفسهم هلاكاً سريعاً. و كثيرون ينجذبون نحو نجاساتهم، ومن قبلهم يجدف على طريق الحق. و بالظلم و كلام الباطل يتجرون بكم. هؤلاء الذينَ دينونتهم منذ البدءِ لا تبطل، و هلاكهم لا ينعسُ.</a:t>
            </a:r>
            <a:endParaRPr lang="en-GB" sz="31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93167604"/>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E5F2A42-1167-45BA-9A24-827995292CE7}"/>
              </a:ext>
            </a:extLst>
          </p:cNvPr>
          <p:cNvSpPr txBox="1"/>
          <p:nvPr/>
        </p:nvSpPr>
        <p:spPr>
          <a:xfrm>
            <a:off x="0" y="4345206"/>
            <a:ext cx="9144000" cy="2477601"/>
          </a:xfrm>
          <a:prstGeom prst="rect">
            <a:avLst/>
          </a:prstGeom>
          <a:noFill/>
        </p:spPr>
        <p:txBody>
          <a:bodyPr vert="horz" wrap="square" rtlCol="0">
            <a:spAutoFit/>
          </a:bodyPr>
          <a:lstStyle/>
          <a:p>
            <a:pPr algn="r" rtl="1"/>
            <a:r>
              <a:rPr lang="ar-EG" sz="3100" b="1" dirty="0">
                <a:solidFill>
                  <a:srgbClr val="FFFFFF"/>
                </a:solidFill>
                <a:latin typeface="Times New Roman" panose="02020603050405020304" pitchFamily="18" charset="0"/>
              </a:rPr>
              <a:t>فان كان الله لم يُشفِقَ على الملائكة الذين اخطئوا ، لكن أسلمهم في وثاق الظلمة و الزمهرير ، ليُحفَظوا للدينونة معذبينَ . و لم يشفق على العالم الأول . لكن نوح الثامن المنادى بالبر حفظه ، وأتى بماء الطوفان على العالمِ المنافقِ . و المدن الآخرُ سادومَ و عامورةَ أحرقهما و حَكَمَ عليهما بالخرابِ ، و جعلهما عبرة للمنافقين الذين سيكونونَ . </a:t>
            </a:r>
            <a:endParaRPr lang="en-GB" sz="31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41284763"/>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376CA8-16D3-461B-9C01-09DB18EDF7A6}"/>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الصديق لوط خلَّصَهُ من ظُلمِهمْ ، ومن تقلبهم الرديء و سلوكهم النجس . لأنه بالنَّظرِ و السمعِ كان الصديقُ ساكناً بينهم . و يوماً فيوماً كانوا يحزنون نفس الصدَّيقِ بإعمالٍ مخالفةٍ للناموسِ ، يَعلُم الرب أن يُنقِذَ الأتقياء من التجاربِ ،  و يحفظ المنافقين إلى يومِ الدينِ معذبينَ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28519087"/>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5778" name="Title 1"/>
          <p:cNvSpPr txBox="1">
            <a:spLocks/>
          </p:cNvSpPr>
          <p:nvPr/>
        </p:nvSpPr>
        <p:spPr bwMode="auto">
          <a:xfrm>
            <a:off x="0" y="3778624"/>
            <a:ext cx="9144000" cy="566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3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القديسين (1:17 – 12 )</a:t>
            </a:r>
          </a:p>
        </p:txBody>
      </p:sp>
      <p:sp>
        <p:nvSpPr>
          <p:cNvPr id="75779" name="Content Placeholder 3"/>
          <p:cNvSpPr txBox="1">
            <a:spLocks/>
          </p:cNvSpPr>
          <p:nvPr/>
        </p:nvSpPr>
        <p:spPr bwMode="auto">
          <a:xfrm>
            <a:off x="0" y="4412441"/>
            <a:ext cx="9144000" cy="232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2900" b="1" dirty="0">
                <a:solidFill>
                  <a:srgbClr val="FFFFFF"/>
                </a:solidFill>
                <a:latin typeface="Times New Roman" panose="02020603050405020304" pitchFamily="18" charset="0"/>
                <a:cs typeface="Times New Roman" panose="02020603050405020304" pitchFamily="18" charset="0"/>
              </a:rPr>
              <a:t>فلما اجتازا في أمفيبوليس و أبولونية أتيا إلى تسالونيكى، حيث كانَ مجمع اليهود، فدَخَلَ بولسُ إليهم حسب عادته، و تكلم معهم من الكتب ثلاثة سبوت. مُوضحاً و مبيناً أنه كان ينبغي أن المسيح يتألمُ و يقومُ من بين الأمواتِ. و </a:t>
            </a:r>
            <a:r>
              <a:rPr lang="ar-EG" sz="2900" b="1" dirty="0">
                <a:solidFill>
                  <a:srgbClr val="FFFFFF"/>
                </a:solidFill>
                <a:latin typeface="Times New Roman" panose="02020603050405020304" pitchFamily="18" charset="0"/>
              </a:rPr>
              <a:t>أنَّ هذا هو يسوع المسيح. هذا الذي أبشركم به. فآمنَ قومٌ منهم، و انحازوا إلى بولس و سيلا، و جمع كثير من المتعبدين و من اليونانيين. </a:t>
            </a:r>
            <a:endParaRPr lang="ar-EG" sz="29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ED8AFFD-09B2-4404-9B7C-B182CEBFB582}"/>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من النساءِ المتقدمات ( عدد) ليسَ بقليلٍ . فغارَ اليهودُ و اتخذوا رجالاً أشراراً من أهلِ السوقِ ، و جمعوا جمعاً و هيجوا المدينة ، و قاموا على بيت ياسون طالبين أنْ يحضروهما إلى الجمعِ . و لما لم يجدوهما جرُّوا ياسون و آخرين من الاخوةِ إلى رؤساء المدينة صارخين : إن هؤلاء الذين أقلقوا المسكونة حضروا إلى ههنا أيضاً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80611123"/>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B330D58-5698-448B-904E-D89D1F0CBD67}"/>
              </a:ext>
            </a:extLst>
          </p:cNvPr>
          <p:cNvSpPr txBox="1"/>
          <p:nvPr/>
        </p:nvSpPr>
        <p:spPr>
          <a:xfrm>
            <a:off x="0" y="4345206"/>
            <a:ext cx="9144000" cy="2123658"/>
          </a:xfrm>
          <a:prstGeom prst="rect">
            <a:avLst/>
          </a:prstGeom>
          <a:noFill/>
        </p:spPr>
        <p:txBody>
          <a:bodyPr vert="horz" rtlCol="0">
            <a:spAutoFit/>
          </a:bodyPr>
          <a:lstStyle/>
          <a:p>
            <a:pPr algn="r" rtl="1"/>
            <a:r>
              <a:rPr lang="ar-EG" sz="3300" b="1" dirty="0">
                <a:solidFill>
                  <a:srgbClr val="FFFFFF"/>
                </a:solidFill>
                <a:latin typeface="Times New Roman" panose="02020603050405020304" pitchFamily="18" charset="0"/>
              </a:rPr>
              <a:t>و قد قبلهم ياسون و هؤلاء كُلَهُمْ يقاومون أوامر الملك قائلينَ: إنه يوجد ملك آخر يسوع . فأزعجوا الجمع و رؤساء المدينة إذ سمعوا هذا . و لما اخذوا كفالةً من ياسون و من الباقين أيضاً أطلقوهم . و أما الاخوة فللوقتِ ودَّعوا بولسَ و سيلا ليلاً إلى بيرَّية. </a:t>
            </a:r>
            <a:endParaRPr lang="en-GB" sz="33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629989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CCF816B-9F1D-4FBC-AD96-4AD4A34CD96F}"/>
              </a:ext>
            </a:extLst>
          </p:cNvPr>
          <p:cNvSpPr>
            <a:spLocks noGrp="1"/>
          </p:cNvSpPr>
          <p:nvPr/>
        </p:nvSpPr>
        <p:spPr bwMode="auto">
          <a:xfrm>
            <a:off x="0" y="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SA"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لوقا البشير (36:7 ـ 50)</a:t>
            </a:r>
            <a:endParaRPr kumimoji="0" lang="en-US"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5" name="Content Placeholder 2">
            <a:extLst>
              <a:ext uri="{FF2B5EF4-FFF2-40B4-BE49-F238E27FC236}">
                <a16:creationId xmlns:a16="http://schemas.microsoft.com/office/drawing/2014/main" id="{D3203E6A-3F1E-4307-B31C-308B4A6DCCEC}"/>
              </a:ext>
            </a:extLst>
          </p:cNvPr>
          <p:cNvSpPr>
            <a:spLocks noGrp="1"/>
          </p:cNvSpPr>
          <p:nvPr/>
        </p:nvSpPr>
        <p:spPr bwMode="auto">
          <a:xfrm>
            <a:off x="0" y="765175"/>
            <a:ext cx="9144000" cy="190513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algn="justLow" eaLnBrk="1" hangingPunct="1">
              <a:buFontTx/>
              <a:buNone/>
            </a:pPr>
            <a:r>
              <a:rPr lang="ar-SA" sz="4400" b="1" dirty="0">
                <a:solidFill>
                  <a:schemeClr val="tx1"/>
                </a:solidFill>
                <a:cs typeface="Times New Roman" panose="02020603050405020304" pitchFamily="18" charset="0"/>
              </a:rPr>
              <a:t>و سألهُ واحدٌ من الفريسيين أن يأكلَ مَعهُ ، فلما دخلَ بيتَ الفريسي اتكأ . و إذا امرأة في المدينةِ كانت خاطئة ، إذ عَلِمت أنه متكئٌ في بَيتِ الفريسي ، أخذتْ قارورة طيبٍ و وقفت ، عندَ قدميه من ورائِهِ باكية ، و ابتدأتْ تبُلُ قدميهِ بدموعها و تمسحُهما بشعر رأسها ، وكانت تقبلُ قدميهِ ، و</a:t>
            </a:r>
            <a:r>
              <a:rPr lang="ar-EG" sz="4400" b="1" dirty="0">
                <a:solidFill>
                  <a:schemeClr val="tx1"/>
                </a:solidFill>
                <a:cs typeface="Times New Roman" panose="02020603050405020304" pitchFamily="18" charset="0"/>
              </a:rPr>
              <a:t> </a:t>
            </a:r>
            <a:r>
              <a:rPr kumimoji="0" lang="ar-SA"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تدهنهما بالطيبِ . فلما رأى الفريسي الذى دعاهُ ، تكلمَ في نفسهِ قائلاً : لو كان هذا نبياً لعلمَ مَن هي و كيفَ حال هذهِ المرأةِ التى لمستهُ و إنها خاطئة . فأجابَ يسوعُ وقالَ لهُ : يا سمعان عندي قولٌ أقولهُ لكَ . أما هو فقال : قل أيُها المعلمُ . فأجابَ يسوعُ وقال له : كان لمداين مَديونان . كانَ على الواحدِ خمسُ مِئةِ دينار ، و على الآخر خمسونَ . و إذ لم يكن لهما ما يُوفيان ، سامحهما جميعاً . أيُهما يُحبُهُ أكثرَ ؟ فأجابَ سمعانُ و قال : أظنُ أن الذى سامحهُ بالأكثر . أما هو فقال لهُ : بالصوابِ حكمتَ . ثم</a:t>
            </a:r>
            <a:r>
              <a:rPr kumimoji="0" lang="ar-EG"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التفتَ إلى المرأةِ و قال لسمعان: أترى هذه المرأة ، إني دخلتُ بيتك و ماءً لأجل رجلي لم تُعطِ . أما هذه فمُنذ دخلت لم تكُف عن تقبيل رجليَّ بدموعها ، و مسحتهما بشعرها . أنتَ لم تُقبلْ فمي و أما هذه فمُنذ دخلت لم تكف عن تقبيل رجليَّ . بزيتٍ لم تدهن رأسي و أما هذه فقد دهَنت بالطيبِ رجليَّ من أجل ذلكَ أقولُ لكَ أن خطاياها الكثيرة مغفورة لها لأنها أحبتْ كثيراً . و الذى يُغفرُ له قليلٌ يُحبُ قليلاً . ثم قال لها : مَغفورة لك خطاياك . فابتدأ المُتكئون معهُ يقولون في أنفسهم مَن هو هذا الذى يغفرُ</a:t>
            </a:r>
            <a:r>
              <a:rPr kumimoji="0" lang="ar-EG"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الخطايا أيضاً ؟ فقال للمرأةِ : إيمانكِ قد خلصكِ . اذهبي بسلامٍ .</a:t>
            </a:r>
            <a:endParaRPr lang="ar-SA" sz="4400" b="1"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2321161756"/>
      </p:ext>
    </p:extLst>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03A67B-5C26-48A8-AF93-317090BA5F2C}"/>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هما لما وصلا إلى هناك دخلا إلى مجمعِ اليهودِ . و كان هؤلاء أشرف من الذين في تسالونيكى ، فقبلوا الكلمة بكل سرور فاحصينَ الكتب كلَّ يومٍ : هل هذه الأمور هكذا . فآمن منهم كثيرون ، و من النساء اليونانياتِ الشريفاتِ ، ومن الرجال ( عدد ) ليس بقليل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22970513"/>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89CA-7257-4BBE-AFAF-135BAA8AB281}"/>
              </a:ext>
            </a:extLst>
          </p:cNvPr>
          <p:cNvSpPr txBox="1">
            <a:spLocks/>
          </p:cNvSpPr>
          <p:nvPr/>
        </p:nvSpPr>
        <p:spPr bwMode="auto">
          <a:xfrm>
            <a:off x="0" y="3553137"/>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( 4:60،7)</a:t>
            </a:r>
          </a:p>
        </p:txBody>
      </p:sp>
      <p:sp>
        <p:nvSpPr>
          <p:cNvPr id="3" name="Content Placeholder 3">
            <a:extLst>
              <a:ext uri="{FF2B5EF4-FFF2-40B4-BE49-F238E27FC236}">
                <a16:creationId xmlns:a16="http://schemas.microsoft.com/office/drawing/2014/main" id="{2AE83662-92E0-4B9F-BAF2-AA41BC75A5BE}"/>
              </a:ext>
            </a:extLst>
          </p:cNvPr>
          <p:cNvSpPr txBox="1">
            <a:spLocks/>
          </p:cNvSpPr>
          <p:nvPr/>
        </p:nvSpPr>
        <p:spPr bwMode="auto">
          <a:xfrm>
            <a:off x="0" y="434520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800" b="1" dirty="0">
                <a:solidFill>
                  <a:srgbClr val="FFFFFF"/>
                </a:solidFill>
                <a:latin typeface="Times New Roman" panose="02020603050405020304" pitchFamily="18" charset="0"/>
                <a:cs typeface="Times New Roman" panose="02020603050405020304" pitchFamily="18" charset="0"/>
              </a:rPr>
              <a:t>أنت يا الله استمعتَ إلى صلواتي . أعطيتَ ميراثاً للذينَ يرهبونَ اسمكَ . لذلكَ أرتلُ لاسمكَ إلى دهر الدهورِ . لأفي نذوري يوماً فيوماً  . </a:t>
            </a:r>
          </a:p>
        </p:txBody>
      </p:sp>
    </p:spTree>
    <p:extLst>
      <p:ext uri="{BB962C8B-B14F-4D97-AF65-F5344CB8AC3E}">
        <p14:creationId xmlns:p14="http://schemas.microsoft.com/office/powerpoint/2010/main" val="1116945170"/>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75AE7-872E-416F-AEC8-300505D80389}"/>
              </a:ext>
            </a:extLst>
          </p:cNvPr>
          <p:cNvSpPr>
            <a:spLocks noGrp="1"/>
          </p:cNvSpPr>
          <p:nvPr/>
        </p:nvSpPr>
        <p:spPr bwMode="auto">
          <a:xfrm>
            <a:off x="0" y="3659406"/>
            <a:ext cx="91440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متى البشير ( 22:12-37)</a:t>
            </a:r>
            <a:endParaRPr lang="en-US" sz="4000" dirty="0"/>
          </a:p>
        </p:txBody>
      </p:sp>
      <p:sp>
        <p:nvSpPr>
          <p:cNvPr id="3" name="Content Placeholder 3">
            <a:extLst>
              <a:ext uri="{FF2B5EF4-FFF2-40B4-BE49-F238E27FC236}">
                <a16:creationId xmlns:a16="http://schemas.microsoft.com/office/drawing/2014/main" id="{DEE35722-71ED-453B-B8DB-165648398731}"/>
              </a:ext>
            </a:extLst>
          </p:cNvPr>
          <p:cNvSpPr txBox="1">
            <a:spLocks/>
          </p:cNvSpPr>
          <p:nvPr/>
        </p:nvSpPr>
        <p:spPr bwMode="auto">
          <a:xfrm>
            <a:off x="0" y="4345206"/>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pPr>
            <a:r>
              <a:rPr lang="ar-EG" sz="3000" b="1" dirty="0">
                <a:solidFill>
                  <a:srgbClr val="FFFFFF"/>
                </a:solidFill>
                <a:latin typeface="Times New Roman" panose="02020603050405020304" pitchFamily="18" charset="0"/>
                <a:cs typeface="Times New Roman" panose="02020603050405020304" pitchFamily="18" charset="0"/>
              </a:rPr>
              <a:t>حينئذ أُحِضرَ إليه أعمى مجنون و أخرسُ فشفاهُ ، حتى إنَّ الأعمى الأخرسَ تكلمَ و أبصرَ . فَدهشَ الجموع كلهم و قالوا : ألعلَّ هذا هو ابنُ داودَ . أما الفريسيونَ فلما سَمِعوا قالوا : هذا لا يُخرجُ الشياطينَ إلا ببعلزبولَ رئيس الشياطينَ فلما رأى </a:t>
            </a:r>
            <a:r>
              <a:rPr lang="ar-EG" sz="3000" b="1" dirty="0">
                <a:solidFill>
                  <a:srgbClr val="FFFFFF"/>
                </a:solidFill>
                <a:latin typeface="Times New Roman" panose="02020603050405020304" pitchFamily="18" charset="0"/>
              </a:rPr>
              <a:t>يسوع أفكارهم قال لهم : كل مملكة إذا أنقسمتْ على ذاتها تُخرَبُ . و كل مدينةٍ أو كل بيتٍ إذا أنقسما على ذاتهما لا يثبتان. </a:t>
            </a:r>
            <a:endParaRPr lang="ar-EG" sz="30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5587268"/>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F35D22D-E3DD-4FE4-9C4C-F6FE7C8836FB}"/>
              </a:ext>
            </a:extLst>
          </p:cNvPr>
          <p:cNvSpPr txBox="1"/>
          <p:nvPr/>
        </p:nvSpPr>
        <p:spPr>
          <a:xfrm>
            <a:off x="-228600" y="4345206"/>
            <a:ext cx="9372600" cy="2554545"/>
          </a:xfrm>
          <a:prstGeom prst="rect">
            <a:avLst/>
          </a:prstGeom>
          <a:noFill/>
        </p:spPr>
        <p:txBody>
          <a:bodyPr vert="horz" wrap="square" rtlCol="0">
            <a:spAutoFit/>
          </a:bodyPr>
          <a:lstStyle/>
          <a:p>
            <a:pPr algn="r" rtl="1"/>
            <a:r>
              <a:rPr lang="ar-EG" sz="3200" b="1" dirty="0">
                <a:solidFill>
                  <a:srgbClr val="FFFFFF"/>
                </a:solidFill>
                <a:latin typeface="Times New Roman" panose="02020603050405020304" pitchFamily="18" charset="0"/>
              </a:rPr>
              <a:t>فإنْ كانَ الشيطان يُخرجُ الشيطانُ فقد انقسمَ على ذاته. فكيف تثبتُ مملكته. و إن كنت أنا ببعلزبول أخرج الشياطينَ، فأبناؤكمْ بمن يخرجونَ. لذلك هم يصيرون قضاةً لكم. و إن كنت أنا بروح الله أخرج الشياطين، فقد وصلَ إليكم ملكوت الله. أم كيف يستطيعُ أحد أن يدخلَ بيت القوىَّ و ينهب أمتعته إن لم يربط القوىَّ أولاً. و حينئذٍ ينهب بيتهُ.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60237177"/>
      </p:ext>
    </p:extLst>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E408CB7-ACEA-4BD9-963B-6EC98A66D62E}"/>
              </a:ext>
            </a:extLst>
          </p:cNvPr>
          <p:cNvSpPr txBox="1"/>
          <p:nvPr/>
        </p:nvSpPr>
        <p:spPr>
          <a:xfrm>
            <a:off x="0" y="4345206"/>
            <a:ext cx="9144000" cy="2477601"/>
          </a:xfrm>
          <a:prstGeom prst="rect">
            <a:avLst/>
          </a:prstGeom>
          <a:noFill/>
        </p:spPr>
        <p:txBody>
          <a:bodyPr vert="horz" wrap="square" rtlCol="0">
            <a:spAutoFit/>
          </a:bodyPr>
          <a:lstStyle/>
          <a:p>
            <a:pPr algn="r" rtl="1"/>
            <a:r>
              <a:rPr lang="ar-EG" sz="3100" b="1" dirty="0">
                <a:solidFill>
                  <a:srgbClr val="FFFFFF"/>
                </a:solidFill>
                <a:latin typeface="Times New Roman" panose="02020603050405020304" pitchFamily="18" charset="0"/>
              </a:rPr>
              <a:t>من ليس معي فهو علىَّ و من لا يجمعُ معي فهو يفرق. لذلك أقولُ لكم كلُ خطيةٍ و كل تجديف يُغفرُ للناسِ. و أما التجديفُ على الروح القدس فلن يغفر له. و من يقول كلمة على ابن البشر يغفر له و أما من يقول على الروح القدسِ فلن يغفر له لا في هذا الدهر و لا في الآتي. اجعَلوا الشجرة جيدة و ثمرها جيداً. أو اجعلوا الشجرة رديةً و ثمرها ردياً . </a:t>
            </a:r>
            <a:endParaRPr lang="en-GB" sz="31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45746655"/>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867D047-FA57-4994-80F3-A8827C7854B8}"/>
              </a:ext>
            </a:extLst>
          </p:cNvPr>
          <p:cNvSpPr txBox="1"/>
          <p:nvPr/>
        </p:nvSpPr>
        <p:spPr>
          <a:xfrm>
            <a:off x="-94131" y="4412441"/>
            <a:ext cx="9305365" cy="2400657"/>
          </a:xfrm>
          <a:prstGeom prst="rect">
            <a:avLst/>
          </a:prstGeom>
          <a:noFill/>
        </p:spPr>
        <p:txBody>
          <a:bodyPr vert="horz" wrap="square" rtlCol="0">
            <a:spAutoFit/>
          </a:bodyPr>
          <a:lstStyle/>
          <a:p>
            <a:pPr algn="r" rtl="1"/>
            <a:r>
              <a:rPr lang="ar-EG" sz="3000" b="1" dirty="0">
                <a:solidFill>
                  <a:srgbClr val="FFFFFF"/>
                </a:solidFill>
                <a:latin typeface="Times New Roman" panose="02020603050405020304" pitchFamily="18" charset="0"/>
              </a:rPr>
              <a:t>لأْنَّ من الثمرة تعرف الشجرة . يا أولاد الأفاعي : كيف تقدرون أن تتكلموا بالصالحات و أنتم أشرار . فإنه من فضلةِ القلبِ يتكلمُ الفمُ . الإنسانُ الصالحُ من كنزهِ الصالح يخرجَ الصلاح . و الإنسان الشرير من كنزه الشرير يخرج الشرَّ . و لكن أقول لكم : إن كل كلمة بطالة يتكلمُ بها الناسُ سوف يُعطونَ عنها حساباً يوم الدينونة . لأنه بكلامِك تتبرر و بكلامكَ يُحكَمُ عليكَ .</a:t>
            </a:r>
            <a:endParaRPr lang="en-GB" sz="3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65989528"/>
      </p:ext>
    </p:extLst>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649370"/>
      </p:ext>
    </p:extLst>
  </p:cSld>
  <p:clrMapOvr>
    <a:masterClrMapping/>
  </p:clrMapOvr>
  <p:transition spd="slow" advClick="0" advTm="0"/>
</p:sld>
</file>

<file path=ppt/slides/slide5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Title 1"/>
          <p:cNvSpPr>
            <a:spLocks noGrp="1"/>
          </p:cNvSpPr>
          <p:nvPr>
            <p:ph type="title"/>
          </p:nvPr>
        </p:nvSpPr>
        <p:spPr bwMode="auto">
          <a:xfrm>
            <a:off x="-1694330" y="19050"/>
            <a:ext cx="1694329"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1" hangingPunct="1"/>
            <a:r>
              <a:rPr lang="ar-EG" dirty="0"/>
              <a:t>4 بؤونه</a:t>
            </a:r>
            <a:endParaRPr lang="en-US" dirty="0"/>
          </a:p>
        </p:txBody>
      </p:sp>
      <p:sp>
        <p:nvSpPr>
          <p:cNvPr id="78851" name="Title 1"/>
          <p:cNvSpPr txBox="1">
            <a:spLocks/>
          </p:cNvSpPr>
          <p:nvPr/>
        </p:nvSpPr>
        <p:spPr bwMode="auto">
          <a:xfrm>
            <a:off x="-1" y="3718796"/>
            <a:ext cx="9144000" cy="626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400" b="1" u="sng" dirty="0">
                <a:solidFill>
                  <a:srgbClr val="FFC000"/>
                </a:solidFill>
                <a:latin typeface="Times New Roman" panose="02020603050405020304" pitchFamily="18" charset="0"/>
                <a:cs typeface="Times New Roman" panose="02020603050405020304" pitchFamily="18" charset="0"/>
              </a:rPr>
              <a:t>من رسالة معلمنا بولس الرسول إلى أهل كولوسي (4 : 2 - 18) </a:t>
            </a:r>
          </a:p>
        </p:txBody>
      </p:sp>
      <p:sp>
        <p:nvSpPr>
          <p:cNvPr id="78852"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كونوا مواظبين على الصلاة. ساهرين فيها بالشكر مصلين في ذلك لأجلنا نحن أيضاً، لكي يفتح الله لنا باباً للكلام، لنتكلم بسرَّ المسيح. هذا الذى من اجله أنا موثق أيضاً. كي أظهره كما يجب أن أتكلم. اسلكوا بحكمة من </a:t>
            </a:r>
            <a:r>
              <a:rPr lang="ar-EG" sz="3200" b="1" dirty="0">
                <a:solidFill>
                  <a:srgbClr val="FFFFFF"/>
                </a:solidFill>
                <a:latin typeface="Times New Roman" panose="02020603050405020304" pitchFamily="18" charset="0"/>
              </a:rPr>
              <a:t>جهة الذين هم من الخارج مفتدين الوقت. ليكن كلامكم كل حين بنعمة مصلحاً بملح، لتعلموا كيف يجب أن تجاوبوا كل واحدٍ.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2F058CD-B89E-4163-8F10-74346EE540E8}"/>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جميع أحوالي: سيعرفكم بها تيخيكس الأخ الحبيب و الخادم الأمين، و العبد الشريك في الرب. الذى أرسلته إليكم لهذا الأمر، ليعرف أخباركم و يعزى قلوبكم. مع انسيموس الأخ الأمين الحبيب الذى هو منكم، هما سيخبرانكم بكل ما ههنا. يسلم عليكم ارسترخس المأسور معي، و مرقس ابن عم برنابا الذى أخذتم لأجله وصايا. إن أتى إليكم فاقبلوه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03543155"/>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130281-B7DB-4B99-A235-35CDA96A43C8}"/>
              </a:ext>
            </a:extLst>
          </p:cNvPr>
          <p:cNvSpPr txBox="1"/>
          <p:nvPr/>
        </p:nvSpPr>
        <p:spPr>
          <a:xfrm>
            <a:off x="0" y="4345206"/>
            <a:ext cx="9144000" cy="2400657"/>
          </a:xfrm>
          <a:prstGeom prst="rect">
            <a:avLst/>
          </a:prstGeom>
          <a:noFill/>
        </p:spPr>
        <p:txBody>
          <a:bodyPr vert="horz" wrap="square" rtlCol="0">
            <a:spAutoFit/>
          </a:bodyPr>
          <a:lstStyle/>
          <a:p>
            <a:pPr algn="r" rtl="1"/>
            <a:r>
              <a:rPr lang="ar-EG" sz="3000" b="1" dirty="0">
                <a:solidFill>
                  <a:srgbClr val="FFFFFF"/>
                </a:solidFill>
                <a:latin typeface="Times New Roman" panose="02020603050405020304" pitchFamily="18" charset="0"/>
              </a:rPr>
              <a:t>و يسوع الذى يدعى يسطس. الذين هم من الختان هؤلاء هم وحدهم العاملون معي لملكوت الله. الذين صار لي بهم العزاء. يُسلم عليكم أبفراس الذى هو منكم عبد للمسيح يسوع. هذا الذى يُجاهد كل حين لأجلكم بصلواته، لكي تثبتوا كاملين و ممتلئين في مشيئة الله. فإني أشهدُ له بأنه له غيرة كثيرة لأجلكم، ولأجل الذين في اللاذقية، و الذين في هيرابوليس. </a:t>
            </a:r>
            <a:endParaRPr lang="en-GB" sz="3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48063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p:cNvSpPr txBox="1">
            <a:spLocks/>
          </p:cNvSpPr>
          <p:nvPr/>
        </p:nvSpPr>
        <p:spPr bwMode="auto">
          <a:xfrm>
            <a:off x="0" y="3751729"/>
            <a:ext cx="9144000" cy="593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( 25:13ـ32)</a:t>
            </a:r>
          </a:p>
        </p:txBody>
      </p:sp>
      <p:sp>
        <p:nvSpPr>
          <p:cNvPr id="26627"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و لما أكملَ يوحنا سَعيهُ جعلَ يقولُ : مَن تظنون أني أنا ؟ لستُ أنا هو، لكن هوذا يأتي بَعدي الذى لستُ أهلاً أن أحلَّ حذاءَ قدميهِ. أيُها الرجالُ اخوتنا بني جنس إبراهيمَ، و الذين بينكم يتقونَ الله، إليكم أرسلت كلمة </a:t>
            </a:r>
            <a:r>
              <a:rPr lang="ar-EG" sz="3200" b="1" dirty="0">
                <a:solidFill>
                  <a:srgbClr val="FFFFFF"/>
                </a:solidFill>
                <a:latin typeface="Times New Roman" panose="02020603050405020304" pitchFamily="18" charset="0"/>
              </a:rPr>
              <a:t>هذا الخلاص. لأن الساكنين في أورشليمَ و رؤساءهمُ لم يعرفوا هذا. و أقوالُ الأنبياءِ التى تقرأ في كل سبتٍ تمموها إذ حكموا عليه.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978961"/>
      </p:ext>
    </p:extLst>
  </p:cSld>
  <p:clrMapOvr>
    <a:masterClrMapping/>
  </p:clrMapOvr>
  <p:transition spd="slow" advClick="0" advTm="0"/>
</p:sld>
</file>

<file path=ppt/slides/slide6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43DE1F5-2A22-498A-9837-88408B5D4565}"/>
              </a:ext>
            </a:extLst>
          </p:cNvPr>
          <p:cNvSpPr txBox="1"/>
          <p:nvPr/>
        </p:nvSpPr>
        <p:spPr>
          <a:xfrm>
            <a:off x="-94129" y="4345206"/>
            <a:ext cx="9238129" cy="2477601"/>
          </a:xfrm>
          <a:prstGeom prst="rect">
            <a:avLst/>
          </a:prstGeom>
          <a:noFill/>
        </p:spPr>
        <p:txBody>
          <a:bodyPr vert="horz" wrap="square" rtlCol="0">
            <a:spAutoFit/>
          </a:bodyPr>
          <a:lstStyle/>
          <a:p>
            <a:pPr algn="r" rtl="1"/>
            <a:r>
              <a:rPr lang="ar-EG" sz="3000" b="1" dirty="0">
                <a:solidFill>
                  <a:srgbClr val="FFFFFF"/>
                </a:solidFill>
                <a:latin typeface="Times New Roman" panose="02020603050405020304" pitchFamily="18" charset="0"/>
              </a:rPr>
              <a:t>يُسلم عليكم لوقا الطبيب الحبيب، و ديماس. سلموا على الاخوة الذين في اللاذقية، و على نمفاس، و على الكنيسة التى في بيته. ومتى قُرِئَت عندكم هذه الرسالة، فلتقرأ في كنيسة اللاذقيين و التى من اللاذقية تقرءونها انتم أيضاً. و قولوا لارخبس: انظر إلى الخدمة التى قبلتها في الرب، لكي تتمها. سلامي بيدي أنا بولس. اذكروا وثقي. النعمة معكم آمين.</a:t>
            </a:r>
            <a:endParaRPr lang="en-GB" sz="3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89585128"/>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Title 1"/>
          <p:cNvSpPr txBox="1">
            <a:spLocks/>
          </p:cNvSpPr>
          <p:nvPr/>
        </p:nvSpPr>
        <p:spPr bwMode="auto">
          <a:xfrm>
            <a:off x="0" y="3699747"/>
            <a:ext cx="9144000" cy="64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الكاثوليكون من رسالة معلمنا يعقوب الرسول ( 9:5 – 20  )</a:t>
            </a:r>
          </a:p>
        </p:txBody>
      </p:sp>
      <p:sp>
        <p:nvSpPr>
          <p:cNvPr id="83971" name="Content Placeholder 3"/>
          <p:cNvSpPr txBox="1">
            <a:spLocks/>
          </p:cNvSpPr>
          <p:nvPr/>
        </p:nvSpPr>
        <p:spPr bwMode="auto">
          <a:xfrm>
            <a:off x="-67235" y="4412441"/>
            <a:ext cx="925157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2800" b="1" dirty="0">
                <a:solidFill>
                  <a:srgbClr val="FFFFFF"/>
                </a:solidFill>
                <a:latin typeface="Times New Roman" panose="02020603050405020304" pitchFamily="18" charset="0"/>
                <a:cs typeface="Times New Roman" panose="02020603050405020304" pitchFamily="18" charset="0"/>
              </a:rPr>
              <a:t>لا يئن بعضكم على بعض يا اخوتي لئلا تدانوا، هوذا الديان واقفٌ على الأبوابِ. خذوا لكم يا اخوتي مثالاً لاحتمال المشقات و الأناة، الأنبياء الذين تكلموا باسم الرب. ها نحن نُطوب الذين صبروا. لأنكم سمعتم بصبر أيوب و رأيتم عاقبة </a:t>
            </a:r>
            <a:r>
              <a:rPr lang="ar-EG" sz="2800" b="1" dirty="0">
                <a:solidFill>
                  <a:srgbClr val="FFFFFF"/>
                </a:solidFill>
                <a:latin typeface="Times New Roman" panose="02020603050405020304" pitchFamily="18" charset="0"/>
              </a:rPr>
              <a:t>الرب: لأن الرب عظيمُ الرافةِ جداً، و طويل الأناةِ. و قبل كل شئ يا اخوتي لا تحلفوا لا بالسماء، و لا بالأرض و لا بقسم آخر . و ليكن كلامكم نعم نعم و لا لا. </a:t>
            </a:r>
            <a:endParaRPr lang="ar-EG" sz="28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8AE52AC-65D5-46BD-8940-8650647D0C04}"/>
              </a:ext>
            </a:extLst>
          </p:cNvPr>
          <p:cNvSpPr txBox="1"/>
          <p:nvPr/>
        </p:nvSpPr>
        <p:spPr>
          <a:xfrm>
            <a:off x="-228600" y="4303455"/>
            <a:ext cx="9372600" cy="2554545"/>
          </a:xfrm>
          <a:prstGeom prst="rect">
            <a:avLst/>
          </a:prstGeom>
          <a:noFill/>
        </p:spPr>
        <p:txBody>
          <a:bodyPr vert="horz" wrap="square" rtlCol="0">
            <a:spAutoFit/>
          </a:bodyPr>
          <a:lstStyle/>
          <a:p>
            <a:pPr algn="r" rtl="1"/>
            <a:r>
              <a:rPr lang="ar-EG" sz="3200" b="1" dirty="0">
                <a:solidFill>
                  <a:srgbClr val="FFFFFF"/>
                </a:solidFill>
                <a:latin typeface="Times New Roman" panose="02020603050405020304" pitchFamily="18" charset="0"/>
              </a:rPr>
              <a:t>لئلا تكونوا تحت الحكم. و إن كان واحد منكم قد ناله تعبٌ فليُصل، و الفرح القلب فليُرتل. و إن كان واحدٌ منكم مريضاً فليدع كهنة الكنيسة، و ليصلوا عليه. و يدهنوه بزيتٍ باسم الرب. و صلاة الإيمان تخلص المريض، و الرب يُقيمه، و إن كان قد فعل خطايا تغفر له. و اعترفوا بخطاياكم بعضكم لبعض ، وصلوا بعضكم لأجل بعض ، لكي تشفوا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96366256"/>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F5F68EC-E87B-4F37-9B1E-B8B1A2FFCC36}"/>
              </a:ext>
            </a:extLst>
          </p:cNvPr>
          <p:cNvSpPr txBox="1"/>
          <p:nvPr/>
        </p:nvSpPr>
        <p:spPr>
          <a:xfrm>
            <a:off x="0" y="4452782"/>
            <a:ext cx="9144000" cy="2246769"/>
          </a:xfrm>
          <a:prstGeom prst="rect">
            <a:avLst/>
          </a:prstGeom>
          <a:noFill/>
        </p:spPr>
        <p:txBody>
          <a:bodyPr vert="horz" rtlCol="0">
            <a:spAutoFit/>
          </a:bodyPr>
          <a:lstStyle/>
          <a:p>
            <a:pPr algn="r" rtl="1"/>
            <a:r>
              <a:rPr lang="ar-EG" sz="2800" b="1" dirty="0">
                <a:solidFill>
                  <a:srgbClr val="FFFFFF"/>
                </a:solidFill>
                <a:latin typeface="Times New Roman" panose="02020603050405020304" pitchFamily="18" charset="0"/>
              </a:rPr>
              <a:t>و صلاة البار لها قوة عظيمة فعالة . كان إيليا إنساناً تحت الآلام مثلنا ، وصلى صلاة أن لا تمطر السماء فلم تمطر على الأرض ، ثلاث سنين و ستة اشهر . وصلى أيضاً ، فأعطت السماء المطر و انبتت الأرض ثمرها . يا اخوتي إذا ضل واحد منكم عن سبيل الحق ، ورده أحد منكم فليعلم أن من يرد الخاطئَ عن طريق ضلالته ‎، فانه يُخلِص نفسه من الموتِ ، ويَسترَ خطايا كثيرة . </a:t>
            </a:r>
            <a:endParaRPr lang="en-GB" sz="28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66055422"/>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0114" name="Title 1"/>
          <p:cNvSpPr txBox="1">
            <a:spLocks/>
          </p:cNvSpPr>
          <p:nvPr/>
        </p:nvSpPr>
        <p:spPr bwMode="auto">
          <a:xfrm>
            <a:off x="0" y="3792070"/>
            <a:ext cx="9144000"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4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القديسين (1:18 – 11)</a:t>
            </a:r>
          </a:p>
        </p:txBody>
      </p:sp>
      <p:sp>
        <p:nvSpPr>
          <p:cNvPr id="90115" name="Content Placeholder 3"/>
          <p:cNvSpPr txBox="1">
            <a:spLocks/>
          </p:cNvSpPr>
          <p:nvPr/>
        </p:nvSpPr>
        <p:spPr bwMode="auto">
          <a:xfrm>
            <a:off x="0" y="4345206"/>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000" b="1" dirty="0">
                <a:solidFill>
                  <a:srgbClr val="FFFFFF"/>
                </a:solidFill>
                <a:latin typeface="Times New Roman" panose="02020603050405020304" pitchFamily="18" charset="0"/>
                <a:cs typeface="Times New Roman" panose="02020603050405020304" pitchFamily="18" charset="0"/>
              </a:rPr>
              <a:t>و بعد هذا مضى بولس من أثينا ، و جاء إلى كورنثوس فوجد يهودياً اسمه أكيلا بُنطيُ الجنس، كان قد جاء حديثاً من إيطاليا مع بريسكلا امرأته. لأن قلديوس كان قد أمر أن يُنفى جميع اليهود من رومية. فجاء إليهما، و </a:t>
            </a:r>
            <a:r>
              <a:rPr lang="ar-EG" sz="3000" b="1" dirty="0">
                <a:solidFill>
                  <a:srgbClr val="FFFFFF"/>
                </a:solidFill>
                <a:latin typeface="Times New Roman" panose="02020603050405020304" pitchFamily="18" charset="0"/>
              </a:rPr>
              <a:t>أقام عندهما لكونه من صناعتهما، و كانا يشتغلان معاً لأن صناعتهما كانت عمل الخيام و كان يتكلمُ في المجمع كل سبتٍ، و يُقنع اليهودَ و اليونانيين. </a:t>
            </a:r>
            <a:endParaRPr lang="ar-EG" sz="3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C913A0B-0415-4017-9C8B-ED88E6437EAD}"/>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لما قدم سيلا و تيموثاوس من مكدونية ، كان بولس يداوم على الكلام ، و هو يشهد لليهود أن المسيح هو يسوع . و إذ كانوا يقاومونه و يجدفون نفض ثيابه و قال لهم : دمكم على رأسكم ، أنا برئ ، من الآن انطلق إلى الوثنيين . فانتقل من هناك ، و جاء إلى بيتِ واحدٌ يُدعى تيطس ابن يسطس كان متعبداً لله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16247596"/>
      </p:ext>
    </p:extLst>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7528484-F084-4701-AC14-A55E00DFB788}"/>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كان بيته مُلاصقاً للمجمع ، أما كرسبس رئيس المجمع فآمن بالرب مع جميع بيته و كثيرونَ من الكورنثييونَ إذ سمعوا آمنوا واعتمدوا. فقال الرب لبولس برؤيا في الليل : لا تخف ، بل تكلم و لا تسكت . لأني أنا معك ، و لا يقوم عليك أحد ليؤذيك. لان لي شعباً كثيراً في هذه المدينة فأقام سنة و ستة اشهر ‎، يُعلم بينهم بكلمة الله.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17843868"/>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641D9-D0A8-4303-8E1C-FF29BEF1BB79}"/>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( 68 : 26 ، 27 ، 25 )</a:t>
            </a:r>
          </a:p>
        </p:txBody>
      </p:sp>
      <p:sp>
        <p:nvSpPr>
          <p:cNvPr id="3" name="Content Placeholder 3">
            <a:extLst>
              <a:ext uri="{FF2B5EF4-FFF2-40B4-BE49-F238E27FC236}">
                <a16:creationId xmlns:a16="http://schemas.microsoft.com/office/drawing/2014/main" id="{48D6AD83-D769-47D5-BE7B-F8DA446D54D1}"/>
              </a:ext>
            </a:extLst>
          </p:cNvPr>
          <p:cNvSpPr txBox="1">
            <a:spLocks/>
          </p:cNvSpPr>
          <p:nvPr/>
        </p:nvSpPr>
        <p:spPr bwMode="auto">
          <a:xfrm>
            <a:off x="0" y="426103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400" b="1">
                <a:solidFill>
                  <a:srgbClr val="FFFFFF"/>
                </a:solidFill>
                <a:latin typeface="Times New Roman" panose="02020603050405020304" pitchFamily="18" charset="0"/>
                <a:cs typeface="Times New Roman" panose="02020603050405020304" pitchFamily="18" charset="0"/>
              </a:rPr>
              <a:t>اطلبوا الله لتحيا نفسكم : لان الرب قد استجاب للبائسين : اسبحُ اسم الآبِ بالتمجيد : وارفعه بالتسبيحِ .  </a:t>
            </a:r>
          </a:p>
        </p:txBody>
      </p:sp>
    </p:spTree>
    <p:extLst>
      <p:ext uri="{BB962C8B-B14F-4D97-AF65-F5344CB8AC3E}">
        <p14:creationId xmlns:p14="http://schemas.microsoft.com/office/powerpoint/2010/main" val="1817113054"/>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A730-213C-4221-9EE9-E756A07D830E}"/>
              </a:ext>
            </a:extLst>
          </p:cNvPr>
          <p:cNvSpPr>
            <a:spLocks noGrp="1"/>
          </p:cNvSpPr>
          <p:nvPr/>
        </p:nvSpPr>
        <p:spPr bwMode="auto">
          <a:xfrm>
            <a:off x="0" y="3684494"/>
            <a:ext cx="9144000" cy="6607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لوقا البشير ( 27:6 – 38 )</a:t>
            </a:r>
            <a:endParaRPr lang="en-US" sz="4000" dirty="0"/>
          </a:p>
        </p:txBody>
      </p:sp>
      <p:sp>
        <p:nvSpPr>
          <p:cNvPr id="3" name="Content Placeholder 3">
            <a:extLst>
              <a:ext uri="{FF2B5EF4-FFF2-40B4-BE49-F238E27FC236}">
                <a16:creationId xmlns:a16="http://schemas.microsoft.com/office/drawing/2014/main" id="{D44AA2F6-2F47-4C26-92D4-89FDCB265F53}"/>
              </a:ext>
            </a:extLst>
          </p:cNvPr>
          <p:cNvSpPr txBox="1">
            <a:spLocks/>
          </p:cNvSpPr>
          <p:nvPr/>
        </p:nvSpPr>
        <p:spPr bwMode="auto">
          <a:xfrm>
            <a:off x="-2" y="4385547"/>
            <a:ext cx="9144001"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pPr>
            <a:r>
              <a:rPr lang="ar-EG" sz="3000" b="1" dirty="0">
                <a:solidFill>
                  <a:srgbClr val="FFFFFF"/>
                </a:solidFill>
                <a:latin typeface="Times New Roman" panose="02020603050405020304" pitchFamily="18" charset="0"/>
                <a:cs typeface="Times New Roman" panose="02020603050405020304" pitchFamily="18" charset="0"/>
              </a:rPr>
              <a:t>لكنى أقولُ لكم أيها السامعونَ: احبوا أعدائكم، احسنوا إلى مُبغضيكم، باركوا لاعنيكم. صلوا لأجل الذين يضطهدونكمْ . من لطمكَ على خدكَ فحوَّل له الآخر. و من أَخَذَ ثوبك فلا تمنعهُ من أن يأخذ رداءكَ. و كل من سألكَ فأعطه. </a:t>
            </a:r>
            <a:r>
              <a:rPr lang="ar-EG" sz="3000" b="1" dirty="0">
                <a:solidFill>
                  <a:srgbClr val="FFFFFF"/>
                </a:solidFill>
                <a:latin typeface="Times New Roman" panose="02020603050405020304" pitchFamily="18" charset="0"/>
              </a:rPr>
              <a:t>و من أخذ الذى لك فلا تطالبهُ. و كما تريدون أن يفعل الناسُ بكم، افعلوا أنتم أيضاً بهم هكذا. و إن أحببتم الذين يحبونكم، فأي أجرٍ لكم. </a:t>
            </a:r>
            <a:endParaRPr lang="ar-EG" sz="30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9978592"/>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712AC58-D215-486E-B5B2-EDE50626371F}"/>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فإن الخطاة أيضاً يُحبون من يُحبهم. و إذا صنعتم الخيرَ مع الذين يُحسنون إليكم، فأي فضل لكم. فإن الخطاة يفعلون هكذا. و إن أقرضتم الذين ترجون أن تستردوا منهم فأي فضل لكم. فإن الخطاة أيضاً يُقرضونَ الخطاةَ لكي يأخذوا منهم العوضَ. بل أحبوا أعدائكم و أحسنوا إليهم و أقرضُوا غير مؤمَّلين شيئاً. فيكون أجركم عظيماً،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910833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بابه 1</a:t>
            </a:r>
            <a:endParaRPr lang="en-US"/>
          </a:p>
        </p:txBody>
      </p:sp>
      <p:sp>
        <p:nvSpPr>
          <p:cNvPr id="25603" name="Title 1"/>
          <p:cNvSpPr txBox="1">
            <a:spLocks/>
          </p:cNvSpPr>
          <p:nvPr/>
        </p:nvSpPr>
        <p:spPr bwMode="auto">
          <a:xfrm>
            <a:off x="0" y="0"/>
            <a:ext cx="9144000" cy="551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32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رسالة معلمنا بولس الرسول الثانية إلى كورنثوس(2 : 12- 3 : 6 )</a:t>
            </a:r>
          </a:p>
        </p:txBody>
      </p:sp>
      <p:sp>
        <p:nvSpPr>
          <p:cNvPr id="25604"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defTabSz="914400" rtl="1" eaLnBrk="0" fontAlgn="base" hangingPunct="0">
              <a:spcBef>
                <a:spcPct val="20000"/>
              </a:spcBef>
              <a:spcAft>
                <a:spcPct val="0"/>
              </a:spcAft>
            </a:pPr>
            <a:r>
              <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و لما أتيتُ إلى ترواس ، لأجل إنجيل المسيح و انفتحَ لي بابٌ في الربِّ ، لم تسترح رُوحي ، لأني لم أجدْ تيطسَ أخي . لكن ودعتهم و خرجتُ من هناكَ إلى مكدونية . فشكراً للهِ الذي يُظهرنا في المسيح كلَّ حين يُظهرُ بنا </a:t>
            </a:r>
          </a:p>
        </p:txBody>
      </p:sp>
    </p:spTree>
  </p:cSld>
  <p:clrMapOvr>
    <a:masterClrMapping/>
  </p:clrMapOvr>
  <p:transition spd="slow"/>
</p:sld>
</file>

<file path=ppt/slides/slide6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C35707E-BB52-4D35-AB09-B4A8BE180442}"/>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تكونوا بني العليِّ ، فإنه صالحٌ على غير الشاكرينَ و الأشرارِ . فكونوا رُحماء كما أن آباكم أيضاً رحيمٌ . و لا تدينوا فلا تدانوا . لا تَقضُوا على أحدٍ ، فلا يُحكَم عليكم . إغفروا يُغفرْ لكم . أَعطواْ تُعَطوا ، كيلاً جيداً مُلبداً مهزوزاً فائضاً يُعطونَ في أحضانكم . لأنهُ بالكيلِ الذى تَكيلونَ يُكالُ لكمْ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4371912"/>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525392"/>
      </p:ext>
    </p:extLst>
  </p:cSld>
  <p:clrMapOvr>
    <a:masterClrMapping/>
  </p:clrMapOvr>
  <p:transition spd="slow" advClick="0" advTm="0"/>
</p:sld>
</file>

<file path=ppt/slides/slide6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Title 1"/>
          <p:cNvSpPr>
            <a:spLocks noGrp="1"/>
          </p:cNvSpPr>
          <p:nvPr>
            <p:ph type="title"/>
          </p:nvPr>
        </p:nvSpPr>
        <p:spPr bwMode="auto">
          <a:xfrm>
            <a:off x="-1425388" y="19050"/>
            <a:ext cx="142538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rtl="1" eaLnBrk="1" hangingPunct="1"/>
            <a:r>
              <a:rPr lang="ar-EG" dirty="0"/>
              <a:t>1 أبيب</a:t>
            </a:r>
            <a:endParaRPr lang="en-US" dirty="0"/>
          </a:p>
        </p:txBody>
      </p:sp>
      <p:sp>
        <p:nvSpPr>
          <p:cNvPr id="93187" name="Title 1"/>
          <p:cNvSpPr txBox="1">
            <a:spLocks/>
          </p:cNvSpPr>
          <p:nvPr/>
        </p:nvSpPr>
        <p:spPr bwMode="auto">
          <a:xfrm>
            <a:off x="0" y="3766982"/>
            <a:ext cx="9144000" cy="578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200" b="1" u="sng" dirty="0">
                <a:solidFill>
                  <a:srgbClr val="FFC000"/>
                </a:solidFill>
                <a:latin typeface="Times New Roman" panose="02020603050405020304" pitchFamily="18" charset="0"/>
                <a:cs typeface="Times New Roman" panose="02020603050405020304" pitchFamily="18" charset="0"/>
              </a:rPr>
              <a:t>من رسالة معلمنا بولس الرسول الأولى إلى كورنثوس (9 : 1 - 27) </a:t>
            </a:r>
          </a:p>
        </p:txBody>
      </p:sp>
      <p:sp>
        <p:nvSpPr>
          <p:cNvPr id="93188" name="Content Placeholder 3"/>
          <p:cNvSpPr txBox="1">
            <a:spLocks/>
          </p:cNvSpPr>
          <p:nvPr/>
        </p:nvSpPr>
        <p:spPr bwMode="auto">
          <a:xfrm>
            <a:off x="-188259" y="4439335"/>
            <a:ext cx="9332259" cy="232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2900" b="1" dirty="0">
                <a:solidFill>
                  <a:srgbClr val="FFFFFF"/>
                </a:solidFill>
                <a:latin typeface="Times New Roman" panose="02020603050405020304" pitchFamily="18" charset="0"/>
                <a:cs typeface="Times New Roman" panose="02020603050405020304" pitchFamily="18" charset="0"/>
              </a:rPr>
              <a:t>ألستُ أنا حراً. ألست أنا رسولاً. أما رأيتُ يسوعَ المسيحِ ربنا. ألستم أنتم عملي في الربِّ. إن كنت لستُ رسولاً إلى آخرين فنما أنا إليكم رسول لانكم انتم ختم رسالتي في الرب هذا هو إحتجاجي عند الذين يفحصونني. أليس لنا </a:t>
            </a:r>
            <a:r>
              <a:rPr lang="ar-EG" sz="2900" b="1" dirty="0">
                <a:solidFill>
                  <a:srgbClr val="FFFFFF"/>
                </a:solidFill>
                <a:latin typeface="Times New Roman" panose="02020603050405020304" pitchFamily="18" charset="0"/>
              </a:rPr>
              <a:t>سلطان أن نأكل ونشرب . أليس لنا سلطان أن تتبعنا أخت زوجة كباقي الرسل و اخوة الرب و كيفا ( و صفا ) أم أنا و برنابا وَحدنا ليس لنا سلطان أن لا نشتغل. </a:t>
            </a:r>
            <a:endParaRPr lang="ar-EG" sz="29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EAF5F42-80F9-44F7-89C6-5D9ECB31AD5D}"/>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من تجند قط بنفقة نفسه. و من يغرس كرماً و لا يأكل من ثمره. أو من يرعى قطيع الغنم و لا يأكل من لبن القطيع. ألعلي أتكلم بهذا كانسان. أم ليس الناموس نفسه أيضاً يقول هذا. فانه مكتوب في ناموس موسى لا تكم ثورا دارسا. العل الله تهمه الثيران. أم يقول مطلقا من أجلنا. لأنه مكتوب من أجلنا.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29703286"/>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20C5DF3-C920-4393-AA60-AB7B5280639F}"/>
              </a:ext>
            </a:extLst>
          </p:cNvPr>
          <p:cNvSpPr txBox="1"/>
          <p:nvPr/>
        </p:nvSpPr>
        <p:spPr>
          <a:xfrm>
            <a:off x="0" y="4345206"/>
            <a:ext cx="9144000" cy="2246769"/>
          </a:xfrm>
          <a:prstGeom prst="rect">
            <a:avLst/>
          </a:prstGeom>
          <a:noFill/>
        </p:spPr>
        <p:txBody>
          <a:bodyPr vert="horz" wrap="square" rtlCol="0">
            <a:spAutoFit/>
          </a:bodyPr>
          <a:lstStyle/>
          <a:p>
            <a:pPr algn="r" rtl="1"/>
            <a:r>
              <a:rPr lang="ar-EG" sz="2800" b="1" dirty="0">
                <a:solidFill>
                  <a:srgbClr val="FFFFFF"/>
                </a:solidFill>
                <a:latin typeface="Times New Roman" panose="02020603050405020304" pitchFamily="18" charset="0"/>
              </a:rPr>
              <a:t>انه ينبغي للحراث أن يحرث على رجاء و للدارس أن يترجى أن يأخذ. إن كنا نحن قد زرعنا لكم الروحيات أفعظيم إذا حصدنا منكم الجسديات. إن كان آخرون شركاء في سلطانكم فنحن بالأولى كثيرا. لكننا لم نستعمل هذا السلطان بل نتحمل كل شئ لئلا نجعل عثرة لإنجيل المسيح. ألستم تعلمون أن الذين يعملون في الهياكل يأكلون مما للهيكل. و الذين يلازمون المذبح يقتسمون مع المذبح . </a:t>
            </a:r>
            <a:endParaRPr lang="en-GB" sz="28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09394064"/>
      </p:ext>
    </p:extLst>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4D9107D-B1A0-4E51-80D5-010D1F5FC4A8}"/>
              </a:ext>
            </a:extLst>
          </p:cNvPr>
          <p:cNvSpPr txBox="1"/>
          <p:nvPr/>
        </p:nvSpPr>
        <p:spPr>
          <a:xfrm>
            <a:off x="0" y="4345206"/>
            <a:ext cx="9144000" cy="2400657"/>
          </a:xfrm>
          <a:prstGeom prst="rect">
            <a:avLst/>
          </a:prstGeom>
          <a:noFill/>
        </p:spPr>
        <p:txBody>
          <a:bodyPr vert="horz" rtlCol="0">
            <a:spAutoFit/>
          </a:bodyPr>
          <a:lstStyle/>
          <a:p>
            <a:pPr algn="r" rtl="1"/>
            <a:r>
              <a:rPr lang="ar-EG" sz="3000" b="1" dirty="0">
                <a:solidFill>
                  <a:srgbClr val="FFFFFF"/>
                </a:solidFill>
                <a:latin typeface="Times New Roman" panose="02020603050405020304" pitchFamily="18" charset="0"/>
              </a:rPr>
              <a:t>هكذا أيضاً رسم الرب أن الذين ينادون بالإنجيلِ من الإنجيل يعيشون . أما أنا فلم استعمل شيئا من هذا . و لا كتبت هذا لكي يصير في هكذا . لأنه خير لي أن أموت من أن يعطل أحد فخري . لأنه إن كنت ابشر فليس لي فخر . إذ الضرورة موضوعة على فويل لي إن كنت لا ابشر فانه إن كنت افعل هذا طوعا فلي اجر و لكن إن كان كرهاً فقد استؤمنت على وكالة . </a:t>
            </a:r>
            <a:endParaRPr lang="en-GB" sz="3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30722684"/>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D846192-3D09-4067-AD70-C676CF45B440}"/>
              </a:ext>
            </a:extLst>
          </p:cNvPr>
          <p:cNvSpPr txBox="1"/>
          <p:nvPr/>
        </p:nvSpPr>
        <p:spPr>
          <a:xfrm>
            <a:off x="0" y="4345206"/>
            <a:ext cx="9144000" cy="2554545"/>
          </a:xfrm>
          <a:prstGeom prst="rect">
            <a:avLst/>
          </a:prstGeom>
          <a:noFill/>
        </p:spPr>
        <p:txBody>
          <a:bodyPr vert="horz" wrap="square" rtlCol="0">
            <a:spAutoFit/>
          </a:bodyPr>
          <a:lstStyle/>
          <a:p>
            <a:pPr algn="r" rtl="1"/>
            <a:r>
              <a:rPr lang="ar-EG" sz="3200" b="1" dirty="0">
                <a:solidFill>
                  <a:srgbClr val="FFFFFF"/>
                </a:solidFill>
                <a:latin typeface="Times New Roman" panose="02020603050405020304" pitchFamily="18" charset="0"/>
              </a:rPr>
              <a:t>فما هو أجري إذ وأنا ابشر اجعل إنجيل المسيح بلا نفقة حتى لم استعمل هذا السلطان في الإنجيل. فانى إذ كنت حرا من الجميع استعبدت نفسي للجميع لأربح الكثيرين. فصرت لليهود كيهودي لأربح اليهود. و صرت للذين تحت الناموس كأنى تحت الناموس. مع انى لست تحت الناموس لأربح الذين تحت الناموس.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08888884"/>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95DAAEE-390A-4FD3-BB34-C7466E124C2C}"/>
              </a:ext>
            </a:extLst>
          </p:cNvPr>
          <p:cNvSpPr txBox="1"/>
          <p:nvPr/>
        </p:nvSpPr>
        <p:spPr>
          <a:xfrm>
            <a:off x="0" y="4345206"/>
            <a:ext cx="9144000" cy="2400657"/>
          </a:xfrm>
          <a:prstGeom prst="rect">
            <a:avLst/>
          </a:prstGeom>
          <a:noFill/>
        </p:spPr>
        <p:txBody>
          <a:bodyPr vert="horz" wrap="square" rtlCol="0">
            <a:spAutoFit/>
          </a:bodyPr>
          <a:lstStyle/>
          <a:p>
            <a:pPr algn="r" rtl="1"/>
            <a:r>
              <a:rPr lang="ar-EG" sz="2900" b="1" dirty="0">
                <a:solidFill>
                  <a:srgbClr val="FFFFFF"/>
                </a:solidFill>
                <a:latin typeface="Times New Roman" panose="02020603050405020304" pitchFamily="18" charset="0"/>
              </a:rPr>
              <a:t>و صرت للذين بلا ناموس كأنى بلا  ناموس مع أني لست بلا ناموس لله بل تحت ناموس للمسيح لأربح الذين بلا ناموس. صرت للضعفاء كضعيف لأربح الضعفاء. صرت للجميع كل نوع لأخلص على كل حال قوماً. و هذا كله أنا افعله لأجل الإنجيل لأكون شريكاً فيه. ألستم تعلمون أن الذين يركضون في الميدان جميعهم يركضون و لكن واحد فقط هو الذى يأخذ الجعالة. </a:t>
            </a:r>
            <a:endParaRPr lang="en-GB" sz="29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60517858"/>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6491F5D-4E69-4D32-816D-DC69D3524A46}"/>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هكذا اركضوا انتم لكي تنالوا. و كل من يجاهد يضبط نفسه في كل شئ. أما أولئك فلكي يأخذوا إكليلاً يفنى و أما نحن (فإكليلا) لا يفنى. إذا أنا اركض هكذا كأنه ليس عن غير يقين هكذا ألاكم كأني لا اضرب الهواء. بل اقمع جسدي و استعبده حتى بعد ما بشرت للاخرين لا أصير أنا نفسي مرفوضاً.</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21273330"/>
      </p:ext>
    </p:extLst>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Title 1"/>
          <p:cNvSpPr txBox="1">
            <a:spLocks/>
          </p:cNvSpPr>
          <p:nvPr/>
        </p:nvSpPr>
        <p:spPr bwMode="auto">
          <a:xfrm>
            <a:off x="0" y="3713194"/>
            <a:ext cx="9144000" cy="672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800" b="1" u="sng">
                <a:solidFill>
                  <a:srgbClr val="FFC000"/>
                </a:solidFill>
                <a:latin typeface="Times New Roman" panose="02020603050405020304" pitchFamily="18" charset="0"/>
                <a:cs typeface="Times New Roman" panose="02020603050405020304" pitchFamily="18" charset="0"/>
              </a:rPr>
              <a:t>الكاثوليكون من الرسالة الأولى لمعلمنا بطرس (1:1ـ12)</a:t>
            </a:r>
          </a:p>
        </p:txBody>
      </p:sp>
      <p:sp>
        <p:nvSpPr>
          <p:cNvPr id="100355"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بطرس رسول المسيح للمختارين المغتربين في شتات بنتس و غلاطية و كبادوكية و اسيا و بيثينية. بمقتضى علم الله الآب السابق في تقديس الروح للطاعة و رش دم يسوع المسيح . لتكثر لكم النعمة و السلام . مبارك الله أبو ربنا يسوع المسيح الذى بكثرة </a:t>
            </a:r>
            <a:r>
              <a:rPr lang="ar-EG" sz="3200" b="1" dirty="0">
                <a:solidFill>
                  <a:srgbClr val="FFFFFF"/>
                </a:solidFill>
                <a:latin typeface="Times New Roman" panose="02020603050405020304" pitchFamily="18" charset="0"/>
              </a:rPr>
              <a:t>رحمته ولدنا ثانية لرجاء حي بقيامة يسوع المسيح من الأموات .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607D29C-0C4A-4937-B335-3E2243ACFF01}"/>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رائحة مَعرفتِهِ في كل مكانٍ . لأننا رائحة المسيح الزكية للهِ في الذين يخلصونَ ، و في الذين يَهلكون . لقوم رائحة موتٍ لموتٍ ، و لقوم رائحة حياةٍ لحياةٍ و من هم أهلاً لهذهِ . لأننا لسنا كالكثيرينَ الذين يَغشون كلمة اللهِ بتجارتهم لكن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95454222"/>
      </p:ext>
    </p:extLst>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D08461A-AF98-49AF-85D0-A563257DB1EC}"/>
              </a:ext>
            </a:extLst>
          </p:cNvPr>
          <p:cNvSpPr txBox="1"/>
          <p:nvPr/>
        </p:nvSpPr>
        <p:spPr>
          <a:xfrm>
            <a:off x="0" y="4345206"/>
            <a:ext cx="9144000" cy="2400657"/>
          </a:xfrm>
          <a:prstGeom prst="rect">
            <a:avLst/>
          </a:prstGeom>
          <a:noFill/>
        </p:spPr>
        <p:txBody>
          <a:bodyPr vert="horz" rtlCol="0">
            <a:spAutoFit/>
          </a:bodyPr>
          <a:lstStyle/>
          <a:p>
            <a:pPr algn="r" rtl="1"/>
            <a:r>
              <a:rPr lang="ar-EG" sz="3000" b="1" dirty="0">
                <a:solidFill>
                  <a:srgbClr val="FFFFFF"/>
                </a:solidFill>
                <a:latin typeface="Times New Roman" panose="02020603050405020304" pitchFamily="18" charset="0"/>
              </a:rPr>
              <a:t>للميراث الذى لا يبلى و لا يتدنس و لا يضمحل محفوظاً لكم في السموات. انتم المحروسون بقوة الله بالإيمان للخلاص المستعد أن يعلن في الزمن الأخير . الذى به تبتهجون الآنَّ يسيراً و إنه كان يجب أن تتألموا بتجارب متنوعة . لكي تكون تذكية إيمانكم و هي أفضل من الذهب الفاني المجرب بالنار سبب فخر و مجد و كرامة لكم عند استعلان يسوع المسيح . </a:t>
            </a:r>
            <a:endParaRPr lang="en-GB" sz="3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23172768"/>
      </p:ext>
    </p:extLst>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F3928A5-A4B0-4627-86E2-BE4B9D4A4940}"/>
              </a:ext>
            </a:extLst>
          </p:cNvPr>
          <p:cNvSpPr txBox="1"/>
          <p:nvPr/>
        </p:nvSpPr>
        <p:spPr>
          <a:xfrm>
            <a:off x="0" y="4358653"/>
            <a:ext cx="9144000" cy="2554545"/>
          </a:xfrm>
          <a:prstGeom prst="rect">
            <a:avLst/>
          </a:prstGeom>
          <a:noFill/>
        </p:spPr>
        <p:txBody>
          <a:bodyPr vert="horz" wrap="square" rtlCol="0">
            <a:spAutoFit/>
          </a:bodyPr>
          <a:lstStyle/>
          <a:p>
            <a:pPr algn="r" rtl="1"/>
            <a:r>
              <a:rPr lang="ar-EG" sz="3200" b="1" dirty="0">
                <a:solidFill>
                  <a:srgbClr val="FFFFFF"/>
                </a:solidFill>
                <a:latin typeface="Times New Roman" panose="02020603050405020304" pitchFamily="18" charset="0"/>
              </a:rPr>
              <a:t>ذلكَ الذي و إن لم تروه تحبونه. هذا الذي وإن كنتم لا ترونه الآن لكم تؤمنون به ، فتبتهجون بفرح لا ينطق به و مجيد نائلين غاية إيمانِكم خلاص أنفسكم الخلاص الذى فتش و بحث عنه الأنبياء الذين تنبؤا عن النعمة التى صارت فيكم و بحثوا عن الزمن الذى كان يدل عليه روح المسيح المتكلم فيهم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80598060"/>
      </p:ext>
    </p:extLst>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F3E292E-DE41-4391-8727-76982CBAACB1}"/>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إذ سبق فشهد على آلام المسيح و الأمجاد الآتية بعدها . الذين أعلن لهم لأنهم لا لأنفسهم كانوا يعملون بل جعلوا نفوسهم لكم خداماً بهذه الأمور التي اخبرتم بها أنتم الآن بواسطة الذين بشروكم بالروح القدس المرسل من السماء و التى تشتهى الملائكة أن تطلع عليها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7825734"/>
      </p:ext>
    </p:extLst>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Title 1"/>
          <p:cNvSpPr txBox="1">
            <a:spLocks/>
          </p:cNvSpPr>
          <p:nvPr/>
        </p:nvSpPr>
        <p:spPr bwMode="auto">
          <a:xfrm>
            <a:off x="0" y="3713194"/>
            <a:ext cx="9144000" cy="6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400" b="1" u="sng" dirty="0">
                <a:solidFill>
                  <a:srgbClr val="FFC000"/>
                </a:solidFill>
                <a:latin typeface="Times New Roman" panose="02020603050405020304" pitchFamily="18" charset="0"/>
                <a:cs typeface="Times New Roman" panose="02020603050405020304" pitchFamily="18" charset="0"/>
              </a:rPr>
              <a:t>الإبركسيس فصل من اعمال ابائنا الرسل القديسين ( 12:5 - 21)</a:t>
            </a:r>
          </a:p>
        </p:txBody>
      </p:sp>
      <p:sp>
        <p:nvSpPr>
          <p:cNvPr id="106499" name="Content Placeholder 3"/>
          <p:cNvSpPr txBox="1">
            <a:spLocks/>
          </p:cNvSpPr>
          <p:nvPr/>
        </p:nvSpPr>
        <p:spPr bwMode="auto">
          <a:xfrm>
            <a:off x="0" y="4345206"/>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000" b="1" dirty="0">
                <a:solidFill>
                  <a:srgbClr val="FFFFFF"/>
                </a:solidFill>
                <a:latin typeface="Times New Roman" panose="02020603050405020304" pitchFamily="18" charset="0"/>
                <a:cs typeface="Times New Roman" panose="02020603050405020304" pitchFamily="18" charset="0"/>
              </a:rPr>
              <a:t>و جرت على أيدي الرسل آيات و عجائب كثيرة في الشعب. و كان الجميع مجتمعين بنفس واحدة في رواق سليمان. و أما الباقون فلم يكن أحد يجسر أن يلتصق بهم لكن كان الشعب يعظمهم. و بالأكثر كان الجمهور من رجال و نساء </a:t>
            </a:r>
            <a:r>
              <a:rPr lang="ar-EG" sz="3000" b="1" dirty="0">
                <a:solidFill>
                  <a:srgbClr val="FFFFFF"/>
                </a:solidFill>
                <a:latin typeface="Times New Roman" panose="02020603050405020304" pitchFamily="18" charset="0"/>
              </a:rPr>
              <a:t>يؤمنون و ينضمون للربِّ. حتى أنهم كانوا يخرجون المرضى في الشوارع ويضعونهم على آسرة و فراش حتى إذا مر بطرس يخيم و لو</a:t>
            </a:r>
            <a:endParaRPr lang="ar-EG" sz="3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8062902-04D9-4952-8F5D-5318B46C7FC2}"/>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ظله على أحد منهم. و كان جمهور من المدن المحيطة يصعدون و يأتون بالمرضى و المعذبين من الأرواح النجسة. فكانوا يبرأون جميعهم . فقام رئيس الكهنة وجميع الذين معه . الذين هم من شيعة الصدوقيين و امتلأوا غيرة . فالقوا أيديهم على الرسل و وضعوهم في حبس العامة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79565713"/>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F8566CE-DC75-46C3-BFF9-D6658979F7AF}"/>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لكن ملاك الرب فتح أبواب السجن في الليل و أخرجهم و قال . اذهبوا و كلموا الشعب في الهيكل بجميع كلام هذهِ الحياة . فلما سمعوا بكروا و دخلوا الهيكل و جعلوا يعلمون ، ثم جاء رئيس الكهنة وكل الذين معه و اجتمعوا في المجمع مع كل شيوخ بنى إسرائيل و أرسلوا إلى الحبس ليؤتى بهم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5850835"/>
      </p:ext>
    </p:extLst>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46641-13D4-4766-BAF1-B7F6F86173AA}"/>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( 88 : 6 )</a:t>
            </a:r>
          </a:p>
        </p:txBody>
      </p:sp>
      <p:sp>
        <p:nvSpPr>
          <p:cNvPr id="3" name="Content Placeholder 3">
            <a:extLst>
              <a:ext uri="{FF2B5EF4-FFF2-40B4-BE49-F238E27FC236}">
                <a16:creationId xmlns:a16="http://schemas.microsoft.com/office/drawing/2014/main" id="{51F6B39C-84B5-42C3-919F-1387EDE60040}"/>
              </a:ext>
            </a:extLst>
          </p:cNvPr>
          <p:cNvSpPr txBox="1">
            <a:spLocks/>
          </p:cNvSpPr>
          <p:nvPr/>
        </p:nvSpPr>
        <p:spPr bwMode="auto">
          <a:xfrm>
            <a:off x="0" y="4546912"/>
            <a:ext cx="9144000"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800" b="1" dirty="0">
                <a:solidFill>
                  <a:srgbClr val="FFFFFF"/>
                </a:solidFill>
                <a:latin typeface="Times New Roman" panose="02020603050405020304" pitchFamily="18" charset="0"/>
                <a:cs typeface="Times New Roman" panose="02020603050405020304" pitchFamily="18" charset="0"/>
              </a:rPr>
              <a:t>الله الممجد . في مؤامرة القديسين .</a:t>
            </a:r>
          </a:p>
          <a:p>
            <a:pPr algn="ctr" rtl="1" eaLnBrk="1" hangingPunct="1">
              <a:spcBef>
                <a:spcPct val="20000"/>
              </a:spcBef>
            </a:pPr>
            <a:r>
              <a:rPr lang="ar-EG" sz="4800" b="1" dirty="0">
                <a:solidFill>
                  <a:srgbClr val="FFFFFF"/>
                </a:solidFill>
                <a:latin typeface="Times New Roman" panose="02020603050405020304" pitchFamily="18" charset="0"/>
                <a:cs typeface="Times New Roman" panose="02020603050405020304" pitchFamily="18" charset="0"/>
              </a:rPr>
              <a:t>عظيم هو و مرهوب . على جميع الذى حوله .  </a:t>
            </a:r>
          </a:p>
        </p:txBody>
      </p:sp>
    </p:spTree>
    <p:extLst>
      <p:ext uri="{BB962C8B-B14F-4D97-AF65-F5344CB8AC3E}">
        <p14:creationId xmlns:p14="http://schemas.microsoft.com/office/powerpoint/2010/main" val="164294388"/>
      </p:ext>
    </p:extLst>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993F-E3BB-4592-BE70-C018F2DCB58F}"/>
              </a:ext>
            </a:extLst>
          </p:cNvPr>
          <p:cNvSpPr>
            <a:spLocks noGrp="1"/>
          </p:cNvSpPr>
          <p:nvPr/>
        </p:nvSpPr>
        <p:spPr bwMode="auto">
          <a:xfrm>
            <a:off x="0" y="3580031"/>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لوقا البشير( 10:1ـ20)</a:t>
            </a:r>
            <a:endParaRPr lang="en-US" dirty="0"/>
          </a:p>
        </p:txBody>
      </p:sp>
      <p:sp>
        <p:nvSpPr>
          <p:cNvPr id="3" name="Content Placeholder 3">
            <a:extLst>
              <a:ext uri="{FF2B5EF4-FFF2-40B4-BE49-F238E27FC236}">
                <a16:creationId xmlns:a16="http://schemas.microsoft.com/office/drawing/2014/main" id="{CCA83B1A-4218-4FAC-9DF2-FEB35C3073BF}"/>
              </a:ext>
            </a:extLst>
          </p:cNvPr>
          <p:cNvSpPr txBox="1">
            <a:spLocks/>
          </p:cNvSpPr>
          <p:nvPr/>
        </p:nvSpPr>
        <p:spPr bwMode="auto">
          <a:xfrm>
            <a:off x="0" y="4345206"/>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pPr>
            <a:r>
              <a:rPr lang="ar-EG" sz="3100" b="1" dirty="0">
                <a:solidFill>
                  <a:srgbClr val="FFFFFF"/>
                </a:solidFill>
                <a:latin typeface="Times New Roman" panose="02020603050405020304" pitchFamily="18" charset="0"/>
                <a:cs typeface="Times New Roman" panose="02020603050405020304" pitchFamily="18" charset="0"/>
              </a:rPr>
              <a:t>و بعد ذلك عين الرب سبعين آخرين و أرسلهم اثنين اثنين أمام وجهه إلى كل مدينة و موضع حيث كان هو مزمعا أن يمضى إليه. فكان يقول لهم أن الحصاد كثير و لكن الفعلة قليلون. فاطلبوا إلى رب الحصاد أن يرسل فعلة إلى </a:t>
            </a:r>
            <a:r>
              <a:rPr lang="ar-EG" sz="3100" b="1" dirty="0">
                <a:solidFill>
                  <a:srgbClr val="FFFFFF"/>
                </a:solidFill>
                <a:latin typeface="Times New Roman" panose="02020603050405020304" pitchFamily="18" charset="0"/>
              </a:rPr>
              <a:t>حصاده. اذهبوا. ها أنا أرسلكم مثل حملان في وسط ذئاب. لا تحملوا لا مزودا و لا أحذية ولا تسلوا على أحد في الطريق. </a:t>
            </a:r>
            <a:endParaRPr lang="ar-EG" sz="31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6253391"/>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5533D9-6BD6-48EB-A558-EE2DAB1179E2}"/>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أي بيت دخلتموه فقولوا أولاً السلام لهذا البيت. فان كان هناك ابن السلام يحل سلامكم عليه. و إن لم يكن فسلامكم يرجع إليكم. و أقيموا في ذلك البيت آكلين و شاربين مما عندهم. لان الفاعل مستحق أجرته. لا تنتقلوا من بيت إلى بيت. و أية مدينة دخلتموها و يقبلونكم إليهم فكلوا مما يقدم لكم و اشفوا المرضى الذين فيها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04972985"/>
      </p:ext>
    </p:extLst>
  </p:cSld>
  <p:clrMapOvr>
    <a:masterClrMapping/>
  </p:clrMapOvr>
</p:sld>
</file>

<file path=ppt/slides/slide6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9D0D6B4-EBB1-4D34-9989-7FB534185707}"/>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قولوا لهم قد اقترب منكم ملكوت الله . و أية مدينة دخلتموها و لم يقبلوكم فاخرجوا إلى شوارعها و قولوا حتى الغبار أيضاً الذى لاصق بأرجلنا من مدينتكم ننفضه لكم و لكن اعلموا هذا أنه قد اقترب منكم ملكوت الله. و أقولُ لكم أنه سيكون لسدوم في ذلك اليوم راحة اكثر من تلك المدينة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707722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DBF7354-5464-454A-8F07-5B0B8D8EEE3B}"/>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كما من إخلاص بل كما من اللهِ نتكلمُ أمامَ اللهِ في المسيح . أفنبتدئُ أيضاً نمدحُ أنفسنا ، أم لعلنا نحتاجُ كقوم لرسائلَ مدح إليكمْ أو منكمْ ؟ . لأن رسالتنا هى أنتمْ ، مكتوبة في قلوبنا معروفة و مقروءة من جميع الناس . ظاهرينَ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7606177"/>
      </p:ext>
    </p:extLst>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5E03B9E-8954-418A-B814-2ACE778BD61C}"/>
              </a:ext>
            </a:extLst>
          </p:cNvPr>
          <p:cNvSpPr txBox="1"/>
          <p:nvPr/>
        </p:nvSpPr>
        <p:spPr>
          <a:xfrm>
            <a:off x="0" y="4345206"/>
            <a:ext cx="9144000" cy="2477601"/>
          </a:xfrm>
          <a:prstGeom prst="rect">
            <a:avLst/>
          </a:prstGeom>
          <a:noFill/>
        </p:spPr>
        <p:txBody>
          <a:bodyPr vert="horz" rtlCol="0">
            <a:spAutoFit/>
          </a:bodyPr>
          <a:lstStyle/>
          <a:p>
            <a:pPr algn="r" rtl="1"/>
            <a:r>
              <a:rPr lang="ar-EG" sz="3100" b="1" dirty="0">
                <a:solidFill>
                  <a:srgbClr val="FFFFFF"/>
                </a:solidFill>
                <a:latin typeface="Times New Roman" panose="02020603050405020304" pitchFamily="18" charset="0"/>
              </a:rPr>
              <a:t>ويل لكِ يا كور زين ويل لك يا بنت صيدا: لأنه لو صنعت في صور و صيدا هذه القوات التى صنعت فيكما لتابتا قديما جالستين في المسوح و الرماد. و لكن صور و صيدا ستكون لهما راحة في الدينونة اكثر مما لكما. و أنت يا كفر ناحوم أترتفعين إلى السماء. انك ستنحطين إلى اسفل الجحيم. الذى يسمع منكم فقد سمع منى و الذى يرذلكم يرذلني. </a:t>
            </a:r>
            <a:endParaRPr lang="en-GB" sz="31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71538370"/>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77A956A-AC5A-46C7-9E12-B4EE16C0A303}"/>
              </a:ext>
            </a:extLst>
          </p:cNvPr>
          <p:cNvSpPr txBox="1"/>
          <p:nvPr/>
        </p:nvSpPr>
        <p:spPr>
          <a:xfrm>
            <a:off x="-188259" y="4345206"/>
            <a:ext cx="9332259" cy="2554545"/>
          </a:xfrm>
          <a:prstGeom prst="rect">
            <a:avLst/>
          </a:prstGeom>
          <a:noFill/>
        </p:spPr>
        <p:txBody>
          <a:bodyPr vert="horz" wrap="square" rtlCol="0">
            <a:spAutoFit/>
          </a:bodyPr>
          <a:lstStyle/>
          <a:p>
            <a:pPr algn="r" rtl="1"/>
            <a:r>
              <a:rPr lang="ar-EG" sz="3200" b="1" dirty="0">
                <a:solidFill>
                  <a:srgbClr val="FFFFFF"/>
                </a:solidFill>
                <a:latin typeface="Times New Roman" panose="02020603050405020304" pitchFamily="18" charset="0"/>
              </a:rPr>
              <a:t>و الذي يرذلنى يرذل الذى أرسلني فرجع السبعون بفرح قائلين يا رب حتى الشياطين تخضع لنا باسمك. فقال لهم رأيت الشيطان ساقطاً من السماء مثل البرق. ها أنا أعطيكم السلطان لتدوسوا الحيات و العقارب و كل قوة العدو و لا يضركم شئ و لكن لا تفرحوا بهذا أن الأرواح تخضع لكم بل افرحوا بالحرى أن أسمائكم مكتوبة في السموات.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99381449"/>
      </p:ext>
    </p:extLst>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230527"/>
      </p:ext>
    </p:extLst>
  </p:cSld>
  <p:clrMapOvr>
    <a:masterClrMapping/>
  </p:clrMapOvr>
  <p:transition spd="slow" advClick="0" advTm="0"/>
</p:sld>
</file>

<file path=ppt/slides/slide6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1425388" y="19050"/>
            <a:ext cx="142538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rtl="1" eaLnBrk="1" hangingPunct="1"/>
            <a:r>
              <a:rPr lang="ar-EG"/>
              <a:t>2 أبيب</a:t>
            </a:r>
            <a:endParaRPr lang="en-US"/>
          </a:p>
        </p:txBody>
      </p:sp>
      <p:sp>
        <p:nvSpPr>
          <p:cNvPr id="19459" name="Title 1"/>
          <p:cNvSpPr txBox="1">
            <a:spLocks/>
          </p:cNvSpPr>
          <p:nvPr/>
        </p:nvSpPr>
        <p:spPr bwMode="auto">
          <a:xfrm>
            <a:off x="0" y="1"/>
            <a:ext cx="9144000" cy="6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من رسالة معلمنا بولس الرسول إلى غلاطية ( 1 : 1 - 24) </a:t>
            </a:r>
          </a:p>
        </p:txBody>
      </p:sp>
      <p:sp>
        <p:nvSpPr>
          <p:cNvPr id="19460"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بولس رسول لا من الناس و لا بإنسان بل بيسوع المسيح و الله الآب الذى أقامه من الأموات . و جميع الاخوة الذين معي إلى الكنائس غلاطية النعمة لكم و السلام من الله أبينا و ربنا يسوع المسيح . هذا الذى بذل نفسه عن خطايانا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7B2CEFF-71D9-4AE6-8DCB-4FDFD6FE0A9D}"/>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ليُنقذنا من هذا العالم الحاضر الشرير حسب إرادة الله و الآب . الذى له المجد إلى أبد الآبدين آمين . إني أتعجب أنكم تنتقلون هكذا سريعاً عن الذى دعاكم بنعمة المسيح إلى إنجيل آخر الذى ليس هو آخر غير انه يوجد قوم يزعجونكم و يريدون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12304101"/>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E60296-3956-4281-820C-589F7CD5B502}"/>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أن يحوّلوا إنجيل المسيح . و لكن إن كنا نحن أو ملاك من السماء يُبشركم بغير ما بشرناكم به فليكن محروماً. كما سبقنا فقلنا أقول الآن أيضاً إن كان أحد يُبشركم بغير ما قبلتم فليكن محروماً . أفاستعطف الآن الناس أم الله . أم اطلب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52767390"/>
      </p:ext>
    </p:extLst>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E91E96-1707-449B-98BC-260F3A4ED06B}"/>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أن أرضي الناس . فلو كنت بعد اطلب أن أرضي الناس لم اكن عبداً للمسيح . و أعرفكم أيها الاخوة أن الإنجيل الذى بشرت به ليس بحسب إنسان لأني لم اقبله من عند إنسان و لا عُلِمته بل بإعلان يسوع المسيح فإنكم سمعتم بسيرتي قبلاً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27143405"/>
      </p:ext>
    </p:extLst>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3D3CE45-7474-404A-A4D6-E2F767062DE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في الديانة اليهودية إني كنت اضطهد كنيسة الله بإفراطٍ و أخربها . وكنت أتقدم في الديانة اليهودية على كثيرين من أترابي في جنسي . إذ كنت أوفر غيرةٍ على ما سلمه إلى آبائي . و لكن لما سُر الله الذى أفرزني من بطن أمي 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89181438"/>
      </p:ext>
    </p:extLst>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D87CA10-2BC0-40B9-BC05-259EDEA91D2B}"/>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دعاني بنعمتهِ. ليُعلن ابنه فيّ لأبَشر به بين الأمم للوقت لم استشر لحماً و دماً . و لا صعدت إلى أورشليم إلى الرسل الذين قبلي بل انطلقت إلى العربية . ثم رجعت أيضاً إلى دمشق . ثم بعد ثلاث سنين صعدت إلى أورشليم لأنظر كيفا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88978930"/>
      </p:ext>
    </p:extLst>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5D4D23-008F-4AD1-9B57-536064AC162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أي الصفا ومكثت عنده خمسة عشر يوماً . و لكنني لم أر غيره من الرسل إلا يعقوب أخا الرب . و الذى اكتب به إليكم هوذا قدام الله آني لست اكذب فيه . و بعد ذلك جئت إلى نواحي سورية و كليكية . و لكنني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970320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A202DD7-D20F-4F48-9D6A-65AAD4071837}"/>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أنكم رسالة المسيح مخدومة منا مكتوبة لا بمدادٍ بل بروح اللهِ الحي ، لا في ألواح حجريةٍ ، بَل في ألواح قلبٍ لحميةٍ . و لكن لنا ثِقة مثلُ هذهِ بالمسيح لدى اللهِ . ليس أننا أهلاً من أنفسنا وحدَنا ، أن نفتكر شيئاً كأنهُ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90416126"/>
      </p:ext>
    </p:extLst>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55A3A88-87FB-4A09-B552-3A3C0F80157B}"/>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كنت غير معروفٍ بالوجهِ عند كنائس اليهودية التى في المسيح . غير انهم كانوا يسمعون أن الذى كان يضطهدنا قبلاً يُبشر الآن بالإيمان الذى كان قبلاً يُتلفه . فكانوا يمجدون الله فيّ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35148138"/>
      </p:ext>
    </p:extLst>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الكاثوليكون من رسالة معلمنا يهوذا ( 14:1ـ25)</a:t>
            </a:r>
          </a:p>
        </p:txBody>
      </p:sp>
      <p:sp>
        <p:nvSpPr>
          <p:cNvPr id="24579"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و تنبأ عن هؤلاء أيضاً أخنوخ السابع من آدم قائلا . هوذا قد جاء الربُ في ربواتِ قديسيه . ليصنع دينونة على الجميع و يوبخ جميع المنافقين على جميع أعمال نفاقهم التى نافقوا بها و على كل شيءٍ صعب تكلم به عليه خطاة مُنافقون .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A8ED9E6-9318-4FE3-BCA3-CF6DEA5760C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هؤلاء هم متذمرون مَلومون سالكون بحسب شهواتهم . فمهم يتكلم بعظائم . يُحابون الوجوه من أجل المنفعة . و أما انتم يا أحبائي فاذكروا الأقوال التى قالها سابقاً رسلُ ربنا يسوع المسيح . فإنهم كانوا يقولون لكم أنه في الزمان الأخير سيأتي قوم طغاة يسلكون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30327861"/>
      </p:ext>
    </p:extLst>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CD61201-1BE2-4539-8206-159FEF1F1729}"/>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بحسب شهوات نفاقهم . هؤلاء هم المعتزلون بأنفسهم نفسانيون لا روح لهم . و أما أنتم يا أحبائي فابنوا أنفسكم على إيمانكم الأقدس مصلين في الروح القدس . و لنحفظ أنفسنا في محبة الله منتظرين رحمة ربنا يسوع المسيح للحياة الأبدية . و بكتوا البعض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32152592"/>
      </p:ext>
    </p:extLst>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D605E74-D6C3-4CFD-A3F6-6FB1EE476F8B}"/>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عندما يكونوا مدانين و خلصوا البعض و اختطفوهم من النار . و ارحموا البعض بالتقوى مُبغضين حتى الثوب المدنس من الجسد . و القادر أن يحفظكم غير  عاثرين و يقيمكم أمام مجدهِ بلا عيب في الابتهاج . الله وحده مخلصنا بيسوع المسيح ربنا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27254927"/>
      </p:ext>
    </p:extLst>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2E4F7F8-489A-4A73-ACB0-C4E81348C53D}"/>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له المجد والعظمة و العز و السلطان قبل كل الدهور و الآن و إلى دهر الدهور آمين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83604222"/>
      </p:ext>
    </p:extLst>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Title 1"/>
          <p:cNvSpPr txBox="1">
            <a:spLocks/>
          </p:cNvSpPr>
          <p:nvPr/>
        </p:nvSpPr>
        <p:spPr bwMode="auto">
          <a:xfrm>
            <a:off x="0" y="0"/>
            <a:ext cx="9144000" cy="591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200" b="1" u="sng" dirty="0">
                <a:solidFill>
                  <a:srgbClr val="FFC000"/>
                </a:solidFill>
                <a:latin typeface="Times New Roman" panose="02020603050405020304" pitchFamily="18" charset="0"/>
                <a:cs typeface="Times New Roman" panose="02020603050405020304" pitchFamily="18" charset="0"/>
              </a:rPr>
              <a:t>الإبركسيس فصل من أعمال آبائنا الرسل القديسين ( 5 : 19 ـ 23 )</a:t>
            </a:r>
          </a:p>
        </p:txBody>
      </p:sp>
      <p:sp>
        <p:nvSpPr>
          <p:cNvPr id="29699"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و لكن ملاك الرب فتح أبوابَ السجن في الليل و أخرجهم و قال : اذهبوا و كلموا الشعب في الهيكل بجميع كلام هذه الحياة . فلما سمعوا بكروا و دخلوا الهيكل و جعلوا يُعلمون . ثم جاء رئيس الكهنةِ و كل الذين معه و اجتمعوا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174198-A75F-4D14-99CE-B67F1C505A50}"/>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في المجمع مع كل شيوخ بنى إسرائيل و أرسلوا إلى الحبس ليؤتى بهم. و لكن الخدام لما جاءوا لم يجدوهم في السجن . فرجعوا و اخبروا قائلين : إننا وجدننا الحبس مغلقاً بكل حرص و الحراس واقفين خارجاً على الأبوابِ. و لما فتحنا لم نجد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38526037"/>
      </p:ext>
    </p:extLst>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0BE5B42-4589-4CA8-8697-CC6B210C3B01}"/>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في الداخل أحدُ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11242983"/>
      </p:ext>
    </p:extLst>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4D48A-A328-4EFE-A7D8-730E49F79C13}"/>
              </a:ext>
            </a:extLst>
          </p:cNvPr>
          <p:cNvSpPr txBox="1">
            <a:spLocks/>
          </p:cNvSpPr>
          <p:nvPr/>
        </p:nvSpPr>
        <p:spPr bwMode="auto">
          <a:xfrm>
            <a:off x="461962" y="3580031"/>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( 1:118ـ9)</a:t>
            </a:r>
          </a:p>
        </p:txBody>
      </p:sp>
      <p:sp>
        <p:nvSpPr>
          <p:cNvPr id="3" name="Content Placeholder 3">
            <a:extLst>
              <a:ext uri="{FF2B5EF4-FFF2-40B4-BE49-F238E27FC236}">
                <a16:creationId xmlns:a16="http://schemas.microsoft.com/office/drawing/2014/main" id="{27868C1F-9508-4A66-8385-896B035CFDD5}"/>
              </a:ext>
            </a:extLst>
          </p:cNvPr>
          <p:cNvSpPr txBox="1">
            <a:spLocks/>
          </p:cNvSpPr>
          <p:nvPr/>
        </p:nvSpPr>
        <p:spPr bwMode="auto">
          <a:xfrm>
            <a:off x="0" y="4345206"/>
            <a:ext cx="84582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EG" sz="3200" b="1">
                <a:solidFill>
                  <a:srgbClr val="FFFFFF"/>
                </a:solidFill>
                <a:latin typeface="Times New Roman" panose="02020603050405020304" pitchFamily="18" charset="0"/>
                <a:cs typeface="Times New Roman" panose="02020603050405020304" pitchFamily="18" charset="0"/>
              </a:rPr>
              <a:t>طوباهم الذين بلا عيب في الطريق . السالكون في ناموس الرب . طوباهم الذين يفحصون عن شهاداته . و من كل قلبهم يطلبونه .  </a:t>
            </a:r>
          </a:p>
        </p:txBody>
      </p:sp>
    </p:spTree>
    <p:extLst>
      <p:ext uri="{BB962C8B-B14F-4D97-AF65-F5344CB8AC3E}">
        <p14:creationId xmlns:p14="http://schemas.microsoft.com/office/powerpoint/2010/main" val="24073430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074B237-AB7A-4BFC-A5A0-93498D90B608}"/>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من أنفسنا، بل كفايتنا من اللهِ . هذا الذى جعلنا أهلاً ، لأن نكونَ خدامَ العهدِ الجديدِ ، لا بالحرفِ بل بالروح لأن الحرفَ يَقتلُ ‎، و لكنَ الروحَ يُحي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68329663"/>
      </p:ext>
    </p:extLst>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D24125-06CA-4F38-A7BA-8025A30B9982}"/>
              </a:ext>
            </a:extLst>
          </p:cNvPr>
          <p:cNvSpPr txBox="1">
            <a:spLocks/>
          </p:cNvSpPr>
          <p:nvPr/>
        </p:nvSpPr>
        <p:spPr bwMode="auto">
          <a:xfrm>
            <a:off x="0" y="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SA"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 ( 1:18ـ9)</a:t>
            </a:r>
            <a:endParaRPr kumimoji="0" lang="en-US"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5" name="Content Placeholder 3">
            <a:extLst>
              <a:ext uri="{FF2B5EF4-FFF2-40B4-BE49-F238E27FC236}">
                <a16:creationId xmlns:a16="http://schemas.microsoft.com/office/drawing/2014/main" id="{E84ED22B-2DCF-404E-A56B-0BFAB9A6108F}"/>
              </a:ext>
            </a:extLst>
          </p:cNvPr>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defTabSz="914400" rtl="1" eaLnBrk="0" fontAlgn="base" hangingPunct="0">
              <a:spcBef>
                <a:spcPct val="20000"/>
              </a:spcBef>
              <a:spcAft>
                <a:spcPct val="0"/>
              </a:spcAft>
            </a:pPr>
            <a:r>
              <a:rPr lang="ar-EG" sz="3200" b="1">
                <a:solidFill>
                  <a:srgbClr val="FFFFFF"/>
                </a:solidFill>
                <a:latin typeface="Times New Roman" panose="02020603050405020304" pitchFamily="18" charset="0"/>
                <a:cs typeface="Times New Roman" panose="02020603050405020304" pitchFamily="18" charset="0"/>
              </a:rPr>
              <a:t>في تلك الساعةِ تقدم التلاميذ إلى يسوع قائلين : من هو الأعظمُ في ملكوتِ السموات. فدعا طفلاً و أقامه في وسطهم . و قال الحق أقول لكم إن لم ترجعوا وتصيروا مثل الأولاد فلن تدخلوا ملكوت السموات . فمن أتضع مثل هذا الصبي فهذا هو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4331658"/>
      </p:ext>
    </p:extLst>
  </p:cSld>
  <p:clrMapOvr>
    <a:masterClrMapping/>
  </p:clrMapOvr>
</p:sld>
</file>

<file path=ppt/slides/slide6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61C7E71-4B55-4126-B6BD-802C86F19780}"/>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العظيمُ في ملكوت السموات. ومن قبل صبياً هكذا باسمي فقد قبلني. ومن أعثر أحد هؤلاءِ الصغار المؤمنين بي فخيرٌ له أن يُعلق في عنقه حجرَ الرحى ويغرق في البحر . ويل للعالم من العثرات . فانه لابد أن تأتي الشكوك و لكن ويل لذلك الإنسان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6953438"/>
      </p:ext>
    </p:extLst>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84DC74D-F293-4838-8BEB-E6E29453DFF2}"/>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الذى به تأتى العثرة . فان أعثرتك يدك أو رجلك فاقطعهما و القهما عنك. لأنه خير لك أن تدخل الحياة أعرج أو أقطع من أن تلقى في النار الأبدية ولك يدان أو رجلان. و إن اعثرتك عينك اليمنى فاقلعها و القها عنك. لأنه خير لك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26055591"/>
      </p:ext>
    </p:extLst>
  </p:cSld>
  <p:clrMapOvr>
    <a:masterClrMapping/>
  </p:clrMapOvr>
</p:sld>
</file>

<file path=ppt/slides/slide6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0E1897-3F99-4534-9AB9-C65CB5F558E7}"/>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أن تدخل الحياة أعور من أن تلقى في جهنم النار و لك عينان.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86762201"/>
      </p:ext>
    </p:extLst>
  </p:cSld>
  <p:clrMapOvr>
    <a:masterClrMapping/>
  </p:clrMapOvr>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9515148"/>
      </p:ext>
    </p:extLst>
  </p:cSld>
  <p:clrMapOvr>
    <a:masterClrMapping/>
  </p:clrMapOvr>
  <p:transition spd="slow" advClick="0" advTm="0"/>
</p:sld>
</file>

<file path=ppt/slides/slide6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3 أبيب</a:t>
            </a:r>
            <a:endParaRPr lang="en-US"/>
          </a:p>
        </p:txBody>
      </p:sp>
      <p:sp>
        <p:nvSpPr>
          <p:cNvPr id="32771" name="Title 1"/>
          <p:cNvSpPr txBox="1">
            <a:spLocks/>
          </p:cNvSpPr>
          <p:nvPr/>
        </p:nvSpPr>
        <p:spPr bwMode="auto">
          <a:xfrm>
            <a:off x="0" y="1"/>
            <a:ext cx="9144000" cy="56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100" b="1" u="sng" dirty="0">
                <a:solidFill>
                  <a:srgbClr val="FFC000"/>
                </a:solidFill>
                <a:latin typeface="Times New Roman" panose="02020603050405020304" pitchFamily="18" charset="0"/>
                <a:cs typeface="Times New Roman" panose="02020603050405020304" pitchFamily="18" charset="0"/>
              </a:rPr>
              <a:t>من رسالة معلمنا بولس الرسول الأولى إلى تيموثاوس ( 6 : 3 - 16 ) </a:t>
            </a:r>
          </a:p>
        </p:txBody>
      </p:sp>
      <p:sp>
        <p:nvSpPr>
          <p:cNvPr id="32772"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إن كان أحد يُعلم تعليماً آخر و لا يوافق كلمات ربنا يسوع المسيح الصحيحة و التعليم الذى هو حسب التقوى فقد تصلف و هو لا يعرفُ شيئاً بل هو متعلل بمباحثات و مماحكات الكلام التى منها يكون الحسدِ و الخصام و التجاديف و الأفكار الرديئة </a:t>
            </a:r>
            <a:r>
              <a:rPr lang="ar-EG" sz="3200" b="1" dirty="0">
                <a:solidFill>
                  <a:srgbClr val="FFFFFF"/>
                </a:solidFill>
                <a:latin typeface="Times New Roman" panose="02020603050405020304" pitchFamily="18" charset="0"/>
              </a:rPr>
              <a:t>و منازعات أناس فاسدي الرأي و عادمي الحق يظنون أن التقوى تجارة .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ECE47D9-F6A3-4EEB-8B63-69F47EAE227D}"/>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أما التقوى مع القناعة فهي تجارة عظيمة . لأننا لم ندخل العالم بشيءٍ و لا نقدر أن نخرج منه بشيءٍ : و إذ لنا طعام و لباس فلنكتف بهما . و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43649476"/>
      </p:ext>
    </p:extLst>
  </p:cSld>
  <p:clrMapOvr>
    <a:masterClrMapping/>
  </p:clrMapOvr>
</p:sld>
</file>

<file path=ppt/slides/slide6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EDFEA66-DD9A-4ABD-A8D3-C9FAABC2EF2C}"/>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أما الذين يريدون أن يصيروا أغنياءً فيسقطون في تجربة و فخ و شهواتٍ كثيرةٍ غبيةٍ لا تنفع تغرق الناس في الفسادِ و الهلاكِ . لأن محبة المال أصل لكل الشرور الذى إذ ابتغاه قومٌ ضلوا عن الإيمان و ادخلوا نفوسهم في أوجاع كثيرةٍ . فأما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73058067"/>
      </p:ext>
    </p:extLst>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E4C6E3-26C1-4834-A86D-920DFD7AAC09}"/>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أنت يا رجل الله فاهرب من هذا و اسع في طلبِ البر و التقوى و الإيمان و المحبة و الصبر و قبول الآلام بوداعةٍ . جاهد جهاد الإيمان الحسن و تمسك بالحياة الأبدية التى إليها دُعيت و اعترفت الاعتراف الحسن أمام شهود كثيرين . أوصيك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51562442"/>
      </p:ext>
    </p:extLst>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922157-90E5-4F80-A3AD-67D56626D9C5}"/>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أمام الله الذى يُحيي الكل و المسيح يسوع . هذا الذى شهد لدى بيلاطس البنطى بالاعتراف الحسن أن تحفظ الوصية بلا دنس و لا لوم إلى ظهور ربنا يسوع المسيح . الذى سيظهر في وقته، الله القادر وحده ملك الملوك و رب الأرباب . الذى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599942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a:ln>
                  <a:noFill/>
                </a:ln>
                <a:solidFill>
                  <a:srgbClr val="FFC000"/>
                </a:solidFill>
                <a:effectLst/>
                <a:uLnTx/>
                <a:uFillTx/>
                <a:latin typeface="Times New Roman" panose="02020603050405020304" pitchFamily="18" charset="0"/>
                <a:ea typeface="+mn-ea"/>
                <a:cs typeface="Times New Roman" panose="02020603050405020304" pitchFamily="18" charset="0"/>
              </a:rPr>
              <a:t>الكاثوليكون من رسالة معلمنا بطرس الرسول الأولى ( 22:1ـ1:2ـ5)</a:t>
            </a:r>
          </a:p>
        </p:txBody>
      </p:sp>
      <p:sp>
        <p:nvSpPr>
          <p:cNvPr id="28675"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طهروا نفوسكم في طاعةِ الحق بمحبةٍ أخويةٍ عديمةِ الرياءِ . احبُوا بعضكم بعضاً بمحبةٍ دائمةٍ من قلبٍ طاهرٍ . مَولودينَ ثانية لا من زرع يَفنى بل مما لا يَفنى بكلمةِ اللهِ الحيةِ الدائمةِ . لأن كلَّ جَسدٍ كعشبٍ ، و كلَّ مجدهِ كزهر عُشبٍ .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6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CDD6893-5129-4620-96C8-785D56E95C57}"/>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وحده له عدم الموت ساكناً في نور لا يُدنى منه. الذى لم يره أحد من الناس و لا يقدر أن يراه . الذى له الكرامة و السلطان إلى الأبد آمين.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32900683"/>
      </p:ext>
    </p:extLst>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معلمنا يعقوب ( 1:3ـ12)</a:t>
            </a:r>
          </a:p>
        </p:txBody>
      </p:sp>
      <p:sp>
        <p:nvSpPr>
          <p:cNvPr id="36867"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لا تكونوا مُعلمين كثيرين يا اخوتي عالمين أنكم تأخذون دينونة أعظم . لأننا في أشياءٍ كثيرةٍ نعثر جميعنا. إن كان أحد لا يعثر في الكلام فذلك رجلٌ كاملٌ قادرٌ أن يُلجم كل الجسدِ أيضاً . هوذا الخيل نضع اللجم في أفواهها لكي تطاوعنا فندير جسمها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F7C7AB6-B9F1-4695-961F-0C15FB658368}"/>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كله . هوذا السفن أيضاً و هى عظيمة بهذا المقدار و تسوقها رياح عاصفة تديرها دفة صغيرة جداً إلى حيثما شاء قصد المُدير . هكذا اللسان هو عضو و يتكلم بالعظائم . هوذا نار قليلة أي وقود تحرق . فاللسان نارٌ ، عالمٌ الإثم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90484752"/>
      </p:ext>
    </p:extLst>
  </p:cSld>
  <p:clrMapOvr>
    <a:masterClrMapping/>
  </p:clrMapOvr>
</p:sld>
</file>

<file path=ppt/slides/slide6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5D4AA6A-FF17-4FC7-A527-59DEF29F0BB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هكذا جُعل في أعضائنا اللسان الذى يُدنس الجسد كله و يُضرم دائرة الكون و يضرم من جهنم . لأن كل طبع للوحوش و الطيور و الزحافات والبحريات يُذلل و قد تذلل للطبيعة البشرية . و أما اللسان فلا يستطيع أحد من الناس أن يُذلله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96839806"/>
      </p:ext>
    </p:extLst>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02626C1-7D94-4C8D-BBAD-8B4B285CFC2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هو شر لا يُضبط مملوءً سماً مميتاً. به نبارك الله الآب و به نلعن الناس الذين خلقهم الله على شبهه . من الفم الواحد تخرج البركة و اللعنة . لا يجب يا اخوتي أن تكون هذه الأمور هكذا . العل ينبوعاً ينبع من نفس عين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57464732"/>
      </p:ext>
    </p:extLst>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7FB8E6B-4710-4C9F-90F2-7F4EE0A52BFF}"/>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واحدة العذب و المر . هل تقدر يا اخوتي تينة أن تصنع زيتوناً أو كرمة تيناً و لا كذلك ينبوع يصنع ماءً صالحاً و عذباً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29711000"/>
      </p:ext>
    </p:extLst>
  </p:cSld>
  <p:clrMapOvr>
    <a:masterClrMapping/>
  </p:clrMapOvr>
</p:sld>
</file>

<file path=ppt/slides/slide6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Title 1"/>
          <p:cNvSpPr txBox="1">
            <a:spLocks/>
          </p:cNvSpPr>
          <p:nvPr/>
        </p:nvSpPr>
        <p:spPr bwMode="auto">
          <a:xfrm>
            <a:off x="0" y="0"/>
            <a:ext cx="9144000" cy="591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400" b="1" u="sng">
                <a:solidFill>
                  <a:srgbClr val="FFC000"/>
                </a:solidFill>
                <a:latin typeface="Times New Roman" panose="02020603050405020304" pitchFamily="18" charset="0"/>
                <a:cs typeface="Times New Roman" panose="02020603050405020304" pitchFamily="18" charset="0"/>
              </a:rPr>
              <a:t>الإبركسيس فصل من أعمال آبائنا الرسل القديسين ( 12:18ـ23)</a:t>
            </a:r>
          </a:p>
        </p:txBody>
      </p:sp>
      <p:sp>
        <p:nvSpPr>
          <p:cNvPr id="41987"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و لما كان غاليون يتولى أخائية اجتمع اليهود بنفس واحدةٍ على بولس و أتوا به إلى كرسي الولاية قائلين : أن هذا يستميل الناس أن يعبدوا الله بخلاف الناموس و إذ كان بولس مُزمعاً أن يفتح فاه قال غاليون لليهود انه لو كان ظلماً أو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A83FBA3-8DC6-4835-AC6D-C2156C877136}"/>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خبثاً ردياً يا أيها اليهود لكنت بالحق احتملكم . و لكن إذا كانت مسألة عن كلمةِ و أسماء و ناموسكم فتبصرون أنتم . لأني لست أريد أن أكون قاضياً لهذه الأمور . فطردهم خارج كرسي الولاية . فاخذ جميع اليونانيين سوستانيس رئيس المجمع و ضربوه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95314526"/>
      </p:ext>
    </p:extLst>
  </p:cSld>
  <p:clrMapOvr>
    <a:masterClrMapping/>
  </p:clrMapOvr>
</p:sld>
</file>

<file path=ppt/slides/slide6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4CE908-773D-4760-BA2B-1D2BFFBD488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قدام الكرسي و لم يهم غاليون شئ من ذلك . و أما بولس فلبث أيضاً أياماً كثيرة عند الاخوة ثم ودعهم و اقلع إلى سورية و معه بريسكلا و أكيلا بعد ما حلق رأسه في كنخريا . لأنه كان عليه نذر فاقبل إلى أفسس 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35542624"/>
      </p:ext>
    </p:extLst>
  </p:cSld>
  <p:clrMapOvr>
    <a:masterClrMapping/>
  </p:clrMapOvr>
</p:sld>
</file>

<file path=ppt/slides/slide6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41D083C-E5DA-4242-A093-881BD014F72C}"/>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تركهما هناك. و أما هو فدخل المجمع و كان يتكلم مع اليهود . و إذ كان يطلبون إليه أن يمكث عندهم زماناً طويلاً لم يرد . بل ودعهم قائلاً إني سأعود إليكم أيضاً بمشيئة الله . فاقلع من أفسس . و لما نزل إلى قيصرية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809210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E46D77E-C628-4971-A851-FD9E0386D996}"/>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العُشبُ يَبسَ و زهرُهُ سَقط . و أما كلمة الربِّ فتثبتُ إلى الأبدِ ، و هذهِ هى الكلمة التى بُشرتم بها . فاطرحوا عنكم كلَّ شر ، وكلَّ خبثٍ ، و كلَّ رياءٍ ، و كلَّ حسد و كلَّ نميمةٍ . كأطفال مولودينَ الآن اشتهوا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03197266"/>
      </p:ext>
    </p:extLst>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C552666-D36C-4275-B037-F0BD90AE1410}"/>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سلم على الكنيسة انحدر إلى إنطاكية . و بعد ما صرف زماناً خرج و اجتاز بالتتابع في كورة غلاطية و فريجية يشدد جميع التلاميذ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80778201"/>
      </p:ext>
    </p:extLst>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1347F-2BD1-4FDC-81D7-1B77921A92C9}"/>
              </a:ext>
            </a:extLst>
          </p:cNvPr>
          <p:cNvSpPr txBox="1">
            <a:spLocks/>
          </p:cNvSpPr>
          <p:nvPr/>
        </p:nvSpPr>
        <p:spPr bwMode="auto">
          <a:xfrm>
            <a:off x="347663" y="1520825"/>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( 144 : 12، 13)</a:t>
            </a:r>
          </a:p>
        </p:txBody>
      </p:sp>
      <p:sp>
        <p:nvSpPr>
          <p:cNvPr id="3" name="Content Placeholder 3">
            <a:extLst>
              <a:ext uri="{FF2B5EF4-FFF2-40B4-BE49-F238E27FC236}">
                <a16:creationId xmlns:a16="http://schemas.microsoft.com/office/drawing/2014/main" id="{0959EB4E-A967-435B-ABC0-BEF7C648657B}"/>
              </a:ext>
            </a:extLst>
          </p:cNvPr>
          <p:cNvSpPr txBox="1">
            <a:spLocks/>
          </p:cNvSpPr>
          <p:nvPr/>
        </p:nvSpPr>
        <p:spPr bwMode="auto">
          <a:xfrm>
            <a:off x="0" y="4345206"/>
            <a:ext cx="8001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EG" sz="3200" b="1">
                <a:solidFill>
                  <a:srgbClr val="FFFFFF"/>
                </a:solidFill>
                <a:latin typeface="Times New Roman" panose="02020603050405020304" pitchFamily="18" charset="0"/>
                <a:cs typeface="Times New Roman" panose="02020603050405020304" pitchFamily="18" charset="0"/>
              </a:rPr>
              <a:t>الربُ عادلٌ في كل طرقهِ . و قدوسٌ في سائر أعمالهِ . الربُ قريبٌ لسائر المُستغيثين به . و لكل الذين يدعون إليه .  </a:t>
            </a:r>
          </a:p>
        </p:txBody>
      </p:sp>
    </p:spTree>
    <p:extLst>
      <p:ext uri="{BB962C8B-B14F-4D97-AF65-F5344CB8AC3E}">
        <p14:creationId xmlns:p14="http://schemas.microsoft.com/office/powerpoint/2010/main" val="1609473395"/>
      </p:ext>
    </p:extLst>
  </p:cSld>
  <p:clrMapOvr>
    <a:masterClrMapping/>
  </p:clrMapOvr>
</p:sld>
</file>

<file path=ppt/slides/slide6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B48C4CD-99D5-4703-89DC-E9A4549848CC}"/>
              </a:ext>
            </a:extLst>
          </p:cNvPr>
          <p:cNvSpPr txBox="1">
            <a:spLocks/>
          </p:cNvSpPr>
          <p:nvPr/>
        </p:nvSpPr>
        <p:spPr bwMode="auto">
          <a:xfrm>
            <a:off x="0" y="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SA"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لوقا البشير ( 10:9ـ17)</a:t>
            </a:r>
            <a:endParaRPr kumimoji="0" lang="en-US"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5" name="Content Placeholder 3">
            <a:extLst>
              <a:ext uri="{FF2B5EF4-FFF2-40B4-BE49-F238E27FC236}">
                <a16:creationId xmlns:a16="http://schemas.microsoft.com/office/drawing/2014/main" id="{3AEDD5CE-30D9-42AF-9FA3-5339C2779E94}"/>
              </a:ext>
            </a:extLst>
          </p:cNvPr>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defTabSz="914400" rtl="1" eaLnBrk="0" fontAlgn="base" hangingPunct="0">
              <a:spcBef>
                <a:spcPct val="20000"/>
              </a:spcBef>
              <a:spcAft>
                <a:spcPct val="0"/>
              </a:spcAft>
            </a:pPr>
            <a:r>
              <a:rPr lang="ar-EG" sz="3200" b="1">
                <a:solidFill>
                  <a:srgbClr val="FFFFFF"/>
                </a:solidFill>
                <a:latin typeface="Times New Roman" panose="02020603050405020304" pitchFamily="18" charset="0"/>
                <a:cs typeface="Times New Roman" panose="02020603050405020304" pitchFamily="18" charset="0"/>
              </a:rPr>
              <a:t>ثم لما عاد الرسلُ حدثوه بجميع ما فعلوا فأخذهم و انصرف منفرداً إلى موضع خلاءٍ بالمدينة تسمى بيت صيدا . فالجموع إذ علموا تبعوهُ فقبلهم و كان يُخاطبهم عن ملكوت الله والمُحتاجون إلى الشفاءِ كان يشفيهم . و كان النهار قد بدأ يميلُ فتقدم إليه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5011919"/>
      </p:ext>
    </p:extLst>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3A04434-2A1E-44E5-8FDA-9912E00348B7}"/>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الإثنا عشر و قالوا له اصرف الجمعَ ليذهبوا إلى القرى و الضياع حوالينا فيبيتوا و يجدوا طعاماً لأننا ههنا في موضع خلاءٍ . فقال لهم أعطوهم انتم ليأكلوا . فقالوا ليس عندنا اكثر من خمسةِ أرغفةٍ وسمكتين إلا أن نذهب و نبتاع طعاماً لهذا الشعب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31350632"/>
      </p:ext>
    </p:extLst>
  </p:cSld>
  <p:clrMapOvr>
    <a:masterClrMapping/>
  </p:clrMapOvr>
</p:sld>
</file>

<file path=ppt/slides/slide6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B7BDF91-66EB-4B78-9B2F-E894CC8F3542}"/>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كلهُ . لأنهم كانوا نحو خمسة آلاف رجل . فقال لتلاميذه اتكئوهم فرقاً خمسين خمسين . ففعلوا هكذا و اتكئوا الجميع . فاخذ الأرغفة الخمسة و السمكتين و رفع نظره نحو السماءِ و باركهن ثم كسر و أعطى التلاميذ ليقدموا للجمع . فأكلوا وشبعوا جميعاً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07748461"/>
      </p:ext>
    </p:extLst>
  </p:cSld>
  <p:clrMapOvr>
    <a:masterClrMapping/>
  </p:clrMapOvr>
</p:sld>
</file>

<file path=ppt/slides/slide6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B67C63B-7C25-4ABB-B0A7-E22862C89B86}"/>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و رفعوا ما فضل عنهم من الكسر اثنتا عشر قفة مملوءة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72831307"/>
      </p:ext>
    </p:extLst>
  </p:cSld>
  <p:clrMapOvr>
    <a:masterClrMapping/>
  </p:clrMapOvr>
</p:sld>
</file>

<file path=ppt/slides/slide6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739315"/>
      </p:ext>
    </p:extLst>
  </p:cSld>
  <p:clrMapOvr>
    <a:masterClrMapping/>
  </p:clrMapOvr>
  <p:transition spd="slow" advClick="0" advTm="0"/>
</p:sld>
</file>

<file path=ppt/slides/slide6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4 أبيب</a:t>
            </a:r>
            <a:endParaRPr lang="en-US"/>
          </a:p>
        </p:txBody>
      </p:sp>
      <p:sp>
        <p:nvSpPr>
          <p:cNvPr id="46083" name="Title 1"/>
          <p:cNvSpPr txBox="1">
            <a:spLocks/>
          </p:cNvSpPr>
          <p:nvPr/>
        </p:nvSpPr>
        <p:spPr bwMode="auto">
          <a:xfrm>
            <a:off x="0" y="1"/>
            <a:ext cx="9144000" cy="618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500" b="1" u="sng" dirty="0">
                <a:solidFill>
                  <a:srgbClr val="FFC000"/>
                </a:solidFill>
                <a:latin typeface="Times New Roman" panose="02020603050405020304" pitchFamily="18" charset="0"/>
                <a:cs typeface="Times New Roman" panose="02020603050405020304" pitchFamily="18" charset="0"/>
              </a:rPr>
              <a:t>من رسالة معلمنا بولس الرسول إلى فيلبي (1 : 27 - 2 : 11 ) </a:t>
            </a:r>
          </a:p>
        </p:txBody>
      </p:sp>
      <p:sp>
        <p:nvSpPr>
          <p:cNvPr id="46084"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فقط عيشوا كما يحق لإنجيل المسيح حتى إذا جئت و رايتكم أو كُنت غائباً اسمع عنكم أنكم تثبتون في روح واحدٍ مُجاهدين معاً بنفس واحدةٍ لإيمان الإنجيل . غير مخوفين بشيءٍ من المُقاومين ، الأمر الذى هو لهم بينة للهلاكِ و أما لكم فللخلاص و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9A9EE9C-A07D-4C4B-8442-F61675103DFC}"/>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ذلك من الله . لأنه قد وُهب لكم لأجل المسيح لا أن تؤمنوا به فقط بل أيضاً أن تتألموا لأجله . إذ لكم الجهاد عينه الذى رأيتموه فيّ و الآن تسمعونه فيّ أيضاً . فإن كان وَعظٌ ما في المسيح . إن كان عزاءٌ ما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70564070"/>
      </p:ext>
    </p:extLst>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1E769F7-EDD4-404C-99D1-2CA465EEA8A9}"/>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للمحبةِ . إن كانت شركة ما في الروح إن كانت أحشاءٌ و رافة . فتتموا فرحى حتى تفتكروا فكراً واحداً و لكم محبة واحدة بنفس مفتكرين شيئاً واحداً . لا تصنعوا شيئاً بتحزبٍ أو بعجبٍ بل بتواضع حاسبين بعضكم البعض أفضل من أنفسهم. لا تنظروا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499393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B530441-85A0-4729-9DAF-B159C0419920}"/>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اللبنَ العقلي العديمَ الغش ، لكي تنمو بهِ للخلاص . إن كُنتم قد ذقتم أنَ الربَّ صالحٌ . الذي إذ تأتونَ إليهِ حجراً حياً مرذولاً من الناس ، و لكن مختارٌ من اللهِ كريمٌ . كونوا انتم أيضاً مَبنيينَ كحجارةٍ حيةٍ بَيتاً رُوحياً كهنوتاً مُقدساً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61509132"/>
      </p:ext>
    </p:extLst>
  </p:cSld>
  <p:clrMapOvr>
    <a:masterClrMapping/>
  </p:clrMapOvr>
</p:sld>
</file>

<file path=ppt/slides/slide6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89D3A2B-91DB-443E-B4F9-632A0A604BF8}"/>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كل واحدٍ إلى ما هو لنفسهِ فقط بل كل واحدٍ إلى ما هو للآخرين أيضاً . فليكن هذا الفكر في كل واحدٍ منكم و هذا هو الذى في المسيح يسوع أيضاً . الذى إذ كان في صورةِ الله لم يَحسب خلسة أن يكون معادلاً لله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39399454"/>
      </p:ext>
    </p:extLst>
  </p:cSld>
  <p:clrMapOvr>
    <a:masterClrMapping/>
  </p:clrMapOvr>
</p:sld>
</file>

<file path=ppt/slides/slide6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A2BF936-2C22-49ED-918C-776B85FEDA08}"/>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لكنه أخلى نفسه آخذاً صورة عبد صائراً في شبه الناس . و إذ وُجد في الهيئةِ كإنسان وَضع نفسه و أطاع حتى الموت موت الصليبِ . لذلك زاده الله رفعة و أنعم عليه باسم فوق كل اسم . لكي تجثو باسم يسوع كل ركبةِ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451795525"/>
      </p:ext>
    </p:extLst>
  </p:cSld>
  <p:clrMapOvr>
    <a:masterClrMapping/>
  </p:clrMapOvr>
</p:sld>
</file>

<file path=ppt/slides/slide6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0E28DCC-FB86-445A-9035-2C17E57F1291}"/>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ممن في السماءِ و من على الأرض و من تحت الأرض . و يعترف كل لسان أن يسوع المسيح هو ربٌ لمجدِ الله الآب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43509669"/>
      </p:ext>
    </p:extLst>
  </p:cSld>
  <p:clrMapOvr>
    <a:masterClrMapping/>
  </p:clrMapOvr>
</p:sld>
</file>

<file path=ppt/slides/slide6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txBox="1">
            <a:spLocks/>
          </p:cNvSpPr>
          <p:nvPr/>
        </p:nvSpPr>
        <p:spPr bwMode="auto">
          <a:xfrm>
            <a:off x="0" y="0"/>
            <a:ext cx="9144000" cy="546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200" b="1" u="sng" dirty="0">
                <a:solidFill>
                  <a:srgbClr val="FFC000"/>
                </a:solidFill>
                <a:latin typeface="Times New Roman" panose="02020603050405020304" pitchFamily="18" charset="0"/>
                <a:cs typeface="Times New Roman" panose="02020603050405020304" pitchFamily="18" charset="0"/>
              </a:rPr>
              <a:t>الكاثوليكون من رسالة معلمنا بطرس الأولى (25:1 ـ 1:2ـ10)</a:t>
            </a:r>
          </a:p>
        </p:txBody>
      </p:sp>
      <p:sp>
        <p:nvSpPr>
          <p:cNvPr id="50179"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و هذه هى الكلمة التى بُشرتم بها . فاطرحوا عنكم كل شر و كل غش و كل رياءٍ و كل حسدٍ و كل نميمةٍ . و كأطفال مَولودين الآن أشتهوا اللبن العقلي العَديم الغش لكي تنموا به للخلاص و إن كنتم قد ذقتم أن الربَ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1D30B91-56CF-44A6-9FE8-9D104E4E0EA6}"/>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صالحٌ . الذى إذ تأتون إليه حجراً حياً مرذولاً من الناس و لكن مُختارٌ من الله و كريمٌ . كونوا أنتم أيضاً كحجارةِ حيةِ . مبنيين بيتاً روحانياً كهنوتاً طاهراً لتقديم ذبائح روحية مقبولة عند الله بيسوع المسيح . لأنه مكتوبٌ في الكتابِ إني هانذا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34303251"/>
      </p:ext>
    </p:extLst>
  </p:cSld>
  <p:clrMapOvr>
    <a:masterClrMapping/>
  </p:clrMapOvr>
</p:sld>
</file>

<file path=ppt/slides/slide6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E2B8FA5-2DB7-49B9-AA97-0BF298E71672}"/>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أضع في صهيون حجراً مختاراً في رأس الزاوية كريماً و الذى يؤمن به لن يُخزى . فلكم انتم أيها الذين تؤمنون الكرامة و أما الذين لا يؤمنون فالحجر الذى رذله البناءون هو قد صار رأسُ الزاويةِ و حجر عثرةِ و صخرة شكٍ . الذين يعثرون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41650518"/>
      </p:ext>
    </p:extLst>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DEC6B78-8AAB-4682-A8A8-473DBDCE4526}"/>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بالكلمة غير موافقين للذي وضعوا له. و أما انتم جنسٌ مختارٌ و كهنوتٌ ملوكيٌ و أمة مقدسة و شعبٌ مبررٌ لكي تخبروا بفضائل ذاك الذى دعاكم من الظلمةِ إلى نورهِ العجيبِ. الذين قبلاً لم تكونوا شعباً و أما الآن فقد صرتم شعبَ الله. الذين كنتم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01131615"/>
      </p:ext>
    </p:extLst>
  </p:cSld>
  <p:clrMapOvr>
    <a:masterClrMapping/>
  </p:clrMapOvr>
</p:sld>
</file>

<file path=ppt/slides/slide6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9529406-0E11-472C-B880-128C1E9CAE4C}"/>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غير مَرحومين و أما الآن فمَرحومون.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6902523"/>
      </p:ext>
    </p:extLst>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5298" name="Title 1"/>
          <p:cNvSpPr txBox="1">
            <a:spLocks/>
          </p:cNvSpPr>
          <p:nvPr/>
        </p:nvSpPr>
        <p:spPr bwMode="auto">
          <a:xfrm>
            <a:off x="0" y="1"/>
            <a:ext cx="9144000" cy="658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( 11:19ـ22)</a:t>
            </a:r>
          </a:p>
        </p:txBody>
      </p:sp>
      <p:sp>
        <p:nvSpPr>
          <p:cNvPr id="55299"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و كان الله يصنع على يدي بولس قواتٌ كثيرة حتى أنهم كانوا يأخذون مناديل و مآزر من على جسدهِ و يضعونها على المرضى فتزول عنهم الأمراض و تخرج الأرواحُ الشريرة . فأبتدأ قومٌ من اليهودِ الطوافين المعزمين أن يسموا باسم الرب يسوع على الذين بهم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6698CAB-776B-453E-B025-130064ECC84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الأرواح الشريرة قائلين نستحلفكم بالرب يسوع الذى يكرز به بولس . و كان سبعة بنين لواحد يدعى سكاوا يهودي رئيسُ كهنةٍ يفعلون هذا فأجاب الروح الشرير و قال لهم : أما يسوع فأنا اعرفه و بولس أنا اعلمه . أما انتم فمن أنتم . فوثبَ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642140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1474AEA-8A5F-4BB9-9BF5-BFD92DD97FDA}"/>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لتقديم ذبائحَ روحيةٍ مقبولةٍ عندَ اللهِ بيسوعَ المسيح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955663506"/>
      </p:ext>
    </p:extLst>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4AC436-D4FE-46ED-81D5-83A1C6CAD3F4}"/>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عليهم الرجل الذى كان به الروح الشرير و تسلط و قوى عليهم حتى هربوا من ذلك البيت عراة مشدوخى الرؤوس . و صار هذا ظاهراً لجميع اليهودِ و اليونانيين الساكنين في أفسس . فوقع خوفٌ على جميعهم . و كان اسم الرب يسوع يتعظم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98425489"/>
      </p:ext>
    </p:extLst>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57012A1-5D96-45DE-9A64-1BF2D6D0F72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كان كثيرون من الذين آمنوا يأتون معترفين و مخبرين بأفعالهم. و كان كثيرون من الذين يستعملون السحر يقدمون كتبهم و يحرقونها أمام الجميع . و حسبوا أثمانها فوجدوها خمسين ألفاً من الفضةِ . هكذا كانت كلمة الرب تنمو وتقوى بشدة . و لما كملت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21133498"/>
      </p:ext>
    </p:extLst>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411723-12B6-4BDB-ACA5-DC1F533DA3C1}"/>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هذه الأمور وضع بولس في نفسهِ أنه بعد ما يجتاز في مكدونية و أخائية يذهب إلى أورشليم قائلاً أني بعد ما اذهب إلى هناك ينبغي لي أن أرى رومية أيضاً . فأرسل إلى مكدونية اثنين من الذين كانوا يخدمونه أرسطوس وتيموثاوس و أما هو فلبث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95276563"/>
      </p:ext>
    </p:extLst>
  </p:cSld>
  <p:clrMapOvr>
    <a:masterClrMapping/>
  </p:clrMapOvr>
</p:sld>
</file>

<file path=ppt/slides/slide6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BC3827-88E8-40D0-B791-61212EF64BAA}"/>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زماناً في أسيا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76869395"/>
      </p:ext>
    </p:extLst>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BC36-3E17-46B7-A9E6-D43D1C245FB5}"/>
              </a:ext>
            </a:extLst>
          </p:cNvPr>
          <p:cNvSpPr txBox="1">
            <a:spLocks/>
          </p:cNvSpPr>
          <p:nvPr/>
        </p:nvSpPr>
        <p:spPr bwMode="auto">
          <a:xfrm>
            <a:off x="0" y="3235512"/>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( 5:39،15)</a:t>
            </a:r>
          </a:p>
        </p:txBody>
      </p:sp>
      <p:sp>
        <p:nvSpPr>
          <p:cNvPr id="3" name="Content Placeholder 3">
            <a:extLst>
              <a:ext uri="{FF2B5EF4-FFF2-40B4-BE49-F238E27FC236}">
                <a16:creationId xmlns:a16="http://schemas.microsoft.com/office/drawing/2014/main" id="{0A7D4972-924C-403A-BCA5-7B3EDC88C0DD}"/>
              </a:ext>
            </a:extLst>
          </p:cNvPr>
          <p:cNvSpPr txBox="1">
            <a:spLocks/>
          </p:cNvSpPr>
          <p:nvPr/>
        </p:nvSpPr>
        <p:spPr bwMode="auto">
          <a:xfrm>
            <a:off x="0" y="4345206"/>
            <a:ext cx="9144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EG" sz="3200" b="1">
                <a:solidFill>
                  <a:srgbClr val="FFFFFF"/>
                </a:solidFill>
                <a:latin typeface="Times New Roman" panose="02020603050405020304" pitchFamily="18" charset="0"/>
                <a:cs typeface="Times New Roman" panose="02020603050405020304" pitchFamily="18" charset="0"/>
              </a:rPr>
              <a:t>و أنت أيها الرب إلهي جعلت عجائبك كثيرة . و في أفكارك ليس من يُشبهك . و ليَقل في كل حين . الذين يُحبون خلاصك . فليتعظمُ الرب .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739458"/>
      </p:ext>
    </p:extLst>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2E60D58-0892-437F-A5C6-D5A14DD02F92}"/>
              </a:ext>
            </a:extLst>
          </p:cNvPr>
          <p:cNvSpPr txBox="1">
            <a:spLocks/>
          </p:cNvSpPr>
          <p:nvPr/>
        </p:nvSpPr>
        <p:spPr bwMode="auto">
          <a:xfrm>
            <a:off x="0" y="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SA"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يوحنا البشير (1:11ـ45)</a:t>
            </a:r>
            <a:endParaRPr kumimoji="0" lang="en-US"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5" name="Content Placeholder 3">
            <a:extLst>
              <a:ext uri="{FF2B5EF4-FFF2-40B4-BE49-F238E27FC236}">
                <a16:creationId xmlns:a16="http://schemas.microsoft.com/office/drawing/2014/main" id="{F7428A72-6CBF-4024-932F-789979D195C6}"/>
              </a:ext>
            </a:extLst>
          </p:cNvPr>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defTabSz="914400" rtl="1" eaLnBrk="0" fontAlgn="base" hangingPunct="0">
              <a:spcBef>
                <a:spcPct val="20000"/>
              </a:spcBef>
              <a:spcAft>
                <a:spcPct val="0"/>
              </a:spcAft>
            </a:pPr>
            <a:r>
              <a:rPr lang="ar-EG" sz="3200" b="1">
                <a:solidFill>
                  <a:srgbClr val="FFFFFF"/>
                </a:solidFill>
                <a:latin typeface="Times New Roman" panose="02020603050405020304" pitchFamily="18" charset="0"/>
                <a:cs typeface="Times New Roman" panose="02020603050405020304" pitchFamily="18" charset="0"/>
              </a:rPr>
              <a:t>و كان إنسان مريضاً يُدعى لعازر من بيت عنيا من قرية مريم و مرثا أختها . و كانت مريم هذه هى التى دَهنت الرب بطيبٍ و مسحت رجليه بشعرها . و هى التى كان لعازر أخوها مريضاً فأرسلت الأختان إليه قائلتين له يا سيد هوذا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920152"/>
      </p:ext>
    </p:extLst>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4A1CED5-4958-4903-A46A-FDDE9EC6E524}"/>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الذى تحبه مريض . فلما سمع يسوع قال المرض ليس للموتِ بل لأجل مجد الله ليتمجد ابن الله به . و كان يسوع يحب مرثا و مريم أختها و لعازر . فلما سمع أنه مريضٌ مكث حينئذ في الموضع الذى كان فيه يومين . ثم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53597389"/>
      </p:ext>
    </p:extLst>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072387-538B-4D8D-AF41-42146E0FC37A}"/>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بعد ذلك قال لتلاميذه هلم بنا إلى اليهودية أيضاً . قال له تلاميذه يا مُعلم الآن كان اليهود يطلبون أن يرجموك و تذهب أيضاً إلى هناك. أجاب يسوع أليست ساعات النهار اثنتى عشر . من يسير في النهار لا يعثر لأنه ينظر نور هذا العالم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33358659"/>
      </p:ext>
    </p:extLst>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093B727-B1C7-4A34-8E1C-A3B978D0CB4D}"/>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و لكن من يمشى في الليل يعثر لأن النور ليس فيه و قال هذا و بعد ذلك قال لهم . لعازر حبيبنا قد نام . لكنى أذهب لأوقظه . فقال التلاميذ له يا رب إن كان قد نام فهو يقوم . و كان يسوع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73069263"/>
      </p:ext>
    </p:extLst>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4EF317-CF58-4CD1-8B7A-83C29734368C}"/>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يقول عن رقادِ موته . و هم ظنوا أنه يقول عن رقادِ النوم. حينئذ قال لهم يسوع علانية لعازر مات . و أنا افرح أني لم أكن هناك لتؤمنوا . و لكن هلم بنا إليه. فقال توما الذى يُقال له التؤام للتلاميذ رُفقائه هلم بنا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53437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26B271-1C13-48C7-8753-F82F97FE2DAA}"/>
              </a:ext>
            </a:extLst>
          </p:cNvPr>
          <p:cNvSpPr txBox="1"/>
          <p:nvPr/>
        </p:nvSpPr>
        <p:spPr>
          <a:xfrm>
            <a:off x="0" y="4345206"/>
            <a:ext cx="9144000" cy="2477601"/>
          </a:xfrm>
          <a:prstGeom prst="rect">
            <a:avLst/>
          </a:prstGeom>
          <a:noFill/>
        </p:spPr>
        <p:txBody>
          <a:bodyPr vert="horz" wrap="square" rtlCol="0">
            <a:spAutoFit/>
          </a:bodyPr>
          <a:lstStyle/>
          <a:p>
            <a:pPr algn="r" rtl="1"/>
            <a:r>
              <a:rPr lang="ar-EG" sz="3000" b="1" dirty="0">
                <a:solidFill>
                  <a:srgbClr val="FFFFFF"/>
                </a:solidFill>
                <a:latin typeface="Times New Roman" panose="02020603050405020304" pitchFamily="18" charset="0"/>
              </a:rPr>
              <a:t>و لما لم يجدوا فيه عِلة للموتِ طلبوا من بيلاطس أن يَقتله. و لما أكملوا كل ما كُتبَ عنهُ أنزلوه عن الخشبةِ و وضعوه في قبر . و لكن الله أقامهُ من بين الأمواتِ. و هذا ظهرَ أياماً كثيرة للذين صعدوا معهُ من الجليل إلى أورُشليمَ. هؤلاءِ الذينَ هم الآنَ شهودٌ له عند كلِّ الشعبِ. و نحن نُبشرُكمْ بالموعدِ الذي صارَ لآبائنا . هذا قد أكملهُ اللهُ لأبنائهم إذ أقامَ يسوعَ. </a:t>
            </a:r>
            <a:endParaRPr lang="en-GB" sz="3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301045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txBox="1">
            <a:spLocks/>
          </p:cNvSpPr>
          <p:nvPr/>
        </p:nvSpPr>
        <p:spPr bwMode="auto">
          <a:xfrm>
            <a:off x="0" y="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الإبركسيس من أعمال آبائنا الرسل القديسين </a:t>
            </a:r>
          </a:p>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EG" sz="4400" b="1" i="0" u="sng"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( 36:13ـ43)</a:t>
            </a:r>
          </a:p>
        </p:txBody>
      </p:sp>
      <p:sp>
        <p:nvSpPr>
          <p:cNvPr id="32771" name="Content Placeholder 3"/>
          <p:cNvSpPr txBox="1">
            <a:spLocks/>
          </p:cNvSpPr>
          <p:nvPr/>
        </p:nvSpPr>
        <p:spPr bwMode="auto">
          <a:xfrm>
            <a:off x="0" y="4345206"/>
            <a:ext cx="9144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marL="0" marR="0" lvl="0" indent="0" algn="r" defTabSz="914400" rtl="1" eaLnBrk="0" fontAlgn="base" latinLnBrk="0" hangingPunct="0">
              <a:lnSpc>
                <a:spcPct val="100000"/>
              </a:lnSpc>
              <a:spcBef>
                <a:spcPct val="20000"/>
              </a:spcBef>
              <a:spcAft>
                <a:spcPct val="0"/>
              </a:spcAft>
              <a:buClrTx/>
              <a:buSzTx/>
              <a:buFontTx/>
              <a:buNone/>
              <a:tabLst/>
              <a:defRPr/>
            </a:pPr>
            <a:r>
              <a:rPr kumimoji="0" lang="ar-EG" sz="3200" b="1" i="0" u="none" strike="noStrike" kern="1200" cap="none" spc="0" normalizeH="0" baseline="0" noProof="0">
                <a:ln>
                  <a:noFill/>
                </a:ln>
                <a:solidFill>
                  <a:srgbClr val="FFFFFF"/>
                </a:solidFill>
                <a:effectLst/>
                <a:uLnTx/>
                <a:uFillTx/>
                <a:latin typeface="Times New Roman" panose="02020603050405020304" pitchFamily="18" charset="0"/>
                <a:ea typeface="+mn-ea"/>
                <a:cs typeface="Times New Roman" panose="02020603050405020304" pitchFamily="18" charset="0"/>
              </a:rPr>
              <a:t>و أما داودَ فقد خدمَ مشورة اللهِ في جيلهِ ، و رقدَ و انضمَ إلى آبائهِ ، و رأى الفسادَ ، و أما الذي أقامهُ اللهُ فلم يَرَ الفسادَ . فليكن هذا الأمرُ معلوماً عندكم أيُها الرجالُ الاخوة : أنهُ بهذا يُنادى لكم بغفران خطاياكم </a:t>
            </a:r>
            <a:endParaRPr kumimoji="0" lang="ar-EG" sz="3200" b="1"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transition spd="slow"/>
</p:sld>
</file>

<file path=ppt/slides/slide7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8BE530-A4A5-4559-8838-E3D3821AA513}"/>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نحن أيضاً لكي نموت معه . فلما جاء يسوعُ إلى بيت عنيا وَجد انه قد صار له أربعة أيام في القبر . و كانت بيت عنيا قريبة من أورشليم نحو خمس عشر غلوة . و كان كثيرون من اليهود قد جاءوا إلى مرثا و مريم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85119620"/>
      </p:ext>
    </p:extLst>
  </p:cSld>
  <p:clrMapOvr>
    <a:masterClrMapping/>
  </p:clrMapOvr>
</p:sld>
</file>

<file path=ppt/slides/slide7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3F90A74-D458-4EC0-8C9F-F14B7268FCE6}"/>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ليعزوهما عن أخيهما . فلما سمعت مرثا أن يسوع آتٍ قامت و لاقته . و أما مريم فاستمرت جالسة في البيتِ . فقالت مرثا ليسوع يا سيد لو كنت ههنا لم يمت أخي . لكنني الآن اعلم أن كل ما تطلبه من الله يُعطيه لك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41053797"/>
      </p:ext>
    </p:extLst>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BF896DA-A1B4-4EFB-855B-91AA817B1296}"/>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الله . قال لها يسوعُ سيقوم أخوكِ . قالت له مرثا أنا أعلم انه سيقوم في القيامةِ في اليوم الأخير . و قال لها يسوع أنا هو القيامة و الحياة . من آمن بيّ و لو مات فسيحيا . و كل من كان حياً 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70798442"/>
      </p:ext>
    </p:extLst>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6E65C01-6A5F-486F-B5CD-DD223D5847AC}"/>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آمن بي فلن يموت إلى الأبد . أتؤمنين بهذا . قالت له نعم يا سيد أنا قد آمنت انك أنت هو المسيح ابن الله الآتي إلى العالم . و لما قالت هذا مضت ودعت مريم أختها سريعاً و خرجت إليه . و لم يكن يسوع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32718057"/>
      </p:ext>
    </p:extLst>
  </p:cSld>
  <p:clrMapOvr>
    <a:masterClrMapping/>
  </p:clrMapOvr>
</p:sld>
</file>

<file path=ppt/slides/slide7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CA2E98F-0247-4B69-8571-91FB56D77213}"/>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قد جاء إلى القرية بل كان في المكان الذى لاقته فيه مرثا . ثم إن اليهود الذين كانوا معها في البيتِ يُعزونها لما رأوا مريم قامت عاجلاً و خرجت تبعوها ظانين أنها تذهب إلى القبر لتبكى هناك . فمريم لما أتت إلى حيث كان يسوع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38968227"/>
      </p:ext>
    </p:extLst>
  </p:cSld>
  <p:clrMapOvr>
    <a:masterClrMapping/>
  </p:clrMapOvr>
</p:sld>
</file>

<file path=ppt/slides/slide7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3556270-A34C-4705-81C6-F1289AE60D2B}"/>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رأته خرّت عند رجليه قائلة له يا سيدي لو كنت ههنا لم يمت أخي . فلما رآها يسوع تبكى و اليهود الذين جاءوا معها يبكون انزعج بالروح و اضطرب . و قال لهم أين وضعتموه . قالوا له يا سيد تعال و انظر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95395643"/>
      </p:ext>
    </p:extLst>
  </p:cSld>
  <p:clrMapOvr>
    <a:masterClrMapping/>
  </p:clrMapOvr>
</p:sld>
</file>

<file path=ppt/slides/slide7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BC295D-F009-488A-BF04-78EA283A8E60}"/>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بكى يسوع . فقال اليهود انظروا كيف كان يحبه . وقال بعض منهم ألم يقدر هذا الذى فتح عيني المولود الأعمى أن يجعل هذا أيضاً لا يموت . فتحنن يسوع أيضاً في نفسهِ و جاء إلى القبر و كان مغارة و قد وضع على بابه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23592945"/>
      </p:ext>
    </p:extLst>
  </p:cSld>
  <p:clrMapOvr>
    <a:masterClrMapping/>
  </p:clrMapOvr>
</p:sld>
</file>

<file path=ppt/slides/slide7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4554D41-C437-467D-842E-2CDD9916F7AD}"/>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حجر عظيم . و قال لهم يسوع ارفعوا الحجر . قالت له مرثا أخت الميت يا سيد قد انتن لأن له أربعة أيام . قال لها يسوع ألم اقل لك إن آمنت ترين مجد الله . فرفعوا الحجر من على باب القبر و رفع يسوع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03342921"/>
      </p:ext>
    </p:extLst>
  </p:cSld>
  <p:clrMapOvr>
    <a:masterClrMapping/>
  </p:clrMapOvr>
</p:sld>
</file>

<file path=ppt/slides/slide7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1009DF4-DB9C-472F-812E-8A6518FAE495}"/>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عينيه إلى فوق و قال أيها الآب أشكرك لأنك سمعت لي . و أنا علمت انك في كل حين تسمع لي . و لكن لأجل هذا الجمع المحيط بي قلت ليؤمنوا انك أرسلتني . و لما قال هذا صرخ بصوتٍ عظيم : لعازر هلم خارجاً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13831014"/>
      </p:ext>
    </p:extLst>
  </p:cSld>
  <p:clrMapOvr>
    <a:masterClrMapping/>
  </p:clrMapOvr>
</p:sld>
</file>

<file path=ppt/slides/slide7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A8F4F51-8D4B-4952-B881-E924A013CA2F}"/>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فخرج الميت و يداه و رجلاه مربوطات بلفائف و وجهه ملفوفٌ بمنديل . فقال لهم يسوع حلوه و دعوه يذهب . فكثيرون من اليهود الذين جاءوا إلى مريم و نظروا ما فعل يسوع آمنوا به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582059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750E41B-0B49-498A-9D9F-8E2BAE19CD66}"/>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 بهذا يتبررُ كلُ مَن يُؤمنُ من كلَّ ما لم تقدروا أن تتبرروا منه بناموس مُوسى . فانظروا لئلا يأتي عليكم ما قيلَ في الأنبياءِ . انظروا أيها المتهاونونَ وتعجبوا و اهلكوا ، لأنني عملاً أعملُ في أيامكم ‎، عملاً لا تصدقونهُ ، إن أخبركم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65766787"/>
      </p:ext>
    </p:extLst>
  </p:cSld>
  <p:clrMapOvr>
    <a:masterClrMapping/>
  </p:clrMapOvr>
</p:sld>
</file>

<file path=ppt/slides/slide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597314"/>
      </p:ext>
    </p:extLst>
  </p:cSld>
  <p:clrMapOvr>
    <a:masterClrMapping/>
  </p:clrMapOvr>
  <p:transition spd="slow" advClick="0" advTm="0"/>
</p:sld>
</file>

<file path=ppt/slides/slide7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1 مسرى</a:t>
            </a:r>
            <a:endParaRPr lang="en-US"/>
          </a:p>
        </p:txBody>
      </p:sp>
      <p:sp>
        <p:nvSpPr>
          <p:cNvPr id="59395" name="Title 1"/>
          <p:cNvSpPr txBox="1">
            <a:spLocks/>
          </p:cNvSpPr>
          <p:nvPr/>
        </p:nvSpPr>
        <p:spPr bwMode="auto">
          <a:xfrm>
            <a:off x="0" y="3845859"/>
            <a:ext cx="9144000" cy="49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200" b="1" u="sng" dirty="0">
                <a:solidFill>
                  <a:srgbClr val="FFC000"/>
                </a:solidFill>
                <a:latin typeface="Times New Roman" panose="02020603050405020304" pitchFamily="18" charset="0"/>
                <a:cs typeface="Times New Roman" panose="02020603050405020304" pitchFamily="18" charset="0"/>
              </a:rPr>
              <a:t>من رسالة معلمنا بولس الرسول الأولى إلى كورنثوس (9 : 1 - 27) </a:t>
            </a:r>
          </a:p>
        </p:txBody>
      </p:sp>
      <p:sp>
        <p:nvSpPr>
          <p:cNvPr id="59396"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الست أنا حراً . الست أنا رسولاً . أما رأيتُ يسوعَ المسيح ربنا . ألستم أنتم عملي في الربِ . إن كنتُ لستُ رسولاً إلى آخرين فإنما أنا إليكُم رسولٌ . لأنكم انتم ختمُ رسالتي في الربِ . هذا هو إحتجاجي عندَ الذين يفحصونني . </a:t>
            </a:r>
            <a:r>
              <a:rPr lang="ar-EG" sz="3200" b="1" dirty="0">
                <a:solidFill>
                  <a:srgbClr val="FFFFFF"/>
                </a:solidFill>
                <a:latin typeface="Times New Roman" panose="02020603050405020304" pitchFamily="18" charset="0"/>
              </a:rPr>
              <a:t>أليسَ لنا سلطانٌ أن نأكلَ و نشربَ . أليس لنا سلطانٌ أن تتبعنا أختٌ زوجة كباقي الرسل و اخوة الربِ و كيفا ( و صفا ) .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7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692BA18-E711-4C8D-B685-9419BC97E4B1}"/>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أم أنا و برنابا وحدنا ليس لنا سلطانٌ أن لا نشتغل . من تجندَ قط بنفقةِ نفسهِ . و من يغرسُ كرماً و لا يأكلُ من ثمره . أو من يرعى قطيعَ غنم و لا يأكلُ من لبن القطيع . ألعلي أتكلم بهذا كإنسان . أم ليسَ الناموسُ نفسه أيضاً يقول هذا . فإنه مكتوبٌ في ناموس موسى لا تكم ثوراً دارساً . ألعل الله تهمه الثيرانُ . أم يقول مطلقاً من أجلنا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51285047"/>
      </p:ext>
    </p:extLst>
  </p:cSld>
  <p:clrMapOvr>
    <a:masterClrMapping/>
  </p:clrMapOvr>
</p:sld>
</file>

<file path=ppt/slides/slide7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83D0BF-3CD1-4B97-8E43-2F43D66D3631}"/>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لأنه مكتوبٌ من أجلنا. إنه ينبغي للحرَّاثِ أن يَحرثَ على رجاءٍ و للدارس أن يترجى أن يأخذَ . إن كُنا نحن قد زرعنا لكم الروحيات أفعظيمٌ إذا حصدنا منكم الجسدياتِ . إن كان آخرون شركاءَ في سلطانكم فنحن بالأولى كثيراً . لكننا لم نستعمل هذا السلطان بل نتحمل كل شيءٍ لئلا نجعل عثرة لإنجيل المسيح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85195574"/>
      </p:ext>
    </p:extLst>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9DCBFF-39AD-47AE-AB23-16A1BACFCFEE}"/>
              </a:ext>
            </a:extLst>
          </p:cNvPr>
          <p:cNvSpPr txBox="1"/>
          <p:nvPr/>
        </p:nvSpPr>
        <p:spPr>
          <a:xfrm>
            <a:off x="-134471" y="4345206"/>
            <a:ext cx="9278471" cy="2554545"/>
          </a:xfrm>
          <a:prstGeom prst="rect">
            <a:avLst/>
          </a:prstGeom>
          <a:noFill/>
        </p:spPr>
        <p:txBody>
          <a:bodyPr vert="horz" wrap="square" rtlCol="0">
            <a:spAutoFit/>
          </a:bodyPr>
          <a:lstStyle/>
          <a:p>
            <a:pPr algn="r" rtl="1"/>
            <a:r>
              <a:rPr lang="ar-EG" sz="3200" b="1" dirty="0">
                <a:solidFill>
                  <a:srgbClr val="FFFFFF"/>
                </a:solidFill>
                <a:latin typeface="Times New Roman" panose="02020603050405020304" pitchFamily="18" charset="0"/>
              </a:rPr>
              <a:t>ألستم تعلمون أن الذين يعملون في الهياكل يأكلون مما للهيكل. والذين يُلازمون المذبحَ يقتسمون مع المذبح. هكذا أيضاً رَسمَ الربُ أن الذين يُنادون بالإنجيلِ من الإنجيل يعيشون. أما أنا فلم استعمل شيئاً من هذا. و لا كتبتُ هذا لكي يصير فيَّ هكذا. لأنه خيرٌ ليَّ أن أموتَ من أن يُعطلَ أحدٌ فخري. لأنه إن كنتُ أبشرُ فليس لي فخرٌ.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44039245"/>
      </p:ext>
    </p:extLst>
  </p:cSld>
  <p:clrMapOvr>
    <a:masterClrMapping/>
  </p:clrMapOvr>
</p:sld>
</file>

<file path=ppt/slides/slide7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B17624B-FEEC-447B-B6ED-4C84AB81660C}"/>
              </a:ext>
            </a:extLst>
          </p:cNvPr>
          <p:cNvSpPr txBox="1"/>
          <p:nvPr/>
        </p:nvSpPr>
        <p:spPr>
          <a:xfrm>
            <a:off x="-1" y="4345206"/>
            <a:ext cx="9144001" cy="2554545"/>
          </a:xfrm>
          <a:prstGeom prst="rect">
            <a:avLst/>
          </a:prstGeom>
          <a:noFill/>
        </p:spPr>
        <p:txBody>
          <a:bodyPr vert="horz" wrap="square" rtlCol="0">
            <a:spAutoFit/>
          </a:bodyPr>
          <a:lstStyle/>
          <a:p>
            <a:pPr algn="r" rtl="1"/>
            <a:r>
              <a:rPr lang="ar-EG" sz="3100" b="1" dirty="0">
                <a:solidFill>
                  <a:srgbClr val="FFFFFF"/>
                </a:solidFill>
                <a:latin typeface="Times New Roman" panose="02020603050405020304" pitchFamily="18" charset="0"/>
              </a:rPr>
              <a:t>إذ الضرورة موضوعة عليَّ فويلٌ لي إن كنت لا أبشرُ فإنه إن كنتُ أفعل هذا طوعاً فلي أجرٌ و لكن إن كان كرهاً فقد استؤمنت على وكالةٍ. فما هو أجري إذ و أنا أبشرُ أجعلُ إنجيلَ المسيح بلا نفقةٍ حتى لم استعمل هذا السلطان في الإنجيل. فإني إذ كنتُ حراً من الجميع استعبدتُ نفسي للجميع لأربحَ الكثيرين. فصرتُ لليهودِ كيهودي لأربحَ اليهودَ . </a:t>
            </a:r>
            <a:endParaRPr lang="en-GB" sz="31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89705411"/>
      </p:ext>
    </p:extLst>
  </p:cSld>
  <p:clrMapOvr>
    <a:masterClrMapping/>
  </p:clrMapOvr>
</p:sld>
</file>

<file path=ppt/slides/slide7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3D9D0CC-869B-4329-BE04-CC249DD3413B}"/>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صرتُ للذينَ تحتَ الناموس كأني تحتَ الناموس. مع أني لستُ تحت الناموس لأربحَ الذين تحت الناموس. و صرتُ للذين بلا ناموس كأني بلا ناموس معَ أني لستُ بلا ناموس للهِ بل تحتَ ناموس للمسيح لأربحَ الذين بلا ناموس. صرتُ للضُعفاءِ كضعيفٍ لأربحَ الضعفاء. صرتُ للجميع كل نوعٍ لأخلِصَ على كل حال قوماً.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98880212"/>
      </p:ext>
    </p:extLst>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08F1345-F4FE-4C0A-AA0F-09532AF9CC1B}"/>
              </a:ext>
            </a:extLst>
          </p:cNvPr>
          <p:cNvSpPr txBox="1"/>
          <p:nvPr/>
        </p:nvSpPr>
        <p:spPr>
          <a:xfrm>
            <a:off x="0" y="4345206"/>
            <a:ext cx="9144000" cy="2308324"/>
          </a:xfrm>
          <a:prstGeom prst="rect">
            <a:avLst/>
          </a:prstGeom>
          <a:noFill/>
        </p:spPr>
        <p:txBody>
          <a:bodyPr vert="horz" rtlCol="0">
            <a:spAutoFit/>
          </a:bodyPr>
          <a:lstStyle/>
          <a:p>
            <a:pPr algn="r" rtl="1"/>
            <a:r>
              <a:rPr lang="ar-EG" sz="3600" b="1" dirty="0">
                <a:solidFill>
                  <a:srgbClr val="FFFFFF"/>
                </a:solidFill>
                <a:latin typeface="Times New Roman" panose="02020603050405020304" pitchFamily="18" charset="0"/>
              </a:rPr>
              <a:t>و هذا كله أنا أفعله لأجل الإنجيل لأكونَ شريكاً فيه . ألستم تعلمون أن الذينَ يركضون في الميدان جميعهم يركضونَ و لكن واحداً فقط هو الذى يأخذ الجعالة . هكذا اركضوا انتم لكي تنالوا . و كل من يُجاهدُ يضبطُ نفسه في كل شيءٍ .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22629176"/>
      </p:ext>
    </p:extLst>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2882B2-395F-4A9C-86C4-C69A4A9046DC}"/>
              </a:ext>
            </a:extLst>
          </p:cNvPr>
          <p:cNvSpPr txBox="1"/>
          <p:nvPr/>
        </p:nvSpPr>
        <p:spPr>
          <a:xfrm>
            <a:off x="0" y="4345206"/>
            <a:ext cx="9144000" cy="2308324"/>
          </a:xfrm>
          <a:prstGeom prst="rect">
            <a:avLst/>
          </a:prstGeom>
          <a:noFill/>
        </p:spPr>
        <p:txBody>
          <a:bodyPr vert="horz" rtlCol="0">
            <a:spAutoFit/>
          </a:bodyPr>
          <a:lstStyle/>
          <a:p>
            <a:pPr algn="r" rtl="1"/>
            <a:r>
              <a:rPr lang="ar-EG" sz="3600" b="1" dirty="0">
                <a:solidFill>
                  <a:srgbClr val="FFFFFF"/>
                </a:solidFill>
                <a:latin typeface="Times New Roman" panose="02020603050405020304" pitchFamily="18" charset="0"/>
              </a:rPr>
              <a:t>أما أولئك فلكي يأخذوا إكليلاً يفنى و أما نحن ( فإكليلا) لا يفنى. إذاً أنا أركضُ هكذا كأنه ليس عن غير يقين هكذا ألاكم كأني لا اضرب الهواءَ . بل أقمعُ جسدي و استعبدهُ حتى بعدَ ما بشرتُ للآخرين لا أصيرُ أنا نفسي مرفوضاً.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03352704"/>
      </p:ext>
    </p:extLst>
  </p:cSld>
  <p:clrMapOvr>
    <a:masterClrMapping/>
  </p:clrMapOvr>
</p:sld>
</file>

<file path=ppt/slides/slide7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2" name="Title 1"/>
          <p:cNvSpPr txBox="1">
            <a:spLocks/>
          </p:cNvSpPr>
          <p:nvPr/>
        </p:nvSpPr>
        <p:spPr bwMode="auto">
          <a:xfrm>
            <a:off x="0" y="3738282"/>
            <a:ext cx="9144000" cy="606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الكاثوليكون من الرسالة الأولى لمعلمنا بطرس ( 3 : 8 - 15 )</a:t>
            </a:r>
          </a:p>
        </p:txBody>
      </p:sp>
      <p:sp>
        <p:nvSpPr>
          <p:cNvPr id="66563" name="Content Placeholder 3"/>
          <p:cNvSpPr txBox="1">
            <a:spLocks/>
          </p:cNvSpPr>
          <p:nvPr/>
        </p:nvSpPr>
        <p:spPr bwMode="auto">
          <a:xfrm>
            <a:off x="-161365" y="4345206"/>
            <a:ext cx="9305365"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100" b="1" dirty="0">
                <a:solidFill>
                  <a:srgbClr val="FFFFFF"/>
                </a:solidFill>
                <a:latin typeface="Times New Roman" panose="02020603050405020304" pitchFamily="18" charset="0"/>
                <a:cs typeface="Times New Roman" panose="02020603050405020304" pitchFamily="18" charset="0"/>
              </a:rPr>
              <a:t>و النهاية كونوا جميعاً برأي واحدٍ. و كونوا مُشتركين في الآلام. و كونوا مُحبينَ الاخوة رحومين و متواضعين غيرَ مُجازين عن شرٍّ بشرٍّ أو عن شتيمةٍ بشتيمةٍ. بل بالعكس مباركين لأنكم لهذا الأمر دُعيتم لكي ترثوا البركة. لأن من أراد أن </a:t>
            </a:r>
            <a:r>
              <a:rPr lang="ar-EG" sz="3100" b="1" dirty="0">
                <a:solidFill>
                  <a:srgbClr val="FFFFFF"/>
                </a:solidFill>
                <a:latin typeface="Times New Roman" panose="02020603050405020304" pitchFamily="18" charset="0"/>
              </a:rPr>
              <a:t>يُحبَ الحياة و يرى أياماً صالحة فليُكفف لسانه عن الشر. و شفتيه عن أن يتكلما بالمكر و ليحد عن الشر ويصنع الخيرَ. </a:t>
            </a:r>
            <a:endParaRPr lang="ar-EG" sz="31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05027E7-944A-4A01-AC95-5383D685AB1A}"/>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أحدٌ به . وفيما هم خارجونَ جعلوا يطلبونَ إليهما أن يكلماهم بهذا الكلام في السبتِ القادم . فلما انصرفت الجماعة ، تبعَ كثيرٌ من اليهودِ المُتعبدين من الغرباءِ بولسَ و برنابا اللذين كانا يُكلمانهم ، و يُقنعانهم أن يَثبُتوا في نِعمةِ اللهِ.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42876872"/>
      </p:ext>
    </p:extLst>
  </p:cSld>
  <p:clrMapOvr>
    <a:masterClrMapping/>
  </p:clrMapOvr>
</p:sld>
</file>

<file path=ppt/slides/slide7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C1D4AF-E4C6-48BB-8C50-66911D24B064}"/>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ليطلب السلامَ و يجدَّ في إثرهِ. لأن عيني الربِ على الأبرار و أذنيه تنصتان إلى طلبهم. و أما وجهُ الربِ فهو ضدُ فاعلي الشرِّ. فمن ذا الذى يُمكنه أن يُؤذيكم إن كنتم غيورينَ في الخير. و لكن و إن تألمتم من أجل البر فطوباكُم و أما خوفهُم فلا تخافوه و لا تضطربوا. بل قدِسوا الربَّ المسيحَ في قلوبكم.</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06317830"/>
      </p:ext>
    </p:extLst>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Title 1"/>
          <p:cNvSpPr txBox="1">
            <a:spLocks/>
          </p:cNvSpPr>
          <p:nvPr/>
        </p:nvSpPr>
        <p:spPr bwMode="auto">
          <a:xfrm>
            <a:off x="-1" y="3751728"/>
            <a:ext cx="9144001" cy="5934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( 23:19ـ40)</a:t>
            </a:r>
          </a:p>
        </p:txBody>
      </p:sp>
      <p:sp>
        <p:nvSpPr>
          <p:cNvPr id="71683"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و حدثَ في ذلكَ الوقتِ اضطرابٌ ليسَ بقليل بسبب هذا الطريق . لأن واحداً اسمه ديمتريوس صائغُ هياكل فضة لارطاميس كان يربح ربحاً ليس بقليل . فجمعهم مع الصناع الآخرين الذين حوله و قال لهم أيها الرجالُ انتم تعرفون أن ربحنا إنما هو من هذه </a:t>
            </a:r>
            <a:r>
              <a:rPr lang="ar-EG" sz="3200" b="1" dirty="0">
                <a:solidFill>
                  <a:srgbClr val="FFFFFF"/>
                </a:solidFill>
                <a:latin typeface="Times New Roman" panose="02020603050405020304" pitchFamily="18" charset="0"/>
              </a:rPr>
              <a:t>الصناعةِ . و أنتم تنظرون و تسمعون أنه ليس من أفسس فقط بل من جميع آسيا تقريباً</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7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8A889A-AE9C-48DC-ABCC-53B7548F3C49}"/>
              </a:ext>
            </a:extLst>
          </p:cNvPr>
          <p:cNvSpPr txBox="1"/>
          <p:nvPr/>
        </p:nvSpPr>
        <p:spPr>
          <a:xfrm>
            <a:off x="0" y="4345206"/>
            <a:ext cx="9144000" cy="2554545"/>
          </a:xfrm>
          <a:prstGeom prst="rect">
            <a:avLst/>
          </a:prstGeom>
          <a:noFill/>
        </p:spPr>
        <p:txBody>
          <a:bodyPr vert="horz" wrap="square" rtlCol="0">
            <a:spAutoFit/>
          </a:bodyPr>
          <a:lstStyle/>
          <a:p>
            <a:pPr algn="r" rtl="1"/>
            <a:r>
              <a:rPr lang="ar-EG" sz="3200" b="1" dirty="0">
                <a:solidFill>
                  <a:srgbClr val="FFFFFF"/>
                </a:solidFill>
                <a:latin typeface="Times New Roman" panose="02020603050405020304" pitchFamily="18" charset="0"/>
              </a:rPr>
              <a:t>فقد استمال بولسُ هذا جمعاً كثيراً قائلاً أن هذه التى تصنع بالأيادي ليست آلهة. فليس نصيبنا هذا وحده في خطر من أن يحصل في إهانة بل أيضاً هيكل أرطاميس الآلهةِ العظيمةِ أن يُحسبَ لا شئ و انه سوف تهدمُ عظمتها. هذه التى يعبُدُها جميع آسيا و كلُ المسكونةِ. فلما سمعوا هذا امتلأوا غضباً و طفقوا يصرخون قائلين عظيمة هى</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06519594"/>
      </p:ext>
    </p:extLst>
  </p:cSld>
  <p:clrMapOvr>
    <a:masterClrMapping/>
  </p:clrMapOvr>
</p:sld>
</file>

<file path=ppt/slides/slide7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CC10A8C-0D1B-4E9D-80CF-413BF4769DE5}"/>
              </a:ext>
            </a:extLst>
          </p:cNvPr>
          <p:cNvSpPr txBox="1"/>
          <p:nvPr/>
        </p:nvSpPr>
        <p:spPr>
          <a:xfrm>
            <a:off x="0" y="4345206"/>
            <a:ext cx="9144000" cy="2554545"/>
          </a:xfrm>
          <a:prstGeom prst="rect">
            <a:avLst/>
          </a:prstGeom>
          <a:noFill/>
        </p:spPr>
        <p:txBody>
          <a:bodyPr vert="horz" wrap="square" rtlCol="0">
            <a:spAutoFit/>
          </a:bodyPr>
          <a:lstStyle/>
          <a:p>
            <a:pPr algn="r" rtl="1"/>
            <a:r>
              <a:rPr lang="ar-EG" sz="3200" b="1" dirty="0">
                <a:solidFill>
                  <a:srgbClr val="FFFFFF"/>
                </a:solidFill>
                <a:latin typeface="Times New Roman" panose="02020603050405020304" pitchFamily="18" charset="0"/>
              </a:rPr>
              <a:t>أرطاميس التى لأهل أفسس . فامتلأت المدينة اضطراباً و جروا جميعاً بنفس واحدةٍ إلى المشهدِ خاطفين معهم غايوس وارسترخس المكدونيين رفيقي بولس في السفر . و لما كان بولس يُريدُ أن يدخلَ إلى الجمع لم يدعه التلاميذ . وآخرون من رؤساءِ المدينةِ كانوا أصدقاءه أرسلوا يطلبون إليه أن لا يُسلم نفسه إلى المشهدِ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57150697"/>
      </p:ext>
    </p:extLst>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88585DE-A3C6-4181-A447-BE731939C41A}"/>
              </a:ext>
            </a:extLst>
          </p:cNvPr>
          <p:cNvSpPr txBox="1"/>
          <p:nvPr/>
        </p:nvSpPr>
        <p:spPr>
          <a:xfrm>
            <a:off x="0" y="4345206"/>
            <a:ext cx="9144000" cy="2554545"/>
          </a:xfrm>
          <a:prstGeom prst="rect">
            <a:avLst/>
          </a:prstGeom>
          <a:noFill/>
        </p:spPr>
        <p:txBody>
          <a:bodyPr vert="horz" wrap="square" rtlCol="0">
            <a:spAutoFit/>
          </a:bodyPr>
          <a:lstStyle/>
          <a:p>
            <a:pPr algn="r" rtl="1"/>
            <a:r>
              <a:rPr lang="ar-EG" sz="3100" b="1" dirty="0">
                <a:solidFill>
                  <a:srgbClr val="FFFFFF"/>
                </a:solidFill>
                <a:latin typeface="Times New Roman" panose="02020603050405020304" pitchFamily="18" charset="0"/>
              </a:rPr>
              <a:t>وآخرون كانوا يصرخون بشيءٍ آخر. لأن المحفل كان مُضطرباً و أكثرُهم لا يدرون لأي شيءٍ كانوا قد اجتمعوا. فاجتذب اليهودُ إسكندر من الجمع فأشار إسكندر بيده يريد أن يحتج للجمع. فلما عرفوا انه يهودي صار صوتٌ واحدٌ من الجميع صارخين نحو مدة ساعتين قائلين: عظيمة هى أرطاميس التى لأهل أفسس. فلما هدّأ الكاتبُ الجمعَ ، </a:t>
            </a:r>
            <a:endParaRPr lang="en-GB" sz="31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5174120"/>
      </p:ext>
    </p:extLst>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9EDCDB-1D07-47FB-952B-61CA7DC7642E}"/>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قال أيها الرجال الأفسسيون مَن من الناس لا يعرف أن مدينة الافسسيين مُتعبدة لأرطاميس العظيمة و لتمثالها الذى هبط من زفس. وليس أحدٌ يقدرُ أن يقاومَ هذه الأشياءَ فلذا ينبغي أن تكونوا ثابتين و لا تفعلوا شيئاً بخفةٍ . لأنكم أتيتم بهذين الرجلين إلى هنا و هما ليسا سارقي هياكل و لا مُجدفين على آلهتكم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85381601"/>
      </p:ext>
    </p:extLst>
  </p:cSld>
  <p:clrMapOvr>
    <a:masterClrMapping/>
  </p:clrMapOvr>
</p:sld>
</file>

<file path=ppt/slides/slide7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8119E40-9AC5-40A1-831C-BD3EED853E7D}"/>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فان كان ديمتريوس و الصناع الذين معه لهم دعوى على أحد فانه تقام أيامٌ للقضاءِ . و يوجد ولاة فليرافعوا بعضهم بعضاً. و إن كنتم تطلبون شيئاً آخر فإنه يُقضى بينكم في محفل شرعيٍّ . لأننا في خطر أن نُحاكم من أجل اضطرابِ هذا اليوم و ليس حجة يُمكننا من أجلها أن نُعطى جواباً عن هذا الاضطرابِ . و لما قال هذا صرفَ المحفلَ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2825430"/>
      </p:ext>
    </p:extLst>
  </p:cSld>
  <p:clrMapOvr>
    <a:masterClrMapping/>
  </p:clrMapOvr>
</p:sld>
</file>

<file path=ppt/slides/slide7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3F9F3-C293-4967-952E-0215AAB90EB3}"/>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(13:79،15)</a:t>
            </a:r>
          </a:p>
        </p:txBody>
      </p:sp>
      <p:sp>
        <p:nvSpPr>
          <p:cNvPr id="3" name="Content Placeholder 3">
            <a:extLst>
              <a:ext uri="{FF2B5EF4-FFF2-40B4-BE49-F238E27FC236}">
                <a16:creationId xmlns:a16="http://schemas.microsoft.com/office/drawing/2014/main" id="{6C1F67ED-B3F5-4263-A86C-F900A49D1C58}"/>
              </a:ext>
            </a:extLst>
          </p:cNvPr>
          <p:cNvSpPr txBox="1">
            <a:spLocks/>
          </p:cNvSpPr>
          <p:nvPr/>
        </p:nvSpPr>
        <p:spPr bwMode="auto">
          <a:xfrm>
            <a:off x="0" y="4345206"/>
            <a:ext cx="9144000"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800" b="1" dirty="0">
                <a:solidFill>
                  <a:srgbClr val="FFFFFF"/>
                </a:solidFill>
                <a:latin typeface="Times New Roman" panose="02020603050405020304" pitchFamily="18" charset="0"/>
                <a:cs typeface="Times New Roman" panose="02020603050405020304" pitchFamily="18" charset="0"/>
              </a:rPr>
              <a:t>يا ربُ إلهُ القواتِ ارجع و اطلِع من السماءِ .</a:t>
            </a:r>
          </a:p>
          <a:p>
            <a:pPr algn="ctr" rtl="1" eaLnBrk="1" hangingPunct="1">
              <a:spcBef>
                <a:spcPct val="20000"/>
              </a:spcBef>
            </a:pPr>
            <a:r>
              <a:rPr lang="ar-EG" sz="4800" b="1" dirty="0">
                <a:solidFill>
                  <a:srgbClr val="FFFFFF"/>
                </a:solidFill>
                <a:latin typeface="Times New Roman" panose="02020603050405020304" pitchFamily="18" charset="0"/>
                <a:cs typeface="Times New Roman" panose="02020603050405020304" pitchFamily="18" charset="0"/>
              </a:rPr>
              <a:t>و انظر و تعهَّد هذه الكرمة . أصلِحها و ثبتها . هذه التى غرَستها يمينك .  </a:t>
            </a:r>
          </a:p>
        </p:txBody>
      </p:sp>
    </p:spTree>
    <p:extLst>
      <p:ext uri="{BB962C8B-B14F-4D97-AF65-F5344CB8AC3E}">
        <p14:creationId xmlns:p14="http://schemas.microsoft.com/office/powerpoint/2010/main" val="2802567160"/>
      </p:ext>
    </p:extLst>
  </p:cSld>
  <p:clrMapOvr>
    <a:masterClrMapping/>
  </p:clrMapOvr>
</p:sld>
</file>

<file path=ppt/slides/slide7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D693FB8-DF31-45C3-81CC-871AF5891BE6}"/>
              </a:ext>
            </a:extLst>
          </p:cNvPr>
          <p:cNvSpPr txBox="1">
            <a:spLocks/>
          </p:cNvSpPr>
          <p:nvPr/>
        </p:nvSpPr>
        <p:spPr bwMode="auto">
          <a:xfrm>
            <a:off x="0" y="3580031"/>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SA"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لوقا البشير ( 9:20ـ19)</a:t>
            </a:r>
            <a:endParaRPr kumimoji="0" lang="en-US"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5" name="Content Placeholder 3">
            <a:extLst>
              <a:ext uri="{FF2B5EF4-FFF2-40B4-BE49-F238E27FC236}">
                <a16:creationId xmlns:a16="http://schemas.microsoft.com/office/drawing/2014/main" id="{61B804F7-5D24-443F-AE0A-BCA17932853F}"/>
              </a:ext>
            </a:extLst>
          </p:cNvPr>
          <p:cNvSpPr txBox="1">
            <a:spLocks/>
          </p:cNvSpPr>
          <p:nvPr/>
        </p:nvSpPr>
        <p:spPr bwMode="auto">
          <a:xfrm>
            <a:off x="-107576" y="4345206"/>
            <a:ext cx="9251576"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defTabSz="914400" rtl="1" eaLnBrk="0" fontAlgn="base" hangingPunct="0">
              <a:spcBef>
                <a:spcPct val="20000"/>
              </a:spcBef>
              <a:spcAft>
                <a:spcPct val="0"/>
              </a:spcAft>
            </a:pPr>
            <a:r>
              <a:rPr lang="ar-EG" sz="3200" b="1" dirty="0">
                <a:solidFill>
                  <a:srgbClr val="FFFFFF"/>
                </a:solidFill>
                <a:latin typeface="Times New Roman" panose="02020603050405020304" pitchFamily="18" charset="0"/>
                <a:cs typeface="Times New Roman" panose="02020603050405020304" pitchFamily="18" charset="0"/>
              </a:rPr>
              <a:t>و أبتدأ يتكلمُ مع الشعبِ بهذا المثل . كان إنسانٌ غرسَ كرماً و سلمه إلى كرامين و سافرَ زماناً طويلاً . و في الوقتِ أرسلَ عبداً إلى الكرامينَ ليُعطوه من ثمر الكرم . فجلدَه الكرَّامون و أرسلوه فارغاً . فعادَ و أرسلَ إليهم عبداً آخر </a:t>
            </a:r>
            <a:r>
              <a:rPr lang="ar-EG" sz="3200" b="1" dirty="0">
                <a:solidFill>
                  <a:srgbClr val="FFFFFF"/>
                </a:solidFill>
                <a:latin typeface="Times New Roman" panose="02020603050405020304" pitchFamily="18" charset="0"/>
              </a:rPr>
              <a:t>فجلدوا ذلك الآخر أيضاً و أهانوه و أرسلوه خائباً ثم عاد و أرسل إليهم الثالثَ . فجرحوا هذا أيضاً و أخرجوهُ .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7276292"/>
      </p:ext>
    </p:extLst>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F3B809E-525D-403E-B596-4F0709C74FBA}"/>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فقال صاحبُ الكرم ماذا أفعلُ. أرسلُ أبني الحبيبَ. لعلهم يخجلون منه. فلما رآهُ الكرامون تآمروا فيما بينهم قائلين هذا هو الوارثُ هلموا نقتله لكي يصيرَ لنا الميراثُ. فأخرجوه خارجَ الكرم و قتلوه. فماذا يفعلُ بهم صاحبُ الكرم. يأتي و يهلكُ هؤلاءِ الكرامين و يَعطى الكرمَ لآخرين. فلما سمعوا قالوا حاشا.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849450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F53BD-96A7-4211-A9C7-47476CA270F3}"/>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(1:33،2)</a:t>
            </a:r>
          </a:p>
        </p:txBody>
      </p:sp>
      <p:sp>
        <p:nvSpPr>
          <p:cNvPr id="3" name="Content Placeholder 3">
            <a:extLst>
              <a:ext uri="{FF2B5EF4-FFF2-40B4-BE49-F238E27FC236}">
                <a16:creationId xmlns:a16="http://schemas.microsoft.com/office/drawing/2014/main" id="{CF406377-1E37-4A59-8A07-DCAB78AD94BB}"/>
              </a:ext>
            </a:extLst>
          </p:cNvPr>
          <p:cNvSpPr txBox="1">
            <a:spLocks/>
          </p:cNvSpPr>
          <p:nvPr/>
        </p:nvSpPr>
        <p:spPr bwMode="auto">
          <a:xfrm>
            <a:off x="0" y="4345206"/>
            <a:ext cx="9144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eaLnBrk="1" hangingPunct="1">
              <a:spcBef>
                <a:spcPct val="20000"/>
              </a:spcBef>
            </a:pPr>
            <a:r>
              <a:rPr lang="ar-EG" sz="3200" b="1">
                <a:solidFill>
                  <a:srgbClr val="FFFFFF"/>
                </a:solidFill>
                <a:latin typeface="Times New Roman" panose="02020603050405020304" pitchFamily="18" charset="0"/>
                <a:cs typeface="Times New Roman" panose="02020603050405020304" pitchFamily="18" charset="0"/>
              </a:rPr>
              <a:t>أباركُ الربَّ في كلِّ وقتٍ . في كلِّ حينٍ تسبحتهُ في فمي . بالربِّ تفتخرُ نفسي . يسمعُ الوُدعاءُ و يفرحون .  </a:t>
            </a:r>
          </a:p>
        </p:txBody>
      </p:sp>
    </p:spTree>
    <p:extLst>
      <p:ext uri="{BB962C8B-B14F-4D97-AF65-F5344CB8AC3E}">
        <p14:creationId xmlns:p14="http://schemas.microsoft.com/office/powerpoint/2010/main" val="3593519636"/>
      </p:ext>
    </p:extLst>
  </p:cSld>
  <p:clrMapOvr>
    <a:masterClrMapping/>
  </p:clrMapOvr>
</p:sld>
</file>

<file path=ppt/slides/slide7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663C3FB-930D-4A52-B7BD-7F245A2484A5}"/>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أما هو فنظرَ إليهم و قال إذاً ما هو هذا المكتوب الحجرُ الذى رذله البناؤون هذا قد صارَ رأس الزاويةِ . و كلُ من يسقط على ذلك الحجر يترضضُ و من سقطَ هو عليه يسحقهُ . فطلبَ الكتبة و رؤساءُ الكهنةِ أن يُلقوا أيديهم عليه في تلكَ الساعةِ و لكنهم خافوا الشعبَ . لأنهم عَرَفوا انه قال هذا المثل عليهم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83161435"/>
      </p:ext>
    </p:extLst>
  </p:cSld>
  <p:clrMapOvr>
    <a:masterClrMapping/>
  </p:clrMapOvr>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241719"/>
      </p:ext>
    </p:extLst>
  </p:cSld>
  <p:clrMapOvr>
    <a:masterClrMapping/>
  </p:clrMapOvr>
  <p:transition spd="slow" advClick="0" advTm="0"/>
</p:sld>
</file>

<file path=ppt/slides/slide7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 مسرى</a:t>
            </a:r>
            <a:endParaRPr lang="en-US"/>
          </a:p>
        </p:txBody>
      </p:sp>
      <p:sp>
        <p:nvSpPr>
          <p:cNvPr id="77827" name="Title 1"/>
          <p:cNvSpPr txBox="1">
            <a:spLocks/>
          </p:cNvSpPr>
          <p:nvPr/>
        </p:nvSpPr>
        <p:spPr bwMode="auto">
          <a:xfrm>
            <a:off x="0" y="1"/>
            <a:ext cx="9144000" cy="578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200" b="1" u="sng" dirty="0">
                <a:solidFill>
                  <a:srgbClr val="FFC000"/>
                </a:solidFill>
                <a:latin typeface="Times New Roman" panose="02020603050405020304" pitchFamily="18" charset="0"/>
                <a:cs typeface="Times New Roman" panose="02020603050405020304" pitchFamily="18" charset="0"/>
              </a:rPr>
              <a:t>من رسالة معلمنا بولس الرسول إلى أهل أفسس ( 6 : 1 - 23) </a:t>
            </a:r>
          </a:p>
        </p:txBody>
      </p:sp>
      <p:sp>
        <p:nvSpPr>
          <p:cNvPr id="77828"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أيها الأولادُ أطيعوا والديكم في الربِّ . لأن هذا أمرٌ حقٌ . اكرم أباكَ و أمكَ التى هى أولُ وصيةٍ بوعدٍ . لكي يكون لكَ خيرٌ و تكون طويلَ العمر على الأرض. و أنتم أيها الآباءُ لا تغيظوا أولادكم بل ربوهم بتأديبِ الربِّ و إنذاره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7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93E41A1-CC34-4CBE-A565-0916145C092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أيها العبيدُ أطيعوا سادتكم حسبَ الجسدِ بخوفٍ و رعدةٍ في بساطةِ قلبكم كما تطيعون الربِّ . لا بخدمةِ العين كمن يُرضى الناسَ بل كعبيدِ المسيح عاملين مشيئة اللهِ من نفسكم ، خادمينَ بنيةٍ صالحةٍ كما للربِّ و ليسَ للناس ، عالمينَ أن مهما عَمِلَ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41579148"/>
      </p:ext>
    </p:extLst>
  </p:cSld>
  <p:clrMapOvr>
    <a:masterClrMapping/>
  </p:clrMapOvr>
</p:sld>
</file>

<file path=ppt/slides/slide7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23AC08-F8C4-463C-8FDE-E7BFB446A408}"/>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كلُ واحد من الخير فذلك ينالهُ من الربِّ عبداً كان أم حراً ، و أنتم أيضاً أيها السادة افعلوا بهم هكذا تاركينَ الغضبَ عالمين أن سيدكم وسيدهم هو واحدٌ في السمواتِ و ليسَ عنده محاباةٍ . أخيراً يا اخوتي تقووا في الربِّ و في شدةِ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4337193"/>
      </p:ext>
    </p:extLst>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B08CF41-DC8B-4CE5-9DDA-87F981CA0D8C}"/>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قوتهِ . البسوا سلاح اللهِ الكامل لكي تقدروا أن تثبتوا ضدَّ مكائدَ إبليسَ . فإن محاربتنا ليست مع دم و لحم بل مع الرؤساءِ مع السلاطين مع ولاةِ عالم الظلمةِ مع أجناد الشرِّ الروحيةِ في السماوياتِ من اجل ذلك احملوا سلاحَ اللهِ الكامل لكي تقدروا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60549235"/>
      </p:ext>
    </p:extLst>
  </p:cSld>
  <p:clrMapOvr>
    <a:masterClrMapping/>
  </p:clrMapOvr>
</p:sld>
</file>

<file path=ppt/slides/slide7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96E2802-D3E4-42B6-9196-22BB4EEFA489}"/>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أن تقاوموا في اليوم الشرير و بعدَ أن تصنعوا كل شيءٍ اثبتوا . فاثبتوا متسلّحينَ على أحقاءكم بالحقِّ و لابسينَ درعَ البرِّ . و حاذين أرجلكم باستعدادِ إنجيل السلام . حاملين فوق الكلِّ ترسَ الإيمان الذى به تقدرون أن تطفئوا جميعَ سهام الشرير المتقدةِ ناراً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97041812"/>
      </p:ext>
    </p:extLst>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C09385C-CC22-4CAC-AD6D-4DCFD00946A9}"/>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و خذوا ُخوذة الخلاص و سيفَ الروح الذى هو كلمة اللهِ . مُصلينَ بكلِّ صلاةٍ و طلبةٍ كلَّ وقتٍ في الروح وساهرينَ لهذا بعينهِ بكلِّ مواظبةٍ و طلبةٍ لأجل جميع القديسين و لأجلى أنا أيضاً لكي يُعطىَ لي كلامٌ عند افتتاح فمي لأعلنَ سرَّ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41710861"/>
      </p:ext>
    </p:extLst>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54242C0-0329-4CC6-9918-1E7FD787F395}"/>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الإنجيل جهاراً. هذا الذى لأجله أنا سفيرٌ في سلاسل . لكي أجاهرَ فيه كما يجبُ على أن أتكلمَ . و لكي تعلموا انتم أيضاً أحوالي ماذا افعل يعرّفكم بكل شيءٍ تيخيكسُ الأخُ الحبيبُ و الخادمُ الأمينُ في الربِ . الذى أرسلتهُ إليكم لهذا الأمر لكي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38203308"/>
      </p:ext>
    </p:extLst>
  </p:cSld>
  <p:clrMapOvr>
    <a:masterClrMapping/>
  </p:clrMapOvr>
</p:sld>
</file>

<file path=ppt/slides/slide7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EF3F600-7A25-4954-ABF0-D3CC0654BC31}"/>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تعرفوا أحوالنا و لكي يُعزى قلوبكم. سلامٌ على الاخوةِ و محبة و إيمانٌ من اللهِ الآبِ و ربنا يسوع المسيح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9981327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C3B95-B565-4681-8272-373BD35C9152}"/>
              </a:ext>
            </a:extLst>
          </p:cNvPr>
          <p:cNvSpPr>
            <a:spLocks noGrp="1"/>
          </p:cNvSpPr>
          <p:nvPr/>
        </p:nvSpPr>
        <p:spPr bwMode="auto">
          <a:xfrm>
            <a:off x="0" y="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مرقس البشير (1:2ـ12)</a:t>
            </a:r>
            <a:endParaRPr lang="en-US" dirty="0"/>
          </a:p>
        </p:txBody>
      </p:sp>
      <p:sp>
        <p:nvSpPr>
          <p:cNvPr id="3" name="Content Placeholder 2">
            <a:extLst>
              <a:ext uri="{FF2B5EF4-FFF2-40B4-BE49-F238E27FC236}">
                <a16:creationId xmlns:a16="http://schemas.microsoft.com/office/drawing/2014/main" id="{B2868342-A659-4B90-A358-1AC9163B7D70}"/>
              </a:ext>
            </a:extLst>
          </p:cNvPr>
          <p:cNvSpPr>
            <a:spLocks noGrp="1"/>
          </p:cNvSpPr>
          <p:nvPr/>
        </p:nvSpPr>
        <p:spPr bwMode="auto">
          <a:xfrm>
            <a:off x="0" y="698500"/>
            <a:ext cx="9144000" cy="143116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algn="justLow" eaLnBrk="1" hangingPunct="1">
              <a:buFontTx/>
              <a:buNone/>
            </a:pPr>
            <a:r>
              <a:rPr lang="ar-SA" sz="4400" b="1" dirty="0">
                <a:cs typeface="Times New Roman" panose="02020603050405020304" pitchFamily="18" charset="0"/>
              </a:rPr>
              <a:t>ثم دَخلَ كَفرَ ناحومَ أيضاً بعدَ أيام فسُمِعَ أنهُ موجودٌ في بيتٍ . فاجتمعَ كثيرونَ ، حتى لم يَعد البيتُ يَسعهم ، و لا ما قدامَ البابِ ، فكانَ يُخاطبهُم بالكلمةِ . فقدموا إليه واحداً مفلوجاً ، يَحملهُ أربعة رجالٍ . و إذ لم يقِدروا أن يَدخلوا بهِ إليهِ ، من أجل الجمع ، صعدوا على السطح و كَشفوا سقفَ البيتِ ، حيثُ</a:t>
            </a:r>
            <a:r>
              <a:rPr lang="ar-EG" sz="4400" b="1" dirty="0">
                <a:cs typeface="Times New Roman" panose="02020603050405020304" pitchFamily="18" charset="0"/>
              </a:rPr>
              <a:t> </a:t>
            </a:r>
            <a:r>
              <a:rPr lang="ar-SA" sz="4400" b="1" dirty="0">
                <a:cs typeface="Times New Roman" panose="02020603050405020304" pitchFamily="18" charset="0"/>
              </a:rPr>
              <a:t>كان موجوداً . و بعد ما نقبوه دلوا السريرَ الذي كانَ المفلوجُ : مُضطجِعاً عليهِ . فلما رأى يسوعُ إيمانهم قالَ للمفلوج يا بُنيَّ مَغفورة لك خطاياكَ . و كان قومٌ من الكتبةِ هُناك جالسينَ يُفكرونَ في قلوبهم . قائلينَ : لماذا يتكلمُ هذا هكذا بتجاديفَ ؟ لأن مَن يقدرُ أن يَغفرَ الخطايا إلا اللهُ الواحدُ وحدهُ ؟ فللوقتِ عَلمَ يسوعُ بروحِهِ أنهم يُفكرونَ هكذا في أنفسهم فقال لهم لماذا تفكرون بهذا في قلوبكم أيما أيسرُ أن يُقالَ للمفلوج : مغفورة لك خطاياك أم أن يُقالَ قمْ و احملْ سريرَكَ و امشْ ؟ فلكي تعلموا أنَّ</a:t>
            </a:r>
            <a:r>
              <a:rPr lang="ar-EG" sz="4400" b="1" dirty="0">
                <a:cs typeface="Times New Roman" panose="02020603050405020304" pitchFamily="18" charset="0"/>
              </a:rPr>
              <a:t> </a:t>
            </a:r>
            <a:r>
              <a:rPr lang="ar-SA" sz="4400" b="1" dirty="0">
                <a:cs typeface="Times New Roman" panose="02020603050405020304" pitchFamily="18" charset="0"/>
              </a:rPr>
              <a:t>لابن الإنسان سُلطاناً على الأرض أن يَغفر الخطايا قال للمفلوج : لكَ أقولُ قمْ و احمل سريرَكَ واذهبْ إلى بَيتكَ . فقامَ للوقتِ و حملَ سريرَهُ ، و خرجَ قدامَ الكلِّ حتى بُهتَ الجميعُ، و مَجدُوا اللهَ قائلينَ : ما رأينا واحداً هكذا قط .</a:t>
            </a:r>
          </a:p>
        </p:txBody>
      </p:sp>
    </p:spTree>
    <p:extLst>
      <p:ext uri="{BB962C8B-B14F-4D97-AF65-F5344CB8AC3E}">
        <p14:creationId xmlns:p14="http://schemas.microsoft.com/office/powerpoint/2010/main" val="690026466"/>
      </p:ext>
    </p:extLst>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Title 1"/>
          <p:cNvSpPr txBox="1">
            <a:spLocks/>
          </p:cNvSpPr>
          <p:nvPr/>
        </p:nvSpPr>
        <p:spPr bwMode="auto">
          <a:xfrm>
            <a:off x="0" y="1"/>
            <a:ext cx="9144000" cy="578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400" b="1" u="sng" dirty="0">
                <a:solidFill>
                  <a:srgbClr val="FFC000"/>
                </a:solidFill>
                <a:latin typeface="Times New Roman" panose="02020603050405020304" pitchFamily="18" charset="0"/>
                <a:cs typeface="Times New Roman" panose="02020603050405020304" pitchFamily="18" charset="0"/>
              </a:rPr>
              <a:t>الكاثوليكون من الرسالة الأولى لمعلمنا يوحنا الرسول (7:2ـ17)</a:t>
            </a:r>
          </a:p>
        </p:txBody>
      </p:sp>
      <p:sp>
        <p:nvSpPr>
          <p:cNvPr id="82947"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يا أحبائي لستُ أكتب إليكم وصية جديدةً بل وصية قديمة التى كانت عندكم من البدءِ . فإن الوصية العتيقة هى الكلمة التى سمعتموها . أيضاً وصية جديدةُ أكتبها إليكم التى الحقُ كائنٌ فيها و فيكم . لأن الظلمة قد جازت والنورُ الحقيقيُ الآن يُضئُ .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7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957595D-6014-4FC5-916A-55AD3F58DD69}"/>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من يقولُ أنه في النور و هو يُبغضُ أخاه فهو إلى الآن في الظلمةِ . مَن يُحب أخاه يَثبتُ في النور و ليس فيه عثرة . و أما من يُبغضُ أخاه فهو في الظلام و في الظلام يسلكُ و لا يعلم أين يمضي . لأن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11738917"/>
      </p:ext>
    </p:extLst>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E15828B-714A-4FD2-BF5C-6AAF4F0BF282}"/>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الظلمة قد أطمست عينيه . أكتب إليكم أيها الأولادُ لأنه قد غفرت لكم خطاياكم من أجل اسمه . اكتب إليكم أيها الآباء لأنكم قد عَرفتم الذى من البدءِ . أكتب إليكم أيها الشبانُ لأنكم قد غلبتم الشريرَ . أكتب إليكم أيها الأولادُ لأنكم قد عرفتم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58985491"/>
      </p:ext>
    </p:extLst>
  </p:cSld>
  <p:clrMapOvr>
    <a:masterClrMapping/>
  </p:clrMapOvr>
</p:sld>
</file>

<file path=ppt/slides/slide7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FD327D-B0F3-4023-AA2E-1A33E605A4FB}"/>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الآبَ . كتبتُ إليكم أيها الآباءُ لأنكم قد عرفتم الذى من البدءِ . كتبت إليكم أيها الشبانُ لأنكم أقوياءَ و كلمة الله ثابتة فيكم و قد غلبتم الشريرَ . لا تحبوا العالمَ و لا الأشياءَ التى في العالم. إن احبَ أحدٌ العالمَ فليست فيه محبة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31712252"/>
      </p:ext>
    </p:extLst>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CD0B36-F145-455E-88D3-2EE8DB5AF647}"/>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الآبِ . لأن كلَّ ما في العالم شهوةُ الجسدِ و شهوة العيون و تعظمُ المعيشةِ . فهذه ليست من الآبِ بل من العالم . و العالمُ يمضى و شهوته . و أما الذى يصنعُ إرادة الله فيثبُت إلى الأبدِ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24063459"/>
      </p:ext>
    </p:extLst>
  </p:cSld>
  <p:clrMapOvr>
    <a:masterClrMapping/>
  </p:clrMapOvr>
</p:sld>
</file>

<file path=ppt/slides/slide7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8066" name="Title 1"/>
          <p:cNvSpPr txBox="1">
            <a:spLocks/>
          </p:cNvSpPr>
          <p:nvPr/>
        </p:nvSpPr>
        <p:spPr bwMode="auto">
          <a:xfrm>
            <a:off x="0" y="0"/>
            <a:ext cx="9144000" cy="645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( 1:20ـ12)</a:t>
            </a:r>
          </a:p>
        </p:txBody>
      </p:sp>
      <p:sp>
        <p:nvSpPr>
          <p:cNvPr id="88067"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و بعد ما انتهى الاضطرابُ دعا بولسُ التلاميذ و وعظهم و ودعهم و خرجَ ليذهبَ إلى مكدونية . و لما أجتازَ في تلك النواحي . و وعظهم بكلام كثير جاءَ إلى هلاس . فصرف ثلاثة أشهر هناك . ثم إذ حصلت مكيدة من اليهودِ عليه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7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0D1744A-264D-44CC-83C9-E656523594C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هو مُزمعٌ أن يصعدَ إلى سورية صارَ رأيٌ أن يرجع على طريق مكدونية . فرافقه سوسيباتروس برس البيرىُ . و من أهل تسالونيكى ارسترخسُ و سكوندسُ و غايوسُ الدربى و تيموثاوسُ . و من أهل أسيا تيخيكسُ و تروفيمسُ . هؤلاء سبقوا و انتظرونا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74047161"/>
      </p:ext>
    </p:extLst>
  </p:cSld>
  <p:clrMapOvr>
    <a:masterClrMapping/>
  </p:clrMapOvr>
</p:sld>
</file>

<file path=ppt/slides/slide7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2A11DE1-6792-4ADE-AD29-3B4573A87C7B}"/>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في تراوس . و أما نحنُ فسافرنا في البحر بعدَ أيام الفطير من فيلبى و وافيناهم في خمسةِ أيام إلى تراوسَ حيثُ صرفنا سبعة أيام . و في أحدِ السبوتِ إذ اجتمعنا لكسر الخبز خاطبهم بولسُ و هو مزمعٌ إن يخرجَ في الغدِ و أطالَ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96227283"/>
      </p:ext>
    </p:extLst>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F120A52-8D48-4C9C-BE00-C5EB965E50D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الكلام إلى نصف الليل . و كانت مصابيحٌ كثيرة في العليةِ التى كانوا مُجتمعين فيها . و كان شابٌ اسمه أفتيخوس جالساً في الطاقةِ مثقلاً بنوم عميق . و إذ كان بولسُ يتكلمُ فغلبَ عليه النومُ فسقط من الطبقةِ الثالثةِ إلى أسفل و ُحملَ ميتاً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34871850"/>
      </p:ext>
    </p:extLst>
  </p:cSld>
  <p:clrMapOvr>
    <a:masterClrMapping/>
  </p:clrMapOvr>
</p:sld>
</file>

<file path=ppt/slides/slide7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5823DD4-1665-4BFD-93A3-078A5D77C09B}"/>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فنزلَ بولسُ و وقعَ عليه و اعتنقه قائلاً لا تضطربوا لأن نفسه فيه . ثم صَعد و كَسر خبزاً و ذاقَ و تكلمَ كثيراً حتى لاحَ النورُ . و هكذا خرجَ . و أتوا بالفتى حياً و تعزوا تعزية ليست بقليلةٍ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931338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758491"/>
      </p:ext>
    </p:extLst>
  </p:cSld>
  <p:clrMapOvr>
    <a:masterClrMapping/>
  </p:clrMapOvr>
  <p:transition spd="slow" advClick="0" advTm="0"/>
</p:sld>
</file>

<file path=ppt/slides/slide7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7BDA-0796-4514-B5A5-9B4051DC0630}"/>
              </a:ext>
            </a:extLst>
          </p:cNvPr>
          <p:cNvSpPr txBox="1">
            <a:spLocks/>
          </p:cNvSpPr>
          <p:nvPr/>
        </p:nvSpPr>
        <p:spPr bwMode="auto">
          <a:xfrm>
            <a:off x="309563" y="3215155"/>
            <a:ext cx="8220075"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( 5:88،15)</a:t>
            </a:r>
          </a:p>
        </p:txBody>
      </p:sp>
      <p:sp>
        <p:nvSpPr>
          <p:cNvPr id="3" name="Content Placeholder 3">
            <a:extLst>
              <a:ext uri="{FF2B5EF4-FFF2-40B4-BE49-F238E27FC236}">
                <a16:creationId xmlns:a16="http://schemas.microsoft.com/office/drawing/2014/main" id="{86B27778-1B0C-4A66-876B-EA6BBB9EF5AB}"/>
              </a:ext>
            </a:extLst>
          </p:cNvPr>
          <p:cNvSpPr txBox="1">
            <a:spLocks/>
          </p:cNvSpPr>
          <p:nvPr/>
        </p:nvSpPr>
        <p:spPr bwMode="auto">
          <a:xfrm>
            <a:off x="0" y="4345206"/>
            <a:ext cx="800100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EG" sz="3200" b="1">
                <a:solidFill>
                  <a:srgbClr val="FFFFFF"/>
                </a:solidFill>
                <a:latin typeface="Times New Roman" panose="02020603050405020304" pitchFamily="18" charset="0"/>
                <a:cs typeface="Times New Roman" panose="02020603050405020304" pitchFamily="18" charset="0"/>
              </a:rPr>
              <a:t>تعترفُ السمواتُ بعجائبِكَ يا ربُ . و بحقك في كنيسةِ القديسينَ . طوبى للشعبِ الذى يعرفُ التهليلَ . و بنور وجهك يسلكونَ  </a:t>
            </a:r>
          </a:p>
        </p:txBody>
      </p:sp>
    </p:spTree>
    <p:extLst>
      <p:ext uri="{BB962C8B-B14F-4D97-AF65-F5344CB8AC3E}">
        <p14:creationId xmlns:p14="http://schemas.microsoft.com/office/powerpoint/2010/main" val="1472998497"/>
      </p:ext>
    </p:extLst>
  </p:cSld>
  <p:clrMapOvr>
    <a:masterClrMapping/>
  </p:clrMapOvr>
</p:sld>
</file>

<file path=ppt/slides/slide7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5A1CCA6-330B-4484-AEF0-6978B3D3AE0C}"/>
              </a:ext>
            </a:extLst>
          </p:cNvPr>
          <p:cNvSpPr txBox="1">
            <a:spLocks/>
          </p:cNvSpPr>
          <p:nvPr/>
        </p:nvSpPr>
        <p:spPr bwMode="auto">
          <a:xfrm>
            <a:off x="0" y="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SA"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لوقا البشير ( 27:5ـ39)</a:t>
            </a:r>
            <a:endParaRPr kumimoji="0" lang="en-US"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5" name="Content Placeholder 3">
            <a:extLst>
              <a:ext uri="{FF2B5EF4-FFF2-40B4-BE49-F238E27FC236}">
                <a16:creationId xmlns:a16="http://schemas.microsoft.com/office/drawing/2014/main" id="{44D45E2C-575D-400C-A489-CDA5234B9239}"/>
              </a:ext>
            </a:extLst>
          </p:cNvPr>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defTabSz="914400" rtl="1" eaLnBrk="0" fontAlgn="base" hangingPunct="0">
              <a:spcBef>
                <a:spcPct val="20000"/>
              </a:spcBef>
              <a:spcAft>
                <a:spcPct val="0"/>
              </a:spcAft>
            </a:pPr>
            <a:r>
              <a:rPr lang="ar-EG" sz="3200" b="1">
                <a:solidFill>
                  <a:srgbClr val="FFFFFF"/>
                </a:solidFill>
                <a:latin typeface="Times New Roman" panose="02020603050405020304" pitchFamily="18" charset="0"/>
                <a:cs typeface="Times New Roman" panose="02020603050405020304" pitchFamily="18" charset="0"/>
              </a:rPr>
              <a:t>و بعد هذا خرجَ يسوعُ فنظرَ عشاراً اسمه لاوي جالساً عند مكان الجبايةِ فقالَ له اتبعني . فترك كلَّ شيءٍ و قامَ و تبعهُ . و صنعَ لهُ لاوي وليمة عظيمة في بيتهِ . و كان جمعٌ عظيمٌ من العشارين و آخرين مُتكئينَ معهم .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8973966"/>
      </p:ext>
    </p:extLst>
  </p:cSld>
  <p:clrMapOvr>
    <a:masterClrMapping/>
  </p:clrMapOvr>
</p:sld>
</file>

<file path=ppt/slides/slide7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E4283F5-61E3-4C61-9AB7-CD2FD63EF44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فتذمرَّ الفريسيون و الكتبة على تلاميذهِ قائلين لماذا تأكلونَ وتشربونَ مع العشارينَ و الخطاةِ . فأجاب يسوعُ و قال لهم لا يحتاجُ الأقوياءُ إلى الطبيبِ بل المرضى . لأني لم آتِ لأدعو الأبرارَ بل الخطاة إلى التوبةِ . و قالوا له لماذا يصومُ تلاميذ يوحنا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71599532"/>
      </p:ext>
    </p:extLst>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3138AF-245A-481E-8876-843DE8FCE0B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كثيراً و يُقدمون طلباتٍ و كذلك تلاميذ الفريسيين أيضاً . و أما تلاميذك فيأكلونَ و يشربونَ . فقال لهم يسوعُ أتقدرون أن تجعلوا بنى العُرس يصومونَ ما دام العريسُ معهُم . و لكن ستأتي أيامٌ حينَ يُرفعَ العريسُ عنهم فحينئذٍ يصومون في تلك الأيام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4941802"/>
      </p:ext>
    </p:extLst>
  </p:cSld>
  <p:clrMapOvr>
    <a:masterClrMapping/>
  </p:clrMapOvr>
</p:sld>
</file>

<file path=ppt/slides/slide7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1AD902D-B2B3-47B2-B5E5-305759AC0721}"/>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قالَ لهم أيضاً مثلاً . ليسَ أحدٌ يضعُ رُقعة من ثوبٍ جديدٍ في ثوبٍ عتيق و إلا فالجديد يشقه و العتيق لا توافقه الرقعة التى أخذت من الجديدِ . و ليس أحدٌ يجعلُ خمراً جديدة في زقاق عتيقةٍ لئلا تشقَّ الخمرُ الجديدة الزقاقَ فهي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18973792"/>
      </p:ext>
    </p:extLst>
  </p:cSld>
  <p:clrMapOvr>
    <a:masterClrMapping/>
  </p:clrMapOvr>
</p:sld>
</file>

<file path=ppt/slides/slide7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E3A348B-AF89-4513-B5B0-500A760C61FA}"/>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تهرقُ و الزقاقُ تتلفُ . بل يجعلون خمراً جديدة في زقاق جديدةٍ فتحفظُ جميعاً . و ليسَ أحدٌ إذا شربَ العتيقَ يريدُ للوقت الجديدَ . لأنه يقولُ العتيقُ أطيبُ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89029049"/>
      </p:ext>
    </p:extLst>
  </p:cSld>
  <p:clrMapOvr>
    <a:masterClrMapping/>
  </p:clrMapOvr>
</p:sld>
</file>

<file path=ppt/slides/slide7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2822012"/>
      </p:ext>
    </p:extLst>
  </p:cSld>
  <p:clrMapOvr>
    <a:masterClrMapping/>
  </p:clrMapOvr>
  <p:transition spd="slow" advClick="0" advTm="0"/>
</p:sld>
</file>

<file path=ppt/slides/slide7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3 مسرى</a:t>
            </a:r>
            <a:endParaRPr lang="en-US"/>
          </a:p>
        </p:txBody>
      </p:sp>
      <p:sp>
        <p:nvSpPr>
          <p:cNvPr id="92163" name="Title 1"/>
          <p:cNvSpPr txBox="1">
            <a:spLocks/>
          </p:cNvSpPr>
          <p:nvPr/>
        </p:nvSpPr>
        <p:spPr bwMode="auto">
          <a:xfrm>
            <a:off x="0" y="1"/>
            <a:ext cx="9144000" cy="60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300" b="1" u="sng" dirty="0">
                <a:solidFill>
                  <a:srgbClr val="FFC000"/>
                </a:solidFill>
                <a:latin typeface="Times New Roman" panose="02020603050405020304" pitchFamily="18" charset="0"/>
                <a:cs typeface="Times New Roman" panose="02020603050405020304" pitchFamily="18" charset="0"/>
              </a:rPr>
              <a:t>من رسالة معلمنا بولس الرسول إلى أهل رومية ( 16 : 17 - 20) </a:t>
            </a:r>
          </a:p>
        </p:txBody>
      </p:sp>
      <p:sp>
        <p:nvSpPr>
          <p:cNvPr id="92164"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و أطلب إليكم أيها الاخوة أن تلاحظوا الذينَ يصنعون الشقاقاتِ و العثراتِ خلافاً للتعليم الذى تعلمتموه و حيدوا عنهم . لأن مثلَ هؤلاءِ لا يخدمون ربنا يسوعَ المسيح بل بطونهم . وبكلامهم الطيبِّ و تملقِهم يخدعونَ قلوبَ السلماءِ . لأن طاعتكم ذاعت إلى الجميع .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7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19ADCF1-C634-44A4-ACFE-779AF4009DC3}"/>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فأفرحُ أنا بكم . و أريدُ أن تكونوا حكماءَ في الخير و بسطاءَ في الشر . و إلهُ السلام سيسحقُ الشيطانَ تحتَ أرجلكُم سريعاً . نعمة رِّبنا يسوعَ المسيح معكُم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16177857"/>
      </p:ext>
    </p:extLst>
  </p:cSld>
  <p:clrMapOvr>
    <a:masterClrMapping/>
  </p:clrMapOvr>
</p:sld>
</file>

<file path=ppt/slides/slide7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Title 1"/>
          <p:cNvSpPr txBox="1">
            <a:spLocks/>
          </p:cNvSpPr>
          <p:nvPr/>
        </p:nvSpPr>
        <p:spPr bwMode="auto">
          <a:xfrm>
            <a:off x="0" y="1"/>
            <a:ext cx="9144000" cy="63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200" b="1" u="sng">
                <a:solidFill>
                  <a:srgbClr val="FFC000"/>
                </a:solidFill>
                <a:latin typeface="Times New Roman" panose="02020603050405020304" pitchFamily="18" charset="0"/>
                <a:cs typeface="Times New Roman" panose="02020603050405020304" pitchFamily="18" charset="0"/>
              </a:rPr>
              <a:t>الكاثوليكون من رسالة معلمنا بطرس الرسول الأولى (2 :18ـ1:3ـ7)</a:t>
            </a:r>
          </a:p>
        </p:txBody>
      </p:sp>
      <p:sp>
        <p:nvSpPr>
          <p:cNvPr id="95235"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أيها الخدامُ كونوا خاضعين لسادِتكم بكل هيبةٍ ليس فقط للصالحينَ المُترفقينَ بل للمُعوجين أيضاً . لأن هذه نعمة إن كان أحدٌ من أجل ضمير نحو الله يحتملُ أحزاناً و هو مظلومٌ . لأنه أيُ مجدٍ هو إذا كنتم تخطئون و يقمعونكم فتصبرونَ . لكي إذا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a:spLocks noGrp="1"/>
          </p:cNvSpPr>
          <p:nvPr>
            <p:ph type="title"/>
          </p:nvPr>
        </p:nvSpPr>
        <p:spPr bwMode="auto">
          <a:xfrm>
            <a:off x="-1447800" y="19050"/>
            <a:ext cx="14478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بابه 2</a:t>
            </a:r>
            <a:endParaRPr lang="en-US"/>
          </a:p>
        </p:txBody>
      </p:sp>
      <p:sp>
        <p:nvSpPr>
          <p:cNvPr id="35843"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رسالة معلمنا بولس الرسول الثانية إلى كورنثوس ( 4 : 5 - 15 ) </a:t>
            </a:r>
          </a:p>
        </p:txBody>
      </p:sp>
      <p:sp>
        <p:nvSpPr>
          <p:cNvPr id="35844" name="Content Placeholder 3"/>
          <p:cNvSpPr txBox="1">
            <a:spLocks/>
          </p:cNvSpPr>
          <p:nvPr/>
        </p:nvSpPr>
        <p:spPr bwMode="auto">
          <a:xfrm>
            <a:off x="-80683" y="4345206"/>
            <a:ext cx="9265024"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100" b="1" dirty="0">
                <a:solidFill>
                  <a:srgbClr val="FFFFFF"/>
                </a:solidFill>
                <a:latin typeface="Times New Roman" panose="02020603050405020304" pitchFamily="18" charset="0"/>
                <a:cs typeface="Times New Roman" panose="02020603050405020304" pitchFamily="18" charset="0"/>
              </a:rPr>
              <a:t>فإننا لسنا نكرزُ بأنفسنا ، بل بالمسيح يسوعَ ربنا و نحنُ أيضاً عبيدٌ لكمْ من قِبَل يسوعَ المسيح. لأنَّ اللهَ الذى قال أن يُشرقَ نورٌ من ظلمةٍ ، هو الذى أضاءَ في قلوبنا نورَ معرفةِ مجدِ اللهِ بوجهِ يسوعَ المسيح . و لنا هذه الذخيرةُ </a:t>
            </a:r>
            <a:r>
              <a:rPr lang="ar-EG" sz="3100" b="1" dirty="0">
                <a:solidFill>
                  <a:srgbClr val="FFFFFF"/>
                </a:solidFill>
                <a:latin typeface="Times New Roman" panose="02020603050405020304" pitchFamily="18" charset="0"/>
              </a:rPr>
              <a:t>في أوانٍ خزفيةٍ ، لكي يكون فضلُ القوةِ للهِ لا منا ، محزونين في كل شيءٍ لكن غير متضايقينَ . مطرودينَ لكن غيرَ ساقطينَ . </a:t>
            </a:r>
            <a:endParaRPr lang="ar-EG" sz="31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7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CD2F66-5019-4954-AAC0-2B0A4FAF2EDA}"/>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صنعتم الخيرَ و تألمتم وصبرتم فهذه هى نعمة من عندِ اللهِ الذى دعاكم لهذا . لأن المسيحَ هو أيضاً تألم عنا تاركاً لنا مثالاً لكي نتبعُ خطواتِه . الذى لم يُخطئ و لم يُوجد في فيه غشٌ . و كان يُشتَمُ و لا يَشتمُ 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64298935"/>
      </p:ext>
    </p:extLst>
  </p:cSld>
  <p:clrMapOvr>
    <a:masterClrMapping/>
  </p:clrMapOvr>
</p:sld>
</file>

<file path=ppt/slides/slide7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E0990CE-5E48-473D-8252-D99F65C7430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إذا تألم يغضبْ و أعطى الحكمَِ للحاكم العادل . الذى رفعَ خطايانا على الخشبةِ بجسدِهِ . لكي ما إذا مُتنا بالخطايا نحيا بالبرِّ . و الذى شُفيتم بجراحاتهِ . لأنكم كنتم كمثل خرافٍ ضالةٍ لكنكم رجعتم الآن إلى راعيكم و أسقف نفوسكم . كذلكن النساءُ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22961011"/>
      </p:ext>
    </p:extLst>
  </p:cSld>
  <p:clrMapOvr>
    <a:masterClrMapping/>
  </p:clrMapOvr>
</p:sld>
</file>

<file path=ppt/slides/slide7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520DFCB-4608-4EBF-B676-1324AC25C831}"/>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أيضاً فليخضعن لرجالهن . حتى و إن كان البعضُ لا يطيعون الكلمة يُربحون بسيرةِ النساءِ بدون كلمةٍ . مُلاحظين سيرتكُن الطاهرة بخوفٍ و على هذا أفلا تكن الزينة الخارجية من ضفر الشعر و التحلي بالذهبِ و لبس الثيابِ هى زينتكن . بل الإنسانَ الخفي في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0224489"/>
      </p:ext>
    </p:extLst>
  </p:cSld>
  <p:clrMapOvr>
    <a:masterClrMapping/>
  </p:clrMapOvr>
</p:sld>
</file>

<file path=ppt/slides/slide7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B102F58-A511-4746-AA25-9C545CDF3EDF}"/>
              </a:ext>
            </a:extLst>
          </p:cNvPr>
          <p:cNvSpPr txBox="1"/>
          <p:nvPr/>
        </p:nvSpPr>
        <p:spPr>
          <a:xfrm>
            <a:off x="0" y="4345206"/>
            <a:ext cx="9144000" cy="255454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القلبِ في العديمةِ الفساد زينة الروح القدس الهادئ الوديع الذى هو قدامَ اللهِ كثيرُ الثمن . لأنه هكذا كانت قديماً النساءُ القديساتُ المتوكلاتُ أيضاً على اللهِ يُزينَّ أنفسهن خاضعاتٍ لرجالِهن كما كانت سارة تطيعُ إبراهيمَ و تدعوه : سيدي . الذى صرتنَّ لها أولاداً صانعاتِ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02506642"/>
      </p:ext>
    </p:extLst>
  </p:cSld>
  <p:clrMapOvr>
    <a:masterClrMapping/>
  </p:clrMapOvr>
</p:sld>
</file>

<file path=ppt/slides/slide7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5963EF5-E4D8-4D0E-AF03-4EE6E7B112F4}"/>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الخيرَ و غيرَ خائفاتٍ خوفاً من أحدٍ البتة . كذلك أنتم أيضاً أيها الرجالُ كونوا ساكنين معهُن عالمين أن النساءَ آنية ضعيفة معطين إياهن كرامة كالوارثاتِ أيضاً نعمة الحياةِ بأي نوع لكي لا تُعاقَ صلواتكم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97971936"/>
      </p:ext>
    </p:extLst>
  </p:cSld>
  <p:clrMapOvr>
    <a:masterClrMapping/>
  </p:clrMapOvr>
</p:sld>
</file>

<file path=ppt/slides/slide7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Title 1"/>
          <p:cNvSpPr txBox="1">
            <a:spLocks/>
          </p:cNvSpPr>
          <p:nvPr/>
        </p:nvSpPr>
        <p:spPr bwMode="auto">
          <a:xfrm>
            <a:off x="0" y="3792070"/>
            <a:ext cx="9144000" cy="5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4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الأطهار القديسين (8:21ـ14)</a:t>
            </a:r>
          </a:p>
        </p:txBody>
      </p:sp>
      <p:sp>
        <p:nvSpPr>
          <p:cNvPr id="102403"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ثم خرجنا في الغدِ و جئنا إلى قيصرية فدخلنا بيتَ فليبسَ المبشر إذ كان واحداً من السبعةِ وأقمنا عندَه و كان لهذا أربعة بناتٍ عذارى كنَّ يتنبأنَ . و بينما نحن مقيمون هناكَ أياماً كثيرةً جاء من اليهوديةِ نبيٌ اسمُه أغابوسُ . فجاءَ إلينا و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7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527788D-42E2-4F5D-AB01-21F4F18D8964}"/>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أخذ منطقة بولسَ و ربط يدَي نفسه و رجليه و قال : هذا ما يقوله الروحُ القدُسُ الرجلُ الذى له هذه المنطقة سيربطهُ اليهودُ هكذا في أورشليمَ و يسلمونه إلى أيدي الأمم . فلما سمعنا هذا طلبنا إليه نحنُ والإخوة الذين في ذلك المكان أن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17176514"/>
      </p:ext>
    </p:extLst>
  </p:cSld>
  <p:clrMapOvr>
    <a:masterClrMapping/>
  </p:clrMapOvr>
</p:sld>
</file>

<file path=ppt/slides/slide7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A6EA8B8-198D-4126-9BC4-042AB7BB7007}"/>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لا يصعدَ إلى أورشليمَ . حينئذٍ أجابَ بولسُ و قالَ : ماذا تفعلون تبكون و تحزنونَ قلبي . لأني مستعدٌ ليسَ أن اربط فقط بل أن أموتَ أيضاً في أورشليمَ لأجل اسم الربِّ يسوعَ . و لما لم يُقنع سكتنا قائلينَ لتكن إرادة الربِّ.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9567691"/>
      </p:ext>
    </p:extLst>
  </p:cSld>
  <p:clrMapOvr>
    <a:masterClrMapping/>
  </p:clrMapOvr>
</p:sld>
</file>

<file path=ppt/slides/slide7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C53DB-297C-4CF5-98A2-D363B5AFCFE6}"/>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( 2:27،8)</a:t>
            </a:r>
          </a:p>
        </p:txBody>
      </p:sp>
      <p:sp>
        <p:nvSpPr>
          <p:cNvPr id="3" name="Content Placeholder 3">
            <a:extLst>
              <a:ext uri="{FF2B5EF4-FFF2-40B4-BE49-F238E27FC236}">
                <a16:creationId xmlns:a16="http://schemas.microsoft.com/office/drawing/2014/main" id="{E3005943-C6AE-4178-B4CE-ADEAC4C9C0DF}"/>
              </a:ext>
            </a:extLst>
          </p:cNvPr>
          <p:cNvSpPr txBox="1">
            <a:spLocks/>
          </p:cNvSpPr>
          <p:nvPr/>
        </p:nvSpPr>
        <p:spPr bwMode="auto">
          <a:xfrm>
            <a:off x="0" y="4272677"/>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Times New Roman" panose="02020603050405020304" pitchFamily="18" charset="0"/>
                <a:cs typeface="Times New Roman" panose="02020603050405020304" pitchFamily="18" charset="0"/>
              </a:rPr>
              <a:t>استمعْ يا ربُ صوتَ تضرُعي . الربُ هو عوني و ناصري . مباركٌ الربُ الإلهُ لأنه سمِعَ صوتَ دُعائي .  </a:t>
            </a:r>
          </a:p>
        </p:txBody>
      </p:sp>
    </p:spTree>
    <p:extLst>
      <p:ext uri="{BB962C8B-B14F-4D97-AF65-F5344CB8AC3E}">
        <p14:creationId xmlns:p14="http://schemas.microsoft.com/office/powerpoint/2010/main" val="2874996205"/>
      </p:ext>
    </p:extLst>
  </p:cSld>
  <p:clrMapOvr>
    <a:masterClrMapping/>
  </p:clrMapOvr>
</p:sld>
</file>

<file path=ppt/slides/slide7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0B3CE02-8402-4BCD-8C4A-91B32409FD54}"/>
              </a:ext>
            </a:extLst>
          </p:cNvPr>
          <p:cNvSpPr txBox="1">
            <a:spLocks/>
          </p:cNvSpPr>
          <p:nvPr/>
        </p:nvSpPr>
        <p:spPr bwMode="auto">
          <a:xfrm>
            <a:off x="0" y="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SA"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مرقس البشير</a:t>
            </a:r>
            <a:r>
              <a:rPr kumimoji="0" lang="ar-EG"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 </a:t>
            </a:r>
            <a:r>
              <a:rPr kumimoji="0" lang="ar-SA"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(22:3ـ35)</a:t>
            </a:r>
            <a:endParaRPr kumimoji="0" 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5" name="Content Placeholder 3">
            <a:extLst>
              <a:ext uri="{FF2B5EF4-FFF2-40B4-BE49-F238E27FC236}">
                <a16:creationId xmlns:a16="http://schemas.microsoft.com/office/drawing/2014/main" id="{240F4B2B-EB2B-4AC4-9F5E-6CCA123D5593}"/>
              </a:ext>
            </a:extLst>
          </p:cNvPr>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defTabSz="914400" rtl="1" eaLnBrk="0" fontAlgn="base" hangingPunct="0">
              <a:spcBef>
                <a:spcPct val="20000"/>
              </a:spcBef>
              <a:spcAft>
                <a:spcPct val="0"/>
              </a:spcAft>
            </a:pPr>
            <a:r>
              <a:rPr lang="ar-EG" sz="3200" b="1">
                <a:solidFill>
                  <a:srgbClr val="FFFFFF"/>
                </a:solidFill>
                <a:latin typeface="Times New Roman" panose="02020603050405020304" pitchFamily="18" charset="0"/>
                <a:cs typeface="Times New Roman" panose="02020603050405020304" pitchFamily="18" charset="0"/>
              </a:rPr>
              <a:t>و كان الكتبة الذين نزلوا من أورشليمَ يقولونَ أن معه بَعلزبول . و أنه برئيسِ الشياطينِ يُخرجُ الشياطينَ . فدعاهم و قالَ لهم بأمثالٍ كيف يقدرُ شيطانُ أن يُخرجَ شيطاناً . و إن انقسمت مملكة على ذاتها لا تقدر تلك المملكة أن تَثبُتَ . و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53571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FB679C1-AB29-405A-A164-13E849674284}"/>
              </a:ext>
            </a:extLst>
          </p:cNvPr>
          <p:cNvSpPr txBox="1"/>
          <p:nvPr/>
        </p:nvSpPr>
        <p:spPr>
          <a:xfrm>
            <a:off x="0" y="4291418"/>
            <a:ext cx="9144000" cy="2631490"/>
          </a:xfrm>
          <a:prstGeom prst="rect">
            <a:avLst/>
          </a:prstGeom>
          <a:noFill/>
        </p:spPr>
        <p:txBody>
          <a:bodyPr vert="horz" wrap="square" rtlCol="0">
            <a:spAutoFit/>
          </a:bodyPr>
          <a:lstStyle/>
          <a:p>
            <a:pPr algn="r" rtl="1"/>
            <a:r>
              <a:rPr lang="ar-EG" sz="3300" b="1" dirty="0">
                <a:solidFill>
                  <a:srgbClr val="FFFFFF"/>
                </a:solidFill>
                <a:latin typeface="Times New Roman" panose="02020603050405020304" pitchFamily="18" charset="0"/>
              </a:rPr>
              <a:t>مُضطهدينَ لكن غير متروكينَ . مطروحينَ و لكن غيرَ هالكينَ . حاملينَ في أجسادنا كل حينٍ إماتة الربِّ يسوعَ ، لكي تظهَرَ حياةُ يسوعَ أيضاً في أجسادنا . لأننا نحنُ الأحياءَ نُسلَّمُ في كل حينٍ للموتِ، من أجل يسوعَ لكي تظهرَ حياةُ يسوعَ أيضاً في جسدنا المائتِ . </a:t>
            </a:r>
            <a:endParaRPr lang="en-GB" sz="33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19953154"/>
      </p:ext>
    </p:extLst>
  </p:cSld>
  <p:clrMapOvr>
    <a:masterClrMapping/>
  </p:clrMapOvr>
</p:sld>
</file>

<file path=ppt/slides/slide7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D68E8D0-8BBE-41CB-8F5A-6597F8AB9C5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إن انقسم بيتٌ على ذاته لا يقدرُ ذلكَ البيتُ أن يثبُتَ . و إن قامَ الشيطانُ على ذاتِه و انقسمَ لا  يَقدرُ أن يثبُتَ بل يكونُ له انقضاءٌ . لا يستطيعُ أحدٌ أن يدخلَ بيتَ القويِّ و ينهَبَ أمتعته أن لم يَربُط القويَّ أولاً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21046475"/>
      </p:ext>
    </p:extLst>
  </p:cSld>
  <p:clrMapOvr>
    <a:masterClrMapping/>
  </p:clrMapOvr>
</p:sld>
</file>

<file path=ppt/slides/slide7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7EE445-A4AC-4113-B2FE-111762A8F8E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حينئذ يَنهبُ بيته . الحقَّ أقولُ لكم إن كلَّ شيءٍ يُغفرُ لبني البشر الخطايا و جميع التجاديف التى يُجدفونها . و لكن مَن يُجدفُ على الروحِ القدسِ فلا يُغفرُ له إلى الأبدِ بل هو مُستوجبٌ دينونة أبدية . لأنهم كانوا يقولون أن معه روحاً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19306746"/>
      </p:ext>
    </p:extLst>
  </p:cSld>
  <p:clrMapOvr>
    <a:masterClrMapping/>
  </p:clrMapOvr>
</p:sld>
</file>

<file path=ppt/slides/slide7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EB7317A-D02D-4D5C-A2D1-FBF000B56C64}"/>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نجساً . فجاءت أمه و اخوته و وقفوا خارجاً و أرسلوا إليه يدعونه. وكان الجمعُ جالساً حوله فقالوا له هوذا أمك و اخوتُك خارجاً يطلبونَك . فأجابهم وقالَ من هى أمي و اخوتي . ثم نظر إلى الجالسينَ حوله و قال ها أمي و اخوتي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75209109"/>
      </p:ext>
    </p:extLst>
  </p:cSld>
  <p:clrMapOvr>
    <a:masterClrMapping/>
  </p:clrMapOvr>
</p:sld>
</file>

<file path=ppt/slides/slide7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DBE9AD1-C11A-466C-9E0F-0E0E1D15CC12}"/>
              </a:ext>
            </a:extLst>
          </p:cNvPr>
          <p:cNvSpPr txBox="1"/>
          <p:nvPr/>
        </p:nvSpPr>
        <p:spPr>
          <a:xfrm>
            <a:off x="0" y="4345206"/>
            <a:ext cx="9144000" cy="584775"/>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لأن من يصنعُ إرادة اللهِ هو أخي و أختي و أمي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59435045"/>
      </p:ext>
    </p:extLst>
  </p:cSld>
  <p:clrMapOvr>
    <a:masterClrMapping/>
  </p:clrMapOvr>
</p:sld>
</file>

<file path=ppt/slides/slide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428155"/>
      </p:ext>
    </p:extLst>
  </p:cSld>
  <p:clrMapOvr>
    <a:masterClrMapping/>
  </p:clrMapOvr>
  <p:transition spd="slow" advClick="0" advTm="0"/>
</p:sld>
</file>

<file path=ppt/slides/slide7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4 مسرى</a:t>
            </a:r>
            <a:endParaRPr lang="en-US"/>
          </a:p>
        </p:txBody>
      </p:sp>
      <p:sp>
        <p:nvSpPr>
          <p:cNvPr id="105475" name="Title 1"/>
          <p:cNvSpPr txBox="1">
            <a:spLocks/>
          </p:cNvSpPr>
          <p:nvPr/>
        </p:nvSpPr>
        <p:spPr bwMode="auto">
          <a:xfrm>
            <a:off x="0" y="1"/>
            <a:ext cx="9144000" cy="564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000" b="1" u="sng" dirty="0">
                <a:solidFill>
                  <a:srgbClr val="FFC000"/>
                </a:solidFill>
                <a:latin typeface="Times New Roman" panose="02020603050405020304" pitchFamily="18" charset="0"/>
                <a:cs typeface="Times New Roman" panose="02020603050405020304" pitchFamily="18" charset="0"/>
              </a:rPr>
              <a:t>من رسالة معلمنا بولس الرسول الأولى إلى تسالونيكي (2 : 13 -3 : 13) </a:t>
            </a:r>
          </a:p>
        </p:txBody>
      </p:sp>
      <p:sp>
        <p:nvSpPr>
          <p:cNvPr id="105476"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و لهذا نحن أيضاً نشكرُ اللهَ بلا انقطاع لأنكم إذ تسلمُتم منا كلمة سماع اللهِ قبلتموها لا ككلمةِ أناس بل كما هى بالحقيقةِ ككلمةِ اللهِ التى تعملُ أيضاً فيكم أنتم المؤمنينَ . لأنكم أيها الاخوة صرتم متمثلين بكنائس اللهِ التى هى في اليهوديةِ في المسيح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7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518B555-AEA9-4958-A2EF-5E791A148EB8}"/>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يسوعَ لأنكم انتم أيضاً تحملتم من أهل عشيرتكم هذه الآلامَ عينها كما نحن أيضاً من اليهودِ الذين قتلوا الربَّ يسوعَ  والأنبياءَ و اضطهدونا نحن أيضاً و هم غيرُ مُرضين للهِ و أضدادٌ لجميع الناس. يمنعونا عن أن نتكلمَ مع الأمم لكي يخلصُوا حتى يُتمموا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45598298"/>
      </p:ext>
    </p:extLst>
  </p:cSld>
  <p:clrMapOvr>
    <a:masterClrMapping/>
  </p:clrMapOvr>
</p:sld>
</file>

<file path=ppt/slides/slide7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D8D5CDF-D212-402D-8BE0-89D44038B5A3}"/>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خطاياهم كل حين . و قد حلَّ عليهم الغضبُ إلى النهايةِ . و أما نحن أيها الاخوة فإذ قد عدمناكم زمان ساعةٍ بالوجهِ لا بالقلبِ اجتهدنا اكثرَ باشتهاءٍ كثير أن نرى وجوهكم . لذلك أردنا أن نأتي إليكم أنا بولس مرة و مرتين و إنما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09323251"/>
      </p:ext>
    </p:extLst>
  </p:cSld>
  <p:clrMapOvr>
    <a:masterClrMapping/>
  </p:clrMapOvr>
</p:sld>
</file>

<file path=ppt/slides/slide7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DCE7E58-13C8-4BCA-BB6B-D6F95B2D6DE4}"/>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عاقني الشيطانُ . لأن من هو رجاؤنا و فرحُنا و إكليلُ افتخارنا . ألستم انتم أمامَ ربنا يسوعَ المسيح في ظهوره . لأنكم أنتم مَجدُنا و فرحُنا . لذلك إذ لم نحتمل أيضاً استحسنا أن نبقى في أثينا وحدَنا . فأرسلنا إليكم تيموثاوس أخانا 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48223324"/>
      </p:ext>
    </p:extLst>
  </p:cSld>
  <p:clrMapOvr>
    <a:masterClrMapping/>
  </p:clrMapOvr>
</p:sld>
</file>

<file path=ppt/slides/slide7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A591BAE-7454-4508-9D50-793DBD1814C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خادمَ اللهِ و إنجيل المسيح حتى يثبتكُم ويطلبَ إيمانكم . كي لا يتزعزعَ أحدٌ في هذه الضيقاتِ . فإنكم انتم تعلمون إننا موضوعون لهذا الأمر . لأننا لما كنا عندكم سبقنا فقلنا لكم أننا سنتضايقُ كما حصلَ أيضاً و أنتم تعلمونَ. من أجل هذا إذ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6066581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DE24D42-8792-40AF-89FA-02CCAB215884}"/>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فالموتُ إذاً يعملُ فينا، و لكنْ الحياةُ فيكمْ ، و فينا هذا الروحُ الذى للإيمان حَسبَ المكتوبِ آمنتُ لذلكَ تكلمتُ . نحنُ أيضاً نؤمنُ و لذلكَ نتكلمُ . عالمينَ أن الذى أقامَ الربَّ يسوعَ سيُقيمُنا نحنُ أيضاً معَ يسوعَ ويُوقفنا مَعكم . لأنَّ جميعَ الأشياءِ كانت من أجلكمْ لكي تكثرَ النعمة و يَزدادَ الشكرُ من الكثيرينَ لمجدِ اللهِ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82424831"/>
      </p:ext>
    </p:extLst>
  </p:cSld>
  <p:clrMapOvr>
    <a:masterClrMapping/>
  </p:clrMapOvr>
</p:sld>
</file>

<file path=ppt/slides/slide7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19A672B-5718-4BC7-92C5-7B3618086E0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لم احتمل أيضاً أرسلتُ لكي أعرفَ إيمانكُم لعلَّ المُجرِّبَ يكونُ قد جربكُم فيصيرَ تعبُنا باطلاً . وأما الآن فإذ رجعَ إلينا تيمؤثاوس من عندِكُم و بشرنا بإيمانكم ومَحبتكم و بأن عندَكم لنا ذكراً حسناً و بأنكم تحبون أن ترونا كلَّ حين كما نحنُ أيضاً أن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58809468"/>
      </p:ext>
    </p:extLst>
  </p:cSld>
  <p:clrMapOvr>
    <a:masterClrMapping/>
  </p:clrMapOvr>
</p:sld>
</file>

<file path=ppt/slides/slide7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96E5725-0527-4293-816D-ADFCA379B6DE}"/>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نراكم . فمن أجل هذا تعزَّينا أيها الاخوة من جهِتكم في كل ضرورتنا و ضيقتِنا بواسطةِ إيمانكم . لأننا الآنَ نعيشُ إن ثبتم أنتم في الربِّ و لأنه أي شكر نستطيعُ أن نعوضه إلى اللهِ عن كل الفرح الذى نفرحُ به من أجلكُم قدامَ إلهنا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32597361"/>
      </p:ext>
    </p:extLst>
  </p:cSld>
  <p:clrMapOvr>
    <a:masterClrMapping/>
  </p:clrMapOvr>
</p:sld>
</file>

<file path=ppt/slides/slide7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37DAF90-B92F-48F0-97A2-905D9A2FD78F}"/>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طالبين ليلاً و نهاراً أوفرَ طلبٍ أن نرى وجوهُكم و نكملَ الناقصَ من إيمانكم و اللهُ نفسُه أبونا و رُبنا يسوعُ المسيح يَهدي طريقنا إليكم . و الرب يُنميكم أنتم و يَزيدُكم في المحبةِ بعضكُم لبعض و للجميع كما نحن أيضاً لكم . لكي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13029016"/>
      </p:ext>
    </p:extLst>
  </p:cSld>
  <p:clrMapOvr>
    <a:masterClrMapping/>
  </p:clrMapOvr>
</p:sld>
</file>

<file path=ppt/slides/slide7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E7BCF07-4E1D-46D2-A655-418A3FA6AFD4}"/>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يُثبتَ قلوبكُم بلا لوم في الطهارةِ أمامَ اللهِ وأبينا عند ظهور يسوعَ المسيح مع جميع قديسيه آمين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12153221"/>
      </p:ext>
    </p:extLst>
  </p:cSld>
  <p:clrMapOvr>
    <a:masterClrMapping/>
  </p:clrMapOvr>
</p:sld>
</file>

<file path=ppt/slides/slide7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1618" name="Title 1"/>
          <p:cNvSpPr txBox="1">
            <a:spLocks/>
          </p:cNvSpPr>
          <p:nvPr/>
        </p:nvSpPr>
        <p:spPr bwMode="auto">
          <a:xfrm>
            <a:off x="0" y="0"/>
            <a:ext cx="9144000" cy="591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400" b="1" u="sng" dirty="0">
                <a:solidFill>
                  <a:srgbClr val="FFC000"/>
                </a:solidFill>
                <a:latin typeface="Times New Roman" panose="02020603050405020304" pitchFamily="18" charset="0"/>
                <a:cs typeface="Times New Roman" panose="02020603050405020304" pitchFamily="18" charset="0"/>
              </a:rPr>
              <a:t>الكاثوليكون من رسالة معلمنا يعقوب الرسول ( 7:4 ـ 1:5 ـ5 )</a:t>
            </a:r>
          </a:p>
        </p:txBody>
      </p:sp>
      <p:sp>
        <p:nvSpPr>
          <p:cNvPr id="111619"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فاخضعوا للهِ قاوموا إبليسَ فيهرُبُ منكم . اقتربوا إلى اللهِ فيقتربُ إليكم . نقوا أيدَيكم أيها الخطاة و طهروا قلوَبكم يا ذوي الرأيين . اشقوا و نوحوا و ابكوا ليتحول ضحكُكُم إلى نوح و فرحُكم إلى غمٍّ . اتضعوا قدامَ الربِّ فيرفعُكم . لا يذمُ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7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4A910F-9582-4E6B-9D0A-2A04D8928120}"/>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بعضُكم بعضاً أيها الاخوة لئلا تدانوا . لأن الذى يذمُ أخاه أو يدينُ أخاه يذمُ الناموسَ و يدين الناموسَ . و إن كنتَ  تدينُ الناموسَ فلستُ عاملاً بالناموس بل دياناً له . واحدٌ هو واضعُ الناموسَ و الديانُ القادرُ أن يخلصَ ويهلكَ . فمن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88541056"/>
      </p:ext>
    </p:extLst>
  </p:cSld>
  <p:clrMapOvr>
    <a:masterClrMapping/>
  </p:clrMapOvr>
</p:sld>
</file>

<file path=ppt/slides/slide7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21FA24B-6B40-4806-8AFC-A31E00AA9852}"/>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أنت يا من تدينُ غيرَك . هلمَّ الآن أيها القائلون نذهبُ اليومَ أو غداً إلى هذه المدينةِ و هناك نصرفُ سنة واحدة و نتجرُ ونربحُ. أنتم الذين لا تعرفون أمرَ الغدِ . لأنها ما هى حياتكُم. إنها بخارٌ يظهرُ قليلاً ثم يضمحلُ . عِوضَ أن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39705589"/>
      </p:ext>
    </p:extLst>
  </p:cSld>
  <p:clrMapOvr>
    <a:masterClrMapping/>
  </p:clrMapOvr>
</p:sld>
</file>

<file path=ppt/slides/slide7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835642E-7E22-4414-B591-1A1A732E5070}"/>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تقولوا إن شاءَ الربُ و عشنا نفعلُ هذا أو ذاك . و أما الآنَ فإنكم تفتخرون في تعظمِكم . كلُ افتخار مثلُ هذا رديءٌ فمن يعرفُ أن يعملَ حسناً و لا يعملُ فذلك خطية له . هلمَّ الآن أيها الأغنياءُ ابكوا مولولين على شقاوتكم القادِمة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6553845"/>
      </p:ext>
    </p:extLst>
  </p:cSld>
  <p:clrMapOvr>
    <a:masterClrMapping/>
  </p:clrMapOvr>
</p:sld>
</file>

<file path=ppt/slides/slide7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706CAE2-0C4E-41F1-8DD5-170F15D4F0C3}"/>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عليكم . غناكُم قد فسدَ . و ثيابكم قد أكلها العثُ . ذهبُكم و فضتكم قد صدِئا و صداهما يكون شهادة عليكم و يأكل لحُومكم كنار . قد كنزتم في الأيام الأخيرةِ هوذا أجرة الفعَلةِ الذين حصدوا كوَرَكم المظلومة منكم تصرخُ و أصواتُ الحصادين قد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01625411"/>
      </p:ext>
    </p:extLst>
  </p:cSld>
  <p:clrMapOvr>
    <a:masterClrMapping/>
  </p:clrMapOvr>
</p:sld>
</file>

<file path=ppt/slides/slide7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A2C29C7-FF87-4262-9EC9-F671E98A06F2}"/>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دخلت إلى مسامع ربِ الصباؤوت . قد تنعمتم على الأرض و تلذذتم و ربيتم قلوبَكم ليوم الذبح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94988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معلمنا يعقوب الرسول</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( 13:3ـ1:4ـ6)</a:t>
            </a:r>
          </a:p>
        </p:txBody>
      </p:sp>
      <p:sp>
        <p:nvSpPr>
          <p:cNvPr id="38915"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مَنْ هوَ حكيمٌ و فهيمٌ فليرنا أعمالهُ بتصرفِهِ الحَسنِ في وداعةِ الحكمةِ . و إن كانَ فيكم غيرة مُرة و تحزبٌ في قلوبكم فلا تفتخروا و تكذِبوا على الحقِّ . ليستْ هذه الحكمة يا اخوتي نازلة من فوق ، بل هى أرضية نفسانية بهيئةٍ شيطانيةٍ </a:t>
            </a:r>
          </a:p>
        </p:txBody>
      </p:sp>
    </p:spTree>
  </p:cSld>
  <p:clrMapOvr>
    <a:masterClrMapping/>
  </p:clrMapOvr>
  <p:transition spd="slow"/>
</p:sld>
</file>

<file path=ppt/slides/slide7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6738" name="Title 1"/>
          <p:cNvSpPr txBox="1">
            <a:spLocks/>
          </p:cNvSpPr>
          <p:nvPr/>
        </p:nvSpPr>
        <p:spPr bwMode="auto">
          <a:xfrm>
            <a:off x="0" y="1"/>
            <a:ext cx="9144000" cy="658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( 19:11ـ30)</a:t>
            </a:r>
          </a:p>
        </p:txBody>
      </p:sp>
      <p:sp>
        <p:nvSpPr>
          <p:cNvPr id="116739"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a:solidFill>
                  <a:srgbClr val="FFFFFF"/>
                </a:solidFill>
                <a:latin typeface="Times New Roman" panose="02020603050405020304" pitchFamily="18" charset="0"/>
                <a:cs typeface="Times New Roman" panose="02020603050405020304" pitchFamily="18" charset="0"/>
              </a:rPr>
              <a:t>أما الذين تشتتوا من الضيق الذى حَصَلَ بسببِ اسطفانوسَ فأتوا إلى فينيقية و قبرسَ و إنطاكية و هم لا يكلمون أحداً بالكلمةِ إلا اليهودَ فقط . و كان منهم قومٌ قبرسيونَ و قيروانيونَ هؤلاءِ الذين لما دخلوا إنطاكية كانوا يتكلمونَ مع اليونانيينَ مُبشرين بالربِّ يسوعَ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7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3B1DE61-89EE-48B6-A59F-2DC55B0D832B}"/>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كانت يدُ الربِ مَعَهم . فآمن جمعٌ كثيرٌ و رجعوا إلى الربِّ . فبلغ القولُ عنهم إلى آذان الكنيسةِ التى في أورشليم فأرسلوا برنابا إلى إنطاكية . و هذا لما أتى و رأى نعمة اللهِ فرحَ و كان يُعزى الجميعَ أن يثبُتوا في الربِّ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66475654"/>
      </p:ext>
    </p:extLst>
  </p:cSld>
  <p:clrMapOvr>
    <a:masterClrMapping/>
  </p:clrMapOvr>
</p:sld>
</file>

<file path=ppt/slides/slide7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0B15CD6-7906-4F76-9AF1-3163FEB17FC3}"/>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برضاءِ القلبِ. لأنه كان رجلاً صالحاً و ممتلئاً من الروح القدُس و الإيمان . فانضمَّ إلى الربِ جمعٌ عظيمٌ . ثم خرجَ إلى طرسوس ليطلبَ شاؤلَ و لما وَجده اصعدَه إلى إنطاكية . فحدث انهما اجتمعا في الكنيسةِ سنة كاملة و علما جمعاً كبيراً 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915185730"/>
      </p:ext>
    </p:extLst>
  </p:cSld>
  <p:clrMapOvr>
    <a:masterClrMapping/>
  </p:clrMapOvr>
</p:sld>
</file>

<file path=ppt/slides/slide7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E2D7F52-BF10-4F19-A18E-4F285EB93E63}"/>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سُمى التلاميذ الذين في إنطاكية أولاً مسيحيين . و في تلك الأيام انحدرَ أنبياءٌ من أورشليمَ إلى إنطاكية . و قام واحدٌ منهم اسمُه اغابوسُ و أشار بالروح القدُس أن جوعاً عظيماً سيصيرُ على كل المسكونةِ الذى صار أيضاً في أيام كلوديوس . فحتمَ التلاميذ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616753759"/>
      </p:ext>
    </p:extLst>
  </p:cSld>
  <p:clrMapOvr>
    <a:masterClrMapping/>
  </p:clrMapOvr>
</p:sld>
</file>

<file path=ppt/slides/slide7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D4E4041-5BD8-489A-8863-F9FEA8875B14}"/>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حسبما تيَسرَ لكل منهم أن يرسلَ كلُ واحدٍ منهم شيئاً خدمة إلى الاخوةِ الساكنين في اليهوديةِ . ففعلوا ذلك مرسلين إلى المشائخ بيدِ برنابا و شاولَ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94143015"/>
      </p:ext>
    </p:extLst>
  </p:cSld>
  <p:clrMapOvr>
    <a:masterClrMapping/>
  </p:clrMapOvr>
</p:sld>
</file>

<file path=ppt/slides/slide7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1D06-63C0-48D9-B6F5-39856AC11CD2}"/>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( 9:88 ، 10)</a:t>
            </a:r>
          </a:p>
        </p:txBody>
      </p:sp>
      <p:sp>
        <p:nvSpPr>
          <p:cNvPr id="3" name="Content Placeholder 3">
            <a:extLst>
              <a:ext uri="{FF2B5EF4-FFF2-40B4-BE49-F238E27FC236}">
                <a16:creationId xmlns:a16="http://schemas.microsoft.com/office/drawing/2014/main" id="{DA5BD581-BDCC-4892-9ED3-5449E488CE03}"/>
              </a:ext>
            </a:extLst>
          </p:cNvPr>
          <p:cNvSpPr txBox="1">
            <a:spLocks/>
          </p:cNvSpPr>
          <p:nvPr/>
        </p:nvSpPr>
        <p:spPr bwMode="auto">
          <a:xfrm>
            <a:off x="0" y="4520017"/>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000" b="1" dirty="0">
                <a:solidFill>
                  <a:srgbClr val="FFFFFF"/>
                </a:solidFill>
                <a:latin typeface="Times New Roman" panose="02020603050405020304" pitchFamily="18" charset="0"/>
                <a:cs typeface="Times New Roman" panose="02020603050405020304" pitchFamily="18" charset="0"/>
              </a:rPr>
              <a:t>لك هى السمواتُ . و لك هى الأرضُ أيضاً .</a:t>
            </a:r>
          </a:p>
          <a:p>
            <a:pPr algn="ctr" rtl="1" eaLnBrk="1" hangingPunct="1">
              <a:spcBef>
                <a:spcPct val="20000"/>
              </a:spcBef>
            </a:pPr>
            <a:r>
              <a:rPr lang="ar-EG" sz="4000" b="1" dirty="0">
                <a:solidFill>
                  <a:srgbClr val="FFFFFF"/>
                </a:solidFill>
                <a:latin typeface="Times New Roman" panose="02020603050405020304" pitchFamily="18" charset="0"/>
                <a:cs typeface="Times New Roman" panose="02020603050405020304" pitchFamily="18" charset="0"/>
              </a:rPr>
              <a:t>أنت أسستَ المسكونة و كمالها .</a:t>
            </a:r>
          </a:p>
          <a:p>
            <a:pPr algn="ctr" rtl="1" eaLnBrk="1" hangingPunct="1">
              <a:spcBef>
                <a:spcPct val="20000"/>
              </a:spcBef>
            </a:pPr>
            <a:r>
              <a:rPr lang="ar-EG" sz="4000" b="1" dirty="0">
                <a:solidFill>
                  <a:srgbClr val="FFFFFF"/>
                </a:solidFill>
                <a:latin typeface="Times New Roman" panose="02020603050405020304" pitchFamily="18" charset="0"/>
                <a:cs typeface="Times New Roman" panose="02020603050405020304" pitchFamily="18" charset="0"/>
              </a:rPr>
              <a:t>أنت خلقتَ الشمالَ و البحرَ. فلتعتز يدُك و لترفع يمينك .  </a:t>
            </a:r>
          </a:p>
        </p:txBody>
      </p:sp>
    </p:spTree>
    <p:extLst>
      <p:ext uri="{BB962C8B-B14F-4D97-AF65-F5344CB8AC3E}">
        <p14:creationId xmlns:p14="http://schemas.microsoft.com/office/powerpoint/2010/main" val="794852469"/>
      </p:ext>
    </p:extLst>
  </p:cSld>
  <p:clrMapOvr>
    <a:masterClrMapping/>
  </p:clrMapOvr>
</p:sld>
</file>

<file path=ppt/slides/slide7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B345741-0F2E-4669-BB0D-CE5C17EC193E}"/>
              </a:ext>
            </a:extLst>
          </p:cNvPr>
          <p:cNvSpPr txBox="1">
            <a:spLocks/>
          </p:cNvSpPr>
          <p:nvPr/>
        </p:nvSpPr>
        <p:spPr bwMode="auto">
          <a:xfrm>
            <a:off x="0" y="1"/>
            <a:ext cx="9144000" cy="71269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SA"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مرقس البشير ( 3:13ـ37)</a:t>
            </a:r>
            <a:endParaRPr kumimoji="0" lang="en-US" sz="40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5" name="Content Placeholder 3">
            <a:extLst>
              <a:ext uri="{FF2B5EF4-FFF2-40B4-BE49-F238E27FC236}">
                <a16:creationId xmlns:a16="http://schemas.microsoft.com/office/drawing/2014/main" id="{482E9D58-EE27-4E3F-9A5F-43A2588DD30E}"/>
              </a:ext>
            </a:extLst>
          </p:cNvPr>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defTabSz="914400" rtl="1" eaLnBrk="0" fontAlgn="base" hangingPunct="0">
              <a:spcBef>
                <a:spcPct val="20000"/>
              </a:spcBef>
              <a:spcAft>
                <a:spcPct val="0"/>
              </a:spcAft>
            </a:pPr>
            <a:r>
              <a:rPr lang="ar-EG" sz="3200" b="1">
                <a:solidFill>
                  <a:srgbClr val="FFFFFF"/>
                </a:solidFill>
                <a:latin typeface="Times New Roman" panose="02020603050405020304" pitchFamily="18" charset="0"/>
                <a:cs typeface="Times New Roman" panose="02020603050405020304" pitchFamily="18" charset="0"/>
              </a:rPr>
              <a:t>و فيما هو جَالسٌ على جبل الزيتون أمامَ الهيكل سأله بطرسُ و يعقوبُ و يوحنا و أندراوسُ على انفرادٍ . قل لنا متى يكونُ هذا و ما هى العلامة عندما يتمُ جميعُ هذا . فابتدأ يسوعُ يقولُ لهم انظروا لا يُضِّلكم أحدٌ . فإن كثيرينَ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815191"/>
      </p:ext>
    </p:extLst>
  </p:cSld>
  <p:clrMapOvr>
    <a:masterClrMapping/>
  </p:clrMapOvr>
</p:sld>
</file>

<file path=ppt/slides/slide7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8619E4E-7E3C-4093-9E02-D1338483DC1D}"/>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سيأتون باسمي قائلين أنا هو المسيحُ و يُضلون كثيرين فإذا سمعتم بحروبٍ و أخبار حروبٍ فلا تضطربوا . لأنها لابدَّ أن تكونَ. و لكن ليس المنتهى بعدُ . لأنه تقوم أمة على أمةٍ و مملكة على مملكةٍ و تكونُ زلازلُ في أماكنَ ‎. و تكونُ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77070190"/>
      </p:ext>
    </p:extLst>
  </p:cSld>
  <p:clrMapOvr>
    <a:masterClrMapping/>
  </p:clrMapOvr>
</p:sld>
</file>

<file path=ppt/slides/slide7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8410A3-9010-417A-B2F4-FEA6A0D06E7B}"/>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مجاعاتٌ وهذه مُبتدأ الأوجاع . فانظروا إلى نفوسكم . لأنهم سيسلمونكم إلى مجالسَ . و سيضربونكم في المحافل و توقفون أمامَ ولاةٍ و ملوكٍ من أجلي شهادة لهم و لجميع الأمم . و ينبغي أولاً أن يُكرز بالإنجيل . فإذا قدموكم ليسلموكم فلا تهتموا من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50420122"/>
      </p:ext>
    </p:extLst>
  </p:cSld>
  <p:clrMapOvr>
    <a:masterClrMapping/>
  </p:clrMapOvr>
</p:sld>
</file>

<file path=ppt/slides/slide7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F56CA89-E170-4F08-BA68-B07DE29CEA1C}"/>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قبلُ بما تتكلمون به لأنكم تُعطون في تلك الساعةِ ما تتكلمون به . لان لستم انتم المتكلمين بل الروحُ القدسُ. و سيسلم الأخُ أخاه إلى الموتِ و الأبُ يسلم ابنه . و تقومُ الأولادُ على آبائهم و يقتلونهم و تكونون مُبغضين من الجميع من أجل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49224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905DC-B19B-40A1-8DE9-E8C4D9A83437}"/>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( 26:30،19)</a:t>
            </a:r>
          </a:p>
        </p:txBody>
      </p:sp>
      <p:sp>
        <p:nvSpPr>
          <p:cNvPr id="3" name="Content Placeholder 3">
            <a:extLst>
              <a:ext uri="{FF2B5EF4-FFF2-40B4-BE49-F238E27FC236}">
                <a16:creationId xmlns:a16="http://schemas.microsoft.com/office/drawing/2014/main" id="{8AF5D0AE-9A6D-4504-8AE6-7A719E17FD72}"/>
              </a:ext>
            </a:extLst>
          </p:cNvPr>
          <p:cNvSpPr txBox="1">
            <a:spLocks/>
          </p:cNvSpPr>
          <p:nvPr/>
        </p:nvSpPr>
        <p:spPr bwMode="auto">
          <a:xfrm>
            <a:off x="0" y="4479677"/>
            <a:ext cx="91440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4000" b="1" dirty="0">
                <a:solidFill>
                  <a:srgbClr val="FFFFFF"/>
                </a:solidFill>
                <a:latin typeface="Times New Roman" panose="02020603050405020304" pitchFamily="18" charset="0"/>
                <a:cs typeface="Times New Roman" panose="02020603050405020304" pitchFamily="18" charset="0"/>
              </a:rPr>
              <a:t>احبوا الربَّ يا جميعَ قديسيهِ . لأن الربَّ ابتغى الحقائقَ .</a:t>
            </a:r>
          </a:p>
          <a:p>
            <a:pPr algn="ctr" rtl="1" eaLnBrk="1" hangingPunct="1">
              <a:spcBef>
                <a:spcPct val="20000"/>
              </a:spcBef>
            </a:pPr>
            <a:r>
              <a:rPr lang="ar-EG" sz="4000" b="1" dirty="0">
                <a:solidFill>
                  <a:srgbClr val="FFFFFF"/>
                </a:solidFill>
                <a:latin typeface="Times New Roman" panose="02020603050405020304" pitchFamily="18" charset="0"/>
                <a:cs typeface="Times New Roman" panose="02020603050405020304" pitchFamily="18" charset="0"/>
              </a:rPr>
              <a:t> ما أعظمَ كثرة صلاحِكَ يا ربُ .</a:t>
            </a:r>
          </a:p>
          <a:p>
            <a:pPr algn="ctr" rtl="1" eaLnBrk="1" hangingPunct="1">
              <a:spcBef>
                <a:spcPct val="20000"/>
              </a:spcBef>
            </a:pPr>
            <a:r>
              <a:rPr lang="ar-EG" sz="4000" b="1" dirty="0">
                <a:solidFill>
                  <a:srgbClr val="FFFFFF"/>
                </a:solidFill>
                <a:latin typeface="Times New Roman" panose="02020603050405020304" pitchFamily="18" charset="0"/>
                <a:cs typeface="Times New Roman" panose="02020603050405020304" pitchFamily="18" charset="0"/>
              </a:rPr>
              <a:t> الذي ادخرتهُ للذين يَخافونك .  </a:t>
            </a:r>
          </a:p>
        </p:txBody>
      </p:sp>
    </p:spTree>
    <p:extLst>
      <p:ext uri="{BB962C8B-B14F-4D97-AF65-F5344CB8AC3E}">
        <p14:creationId xmlns:p14="http://schemas.microsoft.com/office/powerpoint/2010/main" val="2941832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8F73D1-93AC-4AC2-B6EC-FCF1BFFC1C32}"/>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 لأنهُ حيثُ الغيرة و التحزُبُ هناكَ الاضطرابُ و كلُ أمر رديءٍ ، أما الحكمة التى من فوقُ فهي أولاً طاهِرة ثم مسالمة مترفقة ، مملؤة رحمة و ثمراً صالحاً ، عديمة الدينونةِ و عديمة الرياءِ ، و ثمرُ البرِّ يُزرعُ في السلام لصانعي السلام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61456232"/>
      </p:ext>
    </p:extLst>
  </p:cSld>
  <p:clrMapOvr>
    <a:masterClrMapping/>
  </p:clrMapOvr>
</p:sld>
</file>

<file path=ppt/slides/slide8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61B1246-1627-4102-9C8F-E45E50E4E81A}"/>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اسمي . و الذى يصبرُ إلى المنتهى فهذا يخلصُ . فمتى نظرتم رجسة الخرابِ التى قالَ عنها دانيالُ النبيُ قائمة . حيثُ لا ينبغي . ليفهمَ القارئُ . فحينئذٍ ليهرُبِ الذين في اليهوديةِ إلى الجبال . و الذى على السطح فلا ينزل و لا يدخل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71148633"/>
      </p:ext>
    </p:extLst>
  </p:cSld>
  <p:clrMapOvr>
    <a:masterClrMapping/>
  </p:clrMapOvr>
</p:sld>
</file>

<file path=ppt/slides/slide8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A040D56-5170-4AE4-AE75-D6E6810B5BB8}"/>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ليأخذ شيئاً من بيتهِ . و الذى في الحقل فلا يَرجع ليأخذ ثِيابه . و ويلٌ للحبالى و المُرضعاتِ في تلك الأيام و صلوا لكي لا يكونَ هربُكم في الشتاءِ . لأن تلك الأيام ستكون ضيقاً لم يكن مثلُهُ منذ ابتداءِ الخليقةِ التى خلقها اللهُ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62382128"/>
      </p:ext>
    </p:extLst>
  </p:cSld>
  <p:clrMapOvr>
    <a:masterClrMapping/>
  </p:clrMapOvr>
</p:sld>
</file>

<file path=ppt/slides/slide8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F0355C2-10C5-452C-A887-BE07DB93927B}"/>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إلى الآن و لن يكون بعدٌ . و لو لم يجعل الربُ تلك الأيامَ قصيرة لم يخلص كلُ ذي جسدٍ . و لكن لأجل المختارين الذين اختارهم قصر الأيامَ . فإذا قالَ أحدٌ هوذا المسيحُ هنا أو هوذا هناك فلا تصدقوا . لأنه سيقومُ مُسحاءُ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385781449"/>
      </p:ext>
    </p:extLst>
  </p:cSld>
  <p:clrMapOvr>
    <a:masterClrMapping/>
  </p:clrMapOvr>
</p:sld>
</file>

<file path=ppt/slides/slide8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69CC71-A5FA-45B1-905B-E7F0F84C48D9}"/>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كذبة وأنبياءُ كذبة و يعطون آياتٍ و عجائبَ لكي يُضلوا لو أمكن المختارين أيضاً . فانظروا أنتم . ها أنا قد سبقت و قلتُ لكم كل شيءٍ . بل في تلك الأيام بعد ذلك الضيق الشمسُ تظلمُ و القمرُ لا يعطى ضوءه و النجومُ تتساقط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6058055"/>
      </p:ext>
    </p:extLst>
  </p:cSld>
  <p:clrMapOvr>
    <a:masterClrMapping/>
  </p:clrMapOvr>
</p:sld>
</file>

<file path=ppt/slides/slide8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C37DE59-2FDE-40C3-9B0E-67D95D212548}"/>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من السماءِ و قواتُ السمواتِ تتزعزعُ . و حينئذٍ يُبصرون ابن الإنسان آتياً في سحابٍ . بقوةٍ عظيمةٍ و مجدٍ . فيرسلُ حينئذٍ ملائكته ويجمعُ مختاريه من الأربع الرياح من أقصاءِ الأرض إلى أقصاءِ السماءِ . فمن شجرةِ التين اعرفوا المثل . متى صارت أغصانها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7902451"/>
      </p:ext>
    </p:extLst>
  </p:cSld>
  <p:clrMapOvr>
    <a:masterClrMapping/>
  </p:clrMapOvr>
</p:sld>
</file>

<file path=ppt/slides/slide8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63355D3-B01D-4BC6-98A0-DC46CD449485}"/>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لينة و أخرجَت أوراقاً تعلمون أن الصيفَ قريبٌ . هكذا أنتم أيضاً إذا رأيتم هذه الأشياءَ صائرة فاعلموا انه قريبٌ على الأبوابِ . الحقَّ أقولُ لكم لا يمضى هذا الجيلُ حتى يكونَ هذا كله . السماءُ و الأرضُ تزولان . و لكن كلامي لا يزولُ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82065618"/>
      </p:ext>
    </p:extLst>
  </p:cSld>
  <p:clrMapOvr>
    <a:masterClrMapping/>
  </p:clrMapOvr>
</p:sld>
</file>

<file path=ppt/slides/slide8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BFE48D0-77ED-4F3F-8BB8-59E25A9184D0}"/>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 و أما ذلك اليومُ و تلك الساعة فلا أحدٌ يعرفهما و لا الملائكة الذين في السماءِ و لا الابن إلا الآب . انظروا . اسهروا و صلوا . لأنكم لا تعرفون متى يكون الوقت كأنما إنسان مسافرٌ تركَ بيته و أعطى عبيدَه السلطانَ 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446176495"/>
      </p:ext>
    </p:extLst>
  </p:cSld>
  <p:clrMapOvr>
    <a:masterClrMapping/>
  </p:clrMapOvr>
</p:sld>
</file>

<file path=ppt/slides/slide8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F4D32F1-25CC-4473-A449-312A3AB65C87}"/>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لكل واحد عمله و أوصى البوابَ أن يسهرَ . اسهروا إذاً لأنكم لا تعرفون متى يأتي ربُ البيتِ . أمساءً أم نصفَ الليل أم صياحَ الديك أم صباحاً . لئلا يأتي بغتة فيجدكم نياماً . و ما أقوله لكم أقوله للجميع اسهروا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81364223"/>
      </p:ext>
    </p:extLst>
  </p:cSld>
  <p:clrMapOvr>
    <a:masterClrMapping/>
  </p:clrMapOvr>
</p:sld>
</file>

<file path=ppt/slides/slide8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1515219"/>
      </p:ext>
    </p:extLst>
  </p:cSld>
  <p:clrMapOvr>
    <a:masterClrMapping/>
  </p:clrMapOvr>
  <p:transition spd="slow" advClick="0" advTm="0"/>
</p:sld>
</file>

<file path=ppt/slides/slide8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Title 1"/>
          <p:cNvSpPr>
            <a:spLocks noGrp="1"/>
          </p:cNvSpPr>
          <p:nvPr>
            <p:ph type="title"/>
          </p:nvPr>
        </p:nvSpPr>
        <p:spPr bwMode="auto">
          <a:xfrm>
            <a:off x="-1438836" y="19050"/>
            <a:ext cx="1438835"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rtl="1" eaLnBrk="1" hangingPunct="1"/>
            <a:r>
              <a:rPr lang="ar-EG" dirty="0"/>
              <a:t>1 نسى</a:t>
            </a:r>
            <a:endParaRPr lang="en-US" dirty="0"/>
          </a:p>
        </p:txBody>
      </p:sp>
      <p:sp>
        <p:nvSpPr>
          <p:cNvPr id="120835" name="Title 1"/>
          <p:cNvSpPr txBox="1">
            <a:spLocks/>
          </p:cNvSpPr>
          <p:nvPr/>
        </p:nvSpPr>
        <p:spPr bwMode="auto">
          <a:xfrm>
            <a:off x="-1" y="3818964"/>
            <a:ext cx="9144000" cy="526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000" b="1" u="sng" dirty="0">
                <a:solidFill>
                  <a:srgbClr val="FFC000"/>
                </a:solidFill>
                <a:latin typeface="Times New Roman" panose="02020603050405020304" pitchFamily="18" charset="0"/>
                <a:cs typeface="Times New Roman" panose="02020603050405020304" pitchFamily="18" charset="0"/>
              </a:rPr>
              <a:t>من رسالة معلمنا بولس الرسول الثانية إلى أهل كورنثوس (2 : 1 - 17) </a:t>
            </a:r>
          </a:p>
        </p:txBody>
      </p:sp>
      <p:sp>
        <p:nvSpPr>
          <p:cNvPr id="120836"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ثم نسألكم أيها الاخوة من جهةِ ظهور ربنا يسوعَ المسيح و اجتماعنا أيضاً إليه . أن لا تتزعزعوا سريعاً عن ذهنكم و لا تضطربوا لا بروح و لا بكلمةٍ و لا برسالةٍ كأنها من قبلنا . أو كأن يومَ الربِ قد اقتربَ . لا يغويكم </a:t>
            </a:r>
            <a:r>
              <a:rPr lang="ar-EG" sz="3200" b="1" dirty="0">
                <a:solidFill>
                  <a:srgbClr val="FFFFFF"/>
                </a:solidFill>
                <a:latin typeface="Times New Roman" panose="02020603050405020304" pitchFamily="18" charset="0"/>
              </a:rPr>
              <a:t>أحدٌ بأي نوع كان لأنه لا يأتي إن لم يأتِ الارتداد أولاً و يُستعلن إنسان الخطية ابن الهلاك .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4DD9431-9D54-4AF4-92D7-0213D7B8B5EE}"/>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 من أينَ تأتي الحروبُ ، و من أينَ تأتي الخصوماتُ بينكم ، أليستْ من هذه ؟ من لذاتكُم المحاربةِ في أعضائكم تشتهونَ و لستم تمتلكونَ . تقتلونَ و تحسدونَ و لستمْ تقدرونَ أن تنالوا . تخاصمونَ و تحاربونَ و لستمْ تمتلكونَ . تطلبون و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36630460"/>
      </p:ext>
    </p:extLst>
  </p:cSld>
  <p:clrMapOvr>
    <a:masterClrMapping/>
  </p:clrMapOvr>
</p:sld>
</file>

<file path=ppt/slides/slide8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15FBE62-F268-45EC-BF6E-1A66A59EECE1}"/>
              </a:ext>
            </a:extLst>
          </p:cNvPr>
          <p:cNvSpPr txBox="1"/>
          <p:nvPr/>
        </p:nvSpPr>
        <p:spPr>
          <a:xfrm>
            <a:off x="-107577" y="4385547"/>
            <a:ext cx="9318812" cy="2400657"/>
          </a:xfrm>
          <a:prstGeom prst="rect">
            <a:avLst/>
          </a:prstGeom>
          <a:noFill/>
        </p:spPr>
        <p:txBody>
          <a:bodyPr vert="horz" wrap="square" rtlCol="0">
            <a:spAutoFit/>
          </a:bodyPr>
          <a:lstStyle/>
          <a:p>
            <a:pPr algn="r" rtl="1"/>
            <a:r>
              <a:rPr lang="ar-EG" sz="3000" b="1" dirty="0">
                <a:solidFill>
                  <a:srgbClr val="FFFFFF"/>
                </a:solidFill>
                <a:latin typeface="Times New Roman" panose="02020603050405020304" pitchFamily="18" charset="0"/>
              </a:rPr>
              <a:t>المعاند و المتكبر على كل من يدعى إلهاً أو معبوداً حتى انه يذهب و يجلس فى هيكل الله مظهرا نفسه انه اله. ألا تتذكرون أني بينما كنت عندكم كنت أقول لكم هذا. و الآن ما يحجز تعرفونه حتى يستعلن فى وقته. لان سر الإثم الآن يعمل فقط الى أن يرفع من الوسط الذى يحجز الآن و حينئذ سيستعلن الأثيم الذى الرب يسوع يبيده بروح فمه و يبطله بظهور مجيئه.</a:t>
            </a:r>
            <a:endParaRPr lang="en-GB" sz="3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641952691"/>
      </p:ext>
    </p:extLst>
  </p:cSld>
  <p:clrMapOvr>
    <a:masterClrMapping/>
  </p:clrMapOvr>
</p:sld>
</file>

<file path=ppt/slides/slide8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47821A-1708-47CC-8355-0A9E8598A905}"/>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الذى مجيئه بعمل الشيطان بكل قوة و بآياتٍ وعجائب كاذبة . و بكل خديعة الإثم في الهالكين لأنهم لم يقبلوا محبة الحق حتى يخلصوا . و لأجل هذا سيرسل إليهم الله عمل الضلال حتى يصدقوا الكذب . لكي يدان جميع الذين لم يصدقوا الحق بل سروا بالإثم . و أما نحن فينبغي لنا أن نشكر الله كل حين لأجلكم أيها الاخوة المحبوبون من الرب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34036814"/>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3932F83-F281-4B68-94C9-870BD0C5027B}"/>
              </a:ext>
            </a:extLst>
          </p:cNvPr>
          <p:cNvSpPr txBox="1"/>
          <p:nvPr/>
        </p:nvSpPr>
        <p:spPr>
          <a:xfrm>
            <a:off x="-161365" y="4345206"/>
            <a:ext cx="9305365" cy="2400657"/>
          </a:xfrm>
          <a:prstGeom prst="rect">
            <a:avLst/>
          </a:prstGeom>
          <a:noFill/>
        </p:spPr>
        <p:txBody>
          <a:bodyPr vert="horz" wrap="square" rtlCol="0">
            <a:spAutoFit/>
          </a:bodyPr>
          <a:lstStyle/>
          <a:p>
            <a:pPr algn="r" rtl="1"/>
            <a:r>
              <a:rPr lang="ar-EG" sz="3000" b="1" dirty="0">
                <a:solidFill>
                  <a:srgbClr val="FFFFFF"/>
                </a:solidFill>
                <a:latin typeface="Times New Roman" panose="02020603050405020304" pitchFamily="18" charset="0"/>
              </a:rPr>
              <a:t>أن الله اختاركم من البدء للخلاص بتقديس الروح و تصديق الحق. الأمر الذى دعاكم إليه بإنجيلنا لاقتناء مجد ربنا يسوع المسيح. فاثبتوا إذاً أيها الاخوة و تمسكوا بالتقليدات التى تعلمتموها سواء كان بالكلام أم برسالتنا. و ربنا نفسه يسوع المسيح و الله أبونا الذى احبنا و أعطانا عزاءً أبدياً و رجاءً صالحاً بالنعمة. يعزى قلوبكم و يثبتكم فى كل عمل و كل كلام صالح.</a:t>
            </a:r>
            <a:endParaRPr lang="en-GB" sz="3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30603882"/>
      </p:ext>
    </p:extLst>
  </p:cSld>
  <p:clrMapOvr>
    <a:masterClrMapping/>
  </p:clrMapOvr>
</p:sld>
</file>

<file path=ppt/slides/slide8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Title 1"/>
          <p:cNvSpPr txBox="1">
            <a:spLocks/>
          </p:cNvSpPr>
          <p:nvPr/>
        </p:nvSpPr>
        <p:spPr bwMode="auto">
          <a:xfrm>
            <a:off x="0" y="3778624"/>
            <a:ext cx="9144000" cy="566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400" b="1" u="sng">
                <a:solidFill>
                  <a:srgbClr val="FFC000"/>
                </a:solidFill>
                <a:latin typeface="Times New Roman" panose="02020603050405020304" pitchFamily="18" charset="0"/>
                <a:cs typeface="Times New Roman" panose="02020603050405020304" pitchFamily="18" charset="0"/>
              </a:rPr>
              <a:t>الكاثوليكون من الرسالة الثانية لمعلمنا بطرس الرسول (1:3ـ18)</a:t>
            </a:r>
          </a:p>
        </p:txBody>
      </p:sp>
      <p:sp>
        <p:nvSpPr>
          <p:cNvPr id="125955" name="Content Placeholder 3"/>
          <p:cNvSpPr txBox="1">
            <a:spLocks/>
          </p:cNvSpPr>
          <p:nvPr/>
        </p:nvSpPr>
        <p:spPr bwMode="auto">
          <a:xfrm>
            <a:off x="0" y="4345206"/>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000" b="1" dirty="0">
                <a:solidFill>
                  <a:srgbClr val="FFFFFF"/>
                </a:solidFill>
                <a:latin typeface="Times New Roman" panose="02020603050405020304" pitchFamily="18" charset="0"/>
                <a:cs typeface="Times New Roman" panose="02020603050405020304" pitchFamily="18" charset="0"/>
              </a:rPr>
              <a:t>هذه اكتبها الآن إليكم رسالة ثانية أيها الأحباء فيهما انهض بالتذكرة ذهنكم النقي . لتذكروا الأقوال التى قالها سابقاً الأنبياء القديسون و وصية رسل ربنا و مخلصنا . عالمين هذا أولاً انه سيأتي في آخر الأيام مستهزئون سالكين بحسب شهوات أنفسهم و قائلين أين هو </a:t>
            </a:r>
            <a:r>
              <a:rPr lang="ar-EG" sz="3000" b="1" dirty="0">
                <a:solidFill>
                  <a:srgbClr val="FFFFFF"/>
                </a:solidFill>
                <a:latin typeface="Times New Roman" panose="02020603050405020304" pitchFamily="18" charset="0"/>
              </a:rPr>
              <a:t>موعد مجيئه . لأنه هذا يخفى عليهم بإرادتهم و هو أن جميعها باقية هكذا من بدء الخليقة ، </a:t>
            </a:r>
            <a:endParaRPr lang="ar-EG" sz="3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8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4E00FA5-C5E5-4081-AD5D-F4A7DFD3769D}"/>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لان هذا يخفى عليهم بإرادتهم و هو أن السموات كائنة منذ البدء و الأرض من الماء و قد قامت من الماء بكلمة الله . اللواتي لأجلهن العالم الحاضر غمره الماء فهلك، و أما السموات و الأرض الكائنة الآن فهي مخزونة بتلك الكلمة عينها محفوظة للنار الى يوم الدين و هلاك الناس المنافقين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662287"/>
      </p:ext>
    </p:extLst>
  </p:cSld>
  <p:clrMapOvr>
    <a:masterClrMapping/>
  </p:clrMapOvr>
</p:sld>
</file>

<file path=ppt/slides/slide8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6AD5A54-BBB6-462F-9865-4C179F182FE6}"/>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لكن لا يخف عليكم هذا الشيء الواحد أيها الأحباء و هو أن يوماً واحداً عند الرب كألف سنة و ألف سنة كيوم واحد. و لا يتباطأ الرب عن الوعد كما يظن قوم انه سيتباطأ لكنه يتأنى عليكم و هو لا يشاء أن يهلك أحداً بل يريد أن يقبل الجميع الى التوبة. و لكن سيأتي كلص في الليل يوم الرب.</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776465559"/>
      </p:ext>
    </p:extLst>
  </p:cSld>
  <p:clrMapOvr>
    <a:masterClrMapping/>
  </p:clrMapOvr>
</p:sld>
</file>

<file path=ppt/slides/slide8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9F4DBFC-467A-4738-AED9-70E2DD7DA8F1}"/>
              </a:ext>
            </a:extLst>
          </p:cNvPr>
          <p:cNvSpPr txBox="1"/>
          <p:nvPr/>
        </p:nvSpPr>
        <p:spPr>
          <a:xfrm>
            <a:off x="0" y="4345206"/>
            <a:ext cx="9144000" cy="2400657"/>
          </a:xfrm>
          <a:prstGeom prst="rect">
            <a:avLst/>
          </a:prstGeom>
          <a:noFill/>
        </p:spPr>
        <p:txBody>
          <a:bodyPr vert="horz" wrap="square" rtlCol="0">
            <a:spAutoFit/>
          </a:bodyPr>
          <a:lstStyle/>
          <a:p>
            <a:pPr algn="r" rtl="1"/>
            <a:r>
              <a:rPr lang="ar-EG" sz="3000" b="1" dirty="0">
                <a:solidFill>
                  <a:srgbClr val="FFFFFF"/>
                </a:solidFill>
                <a:latin typeface="Times New Roman" panose="02020603050405020304" pitchFamily="18" charset="0"/>
              </a:rPr>
              <a:t>هذا الذى فيه تزول السموات بضجيج. و تحترق العناصر و تنحل. و تحترق الأرض و السموات و ما فيها. فبما أن هذه كلها ستنحل يجب عليكم إذاً أن تسيروا في سيرة مقدسة و تقوى. منتظرين سرعة يوم ظهور الرب الذى به تحترق السموات و تنحل العناصر و تحترق و تذوب. و لكننا بحسب وعده ننتظر سموات جديدة و أرضاً جديدة يسكن فيها البر. </a:t>
            </a:r>
            <a:endParaRPr lang="en-GB" sz="3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18723109"/>
      </p:ext>
    </p:extLst>
  </p:cSld>
  <p:clrMapOvr>
    <a:masterClrMapping/>
  </p:clrMapOvr>
</p:sld>
</file>

<file path=ppt/slides/slide8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4A8A137-148D-48D7-9348-C99449D84F52}"/>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من اجل هذا يا أحبائي اذو نحن منتظرون هذه فاسرعوا أن توجدوا بلا عيب و لا دنس قدامه في سلام . و احسبوا أناة ربنا خلاصا كما كتب إليكم أخونا الحبيب بولس أيضاً بحسب الحكمة المعطاة له . كما انه يتكلم عن جميع هذه في كل رسائله ‎. التى فيها عسرة الفهم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06658778"/>
      </p:ext>
    </p:extLst>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B40AAC0-921A-47BD-82AC-BBF44BF82195}"/>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يحرفها الجهلاء وغير الثابتين كباقي الكتب أيضاً التى تسوقهم لهلاك أنفسهم . أما انتم يا اخوتي فإذ قد سبقتم فعرفتم احترسوا من أن تضلوا بضلال الجهال فتسقطوا من ثباتكم بنفسكم . و لكن انموا في النعمة و في معرفة ربنا و مخلصنا يسوع المسيح . هذا الذى له المجد من الآن و إلى أبد الآبدين آمين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81775393"/>
      </p:ext>
    </p:extLst>
  </p:cSld>
  <p:clrMapOvr>
    <a:masterClrMapping/>
  </p:clrMapOvr>
</p:sld>
</file>

<file path=ppt/slides/slide8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22" name="Title 1"/>
          <p:cNvSpPr txBox="1">
            <a:spLocks/>
          </p:cNvSpPr>
          <p:nvPr/>
        </p:nvSpPr>
        <p:spPr bwMode="auto">
          <a:xfrm>
            <a:off x="0" y="3672854"/>
            <a:ext cx="9144000" cy="672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8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( 14:2ـ21)</a:t>
            </a:r>
          </a:p>
        </p:txBody>
      </p:sp>
      <p:sp>
        <p:nvSpPr>
          <p:cNvPr id="133123" name="Content Placeholder 3"/>
          <p:cNvSpPr txBox="1">
            <a:spLocks/>
          </p:cNvSpPr>
          <p:nvPr/>
        </p:nvSpPr>
        <p:spPr bwMode="auto">
          <a:xfrm>
            <a:off x="0" y="4345206"/>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000" b="1" dirty="0">
                <a:solidFill>
                  <a:srgbClr val="FFFFFF"/>
                </a:solidFill>
                <a:latin typeface="Times New Roman" panose="02020603050405020304" pitchFamily="18" charset="0"/>
                <a:cs typeface="Times New Roman" panose="02020603050405020304" pitchFamily="18" charset="0"/>
              </a:rPr>
              <a:t>فوقف بطرس مع الأحد عشر و رفع صوته و أجابهم أيها الرجال اليهود و الساكنون في أورشليم أجمعون ليكن هذا معلوما عندكم و اصغوا إلى كلامي. لان هؤلاء ليسوا سكارى كما انتم تظنون لأنها الساعة الثالثة من النهار. بل هذا ما قيل بيؤئيل </a:t>
            </a:r>
            <a:r>
              <a:rPr lang="ar-EG" sz="3000" b="1" dirty="0">
                <a:solidFill>
                  <a:srgbClr val="FFFFFF"/>
                </a:solidFill>
                <a:latin typeface="Times New Roman" panose="02020603050405020304" pitchFamily="18" charset="0"/>
              </a:rPr>
              <a:t>النبي. يقول الله و يكون في الأيام الأخيرة أني اسكب من روحي على كل بشر فيتنبأ بنوكم و بناتكم و يرى شبابكم رؤى </a:t>
            </a:r>
            <a:endParaRPr lang="ar-EG" sz="3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86DA802-3126-43BE-A5B4-F8879B6D345D}"/>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لستم تأخذون لأنكم تطلبون ردياً لكي تنفقوا في لذاتكم . أيها الزناة أما تعلمونَ أنَّ محبة العالمِ عداوة للهِ . فمَن أرادَ أن يكونَ مُحباً للعالمِ فقد صارَ عَدواً للهِ . أم تظنونَ أن الكتابَ يَقولُ بَاطلاً . الروحُ الساكنُ فينا يَشتاقُ إلى الحسدِ و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01321893"/>
      </p:ext>
    </p:extLst>
  </p:cSld>
  <p:clrMapOvr>
    <a:masterClrMapping/>
  </p:clrMapOvr>
</p:sld>
</file>

<file path=ppt/slides/slide8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7E7F3FF-CD6D-4B94-B2EB-D51BFCB10A81}"/>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يحلم شيوخكم أحلاماً و اسكب أيضاً من روحي في تلك الأيام على عبيدي و إمائي فيتنبأون . و أعطى عجائب في السماء من فوق و آيات على الأرض من اسفل دما و نارا و بخار و دخان . و تتحول الشمس إلى ظلمة و القمر إلى دم قبل أن يجئ يوم الرب العظيم الشهير . و يكون كل من يدعو باسم الرب يخلص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80300535"/>
      </p:ext>
    </p:extLst>
  </p:cSld>
  <p:clrMapOvr>
    <a:masterClrMapping/>
  </p:clrMapOvr>
</p:sld>
</file>

<file path=ppt/slides/slide8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737F7-52FD-493B-8C5A-94A4A86D274F}"/>
              </a:ext>
            </a:extLst>
          </p:cNvPr>
          <p:cNvSpPr txBox="1">
            <a:spLocks/>
          </p:cNvSpPr>
          <p:nvPr/>
        </p:nvSpPr>
        <p:spPr bwMode="auto">
          <a:xfrm>
            <a:off x="0" y="36016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( 20:101)</a:t>
            </a:r>
          </a:p>
        </p:txBody>
      </p:sp>
      <p:sp>
        <p:nvSpPr>
          <p:cNvPr id="3" name="Content Placeholder 3">
            <a:extLst>
              <a:ext uri="{FF2B5EF4-FFF2-40B4-BE49-F238E27FC236}">
                <a16:creationId xmlns:a16="http://schemas.microsoft.com/office/drawing/2014/main" id="{591FB2C1-6816-4143-A478-58DCC28486EB}"/>
              </a:ext>
            </a:extLst>
          </p:cNvPr>
          <p:cNvSpPr txBox="1">
            <a:spLocks/>
          </p:cNvSpPr>
          <p:nvPr/>
        </p:nvSpPr>
        <p:spPr bwMode="auto">
          <a:xfrm>
            <a:off x="0" y="4272677"/>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400" b="1" dirty="0">
                <a:solidFill>
                  <a:srgbClr val="FFFFFF"/>
                </a:solidFill>
                <a:latin typeface="Times New Roman" panose="02020603050405020304" pitchFamily="18" charset="0"/>
                <a:cs typeface="Times New Roman" panose="02020603050405020304" pitchFamily="18" charset="0"/>
              </a:rPr>
              <a:t>من جيل إلى جيل هى سنوك . أنت يا رب منذ البدء أسست الأرض . و السموات هى أعمال يديك هى تبيد و أنت تبقى .  </a:t>
            </a:r>
          </a:p>
        </p:txBody>
      </p:sp>
    </p:spTree>
    <p:extLst>
      <p:ext uri="{BB962C8B-B14F-4D97-AF65-F5344CB8AC3E}">
        <p14:creationId xmlns:p14="http://schemas.microsoft.com/office/powerpoint/2010/main" val="2936389547"/>
      </p:ext>
    </p:extLst>
  </p:cSld>
  <p:clrMapOvr>
    <a:masterClrMapping/>
  </p:clrMapOvr>
</p:sld>
</file>

<file path=ppt/slides/slide8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0214F8F-740B-48AE-AACA-15F23B8BA2F1}"/>
              </a:ext>
            </a:extLst>
          </p:cNvPr>
          <p:cNvSpPr txBox="1">
            <a:spLocks/>
          </p:cNvSpPr>
          <p:nvPr/>
        </p:nvSpPr>
        <p:spPr bwMode="auto">
          <a:xfrm>
            <a:off x="0" y="3580031"/>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SA"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متى البشير ( 3:24ـ35)</a:t>
            </a:r>
            <a:endParaRPr kumimoji="0" lang="en-US"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5" name="Content Placeholder 3">
            <a:extLst>
              <a:ext uri="{FF2B5EF4-FFF2-40B4-BE49-F238E27FC236}">
                <a16:creationId xmlns:a16="http://schemas.microsoft.com/office/drawing/2014/main" id="{A1BDFC6A-B4B8-4679-A414-522E107C2AF9}"/>
              </a:ext>
            </a:extLst>
          </p:cNvPr>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defTabSz="914400" rtl="1" eaLnBrk="0" fontAlgn="base" hangingPunct="0">
              <a:spcBef>
                <a:spcPct val="20000"/>
              </a:spcBef>
              <a:spcAft>
                <a:spcPct val="0"/>
              </a:spcAft>
            </a:pPr>
            <a:r>
              <a:rPr lang="ar-EG" sz="3200" b="1" dirty="0">
                <a:solidFill>
                  <a:srgbClr val="FFFFFF"/>
                </a:solidFill>
                <a:latin typeface="Times New Roman" panose="02020603050405020304" pitchFamily="18" charset="0"/>
                <a:cs typeface="Times New Roman" panose="02020603050405020304" pitchFamily="18" charset="0"/>
              </a:rPr>
              <a:t>و فيما هو جالس على جبل الزيتون تقدم إليه تلاميذه على انفراد وحدهم قائلين قل لنا متى تكون هذه و ما هى علامة مجيئك و انقضاء هذا الدهر. فأجاب يسوع و قال لهم انظروا لا تدعوا أحداً يضلكم. فان كثيرين سيأتون باسمي قائلين </a:t>
            </a:r>
            <a:r>
              <a:rPr lang="ar-EG" sz="3200" b="1" dirty="0">
                <a:solidFill>
                  <a:srgbClr val="FFFFFF"/>
                </a:solidFill>
                <a:latin typeface="Times New Roman" panose="02020603050405020304" pitchFamily="18" charset="0"/>
              </a:rPr>
              <a:t>أنا هو المسيح و يضلون كثيرين. و سوف تسمعون بحروب و أخبار حروب انظروا لا تضطربوا. </a:t>
            </a:r>
            <a:endParaRPr lang="ar-EG" sz="3200" b="1"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3296252"/>
      </p:ext>
    </p:extLst>
  </p:cSld>
  <p:clrMapOvr>
    <a:masterClrMapping/>
  </p:clrMapOvr>
</p:sld>
</file>

<file path=ppt/slides/slide8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90713D9-A2D4-4597-84A4-D93ED3E5ECDF}"/>
              </a:ext>
            </a:extLst>
          </p:cNvPr>
          <p:cNvSpPr txBox="1"/>
          <p:nvPr/>
        </p:nvSpPr>
        <p:spPr>
          <a:xfrm>
            <a:off x="0" y="4345206"/>
            <a:ext cx="9144000" cy="2554545"/>
          </a:xfrm>
          <a:prstGeom prst="rect">
            <a:avLst/>
          </a:prstGeom>
          <a:noFill/>
        </p:spPr>
        <p:txBody>
          <a:bodyPr vert="horz" wrap="square" rtlCol="0">
            <a:spAutoFit/>
          </a:bodyPr>
          <a:lstStyle/>
          <a:p>
            <a:pPr algn="r" rtl="1"/>
            <a:r>
              <a:rPr lang="ar-EG" sz="3200" b="1" dirty="0">
                <a:solidFill>
                  <a:srgbClr val="FFFFFF"/>
                </a:solidFill>
                <a:latin typeface="Times New Roman" panose="02020603050405020304" pitchFamily="18" charset="0"/>
              </a:rPr>
              <a:t>لأنه لابد أن تكون هذه و لكن ليس المنتهى بعد . لأنه تقوم أمة على أمة و مملكة على مملكة وتكون زلازل و مجاعات و أوبئة في كل مكان و لكن هذه كلها مبتدأ الأوجاع . حينئذ يسلمونكم إلى ضيق ويقتلونكم و تكونون مبغضين من جميع الأمم لأجل اسمي . و حينئذ يعثر كثيرون و يسلمون بعضهم بعضاً ويبغضون بعضهم بعضا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56759449"/>
      </p:ext>
    </p:extLst>
  </p:cSld>
  <p:clrMapOvr>
    <a:masterClrMapping/>
  </p:clrMapOvr>
</p:sld>
</file>

<file path=ppt/slides/slide8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906C69C-86BC-4513-B79A-A080A67A71C3}"/>
              </a:ext>
            </a:extLst>
          </p:cNvPr>
          <p:cNvSpPr txBox="1"/>
          <p:nvPr/>
        </p:nvSpPr>
        <p:spPr>
          <a:xfrm>
            <a:off x="-53788" y="4372100"/>
            <a:ext cx="9251576" cy="2400657"/>
          </a:xfrm>
          <a:prstGeom prst="rect">
            <a:avLst/>
          </a:prstGeom>
          <a:noFill/>
        </p:spPr>
        <p:txBody>
          <a:bodyPr vert="horz" wrap="square" rtlCol="0">
            <a:spAutoFit/>
          </a:bodyPr>
          <a:lstStyle/>
          <a:p>
            <a:pPr algn="r" rtl="1"/>
            <a:r>
              <a:rPr lang="ar-EG" sz="3000" b="1" dirty="0">
                <a:solidFill>
                  <a:srgbClr val="FFFFFF"/>
                </a:solidFill>
                <a:latin typeface="Times New Roman" panose="02020603050405020304" pitchFamily="18" charset="0"/>
              </a:rPr>
              <a:t>و يقوم أنبياء كذبة كثيرون و يضلون كثيرين. و لأجل كثرة الإثم تبرد محبة الكثيرون. و لكن الذى يصبر إلى المنتهى فهذا يخلص. و يكرز ببشارة الملكوت هذه في كل المسكونة شهادة لجميع الأمم. ثم يأتي المنتهى. فمتى نظرتم رجسة الخراب التى قال عنها دانيال النبي قائمة في المكان المقدس. ليفهم القارئ. فحينئذ ليهرب الذين في اليهودية إلى الجبال. </a:t>
            </a:r>
            <a:endParaRPr lang="en-GB" sz="3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818343594"/>
      </p:ext>
    </p:extLst>
  </p:cSld>
  <p:clrMapOvr>
    <a:masterClrMapping/>
  </p:clrMapOvr>
</p:sld>
</file>

<file path=ppt/slides/slide8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844BBEC-0AFD-41DB-8DBE-E04AA7596522}"/>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الذى على السطح فلا ينزل ليأخذ ما في بيته . و الذى في الحقل فلا يرجع إلى الوراء ليأخذ ثوبه . و ويل للحبالى و المرضعات في تلك الأيام . وصلوا لكي لا يكون هربكم في الشتاء و لا في السبت . لأنه يكون ضيق عظيم في ذلك الزمن لم يكن مثله منذ ابتداء العالم إلى الآن و لن يكون بعد : و لو لم تقصر تلك الأيام لم يخلص جسد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808272586"/>
      </p:ext>
    </p:extLst>
  </p:cSld>
  <p:clrMapOvr>
    <a:masterClrMapping/>
  </p:clrMapOvr>
</p:sld>
</file>

<file path=ppt/slides/slide8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22DA1DE-AFAC-40A7-81FE-F0E81EFBAEE5}"/>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و لكن لأجل المختارين تقصر تلك الأيام . حينئذ إن قال أحد هوذا المسيح هنا أو هناك فلا تصدقوا . لأنه سيقوم مسحاء كذبة و أنبياء كذبة و يعطون آيات كثيرة و عجائب حتى يضلوا لو أمكن المختارين أيضاً . ها أنا قد سبقت و قلت لكم . فان قالوا لكم ها هو في البرية فلا تخرجوا . ها هو في المخادع فلا تصدقوا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46051475"/>
      </p:ext>
    </p:extLst>
  </p:cSld>
  <p:clrMapOvr>
    <a:masterClrMapping/>
  </p:clrMapOvr>
</p:sld>
</file>

<file path=ppt/slides/slide8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9B20572-C89A-419C-9BFD-FB0C34CA923F}"/>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لأنه كالبرق الذى يخرج في المشارق و يظهر في المغارب هكذا يكون أيضاً مجيء ابن الإنسان . لأنه حيثما تكون الجثة فهناك تجتمع النسور . و للوقت بعد ضيق تلك الأيام تظلم الشمس و القمر لا يعطى ضوءه و النجوم تتساقط من السماء وقوات السماء تتزعزع . و حينئذ تظهر علامة ابن الإنسان في السماء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66948114"/>
      </p:ext>
    </p:extLst>
  </p:cSld>
  <p:clrMapOvr>
    <a:masterClrMapping/>
  </p:clrMapOvr>
</p:sld>
</file>

<file path=ppt/slides/slide8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626C27A-F7DF-4E01-8DFA-2FECA6EBE436}"/>
              </a:ext>
            </a:extLst>
          </p:cNvPr>
          <p:cNvSpPr txBox="1"/>
          <p:nvPr/>
        </p:nvSpPr>
        <p:spPr>
          <a:xfrm>
            <a:off x="0" y="4345206"/>
            <a:ext cx="9144000" cy="2308324"/>
          </a:xfrm>
          <a:prstGeom prst="rect">
            <a:avLst/>
          </a:prstGeom>
          <a:noFill/>
        </p:spPr>
        <p:txBody>
          <a:bodyPr vert="horz" rtlCol="0">
            <a:spAutoFit/>
          </a:bodyPr>
          <a:lstStyle/>
          <a:p>
            <a:pPr algn="r" rtl="1"/>
            <a:r>
              <a:rPr lang="ar-EG" sz="3600" b="1" dirty="0">
                <a:solidFill>
                  <a:srgbClr val="FFFFFF"/>
                </a:solidFill>
                <a:latin typeface="Times New Roman" panose="02020603050405020304" pitchFamily="18" charset="0"/>
              </a:rPr>
              <a:t>و حينئذ تنوح جميع قبائل الأرض ويبصرون ابن الإنسان آتياً على سحاب السماء بقوة و مجد عظيم . فيرسل ملائكته ببوق عظيم الصوت فيجمعون مختاريه من الأربع الرياح من أقصى السموات إلى أقصاها . </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20417021"/>
      </p:ext>
    </p:extLst>
  </p:cSld>
  <p:clrMapOvr>
    <a:masterClrMapping/>
  </p:clrMapOvr>
</p:sld>
</file>

<file path=ppt/slides/slide8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D49D6A4-65D2-4B75-AF69-148E4D337E55}"/>
              </a:ext>
            </a:extLst>
          </p:cNvPr>
          <p:cNvSpPr txBox="1"/>
          <p:nvPr/>
        </p:nvSpPr>
        <p:spPr>
          <a:xfrm>
            <a:off x="0" y="4345206"/>
            <a:ext cx="9144000" cy="2062103"/>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فمن شجرة التين اعرفوا المثل متى صارت أغصانها لينة و أخرجت أوراقها تعلمون أن الصيف قريب. هكذا انتم أيضاً إذا رأيتم هذا كله فاعلموا انه قريب على الأبواب. الحق أقول لكم لا يمضى هذا الجيل حتى يكون هذا كله. السماء و الأرض تزولان ولكن  كلامي لا يزول.</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5508102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CB22B8D-D5B1-4667-808E-56EA4A3106A0}"/>
              </a:ext>
            </a:extLst>
          </p:cNvPr>
          <p:cNvSpPr txBox="1"/>
          <p:nvPr/>
        </p:nvSpPr>
        <p:spPr>
          <a:xfrm>
            <a:off x="0" y="4345206"/>
            <a:ext cx="9144000" cy="1077218"/>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لكنْ يُعطى نِعمة أعظم . لذلكَ يقولُ : يُقاومَ اللهُ المُستكبرينَ ، و أما المتواضعونَ فيُعطيهُم نِعمة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89440471"/>
      </p:ext>
    </p:extLst>
  </p:cSld>
  <p:clrMapOvr>
    <a:masterClrMapping/>
  </p:clrMapOvr>
</p:sld>
</file>

<file path=ppt/slides/slide8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955432"/>
      </p:ext>
    </p:extLst>
  </p:cSld>
  <p:clrMapOvr>
    <a:masterClrMapping/>
  </p:clrMapOvr>
  <p:transition spd="slow" advClick="0" advTm="0"/>
</p:sld>
</file>

<file path=ppt/slides/slide8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4" name="Title 1"/>
          <p:cNvSpPr>
            <a:spLocks noGrp="1"/>
          </p:cNvSpPr>
          <p:nvPr>
            <p:ph type="title"/>
          </p:nvPr>
        </p:nvSpPr>
        <p:spPr bwMode="auto">
          <a:xfrm>
            <a:off x="-1465730" y="19050"/>
            <a:ext cx="1465729"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ctr" eaLnBrk="1" hangingPunct="1"/>
            <a:r>
              <a:rPr lang="ar-EG" sz="4000" dirty="0"/>
              <a:t>الأحد الخامس</a:t>
            </a:r>
            <a:endParaRPr lang="en-US" sz="4000" dirty="0"/>
          </a:p>
        </p:txBody>
      </p:sp>
      <p:sp>
        <p:nvSpPr>
          <p:cNvPr id="136195" name="Title 1"/>
          <p:cNvSpPr txBox="1">
            <a:spLocks/>
          </p:cNvSpPr>
          <p:nvPr/>
        </p:nvSpPr>
        <p:spPr bwMode="auto">
          <a:xfrm>
            <a:off x="-20171" y="3872753"/>
            <a:ext cx="9144000" cy="507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000" b="1" u="sng" dirty="0">
                <a:solidFill>
                  <a:srgbClr val="FFC000"/>
                </a:solidFill>
                <a:latin typeface="Times New Roman" panose="02020603050405020304" pitchFamily="18" charset="0"/>
                <a:cs typeface="Times New Roman" panose="02020603050405020304" pitchFamily="18" charset="0"/>
              </a:rPr>
              <a:t>من رسالة معلمنا بولس الرسول الأولى إلى كورنثوس (14 : 18 - 25 ) </a:t>
            </a:r>
          </a:p>
        </p:txBody>
      </p:sp>
      <p:sp>
        <p:nvSpPr>
          <p:cNvPr id="136196" name="Content Placeholder 3"/>
          <p:cNvSpPr txBox="1">
            <a:spLocks/>
          </p:cNvSpPr>
          <p:nvPr/>
        </p:nvSpPr>
        <p:spPr bwMode="auto">
          <a:xfrm>
            <a:off x="-100853" y="4380399"/>
            <a:ext cx="9291918"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100" b="1" dirty="0">
                <a:solidFill>
                  <a:srgbClr val="FFFFFF"/>
                </a:solidFill>
                <a:cs typeface="Times New Roman" panose="02020603050405020304" pitchFamily="18" charset="0"/>
              </a:rPr>
              <a:t>أشكرُ اللهَ أني أتكلمُ بألسنةٍ أكثرَ مِنْ جميعِكم. و لكني أريدُ أنْ أقولَ خَمسَ كلماتٍ في الكنيسةِ بفهمٍ. لأعظ آخرينَ أكثرَ مِن عشرةِ آلافِ كلمةٍ بلسانٍ. أيُها الاخوة لا تكونوا أولاداً في أذهانِكم بل كونوا أولاداً في الشرِّ. و أما في أذهانِكم فكونوا كاملينَ. لأنهُ مكتوبٌ في الناموس إني سأكلمُ هذا الشعبَ بألسنةٍ أخرى و بشفاهٍ أخرى و هكذا أيضاً لا يسمعون لي يقولُ الربَّ. </a:t>
            </a:r>
          </a:p>
        </p:txBody>
      </p:sp>
    </p:spTree>
  </p:cSld>
  <p:clrMapOvr>
    <a:masterClrMapping/>
  </p:clrMapOvr>
  <p:transition spd="slow"/>
</p:sld>
</file>

<file path=ppt/slides/slide8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328A09-0CA8-4F7B-8701-3F79A3A0EE0D}"/>
              </a:ext>
            </a:extLst>
          </p:cNvPr>
          <p:cNvSpPr txBox="1"/>
          <p:nvPr/>
        </p:nvSpPr>
        <p:spPr>
          <a:xfrm>
            <a:off x="0" y="4435225"/>
            <a:ext cx="9144000" cy="2308324"/>
          </a:xfrm>
          <a:prstGeom prst="rect">
            <a:avLst/>
          </a:prstGeom>
          <a:noFill/>
        </p:spPr>
        <p:txBody>
          <a:bodyPr wrap="square">
            <a:spAutoFit/>
          </a:bodyPr>
          <a:lstStyle/>
          <a:p>
            <a:pPr algn="r" rtl="1"/>
            <a:r>
              <a:rPr kumimoji="0" lang="ar-EG" sz="36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إذاً الألسنة تكونُ آية لا للمؤمنينَ بل لغير المؤمنينَ . أما النبوة فلا تكونُ لغيرَ المؤمنينَ بل للمؤمنينَ . فإنْ اجتمعتْ الكنيسة كلها في مكانٍ واحدٍ و كان الجميعُ يتكلمونَ بألسنةٍ و دخلَ عاميونَ أو غيرَ مؤمنينَ أفلا يقولونَ أنكم مَجانينَ . </a:t>
            </a:r>
            <a:endParaRPr lang="en-GB" sz="2400" dirty="0"/>
          </a:p>
        </p:txBody>
      </p:sp>
    </p:spTree>
    <p:extLst>
      <p:ext uri="{BB962C8B-B14F-4D97-AF65-F5344CB8AC3E}">
        <p14:creationId xmlns:p14="http://schemas.microsoft.com/office/powerpoint/2010/main" val="735119414"/>
      </p:ext>
    </p:extLst>
  </p:cSld>
  <p:clrMapOvr>
    <a:masterClrMapping/>
  </p:clrMapOvr>
</p:sld>
</file>

<file path=ppt/slides/slide8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4DC216-730B-4D25-B0E3-A9A710B258D1}"/>
              </a:ext>
            </a:extLst>
          </p:cNvPr>
          <p:cNvSpPr txBox="1"/>
          <p:nvPr/>
        </p:nvSpPr>
        <p:spPr>
          <a:xfrm>
            <a:off x="0" y="4358697"/>
            <a:ext cx="9144000" cy="2554545"/>
          </a:xfrm>
          <a:prstGeom prst="rect">
            <a:avLst/>
          </a:prstGeom>
          <a:noFill/>
        </p:spPr>
        <p:txBody>
          <a:bodyPr wrap="square">
            <a:spAutoFit/>
          </a:bodyPr>
          <a:lstStyle/>
          <a:p>
            <a:pPr algn="r" rtl="1"/>
            <a:r>
              <a:rPr kumimoji="0" lang="ar-EG" sz="40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و لكنْ إنْ كانَ الجميعُ يتنبأونَ فدخلَ أحدٌ غيرَ مؤمنٍ أو عامي فإنهُ يُوبَّخُ مِن الجميعِ و يُمتحنُ مِن الجميع . و تصيرُ خفايا قلبهُ ظاهرةً و هكذا يَخرُ على وَجهِه و يسجدُ للهِ مُعترفاً أنَّ اللهَ بالحقيقةِ كائنٌ فيكم.</a:t>
            </a:r>
            <a:endParaRPr lang="en-GB" sz="2800" dirty="0"/>
          </a:p>
        </p:txBody>
      </p:sp>
    </p:spTree>
    <p:extLst>
      <p:ext uri="{BB962C8B-B14F-4D97-AF65-F5344CB8AC3E}">
        <p14:creationId xmlns:p14="http://schemas.microsoft.com/office/powerpoint/2010/main" val="3006389232"/>
      </p:ext>
    </p:extLst>
  </p:cSld>
  <p:clrMapOvr>
    <a:masterClrMapping/>
  </p:clrMapOvr>
</p:sld>
</file>

<file path=ppt/slides/slide8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Title 1"/>
          <p:cNvSpPr txBox="1">
            <a:spLocks/>
          </p:cNvSpPr>
          <p:nvPr/>
        </p:nvSpPr>
        <p:spPr bwMode="auto">
          <a:xfrm>
            <a:off x="0" y="3751729"/>
            <a:ext cx="9144000" cy="560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الكاثوليكون مِن رسالة مُعلمنا يعقوب الرسول (5: 1 - 9)</a:t>
            </a:r>
          </a:p>
        </p:txBody>
      </p:sp>
      <p:sp>
        <p:nvSpPr>
          <p:cNvPr id="139267" name="Content Placeholder 3"/>
          <p:cNvSpPr txBox="1">
            <a:spLocks/>
          </p:cNvSpPr>
          <p:nvPr/>
        </p:nvSpPr>
        <p:spPr bwMode="auto">
          <a:xfrm>
            <a:off x="0" y="4311744"/>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هلمَّ الآنَ أيُها الأغنياءُ أبكوا مولولينَ على شقاوتِكم القادمةِ عليكم . غناكُم قد فسدَ . و ثيابُكم قد أكلها العُثُ . ذهبُكم و فضتكُم قد صَدِئا و صدأهما يكونُ شهادة عليكُم و يأكلُ لحومَكمْ مثل النارِ . قد كَنزتم في الأيامِ الأخيرةِ . هو ذا أجرة الفعَلةِ الذينَ حَصدوا كوَرَكم المَظلومة مِنكم تصرخُ و أصواتُ الحصادينَ قد دَخلتْ إلى مَسامعِ ربِّ الجنودِ . </a:t>
            </a:r>
          </a:p>
        </p:txBody>
      </p:sp>
    </p:spTree>
  </p:cSld>
  <p:clrMapOvr>
    <a:masterClrMapping/>
  </p:clrMapOvr>
  <p:transition spd="slow"/>
</p:sld>
</file>

<file path=ppt/slides/slide8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B7B6DB-A0D0-40AA-867C-97233050BA5B}"/>
              </a:ext>
            </a:extLst>
          </p:cNvPr>
          <p:cNvSpPr txBox="1"/>
          <p:nvPr/>
        </p:nvSpPr>
        <p:spPr>
          <a:xfrm>
            <a:off x="0" y="4329227"/>
            <a:ext cx="9144000" cy="2631490"/>
          </a:xfrm>
          <a:prstGeom prst="rect">
            <a:avLst/>
          </a:prstGeom>
          <a:noFill/>
        </p:spPr>
        <p:txBody>
          <a:bodyPr wrap="square">
            <a:spAutoFit/>
          </a:bodyPr>
          <a:lstStyle/>
          <a:p>
            <a:pPr algn="justLow" rtl="1"/>
            <a:r>
              <a:rPr kumimoji="0" lang="ar-EG" sz="33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قد تنعمتم على الأرضِ و تلذذتم و ربَّيتم قلوبكم ليومِ الذبحِ، حكمتمْ </a:t>
            </a:r>
            <a:r>
              <a:rPr lang="ar-EG" sz="3300" b="1" dirty="0">
                <a:solidFill>
                  <a:srgbClr val="FFFFFF"/>
                </a:solidFill>
                <a:cs typeface="Times New Roman" panose="02020603050405020304" pitchFamily="18" charset="0"/>
              </a:rPr>
              <a:t>على البارِّ و قتلتموه و لا يُقاومكم. فتأنوا أيُها الأخوة إلى مجيءِ الربِّ. هو ذا الفلاحُ ينتظرُ ثمرَ الأرضِ الثمينَ صابراً عليهِ حتى ينالَ الثمرَ المُبكرَ والمتأخرَ. فتأنوا أنتم و ثبتوا قلوبكم لأنَّ مَجيءَ الربِّ قد أقتربَ.</a:t>
            </a:r>
            <a:r>
              <a:rPr kumimoji="0" lang="ar-EG" sz="33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 </a:t>
            </a:r>
            <a:endParaRPr lang="en-GB" sz="3300" dirty="0"/>
          </a:p>
        </p:txBody>
      </p:sp>
    </p:spTree>
    <p:extLst>
      <p:ext uri="{BB962C8B-B14F-4D97-AF65-F5344CB8AC3E}">
        <p14:creationId xmlns:p14="http://schemas.microsoft.com/office/powerpoint/2010/main" val="3173842451"/>
      </p:ext>
    </p:extLst>
  </p:cSld>
  <p:clrMapOvr>
    <a:masterClrMapping/>
  </p:clrMapOvr>
</p:sld>
</file>

<file path=ppt/slides/slide8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62" name="Title 1"/>
          <p:cNvSpPr txBox="1">
            <a:spLocks/>
          </p:cNvSpPr>
          <p:nvPr/>
        </p:nvSpPr>
        <p:spPr bwMode="auto">
          <a:xfrm>
            <a:off x="0" y="3751729"/>
            <a:ext cx="9144000" cy="552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(24 : 1-9)</a:t>
            </a:r>
          </a:p>
        </p:txBody>
      </p:sp>
      <p:sp>
        <p:nvSpPr>
          <p:cNvPr id="143363" name="Content Placeholder 3"/>
          <p:cNvSpPr txBox="1">
            <a:spLocks/>
          </p:cNvSpPr>
          <p:nvPr/>
        </p:nvSpPr>
        <p:spPr bwMode="auto">
          <a:xfrm>
            <a:off x="0" y="43038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 بعدَ خمسةِ أيامٍ انحدرَ حَنانيا رئيسُ الكهنةِ مع الشيوخِ و خطيبٌ اسمُهُ ترتلوس. فهؤلاءِ جاءَوا و عَرَضوا للوالي ضدَّ بولسَ . فلما دُعي ابتدأ ترتلوسُ في الشكايةِ قائلاً . إننا حاصلونَ بواسطِتك على سلامٍ جزيلٍ . و قد صارَ لهذهِ الأمة قيامٌ بعنايتِك في كلِّ زمانٍ و في كلِّ مَكانٍ فنقبلُ ذلك مِنك أيُها العزيزُ فيلكسُ بكلِّ شكرٍ . </a:t>
            </a:r>
          </a:p>
        </p:txBody>
      </p:sp>
    </p:spTree>
  </p:cSld>
  <p:clrMapOvr>
    <a:masterClrMapping/>
  </p:clrMapOvr>
  <p:transition spd="slow"/>
</p:sld>
</file>

<file path=ppt/slides/slide8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1EBBB4-BD6E-4C1B-833F-4B91464D7EB6}"/>
              </a:ext>
            </a:extLst>
          </p:cNvPr>
          <p:cNvSpPr txBox="1"/>
          <p:nvPr/>
        </p:nvSpPr>
        <p:spPr>
          <a:xfrm>
            <a:off x="-26894" y="4284711"/>
            <a:ext cx="9197788" cy="2708434"/>
          </a:xfrm>
          <a:prstGeom prst="rect">
            <a:avLst/>
          </a:prstGeom>
          <a:noFill/>
        </p:spPr>
        <p:txBody>
          <a:bodyPr wrap="square">
            <a:spAutoFit/>
          </a:bodyPr>
          <a:lstStyle/>
          <a:p>
            <a:pPr marL="0" marR="0" lvl="0" indent="0" algn="r" defTabSz="457200" rtl="1" eaLnBrk="1" fontAlgn="auto" latinLnBrk="0" hangingPunct="1">
              <a:lnSpc>
                <a:spcPct val="100000"/>
              </a:lnSpc>
              <a:spcBef>
                <a:spcPct val="20000"/>
              </a:spcBef>
              <a:spcAft>
                <a:spcPts val="0"/>
              </a:spcAft>
              <a:buClrTx/>
              <a:buSzTx/>
              <a:buFontTx/>
              <a:buNone/>
              <a:tabLst/>
              <a:defRPr/>
            </a:pPr>
            <a:r>
              <a:rPr kumimoji="0" lang="ar-EG" sz="34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و لئلا أعوقكَ أكثرَ ألتمسُ مِنكَ أنْ تسمعَني بالاختصارِ بحلمِك. فإننا إذ </a:t>
            </a:r>
            <a:r>
              <a:rPr lang="ar-EG" sz="3400" b="1" dirty="0">
                <a:solidFill>
                  <a:srgbClr val="FFFFFF"/>
                </a:solidFill>
                <a:cs typeface="Times New Roman" panose="02020603050405020304" pitchFamily="18" charset="0"/>
              </a:rPr>
              <a:t>وجدنا هذا الرجلَ مُستهزئاً مُفسداً و مُهيجَ إضطراباتٍ بينَ جميعِ اليهودِ الذينَ في المسكونةِ و مِقدامَ شيعةِ الناصريينَ. هذا هوَ الذي قد شرعَ أن يُنجسَ الهيكلَ أيضاً قد أمسكناهُ و أردنا أن نحكمَ حسبَ ناموسنا. </a:t>
            </a:r>
            <a:endParaRPr kumimoji="0" lang="ar-EG" sz="34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endParaRPr>
          </a:p>
        </p:txBody>
      </p:sp>
    </p:spTree>
    <p:extLst>
      <p:ext uri="{BB962C8B-B14F-4D97-AF65-F5344CB8AC3E}">
        <p14:creationId xmlns:p14="http://schemas.microsoft.com/office/powerpoint/2010/main" val="2614033139"/>
      </p:ext>
    </p:extLst>
  </p:cSld>
  <p:clrMapOvr>
    <a:masterClrMapping/>
  </p:clrMapOvr>
</p:sld>
</file>

<file path=ppt/slides/slide8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DE43AF-6777-4682-AC7E-D6FFA8B36AA1}"/>
              </a:ext>
            </a:extLst>
          </p:cNvPr>
          <p:cNvSpPr txBox="1"/>
          <p:nvPr/>
        </p:nvSpPr>
        <p:spPr>
          <a:xfrm>
            <a:off x="0" y="4355539"/>
            <a:ext cx="9144000" cy="2431435"/>
          </a:xfrm>
          <a:prstGeom prst="rect">
            <a:avLst/>
          </a:prstGeom>
          <a:noFill/>
        </p:spPr>
        <p:txBody>
          <a:bodyPr wrap="square">
            <a:spAutoFit/>
          </a:bodyPr>
          <a:lstStyle/>
          <a:p>
            <a:pPr algn="r" rtl="1"/>
            <a:r>
              <a:rPr lang="ar-EG" sz="3800" b="1" dirty="0">
                <a:solidFill>
                  <a:srgbClr val="FFFFFF"/>
                </a:solidFill>
                <a:cs typeface="Times New Roman" panose="02020603050405020304" pitchFamily="18" charset="0"/>
              </a:rPr>
              <a:t>لكنْ ليسياس الأميرَ قد أتى بعنفٍ شديدٍ و أخذهُ مِن بينَ أيدينا و أمرَ المُشتكينَ عليهِ أن يأتوا إليكَ. </a:t>
            </a:r>
            <a:r>
              <a:rPr kumimoji="0" lang="ar-EG" sz="38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و مِنه يُمكنكَ إذا فحصته أن تعلمَ جميعَ هذهِ الأمور التي نشتكي بها عليهِ . ثم وافقهُ اليهودُ قائلينَ إنَّ هذهِ الأمورَ قد صارت هكذا . </a:t>
            </a:r>
            <a:endParaRPr lang="en-GB" sz="3800" dirty="0"/>
          </a:p>
        </p:txBody>
      </p:sp>
    </p:spTree>
    <p:extLst>
      <p:ext uri="{BB962C8B-B14F-4D97-AF65-F5344CB8AC3E}">
        <p14:creationId xmlns:p14="http://schemas.microsoft.com/office/powerpoint/2010/main" val="2888599084"/>
      </p:ext>
    </p:extLst>
  </p:cSld>
  <p:clrMapOvr>
    <a:masterClrMapping/>
  </p:clrMapOvr>
</p:sld>
</file>

<file path=ppt/slides/slide8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E3A1-53B5-4C9A-9428-ED79DAEAF4FD}"/>
              </a:ext>
            </a:extLst>
          </p:cNvPr>
          <p:cNvSpPr txBox="1">
            <a:spLocks/>
          </p:cNvSpPr>
          <p:nvPr/>
        </p:nvSpPr>
        <p:spPr bwMode="auto">
          <a:xfrm>
            <a:off x="0" y="3630706"/>
            <a:ext cx="9144000" cy="6857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( 142 : 6 و 7 )</a:t>
            </a:r>
          </a:p>
        </p:txBody>
      </p:sp>
      <p:sp>
        <p:nvSpPr>
          <p:cNvPr id="3" name="Content Placeholder 3">
            <a:extLst>
              <a:ext uri="{FF2B5EF4-FFF2-40B4-BE49-F238E27FC236}">
                <a16:creationId xmlns:a16="http://schemas.microsoft.com/office/drawing/2014/main" id="{EC3AE768-C548-436D-9C3B-3FBCA5D17E07}"/>
              </a:ext>
            </a:extLst>
          </p:cNvPr>
          <p:cNvSpPr txBox="1">
            <a:spLocks/>
          </p:cNvSpPr>
          <p:nvPr/>
        </p:nvSpPr>
        <p:spPr bwMode="auto">
          <a:xfrm>
            <a:off x="0" y="4457343"/>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000" b="1" dirty="0">
                <a:solidFill>
                  <a:srgbClr val="FFFFFF"/>
                </a:solidFill>
                <a:latin typeface="CS New Athanasius" panose="020B0500000000000000" pitchFamily="34" charset="0"/>
                <a:cs typeface="Times New Roman" panose="02020603050405020304" pitchFamily="18" charset="0"/>
              </a:rPr>
              <a:t>بسطتُ يديَّ إليكَ. صارتْ لكَ نفسي مِثلَ أرضٍ عَديمةِ الماءِ. استجبْ ليَّ يا ربُ عَاجلاً.</a:t>
            </a:r>
          </a:p>
          <a:p>
            <a:pPr algn="ctr" rtl="1" eaLnBrk="1" hangingPunct="1"/>
            <a:r>
              <a:rPr lang="ar-EG" sz="5000" b="1" dirty="0">
                <a:solidFill>
                  <a:srgbClr val="FFFFFF"/>
                </a:solidFill>
                <a:latin typeface="CS New Athanasius" panose="020B0500000000000000" pitchFamily="34" charset="0"/>
                <a:cs typeface="Times New Roman" panose="02020603050405020304" pitchFamily="18" charset="0"/>
              </a:rPr>
              <a:t> فقد فنِيَتْ رُوحي . </a:t>
            </a:r>
          </a:p>
        </p:txBody>
      </p:sp>
    </p:spTree>
    <p:extLst>
      <p:ext uri="{BB962C8B-B14F-4D97-AF65-F5344CB8AC3E}">
        <p14:creationId xmlns:p14="http://schemas.microsoft.com/office/powerpoint/2010/main" val="417907888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4034" name="Title 1"/>
          <p:cNvSpPr txBox="1">
            <a:spLocks/>
          </p:cNvSpPr>
          <p:nvPr/>
        </p:nvSpPr>
        <p:spPr bwMode="auto">
          <a:xfrm>
            <a:off x="0" y="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( 24:14ـ1:15ـ3)</a:t>
            </a:r>
          </a:p>
        </p:txBody>
      </p:sp>
      <p:sp>
        <p:nvSpPr>
          <p:cNvPr id="44035" name="Content Placeholder 3"/>
          <p:cNvSpPr txBox="1">
            <a:spLocks/>
          </p:cNvSpPr>
          <p:nvPr/>
        </p:nvSpPr>
        <p:spPr bwMode="auto">
          <a:xfrm>
            <a:off x="0" y="4345206"/>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100" b="1" dirty="0">
                <a:solidFill>
                  <a:srgbClr val="FFFFFF"/>
                </a:solidFill>
                <a:latin typeface="Times New Roman" panose="02020603050405020304" pitchFamily="18" charset="0"/>
                <a:cs typeface="Times New Roman" panose="02020603050405020304" pitchFamily="18" charset="0"/>
              </a:rPr>
              <a:t>و لما اجتازوا في بيسيدية أتيا إلى بَمفيلية . و تكلما بالكلمةِ في بَرجة ثم نَزَلا إلى أتالية . و من هُناكَ أقلعا إلى إنطاكية حيثُ كانا قد اُسلِما بنعمةِ اللهِ إلى العمل الذى أكملاهُ . و لما قدُما و جَمعا الكنيسة أخبرا بكلِّ ما </a:t>
            </a:r>
            <a:r>
              <a:rPr lang="ar-EG" sz="3100" b="1" dirty="0">
                <a:solidFill>
                  <a:srgbClr val="FFFFFF"/>
                </a:solidFill>
                <a:latin typeface="Times New Roman" panose="02020603050405020304" pitchFamily="18" charset="0"/>
              </a:rPr>
              <a:t>صنعَ اللهُ معهما و أنه فتحَ للأممِ بابَ الإيمانِ . و مكثا هناكَ زماناً ليسَ بقليلٍ معَ التلاميذِ و انحدرَ قومٌ من اليهوديةِ و كانوا يُعلمونَ الاخوة . </a:t>
            </a:r>
            <a:endParaRPr lang="ar-EG" sz="31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8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72FDB7-9782-4FDD-B2F8-9678F3ED0317}"/>
              </a:ext>
            </a:extLst>
          </p:cNvPr>
          <p:cNvSpPr txBox="1">
            <a:spLocks/>
          </p:cNvSpPr>
          <p:nvPr/>
        </p:nvSpPr>
        <p:spPr bwMode="auto">
          <a:xfrm>
            <a:off x="0" y="3603812"/>
            <a:ext cx="9144000" cy="73940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SA"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لوقا البشير (9: 12-17)</a:t>
            </a:r>
            <a:endParaRPr kumimoji="0" lang="en-US"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5" name="Content Placeholder 3">
            <a:extLst>
              <a:ext uri="{FF2B5EF4-FFF2-40B4-BE49-F238E27FC236}">
                <a16:creationId xmlns:a16="http://schemas.microsoft.com/office/drawing/2014/main" id="{5033FEA1-D010-4CB7-B21E-4BB79F386A34}"/>
              </a:ext>
            </a:extLst>
          </p:cNvPr>
          <p:cNvSpPr txBox="1">
            <a:spLocks/>
          </p:cNvSpPr>
          <p:nvPr/>
        </p:nvSpPr>
        <p:spPr bwMode="auto">
          <a:xfrm>
            <a:off x="0" y="429605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defTabSz="914400" rtl="1" eaLnBrk="0" fontAlgn="base" hangingPunct="0">
              <a:spcBef>
                <a:spcPct val="20000"/>
              </a:spcBef>
              <a:spcAft>
                <a:spcPct val="0"/>
              </a:spcAft>
            </a:pPr>
            <a:r>
              <a:rPr lang="ar-EG" sz="3200" b="1" dirty="0">
                <a:solidFill>
                  <a:srgbClr val="FFFFFF"/>
                </a:solidFill>
                <a:cs typeface="Times New Roman" panose="02020603050405020304" pitchFamily="18" charset="0"/>
              </a:rPr>
              <a:t>و كانَ النهارُ قد بدأ أن يميلَ فتقدمَ إليه الإثنا عَشرَ و قالوا لهُ : اصرفْ الجمعَ ليذهبوا إلى القرى التي حَولنا و الحقولِ ليَستريحوا و يَجدوا ما يأكلونهُ لأننا هَهنا في موضعٍ خلاءٍ . فقالَ لهم : أعطوهم أنتم ليأكلوا . فقالوا ليسَ عِندنا أكثرَ مِنْ خمسةِ أرغفةٍ و سمكتينِ إلا أنْ نذهبَ و نبتاعَ طعاماً لهذا الشعبِ كلهِ . لأنهم كانوا نحوَ خمسةِ آلافِ رجلٍ . </a:t>
            </a:r>
          </a:p>
        </p:txBody>
      </p:sp>
    </p:spTree>
    <p:extLst>
      <p:ext uri="{BB962C8B-B14F-4D97-AF65-F5344CB8AC3E}">
        <p14:creationId xmlns:p14="http://schemas.microsoft.com/office/powerpoint/2010/main" val="689272999"/>
      </p:ext>
    </p:extLst>
  </p:cSld>
  <p:clrMapOvr>
    <a:masterClrMapping/>
  </p:clrMapOvr>
</p:sld>
</file>

<file path=ppt/slides/slide8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D6AC84-DF05-4307-86CD-4857DBC63F9E}"/>
              </a:ext>
            </a:extLst>
          </p:cNvPr>
          <p:cNvSpPr txBox="1"/>
          <p:nvPr/>
        </p:nvSpPr>
        <p:spPr>
          <a:xfrm>
            <a:off x="0" y="4394137"/>
            <a:ext cx="9144000" cy="2185214"/>
          </a:xfrm>
          <a:prstGeom prst="rect">
            <a:avLst/>
          </a:prstGeom>
          <a:noFill/>
        </p:spPr>
        <p:txBody>
          <a:bodyPr wrap="square">
            <a:spAutoFit/>
          </a:bodyPr>
          <a:lstStyle/>
          <a:p>
            <a:pPr algn="r"/>
            <a:r>
              <a:rPr kumimoji="0" lang="ar-EG" sz="34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فقالَ لتلاميذه : أتكئوهم فرقاً خمسينَ خمسينَ. ففعلوا هكذا و أتكاؤا الجميعَ. فأخذ الأرغفة الخمسة و السمكتينَ. و نظرَ إلى السماءِ و باركها ثم كسرها و أعطى التلاميذ ليُقدموا للجمعِ. فأكلوا و شبعوا جميعاً. و رفعوا ما فضَلَ عنهم مِن الكِسَرِ اثنتىْ عشرة قفة مَملؤة.</a:t>
            </a:r>
            <a:endParaRPr lang="en-GB" sz="3400" dirty="0"/>
          </a:p>
        </p:txBody>
      </p:sp>
    </p:spTree>
    <p:extLst>
      <p:ext uri="{BB962C8B-B14F-4D97-AF65-F5344CB8AC3E}">
        <p14:creationId xmlns:p14="http://schemas.microsoft.com/office/powerpoint/2010/main" val="542745757"/>
      </p:ext>
    </p:extLst>
  </p:cSld>
  <p:clrMapOvr>
    <a:masterClrMapping/>
  </p:clrMapOvr>
</p:sld>
</file>

<file path=ppt/slides/slide8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2030077"/>
      </p:ext>
    </p:extLst>
  </p:cSld>
  <p:clrMapOvr>
    <a:masterClrMapping/>
  </p:clrMapOvr>
  <mc:AlternateContent xmlns:mc="http://schemas.openxmlformats.org/markup-compatibility/2006">
    <mc:Choice xmlns:p14="http://schemas.microsoft.com/office/powerpoint/2010/main" Requires="p14">
      <p:transition spd="slow" p14:dur="2000" advClick="0" advTm="0"/>
    </mc:Choice>
    <mc:Fallback>
      <p:transition spd="slow" advClick="0" advTm="0"/>
    </mc:Fallback>
  </mc:AlternateContent>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9A13E8B-4F4F-4EAE-B94D-9BF3E7FA7BB9}"/>
              </a:ext>
            </a:extLst>
          </p:cNvPr>
          <p:cNvSpPr txBox="1"/>
          <p:nvPr/>
        </p:nvSpPr>
        <p:spPr>
          <a:xfrm>
            <a:off x="-134471" y="4345206"/>
            <a:ext cx="9278471" cy="2400657"/>
          </a:xfrm>
          <a:prstGeom prst="rect">
            <a:avLst/>
          </a:prstGeom>
          <a:noFill/>
        </p:spPr>
        <p:txBody>
          <a:bodyPr vert="horz" wrap="square" rtlCol="0">
            <a:spAutoFit/>
          </a:bodyPr>
          <a:lstStyle/>
          <a:p>
            <a:pPr algn="r" rtl="1"/>
            <a:r>
              <a:rPr lang="ar-EG" sz="3000" b="1" dirty="0">
                <a:solidFill>
                  <a:srgbClr val="FFFFFF"/>
                </a:solidFill>
                <a:latin typeface="Times New Roman" panose="02020603050405020304" pitchFamily="18" charset="0"/>
              </a:rPr>
              <a:t>إن لم تختتنوا حسَبَ عادةِ موسى لا يمكنكم أن تخلصوا . فلما حصَل لبولسَ و برنابا مُشاحنة ليستْ بقليلةٍ معهم رتبوا أن يصعدَ بولسُ و برنابا و أناسٌ آخرونَ منهم ، إلى الرسل و المشايخ الذينَ بأورشليمَ لينظروا في هذهِ المُنازعةِ . فهؤلاءِ بعدما شيعتهمُ الكنيسة اجتازوا في فِينقية و السامرةِ يُخبرونهم برجوعِ الأمم و كانوا يَصنعونَ سروراً عظيماً لجميع الاخوةِ .</a:t>
            </a:r>
            <a:endParaRPr lang="en-GB" sz="3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567833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177C-225A-4405-94A4-7B300BA5BFD5}"/>
              </a:ext>
            </a:extLst>
          </p:cNvPr>
          <p:cNvSpPr txBox="1">
            <a:spLocks/>
          </p:cNvSpPr>
          <p:nvPr/>
        </p:nvSpPr>
        <p:spPr bwMode="auto">
          <a:xfrm>
            <a:off x="0" y="358003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( 1:65،2)</a:t>
            </a:r>
          </a:p>
        </p:txBody>
      </p:sp>
      <p:sp>
        <p:nvSpPr>
          <p:cNvPr id="3" name="Content Placeholder 3">
            <a:extLst>
              <a:ext uri="{FF2B5EF4-FFF2-40B4-BE49-F238E27FC236}">
                <a16:creationId xmlns:a16="http://schemas.microsoft.com/office/drawing/2014/main" id="{D5531719-3DA7-4276-A788-1D3C9C1B68AE}"/>
              </a:ext>
            </a:extLst>
          </p:cNvPr>
          <p:cNvSpPr txBox="1">
            <a:spLocks/>
          </p:cNvSpPr>
          <p:nvPr/>
        </p:nvSpPr>
        <p:spPr bwMode="auto">
          <a:xfrm>
            <a:off x="0" y="43452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400" b="1">
                <a:solidFill>
                  <a:srgbClr val="FFFFFF"/>
                </a:solidFill>
                <a:latin typeface="Times New Roman" panose="02020603050405020304" pitchFamily="18" charset="0"/>
                <a:cs typeface="Times New Roman" panose="02020603050405020304" pitchFamily="18" charset="0"/>
              </a:rPr>
              <a:t>هللوا للهِ يا كلَّ الأرض . و رتـِّـلوا لاسمهِ و اعطوا مَجداً لتسبيحهِ . فلتسجدْ لكَ الأرضُ كلُها .  </a:t>
            </a:r>
          </a:p>
        </p:txBody>
      </p:sp>
    </p:spTree>
    <p:extLst>
      <p:ext uri="{BB962C8B-B14F-4D97-AF65-F5344CB8AC3E}">
        <p14:creationId xmlns:p14="http://schemas.microsoft.com/office/powerpoint/2010/main" val="40306366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AE0F864-424C-48C1-8958-37B0146D7D63}"/>
              </a:ext>
            </a:extLst>
          </p:cNvPr>
          <p:cNvSpPr>
            <a:spLocks noGrp="1"/>
          </p:cNvSpPr>
          <p:nvPr/>
        </p:nvSpPr>
        <p:spPr bwMode="auto">
          <a:xfrm>
            <a:off x="0" y="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0" fontAlgn="base" latinLnBrk="0" hangingPunct="0">
              <a:lnSpc>
                <a:spcPct val="100000"/>
              </a:lnSpc>
              <a:spcBef>
                <a:spcPct val="0"/>
              </a:spcBef>
              <a:spcAft>
                <a:spcPct val="0"/>
              </a:spcAft>
              <a:buClrTx/>
              <a:buSzTx/>
              <a:buFontTx/>
              <a:buNone/>
              <a:tabLst/>
              <a:defRPr/>
            </a:pPr>
            <a:r>
              <a:rPr kumimoji="0" lang="ar-SA"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لوقا البشير (1:5ـ11)</a:t>
            </a:r>
            <a:endParaRPr kumimoji="0" lang="en-US"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5" name="Content Placeholder 2">
            <a:extLst>
              <a:ext uri="{FF2B5EF4-FFF2-40B4-BE49-F238E27FC236}">
                <a16:creationId xmlns:a16="http://schemas.microsoft.com/office/drawing/2014/main" id="{1DE4E114-7250-42F4-BDC7-319559ECAC9D}"/>
              </a:ext>
            </a:extLst>
          </p:cNvPr>
          <p:cNvSpPr>
            <a:spLocks noGrp="1"/>
          </p:cNvSpPr>
          <p:nvPr/>
        </p:nvSpPr>
        <p:spPr bwMode="auto">
          <a:xfrm>
            <a:off x="0" y="765175"/>
            <a:ext cx="9144000" cy="1431161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algn="justLow" eaLnBrk="1" hangingPunct="1">
              <a:buFontTx/>
              <a:buNone/>
            </a:pPr>
            <a:r>
              <a:rPr lang="ar-SA" sz="4400" b="1" dirty="0">
                <a:solidFill>
                  <a:schemeClr val="tx1"/>
                </a:solidFill>
                <a:cs typeface="Times New Roman" panose="02020603050405020304" pitchFamily="18" charset="0"/>
              </a:rPr>
              <a:t>و حدثَ لما اجتمعَ عليهِ الجموعُ ليسمعوا كلامَ اللهِ كان هو واقفاً عِند بُحيرةِ جنيسارت فرأى سفينتينِ واقفتينِ عندَ البُحيرةِ و الصيادونَ قد صعدوا عليهما و غسلوا شباكهم . فصعدَ إلى إحدى السفينتين التى كانت لسمعانَ و قالَ لهُ أنْ يُبعدها قليلاً عن الشاطئ و جلسَ يُعلمُ الجموعَ من السفينةِ</a:t>
            </a:r>
            <a:r>
              <a:rPr kumimoji="0" lang="ar-SA"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و لما فرغَ من الكلام قالَ لسمعان : تقدم إلى العمق و القوا شباكَكم للصيدِ . فأجابَ سمعانُ و قال لهُ : أيُها المُعلمُ قد تعبنا الليلَ كلهُ و لم نصطدْ شيئاً و لكن بكلمتكَ نطرحُ الشباكَ . و لما فعلوا ذلك جَمعُوا سمكاً كثيراً جداً و كادت شباكهم تتخرقُ فأشاروا إلى شركائهم الذين في السفينةِ الأخرى أن يأتوا ويساعدوهم فأتوا و ملأوا السفينتين حتى كادتا تغرقان . فلما رأى سمعانُ بطرسُ ( ذلك ) خرَّ عِندَ قدمي يسوعَ قائلاً : اخرُجْ عني يا ربُ فإني رجلٌ خاطئٌ . إذ اعتراهُ خوفٌ هو و كلُ من معهُ</a:t>
            </a:r>
            <a:r>
              <a:rPr kumimoji="0" lang="ar-EG"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44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على صيد السمكِ الذى اصطادوهُ . و كذلكَ أيضاً يعقوبُ و يوحنا ابنا زبدى اللذان كانا شريكي سمعانَ . فقالَ يسوعُ لسمعانَ لا تخفْ ، فإنك من الآن تكونَ صياداً تصطادُ الناسَ . و لما جذبوا السفينتين إلى الشاطئ تركوا كل شيءٍ و تبعوه .</a:t>
            </a:r>
            <a:endParaRPr lang="ar-SA" sz="4400" b="1"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7606440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9474"/>
      </p:ext>
    </p:extLst>
  </p:cSld>
  <p:clrMapOvr>
    <a:masterClrMapping/>
  </p:clrMapOvr>
  <p:transition spd="slow" advClick="0" advTm="0"/>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Title 1"/>
          <p:cNvSpPr>
            <a:spLocks noGrp="1"/>
          </p:cNvSpPr>
          <p:nvPr>
            <p:ph type="title"/>
          </p:nvPr>
        </p:nvSpPr>
        <p:spPr bwMode="auto">
          <a:xfrm>
            <a:off x="-1447800" y="19050"/>
            <a:ext cx="14478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بابه 3</a:t>
            </a:r>
            <a:endParaRPr lang="en-US"/>
          </a:p>
        </p:txBody>
      </p:sp>
      <p:sp>
        <p:nvSpPr>
          <p:cNvPr id="47107"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رسالة معلمنا بولس الرسول الأولى إلى كورنثوس ( 16 : 12 - 24) </a:t>
            </a:r>
          </a:p>
        </p:txBody>
      </p:sp>
      <p:sp>
        <p:nvSpPr>
          <p:cNvPr id="47108"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و أما من جهةِ أبلوسَ الأخ فطلبتُ إليهِ كثيراً : أن يأتي معَ الاخوةِ و لم تكنْ لهُ إرادة البتة أن يأتي الآنَ ، و لكنْ سيأتي متى توفقَ الوقتُ . اسهروا و اثبُتوا في الإيمان ، تجلدوا وتشجعوا لتكنْ كلُ أموركم بالمحبةِ . و </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DBFAEE-2302-46D3-825F-8ECF4EE1D53D}"/>
              </a:ext>
            </a:extLst>
          </p:cNvPr>
          <p:cNvSpPr txBox="1">
            <a:spLocks/>
          </p:cNvSpPr>
          <p:nvPr/>
        </p:nvSpPr>
        <p:spPr bwMode="auto">
          <a:xfrm>
            <a:off x="0" y="3610535"/>
            <a:ext cx="9144000" cy="7455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marL="0" marR="0" lvl="0" indent="0" algn="ctr" defTabSz="914400" rtl="1" eaLnBrk="1" fontAlgn="base" latinLnBrk="0" hangingPunct="1">
              <a:lnSpc>
                <a:spcPct val="100000"/>
              </a:lnSpc>
              <a:spcBef>
                <a:spcPct val="0"/>
              </a:spcBef>
              <a:spcAft>
                <a:spcPct val="0"/>
              </a:spcAft>
              <a:buClrTx/>
              <a:buSzTx/>
              <a:buFontTx/>
              <a:buNone/>
              <a:tabLst/>
              <a:defRPr/>
            </a:pPr>
            <a:r>
              <a:rPr kumimoji="0" lang="ar-SA"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الإنجيل من بشارة معلمنا لوقا البشير ( 28:7ـ35)</a:t>
            </a:r>
            <a:endParaRPr kumimoji="0" lang="en-US" sz="4400" b="1" i="0" u="sng"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endParaRPr>
          </a:p>
        </p:txBody>
      </p:sp>
      <p:sp>
        <p:nvSpPr>
          <p:cNvPr id="5" name="Content Placeholder 2">
            <a:extLst>
              <a:ext uri="{FF2B5EF4-FFF2-40B4-BE49-F238E27FC236}">
                <a16:creationId xmlns:a16="http://schemas.microsoft.com/office/drawing/2014/main" id="{6DBE603E-3F9A-4289-AC2B-57E5E1F93CDF}"/>
              </a:ext>
            </a:extLst>
          </p:cNvPr>
          <p:cNvSpPr txBox="1">
            <a:spLocks/>
          </p:cNvSpPr>
          <p:nvPr/>
        </p:nvSpPr>
        <p:spPr bwMode="auto">
          <a:xfrm>
            <a:off x="0" y="4356046"/>
            <a:ext cx="9144000" cy="232634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buNone/>
            </a:pPr>
            <a:r>
              <a:rPr lang="ar-SA" sz="3200" b="1" dirty="0">
                <a:cs typeface="Times New Roman" panose="02020603050405020304" pitchFamily="18" charset="0"/>
              </a:rPr>
              <a:t>أقولُ لكم أنهُ ليسَ أحدٌ في مواليدِ النساءِ أعظمَ من يوحنا المعمدان . و لكنَّ الأصغرَ منهُ في ملكوتِ السمواتِ أعظمُ منه . و جميعُ الشعبِ إذ سمعوا والعشارون برروا اللهَ مُعتمدينَ بمعموديةِ يوحنا ‎. و أما الفريسيون والناموسيون فرفضوا مَشورة اللهِ من جهةِ أنفسهم و لم يَعتمدوا منهُ . بماذا أشبهُ</a:t>
            </a:r>
            <a:r>
              <a:rPr lang="ar-EG" sz="3200" b="1" dirty="0">
                <a:cs typeface="Times New Roman" panose="02020603050405020304" pitchFamily="18" charset="0"/>
              </a:rPr>
              <a:t> </a:t>
            </a:r>
            <a:r>
              <a:rPr lang="ar-SA" sz="3200" b="1" dirty="0">
                <a:cs typeface="Times New Roman" panose="02020603050405020304" pitchFamily="18" charset="0"/>
              </a:rPr>
              <a:t>أناسَ هذا الجيل و بمن يُشبهون ؟ </a:t>
            </a:r>
          </a:p>
        </p:txBody>
      </p:sp>
    </p:spTree>
    <p:extLst>
      <p:ext uri="{BB962C8B-B14F-4D97-AF65-F5344CB8AC3E}">
        <p14:creationId xmlns:p14="http://schemas.microsoft.com/office/powerpoint/2010/main" val="248053935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DEBD544-335A-4851-A0A4-DCA5086164ED}"/>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أطلبُ إليكمْ يا اخوتي أنتمْ تعرفونَ بيتَ استفاناسَ و فرتوناتوس أنهمْ باكورة أخائية . و قد رتبوا نفوسهم لخدمةِ القديسينَ كي تخضعوا أنتمْ أيضاً لمثلِ هؤلاءِ القوم و كلِّ مَنْ يشتركُ في العملِ و يتعبُ . ثم إني أفرحُ بمجيءِ استفاناسَ و فرتوناتوسَ واخائيكوسَ لأنَ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52934626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03356FE-2D84-43D0-BC55-7A5B87E95BB6}"/>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نُقصانكم قدْ أتموهُ هؤلاءِ . إذ أراحوا روحي و رُوحكم . فاعرفوا مثلَ هؤلاءِ القوم . تسلمُ عليكمْ كنائسُ آسيا . يُسلمُ عليكم في الربِّ كثيراً أكيلا و بريسكلا معَ الكنيسةِ التي في بيتهما . يُسلمُ عَليكمْ جميعُ الاخوةِ الذينَ معي . سلموا بعضُكم على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2649838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8C59DF2-FDFB-48B4-881F-AA1ED65672A4}"/>
              </a:ext>
            </a:extLst>
          </p:cNvPr>
          <p:cNvSpPr txBox="1"/>
          <p:nvPr/>
        </p:nvSpPr>
        <p:spPr>
          <a:xfrm>
            <a:off x="0" y="4345206"/>
            <a:ext cx="9144000" cy="1569660"/>
          </a:xfrm>
          <a:prstGeom prst="rect">
            <a:avLst/>
          </a:prstGeom>
          <a:noFill/>
        </p:spPr>
        <p:txBody>
          <a:bodyPr vert="horz" rtlCol="0">
            <a:spAutoFit/>
          </a:bodyPr>
          <a:lstStyle/>
          <a:p>
            <a:pPr algn="r" rtl="1"/>
            <a:r>
              <a:rPr lang="ar-EG" sz="3200" b="1" dirty="0">
                <a:solidFill>
                  <a:srgbClr val="FFFFFF"/>
                </a:solidFill>
                <a:latin typeface="Times New Roman" panose="02020603050405020304" pitchFamily="18" charset="0"/>
              </a:rPr>
              <a:t>بعضٍ بقبلةٍ طاهرةٍ . سلامي بيدي أنا بولسَ . مَن لا يُحبُ الربَّ يسوعَ المسيحِ فليكنْ محروماً إلى مجيءِ الربِّ . نعمة ربنا يسوعَ المسيح مَعكم ، محبتي معَ جميعِكم في المسيحِ يسوعَ آمين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94558632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8" name="Title 1"/>
          <p:cNvSpPr txBox="1">
            <a:spLocks/>
          </p:cNvSpPr>
          <p:nvPr/>
        </p:nvSpPr>
        <p:spPr bwMode="auto">
          <a:xfrm>
            <a:off x="0" y="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الكاثوليكون من رسالة معلمنا يعقوب الرسول</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( 7:4ـ17)</a:t>
            </a:r>
          </a:p>
        </p:txBody>
      </p:sp>
      <p:sp>
        <p:nvSpPr>
          <p:cNvPr id="50179"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فاخضعوا للهِ قاوموا إبليسَ فيهربَ منكم . اقتربوا إلى اللهِ فيقتربَ إليكم . نقوا أيديكم أيها الخطاة و طهروا قلوبَكم يا ذوى الرأيين . اشقوا و نُوحوا و ابكوا ليتحول ضحككم إلى نوحٍ و فرحُكم إلى غمٍ . اتضِعوا قدامَ الربِّ فيرفعَكم . لا يذم </a:t>
            </a:r>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C6995BF-F930-45D7-B80B-FC299608B468}"/>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بعضُكم بعضاً أيُها الاخوة لئلا تُدانوا . لأنَ الذي يذمُ أخاهُ أو يدينُ أخاهُ يذمُ الناموسَ و يدينُ الناموسَ . و إن كنتَ تدينُ الناموسَ فلستَ عاملاً بالناموس بلْ دياناً لهُ . واحدٌ هو واضعُ الناموسِ ، و الديانُ القادرُ أن يُخلّصَ ويُهلِكَ فمَنْ أنتَ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509315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EC7D091-4533-484A-99C0-7307844D69B9}"/>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يا مَن تدينُ غيرَك ؟ . هلم الآنَ أيها القائلونَ نذهبُ اليومَ أو غداً إلى هذهِ المدينةِ و هناكَ نصرفُ سنة واحدة و نتجرُ و نربحُ . أنتم الذينَ لا تعرفونَ أمرَ الغدِ . لأنهُ ما هي حياتُكم ؟ إنها مثلُ غبار يَظهرُ قليلاً ثم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08811810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5E2921A-BC49-4197-A76A-39FBD54DE689}"/>
              </a:ext>
            </a:extLst>
          </p:cNvPr>
          <p:cNvSpPr txBox="1"/>
          <p:nvPr/>
        </p:nvSpPr>
        <p:spPr>
          <a:xfrm>
            <a:off x="0" y="4345206"/>
            <a:ext cx="9144000" cy="1569660"/>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يضمحلُ . عوضَ أنْ تقولوا إن شاءَ الربُ و عِشنا نفعلُ هذا أو ذاكَ . و أما الآنَ فإنكمْ تفتخرونَ في تعظمِكم ، كل افتخارٍ مثلِ هذا رديءٌ فمَن يعرفْ أنْ يعملَ حَسناً و لا يعملُ فذلكَ خطيئة لهُ .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7994657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Title 1"/>
          <p:cNvSpPr txBox="1">
            <a:spLocks/>
          </p:cNvSpPr>
          <p:nvPr/>
        </p:nvSpPr>
        <p:spPr bwMode="auto">
          <a:xfrm>
            <a:off x="0" y="0"/>
            <a:ext cx="91440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الإبركسيس من أعمال آبائنا الرسل القديسين </a:t>
            </a:r>
          </a:p>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( 4:15ـ12‎)</a:t>
            </a:r>
          </a:p>
        </p:txBody>
      </p:sp>
      <p:sp>
        <p:nvSpPr>
          <p:cNvPr id="54275" name="Content Placeholder 3"/>
          <p:cNvSpPr txBox="1">
            <a:spLocks/>
          </p:cNvSpPr>
          <p:nvPr/>
        </p:nvSpPr>
        <p:spPr bwMode="auto">
          <a:xfrm>
            <a:off x="0" y="4345206"/>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latin typeface="Times New Roman" panose="02020603050405020304" pitchFamily="18" charset="0"/>
                <a:cs typeface="Times New Roman" panose="02020603050405020304" pitchFamily="18" charset="0"/>
              </a:rPr>
              <a:t>و لما قدُموا إلى أورشليمَ قبَلهم أهلُ البيعةِ و الرسلُ و القـُسوسُ فاخبروهم بكلِّ ما صنعَ اللهُ مَعهم و لكنْ قامَ أناسٌ من الذينَ كانوا قدْ آمنوا من شيعةِ الفريسيينَ و قالوا إنهُ ينبغي أنْ يَختتنوا و يُوصوا بأن يَحفظوا ناموسَ موسى . فاجتمعَ الرسلُ </a:t>
            </a:r>
          </a:p>
        </p:txBody>
      </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20AE11C-409E-4277-BD2F-3303D97F3451}"/>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و المشايخُ لينظروا في هذا الأمر . فبعدَ ما حصَلتْ مناظرة كثيرة قامَ بطرسُ و قالَ لهم أيُها الرجالُ الاخوة أنتم تعلمونَ أنهُ منذ أيامٍ قديمةٍ اختارَ اللهُ بينكم أنهُ بفمي يسمعُ الأممُ كلمة الإنجيلِ و يُؤمنونَ و اللهُ العارفُ القلوبَ قد شهدَ لهم مُعطياً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3603524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67A0AB9-F3E6-435F-B047-5C5049AC439D}"/>
              </a:ext>
            </a:extLst>
          </p:cNvPr>
          <p:cNvSpPr txBox="1"/>
          <p:nvPr/>
        </p:nvSpPr>
        <p:spPr>
          <a:xfrm>
            <a:off x="0" y="4345206"/>
            <a:ext cx="9144000" cy="2062103"/>
          </a:xfrm>
          <a:prstGeom prst="rect">
            <a:avLst/>
          </a:prstGeom>
          <a:noFill/>
        </p:spPr>
        <p:txBody>
          <a:bodyPr vert="horz" rtlCol="0">
            <a:spAutoFit/>
          </a:bodyPr>
          <a:lstStyle/>
          <a:p>
            <a:pPr algn="r" rtl="1"/>
            <a:r>
              <a:rPr lang="ar-EG" sz="3200" b="1">
                <a:solidFill>
                  <a:srgbClr val="FFFFFF"/>
                </a:solidFill>
                <a:latin typeface="Times New Roman" panose="02020603050405020304" pitchFamily="18" charset="0"/>
              </a:rPr>
              <a:t>لهم الروحَ القدُسَ كما لنا أيضاً . و لم يُميز بيننا و بينهم بشيءٍ . إذ قد طهَّرَ بالإيمان قلوبَهم . فالآنَ لماذا تُجربونَ اللهَ بوَضعِ نير على عُنق التلاميذِ الذي لم يستطعْ آباؤنا و لا نحنُ أن نحملهُ . لكن بنعمةِ ربنا يسوعَ المسيح </a:t>
            </a:r>
            <a:endParaRPr lang="en-GB" sz="3200" b="1">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50338043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simpl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784</TotalTime>
  <Words>39643</Words>
  <Application>Microsoft Office PowerPoint</Application>
  <PresentationFormat>On-screen Show (4:3)</PresentationFormat>
  <Paragraphs>1156</Paragraphs>
  <Slides>842</Slides>
  <Notes>23</Notes>
  <HiddenSlides>801</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842</vt:i4>
      </vt:variant>
    </vt:vector>
  </HeadingPairs>
  <TitlesOfParts>
    <vt:vector size="851" baseType="lpstr">
      <vt:lpstr>Adobe Arabic</vt:lpstr>
      <vt:lpstr>Arial</vt:lpstr>
      <vt:lpstr>Calibri</vt:lpstr>
      <vt:lpstr>Calibri Light</vt:lpstr>
      <vt:lpstr>CS New Athanasius</vt:lpstr>
      <vt:lpstr>Times New Roman</vt:lpstr>
      <vt:lpstr>Office Theme</vt:lpstr>
      <vt:lpstr>simple</vt:lpstr>
      <vt:lpstr>1_simple</vt:lpstr>
      <vt:lpstr>PowerPoint Presentation</vt:lpstr>
      <vt:lpstr>الاحد الاول من توت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الاحد الثانى من توت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توت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توت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بابه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بابه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بابه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بابه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هاتور1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هاتور2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هاتور3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هاتور4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كيهك الأحد الأول</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كيهك الأحد الثانى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كيهك الأحد الثالث</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كيهك الأحد الرابع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الأحد الأول من شهر طوبى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طوبه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طوبه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طوبه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أمشير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أمشير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أمشير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أمشير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بشنس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بشنس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بؤونه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بؤونه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بؤونه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بؤونه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أبيب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أبيب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أبيب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أبيب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مسرى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مسرى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مسرى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مسرى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نسى</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الأحد الخامس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Wassfy</dc:creator>
  <cp:lastModifiedBy>John Wassfy</cp:lastModifiedBy>
  <cp:revision>64</cp:revision>
  <dcterms:created xsi:type="dcterms:W3CDTF">2024-06-26T20:01:11Z</dcterms:created>
  <dcterms:modified xsi:type="dcterms:W3CDTF">2024-10-06T09:04:46Z</dcterms:modified>
</cp:coreProperties>
</file>