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slides/slide1568.xml" ContentType="application/vnd.openxmlformats-officedocument.presentationml.slide+xml"/>
  <Override PartName="/ppt/slides/slide1569.xml" ContentType="application/vnd.openxmlformats-officedocument.presentationml.slide+xml"/>
  <Override PartName="/ppt/slides/slide1570.xml" ContentType="application/vnd.openxmlformats-officedocument.presentationml.slide+xml"/>
  <Override PartName="/ppt/slides/slide1571.xml" ContentType="application/vnd.openxmlformats-officedocument.presentationml.slide+xml"/>
  <Override PartName="/ppt/slides/slide1572.xml" ContentType="application/vnd.openxmlformats-officedocument.presentationml.slide+xml"/>
  <Override PartName="/ppt/slides/slide1573.xml" ContentType="application/vnd.openxmlformats-officedocument.presentationml.slide+xml"/>
  <Override PartName="/ppt/slides/slide1574.xml" ContentType="application/vnd.openxmlformats-officedocument.presentationml.slide+xml"/>
  <Override PartName="/ppt/slides/slide1575.xml" ContentType="application/vnd.openxmlformats-officedocument.presentationml.slide+xml"/>
  <Override PartName="/ppt/slides/slide1576.xml" ContentType="application/vnd.openxmlformats-officedocument.presentationml.slide+xml"/>
  <Override PartName="/ppt/slides/slide1577.xml" ContentType="application/vnd.openxmlformats-officedocument.presentationml.slide+xml"/>
  <Override PartName="/ppt/slides/slide1578.xml" ContentType="application/vnd.openxmlformats-officedocument.presentationml.slide+xml"/>
  <Override PartName="/ppt/slides/slide1579.xml" ContentType="application/vnd.openxmlformats-officedocument.presentationml.slide+xml"/>
  <Override PartName="/ppt/slides/slide1580.xml" ContentType="application/vnd.openxmlformats-officedocument.presentationml.slide+xml"/>
  <Override PartName="/ppt/slides/slide1581.xml" ContentType="application/vnd.openxmlformats-officedocument.presentationml.slide+xml"/>
  <Override PartName="/ppt/slides/slide1582.xml" ContentType="application/vnd.openxmlformats-officedocument.presentationml.slide+xml"/>
  <Override PartName="/ppt/slides/slide1583.xml" ContentType="application/vnd.openxmlformats-officedocument.presentationml.slide+xml"/>
  <Override PartName="/ppt/slides/slide1584.xml" ContentType="application/vnd.openxmlformats-officedocument.presentationml.slide+xml"/>
  <Override PartName="/ppt/slides/slide1585.xml" ContentType="application/vnd.openxmlformats-officedocument.presentationml.slide+xml"/>
  <Override PartName="/ppt/slides/slide1586.xml" ContentType="application/vnd.openxmlformats-officedocument.presentationml.slide+xml"/>
  <Override PartName="/ppt/slides/slide1587.xml" ContentType="application/vnd.openxmlformats-officedocument.presentationml.slide+xml"/>
  <Override PartName="/ppt/slides/slide1588.xml" ContentType="application/vnd.openxmlformats-officedocument.presentationml.slide+xml"/>
  <Override PartName="/ppt/slides/slide1589.xml" ContentType="application/vnd.openxmlformats-officedocument.presentationml.slide+xml"/>
  <Override PartName="/ppt/slides/slide1590.xml" ContentType="application/vnd.openxmlformats-officedocument.presentationml.slide+xml"/>
  <Override PartName="/ppt/slides/slide1591.xml" ContentType="application/vnd.openxmlformats-officedocument.presentationml.slide+xml"/>
  <Override PartName="/ppt/slides/slide1592.xml" ContentType="application/vnd.openxmlformats-officedocument.presentationml.slide+xml"/>
  <Override PartName="/ppt/slides/slide1593.xml" ContentType="application/vnd.openxmlformats-officedocument.presentationml.slide+xml"/>
  <Override PartName="/ppt/slides/slide1594.xml" ContentType="application/vnd.openxmlformats-officedocument.presentationml.slide+xml"/>
  <Override PartName="/ppt/slides/slide1595.xml" ContentType="application/vnd.openxmlformats-officedocument.presentationml.slide+xml"/>
  <Override PartName="/ppt/slides/slide1596.xml" ContentType="application/vnd.openxmlformats-officedocument.presentationml.slide+xml"/>
  <Override PartName="/ppt/slides/slide1597.xml" ContentType="application/vnd.openxmlformats-officedocument.presentationml.slide+xml"/>
  <Override PartName="/ppt/slides/slide1598.xml" ContentType="application/vnd.openxmlformats-officedocument.presentationml.slide+xml"/>
  <Override PartName="/ppt/slides/slide1599.xml" ContentType="application/vnd.openxmlformats-officedocument.presentationml.slide+xml"/>
  <Override PartName="/ppt/slides/slide1600.xml" ContentType="application/vnd.openxmlformats-officedocument.presentationml.slide+xml"/>
  <Override PartName="/ppt/slides/slide1601.xml" ContentType="application/vnd.openxmlformats-officedocument.presentationml.slide+xml"/>
  <Override PartName="/ppt/slides/slide1602.xml" ContentType="application/vnd.openxmlformats-officedocument.presentationml.slide+xml"/>
  <Override PartName="/ppt/slides/slide1603.xml" ContentType="application/vnd.openxmlformats-officedocument.presentationml.slide+xml"/>
  <Override PartName="/ppt/slides/slide1604.xml" ContentType="application/vnd.openxmlformats-officedocument.presentationml.slide+xml"/>
  <Override PartName="/ppt/slides/slide1605.xml" ContentType="application/vnd.openxmlformats-officedocument.presentationml.slide+xml"/>
  <Override PartName="/ppt/slides/slide1606.xml" ContentType="application/vnd.openxmlformats-officedocument.presentationml.slide+xml"/>
  <Override PartName="/ppt/slides/slide1607.xml" ContentType="application/vnd.openxmlformats-officedocument.presentationml.slide+xml"/>
  <Override PartName="/ppt/slides/slide1608.xml" ContentType="application/vnd.openxmlformats-officedocument.presentationml.slide+xml"/>
  <Override PartName="/ppt/slides/slide1609.xml" ContentType="application/vnd.openxmlformats-officedocument.presentationml.slide+xml"/>
  <Override PartName="/ppt/slides/slide1610.xml" ContentType="application/vnd.openxmlformats-officedocument.presentationml.slide+xml"/>
  <Override PartName="/ppt/slides/slide1611.xml" ContentType="application/vnd.openxmlformats-officedocument.presentationml.slide+xml"/>
  <Override PartName="/ppt/slides/slide1612.xml" ContentType="application/vnd.openxmlformats-officedocument.presentationml.slide+xml"/>
  <Override PartName="/ppt/slides/slide1613.xml" ContentType="application/vnd.openxmlformats-officedocument.presentationml.slide+xml"/>
  <Override PartName="/ppt/slides/slide1614.xml" ContentType="application/vnd.openxmlformats-officedocument.presentationml.slide+xml"/>
  <Override PartName="/ppt/slides/slide1615.xml" ContentType="application/vnd.openxmlformats-officedocument.presentationml.slide+xml"/>
  <Override PartName="/ppt/slides/slide1616.xml" ContentType="application/vnd.openxmlformats-officedocument.presentationml.slide+xml"/>
  <Override PartName="/ppt/slides/slide1617.xml" ContentType="application/vnd.openxmlformats-officedocument.presentationml.slide+xml"/>
  <Override PartName="/ppt/slides/slide1618.xml" ContentType="application/vnd.openxmlformats-officedocument.presentationml.slide+xml"/>
  <Override PartName="/ppt/slides/slide1619.xml" ContentType="application/vnd.openxmlformats-officedocument.presentationml.slide+xml"/>
  <Override PartName="/ppt/slides/slide1620.xml" ContentType="application/vnd.openxmlformats-officedocument.presentationml.slide+xml"/>
  <Override PartName="/ppt/slides/slide1621.xml" ContentType="application/vnd.openxmlformats-officedocument.presentationml.slide+xml"/>
  <Override PartName="/ppt/slides/slide1622.xml" ContentType="application/vnd.openxmlformats-officedocument.presentationml.slide+xml"/>
  <Override PartName="/ppt/slides/slide1623.xml" ContentType="application/vnd.openxmlformats-officedocument.presentationml.slide+xml"/>
  <Override PartName="/ppt/slides/slide1624.xml" ContentType="application/vnd.openxmlformats-officedocument.presentationml.slide+xml"/>
  <Override PartName="/ppt/slides/slide1625.xml" ContentType="application/vnd.openxmlformats-officedocument.presentationml.slide+xml"/>
  <Override PartName="/ppt/slides/slide1626.xml" ContentType="application/vnd.openxmlformats-officedocument.presentationml.slide+xml"/>
  <Override PartName="/ppt/slides/slide1627.xml" ContentType="application/vnd.openxmlformats-officedocument.presentationml.slide+xml"/>
  <Override PartName="/ppt/slides/slide1628.xml" ContentType="application/vnd.openxmlformats-officedocument.presentationml.slide+xml"/>
  <Override PartName="/ppt/slides/slide1629.xml" ContentType="application/vnd.openxmlformats-officedocument.presentationml.slide+xml"/>
  <Override PartName="/ppt/slides/slide1630.xml" ContentType="application/vnd.openxmlformats-officedocument.presentationml.slide+xml"/>
  <Override PartName="/ppt/slides/slide1631.xml" ContentType="application/vnd.openxmlformats-officedocument.presentationml.slide+xml"/>
  <Override PartName="/ppt/slides/slide1632.xml" ContentType="application/vnd.openxmlformats-officedocument.presentationml.slide+xml"/>
  <Override PartName="/ppt/slides/slide1633.xml" ContentType="application/vnd.openxmlformats-officedocument.presentationml.slide+xml"/>
  <Override PartName="/ppt/slides/slide1634.xml" ContentType="application/vnd.openxmlformats-officedocument.presentationml.slide+xml"/>
  <Override PartName="/ppt/slides/slide1635.xml" ContentType="application/vnd.openxmlformats-officedocument.presentationml.slide+xml"/>
  <Override PartName="/ppt/slides/slide1636.xml" ContentType="application/vnd.openxmlformats-officedocument.presentationml.slide+xml"/>
  <Override PartName="/ppt/slides/slide1637.xml" ContentType="application/vnd.openxmlformats-officedocument.presentationml.slide+xml"/>
  <Override PartName="/ppt/slides/slide1638.xml" ContentType="application/vnd.openxmlformats-officedocument.presentationml.slide+xml"/>
  <Override PartName="/ppt/slides/slide1639.xml" ContentType="application/vnd.openxmlformats-officedocument.presentationml.slide+xml"/>
  <Override PartName="/ppt/slides/slide1640.xml" ContentType="application/vnd.openxmlformats-officedocument.presentationml.slide+xml"/>
  <Override PartName="/ppt/slides/slide1641.xml" ContentType="application/vnd.openxmlformats-officedocument.presentationml.slide+xml"/>
  <Override PartName="/ppt/slides/slide1642.xml" ContentType="application/vnd.openxmlformats-officedocument.presentationml.slide+xml"/>
  <Override PartName="/ppt/slides/slide1643.xml" ContentType="application/vnd.openxmlformats-officedocument.presentationml.slide+xml"/>
  <Override PartName="/ppt/slides/slide1644.xml" ContentType="application/vnd.openxmlformats-officedocument.presentationml.slide+xml"/>
  <Override PartName="/ppt/slides/slide1645.xml" ContentType="application/vnd.openxmlformats-officedocument.presentationml.slide+xml"/>
  <Override PartName="/ppt/slides/slide1646.xml" ContentType="application/vnd.openxmlformats-officedocument.presentationml.slide+xml"/>
  <Override PartName="/ppt/slides/slide1647.xml" ContentType="application/vnd.openxmlformats-officedocument.presentationml.slide+xml"/>
  <Override PartName="/ppt/slides/slide1648.xml" ContentType="application/vnd.openxmlformats-officedocument.presentationml.slide+xml"/>
  <Override PartName="/ppt/slides/slide1649.xml" ContentType="application/vnd.openxmlformats-officedocument.presentationml.slide+xml"/>
  <Override PartName="/ppt/slides/slide1650.xml" ContentType="application/vnd.openxmlformats-officedocument.presentationml.slide+xml"/>
  <Override PartName="/ppt/slides/slide1651.xml" ContentType="application/vnd.openxmlformats-officedocument.presentationml.slide+xml"/>
  <Override PartName="/ppt/slides/slide1652.xml" ContentType="application/vnd.openxmlformats-officedocument.presentationml.slide+xml"/>
  <Override PartName="/ppt/slides/slide1653.xml" ContentType="application/vnd.openxmlformats-officedocument.presentationml.slide+xml"/>
  <Override PartName="/ppt/slides/slide1654.xml" ContentType="application/vnd.openxmlformats-officedocument.presentationml.slide+xml"/>
  <Override PartName="/ppt/slides/slide1655.xml" ContentType="application/vnd.openxmlformats-officedocument.presentationml.slide+xml"/>
  <Override PartName="/ppt/slides/slide1656.xml" ContentType="application/vnd.openxmlformats-officedocument.presentationml.slide+xml"/>
  <Override PartName="/ppt/slides/slide1657.xml" ContentType="application/vnd.openxmlformats-officedocument.presentationml.slide+xml"/>
  <Override PartName="/ppt/slides/slide1658.xml" ContentType="application/vnd.openxmlformats-officedocument.presentationml.slide+xml"/>
  <Override PartName="/ppt/slides/slide1659.xml" ContentType="application/vnd.openxmlformats-officedocument.presentationml.slide+xml"/>
  <Override PartName="/ppt/slides/slide1660.xml" ContentType="application/vnd.openxmlformats-officedocument.presentationml.slide+xml"/>
  <Override PartName="/ppt/slides/slide1661.xml" ContentType="application/vnd.openxmlformats-officedocument.presentationml.slide+xml"/>
  <Override PartName="/ppt/slides/slide1662.xml" ContentType="application/vnd.openxmlformats-officedocument.presentationml.slide+xml"/>
  <Override PartName="/ppt/slides/slide1663.xml" ContentType="application/vnd.openxmlformats-officedocument.presentationml.slide+xml"/>
  <Override PartName="/ppt/slides/slide1664.xml" ContentType="application/vnd.openxmlformats-officedocument.presentationml.slide+xml"/>
  <Override PartName="/ppt/slides/slide1665.xml" ContentType="application/vnd.openxmlformats-officedocument.presentationml.slide+xml"/>
  <Override PartName="/ppt/slides/slide1666.xml" ContentType="application/vnd.openxmlformats-officedocument.presentationml.slide+xml"/>
  <Override PartName="/ppt/slides/slide1667.xml" ContentType="application/vnd.openxmlformats-officedocument.presentationml.slide+xml"/>
  <Override PartName="/ppt/slides/slide1668.xml" ContentType="application/vnd.openxmlformats-officedocument.presentationml.slide+xml"/>
  <Override PartName="/ppt/slides/slide1669.xml" ContentType="application/vnd.openxmlformats-officedocument.presentationml.slide+xml"/>
  <Override PartName="/ppt/slides/slide1670.xml" ContentType="application/vnd.openxmlformats-officedocument.presentationml.slide+xml"/>
  <Override PartName="/ppt/slides/slide1671.xml" ContentType="application/vnd.openxmlformats-officedocument.presentationml.slide+xml"/>
  <Override PartName="/ppt/slides/slide1672.xml" ContentType="application/vnd.openxmlformats-officedocument.presentationml.slide+xml"/>
  <Override PartName="/ppt/slides/slide1673.xml" ContentType="application/vnd.openxmlformats-officedocument.presentationml.slide+xml"/>
  <Override PartName="/ppt/slides/slide1674.xml" ContentType="application/vnd.openxmlformats-officedocument.presentationml.slide+xml"/>
  <Override PartName="/ppt/slides/slide1675.xml" ContentType="application/vnd.openxmlformats-officedocument.presentationml.slide+xml"/>
  <Override PartName="/ppt/slides/slide1676.xml" ContentType="application/vnd.openxmlformats-officedocument.presentationml.slide+xml"/>
  <Override PartName="/ppt/slides/slide1677.xml" ContentType="application/vnd.openxmlformats-officedocument.presentationml.slide+xml"/>
  <Override PartName="/ppt/slides/slide1678.xml" ContentType="application/vnd.openxmlformats-officedocument.presentationml.slide+xml"/>
  <Override PartName="/ppt/slides/slide1679.xml" ContentType="application/vnd.openxmlformats-officedocument.presentationml.slide+xml"/>
  <Override PartName="/ppt/slides/slide1680.xml" ContentType="application/vnd.openxmlformats-officedocument.presentationml.slide+xml"/>
  <Override PartName="/ppt/slides/slide1681.xml" ContentType="application/vnd.openxmlformats-officedocument.presentationml.slide+xml"/>
  <Override PartName="/ppt/slides/slide1682.xml" ContentType="application/vnd.openxmlformats-officedocument.presentationml.slide+xml"/>
  <Override PartName="/ppt/slides/slide1683.xml" ContentType="application/vnd.openxmlformats-officedocument.presentationml.slide+xml"/>
  <Override PartName="/ppt/slides/slide1684.xml" ContentType="application/vnd.openxmlformats-officedocument.presentationml.slide+xml"/>
  <Override PartName="/ppt/slides/slide1685.xml" ContentType="application/vnd.openxmlformats-officedocument.presentationml.slide+xml"/>
  <Override PartName="/ppt/slides/slide1686.xml" ContentType="application/vnd.openxmlformats-officedocument.presentationml.slide+xml"/>
  <Override PartName="/ppt/slides/slide1687.xml" ContentType="application/vnd.openxmlformats-officedocument.presentationml.slide+xml"/>
  <Override PartName="/ppt/slides/slide1688.xml" ContentType="application/vnd.openxmlformats-officedocument.presentationml.slide+xml"/>
  <Override PartName="/ppt/slides/slide1689.xml" ContentType="application/vnd.openxmlformats-officedocument.presentationml.slide+xml"/>
  <Override PartName="/ppt/slides/slide1690.xml" ContentType="application/vnd.openxmlformats-officedocument.presentationml.slide+xml"/>
  <Override PartName="/ppt/slides/slide1691.xml" ContentType="application/vnd.openxmlformats-officedocument.presentationml.slide+xml"/>
  <Override PartName="/ppt/slides/slide1692.xml" ContentType="application/vnd.openxmlformats-officedocument.presentationml.slide+xml"/>
  <Override PartName="/ppt/slides/slide1693.xml" ContentType="application/vnd.openxmlformats-officedocument.presentationml.slide+xml"/>
  <Override PartName="/ppt/slides/slide1694.xml" ContentType="application/vnd.openxmlformats-officedocument.presentationml.slide+xml"/>
  <Override PartName="/ppt/slides/slide1695.xml" ContentType="application/vnd.openxmlformats-officedocument.presentationml.slide+xml"/>
  <Override PartName="/ppt/slides/slide1696.xml" ContentType="application/vnd.openxmlformats-officedocument.presentationml.slide+xml"/>
  <Override PartName="/ppt/slides/slide1697.xml" ContentType="application/vnd.openxmlformats-officedocument.presentationml.slide+xml"/>
  <Override PartName="/ppt/slides/slide1698.xml" ContentType="application/vnd.openxmlformats-officedocument.presentationml.slide+xml"/>
  <Override PartName="/ppt/slides/slide1699.xml" ContentType="application/vnd.openxmlformats-officedocument.presentationml.slide+xml"/>
  <Override PartName="/ppt/slides/slide1700.xml" ContentType="application/vnd.openxmlformats-officedocument.presentationml.slide+xml"/>
  <Override PartName="/ppt/slides/slide1701.xml" ContentType="application/vnd.openxmlformats-officedocument.presentationml.slide+xml"/>
  <Override PartName="/ppt/slides/slide1702.xml" ContentType="application/vnd.openxmlformats-officedocument.presentationml.slide+xml"/>
  <Override PartName="/ppt/slides/slide1703.xml" ContentType="application/vnd.openxmlformats-officedocument.presentationml.slide+xml"/>
  <Override PartName="/ppt/slides/slide1704.xml" ContentType="application/vnd.openxmlformats-officedocument.presentationml.slide+xml"/>
  <Override PartName="/ppt/slides/slide1705.xml" ContentType="application/vnd.openxmlformats-officedocument.presentationml.slide+xml"/>
  <Override PartName="/ppt/slides/slide1706.xml" ContentType="application/vnd.openxmlformats-officedocument.presentationml.slide+xml"/>
  <Override PartName="/ppt/slides/slide1707.xml" ContentType="application/vnd.openxmlformats-officedocument.presentationml.slide+xml"/>
  <Override PartName="/ppt/slides/slide1708.xml" ContentType="application/vnd.openxmlformats-officedocument.presentationml.slide+xml"/>
  <Override PartName="/ppt/slides/slide1709.xml" ContentType="application/vnd.openxmlformats-officedocument.presentationml.slide+xml"/>
  <Override PartName="/ppt/slides/slide1710.xml" ContentType="application/vnd.openxmlformats-officedocument.presentationml.slide+xml"/>
  <Override PartName="/ppt/slides/slide1711.xml" ContentType="application/vnd.openxmlformats-officedocument.presentationml.slide+xml"/>
  <Override PartName="/ppt/slides/slide1712.xml" ContentType="application/vnd.openxmlformats-officedocument.presentationml.slide+xml"/>
  <Override PartName="/ppt/slides/slide1713.xml" ContentType="application/vnd.openxmlformats-officedocument.presentationml.slide+xml"/>
  <Override PartName="/ppt/slides/slide1714.xml" ContentType="application/vnd.openxmlformats-officedocument.presentationml.slide+xml"/>
  <Override PartName="/ppt/slides/slide1715.xml" ContentType="application/vnd.openxmlformats-officedocument.presentationml.slide+xml"/>
  <Override PartName="/ppt/slides/slide1716.xml" ContentType="application/vnd.openxmlformats-officedocument.presentationml.slide+xml"/>
  <Override PartName="/ppt/slides/slide1717.xml" ContentType="application/vnd.openxmlformats-officedocument.presentationml.slide+xml"/>
  <Override PartName="/ppt/slides/slide1718.xml" ContentType="application/vnd.openxmlformats-officedocument.presentationml.slide+xml"/>
  <Override PartName="/ppt/slides/slide1719.xml" ContentType="application/vnd.openxmlformats-officedocument.presentationml.slide+xml"/>
  <Override PartName="/ppt/slides/slide1720.xml" ContentType="application/vnd.openxmlformats-officedocument.presentationml.slide+xml"/>
  <Override PartName="/ppt/slides/slide1721.xml" ContentType="application/vnd.openxmlformats-officedocument.presentationml.slide+xml"/>
  <Override PartName="/ppt/slides/slide1722.xml" ContentType="application/vnd.openxmlformats-officedocument.presentationml.slide+xml"/>
  <Override PartName="/ppt/slides/slide1723.xml" ContentType="application/vnd.openxmlformats-officedocument.presentationml.slide+xml"/>
  <Override PartName="/ppt/slides/slide1724.xml" ContentType="application/vnd.openxmlformats-officedocument.presentationml.slide+xml"/>
  <Override PartName="/ppt/slides/slide1725.xml" ContentType="application/vnd.openxmlformats-officedocument.presentationml.slide+xml"/>
  <Override PartName="/ppt/slides/slide1726.xml" ContentType="application/vnd.openxmlformats-officedocument.presentationml.slide+xml"/>
  <Override PartName="/ppt/slides/slide1727.xml" ContentType="application/vnd.openxmlformats-officedocument.presentationml.slide+xml"/>
  <Override PartName="/ppt/slides/slide1728.xml" ContentType="application/vnd.openxmlformats-officedocument.presentationml.slide+xml"/>
  <Override PartName="/ppt/slides/slide1729.xml" ContentType="application/vnd.openxmlformats-officedocument.presentationml.slide+xml"/>
  <Override PartName="/ppt/slides/slide1730.xml" ContentType="application/vnd.openxmlformats-officedocument.presentationml.slide+xml"/>
  <Override PartName="/ppt/slides/slide1731.xml" ContentType="application/vnd.openxmlformats-officedocument.presentationml.slide+xml"/>
  <Override PartName="/ppt/slides/slide1732.xml" ContentType="application/vnd.openxmlformats-officedocument.presentationml.slide+xml"/>
  <Override PartName="/ppt/slides/slide1733.xml" ContentType="application/vnd.openxmlformats-officedocument.presentationml.slide+xml"/>
  <Override PartName="/ppt/slides/slide1734.xml" ContentType="application/vnd.openxmlformats-officedocument.presentationml.slide+xml"/>
  <Override PartName="/ppt/slides/slide1735.xml" ContentType="application/vnd.openxmlformats-officedocument.presentationml.slide+xml"/>
  <Override PartName="/ppt/slides/slide1736.xml" ContentType="application/vnd.openxmlformats-officedocument.presentationml.slide+xml"/>
  <Override PartName="/ppt/slides/slide1737.xml" ContentType="application/vnd.openxmlformats-officedocument.presentationml.slide+xml"/>
  <Override PartName="/ppt/slides/slide1738.xml" ContentType="application/vnd.openxmlformats-officedocument.presentationml.slide+xml"/>
  <Override PartName="/ppt/slides/slide1739.xml" ContentType="application/vnd.openxmlformats-officedocument.presentationml.slide+xml"/>
  <Override PartName="/ppt/slides/slide1740.xml" ContentType="application/vnd.openxmlformats-officedocument.presentationml.slide+xml"/>
  <Override PartName="/ppt/slides/slide1741.xml" ContentType="application/vnd.openxmlformats-officedocument.presentationml.slide+xml"/>
  <Override PartName="/ppt/slides/slide1742.xml" ContentType="application/vnd.openxmlformats-officedocument.presentationml.slide+xml"/>
  <Override PartName="/ppt/slides/slide1743.xml" ContentType="application/vnd.openxmlformats-officedocument.presentationml.slide+xml"/>
  <Override PartName="/ppt/slides/slide1744.xml" ContentType="application/vnd.openxmlformats-officedocument.presentationml.slide+xml"/>
  <Override PartName="/ppt/slides/slide1745.xml" ContentType="application/vnd.openxmlformats-officedocument.presentationml.slide+xml"/>
  <Override PartName="/ppt/slides/slide1746.xml" ContentType="application/vnd.openxmlformats-officedocument.presentationml.slide+xml"/>
  <Override PartName="/ppt/slides/slide1747.xml" ContentType="application/vnd.openxmlformats-officedocument.presentationml.slide+xml"/>
  <Override PartName="/ppt/slides/slide1748.xml" ContentType="application/vnd.openxmlformats-officedocument.presentationml.slide+xml"/>
  <Override PartName="/ppt/slides/slide1749.xml" ContentType="application/vnd.openxmlformats-officedocument.presentationml.slide+xml"/>
  <Override PartName="/ppt/slides/slide1750.xml" ContentType="application/vnd.openxmlformats-officedocument.presentationml.slide+xml"/>
  <Override PartName="/ppt/slides/slide1751.xml" ContentType="application/vnd.openxmlformats-officedocument.presentationml.slide+xml"/>
  <Override PartName="/ppt/slides/slide1752.xml" ContentType="application/vnd.openxmlformats-officedocument.presentationml.slide+xml"/>
  <Override PartName="/ppt/slides/slide1753.xml" ContentType="application/vnd.openxmlformats-officedocument.presentationml.slide+xml"/>
  <Override PartName="/ppt/slides/slide1754.xml" ContentType="application/vnd.openxmlformats-officedocument.presentationml.slide+xml"/>
  <Override PartName="/ppt/slides/slide1755.xml" ContentType="application/vnd.openxmlformats-officedocument.presentationml.slide+xml"/>
  <Override PartName="/ppt/slides/slide1756.xml" ContentType="application/vnd.openxmlformats-officedocument.presentationml.slide+xml"/>
  <Override PartName="/ppt/slides/slide1757.xml" ContentType="application/vnd.openxmlformats-officedocument.presentationml.slide+xml"/>
  <Override PartName="/ppt/slides/slide1758.xml" ContentType="application/vnd.openxmlformats-officedocument.presentationml.slide+xml"/>
  <Override PartName="/ppt/slides/slide1759.xml" ContentType="application/vnd.openxmlformats-officedocument.presentationml.slide+xml"/>
  <Override PartName="/ppt/slides/slide1760.xml" ContentType="application/vnd.openxmlformats-officedocument.presentationml.slide+xml"/>
  <Override PartName="/ppt/slides/slide1761.xml" ContentType="application/vnd.openxmlformats-officedocument.presentationml.slide+xml"/>
  <Override PartName="/ppt/slides/slide1762.xml" ContentType="application/vnd.openxmlformats-officedocument.presentationml.slide+xml"/>
  <Override PartName="/ppt/slides/slide1763.xml" ContentType="application/vnd.openxmlformats-officedocument.presentationml.slide+xml"/>
  <Override PartName="/ppt/slides/slide1764.xml" ContentType="application/vnd.openxmlformats-officedocument.presentationml.slide+xml"/>
  <Override PartName="/ppt/slides/slide1765.xml" ContentType="application/vnd.openxmlformats-officedocument.presentationml.slide+xml"/>
  <Override PartName="/ppt/slides/slide1766.xml" ContentType="application/vnd.openxmlformats-officedocument.presentationml.slide+xml"/>
  <Override PartName="/ppt/slides/slide1767.xml" ContentType="application/vnd.openxmlformats-officedocument.presentationml.slide+xml"/>
  <Override PartName="/ppt/slides/slide1768.xml" ContentType="application/vnd.openxmlformats-officedocument.presentationml.slide+xml"/>
  <Override PartName="/ppt/slides/slide1769.xml" ContentType="application/vnd.openxmlformats-officedocument.presentationml.slide+xml"/>
  <Override PartName="/ppt/slides/slide1770.xml" ContentType="application/vnd.openxmlformats-officedocument.presentationml.slide+xml"/>
  <Override PartName="/ppt/slides/slide1771.xml" ContentType="application/vnd.openxmlformats-officedocument.presentationml.slide+xml"/>
  <Override PartName="/ppt/slides/slide1772.xml" ContentType="application/vnd.openxmlformats-officedocument.presentationml.slide+xml"/>
  <Override PartName="/ppt/slides/slide1773.xml" ContentType="application/vnd.openxmlformats-officedocument.presentationml.slide+xml"/>
  <Override PartName="/ppt/slides/slide1774.xml" ContentType="application/vnd.openxmlformats-officedocument.presentationml.slide+xml"/>
  <Override PartName="/ppt/slides/slide1775.xml" ContentType="application/vnd.openxmlformats-officedocument.presentationml.slide+xml"/>
  <Override PartName="/ppt/slides/slide1776.xml" ContentType="application/vnd.openxmlformats-officedocument.presentationml.slide+xml"/>
  <Override PartName="/ppt/slides/slide1777.xml" ContentType="application/vnd.openxmlformats-officedocument.presentationml.slide+xml"/>
  <Override PartName="/ppt/slides/slide1778.xml" ContentType="application/vnd.openxmlformats-officedocument.presentationml.slide+xml"/>
  <Override PartName="/ppt/slides/slide1779.xml" ContentType="application/vnd.openxmlformats-officedocument.presentationml.slide+xml"/>
  <Override PartName="/ppt/slides/slide1780.xml" ContentType="application/vnd.openxmlformats-officedocument.presentationml.slide+xml"/>
  <Override PartName="/ppt/slides/slide1781.xml" ContentType="application/vnd.openxmlformats-officedocument.presentationml.slide+xml"/>
  <Override PartName="/ppt/slides/slide1782.xml" ContentType="application/vnd.openxmlformats-officedocument.presentationml.slide+xml"/>
  <Override PartName="/ppt/slides/slide1783.xml" ContentType="application/vnd.openxmlformats-officedocument.presentationml.slide+xml"/>
  <Override PartName="/ppt/slides/slide1784.xml" ContentType="application/vnd.openxmlformats-officedocument.presentationml.slide+xml"/>
  <Override PartName="/ppt/slides/slide1785.xml" ContentType="application/vnd.openxmlformats-officedocument.presentationml.slide+xml"/>
  <Override PartName="/ppt/slides/slide1786.xml" ContentType="application/vnd.openxmlformats-officedocument.presentationml.slide+xml"/>
  <Override PartName="/ppt/slides/slide1787.xml" ContentType="application/vnd.openxmlformats-officedocument.presentationml.slide+xml"/>
  <Override PartName="/ppt/slides/slide1788.xml" ContentType="application/vnd.openxmlformats-officedocument.presentationml.slide+xml"/>
  <Override PartName="/ppt/slides/slide1789.xml" ContentType="application/vnd.openxmlformats-officedocument.presentationml.slide+xml"/>
  <Override PartName="/ppt/slides/slide1790.xml" ContentType="application/vnd.openxmlformats-officedocument.presentationml.slide+xml"/>
  <Override PartName="/ppt/slides/slide1791.xml" ContentType="application/vnd.openxmlformats-officedocument.presentationml.slide+xml"/>
  <Override PartName="/ppt/slides/slide1792.xml" ContentType="application/vnd.openxmlformats-officedocument.presentationml.slide+xml"/>
  <Override PartName="/ppt/slides/slide1793.xml" ContentType="application/vnd.openxmlformats-officedocument.presentationml.slide+xml"/>
  <Override PartName="/ppt/slides/slide1794.xml" ContentType="application/vnd.openxmlformats-officedocument.presentationml.slide+xml"/>
  <Override PartName="/ppt/slides/slide1795.xml" ContentType="application/vnd.openxmlformats-officedocument.presentationml.slide+xml"/>
  <Override PartName="/ppt/slides/slide1796.xml" ContentType="application/vnd.openxmlformats-officedocument.presentationml.slide+xml"/>
  <Override PartName="/ppt/slides/slide1797.xml" ContentType="application/vnd.openxmlformats-officedocument.presentationml.slide+xml"/>
  <Override PartName="/ppt/slides/slide1798.xml" ContentType="application/vnd.openxmlformats-officedocument.presentationml.slide+xml"/>
  <Override PartName="/ppt/slides/slide1799.xml" ContentType="application/vnd.openxmlformats-officedocument.presentationml.slide+xml"/>
  <Override PartName="/ppt/slides/slide1800.xml" ContentType="application/vnd.openxmlformats-officedocument.presentationml.slide+xml"/>
  <Override PartName="/ppt/slides/slide1801.xml" ContentType="application/vnd.openxmlformats-officedocument.presentationml.slide+xml"/>
  <Override PartName="/ppt/slides/slide1802.xml" ContentType="application/vnd.openxmlformats-officedocument.presentationml.slide+xml"/>
  <Override PartName="/ppt/slides/slide1803.xml" ContentType="application/vnd.openxmlformats-officedocument.presentationml.slide+xml"/>
  <Override PartName="/ppt/slides/slide1804.xml" ContentType="application/vnd.openxmlformats-officedocument.presentationml.slide+xml"/>
  <Override PartName="/ppt/slides/slide1805.xml" ContentType="application/vnd.openxmlformats-officedocument.presentationml.slide+xml"/>
  <Override PartName="/ppt/slides/slide1806.xml" ContentType="application/vnd.openxmlformats-officedocument.presentationml.slide+xml"/>
  <Override PartName="/ppt/slides/slide1807.xml" ContentType="application/vnd.openxmlformats-officedocument.presentationml.slide+xml"/>
  <Override PartName="/ppt/slides/slide1808.xml" ContentType="application/vnd.openxmlformats-officedocument.presentationml.slide+xml"/>
  <Override PartName="/ppt/slides/slide1809.xml" ContentType="application/vnd.openxmlformats-officedocument.presentationml.slide+xml"/>
  <Override PartName="/ppt/slides/slide1810.xml" ContentType="application/vnd.openxmlformats-officedocument.presentationml.slide+xml"/>
  <Override PartName="/ppt/slides/slide1811.xml" ContentType="application/vnd.openxmlformats-officedocument.presentationml.slide+xml"/>
  <Override PartName="/ppt/slides/slide1812.xml" ContentType="application/vnd.openxmlformats-officedocument.presentationml.slide+xml"/>
  <Override PartName="/ppt/slides/slide1813.xml" ContentType="application/vnd.openxmlformats-officedocument.presentationml.slide+xml"/>
  <Override PartName="/ppt/slides/slide1814.xml" ContentType="application/vnd.openxmlformats-officedocument.presentationml.slide+xml"/>
  <Override PartName="/ppt/slides/slide1815.xml" ContentType="application/vnd.openxmlformats-officedocument.presentationml.slide+xml"/>
  <Override PartName="/ppt/slides/slide1816.xml" ContentType="application/vnd.openxmlformats-officedocument.presentationml.slide+xml"/>
  <Override PartName="/ppt/slides/slide1817.xml" ContentType="application/vnd.openxmlformats-officedocument.presentationml.slide+xml"/>
  <Override PartName="/ppt/slides/slide1818.xml" ContentType="application/vnd.openxmlformats-officedocument.presentationml.slide+xml"/>
  <Override PartName="/ppt/slides/slide1819.xml" ContentType="application/vnd.openxmlformats-officedocument.presentationml.slide+xml"/>
  <Override PartName="/ppt/slides/slide1820.xml" ContentType="application/vnd.openxmlformats-officedocument.presentationml.slide+xml"/>
  <Override PartName="/ppt/slides/slide1821.xml" ContentType="application/vnd.openxmlformats-officedocument.presentationml.slide+xml"/>
  <Override PartName="/ppt/slides/slide1822.xml" ContentType="application/vnd.openxmlformats-officedocument.presentationml.slide+xml"/>
  <Override PartName="/ppt/slides/slide1823.xml" ContentType="application/vnd.openxmlformats-officedocument.presentationml.slide+xml"/>
  <Override PartName="/ppt/slides/slide1824.xml" ContentType="application/vnd.openxmlformats-officedocument.presentationml.slide+xml"/>
  <Override PartName="/ppt/slides/slide1825.xml" ContentType="application/vnd.openxmlformats-officedocument.presentationml.slide+xml"/>
  <Override PartName="/ppt/slides/slide1826.xml" ContentType="application/vnd.openxmlformats-officedocument.presentationml.slide+xml"/>
  <Override PartName="/ppt/slides/slide1827.xml" ContentType="application/vnd.openxmlformats-officedocument.presentationml.slide+xml"/>
  <Override PartName="/ppt/slides/slide1828.xml" ContentType="application/vnd.openxmlformats-officedocument.presentationml.slide+xml"/>
  <Override PartName="/ppt/slides/slide1829.xml" ContentType="application/vnd.openxmlformats-officedocument.presentationml.slide+xml"/>
  <Override PartName="/ppt/slides/slide1830.xml" ContentType="application/vnd.openxmlformats-officedocument.presentationml.slide+xml"/>
  <Override PartName="/ppt/slides/slide1831.xml" ContentType="application/vnd.openxmlformats-officedocument.presentationml.slide+xml"/>
  <Override PartName="/ppt/slides/slide1832.xml" ContentType="application/vnd.openxmlformats-officedocument.presentationml.slide+xml"/>
  <Override PartName="/ppt/slides/slide1833.xml" ContentType="application/vnd.openxmlformats-officedocument.presentationml.slide+xml"/>
  <Override PartName="/ppt/slides/slide1834.xml" ContentType="application/vnd.openxmlformats-officedocument.presentationml.slide+xml"/>
  <Override PartName="/ppt/slides/slide1835.xml" ContentType="application/vnd.openxmlformats-officedocument.presentationml.slide+xml"/>
  <Override PartName="/ppt/slides/slide1836.xml" ContentType="application/vnd.openxmlformats-officedocument.presentationml.slide+xml"/>
  <Override PartName="/ppt/slides/slide1837.xml" ContentType="application/vnd.openxmlformats-officedocument.presentationml.slide+xml"/>
  <Override PartName="/ppt/slides/slide1838.xml" ContentType="application/vnd.openxmlformats-officedocument.presentationml.slide+xml"/>
  <Override PartName="/ppt/slides/slide1839.xml" ContentType="application/vnd.openxmlformats-officedocument.presentationml.slide+xml"/>
  <Override PartName="/ppt/slides/slide1840.xml" ContentType="application/vnd.openxmlformats-officedocument.presentationml.slide+xml"/>
  <Override PartName="/ppt/slides/slide1841.xml" ContentType="application/vnd.openxmlformats-officedocument.presentationml.slide+xml"/>
  <Override PartName="/ppt/slides/slide1842.xml" ContentType="application/vnd.openxmlformats-officedocument.presentationml.slide+xml"/>
  <Override PartName="/ppt/slides/slide1843.xml" ContentType="application/vnd.openxmlformats-officedocument.presentationml.slide+xml"/>
  <Override PartName="/ppt/slides/slide1844.xml" ContentType="application/vnd.openxmlformats-officedocument.presentationml.slide+xml"/>
  <Override PartName="/ppt/slides/slide1845.xml" ContentType="application/vnd.openxmlformats-officedocument.presentationml.slide+xml"/>
  <Override PartName="/ppt/slides/slide1846.xml" ContentType="application/vnd.openxmlformats-officedocument.presentationml.slide+xml"/>
  <Override PartName="/ppt/slides/slide1847.xml" ContentType="application/vnd.openxmlformats-officedocument.presentationml.slide+xml"/>
  <Override PartName="/ppt/slides/slide1848.xml" ContentType="application/vnd.openxmlformats-officedocument.presentationml.slide+xml"/>
  <Override PartName="/ppt/slides/slide1849.xml" ContentType="application/vnd.openxmlformats-officedocument.presentationml.slide+xml"/>
  <Override PartName="/ppt/slides/slide1850.xml" ContentType="application/vnd.openxmlformats-officedocument.presentationml.slide+xml"/>
  <Override PartName="/ppt/slides/slide1851.xml" ContentType="application/vnd.openxmlformats-officedocument.presentationml.slide+xml"/>
  <Override PartName="/ppt/slides/slide1852.xml" ContentType="application/vnd.openxmlformats-officedocument.presentationml.slide+xml"/>
  <Override PartName="/ppt/slides/slide1853.xml" ContentType="application/vnd.openxmlformats-officedocument.presentationml.slide+xml"/>
  <Override PartName="/ppt/slides/slide1854.xml" ContentType="application/vnd.openxmlformats-officedocument.presentationml.slide+xml"/>
  <Override PartName="/ppt/slides/slide1855.xml" ContentType="application/vnd.openxmlformats-officedocument.presentationml.slide+xml"/>
  <Override PartName="/ppt/slides/slide1856.xml" ContentType="application/vnd.openxmlformats-officedocument.presentationml.slide+xml"/>
  <Override PartName="/ppt/slides/slide1857.xml" ContentType="application/vnd.openxmlformats-officedocument.presentationml.slide+xml"/>
  <Override PartName="/ppt/slides/slide1858.xml" ContentType="application/vnd.openxmlformats-officedocument.presentationml.slide+xml"/>
  <Override PartName="/ppt/slides/slide1859.xml" ContentType="application/vnd.openxmlformats-officedocument.presentationml.slide+xml"/>
  <Override PartName="/ppt/slides/slide1860.xml" ContentType="application/vnd.openxmlformats-officedocument.presentationml.slide+xml"/>
  <Override PartName="/ppt/slides/slide1861.xml" ContentType="application/vnd.openxmlformats-officedocument.presentationml.slide+xml"/>
  <Override PartName="/ppt/slides/slide1862.xml" ContentType="application/vnd.openxmlformats-officedocument.presentationml.slide+xml"/>
  <Override PartName="/ppt/slides/slide1863.xml" ContentType="application/vnd.openxmlformats-officedocument.presentationml.slide+xml"/>
  <Override PartName="/ppt/slides/slide1864.xml" ContentType="application/vnd.openxmlformats-officedocument.presentationml.slide+xml"/>
  <Override PartName="/ppt/slides/slide1865.xml" ContentType="application/vnd.openxmlformats-officedocument.presentationml.slide+xml"/>
  <Override PartName="/ppt/slides/slide1866.xml" ContentType="application/vnd.openxmlformats-officedocument.presentationml.slide+xml"/>
  <Override PartName="/ppt/slides/slide1867.xml" ContentType="application/vnd.openxmlformats-officedocument.presentationml.slide+xml"/>
  <Override PartName="/ppt/slides/slide1868.xml" ContentType="application/vnd.openxmlformats-officedocument.presentationml.slide+xml"/>
  <Override PartName="/ppt/slides/slide1869.xml" ContentType="application/vnd.openxmlformats-officedocument.presentationml.slide+xml"/>
  <Override PartName="/ppt/slides/slide1870.xml" ContentType="application/vnd.openxmlformats-officedocument.presentationml.slide+xml"/>
  <Override PartName="/ppt/slides/slide1871.xml" ContentType="application/vnd.openxmlformats-officedocument.presentationml.slide+xml"/>
  <Override PartName="/ppt/slides/slide1872.xml" ContentType="application/vnd.openxmlformats-officedocument.presentationml.slide+xml"/>
  <Override PartName="/ppt/slides/slide1873.xml" ContentType="application/vnd.openxmlformats-officedocument.presentationml.slide+xml"/>
  <Override PartName="/ppt/slides/slide1874.xml" ContentType="application/vnd.openxmlformats-officedocument.presentationml.slide+xml"/>
  <Override PartName="/ppt/slides/slide1875.xml" ContentType="application/vnd.openxmlformats-officedocument.presentationml.slide+xml"/>
  <Override PartName="/ppt/slides/slide1876.xml" ContentType="application/vnd.openxmlformats-officedocument.presentationml.slide+xml"/>
  <Override PartName="/ppt/slides/slide1877.xml" ContentType="application/vnd.openxmlformats-officedocument.presentationml.slide+xml"/>
  <Override PartName="/ppt/slides/slide1878.xml" ContentType="application/vnd.openxmlformats-officedocument.presentationml.slide+xml"/>
  <Override PartName="/ppt/slides/slide1879.xml" ContentType="application/vnd.openxmlformats-officedocument.presentationml.slide+xml"/>
  <Override PartName="/ppt/slides/slide1880.xml" ContentType="application/vnd.openxmlformats-officedocument.presentationml.slide+xml"/>
  <Override PartName="/ppt/slides/slide1881.xml" ContentType="application/vnd.openxmlformats-officedocument.presentationml.slide+xml"/>
  <Override PartName="/ppt/slides/slide1882.xml" ContentType="application/vnd.openxmlformats-officedocument.presentationml.slide+xml"/>
  <Override PartName="/ppt/slides/slide1883.xml" ContentType="application/vnd.openxmlformats-officedocument.presentationml.slide+xml"/>
  <Override PartName="/ppt/slides/slide1884.xml" ContentType="application/vnd.openxmlformats-officedocument.presentationml.slide+xml"/>
  <Override PartName="/ppt/slides/slide1885.xml" ContentType="application/vnd.openxmlformats-officedocument.presentationml.slide+xml"/>
  <Override PartName="/ppt/slides/slide1886.xml" ContentType="application/vnd.openxmlformats-officedocument.presentationml.slide+xml"/>
  <Override PartName="/ppt/slides/slide1887.xml" ContentType="application/vnd.openxmlformats-officedocument.presentationml.slide+xml"/>
  <Override PartName="/ppt/slides/slide1888.xml" ContentType="application/vnd.openxmlformats-officedocument.presentationml.slide+xml"/>
  <Override PartName="/ppt/slides/slide1889.xml" ContentType="application/vnd.openxmlformats-officedocument.presentationml.slide+xml"/>
  <Override PartName="/ppt/slides/slide1890.xml" ContentType="application/vnd.openxmlformats-officedocument.presentationml.slide+xml"/>
  <Override PartName="/ppt/slides/slide1891.xml" ContentType="application/vnd.openxmlformats-officedocument.presentationml.slide+xml"/>
  <Override PartName="/ppt/slides/slide1892.xml" ContentType="application/vnd.openxmlformats-officedocument.presentationml.slide+xml"/>
  <Override PartName="/ppt/slides/slide1893.xml" ContentType="application/vnd.openxmlformats-officedocument.presentationml.slide+xml"/>
  <Override PartName="/ppt/slides/slide1894.xml" ContentType="application/vnd.openxmlformats-officedocument.presentationml.slide+xml"/>
  <Override PartName="/ppt/slides/slide1895.xml" ContentType="application/vnd.openxmlformats-officedocument.presentationml.slide+xml"/>
  <Override PartName="/ppt/slides/slide1896.xml" ContentType="application/vnd.openxmlformats-officedocument.presentationml.slide+xml"/>
  <Override PartName="/ppt/slides/slide1897.xml" ContentType="application/vnd.openxmlformats-officedocument.presentationml.slide+xml"/>
  <Override PartName="/ppt/slides/slide1898.xml" ContentType="application/vnd.openxmlformats-officedocument.presentationml.slide+xml"/>
  <Override PartName="/ppt/slides/slide1899.xml" ContentType="application/vnd.openxmlformats-officedocument.presentationml.slide+xml"/>
  <Override PartName="/ppt/slides/slide1900.xml" ContentType="application/vnd.openxmlformats-officedocument.presentationml.slide+xml"/>
  <Override PartName="/ppt/slides/slide1901.xml" ContentType="application/vnd.openxmlformats-officedocument.presentationml.slide+xml"/>
  <Override PartName="/ppt/slides/slide1902.xml" ContentType="application/vnd.openxmlformats-officedocument.presentationml.slide+xml"/>
  <Override PartName="/ppt/slides/slide1903.xml" ContentType="application/vnd.openxmlformats-officedocument.presentationml.slide+xml"/>
  <Override PartName="/ppt/slides/slide1904.xml" ContentType="application/vnd.openxmlformats-officedocument.presentationml.slide+xml"/>
  <Override PartName="/ppt/slides/slide1905.xml" ContentType="application/vnd.openxmlformats-officedocument.presentationml.slide+xml"/>
  <Override PartName="/ppt/slides/slide1906.xml" ContentType="application/vnd.openxmlformats-officedocument.presentationml.slide+xml"/>
  <Override PartName="/ppt/slides/slide1907.xml" ContentType="application/vnd.openxmlformats-officedocument.presentationml.slide+xml"/>
  <Override PartName="/ppt/slides/slide1908.xml" ContentType="application/vnd.openxmlformats-officedocument.presentationml.slide+xml"/>
  <Override PartName="/ppt/slides/slide1909.xml" ContentType="application/vnd.openxmlformats-officedocument.presentationml.slide+xml"/>
  <Override PartName="/ppt/slides/slide1910.xml" ContentType="application/vnd.openxmlformats-officedocument.presentationml.slide+xml"/>
  <Override PartName="/ppt/slides/slide1911.xml" ContentType="application/vnd.openxmlformats-officedocument.presentationml.slide+xml"/>
  <Override PartName="/ppt/slides/slide1912.xml" ContentType="application/vnd.openxmlformats-officedocument.presentationml.slide+xml"/>
  <Override PartName="/ppt/slides/slide1913.xml" ContentType="application/vnd.openxmlformats-officedocument.presentationml.slide+xml"/>
  <Override PartName="/ppt/slides/slide1914.xml" ContentType="application/vnd.openxmlformats-officedocument.presentationml.slide+xml"/>
  <Override PartName="/ppt/slides/slide1915.xml" ContentType="application/vnd.openxmlformats-officedocument.presentationml.slide+xml"/>
  <Override PartName="/ppt/slides/slide1916.xml" ContentType="application/vnd.openxmlformats-officedocument.presentationml.slide+xml"/>
  <Override PartName="/ppt/slides/slide1917.xml" ContentType="application/vnd.openxmlformats-officedocument.presentationml.slide+xml"/>
  <Override PartName="/ppt/slides/slide1918.xml" ContentType="application/vnd.openxmlformats-officedocument.presentationml.slide+xml"/>
  <Override PartName="/ppt/slides/slide1919.xml" ContentType="application/vnd.openxmlformats-officedocument.presentationml.slide+xml"/>
  <Override PartName="/ppt/slides/slide1920.xml" ContentType="application/vnd.openxmlformats-officedocument.presentationml.slide+xml"/>
  <Override PartName="/ppt/slides/slide1921.xml" ContentType="application/vnd.openxmlformats-officedocument.presentationml.slide+xml"/>
  <Override PartName="/ppt/slides/slide1922.xml" ContentType="application/vnd.openxmlformats-officedocument.presentationml.slide+xml"/>
  <Override PartName="/ppt/slides/slide1923.xml" ContentType="application/vnd.openxmlformats-officedocument.presentationml.slide+xml"/>
  <Override PartName="/ppt/slides/slide1924.xml" ContentType="application/vnd.openxmlformats-officedocument.presentationml.slide+xml"/>
  <Override PartName="/ppt/slides/slide1925.xml" ContentType="application/vnd.openxmlformats-officedocument.presentationml.slide+xml"/>
  <Override PartName="/ppt/slides/slide1926.xml" ContentType="application/vnd.openxmlformats-officedocument.presentationml.slide+xml"/>
  <Override PartName="/ppt/slides/slide1927.xml" ContentType="application/vnd.openxmlformats-officedocument.presentationml.slide+xml"/>
  <Override PartName="/ppt/slides/slide1928.xml" ContentType="application/vnd.openxmlformats-officedocument.presentationml.slide+xml"/>
  <Override PartName="/ppt/slides/slide1929.xml" ContentType="application/vnd.openxmlformats-officedocument.presentationml.slide+xml"/>
  <Override PartName="/ppt/slides/slide1930.xml" ContentType="application/vnd.openxmlformats-officedocument.presentationml.slide+xml"/>
  <Override PartName="/ppt/slides/slide1931.xml" ContentType="application/vnd.openxmlformats-officedocument.presentationml.slide+xml"/>
  <Override PartName="/ppt/slides/slide1932.xml" ContentType="application/vnd.openxmlformats-officedocument.presentationml.slide+xml"/>
  <Override PartName="/ppt/slides/slide1933.xml" ContentType="application/vnd.openxmlformats-officedocument.presentationml.slide+xml"/>
  <Override PartName="/ppt/slides/slide1934.xml" ContentType="application/vnd.openxmlformats-officedocument.presentationml.slide+xml"/>
  <Override PartName="/ppt/slides/slide1935.xml" ContentType="application/vnd.openxmlformats-officedocument.presentationml.slide+xml"/>
  <Override PartName="/ppt/slides/slide1936.xml" ContentType="application/vnd.openxmlformats-officedocument.presentationml.slide+xml"/>
  <Override PartName="/ppt/slides/slide1937.xml" ContentType="application/vnd.openxmlformats-officedocument.presentationml.slide+xml"/>
  <Override PartName="/ppt/slides/slide1938.xml" ContentType="application/vnd.openxmlformats-officedocument.presentationml.slide+xml"/>
  <Override PartName="/ppt/slides/slide1939.xml" ContentType="application/vnd.openxmlformats-officedocument.presentationml.slide+xml"/>
  <Override PartName="/ppt/slides/slide1940.xml" ContentType="application/vnd.openxmlformats-officedocument.presentationml.slide+xml"/>
  <Override PartName="/ppt/slides/slide1941.xml" ContentType="application/vnd.openxmlformats-officedocument.presentationml.slide+xml"/>
  <Override PartName="/ppt/slides/slide1942.xml" ContentType="application/vnd.openxmlformats-officedocument.presentationml.slide+xml"/>
  <Override PartName="/ppt/slides/slide1943.xml" ContentType="application/vnd.openxmlformats-officedocument.presentationml.slide+xml"/>
  <Override PartName="/ppt/slides/slide1944.xml" ContentType="application/vnd.openxmlformats-officedocument.presentationml.slide+xml"/>
  <Override PartName="/ppt/slides/slide1945.xml" ContentType="application/vnd.openxmlformats-officedocument.presentationml.slide+xml"/>
  <Override PartName="/ppt/slides/slide1946.xml" ContentType="application/vnd.openxmlformats-officedocument.presentationml.slide+xml"/>
  <Override PartName="/ppt/slides/slide1947.xml" ContentType="application/vnd.openxmlformats-officedocument.presentationml.slide+xml"/>
  <Override PartName="/ppt/slides/slide1948.xml" ContentType="application/vnd.openxmlformats-officedocument.presentationml.slide+xml"/>
  <Override PartName="/ppt/slides/slide1949.xml" ContentType="application/vnd.openxmlformats-officedocument.presentationml.slide+xml"/>
  <Override PartName="/ppt/slides/slide1950.xml" ContentType="application/vnd.openxmlformats-officedocument.presentationml.slide+xml"/>
  <Override PartName="/ppt/slides/slide1951.xml" ContentType="application/vnd.openxmlformats-officedocument.presentationml.slide+xml"/>
  <Override PartName="/ppt/slides/slide1952.xml" ContentType="application/vnd.openxmlformats-officedocument.presentationml.slide+xml"/>
  <Override PartName="/ppt/slides/slide1953.xml" ContentType="application/vnd.openxmlformats-officedocument.presentationml.slide+xml"/>
  <Override PartName="/ppt/slides/slide1954.xml" ContentType="application/vnd.openxmlformats-officedocument.presentationml.slide+xml"/>
  <Override PartName="/ppt/slides/slide1955.xml" ContentType="application/vnd.openxmlformats-officedocument.presentationml.slide+xml"/>
  <Override PartName="/ppt/slides/slide1956.xml" ContentType="application/vnd.openxmlformats-officedocument.presentationml.slide+xml"/>
  <Override PartName="/ppt/slides/slide1957.xml" ContentType="application/vnd.openxmlformats-officedocument.presentationml.slide+xml"/>
  <Override PartName="/ppt/slides/slide1958.xml" ContentType="application/vnd.openxmlformats-officedocument.presentationml.slide+xml"/>
  <Override PartName="/ppt/slides/slide1959.xml" ContentType="application/vnd.openxmlformats-officedocument.presentationml.slide+xml"/>
  <Override PartName="/ppt/slides/slide1960.xml" ContentType="application/vnd.openxmlformats-officedocument.presentationml.slide+xml"/>
  <Override PartName="/ppt/slides/slide1961.xml" ContentType="application/vnd.openxmlformats-officedocument.presentationml.slide+xml"/>
  <Override PartName="/ppt/slides/slide1962.xml" ContentType="application/vnd.openxmlformats-officedocument.presentationml.slide+xml"/>
  <Override PartName="/ppt/slides/slide1963.xml" ContentType="application/vnd.openxmlformats-officedocument.presentationml.slide+xml"/>
  <Override PartName="/ppt/slides/slide1964.xml" ContentType="application/vnd.openxmlformats-officedocument.presentationml.slide+xml"/>
  <Override PartName="/ppt/slides/slide1965.xml" ContentType="application/vnd.openxmlformats-officedocument.presentationml.slide+xml"/>
  <Override PartName="/ppt/slides/slide1966.xml" ContentType="application/vnd.openxmlformats-officedocument.presentationml.slide+xml"/>
  <Override PartName="/ppt/slides/slide1967.xml" ContentType="application/vnd.openxmlformats-officedocument.presentationml.slide+xml"/>
  <Override PartName="/ppt/slides/slide1968.xml" ContentType="application/vnd.openxmlformats-officedocument.presentationml.slide+xml"/>
  <Override PartName="/ppt/slides/slide1969.xml" ContentType="application/vnd.openxmlformats-officedocument.presentationml.slide+xml"/>
  <Override PartName="/ppt/slides/slide1970.xml" ContentType="application/vnd.openxmlformats-officedocument.presentationml.slide+xml"/>
  <Override PartName="/ppt/slides/slide1971.xml" ContentType="application/vnd.openxmlformats-officedocument.presentationml.slide+xml"/>
  <Override PartName="/ppt/slides/slide1972.xml" ContentType="application/vnd.openxmlformats-officedocument.presentationml.slide+xml"/>
  <Override PartName="/ppt/slides/slide1973.xml" ContentType="application/vnd.openxmlformats-officedocument.presentationml.slide+xml"/>
  <Override PartName="/ppt/slides/slide1974.xml" ContentType="application/vnd.openxmlformats-officedocument.presentationml.slide+xml"/>
  <Override PartName="/ppt/slides/slide1975.xml" ContentType="application/vnd.openxmlformats-officedocument.presentationml.slide+xml"/>
  <Override PartName="/ppt/slides/slide1976.xml" ContentType="application/vnd.openxmlformats-officedocument.presentationml.slide+xml"/>
  <Override PartName="/ppt/slides/slide1977.xml" ContentType="application/vnd.openxmlformats-officedocument.presentationml.slide+xml"/>
  <Override PartName="/ppt/slides/slide1978.xml" ContentType="application/vnd.openxmlformats-officedocument.presentationml.slide+xml"/>
  <Override PartName="/ppt/slides/slide1979.xml" ContentType="application/vnd.openxmlformats-officedocument.presentationml.slide+xml"/>
  <Override PartName="/ppt/slides/slide1980.xml" ContentType="application/vnd.openxmlformats-officedocument.presentationml.slide+xml"/>
  <Override PartName="/ppt/slides/slide1981.xml" ContentType="application/vnd.openxmlformats-officedocument.presentationml.slide+xml"/>
  <Override PartName="/ppt/slides/slide1982.xml" ContentType="application/vnd.openxmlformats-officedocument.presentationml.slide+xml"/>
  <Override PartName="/ppt/slides/slide1983.xml" ContentType="application/vnd.openxmlformats-officedocument.presentationml.slide+xml"/>
  <Override PartName="/ppt/slides/slide1984.xml" ContentType="application/vnd.openxmlformats-officedocument.presentationml.slide+xml"/>
  <Override PartName="/ppt/slides/slide1985.xml" ContentType="application/vnd.openxmlformats-officedocument.presentationml.slide+xml"/>
  <Override PartName="/ppt/slides/slide1986.xml" ContentType="application/vnd.openxmlformats-officedocument.presentationml.slide+xml"/>
  <Override PartName="/ppt/slides/slide1987.xml" ContentType="application/vnd.openxmlformats-officedocument.presentationml.slide+xml"/>
  <Override PartName="/ppt/slides/slide1988.xml" ContentType="application/vnd.openxmlformats-officedocument.presentationml.slide+xml"/>
  <Override PartName="/ppt/slides/slide1989.xml" ContentType="application/vnd.openxmlformats-officedocument.presentationml.slide+xml"/>
  <Override PartName="/ppt/slides/slide1990.xml" ContentType="application/vnd.openxmlformats-officedocument.presentationml.slide+xml"/>
  <Override PartName="/ppt/slides/slide19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 id="2147483692" r:id="rId3"/>
  </p:sldMasterIdLst>
  <p:notesMasterIdLst>
    <p:notesMasterId r:id="rId1995"/>
  </p:notesMasterIdLst>
  <p:sldIdLst>
    <p:sldId id="257" r:id="rId4"/>
    <p:sldId id="256" r:id="rId5"/>
    <p:sldId id="560" r:id="rId6"/>
    <p:sldId id="6143" r:id="rId7"/>
    <p:sldId id="6146" r:id="rId8"/>
    <p:sldId id="6148" r:id="rId9"/>
    <p:sldId id="6149" r:id="rId10"/>
    <p:sldId id="6151" r:id="rId11"/>
    <p:sldId id="565" r:id="rId12"/>
    <p:sldId id="6155" r:id="rId13"/>
    <p:sldId id="6157" r:id="rId14"/>
    <p:sldId id="571" r:id="rId15"/>
    <p:sldId id="6161" r:id="rId16"/>
    <p:sldId id="6162" r:id="rId17"/>
    <p:sldId id="6164" r:id="rId18"/>
    <p:sldId id="6166" r:id="rId19"/>
    <p:sldId id="6168" r:id="rId20"/>
    <p:sldId id="335" r:id="rId21"/>
    <p:sldId id="336" r:id="rId22"/>
    <p:sldId id="7504" r:id="rId23"/>
    <p:sldId id="7505" r:id="rId24"/>
    <p:sldId id="7506" r:id="rId25"/>
    <p:sldId id="7507" r:id="rId26"/>
    <p:sldId id="576" r:id="rId27"/>
    <p:sldId id="634" r:id="rId28"/>
    <p:sldId id="6172" r:id="rId29"/>
    <p:sldId id="636" r:id="rId30"/>
    <p:sldId id="6176" r:id="rId31"/>
    <p:sldId id="642" r:id="rId32"/>
    <p:sldId id="6179" r:id="rId33"/>
    <p:sldId id="344" r:id="rId34"/>
    <p:sldId id="345" r:id="rId35"/>
    <p:sldId id="7508" r:id="rId36"/>
    <p:sldId id="7509" r:id="rId37"/>
    <p:sldId id="7510" r:id="rId38"/>
    <p:sldId id="664" r:id="rId39"/>
    <p:sldId id="2066" r:id="rId40"/>
    <p:sldId id="665" r:id="rId41"/>
    <p:sldId id="666" r:id="rId42"/>
    <p:sldId id="667" r:id="rId43"/>
    <p:sldId id="668" r:id="rId44"/>
    <p:sldId id="669" r:id="rId45"/>
    <p:sldId id="670" r:id="rId46"/>
    <p:sldId id="671" r:id="rId47"/>
    <p:sldId id="672" r:id="rId48"/>
    <p:sldId id="673" r:id="rId49"/>
    <p:sldId id="346" r:id="rId50"/>
    <p:sldId id="7539" r:id="rId51"/>
    <p:sldId id="6183" r:id="rId52"/>
    <p:sldId id="6184" r:id="rId53"/>
    <p:sldId id="349" r:id="rId54"/>
    <p:sldId id="7540" r:id="rId55"/>
    <p:sldId id="6187" r:id="rId56"/>
    <p:sldId id="6188" r:id="rId57"/>
    <p:sldId id="6190" r:id="rId58"/>
    <p:sldId id="354" r:id="rId59"/>
    <p:sldId id="6192" r:id="rId60"/>
    <p:sldId id="6194" r:id="rId61"/>
    <p:sldId id="7541" r:id="rId62"/>
    <p:sldId id="267" r:id="rId63"/>
    <p:sldId id="268" r:id="rId64"/>
    <p:sldId id="7491" r:id="rId65"/>
    <p:sldId id="7492" r:id="rId66"/>
    <p:sldId id="7493" r:id="rId67"/>
    <p:sldId id="7494" r:id="rId68"/>
    <p:sldId id="7495" r:id="rId69"/>
    <p:sldId id="7542" r:id="rId70"/>
    <p:sldId id="7543" r:id="rId71"/>
    <p:sldId id="7544" r:id="rId72"/>
    <p:sldId id="693" r:id="rId73"/>
    <p:sldId id="701" r:id="rId74"/>
    <p:sldId id="694" r:id="rId75"/>
    <p:sldId id="702" r:id="rId76"/>
    <p:sldId id="695" r:id="rId77"/>
    <p:sldId id="703" r:id="rId78"/>
    <p:sldId id="696" r:id="rId79"/>
    <p:sldId id="704" r:id="rId80"/>
    <p:sldId id="697" r:id="rId81"/>
    <p:sldId id="705" r:id="rId82"/>
    <p:sldId id="698" r:id="rId83"/>
    <p:sldId id="706" r:id="rId84"/>
    <p:sldId id="699" r:id="rId85"/>
    <p:sldId id="707" r:id="rId86"/>
    <p:sldId id="700" r:id="rId87"/>
    <p:sldId id="392" r:id="rId88"/>
    <p:sldId id="6197" r:id="rId89"/>
    <p:sldId id="6199" r:id="rId90"/>
    <p:sldId id="394" r:id="rId91"/>
    <p:sldId id="6201" r:id="rId92"/>
    <p:sldId id="6203" r:id="rId93"/>
    <p:sldId id="399" r:id="rId94"/>
    <p:sldId id="6205" r:id="rId95"/>
    <p:sldId id="6207" r:id="rId96"/>
    <p:sldId id="6208" r:id="rId97"/>
    <p:sldId id="285" r:id="rId98"/>
    <p:sldId id="286" r:id="rId99"/>
    <p:sldId id="7511" r:id="rId100"/>
    <p:sldId id="711" r:id="rId101"/>
    <p:sldId id="1552" r:id="rId102"/>
    <p:sldId id="7589" r:id="rId103"/>
    <p:sldId id="6210" r:id="rId104"/>
    <p:sldId id="7590" r:id="rId105"/>
    <p:sldId id="6212" r:id="rId106"/>
    <p:sldId id="6214" r:id="rId107"/>
    <p:sldId id="1555" r:id="rId108"/>
    <p:sldId id="6216" r:id="rId109"/>
    <p:sldId id="6218" r:id="rId110"/>
    <p:sldId id="6220" r:id="rId111"/>
    <p:sldId id="1561" r:id="rId112"/>
    <p:sldId id="6222" r:id="rId113"/>
    <p:sldId id="6224" r:id="rId114"/>
    <p:sldId id="1638" r:id="rId115"/>
    <p:sldId id="1639" r:id="rId116"/>
    <p:sldId id="7512" r:id="rId117"/>
    <p:sldId id="7513" r:id="rId118"/>
    <p:sldId id="7514" r:id="rId119"/>
    <p:sldId id="1642" r:id="rId120"/>
    <p:sldId id="1570" r:id="rId121"/>
    <p:sldId id="6226" r:id="rId122"/>
    <p:sldId id="1572" r:id="rId123"/>
    <p:sldId id="6229" r:id="rId124"/>
    <p:sldId id="6231" r:id="rId125"/>
    <p:sldId id="1578" r:id="rId126"/>
    <p:sldId id="6233" r:id="rId127"/>
    <p:sldId id="6235" r:id="rId128"/>
    <p:sldId id="6236" r:id="rId129"/>
    <p:sldId id="1651" r:id="rId130"/>
    <p:sldId id="1652" r:id="rId131"/>
    <p:sldId id="7516" r:id="rId132"/>
    <p:sldId id="7515" r:id="rId133"/>
    <p:sldId id="1643" r:id="rId134"/>
    <p:sldId id="1583" r:id="rId135"/>
    <p:sldId id="6238" r:id="rId136"/>
    <p:sldId id="6240" r:id="rId137"/>
    <p:sldId id="6241" r:id="rId138"/>
    <p:sldId id="1586" r:id="rId139"/>
    <p:sldId id="6244" r:id="rId140"/>
    <p:sldId id="6246" r:id="rId141"/>
    <p:sldId id="1591" r:id="rId142"/>
    <p:sldId id="6248" r:id="rId143"/>
    <p:sldId id="6250" r:id="rId144"/>
    <p:sldId id="1655" r:id="rId145"/>
    <p:sldId id="1656" r:id="rId146"/>
    <p:sldId id="7517" r:id="rId147"/>
    <p:sldId id="7518" r:id="rId148"/>
    <p:sldId id="1644" r:id="rId149"/>
    <p:sldId id="1704" r:id="rId150"/>
    <p:sldId id="1645" r:id="rId151"/>
    <p:sldId id="371" r:id="rId152"/>
    <p:sldId id="6253" r:id="rId153"/>
    <p:sldId id="6255" r:id="rId154"/>
    <p:sldId id="373" r:id="rId155"/>
    <p:sldId id="6257" r:id="rId156"/>
    <p:sldId id="377" r:id="rId157"/>
    <p:sldId id="6259" r:id="rId158"/>
    <p:sldId id="6261" r:id="rId159"/>
    <p:sldId id="276" r:id="rId160"/>
    <p:sldId id="277" r:id="rId161"/>
    <p:sldId id="7519" r:id="rId162"/>
    <p:sldId id="1646" r:id="rId163"/>
    <p:sldId id="1660" r:id="rId164"/>
    <p:sldId id="1647" r:id="rId165"/>
    <p:sldId id="1661" r:id="rId166"/>
    <p:sldId id="1648" r:id="rId167"/>
    <p:sldId id="2113" r:id="rId168"/>
    <p:sldId id="1649" r:id="rId169"/>
    <p:sldId id="1664" r:id="rId170"/>
    <p:sldId id="1650" r:id="rId171"/>
    <p:sldId id="381" r:id="rId172"/>
    <p:sldId id="6262" r:id="rId173"/>
    <p:sldId id="6264" r:id="rId174"/>
    <p:sldId id="6266" r:id="rId175"/>
    <p:sldId id="384" r:id="rId176"/>
    <p:sldId id="6269" r:id="rId177"/>
    <p:sldId id="6271" r:id="rId178"/>
    <p:sldId id="6272" r:id="rId179"/>
    <p:sldId id="388" r:id="rId180"/>
    <p:sldId id="6275" r:id="rId181"/>
    <p:sldId id="280" r:id="rId182"/>
    <p:sldId id="281" r:id="rId183"/>
    <p:sldId id="6279" r:id="rId184"/>
    <p:sldId id="6280" r:id="rId185"/>
    <p:sldId id="6282" r:id="rId186"/>
    <p:sldId id="6284" r:id="rId187"/>
    <p:sldId id="6286" r:id="rId188"/>
    <p:sldId id="1665" r:id="rId189"/>
    <p:sldId id="1674" r:id="rId190"/>
    <p:sldId id="1666" r:id="rId191"/>
    <p:sldId id="1675" r:id="rId192"/>
    <p:sldId id="1667" r:id="rId193"/>
    <p:sldId id="1705" r:id="rId194"/>
    <p:sldId id="1668" r:id="rId195"/>
    <p:sldId id="1677" r:id="rId196"/>
    <p:sldId id="1669" r:id="rId197"/>
    <p:sldId id="1706" r:id="rId198"/>
    <p:sldId id="1682" r:id="rId199"/>
    <p:sldId id="1788" r:id="rId200"/>
    <p:sldId id="1683" r:id="rId201"/>
    <p:sldId id="1779" r:id="rId202"/>
    <p:sldId id="1684" r:id="rId203"/>
    <p:sldId id="2325" r:id="rId204"/>
    <p:sldId id="1685" r:id="rId205"/>
    <p:sldId id="1780" r:id="rId206"/>
    <p:sldId id="1686" r:id="rId207"/>
    <p:sldId id="1707" r:id="rId208"/>
    <p:sldId id="1687" r:id="rId209"/>
    <p:sldId id="2196" r:id="rId210"/>
    <p:sldId id="1688" r:id="rId211"/>
    <p:sldId id="2243" r:id="rId212"/>
    <p:sldId id="1689" r:id="rId213"/>
    <p:sldId id="1781" r:id="rId214"/>
    <p:sldId id="1690" r:id="rId215"/>
    <p:sldId id="2326" r:id="rId216"/>
    <p:sldId id="1691" r:id="rId217"/>
    <p:sldId id="1789" r:id="rId218"/>
    <p:sldId id="1692" r:id="rId219"/>
    <p:sldId id="393" r:id="rId220"/>
    <p:sldId id="6288" r:id="rId221"/>
    <p:sldId id="6290" r:id="rId222"/>
    <p:sldId id="396" r:id="rId223"/>
    <p:sldId id="6292" r:id="rId224"/>
    <p:sldId id="6294" r:id="rId225"/>
    <p:sldId id="400" r:id="rId226"/>
    <p:sldId id="6297" r:id="rId227"/>
    <p:sldId id="289" r:id="rId228"/>
    <p:sldId id="290" r:id="rId229"/>
    <p:sldId id="6300" r:id="rId230"/>
    <p:sldId id="1693" r:id="rId231"/>
    <p:sldId id="2197" r:id="rId232"/>
    <p:sldId id="1694" r:id="rId233"/>
    <p:sldId id="2319" r:id="rId234"/>
    <p:sldId id="6302" r:id="rId235"/>
    <p:sldId id="6304" r:id="rId236"/>
    <p:sldId id="409" r:id="rId237"/>
    <p:sldId id="6306" r:id="rId238"/>
    <p:sldId id="413" r:id="rId239"/>
    <p:sldId id="6309" r:id="rId240"/>
    <p:sldId id="6311" r:id="rId241"/>
    <p:sldId id="6313" r:id="rId242"/>
    <p:sldId id="296" r:id="rId243"/>
    <p:sldId id="297" r:id="rId244"/>
    <p:sldId id="6314" r:id="rId245"/>
    <p:sldId id="6316" r:id="rId246"/>
    <p:sldId id="6318" r:id="rId247"/>
    <p:sldId id="6320" r:id="rId248"/>
    <p:sldId id="6321" r:id="rId249"/>
    <p:sldId id="1695" r:id="rId250"/>
    <p:sldId id="2200" r:id="rId251"/>
    <p:sldId id="1696" r:id="rId252"/>
    <p:sldId id="2165" r:id="rId253"/>
    <p:sldId id="1697" r:id="rId254"/>
    <p:sldId id="1790" r:id="rId255"/>
    <p:sldId id="1698" r:id="rId256"/>
    <p:sldId id="2166" r:id="rId257"/>
    <p:sldId id="1699" r:id="rId258"/>
    <p:sldId id="2201" r:id="rId259"/>
    <p:sldId id="1700" r:id="rId260"/>
    <p:sldId id="2213" r:id="rId261"/>
    <p:sldId id="1701" r:id="rId262"/>
    <p:sldId id="1773" r:id="rId263"/>
    <p:sldId id="1702" r:id="rId264"/>
    <p:sldId id="418" r:id="rId265"/>
    <p:sldId id="6323" r:id="rId266"/>
    <p:sldId id="6325" r:id="rId267"/>
    <p:sldId id="6327" r:id="rId268"/>
    <p:sldId id="421" r:id="rId269"/>
    <p:sldId id="6330" r:id="rId270"/>
    <p:sldId id="6332" r:id="rId271"/>
    <p:sldId id="425" r:id="rId272"/>
    <p:sldId id="6334" r:id="rId273"/>
    <p:sldId id="6336" r:id="rId274"/>
    <p:sldId id="6338" r:id="rId275"/>
    <p:sldId id="2321" r:id="rId276"/>
    <p:sldId id="2322" r:id="rId277"/>
    <p:sldId id="6342" r:id="rId278"/>
    <p:sldId id="6344" r:id="rId279"/>
    <p:sldId id="6346" r:id="rId280"/>
    <p:sldId id="6347" r:id="rId281"/>
    <p:sldId id="1703" r:id="rId282"/>
    <p:sldId id="1797" r:id="rId283"/>
    <p:sldId id="1798" r:id="rId284"/>
    <p:sldId id="2301" r:id="rId285"/>
    <p:sldId id="1799" r:id="rId286"/>
    <p:sldId id="2198" r:id="rId287"/>
    <p:sldId id="1800" r:id="rId288"/>
    <p:sldId id="2114" r:id="rId289"/>
    <p:sldId id="1801" r:id="rId290"/>
    <p:sldId id="432" r:id="rId291"/>
    <p:sldId id="6350" r:id="rId292"/>
    <p:sldId id="6351" r:id="rId293"/>
    <p:sldId id="6353" r:id="rId294"/>
    <p:sldId id="2309" r:id="rId295"/>
    <p:sldId id="6355" r:id="rId296"/>
    <p:sldId id="6357" r:id="rId297"/>
    <p:sldId id="440" r:id="rId298"/>
    <p:sldId id="6359" r:id="rId299"/>
    <p:sldId id="6361" r:id="rId300"/>
    <p:sldId id="2310" r:id="rId301"/>
    <p:sldId id="311" r:id="rId302"/>
    <p:sldId id="6364" r:id="rId303"/>
    <p:sldId id="6366" r:id="rId304"/>
    <p:sldId id="6368" r:id="rId305"/>
    <p:sldId id="1802" r:id="rId306"/>
    <p:sldId id="2244" r:id="rId307"/>
    <p:sldId id="1803" r:id="rId308"/>
    <p:sldId id="2253" r:id="rId309"/>
    <p:sldId id="1804" r:id="rId310"/>
    <p:sldId id="2267" r:id="rId311"/>
    <p:sldId id="1805" r:id="rId312"/>
    <p:sldId id="1791" r:id="rId313"/>
    <p:sldId id="1792" r:id="rId314"/>
    <p:sldId id="2167" r:id="rId315"/>
    <p:sldId id="1793" r:id="rId316"/>
    <p:sldId id="2021" r:id="rId317"/>
    <p:sldId id="1794" r:id="rId318"/>
    <p:sldId id="1806" r:id="rId319"/>
    <p:sldId id="1795" r:id="rId320"/>
    <p:sldId id="2252" r:id="rId321"/>
    <p:sldId id="1796" r:id="rId322"/>
    <p:sldId id="1782" r:id="rId323"/>
    <p:sldId id="1783" r:id="rId324"/>
    <p:sldId id="2277" r:id="rId325"/>
    <p:sldId id="1807" r:id="rId326"/>
    <p:sldId id="2262" r:id="rId327"/>
    <p:sldId id="6370" r:id="rId328"/>
    <p:sldId id="6372" r:id="rId329"/>
    <p:sldId id="449" r:id="rId330"/>
    <p:sldId id="6375" r:id="rId331"/>
    <p:sldId id="6377" r:id="rId332"/>
    <p:sldId id="453" r:id="rId333"/>
    <p:sldId id="6379" r:id="rId334"/>
    <p:sldId id="6382" r:id="rId335"/>
    <p:sldId id="7498" r:id="rId336"/>
    <p:sldId id="7499" r:id="rId337"/>
    <p:sldId id="7500" r:id="rId338"/>
    <p:sldId id="7501" r:id="rId339"/>
    <p:sldId id="1808" r:id="rId340"/>
    <p:sldId id="422" r:id="rId341"/>
    <p:sldId id="6384" r:id="rId342"/>
    <p:sldId id="6386" r:id="rId343"/>
    <p:sldId id="6387" r:id="rId344"/>
    <p:sldId id="6389" r:id="rId345"/>
    <p:sldId id="426" r:id="rId346"/>
    <p:sldId id="6392" r:id="rId347"/>
    <p:sldId id="6394" r:id="rId348"/>
    <p:sldId id="431" r:id="rId349"/>
    <p:sldId id="6398" r:id="rId350"/>
    <p:sldId id="6399" r:id="rId351"/>
    <p:sldId id="299" r:id="rId352"/>
    <p:sldId id="300" r:id="rId353"/>
    <p:sldId id="6402" r:id="rId354"/>
    <p:sldId id="6404" r:id="rId355"/>
    <p:sldId id="708" r:id="rId356"/>
    <p:sldId id="1708" r:id="rId357"/>
    <p:sldId id="1709" r:id="rId358"/>
    <p:sldId id="2065" r:id="rId359"/>
    <p:sldId id="1809" r:id="rId360"/>
    <p:sldId id="473" r:id="rId361"/>
    <p:sldId id="6405" r:id="rId362"/>
    <p:sldId id="6406" r:id="rId363"/>
    <p:sldId id="6407" r:id="rId364"/>
    <p:sldId id="6408" r:id="rId365"/>
    <p:sldId id="6409" r:id="rId366"/>
    <p:sldId id="6410" r:id="rId367"/>
    <p:sldId id="6411" r:id="rId368"/>
    <p:sldId id="477" r:id="rId369"/>
    <p:sldId id="6412" r:id="rId370"/>
    <p:sldId id="6413" r:id="rId371"/>
    <p:sldId id="6414" r:id="rId372"/>
    <p:sldId id="6415" r:id="rId373"/>
    <p:sldId id="6416" r:id="rId374"/>
    <p:sldId id="6417" r:id="rId375"/>
    <p:sldId id="6418" r:id="rId376"/>
    <p:sldId id="482" r:id="rId377"/>
    <p:sldId id="6419" r:id="rId378"/>
    <p:sldId id="6420" r:id="rId379"/>
    <p:sldId id="6421" r:id="rId380"/>
    <p:sldId id="6422" r:id="rId381"/>
    <p:sldId id="6423" r:id="rId382"/>
    <p:sldId id="6424" r:id="rId383"/>
    <p:sldId id="6425" r:id="rId384"/>
    <p:sldId id="6426" r:id="rId385"/>
    <p:sldId id="2259" r:id="rId386"/>
    <p:sldId id="2260" r:id="rId387"/>
    <p:sldId id="6427" r:id="rId388"/>
    <p:sldId id="6428" r:id="rId389"/>
    <p:sldId id="6429" r:id="rId390"/>
    <p:sldId id="6430" r:id="rId391"/>
    <p:sldId id="6431" r:id="rId392"/>
    <p:sldId id="6432" r:id="rId393"/>
    <p:sldId id="6433" r:id="rId394"/>
    <p:sldId id="6434" r:id="rId395"/>
    <p:sldId id="1810" r:id="rId396"/>
    <p:sldId id="1831" r:id="rId397"/>
    <p:sldId id="1811" r:id="rId398"/>
    <p:sldId id="1815" r:id="rId399"/>
    <p:sldId id="1812" r:id="rId400"/>
    <p:sldId id="489" r:id="rId401"/>
    <p:sldId id="6435" r:id="rId402"/>
    <p:sldId id="6437" r:id="rId403"/>
    <p:sldId id="493" r:id="rId404"/>
    <p:sldId id="6440" r:id="rId405"/>
    <p:sldId id="499" r:id="rId406"/>
    <p:sldId id="6443" r:id="rId407"/>
    <p:sldId id="6445" r:id="rId408"/>
    <p:sldId id="6447" r:id="rId409"/>
    <p:sldId id="6449" r:id="rId410"/>
    <p:sldId id="2231" r:id="rId411"/>
    <p:sldId id="2232" r:id="rId412"/>
    <p:sldId id="6451" r:id="rId413"/>
    <p:sldId id="6454" r:id="rId414"/>
    <p:sldId id="6455" r:id="rId415"/>
    <p:sldId id="1813" r:id="rId416"/>
    <p:sldId id="2330" r:id="rId417"/>
    <p:sldId id="1814" r:id="rId418"/>
    <p:sldId id="436" r:id="rId419"/>
    <p:sldId id="6457" r:id="rId420"/>
    <p:sldId id="6458" r:id="rId421"/>
    <p:sldId id="6459" r:id="rId422"/>
    <p:sldId id="6460" r:id="rId423"/>
    <p:sldId id="6461" r:id="rId424"/>
    <p:sldId id="6463" r:id="rId425"/>
    <p:sldId id="6464" r:id="rId426"/>
    <p:sldId id="6465" r:id="rId427"/>
    <p:sldId id="6466" r:id="rId428"/>
    <p:sldId id="441" r:id="rId429"/>
    <p:sldId id="6467" r:id="rId430"/>
    <p:sldId id="6468" r:id="rId431"/>
    <p:sldId id="6469" r:id="rId432"/>
    <p:sldId id="6470" r:id="rId433"/>
    <p:sldId id="446" r:id="rId434"/>
    <p:sldId id="6473" r:id="rId435"/>
    <p:sldId id="6474" r:id="rId436"/>
    <p:sldId id="6476" r:id="rId437"/>
    <p:sldId id="6477" r:id="rId438"/>
    <p:sldId id="6478" r:id="rId439"/>
    <p:sldId id="6480" r:id="rId440"/>
    <p:sldId id="6481" r:id="rId441"/>
    <p:sldId id="303" r:id="rId442"/>
    <p:sldId id="304" r:id="rId443"/>
    <p:sldId id="6482" r:id="rId444"/>
    <p:sldId id="6483" r:id="rId445"/>
    <p:sldId id="6485" r:id="rId446"/>
    <p:sldId id="6486" r:id="rId447"/>
    <p:sldId id="6487" r:id="rId448"/>
    <p:sldId id="709" r:id="rId449"/>
    <p:sldId id="2287" r:id="rId450"/>
    <p:sldId id="1816" r:id="rId451"/>
    <p:sldId id="2327" r:id="rId452"/>
    <p:sldId id="1817" r:id="rId453"/>
    <p:sldId id="2268" r:id="rId454"/>
    <p:sldId id="1818" r:id="rId455"/>
    <p:sldId id="1784" r:id="rId456"/>
    <p:sldId id="1785" r:id="rId457"/>
    <p:sldId id="1678" r:id="rId458"/>
    <p:sldId id="6489" r:id="rId459"/>
    <p:sldId id="6491" r:id="rId460"/>
    <p:sldId id="6493" r:id="rId461"/>
    <p:sldId id="524" r:id="rId462"/>
    <p:sldId id="6495" r:id="rId463"/>
    <p:sldId id="528" r:id="rId464"/>
    <p:sldId id="6498" r:id="rId465"/>
    <p:sldId id="6500" r:id="rId466"/>
    <p:sldId id="1679" r:id="rId467"/>
    <p:sldId id="1680" r:id="rId468"/>
    <p:sldId id="6503" r:id="rId469"/>
    <p:sldId id="710" r:id="rId470"/>
    <p:sldId id="1827" r:id="rId471"/>
    <p:sldId id="1819" r:id="rId472"/>
    <p:sldId id="534" r:id="rId473"/>
    <p:sldId id="6505" r:id="rId474"/>
    <p:sldId id="6506" r:id="rId475"/>
    <p:sldId id="6507" r:id="rId476"/>
    <p:sldId id="6508" r:id="rId477"/>
    <p:sldId id="537" r:id="rId478"/>
    <p:sldId id="6509" r:id="rId479"/>
    <p:sldId id="6510" r:id="rId480"/>
    <p:sldId id="6511" r:id="rId481"/>
    <p:sldId id="6512" r:id="rId482"/>
    <p:sldId id="6513" r:id="rId483"/>
    <p:sldId id="541" r:id="rId484"/>
    <p:sldId id="6514" r:id="rId485"/>
    <p:sldId id="6515" r:id="rId486"/>
    <p:sldId id="2264" r:id="rId487"/>
    <p:sldId id="2263" r:id="rId488"/>
    <p:sldId id="6516" r:id="rId489"/>
    <p:sldId id="6517" r:id="rId490"/>
    <p:sldId id="6518" r:id="rId491"/>
    <p:sldId id="6519" r:id="rId492"/>
    <p:sldId id="1820" r:id="rId493"/>
    <p:sldId id="547" r:id="rId494"/>
    <p:sldId id="6520" r:id="rId495"/>
    <p:sldId id="6522" r:id="rId496"/>
    <p:sldId id="6523" r:id="rId497"/>
    <p:sldId id="6524" r:id="rId498"/>
    <p:sldId id="6525" r:id="rId499"/>
    <p:sldId id="6526" r:id="rId500"/>
    <p:sldId id="550" r:id="rId501"/>
    <p:sldId id="6528" r:id="rId502"/>
    <p:sldId id="6529" r:id="rId503"/>
    <p:sldId id="6531" r:id="rId504"/>
    <p:sldId id="6532" r:id="rId505"/>
    <p:sldId id="555" r:id="rId506"/>
    <p:sldId id="6533" r:id="rId507"/>
    <p:sldId id="6534" r:id="rId508"/>
    <p:sldId id="6536" r:id="rId509"/>
    <p:sldId id="6537" r:id="rId510"/>
    <p:sldId id="2242" r:id="rId511"/>
    <p:sldId id="356" r:id="rId512"/>
    <p:sldId id="7536" r:id="rId513"/>
    <p:sldId id="7537" r:id="rId514"/>
    <p:sldId id="7538" r:id="rId515"/>
    <p:sldId id="1821" r:id="rId516"/>
    <p:sldId id="2142" r:id="rId517"/>
    <p:sldId id="1822" r:id="rId518"/>
    <p:sldId id="561" r:id="rId519"/>
    <p:sldId id="6540" r:id="rId520"/>
    <p:sldId id="6541" r:id="rId521"/>
    <p:sldId id="6543" r:id="rId522"/>
    <p:sldId id="6545" r:id="rId523"/>
    <p:sldId id="7550" r:id="rId524"/>
    <p:sldId id="7551" r:id="rId525"/>
    <p:sldId id="2249" r:id="rId526"/>
    <p:sldId id="6546" r:id="rId527"/>
    <p:sldId id="6548" r:id="rId528"/>
    <p:sldId id="7552" r:id="rId529"/>
    <p:sldId id="570" r:id="rId530"/>
    <p:sldId id="6550" r:id="rId531"/>
    <p:sldId id="7553" r:id="rId532"/>
    <p:sldId id="2250" r:id="rId533"/>
    <p:sldId id="2251" r:id="rId534"/>
    <p:sldId id="6553" r:id="rId535"/>
    <p:sldId id="6555" r:id="rId536"/>
    <p:sldId id="7549" r:id="rId537"/>
    <p:sldId id="1823" r:id="rId538"/>
    <p:sldId id="406" r:id="rId539"/>
    <p:sldId id="6557" r:id="rId540"/>
    <p:sldId id="6559" r:id="rId541"/>
    <p:sldId id="6560" r:id="rId542"/>
    <p:sldId id="6561" r:id="rId543"/>
    <p:sldId id="6562" r:id="rId544"/>
    <p:sldId id="6563" r:id="rId545"/>
    <p:sldId id="6564" r:id="rId546"/>
    <p:sldId id="6566" r:id="rId547"/>
    <p:sldId id="6567" r:id="rId548"/>
    <p:sldId id="6568" r:id="rId549"/>
    <p:sldId id="411" r:id="rId550"/>
    <p:sldId id="6570" r:id="rId551"/>
    <p:sldId id="6571" r:id="rId552"/>
    <p:sldId id="6572" r:id="rId553"/>
    <p:sldId id="6573" r:id="rId554"/>
    <p:sldId id="6575" r:id="rId555"/>
    <p:sldId id="416" r:id="rId556"/>
    <p:sldId id="6577" r:id="rId557"/>
    <p:sldId id="6578" r:id="rId558"/>
    <p:sldId id="6579" r:id="rId559"/>
    <p:sldId id="6580" r:id="rId560"/>
    <p:sldId id="293" r:id="rId561"/>
    <p:sldId id="294" r:id="rId562"/>
    <p:sldId id="6582" r:id="rId563"/>
    <p:sldId id="6583" r:id="rId564"/>
    <p:sldId id="6584" r:id="rId565"/>
    <p:sldId id="6585" r:id="rId566"/>
    <p:sldId id="6587" r:id="rId567"/>
    <p:sldId id="1824" r:id="rId568"/>
    <p:sldId id="589" r:id="rId569"/>
    <p:sldId id="6590" r:id="rId570"/>
    <p:sldId id="6592" r:id="rId571"/>
    <p:sldId id="6594" r:id="rId572"/>
    <p:sldId id="593" r:id="rId573"/>
    <p:sldId id="6597" r:id="rId574"/>
    <p:sldId id="6599" r:id="rId575"/>
    <p:sldId id="600" r:id="rId576"/>
    <p:sldId id="6602" r:id="rId577"/>
    <p:sldId id="6604" r:id="rId578"/>
    <p:sldId id="6606" r:id="rId579"/>
    <p:sldId id="6607" r:id="rId580"/>
    <p:sldId id="6609" r:id="rId581"/>
    <p:sldId id="6611" r:id="rId582"/>
    <p:sldId id="2163" r:id="rId583"/>
    <p:sldId id="2164" r:id="rId584"/>
    <p:sldId id="6614" r:id="rId585"/>
    <p:sldId id="1825" r:id="rId586"/>
    <p:sldId id="1832" r:id="rId587"/>
    <p:sldId id="1826" r:id="rId588"/>
    <p:sldId id="1786" r:id="rId589"/>
    <p:sldId id="1710" r:id="rId590"/>
    <p:sldId id="2331" r:id="rId591"/>
    <p:sldId id="1711" r:id="rId592"/>
    <p:sldId id="2227" r:id="rId593"/>
    <p:sldId id="1712" r:id="rId594"/>
    <p:sldId id="2288" r:id="rId595"/>
    <p:sldId id="1713" r:id="rId596"/>
    <p:sldId id="1774" r:id="rId597"/>
    <p:sldId id="1714" r:id="rId598"/>
    <p:sldId id="1833" r:id="rId599"/>
    <p:sldId id="1715" r:id="rId600"/>
    <p:sldId id="2214" r:id="rId601"/>
    <p:sldId id="1716" r:id="rId602"/>
    <p:sldId id="2328" r:id="rId603"/>
    <p:sldId id="1717" r:id="rId604"/>
    <p:sldId id="2302" r:id="rId605"/>
    <p:sldId id="1718" r:id="rId606"/>
    <p:sldId id="1828" r:id="rId607"/>
    <p:sldId id="1719" r:id="rId608"/>
    <p:sldId id="2332" r:id="rId609"/>
    <p:sldId id="1720" r:id="rId610"/>
    <p:sldId id="2195" r:id="rId611"/>
    <p:sldId id="1721" r:id="rId612"/>
    <p:sldId id="2064" r:id="rId613"/>
    <p:sldId id="1722" r:id="rId614"/>
    <p:sldId id="2153" r:id="rId615"/>
    <p:sldId id="1723" r:id="rId616"/>
    <p:sldId id="1787" r:id="rId617"/>
    <p:sldId id="1724" r:id="rId618"/>
    <p:sldId id="2254" r:id="rId619"/>
    <p:sldId id="1725" r:id="rId620"/>
    <p:sldId id="2092" r:id="rId621"/>
    <p:sldId id="1726" r:id="rId622"/>
    <p:sldId id="2323" r:id="rId623"/>
    <p:sldId id="1727" r:id="rId624"/>
    <p:sldId id="1829" r:id="rId625"/>
    <p:sldId id="1728" r:id="rId626"/>
    <p:sldId id="1776" r:id="rId627"/>
    <p:sldId id="1729" r:id="rId628"/>
    <p:sldId id="2289" r:id="rId629"/>
    <p:sldId id="1730" r:id="rId630"/>
    <p:sldId id="794" r:id="rId631"/>
    <p:sldId id="6616" r:id="rId632"/>
    <p:sldId id="6617" r:id="rId633"/>
    <p:sldId id="6618" r:id="rId634"/>
    <p:sldId id="6619" r:id="rId635"/>
    <p:sldId id="6620" r:id="rId636"/>
    <p:sldId id="6621" r:id="rId637"/>
    <p:sldId id="6622" r:id="rId638"/>
    <p:sldId id="797" r:id="rId639"/>
    <p:sldId id="6623" r:id="rId640"/>
    <p:sldId id="6624" r:id="rId641"/>
    <p:sldId id="6625" r:id="rId642"/>
    <p:sldId id="6626" r:id="rId643"/>
    <p:sldId id="6627" r:id="rId644"/>
    <p:sldId id="802" r:id="rId645"/>
    <p:sldId id="6628" r:id="rId646"/>
    <p:sldId id="6629" r:id="rId647"/>
    <p:sldId id="6630" r:id="rId648"/>
    <p:sldId id="6631" r:id="rId649"/>
    <p:sldId id="6632" r:id="rId650"/>
    <p:sldId id="6633" r:id="rId651"/>
    <p:sldId id="2342" r:id="rId652"/>
    <p:sldId id="512" r:id="rId653"/>
    <p:sldId id="6634" r:id="rId654"/>
    <p:sldId id="6635" r:id="rId655"/>
    <p:sldId id="6636" r:id="rId656"/>
    <p:sldId id="6637" r:id="rId657"/>
    <p:sldId id="6638" r:id="rId658"/>
    <p:sldId id="1731" r:id="rId659"/>
    <p:sldId id="1775" r:id="rId660"/>
    <p:sldId id="7572" r:id="rId661"/>
    <p:sldId id="7573" r:id="rId662"/>
    <p:sldId id="7574" r:id="rId663"/>
    <p:sldId id="7575" r:id="rId664"/>
    <p:sldId id="7576" r:id="rId665"/>
    <p:sldId id="7577" r:id="rId666"/>
    <p:sldId id="7578" r:id="rId667"/>
    <p:sldId id="7579" r:id="rId668"/>
    <p:sldId id="7580" r:id="rId669"/>
    <p:sldId id="7581" r:id="rId670"/>
    <p:sldId id="7582" r:id="rId671"/>
    <p:sldId id="7583" r:id="rId672"/>
    <p:sldId id="7584" r:id="rId673"/>
    <p:sldId id="7585" r:id="rId674"/>
    <p:sldId id="7586" r:id="rId675"/>
    <p:sldId id="7587" r:id="rId676"/>
    <p:sldId id="7588" r:id="rId677"/>
    <p:sldId id="1732" r:id="rId678"/>
    <p:sldId id="2335" r:id="rId679"/>
    <p:sldId id="1733" r:id="rId680"/>
    <p:sldId id="2215" r:id="rId681"/>
    <p:sldId id="1734" r:id="rId682"/>
    <p:sldId id="1741" r:id="rId683"/>
    <p:sldId id="1735" r:id="rId684"/>
    <p:sldId id="1830" r:id="rId685"/>
    <p:sldId id="1736" r:id="rId686"/>
    <p:sldId id="2407" r:id="rId687"/>
    <p:sldId id="6639" r:id="rId688"/>
    <p:sldId id="6640" r:id="rId689"/>
    <p:sldId id="6641" r:id="rId690"/>
    <p:sldId id="6642" r:id="rId691"/>
    <p:sldId id="6643" r:id="rId692"/>
    <p:sldId id="6644" r:id="rId693"/>
    <p:sldId id="6645" r:id="rId694"/>
    <p:sldId id="6646" r:id="rId695"/>
    <p:sldId id="6647" r:id="rId696"/>
    <p:sldId id="6648" r:id="rId697"/>
    <p:sldId id="6649" r:id="rId698"/>
    <p:sldId id="6650" r:id="rId699"/>
    <p:sldId id="6651" r:id="rId700"/>
    <p:sldId id="6652" r:id="rId701"/>
    <p:sldId id="2412" r:id="rId702"/>
    <p:sldId id="6653" r:id="rId703"/>
    <p:sldId id="6654" r:id="rId704"/>
    <p:sldId id="6655" r:id="rId705"/>
    <p:sldId id="6656" r:id="rId706"/>
    <p:sldId id="6657" r:id="rId707"/>
    <p:sldId id="6658" r:id="rId708"/>
    <p:sldId id="6659" r:id="rId709"/>
    <p:sldId id="2413" r:id="rId710"/>
    <p:sldId id="6660" r:id="rId711"/>
    <p:sldId id="6661" r:id="rId712"/>
    <p:sldId id="6662" r:id="rId713"/>
    <p:sldId id="6663" r:id="rId714"/>
    <p:sldId id="6664" r:id="rId715"/>
    <p:sldId id="6665" r:id="rId716"/>
    <p:sldId id="2415" r:id="rId717"/>
    <p:sldId id="1297" r:id="rId718"/>
    <p:sldId id="6666" r:id="rId719"/>
    <p:sldId id="6667" r:id="rId720"/>
    <p:sldId id="6668" r:id="rId721"/>
    <p:sldId id="6669" r:id="rId722"/>
    <p:sldId id="6670" r:id="rId723"/>
    <p:sldId id="6671" r:id="rId724"/>
    <p:sldId id="6672" r:id="rId725"/>
    <p:sldId id="6673" r:id="rId726"/>
    <p:sldId id="1737" r:id="rId727"/>
    <p:sldId id="2416" r:id="rId728"/>
    <p:sldId id="6674" r:id="rId729"/>
    <p:sldId id="6676" r:id="rId730"/>
    <p:sldId id="6677" r:id="rId731"/>
    <p:sldId id="6678" r:id="rId732"/>
    <p:sldId id="6679" r:id="rId733"/>
    <p:sldId id="6680" r:id="rId734"/>
    <p:sldId id="2418" r:id="rId735"/>
    <p:sldId id="6682" r:id="rId736"/>
    <p:sldId id="6683" r:id="rId737"/>
    <p:sldId id="2419" r:id="rId738"/>
    <p:sldId id="6685" r:id="rId739"/>
    <p:sldId id="6686" r:id="rId740"/>
    <p:sldId id="2421" r:id="rId741"/>
    <p:sldId id="2422" r:id="rId742"/>
    <p:sldId id="6688" r:id="rId743"/>
    <p:sldId id="6689" r:id="rId744"/>
    <p:sldId id="6690" r:id="rId745"/>
    <p:sldId id="6692" r:id="rId746"/>
    <p:sldId id="1738" r:id="rId747"/>
    <p:sldId id="2351" r:id="rId748"/>
    <p:sldId id="6694" r:id="rId749"/>
    <p:sldId id="6695" r:id="rId750"/>
    <p:sldId id="6696" r:id="rId751"/>
    <p:sldId id="6697" r:id="rId752"/>
    <p:sldId id="6698" r:id="rId753"/>
    <p:sldId id="2353" r:id="rId754"/>
    <p:sldId id="6699" r:id="rId755"/>
    <p:sldId id="6700" r:id="rId756"/>
    <p:sldId id="6701" r:id="rId757"/>
    <p:sldId id="6702" r:id="rId758"/>
    <p:sldId id="6703" r:id="rId759"/>
    <p:sldId id="2354" r:id="rId760"/>
    <p:sldId id="6704" r:id="rId761"/>
    <p:sldId id="6705" r:id="rId762"/>
    <p:sldId id="6706" r:id="rId763"/>
    <p:sldId id="2355" r:id="rId764"/>
    <p:sldId id="2356" r:id="rId765"/>
    <p:sldId id="1739" r:id="rId766"/>
    <p:sldId id="451" r:id="rId767"/>
    <p:sldId id="6707" r:id="rId768"/>
    <p:sldId id="6709" r:id="rId769"/>
    <p:sldId id="6710" r:id="rId770"/>
    <p:sldId id="6711" r:id="rId771"/>
    <p:sldId id="6713" r:id="rId772"/>
    <p:sldId id="6715" r:id="rId773"/>
    <p:sldId id="6717" r:id="rId774"/>
    <p:sldId id="6718" r:id="rId775"/>
    <p:sldId id="6719" r:id="rId776"/>
    <p:sldId id="6720" r:id="rId777"/>
    <p:sldId id="457" r:id="rId778"/>
    <p:sldId id="6722" r:id="rId779"/>
    <p:sldId id="6724" r:id="rId780"/>
    <p:sldId id="6725" r:id="rId781"/>
    <p:sldId id="462" r:id="rId782"/>
    <p:sldId id="6727" r:id="rId783"/>
    <p:sldId id="6728" r:id="rId784"/>
    <p:sldId id="6730" r:id="rId785"/>
    <p:sldId id="6731" r:id="rId786"/>
    <p:sldId id="6732" r:id="rId787"/>
    <p:sldId id="309" r:id="rId788"/>
    <p:sldId id="310" r:id="rId789"/>
    <p:sldId id="7531" r:id="rId790"/>
    <p:sldId id="7532" r:id="rId791"/>
    <p:sldId id="7533" r:id="rId792"/>
    <p:sldId id="7534" r:id="rId793"/>
    <p:sldId id="7535" r:id="rId794"/>
    <p:sldId id="1778" r:id="rId795"/>
    <p:sldId id="1834" r:id="rId796"/>
    <p:sldId id="1835" r:id="rId797"/>
    <p:sldId id="2346" r:id="rId798"/>
    <p:sldId id="6735" r:id="rId799"/>
    <p:sldId id="6736" r:id="rId800"/>
    <p:sldId id="6737" r:id="rId801"/>
    <p:sldId id="2347" r:id="rId802"/>
    <p:sldId id="6738" r:id="rId803"/>
    <p:sldId id="6739" r:id="rId804"/>
    <p:sldId id="6740" r:id="rId805"/>
    <p:sldId id="6741" r:id="rId806"/>
    <p:sldId id="6742" r:id="rId807"/>
    <p:sldId id="2348" r:id="rId808"/>
    <p:sldId id="6743" r:id="rId809"/>
    <p:sldId id="6744" r:id="rId810"/>
    <p:sldId id="6745" r:id="rId811"/>
    <p:sldId id="2349" r:id="rId812"/>
    <p:sldId id="2350" r:id="rId813"/>
    <p:sldId id="1836" r:id="rId814"/>
    <p:sldId id="417" r:id="rId815"/>
    <p:sldId id="6746" r:id="rId816"/>
    <p:sldId id="6747" r:id="rId817"/>
    <p:sldId id="6748" r:id="rId818"/>
    <p:sldId id="6749" r:id="rId819"/>
    <p:sldId id="6750" r:id="rId820"/>
    <p:sldId id="6751" r:id="rId821"/>
    <p:sldId id="6752" r:id="rId822"/>
    <p:sldId id="419" r:id="rId823"/>
    <p:sldId id="6753" r:id="rId824"/>
    <p:sldId id="6754" r:id="rId825"/>
    <p:sldId id="6755" r:id="rId826"/>
    <p:sldId id="6756" r:id="rId827"/>
    <p:sldId id="6757" r:id="rId828"/>
    <p:sldId id="6758" r:id="rId829"/>
    <p:sldId id="6759" r:id="rId830"/>
    <p:sldId id="6760" r:id="rId831"/>
    <p:sldId id="424" r:id="rId832"/>
    <p:sldId id="6761" r:id="rId833"/>
    <p:sldId id="6762" r:id="rId834"/>
    <p:sldId id="6763" r:id="rId835"/>
    <p:sldId id="6764" r:id="rId836"/>
    <p:sldId id="6765" r:id="rId837"/>
    <p:sldId id="6766" r:id="rId838"/>
    <p:sldId id="6767" r:id="rId839"/>
    <p:sldId id="6768" r:id="rId840"/>
    <p:sldId id="321" r:id="rId841"/>
    <p:sldId id="322" r:id="rId842"/>
    <p:sldId id="1837" r:id="rId843"/>
    <p:sldId id="2245" r:id="rId844"/>
    <p:sldId id="1838" r:id="rId845"/>
    <p:sldId id="1592" r:id="rId846"/>
    <p:sldId id="6769" r:id="rId847"/>
    <p:sldId id="6770" r:id="rId848"/>
    <p:sldId id="6771" r:id="rId849"/>
    <p:sldId id="6772" r:id="rId850"/>
    <p:sldId id="6773" r:id="rId851"/>
    <p:sldId id="1607" r:id="rId852"/>
    <p:sldId id="6774" r:id="rId853"/>
    <p:sldId id="6775" r:id="rId854"/>
    <p:sldId id="6776" r:id="rId855"/>
    <p:sldId id="6777" r:id="rId856"/>
    <p:sldId id="1618" r:id="rId857"/>
    <p:sldId id="6778" r:id="rId858"/>
    <p:sldId id="6779" r:id="rId859"/>
    <p:sldId id="1622" r:id="rId860"/>
    <p:sldId id="1624" r:id="rId861"/>
    <p:sldId id="1839" r:id="rId862"/>
    <p:sldId id="2068" r:id="rId863"/>
    <p:sldId id="1840" r:id="rId864"/>
    <p:sldId id="1848" r:id="rId865"/>
    <p:sldId id="1841" r:id="rId866"/>
    <p:sldId id="2311" r:id="rId867"/>
    <p:sldId id="1842" r:id="rId868"/>
    <p:sldId id="2364" r:id="rId869"/>
    <p:sldId id="6780" r:id="rId870"/>
    <p:sldId id="6781" r:id="rId871"/>
    <p:sldId id="6782" r:id="rId872"/>
    <p:sldId id="6783" r:id="rId873"/>
    <p:sldId id="6784" r:id="rId874"/>
    <p:sldId id="6785" r:id="rId875"/>
    <p:sldId id="1532" r:id="rId876"/>
    <p:sldId id="6786" r:id="rId877"/>
    <p:sldId id="6787" r:id="rId878"/>
    <p:sldId id="6788" r:id="rId879"/>
    <p:sldId id="2367" r:id="rId880"/>
    <p:sldId id="6789" r:id="rId881"/>
    <p:sldId id="6790" r:id="rId882"/>
    <p:sldId id="6791" r:id="rId883"/>
    <p:sldId id="2368" r:id="rId884"/>
    <p:sldId id="1536" r:id="rId885"/>
    <p:sldId id="6792" r:id="rId886"/>
    <p:sldId id="6793" r:id="rId887"/>
    <p:sldId id="6794" r:id="rId888"/>
    <p:sldId id="6795" r:id="rId889"/>
    <p:sldId id="6796" r:id="rId890"/>
    <p:sldId id="6797" r:id="rId891"/>
    <p:sldId id="6798" r:id="rId892"/>
    <p:sldId id="6799" r:id="rId893"/>
    <p:sldId id="1843" r:id="rId894"/>
    <p:sldId id="1256" r:id="rId895"/>
    <p:sldId id="6800" r:id="rId896"/>
    <p:sldId id="6801" r:id="rId897"/>
    <p:sldId id="6802" r:id="rId898"/>
    <p:sldId id="6803" r:id="rId899"/>
    <p:sldId id="1260" r:id="rId900"/>
    <p:sldId id="6804" r:id="rId901"/>
    <p:sldId id="6805" r:id="rId902"/>
    <p:sldId id="6806" r:id="rId903"/>
    <p:sldId id="6807" r:id="rId904"/>
    <p:sldId id="6808" r:id="rId905"/>
    <p:sldId id="6809" r:id="rId906"/>
    <p:sldId id="6810" r:id="rId907"/>
    <p:sldId id="6811" r:id="rId908"/>
    <p:sldId id="6812" r:id="rId909"/>
    <p:sldId id="2361" r:id="rId910"/>
    <p:sldId id="6813" r:id="rId911"/>
    <p:sldId id="6814" r:id="rId912"/>
    <p:sldId id="6815" r:id="rId913"/>
    <p:sldId id="6816" r:id="rId914"/>
    <p:sldId id="6817" r:id="rId915"/>
    <p:sldId id="2363" r:id="rId916"/>
    <p:sldId id="1580" r:id="rId917"/>
    <p:sldId id="6818" r:id="rId918"/>
    <p:sldId id="6819" r:id="rId919"/>
    <p:sldId id="6820" r:id="rId920"/>
    <p:sldId id="6821" r:id="rId921"/>
    <p:sldId id="6822" r:id="rId922"/>
    <p:sldId id="6823" r:id="rId923"/>
    <p:sldId id="6824" r:id="rId924"/>
    <p:sldId id="1844" r:id="rId925"/>
    <p:sldId id="1563" r:id="rId926"/>
    <p:sldId id="6825" r:id="rId927"/>
    <p:sldId id="6826" r:id="rId928"/>
    <p:sldId id="6827" r:id="rId929"/>
    <p:sldId id="6828" r:id="rId930"/>
    <p:sldId id="1549" r:id="rId931"/>
    <p:sldId id="6829" r:id="rId932"/>
    <p:sldId id="6830" r:id="rId933"/>
    <p:sldId id="6831" r:id="rId934"/>
    <p:sldId id="6832" r:id="rId935"/>
    <p:sldId id="2357" r:id="rId936"/>
    <p:sldId id="6833" r:id="rId937"/>
    <p:sldId id="6834" r:id="rId938"/>
    <p:sldId id="6835" r:id="rId939"/>
    <p:sldId id="6836" r:id="rId940"/>
    <p:sldId id="6837" r:id="rId941"/>
    <p:sldId id="2358" r:id="rId942"/>
    <p:sldId id="1584" r:id="rId943"/>
    <p:sldId id="6838" r:id="rId944"/>
    <p:sldId id="6839" r:id="rId945"/>
    <p:sldId id="6840" r:id="rId946"/>
    <p:sldId id="6841" r:id="rId947"/>
    <p:sldId id="6842" r:id="rId948"/>
    <p:sldId id="6843" r:id="rId949"/>
    <p:sldId id="6844" r:id="rId950"/>
    <p:sldId id="1845" r:id="rId951"/>
    <p:sldId id="2390" r:id="rId952"/>
    <p:sldId id="6845" r:id="rId953"/>
    <p:sldId id="6846" r:id="rId954"/>
    <p:sldId id="6847" r:id="rId955"/>
    <p:sldId id="6848" r:id="rId956"/>
    <p:sldId id="6849" r:id="rId957"/>
    <p:sldId id="6850" r:id="rId958"/>
    <p:sldId id="2393" r:id="rId959"/>
    <p:sldId id="6851" r:id="rId960"/>
    <p:sldId id="6852" r:id="rId961"/>
    <p:sldId id="6853" r:id="rId962"/>
    <p:sldId id="2394" r:id="rId963"/>
    <p:sldId id="6854" r:id="rId964"/>
    <p:sldId id="6855" r:id="rId965"/>
    <p:sldId id="6856" r:id="rId966"/>
    <p:sldId id="6857" r:id="rId967"/>
    <p:sldId id="6858" r:id="rId968"/>
    <p:sldId id="2397" r:id="rId969"/>
    <p:sldId id="2398" r:id="rId970"/>
    <p:sldId id="1846" r:id="rId971"/>
    <p:sldId id="2194" r:id="rId972"/>
    <p:sldId id="1847" r:id="rId973"/>
    <p:sldId id="1777" r:id="rId974"/>
    <p:sldId id="1662" r:id="rId975"/>
    <p:sldId id="2154" r:id="rId976"/>
    <p:sldId id="1849" r:id="rId977"/>
    <p:sldId id="2333" r:id="rId978"/>
    <p:sldId id="1850" r:id="rId979"/>
    <p:sldId id="2124" r:id="rId980"/>
    <p:sldId id="1851" r:id="rId981"/>
    <p:sldId id="2143" r:id="rId982"/>
    <p:sldId id="1852" r:id="rId983"/>
    <p:sldId id="2115" r:id="rId984"/>
    <p:sldId id="1853" r:id="rId985"/>
    <p:sldId id="2228" r:id="rId986"/>
    <p:sldId id="1854" r:id="rId987"/>
    <p:sldId id="2296" r:id="rId988"/>
    <p:sldId id="6859" r:id="rId989"/>
    <p:sldId id="6860" r:id="rId990"/>
    <p:sldId id="6863" r:id="rId991"/>
    <p:sldId id="2297" r:id="rId992"/>
    <p:sldId id="6865" r:id="rId993"/>
    <p:sldId id="6867" r:id="rId994"/>
    <p:sldId id="6869" r:id="rId995"/>
    <p:sldId id="2298" r:id="rId996"/>
    <p:sldId id="6871" r:id="rId997"/>
    <p:sldId id="6873" r:id="rId998"/>
    <p:sldId id="2299" r:id="rId999"/>
    <p:sldId id="2300" r:id="rId1000"/>
    <p:sldId id="7489" r:id="rId1001"/>
    <p:sldId id="7490" r:id="rId1002"/>
    <p:sldId id="1855" r:id="rId1003"/>
    <p:sldId id="2125" r:id="rId1004"/>
    <p:sldId id="1856" r:id="rId1005"/>
    <p:sldId id="1864" r:id="rId1006"/>
    <p:sldId id="1857" r:id="rId1007"/>
    <p:sldId id="2193" r:id="rId1008"/>
    <p:sldId id="1858" r:id="rId1009"/>
    <p:sldId id="610" r:id="rId1010"/>
    <p:sldId id="6874" r:id="rId1011"/>
    <p:sldId id="6875" r:id="rId1012"/>
    <p:sldId id="6876" r:id="rId1013"/>
    <p:sldId id="6877" r:id="rId1014"/>
    <p:sldId id="6878" r:id="rId1015"/>
    <p:sldId id="613" r:id="rId1016"/>
    <p:sldId id="6879" r:id="rId1017"/>
    <p:sldId id="6880" r:id="rId1018"/>
    <p:sldId id="6881" r:id="rId1019"/>
    <p:sldId id="618" r:id="rId1020"/>
    <p:sldId id="6882" r:id="rId1021"/>
    <p:sldId id="6883" r:id="rId1022"/>
    <p:sldId id="6884" r:id="rId1023"/>
    <p:sldId id="6885" r:id="rId1024"/>
    <p:sldId id="6886" r:id="rId1025"/>
    <p:sldId id="389" r:id="rId1026"/>
    <p:sldId id="390" r:id="rId1027"/>
    <p:sldId id="1859" r:id="rId1028"/>
    <p:sldId id="2155" r:id="rId1029"/>
    <p:sldId id="1860" r:id="rId1030"/>
    <p:sldId id="2233" r:id="rId1031"/>
    <p:sldId id="1861" r:id="rId1032"/>
    <p:sldId id="1865" r:id="rId1033"/>
    <p:sldId id="1862" r:id="rId1034"/>
    <p:sldId id="469" r:id="rId1035"/>
    <p:sldId id="6887" r:id="rId1036"/>
    <p:sldId id="6889" r:id="rId1037"/>
    <p:sldId id="471" r:id="rId1038"/>
    <p:sldId id="6891" r:id="rId1039"/>
    <p:sldId id="6893" r:id="rId1040"/>
    <p:sldId id="476" r:id="rId1041"/>
    <p:sldId id="6896" r:id="rId1042"/>
    <p:sldId id="6898" r:id="rId1043"/>
    <p:sldId id="315" r:id="rId1044"/>
    <p:sldId id="316" r:id="rId1045"/>
    <p:sldId id="7487" r:id="rId1046"/>
    <p:sldId id="7488" r:id="rId1047"/>
    <p:sldId id="1863" r:id="rId1048"/>
    <p:sldId id="2022" r:id="rId1049"/>
    <p:sldId id="1742" r:id="rId1050"/>
    <p:sldId id="2210" r:id="rId1051"/>
    <p:sldId id="6901" r:id="rId1052"/>
    <p:sldId id="6903" r:id="rId1053"/>
    <p:sldId id="6904" r:id="rId1054"/>
    <p:sldId id="6905" r:id="rId1055"/>
    <p:sldId id="6906" r:id="rId1056"/>
    <p:sldId id="6907" r:id="rId1057"/>
    <p:sldId id="638" r:id="rId1058"/>
    <p:sldId id="6909" r:id="rId1059"/>
    <p:sldId id="6910" r:id="rId1060"/>
    <p:sldId id="6911" r:id="rId1061"/>
    <p:sldId id="6913" r:id="rId1062"/>
    <p:sldId id="643" r:id="rId1063"/>
    <p:sldId id="6915" r:id="rId1064"/>
    <p:sldId id="6916" r:id="rId1065"/>
    <p:sldId id="6918" r:id="rId1066"/>
    <p:sldId id="2211" r:id="rId1067"/>
    <p:sldId id="2212" r:id="rId1068"/>
    <p:sldId id="7570" r:id="rId1069"/>
    <p:sldId id="7571" r:id="rId1070"/>
    <p:sldId id="1743" r:id="rId1071"/>
    <p:sldId id="2192" r:id="rId1072"/>
    <p:sldId id="1744" r:id="rId1073"/>
    <p:sldId id="2324" r:id="rId1074"/>
    <p:sldId id="1745" r:id="rId1075"/>
    <p:sldId id="2312" r:id="rId1076"/>
    <p:sldId id="1746" r:id="rId1077"/>
    <p:sldId id="2234" r:id="rId1078"/>
    <p:sldId id="1747" r:id="rId1079"/>
    <p:sldId id="2084" r:id="rId1080"/>
    <p:sldId id="1748" r:id="rId1081"/>
    <p:sldId id="2340" r:id="rId1082"/>
    <p:sldId id="1749" r:id="rId1083"/>
    <p:sldId id="2093" r:id="rId1084"/>
    <p:sldId id="1750" r:id="rId1085"/>
    <p:sldId id="2290" r:id="rId1086"/>
    <p:sldId id="1751" r:id="rId1087"/>
    <p:sldId id="2168" r:id="rId1088"/>
    <p:sldId id="1752" r:id="rId1089"/>
    <p:sldId id="2191" r:id="rId1090"/>
    <p:sldId id="1753" r:id="rId1091"/>
    <p:sldId id="2156" r:id="rId1092"/>
    <p:sldId id="1754" r:id="rId1093"/>
    <p:sldId id="2069" r:id="rId1094"/>
    <p:sldId id="1755" r:id="rId1095"/>
    <p:sldId id="2334" r:id="rId1096"/>
    <p:sldId id="1756" r:id="rId1097"/>
    <p:sldId id="2063" r:id="rId1098"/>
    <p:sldId id="1757" r:id="rId1099"/>
    <p:sldId id="2157" r:id="rId1100"/>
    <p:sldId id="1758" r:id="rId1101"/>
    <p:sldId id="2070" r:id="rId1102"/>
    <p:sldId id="1759" r:id="rId1103"/>
    <p:sldId id="2190" r:id="rId1104"/>
    <p:sldId id="1760" r:id="rId1105"/>
    <p:sldId id="2169" r:id="rId1106"/>
    <p:sldId id="1761" r:id="rId1107"/>
    <p:sldId id="2291" r:id="rId1108"/>
    <p:sldId id="1762" r:id="rId1109"/>
    <p:sldId id="2127" r:id="rId1110"/>
    <p:sldId id="1763" r:id="rId1111"/>
    <p:sldId id="2158" r:id="rId1112"/>
    <p:sldId id="1764" r:id="rId1113"/>
    <p:sldId id="2126" r:id="rId1114"/>
    <p:sldId id="1765" r:id="rId1115"/>
    <p:sldId id="2202" r:id="rId1116"/>
    <p:sldId id="1766" r:id="rId1117"/>
    <p:sldId id="1767" r:id="rId1118"/>
    <p:sldId id="1768" r:id="rId1119"/>
    <p:sldId id="2071" r:id="rId1120"/>
    <p:sldId id="1769" r:id="rId1121"/>
    <p:sldId id="2203" r:id="rId1122"/>
    <p:sldId id="1770" r:id="rId1123"/>
    <p:sldId id="2336" r:id="rId1124"/>
    <p:sldId id="1771" r:id="rId1125"/>
    <p:sldId id="2344" r:id="rId1126"/>
    <p:sldId id="1772" r:id="rId1127"/>
    <p:sldId id="2144" r:id="rId1128"/>
    <p:sldId id="1866" r:id="rId1129"/>
    <p:sldId id="2128" r:id="rId1130"/>
    <p:sldId id="1867" r:id="rId1131"/>
    <p:sldId id="2170" r:id="rId1132"/>
    <p:sldId id="1868" r:id="rId1133"/>
    <p:sldId id="2023" r:id="rId1134"/>
    <p:sldId id="1869" r:id="rId1135"/>
    <p:sldId id="2129" r:id="rId1136"/>
    <p:sldId id="1870" r:id="rId1137"/>
    <p:sldId id="2255" r:id="rId1138"/>
    <p:sldId id="1871" r:id="rId1139"/>
    <p:sldId id="2145" r:id="rId1140"/>
    <p:sldId id="1872" r:id="rId1141"/>
    <p:sldId id="2292" r:id="rId1142"/>
    <p:sldId id="1873" r:id="rId1143"/>
    <p:sldId id="2189" r:id="rId1144"/>
    <p:sldId id="1874" r:id="rId1145"/>
    <p:sldId id="2060" r:id="rId1146"/>
    <p:sldId id="1875" r:id="rId1147"/>
    <p:sldId id="2024" r:id="rId1148"/>
    <p:sldId id="1876" r:id="rId1149"/>
    <p:sldId id="2171" r:id="rId1150"/>
    <p:sldId id="1877" r:id="rId1151"/>
    <p:sldId id="760" r:id="rId1152"/>
    <p:sldId id="6920" r:id="rId1153"/>
    <p:sldId id="6922" r:id="rId1154"/>
    <p:sldId id="6923" r:id="rId1155"/>
    <p:sldId id="6925" r:id="rId1156"/>
    <p:sldId id="764" r:id="rId1157"/>
    <p:sldId id="6927" r:id="rId1158"/>
    <p:sldId id="6929" r:id="rId1159"/>
    <p:sldId id="769" r:id="rId1160"/>
    <p:sldId id="6932" r:id="rId1161"/>
    <p:sldId id="6934" r:id="rId1162"/>
    <p:sldId id="6936" r:id="rId1163"/>
    <p:sldId id="437" r:id="rId1164"/>
    <p:sldId id="438" r:id="rId1165"/>
    <p:sldId id="7471" r:id="rId1166"/>
    <p:sldId id="7472" r:id="rId1167"/>
    <p:sldId id="7473" r:id="rId1168"/>
    <p:sldId id="1878" r:id="rId1169"/>
    <p:sldId id="2025" r:id="rId1170"/>
    <p:sldId id="1879" r:id="rId1171"/>
    <p:sldId id="2100" r:id="rId1172"/>
    <p:sldId id="1880" r:id="rId1173"/>
    <p:sldId id="2172" r:id="rId1174"/>
    <p:sldId id="1881" r:id="rId1175"/>
    <p:sldId id="2130" r:id="rId1176"/>
    <p:sldId id="1882" r:id="rId1177"/>
    <p:sldId id="2204" r:id="rId1178"/>
    <p:sldId id="1883" r:id="rId1179"/>
    <p:sldId id="2116" r:id="rId1180"/>
    <p:sldId id="1884" r:id="rId1181"/>
    <p:sldId id="2173" r:id="rId1182"/>
    <p:sldId id="1885" r:id="rId1183"/>
    <p:sldId id="2345" r:id="rId1184"/>
    <p:sldId id="1886" r:id="rId1185"/>
    <p:sldId id="2085" r:id="rId1186"/>
    <p:sldId id="1887" r:id="rId1187"/>
    <p:sldId id="2057" r:id="rId1188"/>
    <p:sldId id="1888" r:id="rId1189"/>
    <p:sldId id="2174" r:id="rId1190"/>
    <p:sldId id="1889" r:id="rId1191"/>
    <p:sldId id="2320" r:id="rId1192"/>
    <p:sldId id="1890" r:id="rId1193"/>
    <p:sldId id="2101" r:id="rId1194"/>
    <p:sldId id="1892" r:id="rId1195"/>
    <p:sldId id="2313" r:id="rId1196"/>
    <p:sldId id="1893" r:id="rId1197"/>
    <p:sldId id="2058" r:id="rId1198"/>
    <p:sldId id="1894" r:id="rId1199"/>
    <p:sldId id="2399" r:id="rId1200"/>
    <p:sldId id="6938" r:id="rId1201"/>
    <p:sldId id="6940" r:id="rId1202"/>
    <p:sldId id="6941" r:id="rId1203"/>
    <p:sldId id="6942" r:id="rId1204"/>
    <p:sldId id="6944" r:id="rId1205"/>
    <p:sldId id="6946" r:id="rId1206"/>
    <p:sldId id="6947" r:id="rId1207"/>
    <p:sldId id="6948" r:id="rId1208"/>
    <p:sldId id="1535" r:id="rId1209"/>
    <p:sldId id="6949" r:id="rId1210"/>
    <p:sldId id="6950" r:id="rId1211"/>
    <p:sldId id="6952" r:id="rId1212"/>
    <p:sldId id="6953" r:id="rId1213"/>
    <p:sldId id="6955" r:id="rId1214"/>
    <p:sldId id="2404" r:id="rId1215"/>
    <p:sldId id="6956" r:id="rId1216"/>
    <p:sldId id="6957" r:id="rId1217"/>
    <p:sldId id="6958" r:id="rId1218"/>
    <p:sldId id="6960" r:id="rId1219"/>
    <p:sldId id="2406" r:id="rId1220"/>
    <p:sldId id="1543" r:id="rId1221"/>
    <p:sldId id="7545" r:id="rId1222"/>
    <p:sldId id="7546" r:id="rId1223"/>
    <p:sldId id="7547" r:id="rId1224"/>
    <p:sldId id="7548" r:id="rId1225"/>
    <p:sldId id="1895" r:id="rId1226"/>
    <p:sldId id="2343" r:id="rId1227"/>
    <p:sldId id="1896" r:id="rId1228"/>
    <p:sldId id="2188" r:id="rId1229"/>
    <p:sldId id="2026" r:id="rId1230"/>
    <p:sldId id="2205" r:id="rId1231"/>
    <p:sldId id="2027" r:id="rId1232"/>
    <p:sldId id="2086" r:id="rId1233"/>
    <p:sldId id="2028" r:id="rId1234"/>
    <p:sldId id="2146" r:id="rId1235"/>
    <p:sldId id="2029" r:id="rId1236"/>
    <p:sldId id="2075" r:id="rId1237"/>
    <p:sldId id="2030" r:id="rId1238"/>
    <p:sldId id="2102" r:id="rId1239"/>
    <p:sldId id="2031" r:id="rId1240"/>
    <p:sldId id="2076" r:id="rId1241"/>
    <p:sldId id="2032" r:id="rId1242"/>
    <p:sldId id="2103" r:id="rId1243"/>
    <p:sldId id="2033" r:id="rId1244"/>
    <p:sldId id="2303" r:id="rId1245"/>
    <p:sldId id="2034" r:id="rId1246"/>
    <p:sldId id="2187" r:id="rId1247"/>
    <p:sldId id="2035" r:id="rId1248"/>
    <p:sldId id="2104" r:id="rId1249"/>
    <p:sldId id="2036" r:id="rId1250"/>
    <p:sldId id="2087" r:id="rId1251"/>
    <p:sldId id="2037" r:id="rId1252"/>
    <p:sldId id="2147" r:id="rId1253"/>
    <p:sldId id="2038" r:id="rId1254"/>
    <p:sldId id="2175" r:id="rId1255"/>
    <p:sldId id="2039" r:id="rId1256"/>
    <p:sldId id="2117" r:id="rId1257"/>
    <p:sldId id="2040" r:id="rId1258"/>
    <p:sldId id="2337" r:id="rId1259"/>
    <p:sldId id="2041" r:id="rId1260"/>
    <p:sldId id="2293" r:id="rId1261"/>
    <p:sldId id="2042" r:id="rId1262"/>
    <p:sldId id="2159" r:id="rId1263"/>
    <p:sldId id="2043" r:id="rId1264"/>
    <p:sldId id="2131" r:id="rId1265"/>
    <p:sldId id="2044" r:id="rId1266"/>
    <p:sldId id="2206" r:id="rId1267"/>
    <p:sldId id="2045" r:id="rId1268"/>
    <p:sldId id="2056" r:id="rId1269"/>
    <p:sldId id="2046" r:id="rId1270"/>
    <p:sldId id="2176" r:id="rId1271"/>
    <p:sldId id="2047" r:id="rId1272"/>
    <p:sldId id="690" r:id="rId1273"/>
    <p:sldId id="6961" r:id="rId1274"/>
    <p:sldId id="6963" r:id="rId1275"/>
    <p:sldId id="6966" r:id="rId1276"/>
    <p:sldId id="2273" r:id="rId1277"/>
    <p:sldId id="6967" r:id="rId1278"/>
    <p:sldId id="6969" r:id="rId1279"/>
    <p:sldId id="6970" r:id="rId1280"/>
    <p:sldId id="2276" r:id="rId1281"/>
    <p:sldId id="6972" r:id="rId1282"/>
    <p:sldId id="6974" r:id="rId1283"/>
    <p:sldId id="6977" r:id="rId1284"/>
    <p:sldId id="6978" r:id="rId1285"/>
    <p:sldId id="7503" r:id="rId1286"/>
    <p:sldId id="7502" r:id="rId1287"/>
    <p:sldId id="2048" r:id="rId1288"/>
    <p:sldId id="7520" r:id="rId1289"/>
    <p:sldId id="2207" r:id="rId1290"/>
    <p:sldId id="2049" r:id="rId1291"/>
    <p:sldId id="2105" r:id="rId1292"/>
    <p:sldId id="2050" r:id="rId1293"/>
    <p:sldId id="2208" r:id="rId1294"/>
    <p:sldId id="2051" r:id="rId1295"/>
    <p:sldId id="480" r:id="rId1296"/>
    <p:sldId id="6981" r:id="rId1297"/>
    <p:sldId id="6982" r:id="rId1298"/>
    <p:sldId id="6983" r:id="rId1299"/>
    <p:sldId id="6984" r:id="rId1300"/>
    <p:sldId id="6985" r:id="rId1301"/>
    <p:sldId id="483" r:id="rId1302"/>
    <p:sldId id="6986" r:id="rId1303"/>
    <p:sldId id="6987" r:id="rId1304"/>
    <p:sldId id="6988" r:id="rId1305"/>
    <p:sldId id="487" r:id="rId1306"/>
    <p:sldId id="6989" r:id="rId1307"/>
    <p:sldId id="6990" r:id="rId1308"/>
    <p:sldId id="6991" r:id="rId1309"/>
    <p:sldId id="6992" r:id="rId1310"/>
    <p:sldId id="6993" r:id="rId1311"/>
    <p:sldId id="6994" r:id="rId1312"/>
    <p:sldId id="6995" r:id="rId1313"/>
    <p:sldId id="6996" r:id="rId1314"/>
    <p:sldId id="6997" r:id="rId1315"/>
    <p:sldId id="319" r:id="rId1316"/>
    <p:sldId id="320" r:id="rId1317"/>
    <p:sldId id="2052" r:id="rId1318"/>
    <p:sldId id="2246" r:id="rId1319"/>
    <p:sldId id="2053" r:id="rId1320"/>
    <p:sldId id="2118" r:id="rId1321"/>
    <p:sldId id="2054" r:id="rId1322"/>
    <p:sldId id="675" r:id="rId1323"/>
    <p:sldId id="6998" r:id="rId1324"/>
    <p:sldId id="6999" r:id="rId1325"/>
    <p:sldId id="7000" r:id="rId1326"/>
    <p:sldId id="7001" r:id="rId1327"/>
    <p:sldId id="7003" r:id="rId1328"/>
    <p:sldId id="7004" r:id="rId1329"/>
    <p:sldId id="7005" r:id="rId1330"/>
    <p:sldId id="7006" r:id="rId1331"/>
    <p:sldId id="680" r:id="rId1332"/>
    <p:sldId id="7008" r:id="rId1333"/>
    <p:sldId id="7009" r:id="rId1334"/>
    <p:sldId id="7010" r:id="rId1335"/>
    <p:sldId id="7012" r:id="rId1336"/>
    <p:sldId id="685" r:id="rId1337"/>
    <p:sldId id="7014" r:id="rId1338"/>
    <p:sldId id="7015" r:id="rId1339"/>
    <p:sldId id="7017" r:id="rId1340"/>
    <p:sldId id="2265" r:id="rId1341"/>
    <p:sldId id="2266" r:id="rId1342"/>
    <p:sldId id="7521" r:id="rId1343"/>
    <p:sldId id="7563" r:id="rId1344"/>
    <p:sldId id="7564" r:id="rId1345"/>
    <p:sldId id="2055" r:id="rId1346"/>
    <p:sldId id="2217" r:id="rId1347"/>
    <p:sldId id="7020" r:id="rId1348"/>
    <p:sldId id="7022" r:id="rId1349"/>
    <p:sldId id="2220" r:id="rId1350"/>
    <p:sldId id="7026" r:id="rId1351"/>
    <p:sldId id="7028" r:id="rId1352"/>
    <p:sldId id="7029" r:id="rId1353"/>
    <p:sldId id="2223" r:id="rId1354"/>
    <p:sldId id="7032" r:id="rId1355"/>
    <p:sldId id="7034" r:id="rId1356"/>
    <p:sldId id="7035" r:id="rId1357"/>
    <p:sldId id="7036" r:id="rId1358"/>
    <p:sldId id="2224" r:id="rId1359"/>
    <p:sldId id="2225" r:id="rId1360"/>
    <p:sldId id="7496" r:id="rId1361"/>
    <p:sldId id="7497" r:id="rId1362"/>
    <p:sldId id="1897" r:id="rId1363"/>
    <p:sldId id="2094" r:id="rId1364"/>
    <p:sldId id="1898" r:id="rId1365"/>
    <p:sldId id="2119" r:id="rId1366"/>
    <p:sldId id="1899" r:id="rId1367"/>
    <p:sldId id="2177" r:id="rId1368"/>
    <p:sldId id="1900" r:id="rId1369"/>
    <p:sldId id="2077" r:id="rId1370"/>
    <p:sldId id="1901" r:id="rId1371"/>
    <p:sldId id="2278" r:id="rId1372"/>
    <p:sldId id="1902" r:id="rId1373"/>
    <p:sldId id="2088" r:id="rId1374"/>
    <p:sldId id="1903" r:id="rId1375"/>
    <p:sldId id="2279" r:id="rId1376"/>
    <p:sldId id="1904" r:id="rId1377"/>
    <p:sldId id="2059" r:id="rId1378"/>
    <p:sldId id="1905" r:id="rId1379"/>
    <p:sldId id="1238" r:id="rId1380"/>
    <p:sldId id="7038" r:id="rId1381"/>
    <p:sldId id="7039" r:id="rId1382"/>
    <p:sldId id="7040" r:id="rId1383"/>
    <p:sldId id="7041" r:id="rId1384"/>
    <p:sldId id="7042" r:id="rId1385"/>
    <p:sldId id="1241" r:id="rId1386"/>
    <p:sldId id="7043" r:id="rId1387"/>
    <p:sldId id="7044" r:id="rId1388"/>
    <p:sldId id="7045" r:id="rId1389"/>
    <p:sldId id="1246" r:id="rId1390"/>
    <p:sldId id="7046" r:id="rId1391"/>
    <p:sldId id="7047" r:id="rId1392"/>
    <p:sldId id="7048" r:id="rId1393"/>
    <p:sldId id="7049" r:id="rId1394"/>
    <p:sldId id="7050" r:id="rId1395"/>
    <p:sldId id="7051" r:id="rId1396"/>
    <p:sldId id="7052" r:id="rId1397"/>
    <p:sldId id="7053" r:id="rId1398"/>
    <p:sldId id="7054" r:id="rId1399"/>
    <p:sldId id="567" r:id="rId1400"/>
    <p:sldId id="568" r:id="rId1401"/>
    <p:sldId id="7055" r:id="rId1402"/>
    <p:sldId id="7056" r:id="rId1403"/>
    <p:sldId id="7057" r:id="rId1404"/>
    <p:sldId id="7058" r:id="rId1405"/>
    <p:sldId id="7059" r:id="rId1406"/>
    <p:sldId id="1906" r:id="rId1407"/>
    <p:sldId id="2132" r:id="rId1408"/>
    <p:sldId id="1907" r:id="rId1409"/>
    <p:sldId id="2072" r:id="rId1410"/>
    <p:sldId id="1908" r:id="rId1411"/>
    <p:sldId id="2304" r:id="rId1412"/>
    <p:sldId id="1909" r:id="rId1413"/>
    <p:sldId id="2095" r:id="rId1414"/>
    <p:sldId id="1910" r:id="rId1415"/>
    <p:sldId id="2318" r:id="rId1416"/>
    <p:sldId id="1911" r:id="rId1417"/>
    <p:sldId id="2338" r:id="rId1418"/>
    <p:sldId id="1912" r:id="rId1419"/>
    <p:sldId id="2133" r:id="rId1420"/>
    <p:sldId id="1913" r:id="rId1421"/>
    <p:sldId id="2314" r:id="rId1422"/>
    <p:sldId id="1914" r:id="rId1423"/>
    <p:sldId id="2305" r:id="rId1424"/>
    <p:sldId id="1915" r:id="rId1425"/>
    <p:sldId id="2179" r:id="rId1426"/>
    <p:sldId id="7060" r:id="rId1427"/>
    <p:sldId id="7061" r:id="rId1428"/>
    <p:sldId id="7062" r:id="rId1429"/>
    <p:sldId id="7063" r:id="rId1430"/>
    <p:sldId id="7064" r:id="rId1431"/>
    <p:sldId id="7065" r:id="rId1432"/>
    <p:sldId id="7066" r:id="rId1433"/>
    <p:sldId id="2182" r:id="rId1434"/>
    <p:sldId id="7067" r:id="rId1435"/>
    <p:sldId id="7068" r:id="rId1436"/>
    <p:sldId id="7069" r:id="rId1437"/>
    <p:sldId id="7070" r:id="rId1438"/>
    <p:sldId id="2183" r:id="rId1439"/>
    <p:sldId id="7071" r:id="rId1440"/>
    <p:sldId id="7072" r:id="rId1441"/>
    <p:sldId id="7073" r:id="rId1442"/>
    <p:sldId id="7074" r:id="rId1443"/>
    <p:sldId id="7075" r:id="rId1444"/>
    <p:sldId id="2184" r:id="rId1445"/>
    <p:sldId id="2185" r:id="rId1446"/>
    <p:sldId id="7076" r:id="rId1447"/>
    <p:sldId id="7077" r:id="rId1448"/>
    <p:sldId id="7078" r:id="rId1449"/>
    <p:sldId id="7079" r:id="rId1450"/>
    <p:sldId id="7080" r:id="rId1451"/>
    <p:sldId id="1916" r:id="rId1452"/>
    <p:sldId id="2097" r:id="rId1453"/>
    <p:sldId id="1917" r:id="rId1454"/>
    <p:sldId id="2120" r:id="rId1455"/>
    <p:sldId id="1918" r:id="rId1456"/>
    <p:sldId id="2269" r:id="rId1457"/>
    <p:sldId id="1919" r:id="rId1458"/>
    <p:sldId id="1096" r:id="rId1459"/>
    <p:sldId id="7081" r:id="rId1460"/>
    <p:sldId id="7082" r:id="rId1461"/>
    <p:sldId id="7083" r:id="rId1462"/>
    <p:sldId id="7084" r:id="rId1463"/>
    <p:sldId id="7085" r:id="rId1464"/>
    <p:sldId id="7086" r:id="rId1465"/>
    <p:sldId id="7087" r:id="rId1466"/>
    <p:sldId id="7088" r:id="rId1467"/>
    <p:sldId id="7089" r:id="rId1468"/>
    <p:sldId id="1101" r:id="rId1469"/>
    <p:sldId id="7090" r:id="rId1470"/>
    <p:sldId id="7091" r:id="rId1471"/>
    <p:sldId id="7092" r:id="rId1472"/>
    <p:sldId id="7093" r:id="rId1473"/>
    <p:sldId id="7094" r:id="rId1474"/>
    <p:sldId id="7095" r:id="rId1475"/>
    <p:sldId id="1106" r:id="rId1476"/>
    <p:sldId id="7096" r:id="rId1477"/>
    <p:sldId id="7097" r:id="rId1478"/>
    <p:sldId id="7098" r:id="rId1479"/>
    <p:sldId id="7099" r:id="rId1480"/>
    <p:sldId id="7100" r:id="rId1481"/>
    <p:sldId id="7101" r:id="rId1482"/>
    <p:sldId id="2370" r:id="rId1483"/>
    <p:sldId id="2371" r:id="rId1484"/>
    <p:sldId id="1920" r:id="rId1485"/>
    <p:sldId id="2247" r:id="rId1486"/>
    <p:sldId id="1921" r:id="rId1487"/>
    <p:sldId id="1081" r:id="rId1488"/>
    <p:sldId id="7102" r:id="rId1489"/>
    <p:sldId id="7103" r:id="rId1490"/>
    <p:sldId id="7104" r:id="rId1491"/>
    <p:sldId id="7105" r:id="rId1492"/>
    <p:sldId id="7106" r:id="rId1493"/>
    <p:sldId id="1085" r:id="rId1494"/>
    <p:sldId id="7107" r:id="rId1495"/>
    <p:sldId id="7108" r:id="rId1496"/>
    <p:sldId id="7109" r:id="rId1497"/>
    <p:sldId id="7110" r:id="rId1498"/>
    <p:sldId id="1090" r:id="rId1499"/>
    <p:sldId id="7111" r:id="rId1500"/>
    <p:sldId id="7112" r:id="rId1501"/>
    <p:sldId id="7113" r:id="rId1502"/>
    <p:sldId id="7114" r:id="rId1503"/>
    <p:sldId id="7115" r:id="rId1504"/>
    <p:sldId id="7116" r:id="rId1505"/>
    <p:sldId id="7117" r:id="rId1506"/>
    <p:sldId id="506" r:id="rId1507"/>
    <p:sldId id="507" r:id="rId1508"/>
    <p:sldId id="7118" r:id="rId1509"/>
    <p:sldId id="7119" r:id="rId1510"/>
    <p:sldId id="7120" r:id="rId1511"/>
    <p:sldId id="7121" r:id="rId1512"/>
    <p:sldId id="1922" r:id="rId1513"/>
    <p:sldId id="2134" r:id="rId1514"/>
    <p:sldId id="1923" r:id="rId1515"/>
    <p:sldId id="2073" r:id="rId1516"/>
    <p:sldId id="1924" r:id="rId1517"/>
    <p:sldId id="2096" r:id="rId1518"/>
    <p:sldId id="1925" r:id="rId1519"/>
    <p:sldId id="2089" r:id="rId1520"/>
    <p:sldId id="1926" r:id="rId1521"/>
    <p:sldId id="2121" r:id="rId1522"/>
    <p:sldId id="1927" r:id="rId1523"/>
    <p:sldId id="1182" r:id="rId1524"/>
    <p:sldId id="7122" r:id="rId1525"/>
    <p:sldId id="7123" r:id="rId1526"/>
    <p:sldId id="7124" r:id="rId1527"/>
    <p:sldId id="7125" r:id="rId1528"/>
    <p:sldId id="7126" r:id="rId1529"/>
    <p:sldId id="1187" r:id="rId1530"/>
    <p:sldId id="7127" r:id="rId1531"/>
    <p:sldId id="7128" r:id="rId1532"/>
    <p:sldId id="7129" r:id="rId1533"/>
    <p:sldId id="7130" r:id="rId1534"/>
    <p:sldId id="1192" r:id="rId1535"/>
    <p:sldId id="7131" r:id="rId1536"/>
    <p:sldId id="7132" r:id="rId1537"/>
    <p:sldId id="7133" r:id="rId1538"/>
    <p:sldId id="7134" r:id="rId1539"/>
    <p:sldId id="544" r:id="rId1540"/>
    <p:sldId id="545" r:id="rId1541"/>
    <p:sldId id="7135" r:id="rId1542"/>
    <p:sldId id="7136" r:id="rId1543"/>
    <p:sldId id="7137" r:id="rId1544"/>
    <p:sldId id="1928" r:id="rId1545"/>
    <p:sldId id="2135" r:id="rId1546"/>
    <p:sldId id="1929" r:id="rId1547"/>
    <p:sldId id="2235" r:id="rId1548"/>
    <p:sldId id="1930" r:id="rId1549"/>
    <p:sldId id="2306" r:id="rId1550"/>
    <p:sldId id="1931" r:id="rId1551"/>
    <p:sldId id="2209" r:id="rId1552"/>
    <p:sldId id="1932" r:id="rId1553"/>
    <p:sldId id="2280" r:id="rId1554"/>
    <p:sldId id="1933" r:id="rId1555"/>
    <p:sldId id="2372" r:id="rId1556"/>
    <p:sldId id="1934" r:id="rId1557"/>
    <p:sldId id="2078" r:id="rId1558"/>
    <p:sldId id="1935" r:id="rId1559"/>
    <p:sldId id="2148" r:id="rId1560"/>
    <p:sldId id="1936" r:id="rId1561"/>
    <p:sldId id="2160" r:id="rId1562"/>
    <p:sldId id="1937" r:id="rId1563"/>
    <p:sldId id="2261" r:id="rId1564"/>
    <p:sldId id="1938" r:id="rId1565"/>
    <p:sldId id="2374" r:id="rId1566"/>
    <p:sldId id="1939" r:id="rId1567"/>
    <p:sldId id="2136" r:id="rId1568"/>
    <p:sldId id="1940" r:id="rId1569"/>
    <p:sldId id="2236" r:id="rId1570"/>
    <p:sldId id="1941" r:id="rId1571"/>
    <p:sldId id="733" r:id="rId1572"/>
    <p:sldId id="7139" r:id="rId1573"/>
    <p:sldId id="7140" r:id="rId1574"/>
    <p:sldId id="7142" r:id="rId1575"/>
    <p:sldId id="7565" r:id="rId1576"/>
    <p:sldId id="736" r:id="rId1577"/>
    <p:sldId id="7144" r:id="rId1578"/>
    <p:sldId id="7146" r:id="rId1579"/>
    <p:sldId id="7148" r:id="rId1580"/>
    <p:sldId id="7566" r:id="rId1581"/>
    <p:sldId id="741" r:id="rId1582"/>
    <p:sldId id="7150" r:id="rId1583"/>
    <p:sldId id="7151" r:id="rId1584"/>
    <p:sldId id="7567" r:id="rId1585"/>
    <p:sldId id="7568" r:id="rId1586"/>
    <p:sldId id="427" r:id="rId1587"/>
    <p:sldId id="428" r:id="rId1588"/>
    <p:sldId id="7154" r:id="rId1589"/>
    <p:sldId id="7156" r:id="rId1590"/>
    <p:sldId id="7157" r:id="rId1591"/>
    <p:sldId id="7569" r:id="rId1592"/>
    <p:sldId id="1942" r:id="rId1593"/>
    <p:sldId id="2307" r:id="rId1594"/>
    <p:sldId id="1943" r:id="rId1595"/>
    <p:sldId id="2178" r:id="rId1596"/>
    <p:sldId id="1944" r:id="rId1597"/>
    <p:sldId id="2281" r:id="rId1598"/>
    <p:sldId id="1945" r:id="rId1599"/>
    <p:sldId id="2079" r:id="rId1600"/>
    <p:sldId id="1946" r:id="rId1601"/>
    <p:sldId id="2229" r:id="rId1602"/>
    <p:sldId id="1947" r:id="rId1603"/>
    <p:sldId id="2149" r:id="rId1604"/>
    <p:sldId id="1948" r:id="rId1605"/>
    <p:sldId id="2308" r:id="rId1606"/>
    <p:sldId id="1949" r:id="rId1607"/>
    <p:sldId id="2098" r:id="rId1608"/>
    <p:sldId id="1950" r:id="rId1609"/>
    <p:sldId id="2122" r:id="rId1610"/>
    <p:sldId id="1951" r:id="rId1611"/>
    <p:sldId id="2080" r:id="rId1612"/>
    <p:sldId id="1952" r:id="rId1613"/>
    <p:sldId id="2270" r:id="rId1614"/>
    <p:sldId id="1953" r:id="rId1615"/>
    <p:sldId id="2090" r:id="rId1616"/>
    <p:sldId id="1954" r:id="rId1617"/>
    <p:sldId id="2186" r:id="rId1618"/>
    <p:sldId id="1955" r:id="rId1619"/>
    <p:sldId id="1168" r:id="rId1620"/>
    <p:sldId id="7159" r:id="rId1621"/>
    <p:sldId id="7161" r:id="rId1622"/>
    <p:sldId id="7163" r:id="rId1623"/>
    <p:sldId id="1171" r:id="rId1624"/>
    <p:sldId id="7166" r:id="rId1625"/>
    <p:sldId id="1176" r:id="rId1626"/>
    <p:sldId id="7168" r:id="rId1627"/>
    <p:sldId id="7171" r:id="rId1628"/>
    <p:sldId id="7172" r:id="rId1629"/>
    <p:sldId id="538" r:id="rId1630"/>
    <p:sldId id="539" r:id="rId1631"/>
    <p:sldId id="7484" r:id="rId1632"/>
    <p:sldId id="7485" r:id="rId1633"/>
    <p:sldId id="7486" r:id="rId1634"/>
    <p:sldId id="1956" r:id="rId1635"/>
    <p:sldId id="2106" r:id="rId1636"/>
    <p:sldId id="1992" r:id="rId1637"/>
    <p:sldId id="2271" r:id="rId1638"/>
    <p:sldId id="1993" r:id="rId1639"/>
    <p:sldId id="674" r:id="rId1640"/>
    <p:sldId id="7174" r:id="rId1641"/>
    <p:sldId id="7177" r:id="rId1642"/>
    <p:sldId id="7179" r:id="rId1643"/>
    <p:sldId id="7180" r:id="rId1644"/>
    <p:sldId id="7182" r:id="rId1645"/>
    <p:sldId id="7554" r:id="rId1646"/>
    <p:sldId id="7555" r:id="rId1647"/>
    <p:sldId id="7556" r:id="rId1648"/>
    <p:sldId id="679" r:id="rId1649"/>
    <p:sldId id="7185" r:id="rId1650"/>
    <p:sldId id="7187" r:id="rId1651"/>
    <p:sldId id="7189" r:id="rId1652"/>
    <p:sldId id="7557" r:id="rId1653"/>
    <p:sldId id="7558" r:id="rId1654"/>
    <p:sldId id="683" r:id="rId1655"/>
    <p:sldId id="7192" r:id="rId1656"/>
    <p:sldId id="7194" r:id="rId1657"/>
    <p:sldId id="7196" r:id="rId1658"/>
    <p:sldId id="7198" r:id="rId1659"/>
    <p:sldId id="7199" r:id="rId1660"/>
    <p:sldId id="7559" r:id="rId1661"/>
    <p:sldId id="7560" r:id="rId1662"/>
    <p:sldId id="687" r:id="rId1663"/>
    <p:sldId id="688" r:id="rId1664"/>
    <p:sldId id="7201" r:id="rId1665"/>
    <p:sldId id="7203" r:id="rId1666"/>
    <p:sldId id="7205" r:id="rId1667"/>
    <p:sldId id="7561" r:id="rId1668"/>
    <p:sldId id="7562" r:id="rId1669"/>
    <p:sldId id="1994" r:id="rId1670"/>
    <p:sldId id="2237" r:id="rId1671"/>
    <p:sldId id="1995" r:id="rId1672"/>
    <p:sldId id="1530" r:id="rId1673"/>
    <p:sldId id="7522" r:id="rId1674"/>
    <p:sldId id="7523" r:id="rId1675"/>
    <p:sldId id="7529" r:id="rId1676"/>
    <p:sldId id="1533" r:id="rId1677"/>
    <p:sldId id="7524" r:id="rId1678"/>
    <p:sldId id="7525" r:id="rId1679"/>
    <p:sldId id="1272" r:id="rId1680"/>
    <p:sldId id="7526" r:id="rId1681"/>
    <p:sldId id="7527" r:id="rId1682"/>
    <p:sldId id="7528" r:id="rId1683"/>
    <p:sldId id="7530" r:id="rId1684"/>
    <p:sldId id="2286" r:id="rId1685"/>
    <p:sldId id="1541" r:id="rId1686"/>
    <p:sldId id="7208" r:id="rId1687"/>
    <p:sldId id="7210" r:id="rId1688"/>
    <p:sldId id="7212" r:id="rId1689"/>
    <p:sldId id="1996" r:id="rId1690"/>
    <p:sldId id="2123" r:id="rId1691"/>
    <p:sldId id="1997" r:id="rId1692"/>
    <p:sldId id="2216" r:id="rId1693"/>
    <p:sldId id="1998" r:id="rId1694"/>
    <p:sldId id="2315" r:id="rId1695"/>
    <p:sldId id="1999" r:id="rId1696"/>
    <p:sldId id="2272" r:id="rId1697"/>
    <p:sldId id="2000" r:id="rId1698"/>
    <p:sldId id="2138" r:id="rId1699"/>
    <p:sldId id="2001" r:id="rId1700"/>
    <p:sldId id="2161" r:id="rId1701"/>
    <p:sldId id="2002" r:id="rId1702"/>
    <p:sldId id="2238" r:id="rId1703"/>
    <p:sldId id="2003" r:id="rId1704"/>
    <p:sldId id="2137" r:id="rId1705"/>
    <p:sldId id="2004" r:id="rId1706"/>
    <p:sldId id="2316" r:id="rId1707"/>
    <p:sldId id="2005" r:id="rId1708"/>
    <p:sldId id="2099" r:id="rId1709"/>
    <p:sldId id="2006" r:id="rId1710"/>
    <p:sldId id="2339" r:id="rId1711"/>
    <p:sldId id="2007" r:id="rId1712"/>
    <p:sldId id="2107" r:id="rId1713"/>
    <p:sldId id="2008" r:id="rId1714"/>
    <p:sldId id="2294" r:id="rId1715"/>
    <p:sldId id="2009" r:id="rId1716"/>
    <p:sldId id="2150" r:id="rId1717"/>
    <p:sldId id="2010" r:id="rId1718"/>
    <p:sldId id="831" r:id="rId1719"/>
    <p:sldId id="7215" r:id="rId1720"/>
    <p:sldId id="7216" r:id="rId1721"/>
    <p:sldId id="834" r:id="rId1722"/>
    <p:sldId id="7219" r:id="rId1723"/>
    <p:sldId id="838" r:id="rId1724"/>
    <p:sldId id="7223" r:id="rId1725"/>
    <p:sldId id="7224" r:id="rId1726"/>
    <p:sldId id="2199" r:id="rId1727"/>
    <p:sldId id="839" r:id="rId1728"/>
    <p:sldId id="7227" r:id="rId1729"/>
    <p:sldId id="2011" r:id="rId1730"/>
    <p:sldId id="2329" r:id="rId1731"/>
    <p:sldId id="2012" r:id="rId1732"/>
    <p:sldId id="2162" r:id="rId1733"/>
    <p:sldId id="2256" r:id="rId1734"/>
    <p:sldId id="2257" r:id="rId1735"/>
    <p:sldId id="2013" r:id="rId1736"/>
    <p:sldId id="2239" r:id="rId1737"/>
    <p:sldId id="2014" r:id="rId1738"/>
    <p:sldId id="2248" r:id="rId1739"/>
    <p:sldId id="2015" r:id="rId1740"/>
    <p:sldId id="2081" r:id="rId1741"/>
    <p:sldId id="2016" r:id="rId1742"/>
    <p:sldId id="2282" r:id="rId1743"/>
    <p:sldId id="2017" r:id="rId1744"/>
    <p:sldId id="2108" r:id="rId1745"/>
    <p:sldId id="2018" r:id="rId1746"/>
    <p:sldId id="2295" r:id="rId1747"/>
    <p:sldId id="2019" r:id="rId1748"/>
    <p:sldId id="2151" r:id="rId1749"/>
    <p:sldId id="2020" r:id="rId1750"/>
    <p:sldId id="2240" r:id="rId1751"/>
    <p:sldId id="1963" r:id="rId1752"/>
    <p:sldId id="2109" r:id="rId1753"/>
    <p:sldId id="1964" r:id="rId1754"/>
    <p:sldId id="511" r:id="rId1755"/>
    <p:sldId id="7230" r:id="rId1756"/>
    <p:sldId id="513" r:id="rId1757"/>
    <p:sldId id="7233" r:id="rId1758"/>
    <p:sldId id="7236" r:id="rId1759"/>
    <p:sldId id="518" r:id="rId1760"/>
    <p:sldId id="7239" r:id="rId1761"/>
    <p:sldId id="7240" r:id="rId1762"/>
    <p:sldId id="7242" r:id="rId1763"/>
    <p:sldId id="7243" r:id="rId1764"/>
    <p:sldId id="330" r:id="rId1765"/>
    <p:sldId id="331" r:id="rId1766"/>
    <p:sldId id="7246" r:id="rId1767"/>
    <p:sldId id="7247" r:id="rId1768"/>
    <p:sldId id="1965" r:id="rId1769"/>
    <p:sldId id="2082" r:id="rId1770"/>
    <p:sldId id="1966" r:id="rId1771"/>
    <p:sldId id="2341" r:id="rId1772"/>
    <p:sldId id="1967" r:id="rId1773"/>
    <p:sldId id="2110" r:id="rId1774"/>
    <p:sldId id="1968" r:id="rId1775"/>
    <p:sldId id="2062" r:id="rId1776"/>
    <p:sldId id="1969" r:id="rId1777"/>
    <p:sldId id="2369" r:id="rId1778"/>
    <p:sldId id="1970" r:id="rId1779"/>
    <p:sldId id="2241" r:id="rId1780"/>
    <p:sldId id="1971" r:id="rId1781"/>
    <p:sldId id="2258" r:id="rId1782"/>
    <p:sldId id="1972" r:id="rId1783"/>
    <p:sldId id="2139" r:id="rId1784"/>
    <p:sldId id="1973" r:id="rId1785"/>
    <p:sldId id="2061" r:id="rId1786"/>
    <p:sldId id="1974" r:id="rId1787"/>
    <p:sldId id="1529" r:id="rId1788"/>
    <p:sldId id="7249" r:id="rId1789"/>
    <p:sldId id="7251" r:id="rId1790"/>
    <p:sldId id="7253" r:id="rId1791"/>
    <p:sldId id="7254" r:id="rId1792"/>
    <p:sldId id="7256" r:id="rId1793"/>
    <p:sldId id="7257" r:id="rId1794"/>
    <p:sldId id="1534" r:id="rId1795"/>
    <p:sldId id="7259" r:id="rId1796"/>
    <p:sldId id="7261" r:id="rId1797"/>
    <p:sldId id="1539" r:id="rId1798"/>
    <p:sldId id="7264" r:id="rId1799"/>
    <p:sldId id="7266" r:id="rId1800"/>
    <p:sldId id="7268" r:id="rId1801"/>
    <p:sldId id="7270" r:id="rId1802"/>
    <p:sldId id="1296" r:id="rId1803"/>
    <p:sldId id="1544" r:id="rId1804"/>
    <p:sldId id="7479" r:id="rId1805"/>
    <p:sldId id="7480" r:id="rId1806"/>
    <p:sldId id="1975" r:id="rId1807"/>
    <p:sldId id="2074" r:id="rId1808"/>
    <p:sldId id="1976" r:id="rId1809"/>
    <p:sldId id="2111" r:id="rId1810"/>
    <p:sldId id="1977" r:id="rId1811"/>
    <p:sldId id="2230" r:id="rId1812"/>
    <p:sldId id="1978" r:id="rId1813"/>
    <p:sldId id="872" r:id="rId1814"/>
    <p:sldId id="7272" r:id="rId1815"/>
    <p:sldId id="7274" r:id="rId1816"/>
    <p:sldId id="7276" r:id="rId1817"/>
    <p:sldId id="7277" r:id="rId1818"/>
    <p:sldId id="874" r:id="rId1819"/>
    <p:sldId id="7280" r:id="rId1820"/>
    <p:sldId id="7281" r:id="rId1821"/>
    <p:sldId id="879" r:id="rId1822"/>
    <p:sldId id="7284" r:id="rId1823"/>
    <p:sldId id="7285" r:id="rId1824"/>
    <p:sldId id="2388" r:id="rId1825"/>
    <p:sldId id="2389" r:id="rId1826"/>
    <p:sldId id="7288" r:id="rId1827"/>
    <p:sldId id="7289" r:id="rId1828"/>
    <p:sldId id="1979" r:id="rId1829"/>
    <p:sldId id="2091" r:id="rId1830"/>
    <p:sldId id="1980" r:id="rId1831"/>
    <p:sldId id="2317" r:id="rId1832"/>
    <p:sldId id="1981" r:id="rId1833"/>
    <p:sldId id="2152" r:id="rId1834"/>
    <p:sldId id="1982" r:id="rId1835"/>
    <p:sldId id="2112" r:id="rId1836"/>
    <p:sldId id="1983" r:id="rId1837"/>
    <p:sldId id="2083" r:id="rId1838"/>
    <p:sldId id="1984" r:id="rId1839"/>
    <p:sldId id="2283" r:id="rId1840"/>
    <p:sldId id="1985" r:id="rId1841"/>
    <p:sldId id="2140" r:id="rId1842"/>
    <p:sldId id="1986" r:id="rId1843"/>
    <p:sldId id="1299" r:id="rId1844"/>
    <p:sldId id="7291" r:id="rId1845"/>
    <p:sldId id="7293" r:id="rId1846"/>
    <p:sldId id="7295" r:id="rId1847"/>
    <p:sldId id="1302" r:id="rId1848"/>
    <p:sldId id="7298" r:id="rId1849"/>
    <p:sldId id="7299" r:id="rId1850"/>
    <p:sldId id="7301" r:id="rId1851"/>
    <p:sldId id="1307" r:id="rId1852"/>
    <p:sldId id="7303" r:id="rId1853"/>
    <p:sldId id="7305" r:id="rId1854"/>
    <p:sldId id="590" r:id="rId1855"/>
    <p:sldId id="591" r:id="rId1856"/>
    <p:sldId id="7476" r:id="rId1857"/>
    <p:sldId id="7477" r:id="rId1858"/>
    <p:sldId id="7478" r:id="rId1859"/>
    <p:sldId id="2285" r:id="rId1860"/>
    <p:sldId id="2379" r:id="rId1861"/>
    <p:sldId id="7306" r:id="rId1862"/>
    <p:sldId id="7308" r:id="rId1863"/>
    <p:sldId id="7310" r:id="rId1864"/>
    <p:sldId id="2380" r:id="rId1865"/>
    <p:sldId id="7312" r:id="rId1866"/>
    <p:sldId id="2381" r:id="rId1867"/>
    <p:sldId id="7315" r:id="rId1868"/>
    <p:sldId id="7317" r:id="rId1869"/>
    <p:sldId id="2382" r:id="rId1870"/>
    <p:sldId id="2383" r:id="rId1871"/>
    <p:sldId id="7320" r:id="rId1872"/>
    <p:sldId id="1987" r:id="rId1873"/>
    <p:sldId id="2284" r:id="rId1874"/>
    <p:sldId id="1988" r:id="rId1875"/>
    <p:sldId id="887" r:id="rId1876"/>
    <p:sldId id="7323" r:id="rId1877"/>
    <p:sldId id="7324" r:id="rId1878"/>
    <p:sldId id="891" r:id="rId1879"/>
    <p:sldId id="7328" r:id="rId1880"/>
    <p:sldId id="7329" r:id="rId1881"/>
    <p:sldId id="895" r:id="rId1882"/>
    <p:sldId id="7331" r:id="rId1883"/>
    <p:sldId id="7333" r:id="rId1884"/>
    <p:sldId id="7335" r:id="rId1885"/>
    <p:sldId id="430" r:id="rId1886"/>
    <p:sldId id="2384" r:id="rId1887"/>
    <p:sldId id="7338" r:id="rId1888"/>
    <p:sldId id="7339" r:id="rId1889"/>
    <p:sldId id="1989" r:id="rId1890"/>
    <p:sldId id="900" r:id="rId1891"/>
    <p:sldId id="7341" r:id="rId1892"/>
    <p:sldId id="7343" r:id="rId1893"/>
    <p:sldId id="903" r:id="rId1894"/>
    <p:sldId id="7345" r:id="rId1895"/>
    <p:sldId id="907" r:id="rId1896"/>
    <p:sldId id="7347" r:id="rId1897"/>
    <p:sldId id="7349" r:id="rId1898"/>
    <p:sldId id="435" r:id="rId1899"/>
    <p:sldId id="2385" r:id="rId1900"/>
    <p:sldId id="7351" r:id="rId1901"/>
    <p:sldId id="1990" r:id="rId1902"/>
    <p:sldId id="912" r:id="rId1903"/>
    <p:sldId id="7354" r:id="rId1904"/>
    <p:sldId id="7356" r:id="rId1905"/>
    <p:sldId id="914" r:id="rId1906"/>
    <p:sldId id="7358" r:id="rId1907"/>
    <p:sldId id="7360" r:id="rId1908"/>
    <p:sldId id="918" r:id="rId1909"/>
    <p:sldId id="7361" r:id="rId1910"/>
    <p:sldId id="7363" r:id="rId1911"/>
    <p:sldId id="2386" r:id="rId1912"/>
    <p:sldId id="2387" r:id="rId1913"/>
    <p:sldId id="7366" r:id="rId1914"/>
    <p:sldId id="7367" r:id="rId1915"/>
    <p:sldId id="1991" r:id="rId1916"/>
    <p:sldId id="923" r:id="rId1917"/>
    <p:sldId id="7370" r:id="rId1918"/>
    <p:sldId id="7372" r:id="rId1919"/>
    <p:sldId id="7374" r:id="rId1920"/>
    <p:sldId id="926" r:id="rId1921"/>
    <p:sldId id="7377" r:id="rId1922"/>
    <p:sldId id="7379" r:id="rId1923"/>
    <p:sldId id="7381" r:id="rId1924"/>
    <p:sldId id="931" r:id="rId1925"/>
    <p:sldId id="7385" r:id="rId1926"/>
    <p:sldId id="7387" r:id="rId1927"/>
    <p:sldId id="7389" r:id="rId1928"/>
    <p:sldId id="7390" r:id="rId1929"/>
    <p:sldId id="2375" r:id="rId1930"/>
    <p:sldId id="2376" r:id="rId1931"/>
    <p:sldId id="7392" r:id="rId1932"/>
    <p:sldId id="7394" r:id="rId1933"/>
    <p:sldId id="7396" r:id="rId1934"/>
    <p:sldId id="2377" r:id="rId1935"/>
    <p:sldId id="937" r:id="rId1936"/>
    <p:sldId id="7399" r:id="rId1937"/>
    <p:sldId id="7401" r:id="rId1938"/>
    <p:sldId id="940" r:id="rId1939"/>
    <p:sldId id="7404" r:id="rId1940"/>
    <p:sldId id="7406" r:id="rId1941"/>
    <p:sldId id="945" r:id="rId1942"/>
    <p:sldId id="7409" r:id="rId1943"/>
    <p:sldId id="450" r:id="rId1944"/>
    <p:sldId id="2378" r:id="rId1945"/>
    <p:sldId id="7474" r:id="rId1946"/>
    <p:sldId id="7475" r:id="rId1947"/>
    <p:sldId id="1958" r:id="rId1948"/>
    <p:sldId id="858" r:id="rId1949"/>
    <p:sldId id="7412" r:id="rId1950"/>
    <p:sldId id="7414" r:id="rId1951"/>
    <p:sldId id="7416" r:id="rId1952"/>
    <p:sldId id="860" r:id="rId1953"/>
    <p:sldId id="7419" r:id="rId1954"/>
    <p:sldId id="7421" r:id="rId1955"/>
    <p:sldId id="865" r:id="rId1956"/>
    <p:sldId id="7425" r:id="rId1957"/>
    <p:sldId id="7427" r:id="rId1958"/>
    <p:sldId id="7429" r:id="rId1959"/>
    <p:sldId id="2373" r:id="rId1960"/>
    <p:sldId id="420" r:id="rId1961"/>
    <p:sldId id="7432" r:id="rId1962"/>
    <p:sldId id="7434" r:id="rId1963"/>
    <p:sldId id="7435" r:id="rId1964"/>
    <p:sldId id="1959" r:id="rId1965"/>
    <p:sldId id="951" r:id="rId1966"/>
    <p:sldId id="7438" r:id="rId1967"/>
    <p:sldId id="7440" r:id="rId1968"/>
    <p:sldId id="7442" r:id="rId1969"/>
    <p:sldId id="954" r:id="rId1970"/>
    <p:sldId id="7444" r:id="rId1971"/>
    <p:sldId id="7446" r:id="rId1972"/>
    <p:sldId id="958" r:id="rId1973"/>
    <p:sldId id="7448" r:id="rId1974"/>
    <p:sldId id="7450" r:id="rId1975"/>
    <p:sldId id="455" r:id="rId1976"/>
    <p:sldId id="456" r:id="rId1977"/>
    <p:sldId id="7454" r:id="rId1978"/>
    <p:sldId id="7456" r:id="rId1979"/>
    <p:sldId id="1960" r:id="rId1980"/>
    <p:sldId id="2141" r:id="rId1981"/>
    <p:sldId id="1961" r:id="rId1982"/>
    <p:sldId id="1311" r:id="rId1983"/>
    <p:sldId id="7458" r:id="rId1984"/>
    <p:sldId id="7460" r:id="rId1985"/>
    <p:sldId id="1316" r:id="rId1986"/>
    <p:sldId id="7462" r:id="rId1987"/>
    <p:sldId id="1321" r:id="rId1988"/>
    <p:sldId id="7464" r:id="rId1989"/>
    <p:sldId id="595" r:id="rId1990"/>
    <p:sldId id="596" r:id="rId1991"/>
    <p:sldId id="7468" r:id="rId1992"/>
    <p:sldId id="7470" r:id="rId1993"/>
    <p:sldId id="1962" r:id="rId19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تاريخ" id="{A8985B81-2829-46FE-8957-4ACA4016D028}">
          <p14:sldIdLst>
            <p14:sldId id="257"/>
            <p14:sldId id="256"/>
          </p14:sldIdLst>
        </p14:section>
        <p14:section name="توت" id="{6112666D-2D65-4A3C-BFA1-0B082AAB8FF2}">
          <p14:sldIdLst>
            <p14:sldId id="560"/>
            <p14:sldId id="6143"/>
            <p14:sldId id="6146"/>
            <p14:sldId id="6148"/>
            <p14:sldId id="6149"/>
            <p14:sldId id="6151"/>
            <p14:sldId id="565"/>
            <p14:sldId id="6155"/>
            <p14:sldId id="6157"/>
            <p14:sldId id="571"/>
            <p14:sldId id="6161"/>
            <p14:sldId id="6162"/>
            <p14:sldId id="6164"/>
            <p14:sldId id="6166"/>
            <p14:sldId id="6168"/>
            <p14:sldId id="335"/>
            <p14:sldId id="336"/>
            <p14:sldId id="7504"/>
            <p14:sldId id="7505"/>
            <p14:sldId id="7506"/>
            <p14:sldId id="7507"/>
            <p14:sldId id="576"/>
            <p14:sldId id="634"/>
            <p14:sldId id="6172"/>
            <p14:sldId id="636"/>
            <p14:sldId id="6176"/>
            <p14:sldId id="642"/>
            <p14:sldId id="6179"/>
            <p14:sldId id="344"/>
            <p14:sldId id="345"/>
            <p14:sldId id="7508"/>
            <p14:sldId id="7509"/>
            <p14:sldId id="7510"/>
            <p14:sldId id="664"/>
            <p14:sldId id="2066"/>
            <p14:sldId id="665"/>
            <p14:sldId id="666"/>
            <p14:sldId id="667"/>
            <p14:sldId id="668"/>
            <p14:sldId id="669"/>
            <p14:sldId id="670"/>
            <p14:sldId id="671"/>
            <p14:sldId id="672"/>
            <p14:sldId id="673"/>
            <p14:sldId id="346"/>
            <p14:sldId id="7539"/>
            <p14:sldId id="6183"/>
            <p14:sldId id="6184"/>
            <p14:sldId id="349"/>
            <p14:sldId id="7540"/>
            <p14:sldId id="6187"/>
            <p14:sldId id="6188"/>
            <p14:sldId id="6190"/>
            <p14:sldId id="354"/>
            <p14:sldId id="6192"/>
            <p14:sldId id="6194"/>
            <p14:sldId id="7541"/>
            <p14:sldId id="267"/>
            <p14:sldId id="268"/>
            <p14:sldId id="7491"/>
            <p14:sldId id="7492"/>
            <p14:sldId id="7493"/>
            <p14:sldId id="7494"/>
            <p14:sldId id="7495"/>
            <p14:sldId id="7542"/>
            <p14:sldId id="7543"/>
            <p14:sldId id="7544"/>
            <p14:sldId id="693"/>
            <p14:sldId id="701"/>
            <p14:sldId id="694"/>
            <p14:sldId id="702"/>
            <p14:sldId id="695"/>
            <p14:sldId id="703"/>
            <p14:sldId id="696"/>
            <p14:sldId id="704"/>
            <p14:sldId id="697"/>
            <p14:sldId id="705"/>
            <p14:sldId id="698"/>
            <p14:sldId id="706"/>
            <p14:sldId id="699"/>
            <p14:sldId id="707"/>
            <p14:sldId id="700"/>
            <p14:sldId id="392"/>
            <p14:sldId id="6197"/>
            <p14:sldId id="6199"/>
            <p14:sldId id="394"/>
            <p14:sldId id="6201"/>
            <p14:sldId id="6203"/>
            <p14:sldId id="399"/>
            <p14:sldId id="6205"/>
            <p14:sldId id="6207"/>
            <p14:sldId id="6208"/>
            <p14:sldId id="285"/>
            <p14:sldId id="286"/>
            <p14:sldId id="7511"/>
            <p14:sldId id="711"/>
            <p14:sldId id="1552"/>
            <p14:sldId id="7589"/>
            <p14:sldId id="6210"/>
            <p14:sldId id="7590"/>
            <p14:sldId id="6212"/>
            <p14:sldId id="6214"/>
            <p14:sldId id="1555"/>
            <p14:sldId id="6216"/>
            <p14:sldId id="6218"/>
            <p14:sldId id="6220"/>
            <p14:sldId id="1561"/>
            <p14:sldId id="6222"/>
            <p14:sldId id="6224"/>
            <p14:sldId id="1638"/>
            <p14:sldId id="1639"/>
            <p14:sldId id="7512"/>
            <p14:sldId id="7513"/>
            <p14:sldId id="7514"/>
            <p14:sldId id="1642"/>
            <p14:sldId id="1570"/>
            <p14:sldId id="6226"/>
            <p14:sldId id="1572"/>
            <p14:sldId id="6229"/>
            <p14:sldId id="6231"/>
            <p14:sldId id="1578"/>
            <p14:sldId id="6233"/>
            <p14:sldId id="6235"/>
            <p14:sldId id="6236"/>
            <p14:sldId id="1651"/>
            <p14:sldId id="1652"/>
            <p14:sldId id="7516"/>
            <p14:sldId id="7515"/>
            <p14:sldId id="1643"/>
            <p14:sldId id="1583"/>
            <p14:sldId id="6238"/>
            <p14:sldId id="6240"/>
            <p14:sldId id="6241"/>
            <p14:sldId id="1586"/>
            <p14:sldId id="6244"/>
            <p14:sldId id="6246"/>
            <p14:sldId id="1591"/>
            <p14:sldId id="6248"/>
            <p14:sldId id="6250"/>
            <p14:sldId id="1655"/>
            <p14:sldId id="1656"/>
            <p14:sldId id="7517"/>
            <p14:sldId id="7518"/>
            <p14:sldId id="1644"/>
            <p14:sldId id="1704"/>
            <p14:sldId id="1645"/>
            <p14:sldId id="371"/>
            <p14:sldId id="6253"/>
            <p14:sldId id="6255"/>
            <p14:sldId id="373"/>
            <p14:sldId id="6257"/>
            <p14:sldId id="377"/>
            <p14:sldId id="6259"/>
            <p14:sldId id="6261"/>
            <p14:sldId id="276"/>
            <p14:sldId id="277"/>
            <p14:sldId id="7519"/>
            <p14:sldId id="1646"/>
            <p14:sldId id="1660"/>
            <p14:sldId id="1647"/>
            <p14:sldId id="1661"/>
            <p14:sldId id="1648"/>
            <p14:sldId id="2113"/>
            <p14:sldId id="1649"/>
            <p14:sldId id="1664"/>
            <p14:sldId id="1650"/>
            <p14:sldId id="381"/>
            <p14:sldId id="6262"/>
            <p14:sldId id="6264"/>
            <p14:sldId id="6266"/>
            <p14:sldId id="384"/>
            <p14:sldId id="6269"/>
            <p14:sldId id="6271"/>
            <p14:sldId id="6272"/>
            <p14:sldId id="388"/>
            <p14:sldId id="6275"/>
            <p14:sldId id="280"/>
            <p14:sldId id="281"/>
            <p14:sldId id="6279"/>
            <p14:sldId id="6280"/>
            <p14:sldId id="6282"/>
            <p14:sldId id="6284"/>
            <p14:sldId id="6286"/>
            <p14:sldId id="1665"/>
            <p14:sldId id="1674"/>
            <p14:sldId id="1666"/>
            <p14:sldId id="1675"/>
            <p14:sldId id="1667"/>
            <p14:sldId id="1705"/>
            <p14:sldId id="1668"/>
            <p14:sldId id="1677"/>
            <p14:sldId id="1669"/>
          </p14:sldIdLst>
        </p14:section>
        <p14:section name="بابه" id="{CDC0542B-A9CD-41D1-8E82-3CB2F7F13657}">
          <p14:sldIdLst>
            <p14:sldId id="1706"/>
            <p14:sldId id="1682"/>
            <p14:sldId id="1788"/>
            <p14:sldId id="1683"/>
            <p14:sldId id="1779"/>
            <p14:sldId id="1684"/>
            <p14:sldId id="2325"/>
            <p14:sldId id="1685"/>
            <p14:sldId id="1780"/>
            <p14:sldId id="1686"/>
            <p14:sldId id="1707"/>
            <p14:sldId id="1687"/>
            <p14:sldId id="2196"/>
            <p14:sldId id="1688"/>
            <p14:sldId id="2243"/>
            <p14:sldId id="1689"/>
            <p14:sldId id="1781"/>
            <p14:sldId id="1690"/>
            <p14:sldId id="2326"/>
            <p14:sldId id="1691"/>
            <p14:sldId id="1789"/>
            <p14:sldId id="1692"/>
            <p14:sldId id="393"/>
            <p14:sldId id="6288"/>
            <p14:sldId id="6290"/>
            <p14:sldId id="396"/>
            <p14:sldId id="6292"/>
            <p14:sldId id="6294"/>
            <p14:sldId id="400"/>
            <p14:sldId id="6297"/>
            <p14:sldId id="289"/>
            <p14:sldId id="290"/>
            <p14:sldId id="6300"/>
            <p14:sldId id="1693"/>
            <p14:sldId id="2197"/>
            <p14:sldId id="1694"/>
            <p14:sldId id="2319"/>
            <p14:sldId id="6302"/>
            <p14:sldId id="6304"/>
            <p14:sldId id="409"/>
            <p14:sldId id="6306"/>
            <p14:sldId id="413"/>
            <p14:sldId id="6309"/>
            <p14:sldId id="6311"/>
            <p14:sldId id="6313"/>
            <p14:sldId id="296"/>
            <p14:sldId id="297"/>
            <p14:sldId id="6314"/>
            <p14:sldId id="6316"/>
            <p14:sldId id="6318"/>
            <p14:sldId id="6320"/>
            <p14:sldId id="6321"/>
            <p14:sldId id="1695"/>
            <p14:sldId id="2200"/>
            <p14:sldId id="1696"/>
            <p14:sldId id="2165"/>
            <p14:sldId id="1697"/>
            <p14:sldId id="1790"/>
            <p14:sldId id="1698"/>
            <p14:sldId id="2166"/>
            <p14:sldId id="1699"/>
            <p14:sldId id="2201"/>
            <p14:sldId id="1700"/>
            <p14:sldId id="2213"/>
            <p14:sldId id="1701"/>
            <p14:sldId id="1773"/>
            <p14:sldId id="1702"/>
            <p14:sldId id="418"/>
            <p14:sldId id="6323"/>
            <p14:sldId id="6325"/>
            <p14:sldId id="6327"/>
            <p14:sldId id="421"/>
            <p14:sldId id="6330"/>
            <p14:sldId id="6332"/>
            <p14:sldId id="425"/>
            <p14:sldId id="6334"/>
            <p14:sldId id="6336"/>
            <p14:sldId id="6338"/>
            <p14:sldId id="2321"/>
            <p14:sldId id="2322"/>
            <p14:sldId id="6342"/>
            <p14:sldId id="6344"/>
            <p14:sldId id="6346"/>
            <p14:sldId id="6347"/>
            <p14:sldId id="1703"/>
            <p14:sldId id="1797"/>
            <p14:sldId id="1798"/>
            <p14:sldId id="2301"/>
            <p14:sldId id="1799"/>
            <p14:sldId id="2198"/>
            <p14:sldId id="1800"/>
            <p14:sldId id="2114"/>
            <p14:sldId id="1801"/>
            <p14:sldId id="432"/>
            <p14:sldId id="6350"/>
            <p14:sldId id="6351"/>
            <p14:sldId id="6353"/>
            <p14:sldId id="2309"/>
            <p14:sldId id="6355"/>
            <p14:sldId id="6357"/>
            <p14:sldId id="440"/>
            <p14:sldId id="6359"/>
            <p14:sldId id="6361"/>
            <p14:sldId id="2310"/>
            <p14:sldId id="311"/>
            <p14:sldId id="6364"/>
            <p14:sldId id="6366"/>
            <p14:sldId id="6368"/>
            <p14:sldId id="1802"/>
            <p14:sldId id="2244"/>
            <p14:sldId id="1803"/>
            <p14:sldId id="2253"/>
            <p14:sldId id="1804"/>
            <p14:sldId id="2267"/>
            <p14:sldId id="1805"/>
          </p14:sldIdLst>
        </p14:section>
        <p14:section name="هاتور" id="{FAC4F298-ABCB-4A3D-8E2E-877F82080E1F}">
          <p14:sldIdLst>
            <p14:sldId id="1791"/>
            <p14:sldId id="1792"/>
            <p14:sldId id="2167"/>
            <p14:sldId id="1793"/>
            <p14:sldId id="2021"/>
            <p14:sldId id="1794"/>
            <p14:sldId id="1806"/>
            <p14:sldId id="1795"/>
            <p14:sldId id="2252"/>
            <p14:sldId id="1796"/>
            <p14:sldId id="1782"/>
            <p14:sldId id="1783"/>
            <p14:sldId id="2277"/>
            <p14:sldId id="1807"/>
            <p14:sldId id="2262"/>
            <p14:sldId id="6370"/>
            <p14:sldId id="6372"/>
            <p14:sldId id="449"/>
            <p14:sldId id="6375"/>
            <p14:sldId id="6377"/>
            <p14:sldId id="453"/>
            <p14:sldId id="6379"/>
            <p14:sldId id="6382"/>
            <p14:sldId id="7498"/>
            <p14:sldId id="7499"/>
            <p14:sldId id="7500"/>
            <p14:sldId id="7501"/>
            <p14:sldId id="1808"/>
            <p14:sldId id="422"/>
            <p14:sldId id="6384"/>
            <p14:sldId id="6386"/>
            <p14:sldId id="6387"/>
            <p14:sldId id="6389"/>
            <p14:sldId id="426"/>
            <p14:sldId id="6392"/>
            <p14:sldId id="6394"/>
            <p14:sldId id="431"/>
            <p14:sldId id="6398"/>
            <p14:sldId id="6399"/>
            <p14:sldId id="299"/>
            <p14:sldId id="300"/>
            <p14:sldId id="6402"/>
            <p14:sldId id="6404"/>
            <p14:sldId id="708"/>
            <p14:sldId id="1708"/>
            <p14:sldId id="1709"/>
            <p14:sldId id="2065"/>
            <p14:sldId id="1809"/>
            <p14:sldId id="473"/>
            <p14:sldId id="6405"/>
            <p14:sldId id="6406"/>
            <p14:sldId id="6407"/>
            <p14:sldId id="6408"/>
            <p14:sldId id="6409"/>
            <p14:sldId id="6410"/>
            <p14:sldId id="6411"/>
            <p14:sldId id="477"/>
            <p14:sldId id="6412"/>
            <p14:sldId id="6413"/>
            <p14:sldId id="6414"/>
            <p14:sldId id="6415"/>
            <p14:sldId id="6416"/>
            <p14:sldId id="6417"/>
            <p14:sldId id="6418"/>
            <p14:sldId id="482"/>
            <p14:sldId id="6419"/>
            <p14:sldId id="6420"/>
            <p14:sldId id="6421"/>
            <p14:sldId id="6422"/>
            <p14:sldId id="6423"/>
            <p14:sldId id="6424"/>
            <p14:sldId id="6425"/>
            <p14:sldId id="6426"/>
            <p14:sldId id="2259"/>
            <p14:sldId id="2260"/>
            <p14:sldId id="6427"/>
            <p14:sldId id="6428"/>
            <p14:sldId id="6429"/>
            <p14:sldId id="6430"/>
            <p14:sldId id="6431"/>
            <p14:sldId id="6432"/>
            <p14:sldId id="6433"/>
            <p14:sldId id="6434"/>
            <p14:sldId id="1810"/>
            <p14:sldId id="1831"/>
            <p14:sldId id="1811"/>
            <p14:sldId id="1815"/>
            <p14:sldId id="1812"/>
            <p14:sldId id="489"/>
            <p14:sldId id="6435"/>
            <p14:sldId id="6437"/>
            <p14:sldId id="493"/>
            <p14:sldId id="6440"/>
            <p14:sldId id="499"/>
            <p14:sldId id="6443"/>
            <p14:sldId id="6445"/>
            <p14:sldId id="6447"/>
            <p14:sldId id="6449"/>
            <p14:sldId id="2231"/>
            <p14:sldId id="2232"/>
            <p14:sldId id="6451"/>
            <p14:sldId id="6454"/>
            <p14:sldId id="6455"/>
            <p14:sldId id="1813"/>
            <p14:sldId id="2330"/>
            <p14:sldId id="1814"/>
            <p14:sldId id="436"/>
            <p14:sldId id="6457"/>
            <p14:sldId id="6458"/>
            <p14:sldId id="6459"/>
            <p14:sldId id="6460"/>
            <p14:sldId id="6461"/>
            <p14:sldId id="6463"/>
            <p14:sldId id="6464"/>
            <p14:sldId id="6465"/>
            <p14:sldId id="6466"/>
            <p14:sldId id="441"/>
            <p14:sldId id="6467"/>
            <p14:sldId id="6468"/>
            <p14:sldId id="6469"/>
            <p14:sldId id="6470"/>
            <p14:sldId id="446"/>
            <p14:sldId id="6473"/>
            <p14:sldId id="6474"/>
            <p14:sldId id="6476"/>
            <p14:sldId id="6477"/>
            <p14:sldId id="6478"/>
            <p14:sldId id="6480"/>
            <p14:sldId id="6481"/>
            <p14:sldId id="303"/>
            <p14:sldId id="304"/>
            <p14:sldId id="6482"/>
            <p14:sldId id="6483"/>
            <p14:sldId id="6485"/>
            <p14:sldId id="6486"/>
            <p14:sldId id="6487"/>
            <p14:sldId id="709"/>
            <p14:sldId id="2287"/>
            <p14:sldId id="1816"/>
            <p14:sldId id="2327"/>
            <p14:sldId id="1817"/>
            <p14:sldId id="2268"/>
            <p14:sldId id="1818"/>
            <p14:sldId id="1784"/>
            <p14:sldId id="1785"/>
            <p14:sldId id="1678"/>
            <p14:sldId id="6489"/>
            <p14:sldId id="6491"/>
            <p14:sldId id="6493"/>
            <p14:sldId id="524"/>
            <p14:sldId id="6495"/>
            <p14:sldId id="528"/>
            <p14:sldId id="6498"/>
            <p14:sldId id="6500"/>
            <p14:sldId id="1679"/>
            <p14:sldId id="1680"/>
            <p14:sldId id="6503"/>
            <p14:sldId id="710"/>
            <p14:sldId id="1827"/>
            <p14:sldId id="1819"/>
            <p14:sldId id="534"/>
            <p14:sldId id="6505"/>
            <p14:sldId id="6506"/>
            <p14:sldId id="6507"/>
            <p14:sldId id="6508"/>
            <p14:sldId id="537"/>
            <p14:sldId id="6509"/>
            <p14:sldId id="6510"/>
            <p14:sldId id="6511"/>
            <p14:sldId id="6512"/>
            <p14:sldId id="6513"/>
            <p14:sldId id="541"/>
            <p14:sldId id="6514"/>
            <p14:sldId id="6515"/>
            <p14:sldId id="2264"/>
            <p14:sldId id="2263"/>
            <p14:sldId id="6516"/>
            <p14:sldId id="6517"/>
            <p14:sldId id="6518"/>
            <p14:sldId id="6519"/>
            <p14:sldId id="1820"/>
            <p14:sldId id="547"/>
            <p14:sldId id="6520"/>
            <p14:sldId id="6522"/>
            <p14:sldId id="6523"/>
            <p14:sldId id="6524"/>
            <p14:sldId id="6525"/>
            <p14:sldId id="6526"/>
            <p14:sldId id="550"/>
            <p14:sldId id="6528"/>
            <p14:sldId id="6529"/>
            <p14:sldId id="6531"/>
            <p14:sldId id="6532"/>
            <p14:sldId id="555"/>
            <p14:sldId id="6533"/>
            <p14:sldId id="6534"/>
            <p14:sldId id="6536"/>
            <p14:sldId id="6537"/>
            <p14:sldId id="2242"/>
            <p14:sldId id="356"/>
            <p14:sldId id="7536"/>
            <p14:sldId id="7537"/>
            <p14:sldId id="7538"/>
            <p14:sldId id="1821"/>
            <p14:sldId id="2142"/>
            <p14:sldId id="1822"/>
            <p14:sldId id="561"/>
            <p14:sldId id="6540"/>
            <p14:sldId id="6541"/>
            <p14:sldId id="6543"/>
            <p14:sldId id="6545"/>
            <p14:sldId id="7550"/>
            <p14:sldId id="7551"/>
            <p14:sldId id="2249"/>
            <p14:sldId id="6546"/>
            <p14:sldId id="6548"/>
            <p14:sldId id="7552"/>
            <p14:sldId id="570"/>
            <p14:sldId id="6550"/>
            <p14:sldId id="7553"/>
            <p14:sldId id="2250"/>
            <p14:sldId id="2251"/>
            <p14:sldId id="6553"/>
            <p14:sldId id="6555"/>
            <p14:sldId id="7549"/>
            <p14:sldId id="1823"/>
            <p14:sldId id="406"/>
            <p14:sldId id="6557"/>
            <p14:sldId id="6559"/>
            <p14:sldId id="6560"/>
            <p14:sldId id="6561"/>
            <p14:sldId id="6562"/>
            <p14:sldId id="6563"/>
            <p14:sldId id="6564"/>
            <p14:sldId id="6566"/>
            <p14:sldId id="6567"/>
            <p14:sldId id="6568"/>
            <p14:sldId id="411"/>
            <p14:sldId id="6570"/>
            <p14:sldId id="6571"/>
            <p14:sldId id="6572"/>
            <p14:sldId id="6573"/>
            <p14:sldId id="6575"/>
            <p14:sldId id="416"/>
            <p14:sldId id="6577"/>
            <p14:sldId id="6578"/>
            <p14:sldId id="6579"/>
            <p14:sldId id="6580"/>
            <p14:sldId id="293"/>
            <p14:sldId id="294"/>
            <p14:sldId id="6582"/>
            <p14:sldId id="6583"/>
            <p14:sldId id="6584"/>
            <p14:sldId id="6585"/>
            <p14:sldId id="6587"/>
            <p14:sldId id="1824"/>
            <p14:sldId id="589"/>
            <p14:sldId id="6590"/>
            <p14:sldId id="6592"/>
            <p14:sldId id="6594"/>
            <p14:sldId id="593"/>
            <p14:sldId id="6597"/>
            <p14:sldId id="6599"/>
            <p14:sldId id="600"/>
            <p14:sldId id="6602"/>
            <p14:sldId id="6604"/>
            <p14:sldId id="6606"/>
            <p14:sldId id="6607"/>
            <p14:sldId id="6609"/>
            <p14:sldId id="6611"/>
            <p14:sldId id="2163"/>
            <p14:sldId id="2164"/>
            <p14:sldId id="6614"/>
            <p14:sldId id="1825"/>
            <p14:sldId id="1832"/>
            <p14:sldId id="1826"/>
          </p14:sldIdLst>
        </p14:section>
        <p14:section name="كيهك" id="{11479545-3038-492D-B70D-3B2C7FCC6256}">
          <p14:sldIdLst>
            <p14:sldId id="1786"/>
            <p14:sldId id="1710"/>
            <p14:sldId id="2331"/>
            <p14:sldId id="1711"/>
            <p14:sldId id="2227"/>
            <p14:sldId id="1712"/>
            <p14:sldId id="2288"/>
            <p14:sldId id="1713"/>
            <p14:sldId id="1774"/>
            <p14:sldId id="1714"/>
            <p14:sldId id="1833"/>
            <p14:sldId id="1715"/>
            <p14:sldId id="2214"/>
            <p14:sldId id="1716"/>
            <p14:sldId id="2328"/>
            <p14:sldId id="1717"/>
            <p14:sldId id="2302"/>
            <p14:sldId id="1718"/>
            <p14:sldId id="1828"/>
            <p14:sldId id="1719"/>
            <p14:sldId id="2332"/>
            <p14:sldId id="1720"/>
            <p14:sldId id="2195"/>
            <p14:sldId id="1721"/>
            <p14:sldId id="2064"/>
            <p14:sldId id="1722"/>
            <p14:sldId id="2153"/>
            <p14:sldId id="1723"/>
            <p14:sldId id="1787"/>
            <p14:sldId id="1724"/>
            <p14:sldId id="2254"/>
            <p14:sldId id="1725"/>
            <p14:sldId id="2092"/>
            <p14:sldId id="1726"/>
            <p14:sldId id="2323"/>
            <p14:sldId id="1727"/>
            <p14:sldId id="1829"/>
            <p14:sldId id="1728"/>
            <p14:sldId id="1776"/>
            <p14:sldId id="1729"/>
            <p14:sldId id="2289"/>
            <p14:sldId id="1730"/>
            <p14:sldId id="794"/>
            <p14:sldId id="6616"/>
            <p14:sldId id="6617"/>
            <p14:sldId id="6618"/>
            <p14:sldId id="6619"/>
            <p14:sldId id="6620"/>
            <p14:sldId id="6621"/>
            <p14:sldId id="6622"/>
            <p14:sldId id="797"/>
            <p14:sldId id="6623"/>
            <p14:sldId id="6624"/>
            <p14:sldId id="6625"/>
            <p14:sldId id="6626"/>
            <p14:sldId id="6627"/>
            <p14:sldId id="802"/>
            <p14:sldId id="6628"/>
            <p14:sldId id="6629"/>
            <p14:sldId id="6630"/>
            <p14:sldId id="6631"/>
            <p14:sldId id="6632"/>
            <p14:sldId id="6633"/>
            <p14:sldId id="2342"/>
            <p14:sldId id="512"/>
            <p14:sldId id="6634"/>
            <p14:sldId id="6635"/>
            <p14:sldId id="6636"/>
            <p14:sldId id="6637"/>
            <p14:sldId id="6638"/>
            <p14:sldId id="1731"/>
            <p14:sldId id="1775"/>
            <p14:sldId id="7572"/>
            <p14:sldId id="7573"/>
            <p14:sldId id="7574"/>
            <p14:sldId id="7575"/>
            <p14:sldId id="7576"/>
            <p14:sldId id="7577"/>
            <p14:sldId id="7578"/>
            <p14:sldId id="7579"/>
            <p14:sldId id="7580"/>
            <p14:sldId id="7581"/>
            <p14:sldId id="7582"/>
            <p14:sldId id="7583"/>
            <p14:sldId id="7584"/>
            <p14:sldId id="7585"/>
            <p14:sldId id="7586"/>
            <p14:sldId id="7587"/>
            <p14:sldId id="7588"/>
            <p14:sldId id="1732"/>
            <p14:sldId id="2335"/>
            <p14:sldId id="1733"/>
            <p14:sldId id="2215"/>
            <p14:sldId id="1734"/>
            <p14:sldId id="1741"/>
            <p14:sldId id="1735"/>
            <p14:sldId id="1830"/>
            <p14:sldId id="1736"/>
            <p14:sldId id="2407"/>
            <p14:sldId id="6639"/>
            <p14:sldId id="6640"/>
            <p14:sldId id="6641"/>
            <p14:sldId id="6642"/>
            <p14:sldId id="6643"/>
            <p14:sldId id="6644"/>
            <p14:sldId id="6645"/>
            <p14:sldId id="6646"/>
            <p14:sldId id="6647"/>
            <p14:sldId id="6648"/>
            <p14:sldId id="6649"/>
            <p14:sldId id="6650"/>
            <p14:sldId id="6651"/>
            <p14:sldId id="6652"/>
            <p14:sldId id="2412"/>
            <p14:sldId id="6653"/>
            <p14:sldId id="6654"/>
            <p14:sldId id="6655"/>
            <p14:sldId id="6656"/>
            <p14:sldId id="6657"/>
            <p14:sldId id="6658"/>
            <p14:sldId id="6659"/>
            <p14:sldId id="2413"/>
            <p14:sldId id="6660"/>
            <p14:sldId id="6661"/>
            <p14:sldId id="6662"/>
            <p14:sldId id="6663"/>
            <p14:sldId id="6664"/>
            <p14:sldId id="6665"/>
            <p14:sldId id="2415"/>
            <p14:sldId id="1297"/>
            <p14:sldId id="6666"/>
            <p14:sldId id="6667"/>
            <p14:sldId id="6668"/>
            <p14:sldId id="6669"/>
            <p14:sldId id="6670"/>
            <p14:sldId id="6671"/>
            <p14:sldId id="6672"/>
            <p14:sldId id="6673"/>
            <p14:sldId id="1737"/>
            <p14:sldId id="2416"/>
            <p14:sldId id="6674"/>
            <p14:sldId id="6676"/>
            <p14:sldId id="6677"/>
            <p14:sldId id="6678"/>
            <p14:sldId id="6679"/>
            <p14:sldId id="6680"/>
            <p14:sldId id="2418"/>
            <p14:sldId id="6682"/>
            <p14:sldId id="6683"/>
            <p14:sldId id="2419"/>
            <p14:sldId id="6685"/>
            <p14:sldId id="6686"/>
            <p14:sldId id="2421"/>
            <p14:sldId id="2422"/>
            <p14:sldId id="6688"/>
            <p14:sldId id="6689"/>
            <p14:sldId id="6690"/>
            <p14:sldId id="6692"/>
            <p14:sldId id="1738"/>
            <p14:sldId id="2351"/>
            <p14:sldId id="6694"/>
            <p14:sldId id="6695"/>
            <p14:sldId id="6696"/>
            <p14:sldId id="6697"/>
            <p14:sldId id="6698"/>
            <p14:sldId id="2353"/>
            <p14:sldId id="6699"/>
            <p14:sldId id="6700"/>
            <p14:sldId id="6701"/>
            <p14:sldId id="6702"/>
            <p14:sldId id="6703"/>
            <p14:sldId id="2354"/>
            <p14:sldId id="6704"/>
            <p14:sldId id="6705"/>
            <p14:sldId id="6706"/>
            <p14:sldId id="2355"/>
            <p14:sldId id="2356"/>
            <p14:sldId id="1739"/>
          </p14:sldIdLst>
        </p14:section>
        <p14:section name="طوبة" id="{ABE81AEF-C654-4846-9C21-90126BD3A75C}">
          <p14:sldIdLst>
            <p14:sldId id="451"/>
            <p14:sldId id="6707"/>
            <p14:sldId id="6709"/>
            <p14:sldId id="6710"/>
            <p14:sldId id="6711"/>
            <p14:sldId id="6713"/>
            <p14:sldId id="6715"/>
            <p14:sldId id="6717"/>
            <p14:sldId id="6718"/>
            <p14:sldId id="6719"/>
            <p14:sldId id="6720"/>
            <p14:sldId id="457"/>
            <p14:sldId id="6722"/>
            <p14:sldId id="6724"/>
            <p14:sldId id="6725"/>
            <p14:sldId id="462"/>
            <p14:sldId id="6727"/>
            <p14:sldId id="6728"/>
            <p14:sldId id="6730"/>
            <p14:sldId id="6731"/>
            <p14:sldId id="6732"/>
            <p14:sldId id="309"/>
            <p14:sldId id="310"/>
            <p14:sldId id="7531"/>
            <p14:sldId id="7532"/>
            <p14:sldId id="7533"/>
            <p14:sldId id="7534"/>
            <p14:sldId id="7535"/>
            <p14:sldId id="1778"/>
            <p14:sldId id="1834"/>
            <p14:sldId id="1835"/>
            <p14:sldId id="2346"/>
            <p14:sldId id="6735"/>
            <p14:sldId id="6736"/>
            <p14:sldId id="6737"/>
            <p14:sldId id="2347"/>
            <p14:sldId id="6738"/>
            <p14:sldId id="6739"/>
            <p14:sldId id="6740"/>
            <p14:sldId id="6741"/>
            <p14:sldId id="6742"/>
            <p14:sldId id="2348"/>
            <p14:sldId id="6743"/>
            <p14:sldId id="6744"/>
            <p14:sldId id="6745"/>
            <p14:sldId id="2349"/>
            <p14:sldId id="2350"/>
            <p14:sldId id="1836"/>
            <p14:sldId id="417"/>
            <p14:sldId id="6746"/>
            <p14:sldId id="6747"/>
            <p14:sldId id="6748"/>
            <p14:sldId id="6749"/>
            <p14:sldId id="6750"/>
            <p14:sldId id="6751"/>
            <p14:sldId id="6752"/>
            <p14:sldId id="419"/>
            <p14:sldId id="6753"/>
            <p14:sldId id="6754"/>
            <p14:sldId id="6755"/>
            <p14:sldId id="6756"/>
            <p14:sldId id="6757"/>
            <p14:sldId id="6758"/>
            <p14:sldId id="6759"/>
            <p14:sldId id="6760"/>
            <p14:sldId id="424"/>
            <p14:sldId id="6761"/>
            <p14:sldId id="6762"/>
            <p14:sldId id="6763"/>
            <p14:sldId id="6764"/>
            <p14:sldId id="6765"/>
            <p14:sldId id="6766"/>
            <p14:sldId id="6767"/>
            <p14:sldId id="6768"/>
            <p14:sldId id="321"/>
            <p14:sldId id="322"/>
            <p14:sldId id="1837"/>
            <p14:sldId id="2245"/>
            <p14:sldId id="1838"/>
            <p14:sldId id="1592"/>
            <p14:sldId id="6769"/>
            <p14:sldId id="6770"/>
            <p14:sldId id="6771"/>
            <p14:sldId id="6772"/>
            <p14:sldId id="6773"/>
            <p14:sldId id="1607"/>
            <p14:sldId id="6774"/>
            <p14:sldId id="6775"/>
            <p14:sldId id="6776"/>
            <p14:sldId id="6777"/>
            <p14:sldId id="1618"/>
            <p14:sldId id="6778"/>
            <p14:sldId id="6779"/>
            <p14:sldId id="1622"/>
            <p14:sldId id="1624"/>
            <p14:sldId id="1839"/>
            <p14:sldId id="2068"/>
            <p14:sldId id="1840"/>
            <p14:sldId id="1848"/>
            <p14:sldId id="1841"/>
            <p14:sldId id="2311"/>
            <p14:sldId id="1842"/>
            <p14:sldId id="2364"/>
            <p14:sldId id="6780"/>
            <p14:sldId id="6781"/>
            <p14:sldId id="6782"/>
            <p14:sldId id="6783"/>
            <p14:sldId id="6784"/>
            <p14:sldId id="6785"/>
            <p14:sldId id="1532"/>
            <p14:sldId id="6786"/>
            <p14:sldId id="6787"/>
            <p14:sldId id="6788"/>
            <p14:sldId id="2367"/>
            <p14:sldId id="6789"/>
            <p14:sldId id="6790"/>
            <p14:sldId id="6791"/>
            <p14:sldId id="2368"/>
            <p14:sldId id="1536"/>
            <p14:sldId id="6792"/>
            <p14:sldId id="6793"/>
            <p14:sldId id="6794"/>
            <p14:sldId id="6795"/>
            <p14:sldId id="6796"/>
            <p14:sldId id="6797"/>
            <p14:sldId id="6798"/>
            <p14:sldId id="6799"/>
            <p14:sldId id="1843"/>
            <p14:sldId id="1256"/>
            <p14:sldId id="6800"/>
            <p14:sldId id="6801"/>
            <p14:sldId id="6802"/>
            <p14:sldId id="6803"/>
            <p14:sldId id="1260"/>
            <p14:sldId id="6804"/>
            <p14:sldId id="6805"/>
            <p14:sldId id="6806"/>
            <p14:sldId id="6807"/>
            <p14:sldId id="6808"/>
            <p14:sldId id="6809"/>
            <p14:sldId id="6810"/>
            <p14:sldId id="6811"/>
            <p14:sldId id="6812"/>
            <p14:sldId id="2361"/>
            <p14:sldId id="6813"/>
            <p14:sldId id="6814"/>
            <p14:sldId id="6815"/>
            <p14:sldId id="6816"/>
            <p14:sldId id="6817"/>
            <p14:sldId id="2363"/>
            <p14:sldId id="1580"/>
            <p14:sldId id="6818"/>
            <p14:sldId id="6819"/>
            <p14:sldId id="6820"/>
            <p14:sldId id="6821"/>
            <p14:sldId id="6822"/>
            <p14:sldId id="6823"/>
            <p14:sldId id="6824"/>
            <p14:sldId id="1844"/>
            <p14:sldId id="1563"/>
            <p14:sldId id="6825"/>
            <p14:sldId id="6826"/>
            <p14:sldId id="6827"/>
            <p14:sldId id="6828"/>
            <p14:sldId id="1549"/>
            <p14:sldId id="6829"/>
            <p14:sldId id="6830"/>
            <p14:sldId id="6831"/>
            <p14:sldId id="6832"/>
            <p14:sldId id="2357"/>
            <p14:sldId id="6833"/>
            <p14:sldId id="6834"/>
            <p14:sldId id="6835"/>
            <p14:sldId id="6836"/>
            <p14:sldId id="6837"/>
            <p14:sldId id="2358"/>
            <p14:sldId id="1584"/>
            <p14:sldId id="6838"/>
            <p14:sldId id="6839"/>
            <p14:sldId id="6840"/>
            <p14:sldId id="6841"/>
            <p14:sldId id="6842"/>
            <p14:sldId id="6843"/>
            <p14:sldId id="6844"/>
            <p14:sldId id="1845"/>
            <p14:sldId id="2390"/>
            <p14:sldId id="6845"/>
            <p14:sldId id="6846"/>
            <p14:sldId id="6847"/>
            <p14:sldId id="6848"/>
            <p14:sldId id="6849"/>
            <p14:sldId id="6850"/>
            <p14:sldId id="2393"/>
            <p14:sldId id="6851"/>
            <p14:sldId id="6852"/>
            <p14:sldId id="6853"/>
            <p14:sldId id="2394"/>
            <p14:sldId id="6854"/>
            <p14:sldId id="6855"/>
            <p14:sldId id="6856"/>
            <p14:sldId id="6857"/>
            <p14:sldId id="6858"/>
            <p14:sldId id="2397"/>
            <p14:sldId id="2398"/>
            <p14:sldId id="1846"/>
            <p14:sldId id="2194"/>
            <p14:sldId id="1847"/>
            <p14:sldId id="1777"/>
            <p14:sldId id="1662"/>
            <p14:sldId id="2154"/>
            <p14:sldId id="1849"/>
            <p14:sldId id="2333"/>
            <p14:sldId id="1850"/>
            <p14:sldId id="2124"/>
            <p14:sldId id="1851"/>
            <p14:sldId id="2143"/>
            <p14:sldId id="1852"/>
            <p14:sldId id="2115"/>
            <p14:sldId id="1853"/>
            <p14:sldId id="2228"/>
            <p14:sldId id="1854"/>
            <p14:sldId id="2296"/>
            <p14:sldId id="6859"/>
            <p14:sldId id="6860"/>
            <p14:sldId id="6863"/>
            <p14:sldId id="2297"/>
            <p14:sldId id="6865"/>
            <p14:sldId id="6867"/>
            <p14:sldId id="6869"/>
            <p14:sldId id="2298"/>
            <p14:sldId id="6871"/>
            <p14:sldId id="6873"/>
            <p14:sldId id="2299"/>
            <p14:sldId id="2300"/>
            <p14:sldId id="7489"/>
            <p14:sldId id="7490"/>
            <p14:sldId id="1855"/>
            <p14:sldId id="2125"/>
            <p14:sldId id="1856"/>
            <p14:sldId id="1864"/>
            <p14:sldId id="1857"/>
            <p14:sldId id="2193"/>
            <p14:sldId id="1858"/>
            <p14:sldId id="610"/>
            <p14:sldId id="6874"/>
            <p14:sldId id="6875"/>
            <p14:sldId id="6876"/>
            <p14:sldId id="6877"/>
            <p14:sldId id="6878"/>
            <p14:sldId id="613"/>
            <p14:sldId id="6879"/>
            <p14:sldId id="6880"/>
            <p14:sldId id="6881"/>
            <p14:sldId id="618"/>
            <p14:sldId id="6882"/>
            <p14:sldId id="6883"/>
            <p14:sldId id="6884"/>
            <p14:sldId id="6885"/>
            <p14:sldId id="6886"/>
            <p14:sldId id="389"/>
            <p14:sldId id="390"/>
            <p14:sldId id="1859"/>
            <p14:sldId id="2155"/>
            <p14:sldId id="1860"/>
            <p14:sldId id="2233"/>
            <p14:sldId id="1861"/>
            <p14:sldId id="1865"/>
            <p14:sldId id="1862"/>
            <p14:sldId id="469"/>
            <p14:sldId id="6887"/>
            <p14:sldId id="6889"/>
            <p14:sldId id="471"/>
            <p14:sldId id="6891"/>
            <p14:sldId id="6893"/>
            <p14:sldId id="476"/>
            <p14:sldId id="6896"/>
            <p14:sldId id="6898"/>
            <p14:sldId id="315"/>
            <p14:sldId id="316"/>
            <p14:sldId id="7487"/>
            <p14:sldId id="7488"/>
            <p14:sldId id="1863"/>
          </p14:sldIdLst>
        </p14:section>
        <p14:section name="أمشير" id="{94499D9E-542F-4CC7-9FF2-F5EAD7399231}">
          <p14:sldIdLst>
            <p14:sldId id="2022"/>
            <p14:sldId id="1742"/>
            <p14:sldId id="2210"/>
            <p14:sldId id="6901"/>
            <p14:sldId id="6903"/>
            <p14:sldId id="6904"/>
            <p14:sldId id="6905"/>
            <p14:sldId id="6906"/>
            <p14:sldId id="6907"/>
            <p14:sldId id="638"/>
            <p14:sldId id="6909"/>
            <p14:sldId id="6910"/>
            <p14:sldId id="6911"/>
            <p14:sldId id="6913"/>
            <p14:sldId id="643"/>
            <p14:sldId id="6915"/>
            <p14:sldId id="6916"/>
            <p14:sldId id="6918"/>
            <p14:sldId id="2211"/>
            <p14:sldId id="2212"/>
            <p14:sldId id="7570"/>
            <p14:sldId id="7571"/>
            <p14:sldId id="1743"/>
            <p14:sldId id="2192"/>
            <p14:sldId id="1744"/>
            <p14:sldId id="2324"/>
            <p14:sldId id="1745"/>
            <p14:sldId id="2312"/>
            <p14:sldId id="1746"/>
            <p14:sldId id="2234"/>
            <p14:sldId id="1747"/>
            <p14:sldId id="2084"/>
            <p14:sldId id="1748"/>
            <p14:sldId id="2340"/>
            <p14:sldId id="1749"/>
            <p14:sldId id="2093"/>
            <p14:sldId id="1750"/>
            <p14:sldId id="2290"/>
            <p14:sldId id="1751"/>
            <p14:sldId id="2168"/>
            <p14:sldId id="1752"/>
            <p14:sldId id="2191"/>
            <p14:sldId id="1753"/>
            <p14:sldId id="2156"/>
            <p14:sldId id="1754"/>
            <p14:sldId id="2069"/>
            <p14:sldId id="1755"/>
            <p14:sldId id="2334"/>
            <p14:sldId id="1756"/>
            <p14:sldId id="2063"/>
            <p14:sldId id="1757"/>
            <p14:sldId id="2157"/>
            <p14:sldId id="1758"/>
            <p14:sldId id="2070"/>
            <p14:sldId id="1759"/>
            <p14:sldId id="2190"/>
            <p14:sldId id="1760"/>
            <p14:sldId id="2169"/>
            <p14:sldId id="1761"/>
            <p14:sldId id="2291"/>
            <p14:sldId id="1762"/>
            <p14:sldId id="2127"/>
            <p14:sldId id="1763"/>
            <p14:sldId id="2158"/>
            <p14:sldId id="1764"/>
            <p14:sldId id="2126"/>
            <p14:sldId id="1765"/>
            <p14:sldId id="2202"/>
            <p14:sldId id="1766"/>
            <p14:sldId id="1767"/>
            <p14:sldId id="1768"/>
            <p14:sldId id="2071"/>
            <p14:sldId id="1769"/>
            <p14:sldId id="2203"/>
            <p14:sldId id="1770"/>
            <p14:sldId id="2336"/>
            <p14:sldId id="1771"/>
            <p14:sldId id="2344"/>
            <p14:sldId id="1772"/>
          </p14:sldIdLst>
        </p14:section>
        <p14:section name="برمهات" id="{07E21650-1B38-49B1-88E2-125A9C8D7F8C}">
          <p14:sldIdLst>
            <p14:sldId id="2144"/>
            <p14:sldId id="1866"/>
            <p14:sldId id="2128"/>
            <p14:sldId id="1867"/>
            <p14:sldId id="2170"/>
            <p14:sldId id="1868"/>
            <p14:sldId id="2023"/>
            <p14:sldId id="1869"/>
            <p14:sldId id="2129"/>
            <p14:sldId id="1870"/>
            <p14:sldId id="2255"/>
            <p14:sldId id="1871"/>
            <p14:sldId id="2145"/>
            <p14:sldId id="1872"/>
            <p14:sldId id="2292"/>
            <p14:sldId id="1873"/>
            <p14:sldId id="2189"/>
            <p14:sldId id="1874"/>
            <p14:sldId id="2060"/>
            <p14:sldId id="1875"/>
            <p14:sldId id="2024"/>
            <p14:sldId id="1876"/>
            <p14:sldId id="2171"/>
            <p14:sldId id="1877"/>
            <p14:sldId id="760"/>
            <p14:sldId id="6920"/>
            <p14:sldId id="6922"/>
            <p14:sldId id="6923"/>
            <p14:sldId id="6925"/>
            <p14:sldId id="764"/>
            <p14:sldId id="6927"/>
            <p14:sldId id="6929"/>
            <p14:sldId id="769"/>
            <p14:sldId id="6932"/>
            <p14:sldId id="6934"/>
            <p14:sldId id="6936"/>
            <p14:sldId id="437"/>
            <p14:sldId id="438"/>
            <p14:sldId id="7471"/>
            <p14:sldId id="7472"/>
            <p14:sldId id="7473"/>
            <p14:sldId id="1878"/>
            <p14:sldId id="2025"/>
            <p14:sldId id="1879"/>
            <p14:sldId id="2100"/>
            <p14:sldId id="1880"/>
            <p14:sldId id="2172"/>
            <p14:sldId id="1881"/>
            <p14:sldId id="2130"/>
            <p14:sldId id="1882"/>
            <p14:sldId id="2204"/>
            <p14:sldId id="1883"/>
            <p14:sldId id="2116"/>
            <p14:sldId id="1884"/>
            <p14:sldId id="2173"/>
            <p14:sldId id="1885"/>
            <p14:sldId id="2345"/>
            <p14:sldId id="1886"/>
            <p14:sldId id="2085"/>
            <p14:sldId id="1887"/>
            <p14:sldId id="2057"/>
            <p14:sldId id="1888"/>
            <p14:sldId id="2174"/>
            <p14:sldId id="1889"/>
            <p14:sldId id="2320"/>
            <p14:sldId id="1890"/>
            <p14:sldId id="2101"/>
            <p14:sldId id="1892"/>
            <p14:sldId id="2313"/>
            <p14:sldId id="1893"/>
            <p14:sldId id="2058"/>
            <p14:sldId id="1894"/>
            <p14:sldId id="2399"/>
            <p14:sldId id="6938"/>
            <p14:sldId id="6940"/>
            <p14:sldId id="6941"/>
            <p14:sldId id="6942"/>
            <p14:sldId id="6944"/>
            <p14:sldId id="6946"/>
            <p14:sldId id="6947"/>
            <p14:sldId id="6948"/>
            <p14:sldId id="1535"/>
            <p14:sldId id="6949"/>
            <p14:sldId id="6950"/>
            <p14:sldId id="6952"/>
            <p14:sldId id="6953"/>
            <p14:sldId id="6955"/>
            <p14:sldId id="2404"/>
            <p14:sldId id="6956"/>
            <p14:sldId id="6957"/>
            <p14:sldId id="6958"/>
            <p14:sldId id="6960"/>
            <p14:sldId id="2406"/>
            <p14:sldId id="1543"/>
            <p14:sldId id="7545"/>
            <p14:sldId id="7546"/>
            <p14:sldId id="7547"/>
            <p14:sldId id="7548"/>
            <p14:sldId id="1895"/>
            <p14:sldId id="2343"/>
            <p14:sldId id="1896"/>
          </p14:sldIdLst>
        </p14:section>
        <p14:section name="برمودة" id="{F1409320-8142-4FAE-B10A-CEC5CF65DA54}">
          <p14:sldIdLst>
            <p14:sldId id="2188"/>
            <p14:sldId id="2026"/>
            <p14:sldId id="2205"/>
            <p14:sldId id="2027"/>
            <p14:sldId id="2086"/>
            <p14:sldId id="2028"/>
            <p14:sldId id="2146"/>
            <p14:sldId id="2029"/>
            <p14:sldId id="2075"/>
            <p14:sldId id="2030"/>
            <p14:sldId id="2102"/>
            <p14:sldId id="2031"/>
            <p14:sldId id="2076"/>
            <p14:sldId id="2032"/>
            <p14:sldId id="2103"/>
            <p14:sldId id="2033"/>
            <p14:sldId id="2303"/>
            <p14:sldId id="2034"/>
            <p14:sldId id="2187"/>
            <p14:sldId id="2035"/>
            <p14:sldId id="2104"/>
            <p14:sldId id="2036"/>
            <p14:sldId id="2087"/>
            <p14:sldId id="2037"/>
            <p14:sldId id="2147"/>
            <p14:sldId id="2038"/>
            <p14:sldId id="2175"/>
            <p14:sldId id="2039"/>
            <p14:sldId id="2117"/>
            <p14:sldId id="2040"/>
            <p14:sldId id="2337"/>
            <p14:sldId id="2041"/>
            <p14:sldId id="2293"/>
            <p14:sldId id="2042"/>
            <p14:sldId id="2159"/>
            <p14:sldId id="2043"/>
            <p14:sldId id="2131"/>
            <p14:sldId id="2044"/>
            <p14:sldId id="2206"/>
            <p14:sldId id="2045"/>
            <p14:sldId id="2056"/>
            <p14:sldId id="2046"/>
            <p14:sldId id="2176"/>
            <p14:sldId id="2047"/>
            <p14:sldId id="690"/>
            <p14:sldId id="6961"/>
            <p14:sldId id="6963"/>
            <p14:sldId id="6966"/>
            <p14:sldId id="2273"/>
            <p14:sldId id="6967"/>
            <p14:sldId id="6969"/>
            <p14:sldId id="6970"/>
            <p14:sldId id="2276"/>
            <p14:sldId id="6972"/>
            <p14:sldId id="6974"/>
            <p14:sldId id="6977"/>
            <p14:sldId id="6978"/>
            <p14:sldId id="7503"/>
            <p14:sldId id="7502"/>
            <p14:sldId id="2048"/>
            <p14:sldId id="7520"/>
            <p14:sldId id="2207"/>
            <p14:sldId id="2049"/>
            <p14:sldId id="2105"/>
            <p14:sldId id="2050"/>
            <p14:sldId id="2208"/>
            <p14:sldId id="2051"/>
            <p14:sldId id="480"/>
            <p14:sldId id="6981"/>
            <p14:sldId id="6982"/>
            <p14:sldId id="6983"/>
            <p14:sldId id="6984"/>
            <p14:sldId id="6985"/>
            <p14:sldId id="483"/>
            <p14:sldId id="6986"/>
            <p14:sldId id="6987"/>
            <p14:sldId id="6988"/>
            <p14:sldId id="487"/>
            <p14:sldId id="6989"/>
            <p14:sldId id="6990"/>
            <p14:sldId id="6991"/>
            <p14:sldId id="6992"/>
            <p14:sldId id="6993"/>
            <p14:sldId id="6994"/>
            <p14:sldId id="6995"/>
            <p14:sldId id="6996"/>
            <p14:sldId id="6997"/>
            <p14:sldId id="319"/>
            <p14:sldId id="320"/>
            <p14:sldId id="2052"/>
            <p14:sldId id="2246"/>
            <p14:sldId id="2053"/>
            <p14:sldId id="2118"/>
            <p14:sldId id="2054"/>
            <p14:sldId id="675"/>
            <p14:sldId id="6998"/>
            <p14:sldId id="6999"/>
            <p14:sldId id="7000"/>
            <p14:sldId id="7001"/>
            <p14:sldId id="7003"/>
            <p14:sldId id="7004"/>
            <p14:sldId id="7005"/>
            <p14:sldId id="7006"/>
            <p14:sldId id="680"/>
            <p14:sldId id="7008"/>
            <p14:sldId id="7009"/>
            <p14:sldId id="7010"/>
            <p14:sldId id="7012"/>
            <p14:sldId id="685"/>
            <p14:sldId id="7014"/>
            <p14:sldId id="7015"/>
            <p14:sldId id="7017"/>
            <p14:sldId id="2265"/>
            <p14:sldId id="2266"/>
            <p14:sldId id="7521"/>
            <p14:sldId id="7563"/>
            <p14:sldId id="7564"/>
            <p14:sldId id="2055"/>
          </p14:sldIdLst>
        </p14:section>
        <p14:section name="بشنس" id="{FE05C5C7-3301-4807-B2DA-5A09AFDB0573}">
          <p14:sldIdLst>
            <p14:sldId id="2217"/>
            <p14:sldId id="7020"/>
            <p14:sldId id="7022"/>
            <p14:sldId id="2220"/>
            <p14:sldId id="7026"/>
            <p14:sldId id="7028"/>
            <p14:sldId id="7029"/>
            <p14:sldId id="2223"/>
            <p14:sldId id="7032"/>
            <p14:sldId id="7034"/>
            <p14:sldId id="7035"/>
            <p14:sldId id="7036"/>
            <p14:sldId id="2224"/>
            <p14:sldId id="2225"/>
            <p14:sldId id="7496"/>
            <p14:sldId id="7497"/>
            <p14:sldId id="1897"/>
            <p14:sldId id="2094"/>
            <p14:sldId id="1898"/>
            <p14:sldId id="2119"/>
            <p14:sldId id="1899"/>
            <p14:sldId id="2177"/>
            <p14:sldId id="1900"/>
            <p14:sldId id="2077"/>
            <p14:sldId id="1901"/>
            <p14:sldId id="2278"/>
            <p14:sldId id="1902"/>
            <p14:sldId id="2088"/>
            <p14:sldId id="1903"/>
            <p14:sldId id="2279"/>
            <p14:sldId id="1904"/>
            <p14:sldId id="2059"/>
            <p14:sldId id="1905"/>
            <p14:sldId id="1238"/>
            <p14:sldId id="7038"/>
            <p14:sldId id="7039"/>
            <p14:sldId id="7040"/>
            <p14:sldId id="7041"/>
            <p14:sldId id="7042"/>
            <p14:sldId id="1241"/>
            <p14:sldId id="7043"/>
            <p14:sldId id="7044"/>
            <p14:sldId id="7045"/>
            <p14:sldId id="1246"/>
            <p14:sldId id="7046"/>
            <p14:sldId id="7047"/>
            <p14:sldId id="7048"/>
            <p14:sldId id="7049"/>
            <p14:sldId id="7050"/>
            <p14:sldId id="7051"/>
            <p14:sldId id="7052"/>
            <p14:sldId id="7053"/>
            <p14:sldId id="7054"/>
            <p14:sldId id="567"/>
            <p14:sldId id="568"/>
            <p14:sldId id="7055"/>
            <p14:sldId id="7056"/>
            <p14:sldId id="7057"/>
            <p14:sldId id="7058"/>
            <p14:sldId id="7059"/>
            <p14:sldId id="1906"/>
            <p14:sldId id="2132"/>
            <p14:sldId id="1907"/>
            <p14:sldId id="2072"/>
            <p14:sldId id="1908"/>
            <p14:sldId id="2304"/>
            <p14:sldId id="1909"/>
            <p14:sldId id="2095"/>
            <p14:sldId id="1910"/>
            <p14:sldId id="2318"/>
            <p14:sldId id="1911"/>
            <p14:sldId id="2338"/>
            <p14:sldId id="1912"/>
            <p14:sldId id="2133"/>
            <p14:sldId id="1913"/>
            <p14:sldId id="2314"/>
            <p14:sldId id="1914"/>
            <p14:sldId id="2305"/>
            <p14:sldId id="1915"/>
            <p14:sldId id="2179"/>
            <p14:sldId id="7060"/>
            <p14:sldId id="7061"/>
            <p14:sldId id="7062"/>
            <p14:sldId id="7063"/>
            <p14:sldId id="7064"/>
            <p14:sldId id="7065"/>
            <p14:sldId id="7066"/>
            <p14:sldId id="2182"/>
            <p14:sldId id="7067"/>
            <p14:sldId id="7068"/>
            <p14:sldId id="7069"/>
            <p14:sldId id="7070"/>
            <p14:sldId id="2183"/>
            <p14:sldId id="7071"/>
            <p14:sldId id="7072"/>
            <p14:sldId id="7073"/>
            <p14:sldId id="7074"/>
            <p14:sldId id="7075"/>
            <p14:sldId id="2184"/>
            <p14:sldId id="2185"/>
            <p14:sldId id="7076"/>
            <p14:sldId id="7077"/>
            <p14:sldId id="7078"/>
            <p14:sldId id="7079"/>
            <p14:sldId id="7080"/>
            <p14:sldId id="1916"/>
            <p14:sldId id="2097"/>
            <p14:sldId id="1917"/>
            <p14:sldId id="2120"/>
            <p14:sldId id="1918"/>
            <p14:sldId id="2269"/>
            <p14:sldId id="1919"/>
            <p14:sldId id="1096"/>
            <p14:sldId id="7081"/>
            <p14:sldId id="7082"/>
            <p14:sldId id="7083"/>
            <p14:sldId id="7084"/>
            <p14:sldId id="7085"/>
            <p14:sldId id="7086"/>
            <p14:sldId id="7087"/>
            <p14:sldId id="7088"/>
            <p14:sldId id="7089"/>
            <p14:sldId id="1101"/>
            <p14:sldId id="7090"/>
            <p14:sldId id="7091"/>
            <p14:sldId id="7092"/>
            <p14:sldId id="7093"/>
            <p14:sldId id="7094"/>
            <p14:sldId id="7095"/>
            <p14:sldId id="1106"/>
            <p14:sldId id="7096"/>
            <p14:sldId id="7097"/>
            <p14:sldId id="7098"/>
            <p14:sldId id="7099"/>
            <p14:sldId id="7100"/>
            <p14:sldId id="7101"/>
            <p14:sldId id="2370"/>
            <p14:sldId id="2371"/>
            <p14:sldId id="1920"/>
            <p14:sldId id="2247"/>
            <p14:sldId id="1921"/>
            <p14:sldId id="1081"/>
            <p14:sldId id="7102"/>
            <p14:sldId id="7103"/>
            <p14:sldId id="7104"/>
            <p14:sldId id="7105"/>
            <p14:sldId id="7106"/>
            <p14:sldId id="1085"/>
            <p14:sldId id="7107"/>
            <p14:sldId id="7108"/>
            <p14:sldId id="7109"/>
            <p14:sldId id="7110"/>
            <p14:sldId id="1090"/>
            <p14:sldId id="7111"/>
            <p14:sldId id="7112"/>
            <p14:sldId id="7113"/>
            <p14:sldId id="7114"/>
            <p14:sldId id="7115"/>
            <p14:sldId id="7116"/>
            <p14:sldId id="7117"/>
            <p14:sldId id="506"/>
            <p14:sldId id="507"/>
            <p14:sldId id="7118"/>
            <p14:sldId id="7119"/>
            <p14:sldId id="7120"/>
            <p14:sldId id="7121"/>
            <p14:sldId id="1922"/>
            <p14:sldId id="2134"/>
            <p14:sldId id="1923"/>
            <p14:sldId id="2073"/>
            <p14:sldId id="1924"/>
            <p14:sldId id="2096"/>
            <p14:sldId id="1925"/>
            <p14:sldId id="2089"/>
            <p14:sldId id="1926"/>
          </p14:sldIdLst>
        </p14:section>
        <p14:section name="بؤونه" id="{9CBCFA23-EECA-4B15-9E58-B1754718723C}">
          <p14:sldIdLst>
            <p14:sldId id="2121"/>
            <p14:sldId id="1927"/>
            <p14:sldId id="1182"/>
            <p14:sldId id="7122"/>
            <p14:sldId id="7123"/>
            <p14:sldId id="7124"/>
            <p14:sldId id="7125"/>
            <p14:sldId id="7126"/>
            <p14:sldId id="1187"/>
            <p14:sldId id="7127"/>
            <p14:sldId id="7128"/>
            <p14:sldId id="7129"/>
            <p14:sldId id="7130"/>
            <p14:sldId id="1192"/>
            <p14:sldId id="7131"/>
            <p14:sldId id="7132"/>
            <p14:sldId id="7133"/>
            <p14:sldId id="7134"/>
            <p14:sldId id="544"/>
            <p14:sldId id="545"/>
            <p14:sldId id="7135"/>
            <p14:sldId id="7136"/>
            <p14:sldId id="7137"/>
            <p14:sldId id="1928"/>
            <p14:sldId id="2135"/>
            <p14:sldId id="1929"/>
            <p14:sldId id="2235"/>
            <p14:sldId id="1930"/>
            <p14:sldId id="2306"/>
            <p14:sldId id="1931"/>
            <p14:sldId id="2209"/>
            <p14:sldId id="1932"/>
            <p14:sldId id="2280"/>
            <p14:sldId id="1933"/>
            <p14:sldId id="2372"/>
            <p14:sldId id="1934"/>
            <p14:sldId id="2078"/>
            <p14:sldId id="1935"/>
            <p14:sldId id="2148"/>
            <p14:sldId id="1936"/>
            <p14:sldId id="2160"/>
            <p14:sldId id="1937"/>
            <p14:sldId id="2261"/>
            <p14:sldId id="1938"/>
            <p14:sldId id="2374"/>
            <p14:sldId id="1939"/>
            <p14:sldId id="2136"/>
            <p14:sldId id="1940"/>
            <p14:sldId id="2236"/>
            <p14:sldId id="1941"/>
            <p14:sldId id="733"/>
            <p14:sldId id="7139"/>
            <p14:sldId id="7140"/>
            <p14:sldId id="7142"/>
            <p14:sldId id="7565"/>
            <p14:sldId id="736"/>
            <p14:sldId id="7144"/>
            <p14:sldId id="7146"/>
            <p14:sldId id="7148"/>
            <p14:sldId id="7566"/>
            <p14:sldId id="741"/>
            <p14:sldId id="7150"/>
            <p14:sldId id="7151"/>
            <p14:sldId id="7567"/>
            <p14:sldId id="7568"/>
            <p14:sldId id="427"/>
            <p14:sldId id="428"/>
            <p14:sldId id="7154"/>
            <p14:sldId id="7156"/>
            <p14:sldId id="7157"/>
            <p14:sldId id="7569"/>
            <p14:sldId id="1942"/>
            <p14:sldId id="2307"/>
            <p14:sldId id="1943"/>
            <p14:sldId id="2178"/>
            <p14:sldId id="1944"/>
            <p14:sldId id="2281"/>
            <p14:sldId id="1945"/>
            <p14:sldId id="2079"/>
            <p14:sldId id="1946"/>
            <p14:sldId id="2229"/>
            <p14:sldId id="1947"/>
            <p14:sldId id="2149"/>
            <p14:sldId id="1948"/>
            <p14:sldId id="2308"/>
            <p14:sldId id="1949"/>
            <p14:sldId id="2098"/>
            <p14:sldId id="1950"/>
            <p14:sldId id="2122"/>
            <p14:sldId id="1951"/>
            <p14:sldId id="2080"/>
            <p14:sldId id="1952"/>
            <p14:sldId id="2270"/>
            <p14:sldId id="1953"/>
            <p14:sldId id="2090"/>
            <p14:sldId id="1954"/>
            <p14:sldId id="2186"/>
            <p14:sldId id="1955"/>
            <p14:sldId id="1168"/>
            <p14:sldId id="7159"/>
            <p14:sldId id="7161"/>
            <p14:sldId id="7163"/>
            <p14:sldId id="1171"/>
            <p14:sldId id="7166"/>
            <p14:sldId id="1176"/>
            <p14:sldId id="7168"/>
            <p14:sldId id="7171"/>
            <p14:sldId id="7172"/>
            <p14:sldId id="538"/>
            <p14:sldId id="539"/>
            <p14:sldId id="7484"/>
            <p14:sldId id="7485"/>
            <p14:sldId id="7486"/>
            <p14:sldId id="1956"/>
          </p14:sldIdLst>
        </p14:section>
        <p14:section name="أبيب" id="{0A23BA2A-86B2-4230-B4F4-5A8247AE8CDF}">
          <p14:sldIdLst>
            <p14:sldId id="2106"/>
            <p14:sldId id="1992"/>
            <p14:sldId id="2271"/>
            <p14:sldId id="1993"/>
            <p14:sldId id="674"/>
            <p14:sldId id="7174"/>
            <p14:sldId id="7177"/>
            <p14:sldId id="7179"/>
            <p14:sldId id="7180"/>
            <p14:sldId id="7182"/>
            <p14:sldId id="7554"/>
            <p14:sldId id="7555"/>
            <p14:sldId id="7556"/>
            <p14:sldId id="679"/>
            <p14:sldId id="7185"/>
            <p14:sldId id="7187"/>
            <p14:sldId id="7189"/>
            <p14:sldId id="7557"/>
            <p14:sldId id="7558"/>
            <p14:sldId id="683"/>
            <p14:sldId id="7192"/>
            <p14:sldId id="7194"/>
            <p14:sldId id="7196"/>
            <p14:sldId id="7198"/>
            <p14:sldId id="7199"/>
            <p14:sldId id="7559"/>
            <p14:sldId id="7560"/>
            <p14:sldId id="687"/>
            <p14:sldId id="688"/>
            <p14:sldId id="7201"/>
            <p14:sldId id="7203"/>
            <p14:sldId id="7205"/>
            <p14:sldId id="7561"/>
            <p14:sldId id="7562"/>
            <p14:sldId id="1994"/>
            <p14:sldId id="2237"/>
            <p14:sldId id="1995"/>
            <p14:sldId id="1530"/>
            <p14:sldId id="7522"/>
            <p14:sldId id="7523"/>
            <p14:sldId id="7529"/>
            <p14:sldId id="1533"/>
            <p14:sldId id="7524"/>
            <p14:sldId id="7525"/>
            <p14:sldId id="1272"/>
            <p14:sldId id="7526"/>
            <p14:sldId id="7527"/>
            <p14:sldId id="7528"/>
            <p14:sldId id="7530"/>
            <p14:sldId id="2286"/>
            <p14:sldId id="1541"/>
            <p14:sldId id="7208"/>
            <p14:sldId id="7210"/>
            <p14:sldId id="7212"/>
            <p14:sldId id="1996"/>
            <p14:sldId id="2123"/>
            <p14:sldId id="1997"/>
            <p14:sldId id="2216"/>
            <p14:sldId id="1998"/>
            <p14:sldId id="2315"/>
            <p14:sldId id="1999"/>
            <p14:sldId id="2272"/>
            <p14:sldId id="2000"/>
            <p14:sldId id="2138"/>
            <p14:sldId id="2001"/>
            <p14:sldId id="2161"/>
            <p14:sldId id="2002"/>
            <p14:sldId id="2238"/>
            <p14:sldId id="2003"/>
            <p14:sldId id="2137"/>
            <p14:sldId id="2004"/>
            <p14:sldId id="2316"/>
            <p14:sldId id="2005"/>
            <p14:sldId id="2099"/>
            <p14:sldId id="2006"/>
            <p14:sldId id="2339"/>
            <p14:sldId id="2007"/>
            <p14:sldId id="2107"/>
            <p14:sldId id="2008"/>
            <p14:sldId id="2294"/>
            <p14:sldId id="2009"/>
            <p14:sldId id="2150"/>
            <p14:sldId id="2010"/>
            <p14:sldId id="831"/>
            <p14:sldId id="7215"/>
            <p14:sldId id="7216"/>
            <p14:sldId id="834"/>
            <p14:sldId id="7219"/>
            <p14:sldId id="838"/>
            <p14:sldId id="7223"/>
            <p14:sldId id="7224"/>
            <p14:sldId id="2199"/>
            <p14:sldId id="839"/>
            <p14:sldId id="7227"/>
            <p14:sldId id="2011"/>
            <p14:sldId id="2329"/>
            <p14:sldId id="2012"/>
            <p14:sldId id="2162"/>
            <p14:sldId id="2256"/>
            <p14:sldId id="2257"/>
            <p14:sldId id="2013"/>
            <p14:sldId id="2239"/>
            <p14:sldId id="2014"/>
            <p14:sldId id="2248"/>
            <p14:sldId id="2015"/>
            <p14:sldId id="2081"/>
            <p14:sldId id="2016"/>
            <p14:sldId id="2282"/>
            <p14:sldId id="2017"/>
            <p14:sldId id="2108"/>
            <p14:sldId id="2018"/>
            <p14:sldId id="2295"/>
            <p14:sldId id="2019"/>
            <p14:sldId id="2151"/>
            <p14:sldId id="2020"/>
          </p14:sldIdLst>
        </p14:section>
        <p14:section name="مسرى" id="{D4A48969-9AF8-432C-84CB-F5F25036C5E6}">
          <p14:sldIdLst>
            <p14:sldId id="2240"/>
            <p14:sldId id="1963"/>
            <p14:sldId id="2109"/>
            <p14:sldId id="1964"/>
            <p14:sldId id="511"/>
            <p14:sldId id="7230"/>
            <p14:sldId id="513"/>
            <p14:sldId id="7233"/>
            <p14:sldId id="7236"/>
            <p14:sldId id="518"/>
            <p14:sldId id="7239"/>
            <p14:sldId id="7240"/>
            <p14:sldId id="7242"/>
            <p14:sldId id="7243"/>
            <p14:sldId id="330"/>
            <p14:sldId id="331"/>
            <p14:sldId id="7246"/>
            <p14:sldId id="7247"/>
            <p14:sldId id="1965"/>
            <p14:sldId id="2082"/>
            <p14:sldId id="1966"/>
            <p14:sldId id="2341"/>
            <p14:sldId id="1967"/>
            <p14:sldId id="2110"/>
            <p14:sldId id="1968"/>
            <p14:sldId id="2062"/>
            <p14:sldId id="1969"/>
            <p14:sldId id="2369"/>
            <p14:sldId id="1970"/>
            <p14:sldId id="2241"/>
            <p14:sldId id="1971"/>
            <p14:sldId id="2258"/>
            <p14:sldId id="1972"/>
            <p14:sldId id="2139"/>
            <p14:sldId id="1973"/>
            <p14:sldId id="2061"/>
            <p14:sldId id="1974"/>
            <p14:sldId id="1529"/>
            <p14:sldId id="7249"/>
            <p14:sldId id="7251"/>
            <p14:sldId id="7253"/>
            <p14:sldId id="7254"/>
            <p14:sldId id="7256"/>
            <p14:sldId id="7257"/>
            <p14:sldId id="1534"/>
            <p14:sldId id="7259"/>
            <p14:sldId id="7261"/>
            <p14:sldId id="1539"/>
            <p14:sldId id="7264"/>
            <p14:sldId id="7266"/>
            <p14:sldId id="7268"/>
            <p14:sldId id="7270"/>
            <p14:sldId id="1296"/>
            <p14:sldId id="1544"/>
            <p14:sldId id="7479"/>
            <p14:sldId id="7480"/>
            <p14:sldId id="1975"/>
            <p14:sldId id="2074"/>
            <p14:sldId id="1976"/>
            <p14:sldId id="2111"/>
            <p14:sldId id="1977"/>
            <p14:sldId id="2230"/>
            <p14:sldId id="1978"/>
            <p14:sldId id="872"/>
            <p14:sldId id="7272"/>
            <p14:sldId id="7274"/>
            <p14:sldId id="7276"/>
            <p14:sldId id="7277"/>
            <p14:sldId id="874"/>
            <p14:sldId id="7280"/>
            <p14:sldId id="7281"/>
            <p14:sldId id="879"/>
            <p14:sldId id="7284"/>
            <p14:sldId id="7285"/>
            <p14:sldId id="2388"/>
            <p14:sldId id="2389"/>
            <p14:sldId id="7288"/>
            <p14:sldId id="7289"/>
            <p14:sldId id="1979"/>
            <p14:sldId id="2091"/>
            <p14:sldId id="1980"/>
            <p14:sldId id="2317"/>
            <p14:sldId id="1981"/>
            <p14:sldId id="2152"/>
            <p14:sldId id="1982"/>
            <p14:sldId id="2112"/>
            <p14:sldId id="1983"/>
            <p14:sldId id="2083"/>
            <p14:sldId id="1984"/>
            <p14:sldId id="2283"/>
            <p14:sldId id="1985"/>
            <p14:sldId id="2140"/>
            <p14:sldId id="1986"/>
            <p14:sldId id="1299"/>
            <p14:sldId id="7291"/>
            <p14:sldId id="7293"/>
            <p14:sldId id="7295"/>
            <p14:sldId id="1302"/>
            <p14:sldId id="7298"/>
            <p14:sldId id="7299"/>
            <p14:sldId id="7301"/>
            <p14:sldId id="1307"/>
            <p14:sldId id="7303"/>
            <p14:sldId id="7305"/>
            <p14:sldId id="590"/>
            <p14:sldId id="591"/>
            <p14:sldId id="7476"/>
            <p14:sldId id="7477"/>
            <p14:sldId id="7478"/>
            <p14:sldId id="2285"/>
            <p14:sldId id="2379"/>
            <p14:sldId id="7306"/>
            <p14:sldId id="7308"/>
            <p14:sldId id="7310"/>
            <p14:sldId id="2380"/>
            <p14:sldId id="7312"/>
            <p14:sldId id="2381"/>
            <p14:sldId id="7315"/>
            <p14:sldId id="7317"/>
            <p14:sldId id="2382"/>
            <p14:sldId id="2383"/>
            <p14:sldId id="7320"/>
            <p14:sldId id="1987"/>
            <p14:sldId id="2284"/>
            <p14:sldId id="1988"/>
            <p14:sldId id="887"/>
            <p14:sldId id="7323"/>
            <p14:sldId id="7324"/>
            <p14:sldId id="891"/>
            <p14:sldId id="7328"/>
            <p14:sldId id="7329"/>
            <p14:sldId id="895"/>
            <p14:sldId id="7331"/>
            <p14:sldId id="7333"/>
            <p14:sldId id="7335"/>
            <p14:sldId id="430"/>
            <p14:sldId id="2384"/>
            <p14:sldId id="7338"/>
            <p14:sldId id="7339"/>
            <p14:sldId id="1989"/>
            <p14:sldId id="900"/>
            <p14:sldId id="7341"/>
            <p14:sldId id="7343"/>
            <p14:sldId id="903"/>
            <p14:sldId id="7345"/>
            <p14:sldId id="907"/>
            <p14:sldId id="7347"/>
            <p14:sldId id="7349"/>
            <p14:sldId id="435"/>
            <p14:sldId id="2385"/>
            <p14:sldId id="7351"/>
            <p14:sldId id="1990"/>
            <p14:sldId id="912"/>
            <p14:sldId id="7354"/>
            <p14:sldId id="7356"/>
            <p14:sldId id="914"/>
            <p14:sldId id="7358"/>
            <p14:sldId id="7360"/>
            <p14:sldId id="918"/>
            <p14:sldId id="7361"/>
            <p14:sldId id="7363"/>
            <p14:sldId id="2386"/>
            <p14:sldId id="2387"/>
            <p14:sldId id="7366"/>
            <p14:sldId id="7367"/>
            <p14:sldId id="1991"/>
          </p14:sldIdLst>
        </p14:section>
        <p14:section name="النسئ" id="{76B4F1C9-243F-45C2-AB82-DB7DBE83F2C6}">
          <p14:sldIdLst>
            <p14:sldId id="923"/>
            <p14:sldId id="7370"/>
            <p14:sldId id="7372"/>
            <p14:sldId id="7374"/>
            <p14:sldId id="926"/>
            <p14:sldId id="7377"/>
            <p14:sldId id="7379"/>
            <p14:sldId id="7381"/>
            <p14:sldId id="931"/>
            <p14:sldId id="7385"/>
            <p14:sldId id="7387"/>
            <p14:sldId id="7389"/>
            <p14:sldId id="7390"/>
            <p14:sldId id="2375"/>
            <p14:sldId id="2376"/>
            <p14:sldId id="7392"/>
            <p14:sldId id="7394"/>
            <p14:sldId id="7396"/>
            <p14:sldId id="2377"/>
            <p14:sldId id="937"/>
            <p14:sldId id="7399"/>
            <p14:sldId id="7401"/>
            <p14:sldId id="940"/>
            <p14:sldId id="7404"/>
            <p14:sldId id="7406"/>
            <p14:sldId id="945"/>
            <p14:sldId id="7409"/>
            <p14:sldId id="450"/>
            <p14:sldId id="2378"/>
            <p14:sldId id="7474"/>
            <p14:sldId id="7475"/>
            <p14:sldId id="1958"/>
            <p14:sldId id="858"/>
            <p14:sldId id="7412"/>
            <p14:sldId id="7414"/>
            <p14:sldId id="7416"/>
            <p14:sldId id="860"/>
            <p14:sldId id="7419"/>
            <p14:sldId id="7421"/>
            <p14:sldId id="865"/>
            <p14:sldId id="7425"/>
            <p14:sldId id="7427"/>
            <p14:sldId id="7429"/>
            <p14:sldId id="2373"/>
            <p14:sldId id="420"/>
            <p14:sldId id="7432"/>
            <p14:sldId id="7434"/>
            <p14:sldId id="7435"/>
            <p14:sldId id="1959"/>
            <p14:sldId id="951"/>
            <p14:sldId id="7438"/>
            <p14:sldId id="7440"/>
            <p14:sldId id="7442"/>
            <p14:sldId id="954"/>
            <p14:sldId id="7444"/>
            <p14:sldId id="7446"/>
            <p14:sldId id="958"/>
            <p14:sldId id="7448"/>
            <p14:sldId id="7450"/>
            <p14:sldId id="455"/>
            <p14:sldId id="456"/>
            <p14:sldId id="7454"/>
            <p14:sldId id="7456"/>
            <p14:sldId id="1960"/>
            <p14:sldId id="2141"/>
            <p14:sldId id="1961"/>
            <p14:sldId id="1311"/>
            <p14:sldId id="7458"/>
            <p14:sldId id="7460"/>
            <p14:sldId id="1316"/>
            <p14:sldId id="7462"/>
            <p14:sldId id="1321"/>
            <p14:sldId id="7464"/>
            <p14:sldId id="595"/>
            <p14:sldId id="596"/>
            <p14:sldId id="7468"/>
            <p14:sldId id="7470"/>
            <p14:sldId id="1962"/>
          </p14:sldIdLst>
        </p14:section>
        <p14:section name="Default Section" id="{74973147-52B1-4114-910B-B3921654FAEC}">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71" d="100"/>
          <a:sy n="71" d="100"/>
        </p:scale>
        <p:origin x="127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522" Type="http://schemas.openxmlformats.org/officeDocument/2006/relationships/slide" Target="slides/slide1519.xml"/><Relationship Id="rId1827" Type="http://schemas.openxmlformats.org/officeDocument/2006/relationships/slide" Target="slides/slide1824.xml"/><Relationship Id="rId21" Type="http://schemas.openxmlformats.org/officeDocument/2006/relationships/slide" Target="slides/slide18.xml"/><Relationship Id="rId170" Type="http://schemas.openxmlformats.org/officeDocument/2006/relationships/slide" Target="slides/slide167.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987" Type="http://schemas.openxmlformats.org/officeDocument/2006/relationships/slide" Target="slides/slide984.xml"/><Relationship Id="rId1172" Type="http://schemas.openxmlformats.org/officeDocument/2006/relationships/slide" Target="slides/slide1169.xml"/><Relationship Id="rId402" Type="http://schemas.openxmlformats.org/officeDocument/2006/relationships/slide" Target="slides/slide399.xml"/><Relationship Id="rId847" Type="http://schemas.openxmlformats.org/officeDocument/2006/relationships/slide" Target="slides/slide844.xml"/><Relationship Id="rId1032" Type="http://schemas.openxmlformats.org/officeDocument/2006/relationships/slide" Target="slides/slide1029.xml"/><Relationship Id="rId1477" Type="http://schemas.openxmlformats.org/officeDocument/2006/relationships/slide" Target="slides/slide1474.xml"/><Relationship Id="rId1684" Type="http://schemas.openxmlformats.org/officeDocument/2006/relationships/slide" Target="slides/slide1681.xml"/><Relationship Id="rId1891" Type="http://schemas.openxmlformats.org/officeDocument/2006/relationships/slide" Target="slides/slide1888.xml"/><Relationship Id="rId707" Type="http://schemas.openxmlformats.org/officeDocument/2006/relationships/slide" Target="slides/slide704.xml"/><Relationship Id="rId914" Type="http://schemas.openxmlformats.org/officeDocument/2006/relationships/slide" Target="slides/slide911.xml"/><Relationship Id="rId1337" Type="http://schemas.openxmlformats.org/officeDocument/2006/relationships/slide" Target="slides/slide1334.xml"/><Relationship Id="rId1544" Type="http://schemas.openxmlformats.org/officeDocument/2006/relationships/slide" Target="slides/slide1541.xml"/><Relationship Id="rId1751" Type="http://schemas.openxmlformats.org/officeDocument/2006/relationships/slide" Target="slides/slide1748.xml"/><Relationship Id="rId1989" Type="http://schemas.openxmlformats.org/officeDocument/2006/relationships/slide" Target="slides/slide1986.xml"/><Relationship Id="rId43" Type="http://schemas.openxmlformats.org/officeDocument/2006/relationships/slide" Target="slides/slide40.xml"/><Relationship Id="rId1404" Type="http://schemas.openxmlformats.org/officeDocument/2006/relationships/slide" Target="slides/slide1401.xml"/><Relationship Id="rId1611" Type="http://schemas.openxmlformats.org/officeDocument/2006/relationships/slide" Target="slides/slide1608.xml"/><Relationship Id="rId1849" Type="http://schemas.openxmlformats.org/officeDocument/2006/relationships/slide" Target="slides/slide1846.xml"/><Relationship Id="rId192" Type="http://schemas.openxmlformats.org/officeDocument/2006/relationships/slide" Target="slides/slide189.xml"/><Relationship Id="rId1709" Type="http://schemas.openxmlformats.org/officeDocument/2006/relationships/slide" Target="slides/slide1706.xml"/><Relationship Id="rId1916" Type="http://schemas.openxmlformats.org/officeDocument/2006/relationships/slide" Target="slides/slide1913.xml"/><Relationship Id="rId497" Type="http://schemas.openxmlformats.org/officeDocument/2006/relationships/slide" Target="slides/slide494.xml"/><Relationship Id="rId357" Type="http://schemas.openxmlformats.org/officeDocument/2006/relationships/slide" Target="slides/slide354.xml"/><Relationship Id="rId1194" Type="http://schemas.openxmlformats.org/officeDocument/2006/relationships/slide" Target="slides/slide119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1499" Type="http://schemas.openxmlformats.org/officeDocument/2006/relationships/slide" Target="slides/slide149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1054" Type="http://schemas.openxmlformats.org/officeDocument/2006/relationships/slide" Target="slides/slide1051.xml"/><Relationship Id="rId1261" Type="http://schemas.openxmlformats.org/officeDocument/2006/relationships/slide" Target="slides/slide1258.xml"/><Relationship Id="rId1359" Type="http://schemas.openxmlformats.org/officeDocument/2006/relationships/slide" Target="slides/slide1356.xml"/><Relationship Id="rId936" Type="http://schemas.openxmlformats.org/officeDocument/2006/relationships/slide" Target="slides/slide933.xml"/><Relationship Id="rId1121" Type="http://schemas.openxmlformats.org/officeDocument/2006/relationships/slide" Target="slides/slide1118.xml"/><Relationship Id="rId1219" Type="http://schemas.openxmlformats.org/officeDocument/2006/relationships/slide" Target="slides/slide1216.xml"/><Relationship Id="rId1566" Type="http://schemas.openxmlformats.org/officeDocument/2006/relationships/slide" Target="slides/slide1563.xml"/><Relationship Id="rId1773" Type="http://schemas.openxmlformats.org/officeDocument/2006/relationships/slide" Target="slides/slide1770.xml"/><Relationship Id="rId1980" Type="http://schemas.openxmlformats.org/officeDocument/2006/relationships/slide" Target="slides/slide1977.xml"/><Relationship Id="rId65" Type="http://schemas.openxmlformats.org/officeDocument/2006/relationships/slide" Target="slides/slide62.xml"/><Relationship Id="rId1426" Type="http://schemas.openxmlformats.org/officeDocument/2006/relationships/slide" Target="slides/slide1423.xml"/><Relationship Id="rId1633" Type="http://schemas.openxmlformats.org/officeDocument/2006/relationships/slide" Target="slides/slide1630.xml"/><Relationship Id="rId1840" Type="http://schemas.openxmlformats.org/officeDocument/2006/relationships/slide" Target="slides/slide1837.xml"/><Relationship Id="rId1700" Type="http://schemas.openxmlformats.org/officeDocument/2006/relationships/slide" Target="slides/slide1697.xml"/><Relationship Id="rId1938" Type="http://schemas.openxmlformats.org/officeDocument/2006/relationships/slide" Target="slides/slide1935.xml"/><Relationship Id="rId281" Type="http://schemas.openxmlformats.org/officeDocument/2006/relationships/slide" Target="slides/slide278.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1076" Type="http://schemas.openxmlformats.org/officeDocument/2006/relationships/slide" Target="slides/slide1073.xml"/><Relationship Id="rId1283" Type="http://schemas.openxmlformats.org/officeDocument/2006/relationships/slide" Target="slides/slide1280.xml"/><Relationship Id="rId1490" Type="http://schemas.openxmlformats.org/officeDocument/2006/relationships/slide" Target="slides/slide1487.xml"/><Relationship Id="rId306" Type="http://schemas.openxmlformats.org/officeDocument/2006/relationships/slide" Target="slides/slide303.xml"/><Relationship Id="rId860" Type="http://schemas.openxmlformats.org/officeDocument/2006/relationships/slide" Target="slides/slide857.xml"/><Relationship Id="rId958" Type="http://schemas.openxmlformats.org/officeDocument/2006/relationships/slide" Target="slides/slide955.xml"/><Relationship Id="rId1143" Type="http://schemas.openxmlformats.org/officeDocument/2006/relationships/slide" Target="slides/slide1140.xml"/><Relationship Id="rId1588" Type="http://schemas.openxmlformats.org/officeDocument/2006/relationships/slide" Target="slides/slide1585.xml"/><Relationship Id="rId1795" Type="http://schemas.openxmlformats.org/officeDocument/2006/relationships/slide" Target="slides/slide1792.xml"/><Relationship Id="rId87" Type="http://schemas.openxmlformats.org/officeDocument/2006/relationships/slide" Target="slides/slide84.xml"/><Relationship Id="rId513" Type="http://schemas.openxmlformats.org/officeDocument/2006/relationships/slide" Target="slides/slide510.xml"/><Relationship Id="rId720" Type="http://schemas.openxmlformats.org/officeDocument/2006/relationships/slide" Target="slides/slide717.xml"/><Relationship Id="rId818" Type="http://schemas.openxmlformats.org/officeDocument/2006/relationships/slide" Target="slides/slide815.xml"/><Relationship Id="rId1350" Type="http://schemas.openxmlformats.org/officeDocument/2006/relationships/slide" Target="slides/slide1347.xml"/><Relationship Id="rId1448" Type="http://schemas.openxmlformats.org/officeDocument/2006/relationships/slide" Target="slides/slide1445.xml"/><Relationship Id="rId1655" Type="http://schemas.openxmlformats.org/officeDocument/2006/relationships/slide" Target="slides/slide1652.xml"/><Relationship Id="rId1003" Type="http://schemas.openxmlformats.org/officeDocument/2006/relationships/slide" Target="slides/slide1000.xml"/><Relationship Id="rId1210" Type="http://schemas.openxmlformats.org/officeDocument/2006/relationships/slide" Target="slides/slide1207.xml"/><Relationship Id="rId1308" Type="http://schemas.openxmlformats.org/officeDocument/2006/relationships/slide" Target="slides/slide1305.xml"/><Relationship Id="rId1862" Type="http://schemas.openxmlformats.org/officeDocument/2006/relationships/slide" Target="slides/slide1859.xml"/><Relationship Id="rId1515" Type="http://schemas.openxmlformats.org/officeDocument/2006/relationships/slide" Target="slides/slide1512.xml"/><Relationship Id="rId1722" Type="http://schemas.openxmlformats.org/officeDocument/2006/relationships/slide" Target="slides/slide1719.xml"/><Relationship Id="rId14" Type="http://schemas.openxmlformats.org/officeDocument/2006/relationships/slide" Target="slides/slide11.xml"/><Relationship Id="rId163" Type="http://schemas.openxmlformats.org/officeDocument/2006/relationships/slide" Target="slides/slide160.xml"/><Relationship Id="rId370" Type="http://schemas.openxmlformats.org/officeDocument/2006/relationships/slide" Target="slides/slide367.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slide" Target="slides/slide879.xml"/><Relationship Id="rId1098" Type="http://schemas.openxmlformats.org/officeDocument/2006/relationships/slide" Target="slides/slide1095.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165" Type="http://schemas.openxmlformats.org/officeDocument/2006/relationships/slide" Target="slides/slide1162.xml"/><Relationship Id="rId1372" Type="http://schemas.openxmlformats.org/officeDocument/2006/relationships/slide" Target="slides/slide1369.xml"/><Relationship Id="rId602" Type="http://schemas.openxmlformats.org/officeDocument/2006/relationships/slide" Target="slides/slide599.xml"/><Relationship Id="rId1025" Type="http://schemas.openxmlformats.org/officeDocument/2006/relationships/slide" Target="slides/slide1022.xml"/><Relationship Id="rId1232" Type="http://schemas.openxmlformats.org/officeDocument/2006/relationships/slide" Target="slides/slide1229.xml"/><Relationship Id="rId1677" Type="http://schemas.openxmlformats.org/officeDocument/2006/relationships/slide" Target="slides/slide1674.xml"/><Relationship Id="rId1884" Type="http://schemas.openxmlformats.org/officeDocument/2006/relationships/slide" Target="slides/slide1881.xml"/><Relationship Id="rId907" Type="http://schemas.openxmlformats.org/officeDocument/2006/relationships/slide" Target="slides/slide904.xml"/><Relationship Id="rId1537" Type="http://schemas.openxmlformats.org/officeDocument/2006/relationships/slide" Target="slides/slide1534.xml"/><Relationship Id="rId1744" Type="http://schemas.openxmlformats.org/officeDocument/2006/relationships/slide" Target="slides/slide1741.xml"/><Relationship Id="rId1951" Type="http://schemas.openxmlformats.org/officeDocument/2006/relationships/slide" Target="slides/slide1948.xml"/><Relationship Id="rId36" Type="http://schemas.openxmlformats.org/officeDocument/2006/relationships/slide" Target="slides/slide33.xml"/><Relationship Id="rId1604" Type="http://schemas.openxmlformats.org/officeDocument/2006/relationships/slide" Target="slides/slide1601.xml"/><Relationship Id="rId185" Type="http://schemas.openxmlformats.org/officeDocument/2006/relationships/slide" Target="slides/slide182.xml"/><Relationship Id="rId1811" Type="http://schemas.openxmlformats.org/officeDocument/2006/relationships/slide" Target="slides/slide1808.xml"/><Relationship Id="rId1909" Type="http://schemas.openxmlformats.org/officeDocument/2006/relationships/slide" Target="slides/slide1906.xml"/><Relationship Id="rId392" Type="http://schemas.openxmlformats.org/officeDocument/2006/relationships/slide" Target="slides/slide389.xml"/><Relationship Id="rId697" Type="http://schemas.openxmlformats.org/officeDocument/2006/relationships/slide" Target="slides/slide694.xml"/><Relationship Id="rId252" Type="http://schemas.openxmlformats.org/officeDocument/2006/relationships/slide" Target="slides/slide249.xml"/><Relationship Id="rId1187" Type="http://schemas.openxmlformats.org/officeDocument/2006/relationships/slide" Target="slides/slide118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971" Type="http://schemas.openxmlformats.org/officeDocument/2006/relationships/slide" Target="slides/slide968.xml"/><Relationship Id="rId1394" Type="http://schemas.openxmlformats.org/officeDocument/2006/relationships/slide" Target="slides/slide1391.xml"/><Relationship Id="rId1699" Type="http://schemas.openxmlformats.org/officeDocument/2006/relationships/slide" Target="slides/slide1696.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1047" Type="http://schemas.openxmlformats.org/officeDocument/2006/relationships/slide" Target="slides/slide1044.xml"/><Relationship Id="rId1254" Type="http://schemas.openxmlformats.org/officeDocument/2006/relationships/slide" Target="slides/slide1251.xml"/><Relationship Id="rId1461" Type="http://schemas.openxmlformats.org/officeDocument/2006/relationships/slide" Target="slides/slide1458.xml"/><Relationship Id="rId929" Type="http://schemas.openxmlformats.org/officeDocument/2006/relationships/slide" Target="slides/slide926.xml"/><Relationship Id="rId1114" Type="http://schemas.openxmlformats.org/officeDocument/2006/relationships/slide" Target="slides/slide1111.xml"/><Relationship Id="rId1321" Type="http://schemas.openxmlformats.org/officeDocument/2006/relationships/slide" Target="slides/slide1318.xml"/><Relationship Id="rId1559" Type="http://schemas.openxmlformats.org/officeDocument/2006/relationships/slide" Target="slides/slide1556.xml"/><Relationship Id="rId1766" Type="http://schemas.openxmlformats.org/officeDocument/2006/relationships/slide" Target="slides/slide1763.xml"/><Relationship Id="rId1973" Type="http://schemas.openxmlformats.org/officeDocument/2006/relationships/slide" Target="slides/slide1970.xml"/><Relationship Id="rId58" Type="http://schemas.openxmlformats.org/officeDocument/2006/relationships/slide" Target="slides/slide55.xml"/><Relationship Id="rId1419" Type="http://schemas.openxmlformats.org/officeDocument/2006/relationships/slide" Target="slides/slide1416.xml"/><Relationship Id="rId1626" Type="http://schemas.openxmlformats.org/officeDocument/2006/relationships/slide" Target="slides/slide1623.xml"/><Relationship Id="rId1833" Type="http://schemas.openxmlformats.org/officeDocument/2006/relationships/slide" Target="slides/slide1830.xml"/><Relationship Id="rId1900" Type="http://schemas.openxmlformats.org/officeDocument/2006/relationships/slide" Target="slides/slide1897.xml"/><Relationship Id="rId274" Type="http://schemas.openxmlformats.org/officeDocument/2006/relationships/slide" Target="slides/slide271.xml"/><Relationship Id="rId481" Type="http://schemas.openxmlformats.org/officeDocument/2006/relationships/slide" Target="slides/slide478.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993" Type="http://schemas.openxmlformats.org/officeDocument/2006/relationships/slide" Target="slides/slide990.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1069" Type="http://schemas.openxmlformats.org/officeDocument/2006/relationships/slide" Target="slides/slide1066.xml"/><Relationship Id="rId1276" Type="http://schemas.openxmlformats.org/officeDocument/2006/relationships/slide" Target="slides/slide1273.xml"/><Relationship Id="rId1483" Type="http://schemas.openxmlformats.org/officeDocument/2006/relationships/slide" Target="slides/slide1480.xml"/><Relationship Id="rId201" Type="http://schemas.openxmlformats.org/officeDocument/2006/relationships/slide" Target="slides/slide198.xml"/><Relationship Id="rId506" Type="http://schemas.openxmlformats.org/officeDocument/2006/relationships/slide" Target="slides/slide503.xml"/><Relationship Id="rId853" Type="http://schemas.openxmlformats.org/officeDocument/2006/relationships/slide" Target="slides/slide850.xml"/><Relationship Id="rId1136" Type="http://schemas.openxmlformats.org/officeDocument/2006/relationships/slide" Target="slides/slide1133.xml"/><Relationship Id="rId1690" Type="http://schemas.openxmlformats.org/officeDocument/2006/relationships/slide" Target="slides/slide1687.xml"/><Relationship Id="rId1788" Type="http://schemas.openxmlformats.org/officeDocument/2006/relationships/slide" Target="slides/slide1785.xml"/><Relationship Id="rId1995" Type="http://schemas.openxmlformats.org/officeDocument/2006/relationships/notesMaster" Target="notesMasters/notesMaster1.xml"/><Relationship Id="rId713" Type="http://schemas.openxmlformats.org/officeDocument/2006/relationships/slide" Target="slides/slide710.xml"/><Relationship Id="rId920" Type="http://schemas.openxmlformats.org/officeDocument/2006/relationships/slide" Target="slides/slide917.xml"/><Relationship Id="rId1343" Type="http://schemas.openxmlformats.org/officeDocument/2006/relationships/slide" Target="slides/slide1340.xml"/><Relationship Id="rId1550" Type="http://schemas.openxmlformats.org/officeDocument/2006/relationships/slide" Target="slides/slide1547.xml"/><Relationship Id="rId1648" Type="http://schemas.openxmlformats.org/officeDocument/2006/relationships/slide" Target="slides/slide1645.xml"/><Relationship Id="rId1203" Type="http://schemas.openxmlformats.org/officeDocument/2006/relationships/slide" Target="slides/slide1200.xml"/><Relationship Id="rId1410" Type="http://schemas.openxmlformats.org/officeDocument/2006/relationships/slide" Target="slides/slide1407.xml"/><Relationship Id="rId1508" Type="http://schemas.openxmlformats.org/officeDocument/2006/relationships/slide" Target="slides/slide1505.xml"/><Relationship Id="rId1855" Type="http://schemas.openxmlformats.org/officeDocument/2006/relationships/slide" Target="slides/slide1852.xml"/><Relationship Id="rId1715" Type="http://schemas.openxmlformats.org/officeDocument/2006/relationships/slide" Target="slides/slide1712.xml"/><Relationship Id="rId1922" Type="http://schemas.openxmlformats.org/officeDocument/2006/relationships/slide" Target="slides/slide1919.xml"/><Relationship Id="rId296" Type="http://schemas.openxmlformats.org/officeDocument/2006/relationships/slide" Target="slides/slide293.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060" Type="http://schemas.openxmlformats.org/officeDocument/2006/relationships/slide" Target="slides/slide1057.xml"/><Relationship Id="rId1298" Type="http://schemas.openxmlformats.org/officeDocument/2006/relationships/slide" Target="slides/slide1295.xml"/><Relationship Id="rId528" Type="http://schemas.openxmlformats.org/officeDocument/2006/relationships/slide" Target="slides/slide525.xml"/><Relationship Id="rId735" Type="http://schemas.openxmlformats.org/officeDocument/2006/relationships/slide" Target="slides/slide732.xml"/><Relationship Id="rId942" Type="http://schemas.openxmlformats.org/officeDocument/2006/relationships/slide" Target="slides/slide939.xml"/><Relationship Id="rId1158" Type="http://schemas.openxmlformats.org/officeDocument/2006/relationships/slide" Target="slides/slide1155.xml"/><Relationship Id="rId1365" Type="http://schemas.openxmlformats.org/officeDocument/2006/relationships/slide" Target="slides/slide1362.xml"/><Relationship Id="rId1572" Type="http://schemas.openxmlformats.org/officeDocument/2006/relationships/slide" Target="slides/slide1569.xml"/><Relationship Id="rId1018" Type="http://schemas.openxmlformats.org/officeDocument/2006/relationships/slide" Target="slides/slide1015.xml"/><Relationship Id="rId1225" Type="http://schemas.openxmlformats.org/officeDocument/2006/relationships/slide" Target="slides/slide1222.xml"/><Relationship Id="rId1432" Type="http://schemas.openxmlformats.org/officeDocument/2006/relationships/slide" Target="slides/slide1429.xml"/><Relationship Id="rId1877" Type="http://schemas.openxmlformats.org/officeDocument/2006/relationships/slide" Target="slides/slide1874.xml"/><Relationship Id="rId71" Type="http://schemas.openxmlformats.org/officeDocument/2006/relationships/slide" Target="slides/slide68.xml"/><Relationship Id="rId802" Type="http://schemas.openxmlformats.org/officeDocument/2006/relationships/slide" Target="slides/slide799.xml"/><Relationship Id="rId1737" Type="http://schemas.openxmlformats.org/officeDocument/2006/relationships/slide" Target="slides/slide1734.xml"/><Relationship Id="rId1944" Type="http://schemas.openxmlformats.org/officeDocument/2006/relationships/slide" Target="slides/slide1941.xml"/><Relationship Id="rId29" Type="http://schemas.openxmlformats.org/officeDocument/2006/relationships/slide" Target="slides/slide26.xml"/><Relationship Id="rId178" Type="http://schemas.openxmlformats.org/officeDocument/2006/relationships/slide" Target="slides/slide175.xml"/><Relationship Id="rId1804" Type="http://schemas.openxmlformats.org/officeDocument/2006/relationships/slide" Target="slides/slide1801.xml"/><Relationship Id="rId385" Type="http://schemas.openxmlformats.org/officeDocument/2006/relationships/slide" Target="slides/slide382.xml"/><Relationship Id="rId592" Type="http://schemas.openxmlformats.org/officeDocument/2006/relationships/slide" Target="slides/slide589.xml"/><Relationship Id="rId245" Type="http://schemas.openxmlformats.org/officeDocument/2006/relationships/slide" Target="slides/slide242.xml"/><Relationship Id="rId452" Type="http://schemas.openxmlformats.org/officeDocument/2006/relationships/slide" Target="slides/slide449.xml"/><Relationship Id="rId897" Type="http://schemas.openxmlformats.org/officeDocument/2006/relationships/slide" Target="slides/slide894.xml"/><Relationship Id="rId1082" Type="http://schemas.openxmlformats.org/officeDocument/2006/relationships/slide" Target="slides/slide107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64" Type="http://schemas.openxmlformats.org/officeDocument/2006/relationships/slide" Target="slides/slide961.xml"/><Relationship Id="rId1387" Type="http://schemas.openxmlformats.org/officeDocument/2006/relationships/slide" Target="slides/slide1384.xml"/><Relationship Id="rId1594" Type="http://schemas.openxmlformats.org/officeDocument/2006/relationships/slide" Target="slides/slide1591.xml"/><Relationship Id="rId93" Type="http://schemas.openxmlformats.org/officeDocument/2006/relationships/slide" Target="slides/slide90.xml"/><Relationship Id="rId617" Type="http://schemas.openxmlformats.org/officeDocument/2006/relationships/slide" Target="slides/slide614.xml"/><Relationship Id="rId824" Type="http://schemas.openxmlformats.org/officeDocument/2006/relationships/slide" Target="slides/slide821.xml"/><Relationship Id="rId1247" Type="http://schemas.openxmlformats.org/officeDocument/2006/relationships/slide" Target="slides/slide1244.xml"/><Relationship Id="rId1454" Type="http://schemas.openxmlformats.org/officeDocument/2006/relationships/slide" Target="slides/slide1451.xml"/><Relationship Id="rId1661" Type="http://schemas.openxmlformats.org/officeDocument/2006/relationships/slide" Target="slides/slide1658.xml"/><Relationship Id="rId1899" Type="http://schemas.openxmlformats.org/officeDocument/2006/relationships/slide" Target="slides/slide1896.xml"/><Relationship Id="rId1107" Type="http://schemas.openxmlformats.org/officeDocument/2006/relationships/slide" Target="slides/slide1104.xml"/><Relationship Id="rId1314" Type="http://schemas.openxmlformats.org/officeDocument/2006/relationships/slide" Target="slides/slide1311.xml"/><Relationship Id="rId1521" Type="http://schemas.openxmlformats.org/officeDocument/2006/relationships/slide" Target="slides/slide1518.xml"/><Relationship Id="rId1759" Type="http://schemas.openxmlformats.org/officeDocument/2006/relationships/slide" Target="slides/slide1756.xml"/><Relationship Id="rId1966" Type="http://schemas.openxmlformats.org/officeDocument/2006/relationships/slide" Target="slides/slide1963.xml"/><Relationship Id="rId1619" Type="http://schemas.openxmlformats.org/officeDocument/2006/relationships/slide" Target="slides/slide1616.xml"/><Relationship Id="rId1826" Type="http://schemas.openxmlformats.org/officeDocument/2006/relationships/slide" Target="slides/slide1823.xml"/><Relationship Id="rId20" Type="http://schemas.openxmlformats.org/officeDocument/2006/relationships/slide" Target="slides/slide17.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986" Type="http://schemas.openxmlformats.org/officeDocument/2006/relationships/slide" Target="slides/slide983.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171" Type="http://schemas.openxmlformats.org/officeDocument/2006/relationships/slide" Target="slides/slide1168.xml"/><Relationship Id="rId1269" Type="http://schemas.openxmlformats.org/officeDocument/2006/relationships/slide" Target="slides/slide1266.xml"/><Relationship Id="rId1476" Type="http://schemas.openxmlformats.org/officeDocument/2006/relationships/slide" Target="slides/slide1473.xml"/><Relationship Id="rId401" Type="http://schemas.openxmlformats.org/officeDocument/2006/relationships/slide" Target="slides/slide398.xml"/><Relationship Id="rId846" Type="http://schemas.openxmlformats.org/officeDocument/2006/relationships/slide" Target="slides/slide843.xml"/><Relationship Id="rId1031" Type="http://schemas.openxmlformats.org/officeDocument/2006/relationships/slide" Target="slides/slide1028.xml"/><Relationship Id="rId1129" Type="http://schemas.openxmlformats.org/officeDocument/2006/relationships/slide" Target="slides/slide1126.xml"/><Relationship Id="rId1683" Type="http://schemas.openxmlformats.org/officeDocument/2006/relationships/slide" Target="slides/slide1680.xml"/><Relationship Id="rId1890" Type="http://schemas.openxmlformats.org/officeDocument/2006/relationships/slide" Target="slides/slide1887.xml"/><Relationship Id="rId1988" Type="http://schemas.openxmlformats.org/officeDocument/2006/relationships/slide" Target="slides/slide1985.xml"/><Relationship Id="rId706" Type="http://schemas.openxmlformats.org/officeDocument/2006/relationships/slide" Target="slides/slide703.xml"/><Relationship Id="rId913" Type="http://schemas.openxmlformats.org/officeDocument/2006/relationships/slide" Target="slides/slide910.xml"/><Relationship Id="rId1336" Type="http://schemas.openxmlformats.org/officeDocument/2006/relationships/slide" Target="slides/slide1333.xml"/><Relationship Id="rId1543" Type="http://schemas.openxmlformats.org/officeDocument/2006/relationships/slide" Target="slides/slide1540.xml"/><Relationship Id="rId1750" Type="http://schemas.openxmlformats.org/officeDocument/2006/relationships/slide" Target="slides/slide1747.xml"/><Relationship Id="rId42" Type="http://schemas.openxmlformats.org/officeDocument/2006/relationships/slide" Target="slides/slide39.xml"/><Relationship Id="rId1403" Type="http://schemas.openxmlformats.org/officeDocument/2006/relationships/slide" Target="slides/slide1400.xml"/><Relationship Id="rId1610" Type="http://schemas.openxmlformats.org/officeDocument/2006/relationships/slide" Target="slides/slide1607.xml"/><Relationship Id="rId1848" Type="http://schemas.openxmlformats.org/officeDocument/2006/relationships/slide" Target="slides/slide1845.xml"/><Relationship Id="rId191" Type="http://schemas.openxmlformats.org/officeDocument/2006/relationships/slide" Target="slides/slide188.xml"/><Relationship Id="rId1708" Type="http://schemas.openxmlformats.org/officeDocument/2006/relationships/slide" Target="slides/slide1705.xml"/><Relationship Id="rId1915" Type="http://schemas.openxmlformats.org/officeDocument/2006/relationships/slide" Target="slides/slide1912.xml"/><Relationship Id="rId289" Type="http://schemas.openxmlformats.org/officeDocument/2006/relationships/slide" Target="slides/slide286.xml"/><Relationship Id="rId496" Type="http://schemas.openxmlformats.org/officeDocument/2006/relationships/slide" Target="slides/slide493.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1193" Type="http://schemas.openxmlformats.org/officeDocument/2006/relationships/slide" Target="slides/slide1190.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1053" Type="http://schemas.openxmlformats.org/officeDocument/2006/relationships/slide" Target="slides/slide1050.xml"/><Relationship Id="rId1260" Type="http://schemas.openxmlformats.org/officeDocument/2006/relationships/slide" Target="slides/slide1257.xml"/><Relationship Id="rId1498" Type="http://schemas.openxmlformats.org/officeDocument/2006/relationships/slide" Target="slides/slide1495.xml"/><Relationship Id="rId630" Type="http://schemas.openxmlformats.org/officeDocument/2006/relationships/slide" Target="slides/slide627.xml"/><Relationship Id="rId728" Type="http://schemas.openxmlformats.org/officeDocument/2006/relationships/slide" Target="slides/slide725.xml"/><Relationship Id="rId935" Type="http://schemas.openxmlformats.org/officeDocument/2006/relationships/slide" Target="slides/slide932.xml"/><Relationship Id="rId1358" Type="http://schemas.openxmlformats.org/officeDocument/2006/relationships/slide" Target="slides/slide1355.xml"/><Relationship Id="rId1565" Type="http://schemas.openxmlformats.org/officeDocument/2006/relationships/slide" Target="slides/slide1562.xml"/><Relationship Id="rId1772" Type="http://schemas.openxmlformats.org/officeDocument/2006/relationships/slide" Target="slides/slide1769.xml"/><Relationship Id="rId64" Type="http://schemas.openxmlformats.org/officeDocument/2006/relationships/slide" Target="slides/slide61.xml"/><Relationship Id="rId1120" Type="http://schemas.openxmlformats.org/officeDocument/2006/relationships/slide" Target="slides/slide1117.xml"/><Relationship Id="rId1218" Type="http://schemas.openxmlformats.org/officeDocument/2006/relationships/slide" Target="slides/slide1215.xml"/><Relationship Id="rId1425" Type="http://schemas.openxmlformats.org/officeDocument/2006/relationships/slide" Target="slides/slide1422.xml"/><Relationship Id="rId1632" Type="http://schemas.openxmlformats.org/officeDocument/2006/relationships/slide" Target="slides/slide1629.xml"/><Relationship Id="rId1937" Type="http://schemas.openxmlformats.org/officeDocument/2006/relationships/slide" Target="slides/slide1934.xml"/><Relationship Id="rId280" Type="http://schemas.openxmlformats.org/officeDocument/2006/relationships/slide" Target="slides/slide277.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1075" Type="http://schemas.openxmlformats.org/officeDocument/2006/relationships/slide" Target="slides/slide1072.xml"/><Relationship Id="rId1282" Type="http://schemas.openxmlformats.org/officeDocument/2006/relationships/slide" Target="slides/slide1279.xml"/><Relationship Id="rId305" Type="http://schemas.openxmlformats.org/officeDocument/2006/relationships/slide" Target="slides/slide302.xml"/><Relationship Id="rId512" Type="http://schemas.openxmlformats.org/officeDocument/2006/relationships/slide" Target="slides/slide509.xml"/><Relationship Id="rId957" Type="http://schemas.openxmlformats.org/officeDocument/2006/relationships/slide" Target="slides/slide954.xml"/><Relationship Id="rId1142" Type="http://schemas.openxmlformats.org/officeDocument/2006/relationships/slide" Target="slides/slide1139.xml"/><Relationship Id="rId1587" Type="http://schemas.openxmlformats.org/officeDocument/2006/relationships/slide" Target="slides/slide1584.xml"/><Relationship Id="rId1794" Type="http://schemas.openxmlformats.org/officeDocument/2006/relationships/slide" Target="slides/slide1791.xml"/><Relationship Id="rId86" Type="http://schemas.openxmlformats.org/officeDocument/2006/relationships/slide" Target="slides/slide83.xml"/><Relationship Id="rId817" Type="http://schemas.openxmlformats.org/officeDocument/2006/relationships/slide" Target="slides/slide814.xml"/><Relationship Id="rId1002" Type="http://schemas.openxmlformats.org/officeDocument/2006/relationships/slide" Target="slides/slide999.xml"/><Relationship Id="rId1447" Type="http://schemas.openxmlformats.org/officeDocument/2006/relationships/slide" Target="slides/slide1444.xml"/><Relationship Id="rId1654" Type="http://schemas.openxmlformats.org/officeDocument/2006/relationships/slide" Target="slides/slide1651.xml"/><Relationship Id="rId1861" Type="http://schemas.openxmlformats.org/officeDocument/2006/relationships/slide" Target="slides/slide1858.xml"/><Relationship Id="rId1307" Type="http://schemas.openxmlformats.org/officeDocument/2006/relationships/slide" Target="slides/slide1304.xml"/><Relationship Id="rId1514" Type="http://schemas.openxmlformats.org/officeDocument/2006/relationships/slide" Target="slides/slide1511.xml"/><Relationship Id="rId1721" Type="http://schemas.openxmlformats.org/officeDocument/2006/relationships/slide" Target="slides/slide1718.xml"/><Relationship Id="rId1959" Type="http://schemas.openxmlformats.org/officeDocument/2006/relationships/slide" Target="slides/slide1956.xml"/><Relationship Id="rId13" Type="http://schemas.openxmlformats.org/officeDocument/2006/relationships/slide" Target="slides/slide10.xml"/><Relationship Id="rId1819" Type="http://schemas.openxmlformats.org/officeDocument/2006/relationships/slide" Target="slides/slide1816.xml"/><Relationship Id="rId162" Type="http://schemas.openxmlformats.org/officeDocument/2006/relationships/slide" Target="slides/slide159.xml"/><Relationship Id="rId467" Type="http://schemas.openxmlformats.org/officeDocument/2006/relationships/slide" Target="slides/slide464.xml"/><Relationship Id="rId1097" Type="http://schemas.openxmlformats.org/officeDocument/2006/relationships/slide" Target="slides/slide1094.xml"/><Relationship Id="rId674" Type="http://schemas.openxmlformats.org/officeDocument/2006/relationships/slide" Target="slides/slide671.xml"/><Relationship Id="rId881" Type="http://schemas.openxmlformats.org/officeDocument/2006/relationships/slide" Target="slides/slide878.xml"/><Relationship Id="rId979" Type="http://schemas.openxmlformats.org/officeDocument/2006/relationships/slide" Target="slides/slide976.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164" Type="http://schemas.openxmlformats.org/officeDocument/2006/relationships/slide" Target="slides/slide1161.xml"/><Relationship Id="rId1371" Type="http://schemas.openxmlformats.org/officeDocument/2006/relationships/slide" Target="slides/slide1368.xml"/><Relationship Id="rId1469" Type="http://schemas.openxmlformats.org/officeDocument/2006/relationships/slide" Target="slides/slide1466.xml"/><Relationship Id="rId601" Type="http://schemas.openxmlformats.org/officeDocument/2006/relationships/slide" Target="slides/slide598.xml"/><Relationship Id="rId1024" Type="http://schemas.openxmlformats.org/officeDocument/2006/relationships/slide" Target="slides/slide1021.xml"/><Relationship Id="rId1231" Type="http://schemas.openxmlformats.org/officeDocument/2006/relationships/slide" Target="slides/slide1228.xml"/><Relationship Id="rId1676" Type="http://schemas.openxmlformats.org/officeDocument/2006/relationships/slide" Target="slides/slide1673.xml"/><Relationship Id="rId1883" Type="http://schemas.openxmlformats.org/officeDocument/2006/relationships/slide" Target="slides/slide1880.xml"/><Relationship Id="rId906" Type="http://schemas.openxmlformats.org/officeDocument/2006/relationships/slide" Target="slides/slide903.xml"/><Relationship Id="rId1329" Type="http://schemas.openxmlformats.org/officeDocument/2006/relationships/slide" Target="slides/slide1326.xml"/><Relationship Id="rId1536" Type="http://schemas.openxmlformats.org/officeDocument/2006/relationships/slide" Target="slides/slide1533.xml"/><Relationship Id="rId1743" Type="http://schemas.openxmlformats.org/officeDocument/2006/relationships/slide" Target="slides/slide1740.xml"/><Relationship Id="rId1950" Type="http://schemas.openxmlformats.org/officeDocument/2006/relationships/slide" Target="slides/slide1947.xml"/><Relationship Id="rId35" Type="http://schemas.openxmlformats.org/officeDocument/2006/relationships/slide" Target="slides/slide32.xml"/><Relationship Id="rId1603" Type="http://schemas.openxmlformats.org/officeDocument/2006/relationships/slide" Target="slides/slide1600.xml"/><Relationship Id="rId1810" Type="http://schemas.openxmlformats.org/officeDocument/2006/relationships/slide" Target="slides/slide1807.xml"/><Relationship Id="rId184" Type="http://schemas.openxmlformats.org/officeDocument/2006/relationships/slide" Target="slides/slide181.xml"/><Relationship Id="rId391" Type="http://schemas.openxmlformats.org/officeDocument/2006/relationships/slide" Target="slides/slide388.xml"/><Relationship Id="rId1908" Type="http://schemas.openxmlformats.org/officeDocument/2006/relationships/slide" Target="slides/slide1905.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86" Type="http://schemas.openxmlformats.org/officeDocument/2006/relationships/slide" Target="slides/slide1183.xml"/><Relationship Id="rId1393" Type="http://schemas.openxmlformats.org/officeDocument/2006/relationships/slide" Target="slides/slide1390.xml"/><Relationship Id="rId111" Type="http://schemas.openxmlformats.org/officeDocument/2006/relationships/slide" Target="slides/slide108.xml"/><Relationship Id="rId209" Type="http://schemas.openxmlformats.org/officeDocument/2006/relationships/slide" Target="slides/slide206.xml"/><Relationship Id="rId416" Type="http://schemas.openxmlformats.org/officeDocument/2006/relationships/slide" Target="slides/slide413.xml"/><Relationship Id="rId970" Type="http://schemas.openxmlformats.org/officeDocument/2006/relationships/slide" Target="slides/slide967.xml"/><Relationship Id="rId1046" Type="http://schemas.openxmlformats.org/officeDocument/2006/relationships/slide" Target="slides/slide1043.xml"/><Relationship Id="rId1253" Type="http://schemas.openxmlformats.org/officeDocument/2006/relationships/slide" Target="slides/slide1250.xml"/><Relationship Id="rId1698" Type="http://schemas.openxmlformats.org/officeDocument/2006/relationships/slide" Target="slides/slide1695.xml"/><Relationship Id="rId623" Type="http://schemas.openxmlformats.org/officeDocument/2006/relationships/slide" Target="slides/slide620.xml"/><Relationship Id="rId830" Type="http://schemas.openxmlformats.org/officeDocument/2006/relationships/slide" Target="slides/slide827.xml"/><Relationship Id="rId928" Type="http://schemas.openxmlformats.org/officeDocument/2006/relationships/slide" Target="slides/slide925.xml"/><Relationship Id="rId1460" Type="http://schemas.openxmlformats.org/officeDocument/2006/relationships/slide" Target="slides/slide1457.xml"/><Relationship Id="rId1558" Type="http://schemas.openxmlformats.org/officeDocument/2006/relationships/slide" Target="slides/slide1555.xml"/><Relationship Id="rId1765" Type="http://schemas.openxmlformats.org/officeDocument/2006/relationships/slide" Target="slides/slide1762.xml"/><Relationship Id="rId57" Type="http://schemas.openxmlformats.org/officeDocument/2006/relationships/slide" Target="slides/slide54.xml"/><Relationship Id="rId1113" Type="http://schemas.openxmlformats.org/officeDocument/2006/relationships/slide" Target="slides/slide1110.xml"/><Relationship Id="rId1320" Type="http://schemas.openxmlformats.org/officeDocument/2006/relationships/slide" Target="slides/slide1317.xml"/><Relationship Id="rId1418" Type="http://schemas.openxmlformats.org/officeDocument/2006/relationships/slide" Target="slides/slide1415.xml"/><Relationship Id="rId1972" Type="http://schemas.openxmlformats.org/officeDocument/2006/relationships/slide" Target="slides/slide1969.xml"/><Relationship Id="rId1625" Type="http://schemas.openxmlformats.org/officeDocument/2006/relationships/slide" Target="slides/slide1622.xml"/><Relationship Id="rId1832" Type="http://schemas.openxmlformats.org/officeDocument/2006/relationships/slide" Target="slides/slide1829.xml"/><Relationship Id="rId273" Type="http://schemas.openxmlformats.org/officeDocument/2006/relationships/slide" Target="slides/slide270.xml"/><Relationship Id="rId480" Type="http://schemas.openxmlformats.org/officeDocument/2006/relationships/slide" Target="slides/slide477.xml"/><Relationship Id="rId133" Type="http://schemas.openxmlformats.org/officeDocument/2006/relationships/slide" Target="slides/slide130.xml"/><Relationship Id="rId340" Type="http://schemas.openxmlformats.org/officeDocument/2006/relationships/slide" Target="slides/slide337.xml"/><Relationship Id="rId578" Type="http://schemas.openxmlformats.org/officeDocument/2006/relationships/slide" Target="slides/slide575.xml"/><Relationship Id="rId785" Type="http://schemas.openxmlformats.org/officeDocument/2006/relationships/slide" Target="slides/slide782.xml"/><Relationship Id="rId992" Type="http://schemas.openxmlformats.org/officeDocument/2006/relationships/slide" Target="slides/slide989.xml"/><Relationship Id="rId200" Type="http://schemas.openxmlformats.org/officeDocument/2006/relationships/slide" Target="slides/slide197.xml"/><Relationship Id="rId438" Type="http://schemas.openxmlformats.org/officeDocument/2006/relationships/slide" Target="slides/slide435.xml"/><Relationship Id="rId645" Type="http://schemas.openxmlformats.org/officeDocument/2006/relationships/slide" Target="slides/slide642.xml"/><Relationship Id="rId852" Type="http://schemas.openxmlformats.org/officeDocument/2006/relationships/slide" Target="slides/slide849.xml"/><Relationship Id="rId1068" Type="http://schemas.openxmlformats.org/officeDocument/2006/relationships/slide" Target="slides/slide1065.xml"/><Relationship Id="rId1275" Type="http://schemas.openxmlformats.org/officeDocument/2006/relationships/slide" Target="slides/slide1272.xml"/><Relationship Id="rId1482" Type="http://schemas.openxmlformats.org/officeDocument/2006/relationships/slide" Target="slides/slide1479.xml"/><Relationship Id="rId505" Type="http://schemas.openxmlformats.org/officeDocument/2006/relationships/slide" Target="slides/slide502.xml"/><Relationship Id="rId712" Type="http://schemas.openxmlformats.org/officeDocument/2006/relationships/slide" Target="slides/slide709.xml"/><Relationship Id="rId1135" Type="http://schemas.openxmlformats.org/officeDocument/2006/relationships/slide" Target="slides/slide1132.xml"/><Relationship Id="rId1342" Type="http://schemas.openxmlformats.org/officeDocument/2006/relationships/slide" Target="slides/slide1339.xml"/><Relationship Id="rId1787" Type="http://schemas.openxmlformats.org/officeDocument/2006/relationships/slide" Target="slides/slide1784.xml"/><Relationship Id="rId1994" Type="http://schemas.openxmlformats.org/officeDocument/2006/relationships/slide" Target="slides/slide1991.xml"/><Relationship Id="rId79" Type="http://schemas.openxmlformats.org/officeDocument/2006/relationships/slide" Target="slides/slide76.xml"/><Relationship Id="rId1202" Type="http://schemas.openxmlformats.org/officeDocument/2006/relationships/slide" Target="slides/slide1199.xml"/><Relationship Id="rId1647" Type="http://schemas.openxmlformats.org/officeDocument/2006/relationships/slide" Target="slides/slide1644.xml"/><Relationship Id="rId1854" Type="http://schemas.openxmlformats.org/officeDocument/2006/relationships/slide" Target="slides/slide1851.xml"/><Relationship Id="rId1507" Type="http://schemas.openxmlformats.org/officeDocument/2006/relationships/slide" Target="slides/slide1504.xml"/><Relationship Id="rId1714" Type="http://schemas.openxmlformats.org/officeDocument/2006/relationships/slide" Target="slides/slide1711.xml"/><Relationship Id="rId295" Type="http://schemas.openxmlformats.org/officeDocument/2006/relationships/slide" Target="slides/slide292.xml"/><Relationship Id="rId1921" Type="http://schemas.openxmlformats.org/officeDocument/2006/relationships/slide" Target="slides/slide1918.xml"/><Relationship Id="rId155" Type="http://schemas.openxmlformats.org/officeDocument/2006/relationships/slide" Target="slides/slide152.xml"/><Relationship Id="rId362" Type="http://schemas.openxmlformats.org/officeDocument/2006/relationships/slide" Target="slides/slide359.xml"/><Relationship Id="rId1297" Type="http://schemas.openxmlformats.org/officeDocument/2006/relationships/slide" Target="slides/slide1294.xml"/><Relationship Id="rId222" Type="http://schemas.openxmlformats.org/officeDocument/2006/relationships/slide" Target="slides/slide219.xml"/><Relationship Id="rId667" Type="http://schemas.openxmlformats.org/officeDocument/2006/relationships/slide" Target="slides/slide664.xml"/><Relationship Id="rId874" Type="http://schemas.openxmlformats.org/officeDocument/2006/relationships/slide" Target="slides/slide871.xml"/><Relationship Id="rId527" Type="http://schemas.openxmlformats.org/officeDocument/2006/relationships/slide" Target="slides/slide524.xml"/><Relationship Id="rId734" Type="http://schemas.openxmlformats.org/officeDocument/2006/relationships/slide" Target="slides/slide731.xml"/><Relationship Id="rId941" Type="http://schemas.openxmlformats.org/officeDocument/2006/relationships/slide" Target="slides/slide938.xml"/><Relationship Id="rId1157" Type="http://schemas.openxmlformats.org/officeDocument/2006/relationships/slide" Target="slides/slide1154.xml"/><Relationship Id="rId1364" Type="http://schemas.openxmlformats.org/officeDocument/2006/relationships/slide" Target="slides/slide1361.xml"/><Relationship Id="rId1571" Type="http://schemas.openxmlformats.org/officeDocument/2006/relationships/slide" Target="slides/slide1568.xml"/><Relationship Id="rId70" Type="http://schemas.openxmlformats.org/officeDocument/2006/relationships/slide" Target="slides/slide67.xml"/><Relationship Id="rId801" Type="http://schemas.openxmlformats.org/officeDocument/2006/relationships/slide" Target="slides/slide798.xml"/><Relationship Id="rId1017" Type="http://schemas.openxmlformats.org/officeDocument/2006/relationships/slide" Target="slides/slide1014.xml"/><Relationship Id="rId1224" Type="http://schemas.openxmlformats.org/officeDocument/2006/relationships/slide" Target="slides/slide1221.xml"/><Relationship Id="rId1431" Type="http://schemas.openxmlformats.org/officeDocument/2006/relationships/slide" Target="slides/slide1428.xml"/><Relationship Id="rId1669" Type="http://schemas.openxmlformats.org/officeDocument/2006/relationships/slide" Target="slides/slide1666.xml"/><Relationship Id="rId1876" Type="http://schemas.openxmlformats.org/officeDocument/2006/relationships/slide" Target="slides/slide1873.xml"/><Relationship Id="rId1529" Type="http://schemas.openxmlformats.org/officeDocument/2006/relationships/slide" Target="slides/slide1526.xml"/><Relationship Id="rId1736" Type="http://schemas.openxmlformats.org/officeDocument/2006/relationships/slide" Target="slides/slide1733.xml"/><Relationship Id="rId1943" Type="http://schemas.openxmlformats.org/officeDocument/2006/relationships/slide" Target="slides/slide1940.xml"/><Relationship Id="rId28" Type="http://schemas.openxmlformats.org/officeDocument/2006/relationships/slide" Target="slides/slide25.xml"/><Relationship Id="rId1803" Type="http://schemas.openxmlformats.org/officeDocument/2006/relationships/slide" Target="slides/slide1800.xml"/><Relationship Id="rId177" Type="http://schemas.openxmlformats.org/officeDocument/2006/relationships/slide" Target="slides/slide174.xml"/><Relationship Id="rId384" Type="http://schemas.openxmlformats.org/officeDocument/2006/relationships/slide" Target="slides/slide381.xml"/><Relationship Id="rId591" Type="http://schemas.openxmlformats.org/officeDocument/2006/relationships/slide" Target="slides/slide588.xml"/><Relationship Id="rId244" Type="http://schemas.openxmlformats.org/officeDocument/2006/relationships/slide" Target="slides/slide241.xml"/><Relationship Id="rId689" Type="http://schemas.openxmlformats.org/officeDocument/2006/relationships/slide" Target="slides/slide686.xml"/><Relationship Id="rId896" Type="http://schemas.openxmlformats.org/officeDocument/2006/relationships/slide" Target="slides/slide893.xml"/><Relationship Id="rId1081" Type="http://schemas.openxmlformats.org/officeDocument/2006/relationships/slide" Target="slides/slide1078.xml"/><Relationship Id="rId451" Type="http://schemas.openxmlformats.org/officeDocument/2006/relationships/slide" Target="slides/slide448.xml"/><Relationship Id="rId549" Type="http://schemas.openxmlformats.org/officeDocument/2006/relationships/slide" Target="slides/slide546.xml"/><Relationship Id="rId756" Type="http://schemas.openxmlformats.org/officeDocument/2006/relationships/slide" Target="slides/slide753.xml"/><Relationship Id="rId1179" Type="http://schemas.openxmlformats.org/officeDocument/2006/relationships/slide" Target="slides/slide1176.xml"/><Relationship Id="rId1386" Type="http://schemas.openxmlformats.org/officeDocument/2006/relationships/slide" Target="slides/slide1383.xml"/><Relationship Id="rId1593" Type="http://schemas.openxmlformats.org/officeDocument/2006/relationships/slide" Target="slides/slide1590.xml"/><Relationship Id="rId104" Type="http://schemas.openxmlformats.org/officeDocument/2006/relationships/slide" Target="slides/slide101.xml"/><Relationship Id="rId311" Type="http://schemas.openxmlformats.org/officeDocument/2006/relationships/slide" Target="slides/slide308.xml"/><Relationship Id="rId409" Type="http://schemas.openxmlformats.org/officeDocument/2006/relationships/slide" Target="slides/slide406.xml"/><Relationship Id="rId963" Type="http://schemas.openxmlformats.org/officeDocument/2006/relationships/slide" Target="slides/slide960.xml"/><Relationship Id="rId1039" Type="http://schemas.openxmlformats.org/officeDocument/2006/relationships/slide" Target="slides/slide1036.xml"/><Relationship Id="rId1246" Type="http://schemas.openxmlformats.org/officeDocument/2006/relationships/slide" Target="slides/slide1243.xml"/><Relationship Id="rId1898" Type="http://schemas.openxmlformats.org/officeDocument/2006/relationships/slide" Target="slides/slide1895.xml"/><Relationship Id="rId92" Type="http://schemas.openxmlformats.org/officeDocument/2006/relationships/slide" Target="slides/slide89.xml"/><Relationship Id="rId616" Type="http://schemas.openxmlformats.org/officeDocument/2006/relationships/slide" Target="slides/slide613.xml"/><Relationship Id="rId823" Type="http://schemas.openxmlformats.org/officeDocument/2006/relationships/slide" Target="slides/slide820.xml"/><Relationship Id="rId1453" Type="http://schemas.openxmlformats.org/officeDocument/2006/relationships/slide" Target="slides/slide1450.xml"/><Relationship Id="rId1660" Type="http://schemas.openxmlformats.org/officeDocument/2006/relationships/slide" Target="slides/slide1657.xml"/><Relationship Id="rId1758" Type="http://schemas.openxmlformats.org/officeDocument/2006/relationships/slide" Target="slides/slide1755.xml"/><Relationship Id="rId1106" Type="http://schemas.openxmlformats.org/officeDocument/2006/relationships/slide" Target="slides/slide1103.xml"/><Relationship Id="rId1313" Type="http://schemas.openxmlformats.org/officeDocument/2006/relationships/slide" Target="slides/slide1310.xml"/><Relationship Id="rId1520" Type="http://schemas.openxmlformats.org/officeDocument/2006/relationships/slide" Target="slides/slide1517.xml"/><Relationship Id="rId1965" Type="http://schemas.openxmlformats.org/officeDocument/2006/relationships/slide" Target="slides/slide1962.xml"/><Relationship Id="rId1618" Type="http://schemas.openxmlformats.org/officeDocument/2006/relationships/slide" Target="slides/slide1615.xml"/><Relationship Id="rId1825" Type="http://schemas.openxmlformats.org/officeDocument/2006/relationships/slide" Target="slides/slide1822.xml"/><Relationship Id="rId199" Type="http://schemas.openxmlformats.org/officeDocument/2006/relationships/slide" Target="slides/slide196.xml"/><Relationship Id="rId266" Type="http://schemas.openxmlformats.org/officeDocument/2006/relationships/slide" Target="slides/slide263.xml"/><Relationship Id="rId473" Type="http://schemas.openxmlformats.org/officeDocument/2006/relationships/slide" Target="slides/slide470.xml"/><Relationship Id="rId680" Type="http://schemas.openxmlformats.org/officeDocument/2006/relationships/slide" Target="slides/slide677.xml"/><Relationship Id="rId126" Type="http://schemas.openxmlformats.org/officeDocument/2006/relationships/slide" Target="slides/slide123.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985" Type="http://schemas.openxmlformats.org/officeDocument/2006/relationships/slide" Target="slides/slide982.xml"/><Relationship Id="rId1170" Type="http://schemas.openxmlformats.org/officeDocument/2006/relationships/slide" Target="slides/slide1167.xml"/><Relationship Id="rId638" Type="http://schemas.openxmlformats.org/officeDocument/2006/relationships/slide" Target="slides/slide635.xml"/><Relationship Id="rId845" Type="http://schemas.openxmlformats.org/officeDocument/2006/relationships/slide" Target="slides/slide842.xml"/><Relationship Id="rId1030" Type="http://schemas.openxmlformats.org/officeDocument/2006/relationships/slide" Target="slides/slide1027.xml"/><Relationship Id="rId1268" Type="http://schemas.openxmlformats.org/officeDocument/2006/relationships/slide" Target="slides/slide1265.xml"/><Relationship Id="rId1475" Type="http://schemas.openxmlformats.org/officeDocument/2006/relationships/slide" Target="slides/slide1472.xml"/><Relationship Id="rId1682" Type="http://schemas.openxmlformats.org/officeDocument/2006/relationships/slide" Target="slides/slide1679.xml"/><Relationship Id="rId400" Type="http://schemas.openxmlformats.org/officeDocument/2006/relationships/slide" Target="slides/slide397.xml"/><Relationship Id="rId705" Type="http://schemas.openxmlformats.org/officeDocument/2006/relationships/slide" Target="slides/slide702.xml"/><Relationship Id="rId1128" Type="http://schemas.openxmlformats.org/officeDocument/2006/relationships/slide" Target="slides/slide1125.xml"/><Relationship Id="rId1335" Type="http://schemas.openxmlformats.org/officeDocument/2006/relationships/slide" Target="slides/slide1332.xml"/><Relationship Id="rId1542" Type="http://schemas.openxmlformats.org/officeDocument/2006/relationships/slide" Target="slides/slide1539.xml"/><Relationship Id="rId1987" Type="http://schemas.openxmlformats.org/officeDocument/2006/relationships/slide" Target="slides/slide1984.xml"/><Relationship Id="rId912" Type="http://schemas.openxmlformats.org/officeDocument/2006/relationships/slide" Target="slides/slide909.xml"/><Relationship Id="rId1847" Type="http://schemas.openxmlformats.org/officeDocument/2006/relationships/slide" Target="slides/slide1844.xml"/><Relationship Id="rId41" Type="http://schemas.openxmlformats.org/officeDocument/2006/relationships/slide" Target="slides/slide38.xml"/><Relationship Id="rId1402" Type="http://schemas.openxmlformats.org/officeDocument/2006/relationships/slide" Target="slides/slide1399.xml"/><Relationship Id="rId1707" Type="http://schemas.openxmlformats.org/officeDocument/2006/relationships/slide" Target="slides/slide1704.xml"/><Relationship Id="rId190" Type="http://schemas.openxmlformats.org/officeDocument/2006/relationships/slide" Target="slides/slide187.xml"/><Relationship Id="rId288" Type="http://schemas.openxmlformats.org/officeDocument/2006/relationships/slide" Target="slides/slide285.xml"/><Relationship Id="rId1914" Type="http://schemas.openxmlformats.org/officeDocument/2006/relationships/slide" Target="slides/slide1911.xml"/><Relationship Id="rId495" Type="http://schemas.openxmlformats.org/officeDocument/2006/relationships/slide" Target="slides/slide492.xml"/><Relationship Id="rId148" Type="http://schemas.openxmlformats.org/officeDocument/2006/relationships/slide" Target="slides/slide145.xml"/><Relationship Id="rId355" Type="http://schemas.openxmlformats.org/officeDocument/2006/relationships/slide" Target="slides/slide352.xml"/><Relationship Id="rId562" Type="http://schemas.openxmlformats.org/officeDocument/2006/relationships/slide" Target="slides/slide559.xml"/><Relationship Id="rId1192" Type="http://schemas.openxmlformats.org/officeDocument/2006/relationships/slide" Target="slides/slide1189.xml"/><Relationship Id="rId215" Type="http://schemas.openxmlformats.org/officeDocument/2006/relationships/slide" Target="slides/slide212.xml"/><Relationship Id="rId422" Type="http://schemas.openxmlformats.org/officeDocument/2006/relationships/slide" Target="slides/slide419.xml"/><Relationship Id="rId867" Type="http://schemas.openxmlformats.org/officeDocument/2006/relationships/slide" Target="slides/slide864.xml"/><Relationship Id="rId1052" Type="http://schemas.openxmlformats.org/officeDocument/2006/relationships/slide" Target="slides/slide1049.xml"/><Relationship Id="rId1497" Type="http://schemas.openxmlformats.org/officeDocument/2006/relationships/slide" Target="slides/slide1494.xml"/><Relationship Id="rId727" Type="http://schemas.openxmlformats.org/officeDocument/2006/relationships/slide" Target="slides/slide724.xml"/><Relationship Id="rId934" Type="http://schemas.openxmlformats.org/officeDocument/2006/relationships/slide" Target="slides/slide931.xml"/><Relationship Id="rId1357" Type="http://schemas.openxmlformats.org/officeDocument/2006/relationships/slide" Target="slides/slide1354.xml"/><Relationship Id="rId1564" Type="http://schemas.openxmlformats.org/officeDocument/2006/relationships/slide" Target="slides/slide1561.xml"/><Relationship Id="rId1771" Type="http://schemas.openxmlformats.org/officeDocument/2006/relationships/slide" Target="slides/slide1768.xml"/><Relationship Id="rId63" Type="http://schemas.openxmlformats.org/officeDocument/2006/relationships/slide" Target="slides/slide60.xml"/><Relationship Id="rId1217" Type="http://schemas.openxmlformats.org/officeDocument/2006/relationships/slide" Target="slides/slide1214.xml"/><Relationship Id="rId1424" Type="http://schemas.openxmlformats.org/officeDocument/2006/relationships/slide" Target="slides/slide1421.xml"/><Relationship Id="rId1631" Type="http://schemas.openxmlformats.org/officeDocument/2006/relationships/slide" Target="slides/slide1628.xml"/><Relationship Id="rId1869" Type="http://schemas.openxmlformats.org/officeDocument/2006/relationships/slide" Target="slides/slide1866.xml"/><Relationship Id="rId1729" Type="http://schemas.openxmlformats.org/officeDocument/2006/relationships/slide" Target="slides/slide1726.xml"/><Relationship Id="rId1936" Type="http://schemas.openxmlformats.org/officeDocument/2006/relationships/slide" Target="slides/slide1933.xml"/><Relationship Id="rId377" Type="http://schemas.openxmlformats.org/officeDocument/2006/relationships/slide" Target="slides/slide374.xml"/><Relationship Id="rId584" Type="http://schemas.openxmlformats.org/officeDocument/2006/relationships/slide" Target="slides/slide581.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889" Type="http://schemas.openxmlformats.org/officeDocument/2006/relationships/slide" Target="slides/slide886.xml"/><Relationship Id="rId1074" Type="http://schemas.openxmlformats.org/officeDocument/2006/relationships/slide" Target="slides/slide1071.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1281" Type="http://schemas.openxmlformats.org/officeDocument/2006/relationships/slide" Target="slides/slide1278.xml"/><Relationship Id="rId1379" Type="http://schemas.openxmlformats.org/officeDocument/2006/relationships/slide" Target="slides/slide1376.xml"/><Relationship Id="rId1586" Type="http://schemas.openxmlformats.org/officeDocument/2006/relationships/slide" Target="slides/slide1583.xml"/><Relationship Id="rId304" Type="http://schemas.openxmlformats.org/officeDocument/2006/relationships/slide" Target="slides/slide301.xml"/><Relationship Id="rId511" Type="http://schemas.openxmlformats.org/officeDocument/2006/relationships/slide" Target="slides/slide508.xml"/><Relationship Id="rId609" Type="http://schemas.openxmlformats.org/officeDocument/2006/relationships/slide" Target="slides/slide606.xml"/><Relationship Id="rId956" Type="http://schemas.openxmlformats.org/officeDocument/2006/relationships/slide" Target="slides/slide953.xml"/><Relationship Id="rId1141" Type="http://schemas.openxmlformats.org/officeDocument/2006/relationships/slide" Target="slides/slide1138.xml"/><Relationship Id="rId1239" Type="http://schemas.openxmlformats.org/officeDocument/2006/relationships/slide" Target="slides/slide1236.xml"/><Relationship Id="rId1793" Type="http://schemas.openxmlformats.org/officeDocument/2006/relationships/slide" Target="slides/slide1790.xml"/><Relationship Id="rId85" Type="http://schemas.openxmlformats.org/officeDocument/2006/relationships/slide" Target="slides/slide82.xml"/><Relationship Id="rId816" Type="http://schemas.openxmlformats.org/officeDocument/2006/relationships/slide" Target="slides/slide813.xml"/><Relationship Id="rId1001" Type="http://schemas.openxmlformats.org/officeDocument/2006/relationships/slide" Target="slides/slide998.xml"/><Relationship Id="rId1446" Type="http://schemas.openxmlformats.org/officeDocument/2006/relationships/slide" Target="slides/slide1443.xml"/><Relationship Id="rId1653" Type="http://schemas.openxmlformats.org/officeDocument/2006/relationships/slide" Target="slides/slide1650.xml"/><Relationship Id="rId1860" Type="http://schemas.openxmlformats.org/officeDocument/2006/relationships/slide" Target="slides/slide1857.xml"/><Relationship Id="rId1306" Type="http://schemas.openxmlformats.org/officeDocument/2006/relationships/slide" Target="slides/slide1303.xml"/><Relationship Id="rId1513" Type="http://schemas.openxmlformats.org/officeDocument/2006/relationships/slide" Target="slides/slide1510.xml"/><Relationship Id="rId1720" Type="http://schemas.openxmlformats.org/officeDocument/2006/relationships/slide" Target="slides/slide1717.xml"/><Relationship Id="rId1958" Type="http://schemas.openxmlformats.org/officeDocument/2006/relationships/slide" Target="slides/slide1955.xml"/><Relationship Id="rId12" Type="http://schemas.openxmlformats.org/officeDocument/2006/relationships/slide" Target="slides/slide9.xml"/><Relationship Id="rId1818" Type="http://schemas.openxmlformats.org/officeDocument/2006/relationships/slide" Target="slides/slide1815.xml"/><Relationship Id="rId161" Type="http://schemas.openxmlformats.org/officeDocument/2006/relationships/slide" Target="slides/slide158.xml"/><Relationship Id="rId399" Type="http://schemas.openxmlformats.org/officeDocument/2006/relationships/slide" Target="slides/slide396.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slide" Target="slides/slide877.xml"/><Relationship Id="rId1096" Type="http://schemas.openxmlformats.org/officeDocument/2006/relationships/slide" Target="slides/slide1093.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978" Type="http://schemas.openxmlformats.org/officeDocument/2006/relationships/slide" Target="slides/slide975.xml"/><Relationship Id="rId1163" Type="http://schemas.openxmlformats.org/officeDocument/2006/relationships/slide" Target="slides/slide1160.xml"/><Relationship Id="rId1370" Type="http://schemas.openxmlformats.org/officeDocument/2006/relationships/slide" Target="slides/slide1367.xml"/><Relationship Id="rId740" Type="http://schemas.openxmlformats.org/officeDocument/2006/relationships/slide" Target="slides/slide737.xml"/><Relationship Id="rId838" Type="http://schemas.openxmlformats.org/officeDocument/2006/relationships/slide" Target="slides/slide835.xml"/><Relationship Id="rId1023" Type="http://schemas.openxmlformats.org/officeDocument/2006/relationships/slide" Target="slides/slide1020.xml"/><Relationship Id="rId1468" Type="http://schemas.openxmlformats.org/officeDocument/2006/relationships/slide" Target="slides/slide1465.xml"/><Relationship Id="rId1675" Type="http://schemas.openxmlformats.org/officeDocument/2006/relationships/slide" Target="slides/slide1672.xml"/><Relationship Id="rId1882" Type="http://schemas.openxmlformats.org/officeDocument/2006/relationships/slide" Target="slides/slide1879.xml"/><Relationship Id="rId600" Type="http://schemas.openxmlformats.org/officeDocument/2006/relationships/slide" Target="slides/slide597.xml"/><Relationship Id="rId1230" Type="http://schemas.openxmlformats.org/officeDocument/2006/relationships/slide" Target="slides/slide1227.xml"/><Relationship Id="rId1328" Type="http://schemas.openxmlformats.org/officeDocument/2006/relationships/slide" Target="slides/slide1325.xml"/><Relationship Id="rId1535" Type="http://schemas.openxmlformats.org/officeDocument/2006/relationships/slide" Target="slides/slide1532.xml"/><Relationship Id="rId905" Type="http://schemas.openxmlformats.org/officeDocument/2006/relationships/slide" Target="slides/slide902.xml"/><Relationship Id="rId1742" Type="http://schemas.openxmlformats.org/officeDocument/2006/relationships/slide" Target="slides/slide1739.xml"/><Relationship Id="rId34" Type="http://schemas.openxmlformats.org/officeDocument/2006/relationships/slide" Target="slides/slide31.xml"/><Relationship Id="rId1602" Type="http://schemas.openxmlformats.org/officeDocument/2006/relationships/slide" Target="slides/slide1599.xml"/><Relationship Id="rId183" Type="http://schemas.openxmlformats.org/officeDocument/2006/relationships/slide" Target="slides/slide180.xml"/><Relationship Id="rId390" Type="http://schemas.openxmlformats.org/officeDocument/2006/relationships/slide" Target="slides/slide387.xml"/><Relationship Id="rId1907" Type="http://schemas.openxmlformats.org/officeDocument/2006/relationships/slide" Target="slides/slide1904.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185" Type="http://schemas.openxmlformats.org/officeDocument/2006/relationships/slide" Target="slides/slide1182.xml"/><Relationship Id="rId1392" Type="http://schemas.openxmlformats.org/officeDocument/2006/relationships/slide" Target="slides/slide1389.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1045" Type="http://schemas.openxmlformats.org/officeDocument/2006/relationships/slide" Target="slides/slide1042.xml"/><Relationship Id="rId1252" Type="http://schemas.openxmlformats.org/officeDocument/2006/relationships/slide" Target="slides/slide1249.xml"/><Relationship Id="rId1697" Type="http://schemas.openxmlformats.org/officeDocument/2006/relationships/slide" Target="slides/slide1694.xml"/><Relationship Id="rId927" Type="http://schemas.openxmlformats.org/officeDocument/2006/relationships/slide" Target="slides/slide924.xml"/><Relationship Id="rId1112" Type="http://schemas.openxmlformats.org/officeDocument/2006/relationships/slide" Target="slides/slide1109.xml"/><Relationship Id="rId1557" Type="http://schemas.openxmlformats.org/officeDocument/2006/relationships/slide" Target="slides/slide1554.xml"/><Relationship Id="rId1764" Type="http://schemas.openxmlformats.org/officeDocument/2006/relationships/slide" Target="slides/slide1761.xml"/><Relationship Id="rId1971" Type="http://schemas.openxmlformats.org/officeDocument/2006/relationships/slide" Target="slides/slide1968.xml"/><Relationship Id="rId56" Type="http://schemas.openxmlformats.org/officeDocument/2006/relationships/slide" Target="slides/slide53.xml"/><Relationship Id="rId1417" Type="http://schemas.openxmlformats.org/officeDocument/2006/relationships/slide" Target="slides/slide1414.xml"/><Relationship Id="rId1624" Type="http://schemas.openxmlformats.org/officeDocument/2006/relationships/slide" Target="slides/slide1621.xml"/><Relationship Id="rId1831" Type="http://schemas.openxmlformats.org/officeDocument/2006/relationships/slide" Target="slides/slide1828.xml"/><Relationship Id="rId1929" Type="http://schemas.openxmlformats.org/officeDocument/2006/relationships/slide" Target="slides/slide1926.xml"/><Relationship Id="rId272" Type="http://schemas.openxmlformats.org/officeDocument/2006/relationships/slide" Target="slides/slide269.xml"/><Relationship Id="rId577" Type="http://schemas.openxmlformats.org/officeDocument/2006/relationships/slide" Target="slides/slide574.xml"/><Relationship Id="rId132" Type="http://schemas.openxmlformats.org/officeDocument/2006/relationships/slide" Target="slides/slide129.xml"/><Relationship Id="rId784" Type="http://schemas.openxmlformats.org/officeDocument/2006/relationships/slide" Target="slides/slide781.xml"/><Relationship Id="rId991" Type="http://schemas.openxmlformats.org/officeDocument/2006/relationships/slide" Target="slides/slide988.xml"/><Relationship Id="rId1067" Type="http://schemas.openxmlformats.org/officeDocument/2006/relationships/slide" Target="slides/slide1064.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1274" Type="http://schemas.openxmlformats.org/officeDocument/2006/relationships/slide" Target="slides/slide1271.xml"/><Relationship Id="rId1481" Type="http://schemas.openxmlformats.org/officeDocument/2006/relationships/slide" Target="slides/slide1478.xml"/><Relationship Id="rId1579" Type="http://schemas.openxmlformats.org/officeDocument/2006/relationships/slide" Target="slides/slide1576.xml"/><Relationship Id="rId504" Type="http://schemas.openxmlformats.org/officeDocument/2006/relationships/slide" Target="slides/slide501.xml"/><Relationship Id="rId711" Type="http://schemas.openxmlformats.org/officeDocument/2006/relationships/slide" Target="slides/slide708.xml"/><Relationship Id="rId949" Type="http://schemas.openxmlformats.org/officeDocument/2006/relationships/slide" Target="slides/slide946.xml"/><Relationship Id="rId1134" Type="http://schemas.openxmlformats.org/officeDocument/2006/relationships/slide" Target="slides/slide1131.xml"/><Relationship Id="rId1341" Type="http://schemas.openxmlformats.org/officeDocument/2006/relationships/slide" Target="slides/slide1338.xml"/><Relationship Id="rId1786" Type="http://schemas.openxmlformats.org/officeDocument/2006/relationships/slide" Target="slides/slide1783.xml"/><Relationship Id="rId1993" Type="http://schemas.openxmlformats.org/officeDocument/2006/relationships/slide" Target="slides/slide1990.xml"/><Relationship Id="rId78" Type="http://schemas.openxmlformats.org/officeDocument/2006/relationships/slide" Target="slides/slide75.xml"/><Relationship Id="rId809" Type="http://schemas.openxmlformats.org/officeDocument/2006/relationships/slide" Target="slides/slide806.xml"/><Relationship Id="rId1201" Type="http://schemas.openxmlformats.org/officeDocument/2006/relationships/slide" Target="slides/slide1198.xml"/><Relationship Id="rId1439" Type="http://schemas.openxmlformats.org/officeDocument/2006/relationships/slide" Target="slides/slide1436.xml"/><Relationship Id="rId1646" Type="http://schemas.openxmlformats.org/officeDocument/2006/relationships/slide" Target="slides/slide1643.xml"/><Relationship Id="rId1853" Type="http://schemas.openxmlformats.org/officeDocument/2006/relationships/slide" Target="slides/slide1850.xml"/><Relationship Id="rId1506" Type="http://schemas.openxmlformats.org/officeDocument/2006/relationships/slide" Target="slides/slide1503.xml"/><Relationship Id="rId1713" Type="http://schemas.openxmlformats.org/officeDocument/2006/relationships/slide" Target="slides/slide1710.xml"/><Relationship Id="rId1920" Type="http://schemas.openxmlformats.org/officeDocument/2006/relationships/slide" Target="slides/slide1917.xml"/><Relationship Id="rId294" Type="http://schemas.openxmlformats.org/officeDocument/2006/relationships/slide" Target="slides/slide291.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089" Type="http://schemas.openxmlformats.org/officeDocument/2006/relationships/slide" Target="slides/slide1086.xml"/><Relationship Id="rId1296" Type="http://schemas.openxmlformats.org/officeDocument/2006/relationships/slide" Target="slides/slide129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1156" Type="http://schemas.openxmlformats.org/officeDocument/2006/relationships/slide" Target="slides/slide1153.xml"/><Relationship Id="rId1363" Type="http://schemas.openxmlformats.org/officeDocument/2006/relationships/slide" Target="slides/slide1360.xml"/><Relationship Id="rId733" Type="http://schemas.openxmlformats.org/officeDocument/2006/relationships/slide" Target="slides/slide730.xml"/><Relationship Id="rId940" Type="http://schemas.openxmlformats.org/officeDocument/2006/relationships/slide" Target="slides/slide937.xml"/><Relationship Id="rId1016" Type="http://schemas.openxmlformats.org/officeDocument/2006/relationships/slide" Target="slides/slide1013.xml"/><Relationship Id="rId1570" Type="http://schemas.openxmlformats.org/officeDocument/2006/relationships/slide" Target="slides/slide1567.xml"/><Relationship Id="rId1668" Type="http://schemas.openxmlformats.org/officeDocument/2006/relationships/slide" Target="slides/slide1665.xml"/><Relationship Id="rId1875" Type="http://schemas.openxmlformats.org/officeDocument/2006/relationships/slide" Target="slides/slide1872.xml"/><Relationship Id="rId800" Type="http://schemas.openxmlformats.org/officeDocument/2006/relationships/slide" Target="slides/slide797.xml"/><Relationship Id="rId1223" Type="http://schemas.openxmlformats.org/officeDocument/2006/relationships/slide" Target="slides/slide1220.xml"/><Relationship Id="rId1430" Type="http://schemas.openxmlformats.org/officeDocument/2006/relationships/slide" Target="slides/slide1427.xml"/><Relationship Id="rId1528" Type="http://schemas.openxmlformats.org/officeDocument/2006/relationships/slide" Target="slides/slide1525.xml"/><Relationship Id="rId1735" Type="http://schemas.openxmlformats.org/officeDocument/2006/relationships/slide" Target="slides/slide1732.xml"/><Relationship Id="rId1942" Type="http://schemas.openxmlformats.org/officeDocument/2006/relationships/slide" Target="slides/slide1939.xml"/><Relationship Id="rId27" Type="http://schemas.openxmlformats.org/officeDocument/2006/relationships/slide" Target="slides/slide24.xml"/><Relationship Id="rId1802" Type="http://schemas.openxmlformats.org/officeDocument/2006/relationships/slide" Target="slides/slide1799.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895" Type="http://schemas.openxmlformats.org/officeDocument/2006/relationships/slide" Target="slides/slide892.xml"/><Relationship Id="rId1080" Type="http://schemas.openxmlformats.org/officeDocument/2006/relationships/slide" Target="slides/slide1077.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62" Type="http://schemas.openxmlformats.org/officeDocument/2006/relationships/slide" Target="slides/slide959.xml"/><Relationship Id="rId1178" Type="http://schemas.openxmlformats.org/officeDocument/2006/relationships/slide" Target="slides/slide1175.xml"/><Relationship Id="rId1385" Type="http://schemas.openxmlformats.org/officeDocument/2006/relationships/slide" Target="slides/slide1382.xml"/><Relationship Id="rId1592" Type="http://schemas.openxmlformats.org/officeDocument/2006/relationships/slide" Target="slides/slide1589.xml"/><Relationship Id="rId91" Type="http://schemas.openxmlformats.org/officeDocument/2006/relationships/slide" Target="slides/slide88.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1038" Type="http://schemas.openxmlformats.org/officeDocument/2006/relationships/slide" Target="slides/slide1035.xml"/><Relationship Id="rId1245" Type="http://schemas.openxmlformats.org/officeDocument/2006/relationships/slide" Target="slides/slide1242.xml"/><Relationship Id="rId1452" Type="http://schemas.openxmlformats.org/officeDocument/2006/relationships/slide" Target="slides/slide1449.xml"/><Relationship Id="rId1897" Type="http://schemas.openxmlformats.org/officeDocument/2006/relationships/slide" Target="slides/slide1894.xml"/><Relationship Id="rId1105" Type="http://schemas.openxmlformats.org/officeDocument/2006/relationships/slide" Target="slides/slide1102.xml"/><Relationship Id="rId1312" Type="http://schemas.openxmlformats.org/officeDocument/2006/relationships/slide" Target="slides/slide1309.xml"/><Relationship Id="rId1757" Type="http://schemas.openxmlformats.org/officeDocument/2006/relationships/slide" Target="slides/slide1754.xml"/><Relationship Id="rId1964" Type="http://schemas.openxmlformats.org/officeDocument/2006/relationships/slide" Target="slides/slide1961.xml"/><Relationship Id="rId49" Type="http://schemas.openxmlformats.org/officeDocument/2006/relationships/slide" Target="slides/slide46.xml"/><Relationship Id="rId1617" Type="http://schemas.openxmlformats.org/officeDocument/2006/relationships/slide" Target="slides/slide1614.xml"/><Relationship Id="rId1824" Type="http://schemas.openxmlformats.org/officeDocument/2006/relationships/slide" Target="slides/slide1821.xml"/><Relationship Id="rId198" Type="http://schemas.openxmlformats.org/officeDocument/2006/relationships/slide" Target="slides/slide195.xml"/><Relationship Id="rId265" Type="http://schemas.openxmlformats.org/officeDocument/2006/relationships/slide" Target="slides/slide262.xml"/><Relationship Id="rId472" Type="http://schemas.openxmlformats.org/officeDocument/2006/relationships/slide" Target="slides/slide469.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984" Type="http://schemas.openxmlformats.org/officeDocument/2006/relationships/slide" Target="slides/slide981.xml"/><Relationship Id="rId637" Type="http://schemas.openxmlformats.org/officeDocument/2006/relationships/slide" Target="slides/slide634.xml"/><Relationship Id="rId844" Type="http://schemas.openxmlformats.org/officeDocument/2006/relationships/slide" Target="slides/slide841.xml"/><Relationship Id="rId1267" Type="http://schemas.openxmlformats.org/officeDocument/2006/relationships/slide" Target="slides/slide1264.xml"/><Relationship Id="rId1474" Type="http://schemas.openxmlformats.org/officeDocument/2006/relationships/slide" Target="slides/slide1471.xml"/><Relationship Id="rId1681" Type="http://schemas.openxmlformats.org/officeDocument/2006/relationships/slide" Target="slides/slide1678.xml"/><Relationship Id="rId704" Type="http://schemas.openxmlformats.org/officeDocument/2006/relationships/slide" Target="slides/slide701.xml"/><Relationship Id="rId911" Type="http://schemas.openxmlformats.org/officeDocument/2006/relationships/slide" Target="slides/slide908.xml"/><Relationship Id="rId1127" Type="http://schemas.openxmlformats.org/officeDocument/2006/relationships/slide" Target="slides/slide1124.xml"/><Relationship Id="rId1334" Type="http://schemas.openxmlformats.org/officeDocument/2006/relationships/slide" Target="slides/slide1331.xml"/><Relationship Id="rId1541" Type="http://schemas.openxmlformats.org/officeDocument/2006/relationships/slide" Target="slides/slide1538.xml"/><Relationship Id="rId1779" Type="http://schemas.openxmlformats.org/officeDocument/2006/relationships/slide" Target="slides/slide1776.xml"/><Relationship Id="rId1986" Type="http://schemas.openxmlformats.org/officeDocument/2006/relationships/slide" Target="slides/slide1983.xml"/><Relationship Id="rId40" Type="http://schemas.openxmlformats.org/officeDocument/2006/relationships/slide" Target="slides/slide37.xml"/><Relationship Id="rId1401" Type="http://schemas.openxmlformats.org/officeDocument/2006/relationships/slide" Target="slides/slide1398.xml"/><Relationship Id="rId1639" Type="http://schemas.openxmlformats.org/officeDocument/2006/relationships/slide" Target="slides/slide1636.xml"/><Relationship Id="rId1846" Type="http://schemas.openxmlformats.org/officeDocument/2006/relationships/slide" Target="slides/slide1843.xml"/><Relationship Id="rId1706" Type="http://schemas.openxmlformats.org/officeDocument/2006/relationships/slide" Target="slides/slide1703.xml"/><Relationship Id="rId1913" Type="http://schemas.openxmlformats.org/officeDocument/2006/relationships/slide" Target="slides/slide1910.xml"/><Relationship Id="rId287" Type="http://schemas.openxmlformats.org/officeDocument/2006/relationships/slide" Target="slides/slide284.xml"/><Relationship Id="rId494" Type="http://schemas.openxmlformats.org/officeDocument/2006/relationships/slide" Target="slides/slide491.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1191" Type="http://schemas.openxmlformats.org/officeDocument/2006/relationships/slide" Target="slides/slide118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1289" Type="http://schemas.openxmlformats.org/officeDocument/2006/relationships/slide" Target="slides/slide1286.xml"/><Relationship Id="rId1496" Type="http://schemas.openxmlformats.org/officeDocument/2006/relationships/slide" Target="slides/slide1493.xml"/><Relationship Id="rId214" Type="http://schemas.openxmlformats.org/officeDocument/2006/relationships/slide" Target="slides/slide211.xml"/><Relationship Id="rId421" Type="http://schemas.openxmlformats.org/officeDocument/2006/relationships/slide" Target="slides/slide418.xml"/><Relationship Id="rId519" Type="http://schemas.openxmlformats.org/officeDocument/2006/relationships/slide" Target="slides/slide516.xml"/><Relationship Id="rId1051" Type="http://schemas.openxmlformats.org/officeDocument/2006/relationships/slide" Target="slides/slide1048.xml"/><Relationship Id="rId1149" Type="http://schemas.openxmlformats.org/officeDocument/2006/relationships/slide" Target="slides/slide1146.xml"/><Relationship Id="rId1356" Type="http://schemas.openxmlformats.org/officeDocument/2006/relationships/slide" Target="slides/slide1353.xml"/><Relationship Id="rId726" Type="http://schemas.openxmlformats.org/officeDocument/2006/relationships/slide" Target="slides/slide723.xml"/><Relationship Id="rId933" Type="http://schemas.openxmlformats.org/officeDocument/2006/relationships/slide" Target="slides/slide930.xml"/><Relationship Id="rId1009" Type="http://schemas.openxmlformats.org/officeDocument/2006/relationships/slide" Target="slides/slide1006.xml"/><Relationship Id="rId1563" Type="http://schemas.openxmlformats.org/officeDocument/2006/relationships/slide" Target="slides/slide1560.xml"/><Relationship Id="rId1770" Type="http://schemas.openxmlformats.org/officeDocument/2006/relationships/slide" Target="slides/slide1767.xml"/><Relationship Id="rId1868" Type="http://schemas.openxmlformats.org/officeDocument/2006/relationships/slide" Target="slides/slide1865.xml"/><Relationship Id="rId62" Type="http://schemas.openxmlformats.org/officeDocument/2006/relationships/slide" Target="slides/slide59.xml"/><Relationship Id="rId1216" Type="http://schemas.openxmlformats.org/officeDocument/2006/relationships/slide" Target="slides/slide1213.xml"/><Relationship Id="rId1423" Type="http://schemas.openxmlformats.org/officeDocument/2006/relationships/slide" Target="slides/slide1420.xml"/><Relationship Id="rId1630" Type="http://schemas.openxmlformats.org/officeDocument/2006/relationships/slide" Target="slides/slide1627.xml"/><Relationship Id="rId1728" Type="http://schemas.openxmlformats.org/officeDocument/2006/relationships/slide" Target="slides/slide1725.xml"/><Relationship Id="rId1935" Type="http://schemas.openxmlformats.org/officeDocument/2006/relationships/slide" Target="slides/slide1932.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888" Type="http://schemas.openxmlformats.org/officeDocument/2006/relationships/slide" Target="slides/slide885.xml"/><Relationship Id="rId1073" Type="http://schemas.openxmlformats.org/officeDocument/2006/relationships/slide" Target="slides/slide1070.xml"/><Relationship Id="rId1280" Type="http://schemas.openxmlformats.org/officeDocument/2006/relationships/slide" Target="slides/slide1277.xml"/><Relationship Id="rId303" Type="http://schemas.openxmlformats.org/officeDocument/2006/relationships/slide" Target="slides/slide300.xml"/><Relationship Id="rId748" Type="http://schemas.openxmlformats.org/officeDocument/2006/relationships/slide" Target="slides/slide745.xml"/><Relationship Id="rId955" Type="http://schemas.openxmlformats.org/officeDocument/2006/relationships/slide" Target="slides/slide952.xml"/><Relationship Id="rId1140" Type="http://schemas.openxmlformats.org/officeDocument/2006/relationships/slide" Target="slides/slide1137.xml"/><Relationship Id="rId1378" Type="http://schemas.openxmlformats.org/officeDocument/2006/relationships/slide" Target="slides/slide1375.xml"/><Relationship Id="rId1585" Type="http://schemas.openxmlformats.org/officeDocument/2006/relationships/slide" Target="slides/slide1582.xml"/><Relationship Id="rId1792" Type="http://schemas.openxmlformats.org/officeDocument/2006/relationships/slide" Target="slides/slide1789.xml"/><Relationship Id="rId84" Type="http://schemas.openxmlformats.org/officeDocument/2006/relationships/slide" Target="slides/slide81.xml"/><Relationship Id="rId510" Type="http://schemas.openxmlformats.org/officeDocument/2006/relationships/slide" Target="slides/slide507.xml"/><Relationship Id="rId608" Type="http://schemas.openxmlformats.org/officeDocument/2006/relationships/slide" Target="slides/slide605.xml"/><Relationship Id="rId815" Type="http://schemas.openxmlformats.org/officeDocument/2006/relationships/slide" Target="slides/slide812.xml"/><Relationship Id="rId1238" Type="http://schemas.openxmlformats.org/officeDocument/2006/relationships/slide" Target="slides/slide1235.xml"/><Relationship Id="rId1445" Type="http://schemas.openxmlformats.org/officeDocument/2006/relationships/slide" Target="slides/slide1442.xml"/><Relationship Id="rId1652" Type="http://schemas.openxmlformats.org/officeDocument/2006/relationships/slide" Target="slides/slide1649.xml"/><Relationship Id="rId1000" Type="http://schemas.openxmlformats.org/officeDocument/2006/relationships/slide" Target="slides/slide997.xml"/><Relationship Id="rId1305" Type="http://schemas.openxmlformats.org/officeDocument/2006/relationships/slide" Target="slides/slide1302.xml"/><Relationship Id="rId1957" Type="http://schemas.openxmlformats.org/officeDocument/2006/relationships/slide" Target="slides/slide1954.xml"/><Relationship Id="rId1512" Type="http://schemas.openxmlformats.org/officeDocument/2006/relationships/slide" Target="slides/slide1509.xml"/><Relationship Id="rId1817" Type="http://schemas.openxmlformats.org/officeDocument/2006/relationships/slide" Target="slides/slide1814.xml"/><Relationship Id="rId11" Type="http://schemas.openxmlformats.org/officeDocument/2006/relationships/slide" Target="slides/slide8.xml"/><Relationship Id="rId398" Type="http://schemas.openxmlformats.org/officeDocument/2006/relationships/slide" Target="slides/slide395.xml"/><Relationship Id="rId160" Type="http://schemas.openxmlformats.org/officeDocument/2006/relationships/slide" Target="slides/slide157.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1095" Type="http://schemas.openxmlformats.org/officeDocument/2006/relationships/slide" Target="slides/slide1092.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977" Type="http://schemas.openxmlformats.org/officeDocument/2006/relationships/slide" Target="slides/slide974.xml"/><Relationship Id="rId1162" Type="http://schemas.openxmlformats.org/officeDocument/2006/relationships/slide" Target="slides/slide1159.xml"/><Relationship Id="rId837" Type="http://schemas.openxmlformats.org/officeDocument/2006/relationships/slide" Target="slides/slide834.xml"/><Relationship Id="rId1022" Type="http://schemas.openxmlformats.org/officeDocument/2006/relationships/slide" Target="slides/slide1019.xml"/><Relationship Id="rId1467" Type="http://schemas.openxmlformats.org/officeDocument/2006/relationships/slide" Target="slides/slide1464.xml"/><Relationship Id="rId1674" Type="http://schemas.openxmlformats.org/officeDocument/2006/relationships/slide" Target="slides/slide1671.xml"/><Relationship Id="rId1881" Type="http://schemas.openxmlformats.org/officeDocument/2006/relationships/slide" Target="slides/slide1878.xml"/><Relationship Id="rId904" Type="http://schemas.openxmlformats.org/officeDocument/2006/relationships/slide" Target="slides/slide901.xml"/><Relationship Id="rId1327" Type="http://schemas.openxmlformats.org/officeDocument/2006/relationships/slide" Target="slides/slide1324.xml"/><Relationship Id="rId1534" Type="http://schemas.openxmlformats.org/officeDocument/2006/relationships/slide" Target="slides/slide1531.xml"/><Relationship Id="rId1741" Type="http://schemas.openxmlformats.org/officeDocument/2006/relationships/slide" Target="slides/slide1738.xml"/><Relationship Id="rId1979" Type="http://schemas.openxmlformats.org/officeDocument/2006/relationships/slide" Target="slides/slide1976.xml"/><Relationship Id="rId33" Type="http://schemas.openxmlformats.org/officeDocument/2006/relationships/slide" Target="slides/slide30.xml"/><Relationship Id="rId1601" Type="http://schemas.openxmlformats.org/officeDocument/2006/relationships/slide" Target="slides/slide1598.xml"/><Relationship Id="rId1839" Type="http://schemas.openxmlformats.org/officeDocument/2006/relationships/slide" Target="slides/slide1836.xml"/><Relationship Id="rId182" Type="http://schemas.openxmlformats.org/officeDocument/2006/relationships/slide" Target="slides/slide179.xml"/><Relationship Id="rId1906" Type="http://schemas.openxmlformats.org/officeDocument/2006/relationships/slide" Target="slides/slide1903.xml"/><Relationship Id="rId487" Type="http://schemas.openxmlformats.org/officeDocument/2006/relationships/slide" Target="slides/slide484.xml"/><Relationship Id="rId694" Type="http://schemas.openxmlformats.org/officeDocument/2006/relationships/slide" Target="slides/slide691.xml"/><Relationship Id="rId347" Type="http://schemas.openxmlformats.org/officeDocument/2006/relationships/slide" Target="slides/slide344.xml"/><Relationship Id="rId999" Type="http://schemas.openxmlformats.org/officeDocument/2006/relationships/slide" Target="slides/slide996.xml"/><Relationship Id="rId1184" Type="http://schemas.openxmlformats.org/officeDocument/2006/relationships/slide" Target="slides/slide118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391" Type="http://schemas.openxmlformats.org/officeDocument/2006/relationships/slide" Target="slides/slide1388.xml"/><Relationship Id="rId1489" Type="http://schemas.openxmlformats.org/officeDocument/2006/relationships/slide" Target="slides/slide1486.xml"/><Relationship Id="rId1696" Type="http://schemas.openxmlformats.org/officeDocument/2006/relationships/slide" Target="slides/slide1693.xml"/><Relationship Id="rId207" Type="http://schemas.openxmlformats.org/officeDocument/2006/relationships/slide" Target="slides/slide204.xml"/><Relationship Id="rId414" Type="http://schemas.openxmlformats.org/officeDocument/2006/relationships/slide" Target="slides/slide411.xml"/><Relationship Id="rId621" Type="http://schemas.openxmlformats.org/officeDocument/2006/relationships/slide" Target="slides/slide618.xml"/><Relationship Id="rId1044" Type="http://schemas.openxmlformats.org/officeDocument/2006/relationships/slide" Target="slides/slide1041.xml"/><Relationship Id="rId1251" Type="http://schemas.openxmlformats.org/officeDocument/2006/relationships/slide" Target="slides/slide1248.xml"/><Relationship Id="rId1349" Type="http://schemas.openxmlformats.org/officeDocument/2006/relationships/slide" Target="slides/slide1346.xml"/><Relationship Id="rId719" Type="http://schemas.openxmlformats.org/officeDocument/2006/relationships/slide" Target="slides/slide716.xml"/><Relationship Id="rId926" Type="http://schemas.openxmlformats.org/officeDocument/2006/relationships/slide" Target="slides/slide923.xml"/><Relationship Id="rId1111" Type="http://schemas.openxmlformats.org/officeDocument/2006/relationships/slide" Target="slides/slide1108.xml"/><Relationship Id="rId1556" Type="http://schemas.openxmlformats.org/officeDocument/2006/relationships/slide" Target="slides/slide1553.xml"/><Relationship Id="rId1763" Type="http://schemas.openxmlformats.org/officeDocument/2006/relationships/slide" Target="slides/slide1760.xml"/><Relationship Id="rId1970" Type="http://schemas.openxmlformats.org/officeDocument/2006/relationships/slide" Target="slides/slide1967.xml"/><Relationship Id="rId55" Type="http://schemas.openxmlformats.org/officeDocument/2006/relationships/slide" Target="slides/slide52.xml"/><Relationship Id="rId1209" Type="http://schemas.openxmlformats.org/officeDocument/2006/relationships/slide" Target="slides/slide1206.xml"/><Relationship Id="rId1416" Type="http://schemas.openxmlformats.org/officeDocument/2006/relationships/slide" Target="slides/slide1413.xml"/><Relationship Id="rId1623" Type="http://schemas.openxmlformats.org/officeDocument/2006/relationships/slide" Target="slides/slide1620.xml"/><Relationship Id="rId1830" Type="http://schemas.openxmlformats.org/officeDocument/2006/relationships/slide" Target="slides/slide1827.xml"/><Relationship Id="rId1928" Type="http://schemas.openxmlformats.org/officeDocument/2006/relationships/slide" Target="slides/slide1925.xml"/><Relationship Id="rId271" Type="http://schemas.openxmlformats.org/officeDocument/2006/relationships/slide" Target="slides/slide268.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990" Type="http://schemas.openxmlformats.org/officeDocument/2006/relationships/slide" Target="slides/slide987.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1066" Type="http://schemas.openxmlformats.org/officeDocument/2006/relationships/slide" Target="slides/slide1063.xml"/><Relationship Id="rId1273" Type="http://schemas.openxmlformats.org/officeDocument/2006/relationships/slide" Target="slides/slide1270.xml"/><Relationship Id="rId1480" Type="http://schemas.openxmlformats.org/officeDocument/2006/relationships/slide" Target="slides/slide1477.xml"/><Relationship Id="rId850" Type="http://schemas.openxmlformats.org/officeDocument/2006/relationships/slide" Target="slides/slide847.xml"/><Relationship Id="rId948" Type="http://schemas.openxmlformats.org/officeDocument/2006/relationships/slide" Target="slides/slide945.xml"/><Relationship Id="rId1133" Type="http://schemas.openxmlformats.org/officeDocument/2006/relationships/slide" Target="slides/slide1130.xml"/><Relationship Id="rId1578" Type="http://schemas.openxmlformats.org/officeDocument/2006/relationships/slide" Target="slides/slide1575.xml"/><Relationship Id="rId1785" Type="http://schemas.openxmlformats.org/officeDocument/2006/relationships/slide" Target="slides/slide1782.xml"/><Relationship Id="rId1992" Type="http://schemas.openxmlformats.org/officeDocument/2006/relationships/slide" Target="slides/slide1989.xml"/><Relationship Id="rId77" Type="http://schemas.openxmlformats.org/officeDocument/2006/relationships/slide" Target="slides/slide74.xml"/><Relationship Id="rId503" Type="http://schemas.openxmlformats.org/officeDocument/2006/relationships/slide" Target="slides/slide500.xml"/><Relationship Id="rId710" Type="http://schemas.openxmlformats.org/officeDocument/2006/relationships/slide" Target="slides/slide707.xml"/><Relationship Id="rId808" Type="http://schemas.openxmlformats.org/officeDocument/2006/relationships/slide" Target="slides/slide805.xml"/><Relationship Id="rId1340" Type="http://schemas.openxmlformats.org/officeDocument/2006/relationships/slide" Target="slides/slide1337.xml"/><Relationship Id="rId1438" Type="http://schemas.openxmlformats.org/officeDocument/2006/relationships/slide" Target="slides/slide1435.xml"/><Relationship Id="rId1645" Type="http://schemas.openxmlformats.org/officeDocument/2006/relationships/slide" Target="slides/slide1642.xml"/><Relationship Id="rId1200" Type="http://schemas.openxmlformats.org/officeDocument/2006/relationships/slide" Target="slides/slide1197.xml"/><Relationship Id="rId1852" Type="http://schemas.openxmlformats.org/officeDocument/2006/relationships/slide" Target="slides/slide1849.xml"/><Relationship Id="rId1505" Type="http://schemas.openxmlformats.org/officeDocument/2006/relationships/slide" Target="slides/slide1502.xml"/><Relationship Id="rId1712" Type="http://schemas.openxmlformats.org/officeDocument/2006/relationships/slide" Target="slides/slide1709.xml"/><Relationship Id="rId293" Type="http://schemas.openxmlformats.org/officeDocument/2006/relationships/slide" Target="slides/slide290.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 Id="rId1088" Type="http://schemas.openxmlformats.org/officeDocument/2006/relationships/slide" Target="slides/slide1085.xml"/><Relationship Id="rId1295" Type="http://schemas.openxmlformats.org/officeDocument/2006/relationships/slide" Target="slides/slide1292.xml"/><Relationship Id="rId318" Type="http://schemas.openxmlformats.org/officeDocument/2006/relationships/slide" Target="slides/slide315.xml"/><Relationship Id="rId525" Type="http://schemas.openxmlformats.org/officeDocument/2006/relationships/slide" Target="slides/slide522.xml"/><Relationship Id="rId732" Type="http://schemas.openxmlformats.org/officeDocument/2006/relationships/slide" Target="slides/slide729.xml"/><Relationship Id="rId1155" Type="http://schemas.openxmlformats.org/officeDocument/2006/relationships/slide" Target="slides/slide1152.xml"/><Relationship Id="rId1362" Type="http://schemas.openxmlformats.org/officeDocument/2006/relationships/slide" Target="slides/slide1359.xml"/><Relationship Id="rId99" Type="http://schemas.openxmlformats.org/officeDocument/2006/relationships/slide" Target="slides/slide96.xml"/><Relationship Id="rId1015" Type="http://schemas.openxmlformats.org/officeDocument/2006/relationships/slide" Target="slides/slide1012.xml"/><Relationship Id="rId1222" Type="http://schemas.openxmlformats.org/officeDocument/2006/relationships/slide" Target="slides/slide1219.xml"/><Relationship Id="rId1667" Type="http://schemas.openxmlformats.org/officeDocument/2006/relationships/slide" Target="slides/slide1664.xml"/><Relationship Id="rId1874" Type="http://schemas.openxmlformats.org/officeDocument/2006/relationships/slide" Target="slides/slide1871.xml"/><Relationship Id="rId1527" Type="http://schemas.openxmlformats.org/officeDocument/2006/relationships/slide" Target="slides/slide1524.xml"/><Relationship Id="rId1734" Type="http://schemas.openxmlformats.org/officeDocument/2006/relationships/slide" Target="slides/slide1731.xml"/><Relationship Id="rId1941" Type="http://schemas.openxmlformats.org/officeDocument/2006/relationships/slide" Target="slides/slide1938.xml"/><Relationship Id="rId26" Type="http://schemas.openxmlformats.org/officeDocument/2006/relationships/slide" Target="slides/slide23.xml"/><Relationship Id="rId175" Type="http://schemas.openxmlformats.org/officeDocument/2006/relationships/slide" Target="slides/slide172.xml"/><Relationship Id="rId1801" Type="http://schemas.openxmlformats.org/officeDocument/2006/relationships/slide" Target="slides/slide1798.xml"/><Relationship Id="rId382" Type="http://schemas.openxmlformats.org/officeDocument/2006/relationships/slide" Target="slides/slide379.xml"/><Relationship Id="rId687" Type="http://schemas.openxmlformats.org/officeDocument/2006/relationships/slide" Target="slides/slide684.xml"/><Relationship Id="rId242" Type="http://schemas.openxmlformats.org/officeDocument/2006/relationships/slide" Target="slides/slide239.xml"/><Relationship Id="rId894" Type="http://schemas.openxmlformats.org/officeDocument/2006/relationships/slide" Target="slides/slide891.xml"/><Relationship Id="rId1177" Type="http://schemas.openxmlformats.org/officeDocument/2006/relationships/slide" Target="slides/slide1174.xml"/><Relationship Id="rId102" Type="http://schemas.openxmlformats.org/officeDocument/2006/relationships/slide" Target="slides/slide99.xml"/><Relationship Id="rId547" Type="http://schemas.openxmlformats.org/officeDocument/2006/relationships/slide" Target="slides/slide544.xml"/><Relationship Id="rId754" Type="http://schemas.openxmlformats.org/officeDocument/2006/relationships/slide" Target="slides/slide751.xml"/><Relationship Id="rId961" Type="http://schemas.openxmlformats.org/officeDocument/2006/relationships/slide" Target="slides/slide958.xml"/><Relationship Id="rId1384" Type="http://schemas.openxmlformats.org/officeDocument/2006/relationships/slide" Target="slides/slide1381.xml"/><Relationship Id="rId1591" Type="http://schemas.openxmlformats.org/officeDocument/2006/relationships/slide" Target="slides/slide1588.xml"/><Relationship Id="rId1689" Type="http://schemas.openxmlformats.org/officeDocument/2006/relationships/slide" Target="slides/slide1686.xml"/><Relationship Id="rId90" Type="http://schemas.openxmlformats.org/officeDocument/2006/relationships/slide" Target="slides/slide87.xml"/><Relationship Id="rId407" Type="http://schemas.openxmlformats.org/officeDocument/2006/relationships/slide" Target="slides/slide404.xml"/><Relationship Id="rId614" Type="http://schemas.openxmlformats.org/officeDocument/2006/relationships/slide" Target="slides/slide611.xml"/><Relationship Id="rId821" Type="http://schemas.openxmlformats.org/officeDocument/2006/relationships/slide" Target="slides/slide818.xml"/><Relationship Id="rId1037" Type="http://schemas.openxmlformats.org/officeDocument/2006/relationships/slide" Target="slides/slide1034.xml"/><Relationship Id="rId1244" Type="http://schemas.openxmlformats.org/officeDocument/2006/relationships/slide" Target="slides/slide1241.xml"/><Relationship Id="rId1451" Type="http://schemas.openxmlformats.org/officeDocument/2006/relationships/slide" Target="slides/slide1448.xml"/><Relationship Id="rId1896" Type="http://schemas.openxmlformats.org/officeDocument/2006/relationships/slide" Target="slides/slide1893.xml"/><Relationship Id="rId919" Type="http://schemas.openxmlformats.org/officeDocument/2006/relationships/slide" Target="slides/slide916.xml"/><Relationship Id="rId1104" Type="http://schemas.openxmlformats.org/officeDocument/2006/relationships/slide" Target="slides/slide1101.xml"/><Relationship Id="rId1311" Type="http://schemas.openxmlformats.org/officeDocument/2006/relationships/slide" Target="slides/slide1308.xml"/><Relationship Id="rId1549" Type="http://schemas.openxmlformats.org/officeDocument/2006/relationships/slide" Target="slides/slide1546.xml"/><Relationship Id="rId1756" Type="http://schemas.openxmlformats.org/officeDocument/2006/relationships/slide" Target="slides/slide1753.xml"/><Relationship Id="rId1963" Type="http://schemas.openxmlformats.org/officeDocument/2006/relationships/slide" Target="slides/slide1960.xml"/><Relationship Id="rId48" Type="http://schemas.openxmlformats.org/officeDocument/2006/relationships/slide" Target="slides/slide45.xml"/><Relationship Id="rId1409" Type="http://schemas.openxmlformats.org/officeDocument/2006/relationships/slide" Target="slides/slide1406.xml"/><Relationship Id="rId1616" Type="http://schemas.openxmlformats.org/officeDocument/2006/relationships/slide" Target="slides/slide1613.xml"/><Relationship Id="rId1823" Type="http://schemas.openxmlformats.org/officeDocument/2006/relationships/slide" Target="slides/slide1820.xml"/><Relationship Id="rId197" Type="http://schemas.openxmlformats.org/officeDocument/2006/relationships/slide" Target="slides/slide194.xml"/><Relationship Id="rId264" Type="http://schemas.openxmlformats.org/officeDocument/2006/relationships/slide" Target="slides/slide261.xml"/><Relationship Id="rId471" Type="http://schemas.openxmlformats.org/officeDocument/2006/relationships/slide" Target="slides/slide468.xml"/><Relationship Id="rId124" Type="http://schemas.openxmlformats.org/officeDocument/2006/relationships/slide" Target="slides/slide121.xml"/><Relationship Id="rId569" Type="http://schemas.openxmlformats.org/officeDocument/2006/relationships/slide" Target="slides/slide566.xml"/><Relationship Id="rId776" Type="http://schemas.openxmlformats.org/officeDocument/2006/relationships/slide" Target="slides/slide773.xml"/><Relationship Id="rId983" Type="http://schemas.openxmlformats.org/officeDocument/2006/relationships/slide" Target="slides/slide980.xml"/><Relationship Id="rId1199" Type="http://schemas.openxmlformats.org/officeDocument/2006/relationships/slide" Target="slides/slide1196.xml"/><Relationship Id="rId331" Type="http://schemas.openxmlformats.org/officeDocument/2006/relationships/slide" Target="slides/slide328.xml"/><Relationship Id="rId429" Type="http://schemas.openxmlformats.org/officeDocument/2006/relationships/slide" Target="slides/slide426.xml"/><Relationship Id="rId636" Type="http://schemas.openxmlformats.org/officeDocument/2006/relationships/slide" Target="slides/slide633.xml"/><Relationship Id="rId1059" Type="http://schemas.openxmlformats.org/officeDocument/2006/relationships/slide" Target="slides/slide1056.xml"/><Relationship Id="rId1266" Type="http://schemas.openxmlformats.org/officeDocument/2006/relationships/slide" Target="slides/slide1263.xml"/><Relationship Id="rId1473" Type="http://schemas.openxmlformats.org/officeDocument/2006/relationships/slide" Target="slides/slide1470.xml"/><Relationship Id="rId843" Type="http://schemas.openxmlformats.org/officeDocument/2006/relationships/slide" Target="slides/slide840.xml"/><Relationship Id="rId1126" Type="http://schemas.openxmlformats.org/officeDocument/2006/relationships/slide" Target="slides/slide1123.xml"/><Relationship Id="rId1680" Type="http://schemas.openxmlformats.org/officeDocument/2006/relationships/slide" Target="slides/slide1677.xml"/><Relationship Id="rId1778" Type="http://schemas.openxmlformats.org/officeDocument/2006/relationships/slide" Target="slides/slide1775.xml"/><Relationship Id="rId1985" Type="http://schemas.openxmlformats.org/officeDocument/2006/relationships/slide" Target="slides/slide1982.xml"/><Relationship Id="rId703" Type="http://schemas.openxmlformats.org/officeDocument/2006/relationships/slide" Target="slides/slide700.xml"/><Relationship Id="rId910" Type="http://schemas.openxmlformats.org/officeDocument/2006/relationships/slide" Target="slides/slide907.xml"/><Relationship Id="rId1333" Type="http://schemas.openxmlformats.org/officeDocument/2006/relationships/slide" Target="slides/slide1330.xml"/><Relationship Id="rId1540" Type="http://schemas.openxmlformats.org/officeDocument/2006/relationships/slide" Target="slides/slide1537.xml"/><Relationship Id="rId1638" Type="http://schemas.openxmlformats.org/officeDocument/2006/relationships/slide" Target="slides/slide1635.xml"/><Relationship Id="rId1400" Type="http://schemas.openxmlformats.org/officeDocument/2006/relationships/slide" Target="slides/slide1397.xml"/><Relationship Id="rId1845" Type="http://schemas.openxmlformats.org/officeDocument/2006/relationships/slide" Target="slides/slide1842.xml"/><Relationship Id="rId1705" Type="http://schemas.openxmlformats.org/officeDocument/2006/relationships/slide" Target="slides/slide1702.xml"/><Relationship Id="rId1912" Type="http://schemas.openxmlformats.org/officeDocument/2006/relationships/slide" Target="slides/slide1909.xml"/><Relationship Id="rId286" Type="http://schemas.openxmlformats.org/officeDocument/2006/relationships/slide" Target="slides/slide283.xml"/><Relationship Id="rId493" Type="http://schemas.openxmlformats.org/officeDocument/2006/relationships/slide" Target="slides/slide490.xml"/><Relationship Id="rId146" Type="http://schemas.openxmlformats.org/officeDocument/2006/relationships/slide" Target="slides/slide143.xml"/><Relationship Id="rId353" Type="http://schemas.openxmlformats.org/officeDocument/2006/relationships/slide" Target="slides/slide350.xml"/><Relationship Id="rId560" Type="http://schemas.openxmlformats.org/officeDocument/2006/relationships/slide" Target="slides/slide557.xml"/><Relationship Id="rId798" Type="http://schemas.openxmlformats.org/officeDocument/2006/relationships/slide" Target="slides/slide795.xml"/><Relationship Id="rId1190" Type="http://schemas.openxmlformats.org/officeDocument/2006/relationships/slide" Target="slides/slide1187.xml"/><Relationship Id="rId213" Type="http://schemas.openxmlformats.org/officeDocument/2006/relationships/slide" Target="slides/slide210.xml"/><Relationship Id="rId420" Type="http://schemas.openxmlformats.org/officeDocument/2006/relationships/slide" Target="slides/slide417.xml"/><Relationship Id="rId658" Type="http://schemas.openxmlformats.org/officeDocument/2006/relationships/slide" Target="slides/slide655.xml"/><Relationship Id="rId865" Type="http://schemas.openxmlformats.org/officeDocument/2006/relationships/slide" Target="slides/slide862.xml"/><Relationship Id="rId1050" Type="http://schemas.openxmlformats.org/officeDocument/2006/relationships/slide" Target="slides/slide1047.xml"/><Relationship Id="rId1288" Type="http://schemas.openxmlformats.org/officeDocument/2006/relationships/slide" Target="slides/slide1285.xml"/><Relationship Id="rId1495" Type="http://schemas.openxmlformats.org/officeDocument/2006/relationships/slide" Target="slides/slide1492.xml"/><Relationship Id="rId518" Type="http://schemas.openxmlformats.org/officeDocument/2006/relationships/slide" Target="slides/slide515.xml"/><Relationship Id="rId725" Type="http://schemas.openxmlformats.org/officeDocument/2006/relationships/slide" Target="slides/slide722.xml"/><Relationship Id="rId932" Type="http://schemas.openxmlformats.org/officeDocument/2006/relationships/slide" Target="slides/slide929.xml"/><Relationship Id="rId1148" Type="http://schemas.openxmlformats.org/officeDocument/2006/relationships/slide" Target="slides/slide1145.xml"/><Relationship Id="rId1355" Type="http://schemas.openxmlformats.org/officeDocument/2006/relationships/slide" Target="slides/slide1352.xml"/><Relationship Id="rId1562" Type="http://schemas.openxmlformats.org/officeDocument/2006/relationships/slide" Target="slides/slide1559.xml"/><Relationship Id="rId157" Type="http://schemas.openxmlformats.org/officeDocument/2006/relationships/slide" Target="slides/slide154.xml"/><Relationship Id="rId364" Type="http://schemas.openxmlformats.org/officeDocument/2006/relationships/slide" Target="slides/slide361.xml"/><Relationship Id="rId1008" Type="http://schemas.openxmlformats.org/officeDocument/2006/relationships/slide" Target="slides/slide1005.xml"/><Relationship Id="rId1215" Type="http://schemas.openxmlformats.org/officeDocument/2006/relationships/slide" Target="slides/slide1212.xml"/><Relationship Id="rId1422" Type="http://schemas.openxmlformats.org/officeDocument/2006/relationships/slide" Target="slides/slide1419.xml"/><Relationship Id="rId1867" Type="http://schemas.openxmlformats.org/officeDocument/2006/relationships/slide" Target="slides/slide1864.xml"/><Relationship Id="rId61" Type="http://schemas.openxmlformats.org/officeDocument/2006/relationships/slide" Target="slides/slide58.xml"/><Relationship Id="rId571" Type="http://schemas.openxmlformats.org/officeDocument/2006/relationships/slide" Target="slides/slide568.xml"/><Relationship Id="rId669" Type="http://schemas.openxmlformats.org/officeDocument/2006/relationships/slide" Target="slides/slide666.xml"/><Relationship Id="rId876" Type="http://schemas.openxmlformats.org/officeDocument/2006/relationships/slide" Target="slides/slide873.xml"/><Relationship Id="rId1299" Type="http://schemas.openxmlformats.org/officeDocument/2006/relationships/slide" Target="slides/slide1296.xml"/><Relationship Id="rId1727" Type="http://schemas.openxmlformats.org/officeDocument/2006/relationships/slide" Target="slides/slide1724.xml"/><Relationship Id="rId1934" Type="http://schemas.openxmlformats.org/officeDocument/2006/relationships/slide" Target="slides/slide1931.xml"/><Relationship Id="rId19" Type="http://schemas.openxmlformats.org/officeDocument/2006/relationships/slide" Target="slides/slide16.xml"/><Relationship Id="rId224" Type="http://schemas.openxmlformats.org/officeDocument/2006/relationships/slide" Target="slides/slide221.xml"/><Relationship Id="rId431" Type="http://schemas.openxmlformats.org/officeDocument/2006/relationships/slide" Target="slides/slide428.xml"/><Relationship Id="rId529" Type="http://schemas.openxmlformats.org/officeDocument/2006/relationships/slide" Target="slides/slide526.xml"/><Relationship Id="rId736" Type="http://schemas.openxmlformats.org/officeDocument/2006/relationships/slide" Target="slides/slide733.xml"/><Relationship Id="rId1061" Type="http://schemas.openxmlformats.org/officeDocument/2006/relationships/slide" Target="slides/slide1058.xml"/><Relationship Id="rId1159" Type="http://schemas.openxmlformats.org/officeDocument/2006/relationships/slide" Target="slides/slide1156.xml"/><Relationship Id="rId1366" Type="http://schemas.openxmlformats.org/officeDocument/2006/relationships/slide" Target="slides/slide1363.xml"/><Relationship Id="rId168" Type="http://schemas.openxmlformats.org/officeDocument/2006/relationships/slide" Target="slides/slide165.xml"/><Relationship Id="rId943" Type="http://schemas.openxmlformats.org/officeDocument/2006/relationships/slide" Target="slides/slide940.xml"/><Relationship Id="rId1019" Type="http://schemas.openxmlformats.org/officeDocument/2006/relationships/slide" Target="slides/slide1016.xml"/><Relationship Id="rId1573" Type="http://schemas.openxmlformats.org/officeDocument/2006/relationships/slide" Target="slides/slide1570.xml"/><Relationship Id="rId1780" Type="http://schemas.openxmlformats.org/officeDocument/2006/relationships/slide" Target="slides/slide1777.xml"/><Relationship Id="rId1878" Type="http://schemas.openxmlformats.org/officeDocument/2006/relationships/slide" Target="slides/slide1875.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803" Type="http://schemas.openxmlformats.org/officeDocument/2006/relationships/slide" Target="slides/slide800.xml"/><Relationship Id="rId1226" Type="http://schemas.openxmlformats.org/officeDocument/2006/relationships/slide" Target="slides/slide1223.xml"/><Relationship Id="rId1433" Type="http://schemas.openxmlformats.org/officeDocument/2006/relationships/slide" Target="slides/slide1430.xml"/><Relationship Id="rId1640" Type="http://schemas.openxmlformats.org/officeDocument/2006/relationships/slide" Target="slides/slide1637.xml"/><Relationship Id="rId1738" Type="http://schemas.openxmlformats.org/officeDocument/2006/relationships/slide" Target="slides/slide1735.xml"/><Relationship Id="rId3" Type="http://schemas.openxmlformats.org/officeDocument/2006/relationships/slideMaster" Target="slideMasters/slideMaster3.xml"/><Relationship Id="rId235" Type="http://schemas.openxmlformats.org/officeDocument/2006/relationships/slide" Target="slides/slide232.xml"/><Relationship Id="rId442" Type="http://schemas.openxmlformats.org/officeDocument/2006/relationships/slide" Target="slides/slide439.xml"/><Relationship Id="rId887" Type="http://schemas.openxmlformats.org/officeDocument/2006/relationships/slide" Target="slides/slide884.xml"/><Relationship Id="rId1072" Type="http://schemas.openxmlformats.org/officeDocument/2006/relationships/slide" Target="slides/slide1069.xml"/><Relationship Id="rId1500" Type="http://schemas.openxmlformats.org/officeDocument/2006/relationships/slide" Target="slides/slide1497.xml"/><Relationship Id="rId1945" Type="http://schemas.openxmlformats.org/officeDocument/2006/relationships/slide" Target="slides/slide1942.xml"/><Relationship Id="rId302" Type="http://schemas.openxmlformats.org/officeDocument/2006/relationships/slide" Target="slides/slide299.xml"/><Relationship Id="rId747" Type="http://schemas.openxmlformats.org/officeDocument/2006/relationships/slide" Target="slides/slide744.xml"/><Relationship Id="rId954" Type="http://schemas.openxmlformats.org/officeDocument/2006/relationships/slide" Target="slides/slide951.xml"/><Relationship Id="rId1377" Type="http://schemas.openxmlformats.org/officeDocument/2006/relationships/slide" Target="slides/slide1374.xml"/><Relationship Id="rId1584" Type="http://schemas.openxmlformats.org/officeDocument/2006/relationships/slide" Target="slides/slide1581.xml"/><Relationship Id="rId1791" Type="http://schemas.openxmlformats.org/officeDocument/2006/relationships/slide" Target="slides/slide1788.xml"/><Relationship Id="rId1805" Type="http://schemas.openxmlformats.org/officeDocument/2006/relationships/slide" Target="slides/slide1802.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93" Type="http://schemas.openxmlformats.org/officeDocument/2006/relationships/slide" Target="slides/slide590.xml"/><Relationship Id="rId607" Type="http://schemas.openxmlformats.org/officeDocument/2006/relationships/slide" Target="slides/slide604.xml"/><Relationship Id="rId814" Type="http://schemas.openxmlformats.org/officeDocument/2006/relationships/slide" Target="slides/slide811.xml"/><Relationship Id="rId1237" Type="http://schemas.openxmlformats.org/officeDocument/2006/relationships/slide" Target="slides/slide1234.xml"/><Relationship Id="rId1444" Type="http://schemas.openxmlformats.org/officeDocument/2006/relationships/slide" Target="slides/slide1441.xml"/><Relationship Id="rId1651" Type="http://schemas.openxmlformats.org/officeDocument/2006/relationships/slide" Target="slides/slide1648.xml"/><Relationship Id="rId1889" Type="http://schemas.openxmlformats.org/officeDocument/2006/relationships/slide" Target="slides/slide1886.xml"/><Relationship Id="rId246" Type="http://schemas.openxmlformats.org/officeDocument/2006/relationships/slide" Target="slides/slide243.xml"/><Relationship Id="rId453" Type="http://schemas.openxmlformats.org/officeDocument/2006/relationships/slide" Target="slides/slide450.xml"/><Relationship Id="rId660" Type="http://schemas.openxmlformats.org/officeDocument/2006/relationships/slide" Target="slides/slide657.xml"/><Relationship Id="rId898" Type="http://schemas.openxmlformats.org/officeDocument/2006/relationships/slide" Target="slides/slide895.xml"/><Relationship Id="rId1083" Type="http://schemas.openxmlformats.org/officeDocument/2006/relationships/slide" Target="slides/slide1080.xml"/><Relationship Id="rId1290" Type="http://schemas.openxmlformats.org/officeDocument/2006/relationships/slide" Target="slides/slide1287.xml"/><Relationship Id="rId1304" Type="http://schemas.openxmlformats.org/officeDocument/2006/relationships/slide" Target="slides/slide1301.xml"/><Relationship Id="rId1511" Type="http://schemas.openxmlformats.org/officeDocument/2006/relationships/slide" Target="slides/slide1508.xml"/><Relationship Id="rId1749" Type="http://schemas.openxmlformats.org/officeDocument/2006/relationships/slide" Target="slides/slide1746.xml"/><Relationship Id="rId1956" Type="http://schemas.openxmlformats.org/officeDocument/2006/relationships/slide" Target="slides/slide1953.xml"/><Relationship Id="rId106" Type="http://schemas.openxmlformats.org/officeDocument/2006/relationships/slide" Target="slides/slide103.xml"/><Relationship Id="rId313" Type="http://schemas.openxmlformats.org/officeDocument/2006/relationships/slide" Target="slides/slide310.xml"/><Relationship Id="rId758" Type="http://schemas.openxmlformats.org/officeDocument/2006/relationships/slide" Target="slides/slide755.xml"/><Relationship Id="rId965" Type="http://schemas.openxmlformats.org/officeDocument/2006/relationships/slide" Target="slides/slide962.xml"/><Relationship Id="rId1150" Type="http://schemas.openxmlformats.org/officeDocument/2006/relationships/slide" Target="slides/slide1147.xml"/><Relationship Id="rId1388" Type="http://schemas.openxmlformats.org/officeDocument/2006/relationships/slide" Target="slides/slide1385.xml"/><Relationship Id="rId1595" Type="http://schemas.openxmlformats.org/officeDocument/2006/relationships/slide" Target="slides/slide1592.xml"/><Relationship Id="rId1609" Type="http://schemas.openxmlformats.org/officeDocument/2006/relationships/slide" Target="slides/slide1606.xml"/><Relationship Id="rId1816" Type="http://schemas.openxmlformats.org/officeDocument/2006/relationships/slide" Target="slides/slide1813.xml"/><Relationship Id="rId10" Type="http://schemas.openxmlformats.org/officeDocument/2006/relationships/slide" Target="slides/slide7.xml"/><Relationship Id="rId94" Type="http://schemas.openxmlformats.org/officeDocument/2006/relationships/slide" Target="slides/slide91.xml"/><Relationship Id="rId397" Type="http://schemas.openxmlformats.org/officeDocument/2006/relationships/slide" Target="slides/slide394.xml"/><Relationship Id="rId520" Type="http://schemas.openxmlformats.org/officeDocument/2006/relationships/slide" Target="slides/slide517.xml"/><Relationship Id="rId618" Type="http://schemas.openxmlformats.org/officeDocument/2006/relationships/slide" Target="slides/slide615.xml"/><Relationship Id="rId825" Type="http://schemas.openxmlformats.org/officeDocument/2006/relationships/slide" Target="slides/slide822.xml"/><Relationship Id="rId1248" Type="http://schemas.openxmlformats.org/officeDocument/2006/relationships/slide" Target="slides/slide1245.xml"/><Relationship Id="rId1455" Type="http://schemas.openxmlformats.org/officeDocument/2006/relationships/slide" Target="slides/slide1452.xml"/><Relationship Id="rId1662" Type="http://schemas.openxmlformats.org/officeDocument/2006/relationships/slide" Target="slides/slide1659.xml"/><Relationship Id="rId257" Type="http://schemas.openxmlformats.org/officeDocument/2006/relationships/slide" Target="slides/slide254.xml"/><Relationship Id="rId464" Type="http://schemas.openxmlformats.org/officeDocument/2006/relationships/slide" Target="slides/slide461.xml"/><Relationship Id="rId1010" Type="http://schemas.openxmlformats.org/officeDocument/2006/relationships/slide" Target="slides/slide1007.xml"/><Relationship Id="rId1094" Type="http://schemas.openxmlformats.org/officeDocument/2006/relationships/slide" Target="slides/slide1091.xml"/><Relationship Id="rId1108" Type="http://schemas.openxmlformats.org/officeDocument/2006/relationships/slide" Target="slides/slide1105.xml"/><Relationship Id="rId1315" Type="http://schemas.openxmlformats.org/officeDocument/2006/relationships/slide" Target="slides/slide1312.xml"/><Relationship Id="rId1967" Type="http://schemas.openxmlformats.org/officeDocument/2006/relationships/slide" Target="slides/slide1964.xml"/><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976" Type="http://schemas.openxmlformats.org/officeDocument/2006/relationships/slide" Target="slides/slide973.xml"/><Relationship Id="rId1399" Type="http://schemas.openxmlformats.org/officeDocument/2006/relationships/slide" Target="slides/slide1396.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161" Type="http://schemas.openxmlformats.org/officeDocument/2006/relationships/slide" Target="slides/slide1158.xml"/><Relationship Id="rId1259" Type="http://schemas.openxmlformats.org/officeDocument/2006/relationships/slide" Target="slides/slide1256.xml"/><Relationship Id="rId1466" Type="http://schemas.openxmlformats.org/officeDocument/2006/relationships/slide" Target="slides/slide1463.xml"/><Relationship Id="rId836" Type="http://schemas.openxmlformats.org/officeDocument/2006/relationships/slide" Target="slides/slide833.xml"/><Relationship Id="rId1021" Type="http://schemas.openxmlformats.org/officeDocument/2006/relationships/slide" Target="slides/slide1018.xml"/><Relationship Id="rId1119" Type="http://schemas.openxmlformats.org/officeDocument/2006/relationships/slide" Target="slides/slide1116.xml"/><Relationship Id="rId1673" Type="http://schemas.openxmlformats.org/officeDocument/2006/relationships/slide" Target="slides/slide1670.xml"/><Relationship Id="rId1880" Type="http://schemas.openxmlformats.org/officeDocument/2006/relationships/slide" Target="slides/slide1877.xml"/><Relationship Id="rId1978" Type="http://schemas.openxmlformats.org/officeDocument/2006/relationships/slide" Target="slides/slide1975.xml"/><Relationship Id="rId903" Type="http://schemas.openxmlformats.org/officeDocument/2006/relationships/slide" Target="slides/slide900.xml"/><Relationship Id="rId1326" Type="http://schemas.openxmlformats.org/officeDocument/2006/relationships/slide" Target="slides/slide1323.xml"/><Relationship Id="rId1533" Type="http://schemas.openxmlformats.org/officeDocument/2006/relationships/slide" Target="slides/slide1530.xml"/><Relationship Id="rId1740" Type="http://schemas.openxmlformats.org/officeDocument/2006/relationships/slide" Target="slides/slide1737.xml"/><Relationship Id="rId32" Type="http://schemas.openxmlformats.org/officeDocument/2006/relationships/slide" Target="slides/slide29.xml"/><Relationship Id="rId1600" Type="http://schemas.openxmlformats.org/officeDocument/2006/relationships/slide" Target="slides/slide1597.xml"/><Relationship Id="rId1838" Type="http://schemas.openxmlformats.org/officeDocument/2006/relationships/slide" Target="slides/slide1835.xml"/><Relationship Id="rId181" Type="http://schemas.openxmlformats.org/officeDocument/2006/relationships/slide" Target="slides/slide178.xml"/><Relationship Id="rId1905" Type="http://schemas.openxmlformats.org/officeDocument/2006/relationships/slide" Target="slides/slide1902.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998" Type="http://schemas.openxmlformats.org/officeDocument/2006/relationships/slide" Target="slides/slide995.xml"/><Relationship Id="rId1183" Type="http://schemas.openxmlformats.org/officeDocument/2006/relationships/slide" Target="slides/slide1180.xml"/><Relationship Id="rId1390" Type="http://schemas.openxmlformats.org/officeDocument/2006/relationships/slide" Target="slides/slide1387.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1043" Type="http://schemas.openxmlformats.org/officeDocument/2006/relationships/slide" Target="slides/slide1040.xml"/><Relationship Id="rId1488" Type="http://schemas.openxmlformats.org/officeDocument/2006/relationships/slide" Target="slides/slide1485.xml"/><Relationship Id="rId1695" Type="http://schemas.openxmlformats.org/officeDocument/2006/relationships/slide" Target="slides/slide1692.xml"/><Relationship Id="rId620" Type="http://schemas.openxmlformats.org/officeDocument/2006/relationships/slide" Target="slides/slide617.xml"/><Relationship Id="rId718" Type="http://schemas.openxmlformats.org/officeDocument/2006/relationships/slide" Target="slides/slide715.xml"/><Relationship Id="rId925" Type="http://schemas.openxmlformats.org/officeDocument/2006/relationships/slide" Target="slides/slide922.xml"/><Relationship Id="rId1250" Type="http://schemas.openxmlformats.org/officeDocument/2006/relationships/slide" Target="slides/slide1247.xml"/><Relationship Id="rId1348" Type="http://schemas.openxmlformats.org/officeDocument/2006/relationships/slide" Target="slides/slide1345.xml"/><Relationship Id="rId1555" Type="http://schemas.openxmlformats.org/officeDocument/2006/relationships/slide" Target="slides/slide1552.xml"/><Relationship Id="rId1762" Type="http://schemas.openxmlformats.org/officeDocument/2006/relationships/slide" Target="slides/slide1759.xml"/><Relationship Id="rId1110" Type="http://schemas.openxmlformats.org/officeDocument/2006/relationships/slide" Target="slides/slide1107.xml"/><Relationship Id="rId1208" Type="http://schemas.openxmlformats.org/officeDocument/2006/relationships/slide" Target="slides/slide1205.xml"/><Relationship Id="rId1415" Type="http://schemas.openxmlformats.org/officeDocument/2006/relationships/slide" Target="slides/slide1412.xml"/><Relationship Id="rId54" Type="http://schemas.openxmlformats.org/officeDocument/2006/relationships/slide" Target="slides/slide51.xml"/><Relationship Id="rId1622" Type="http://schemas.openxmlformats.org/officeDocument/2006/relationships/slide" Target="slides/slide1619.xml"/><Relationship Id="rId1927" Type="http://schemas.openxmlformats.org/officeDocument/2006/relationships/slide" Target="slides/slide1924.xml"/><Relationship Id="rId270" Type="http://schemas.openxmlformats.org/officeDocument/2006/relationships/slide" Target="slides/slide267.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1065" Type="http://schemas.openxmlformats.org/officeDocument/2006/relationships/slide" Target="slides/slide1062.xml"/><Relationship Id="rId1272" Type="http://schemas.openxmlformats.org/officeDocument/2006/relationships/slide" Target="slides/slide1269.xml"/><Relationship Id="rId502" Type="http://schemas.openxmlformats.org/officeDocument/2006/relationships/slide" Target="slides/slide499.xml"/><Relationship Id="rId947" Type="http://schemas.openxmlformats.org/officeDocument/2006/relationships/slide" Target="slides/slide944.xml"/><Relationship Id="rId1132" Type="http://schemas.openxmlformats.org/officeDocument/2006/relationships/slide" Target="slides/slide1129.xml"/><Relationship Id="rId1577" Type="http://schemas.openxmlformats.org/officeDocument/2006/relationships/slide" Target="slides/slide1574.xml"/><Relationship Id="rId1784" Type="http://schemas.openxmlformats.org/officeDocument/2006/relationships/slide" Target="slides/slide1781.xml"/><Relationship Id="rId1991" Type="http://schemas.openxmlformats.org/officeDocument/2006/relationships/slide" Target="slides/slide1988.xml"/><Relationship Id="rId76" Type="http://schemas.openxmlformats.org/officeDocument/2006/relationships/slide" Target="slides/slide73.xml"/><Relationship Id="rId807" Type="http://schemas.openxmlformats.org/officeDocument/2006/relationships/slide" Target="slides/slide804.xml"/><Relationship Id="rId1437" Type="http://schemas.openxmlformats.org/officeDocument/2006/relationships/slide" Target="slides/slide1434.xml"/><Relationship Id="rId1644" Type="http://schemas.openxmlformats.org/officeDocument/2006/relationships/slide" Target="slides/slide1641.xml"/><Relationship Id="rId1851" Type="http://schemas.openxmlformats.org/officeDocument/2006/relationships/slide" Target="slides/slide1848.xml"/><Relationship Id="rId1504" Type="http://schemas.openxmlformats.org/officeDocument/2006/relationships/slide" Target="slides/slide1501.xml"/><Relationship Id="rId1711" Type="http://schemas.openxmlformats.org/officeDocument/2006/relationships/slide" Target="slides/slide1708.xml"/><Relationship Id="rId1949" Type="http://schemas.openxmlformats.org/officeDocument/2006/relationships/slide" Target="slides/slide1946.xml"/><Relationship Id="rId292" Type="http://schemas.openxmlformats.org/officeDocument/2006/relationships/slide" Target="slides/slide289.xml"/><Relationship Id="rId1809" Type="http://schemas.openxmlformats.org/officeDocument/2006/relationships/slide" Target="slides/slide1806.xml"/><Relationship Id="rId597" Type="http://schemas.openxmlformats.org/officeDocument/2006/relationships/slide" Target="slides/slide594.xml"/><Relationship Id="rId152" Type="http://schemas.openxmlformats.org/officeDocument/2006/relationships/slide" Target="slides/slide149.xml"/><Relationship Id="rId457" Type="http://schemas.openxmlformats.org/officeDocument/2006/relationships/slide" Target="slides/slide454.xml"/><Relationship Id="rId1087" Type="http://schemas.openxmlformats.org/officeDocument/2006/relationships/slide" Target="slides/slide1084.xml"/><Relationship Id="rId1294" Type="http://schemas.openxmlformats.org/officeDocument/2006/relationships/slide" Target="slides/slide1291.xml"/><Relationship Id="rId664" Type="http://schemas.openxmlformats.org/officeDocument/2006/relationships/slide" Target="slides/slide661.xml"/><Relationship Id="rId871" Type="http://schemas.openxmlformats.org/officeDocument/2006/relationships/slide" Target="slides/slide868.xml"/><Relationship Id="rId969" Type="http://schemas.openxmlformats.org/officeDocument/2006/relationships/slide" Target="slides/slide966.xml"/><Relationship Id="rId1599" Type="http://schemas.openxmlformats.org/officeDocument/2006/relationships/slide" Target="slides/slide1596.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1154" Type="http://schemas.openxmlformats.org/officeDocument/2006/relationships/slide" Target="slides/slide1151.xml"/><Relationship Id="rId1361" Type="http://schemas.openxmlformats.org/officeDocument/2006/relationships/slide" Target="slides/slide1358.xml"/><Relationship Id="rId1459" Type="http://schemas.openxmlformats.org/officeDocument/2006/relationships/slide" Target="slides/slide1456.xml"/><Relationship Id="rId98" Type="http://schemas.openxmlformats.org/officeDocument/2006/relationships/slide" Target="slides/slide95.xml"/><Relationship Id="rId829" Type="http://schemas.openxmlformats.org/officeDocument/2006/relationships/slide" Target="slides/slide826.xml"/><Relationship Id="rId1014" Type="http://schemas.openxmlformats.org/officeDocument/2006/relationships/slide" Target="slides/slide1011.xml"/><Relationship Id="rId1221" Type="http://schemas.openxmlformats.org/officeDocument/2006/relationships/slide" Target="slides/slide1218.xml"/><Relationship Id="rId1666" Type="http://schemas.openxmlformats.org/officeDocument/2006/relationships/slide" Target="slides/slide1663.xml"/><Relationship Id="rId1873" Type="http://schemas.openxmlformats.org/officeDocument/2006/relationships/slide" Target="slides/slide1870.xml"/><Relationship Id="rId1319" Type="http://schemas.openxmlformats.org/officeDocument/2006/relationships/slide" Target="slides/slide1316.xml"/><Relationship Id="rId1526" Type="http://schemas.openxmlformats.org/officeDocument/2006/relationships/slide" Target="slides/slide1523.xml"/><Relationship Id="rId1733" Type="http://schemas.openxmlformats.org/officeDocument/2006/relationships/slide" Target="slides/slide1730.xml"/><Relationship Id="rId1940" Type="http://schemas.openxmlformats.org/officeDocument/2006/relationships/slide" Target="slides/slide1937.xml"/><Relationship Id="rId25" Type="http://schemas.openxmlformats.org/officeDocument/2006/relationships/slide" Target="slides/slide22.xml"/><Relationship Id="rId1800" Type="http://schemas.openxmlformats.org/officeDocument/2006/relationships/slide" Target="slides/slide1797.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893" Type="http://schemas.openxmlformats.org/officeDocument/2006/relationships/slide" Target="slides/slide890.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176" Type="http://schemas.openxmlformats.org/officeDocument/2006/relationships/slide" Target="slides/slide1173.xml"/><Relationship Id="rId1383" Type="http://schemas.openxmlformats.org/officeDocument/2006/relationships/slide" Target="slides/slide1380.xml"/><Relationship Id="rId101" Type="http://schemas.openxmlformats.org/officeDocument/2006/relationships/slide" Target="slides/slide98.xml"/><Relationship Id="rId406" Type="http://schemas.openxmlformats.org/officeDocument/2006/relationships/slide" Target="slides/slide403.xml"/><Relationship Id="rId960" Type="http://schemas.openxmlformats.org/officeDocument/2006/relationships/slide" Target="slides/slide957.xml"/><Relationship Id="rId1036" Type="http://schemas.openxmlformats.org/officeDocument/2006/relationships/slide" Target="slides/slide1033.xml"/><Relationship Id="rId1243" Type="http://schemas.openxmlformats.org/officeDocument/2006/relationships/slide" Target="slides/slide1240.xml"/><Relationship Id="rId1590" Type="http://schemas.openxmlformats.org/officeDocument/2006/relationships/slide" Target="slides/slide1587.xml"/><Relationship Id="rId1688" Type="http://schemas.openxmlformats.org/officeDocument/2006/relationships/slide" Target="slides/slide1685.xml"/><Relationship Id="rId1895" Type="http://schemas.openxmlformats.org/officeDocument/2006/relationships/slide" Target="slides/slide1892.xml"/><Relationship Id="rId613" Type="http://schemas.openxmlformats.org/officeDocument/2006/relationships/slide" Target="slides/slide610.xml"/><Relationship Id="rId820" Type="http://schemas.openxmlformats.org/officeDocument/2006/relationships/slide" Target="slides/slide817.xml"/><Relationship Id="rId918" Type="http://schemas.openxmlformats.org/officeDocument/2006/relationships/slide" Target="slides/slide915.xml"/><Relationship Id="rId1450" Type="http://schemas.openxmlformats.org/officeDocument/2006/relationships/slide" Target="slides/slide1447.xml"/><Relationship Id="rId1548" Type="http://schemas.openxmlformats.org/officeDocument/2006/relationships/slide" Target="slides/slide1545.xml"/><Relationship Id="rId1755" Type="http://schemas.openxmlformats.org/officeDocument/2006/relationships/slide" Target="slides/slide1752.xml"/><Relationship Id="rId1103" Type="http://schemas.openxmlformats.org/officeDocument/2006/relationships/slide" Target="slides/slide1100.xml"/><Relationship Id="rId1310" Type="http://schemas.openxmlformats.org/officeDocument/2006/relationships/slide" Target="slides/slide1307.xml"/><Relationship Id="rId1408" Type="http://schemas.openxmlformats.org/officeDocument/2006/relationships/slide" Target="slides/slide1405.xml"/><Relationship Id="rId1962" Type="http://schemas.openxmlformats.org/officeDocument/2006/relationships/slide" Target="slides/slide1959.xml"/><Relationship Id="rId47" Type="http://schemas.openxmlformats.org/officeDocument/2006/relationships/slide" Target="slides/slide44.xml"/><Relationship Id="rId1615" Type="http://schemas.openxmlformats.org/officeDocument/2006/relationships/slide" Target="slides/slide1612.xml"/><Relationship Id="rId1822" Type="http://schemas.openxmlformats.org/officeDocument/2006/relationships/slide" Target="slides/slide1819.xml"/><Relationship Id="rId196" Type="http://schemas.openxmlformats.org/officeDocument/2006/relationships/slide" Target="slides/slide193.xml"/><Relationship Id="rId263" Type="http://schemas.openxmlformats.org/officeDocument/2006/relationships/slide" Target="slides/slide260.xml"/><Relationship Id="rId470" Type="http://schemas.openxmlformats.org/officeDocument/2006/relationships/slide" Target="slides/slide467.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982" Type="http://schemas.openxmlformats.org/officeDocument/2006/relationships/slide" Target="slides/slide979.xml"/><Relationship Id="rId1198" Type="http://schemas.openxmlformats.org/officeDocument/2006/relationships/slide" Target="slides/slide1195.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1058" Type="http://schemas.openxmlformats.org/officeDocument/2006/relationships/slide" Target="slides/slide1055.xml"/><Relationship Id="rId1265" Type="http://schemas.openxmlformats.org/officeDocument/2006/relationships/slide" Target="slides/slide1262.xml"/><Relationship Id="rId1472" Type="http://schemas.openxmlformats.org/officeDocument/2006/relationships/slide" Target="slides/slide1469.xml"/><Relationship Id="rId702" Type="http://schemas.openxmlformats.org/officeDocument/2006/relationships/slide" Target="slides/slide699.xml"/><Relationship Id="rId1125" Type="http://schemas.openxmlformats.org/officeDocument/2006/relationships/slide" Target="slides/slide1122.xml"/><Relationship Id="rId1332" Type="http://schemas.openxmlformats.org/officeDocument/2006/relationships/slide" Target="slides/slide1329.xml"/><Relationship Id="rId1777" Type="http://schemas.openxmlformats.org/officeDocument/2006/relationships/slide" Target="slides/slide1774.xml"/><Relationship Id="rId1984" Type="http://schemas.openxmlformats.org/officeDocument/2006/relationships/slide" Target="slides/slide1981.xml"/><Relationship Id="rId69" Type="http://schemas.openxmlformats.org/officeDocument/2006/relationships/slide" Target="slides/slide66.xml"/><Relationship Id="rId1637" Type="http://schemas.openxmlformats.org/officeDocument/2006/relationships/slide" Target="slides/slide1634.xml"/><Relationship Id="rId1844" Type="http://schemas.openxmlformats.org/officeDocument/2006/relationships/slide" Target="slides/slide1841.xml"/><Relationship Id="rId1704" Type="http://schemas.openxmlformats.org/officeDocument/2006/relationships/slide" Target="slides/slide1701.xml"/><Relationship Id="rId285" Type="http://schemas.openxmlformats.org/officeDocument/2006/relationships/slide" Target="slides/slide282.xml"/><Relationship Id="rId1911" Type="http://schemas.openxmlformats.org/officeDocument/2006/relationships/slide" Target="slides/slide1908.xml"/><Relationship Id="rId492" Type="http://schemas.openxmlformats.org/officeDocument/2006/relationships/slide" Target="slides/slide489.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1287" Type="http://schemas.openxmlformats.org/officeDocument/2006/relationships/slide" Target="slides/slide1284.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1494" Type="http://schemas.openxmlformats.org/officeDocument/2006/relationships/slide" Target="slides/slide1491.xml"/><Relationship Id="rId1799" Type="http://schemas.openxmlformats.org/officeDocument/2006/relationships/slide" Target="slides/slide1796.xml"/><Relationship Id="rId517" Type="http://schemas.openxmlformats.org/officeDocument/2006/relationships/slide" Target="slides/slide514.xml"/><Relationship Id="rId724" Type="http://schemas.openxmlformats.org/officeDocument/2006/relationships/slide" Target="slides/slide721.xml"/><Relationship Id="rId931" Type="http://schemas.openxmlformats.org/officeDocument/2006/relationships/slide" Target="slides/slide928.xml"/><Relationship Id="rId1147" Type="http://schemas.openxmlformats.org/officeDocument/2006/relationships/slide" Target="slides/slide1144.xml"/><Relationship Id="rId1354" Type="http://schemas.openxmlformats.org/officeDocument/2006/relationships/slide" Target="slides/slide1351.xml"/><Relationship Id="rId1561" Type="http://schemas.openxmlformats.org/officeDocument/2006/relationships/slide" Target="slides/slide1558.xml"/><Relationship Id="rId60" Type="http://schemas.openxmlformats.org/officeDocument/2006/relationships/slide" Target="slides/slide57.xml"/><Relationship Id="rId1007" Type="http://schemas.openxmlformats.org/officeDocument/2006/relationships/slide" Target="slides/slide1004.xml"/><Relationship Id="rId1214" Type="http://schemas.openxmlformats.org/officeDocument/2006/relationships/slide" Target="slides/slide1211.xml"/><Relationship Id="rId1421" Type="http://schemas.openxmlformats.org/officeDocument/2006/relationships/slide" Target="slides/slide1418.xml"/><Relationship Id="rId1659" Type="http://schemas.openxmlformats.org/officeDocument/2006/relationships/slide" Target="slides/slide1656.xml"/><Relationship Id="rId1866" Type="http://schemas.openxmlformats.org/officeDocument/2006/relationships/slide" Target="slides/slide1863.xml"/><Relationship Id="rId1519" Type="http://schemas.openxmlformats.org/officeDocument/2006/relationships/slide" Target="slides/slide1516.xml"/><Relationship Id="rId1726" Type="http://schemas.openxmlformats.org/officeDocument/2006/relationships/slide" Target="slides/slide1723.xml"/><Relationship Id="rId1933" Type="http://schemas.openxmlformats.org/officeDocument/2006/relationships/slide" Target="slides/slide1930.xml"/><Relationship Id="rId18" Type="http://schemas.openxmlformats.org/officeDocument/2006/relationships/slide" Target="slides/slide15.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234" Type="http://schemas.openxmlformats.org/officeDocument/2006/relationships/slide" Target="slides/slide231.xml"/><Relationship Id="rId679" Type="http://schemas.openxmlformats.org/officeDocument/2006/relationships/slide" Target="slides/slide676.xml"/><Relationship Id="rId886" Type="http://schemas.openxmlformats.org/officeDocument/2006/relationships/slide" Target="slides/slide883.xml"/><Relationship Id="rId2" Type="http://schemas.openxmlformats.org/officeDocument/2006/relationships/slideMaster" Target="slideMasters/slideMaster2.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071" Type="http://schemas.openxmlformats.org/officeDocument/2006/relationships/slide" Target="slides/slide1068.xml"/><Relationship Id="rId1169" Type="http://schemas.openxmlformats.org/officeDocument/2006/relationships/slide" Target="slides/slide1166.xml"/><Relationship Id="rId1376" Type="http://schemas.openxmlformats.org/officeDocument/2006/relationships/slide" Target="slides/slide1373.xml"/><Relationship Id="rId1583" Type="http://schemas.openxmlformats.org/officeDocument/2006/relationships/slide" Target="slides/slide1580.xml"/><Relationship Id="rId301" Type="http://schemas.openxmlformats.org/officeDocument/2006/relationships/slide" Target="slides/slide298.xml"/><Relationship Id="rId953" Type="http://schemas.openxmlformats.org/officeDocument/2006/relationships/slide" Target="slides/slide950.xml"/><Relationship Id="rId1029" Type="http://schemas.openxmlformats.org/officeDocument/2006/relationships/slide" Target="slides/slide1026.xml"/><Relationship Id="rId1236" Type="http://schemas.openxmlformats.org/officeDocument/2006/relationships/slide" Target="slides/slide1233.xml"/><Relationship Id="rId1790" Type="http://schemas.openxmlformats.org/officeDocument/2006/relationships/slide" Target="slides/slide1787.xml"/><Relationship Id="rId1888" Type="http://schemas.openxmlformats.org/officeDocument/2006/relationships/slide" Target="slides/slide1885.xml"/><Relationship Id="rId82" Type="http://schemas.openxmlformats.org/officeDocument/2006/relationships/slide" Target="slides/slide79.xml"/><Relationship Id="rId606" Type="http://schemas.openxmlformats.org/officeDocument/2006/relationships/slide" Target="slides/slide603.xml"/><Relationship Id="rId813" Type="http://schemas.openxmlformats.org/officeDocument/2006/relationships/slide" Target="slides/slide810.xml"/><Relationship Id="rId1443" Type="http://schemas.openxmlformats.org/officeDocument/2006/relationships/slide" Target="slides/slide1440.xml"/><Relationship Id="rId1650" Type="http://schemas.openxmlformats.org/officeDocument/2006/relationships/slide" Target="slides/slide1647.xml"/><Relationship Id="rId1748" Type="http://schemas.openxmlformats.org/officeDocument/2006/relationships/slide" Target="slides/slide1745.xml"/><Relationship Id="rId1303" Type="http://schemas.openxmlformats.org/officeDocument/2006/relationships/slide" Target="slides/slide1300.xml"/><Relationship Id="rId1510" Type="http://schemas.openxmlformats.org/officeDocument/2006/relationships/slide" Target="slides/slide1507.xml"/><Relationship Id="rId1955" Type="http://schemas.openxmlformats.org/officeDocument/2006/relationships/slide" Target="slides/slide1952.xml"/><Relationship Id="rId1608" Type="http://schemas.openxmlformats.org/officeDocument/2006/relationships/slide" Target="slides/slide1605.xml"/><Relationship Id="rId1815" Type="http://schemas.openxmlformats.org/officeDocument/2006/relationships/slide" Target="slides/slide1812.xml"/><Relationship Id="rId189" Type="http://schemas.openxmlformats.org/officeDocument/2006/relationships/slide" Target="slides/slide186.xml"/><Relationship Id="rId396" Type="http://schemas.openxmlformats.org/officeDocument/2006/relationships/slide" Target="slides/slide393.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093" Type="http://schemas.openxmlformats.org/officeDocument/2006/relationships/slide" Target="slides/slide1090.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975" Type="http://schemas.openxmlformats.org/officeDocument/2006/relationships/slide" Target="slides/slide972.xml"/><Relationship Id="rId1160" Type="http://schemas.openxmlformats.org/officeDocument/2006/relationships/slide" Target="slides/slide1157.xml"/><Relationship Id="rId1398" Type="http://schemas.openxmlformats.org/officeDocument/2006/relationships/slide" Target="slides/slide1395.xml"/><Relationship Id="rId628" Type="http://schemas.openxmlformats.org/officeDocument/2006/relationships/slide" Target="slides/slide625.xml"/><Relationship Id="rId835" Type="http://schemas.openxmlformats.org/officeDocument/2006/relationships/slide" Target="slides/slide832.xml"/><Relationship Id="rId1258" Type="http://schemas.openxmlformats.org/officeDocument/2006/relationships/slide" Target="slides/slide1255.xml"/><Relationship Id="rId1465" Type="http://schemas.openxmlformats.org/officeDocument/2006/relationships/slide" Target="slides/slide1462.xml"/><Relationship Id="rId1672" Type="http://schemas.openxmlformats.org/officeDocument/2006/relationships/slide" Target="slides/slide1669.xml"/><Relationship Id="rId1020" Type="http://schemas.openxmlformats.org/officeDocument/2006/relationships/slide" Target="slides/slide1017.xml"/><Relationship Id="rId1118" Type="http://schemas.openxmlformats.org/officeDocument/2006/relationships/slide" Target="slides/slide1115.xml"/><Relationship Id="rId1325" Type="http://schemas.openxmlformats.org/officeDocument/2006/relationships/slide" Target="slides/slide1322.xml"/><Relationship Id="rId1532" Type="http://schemas.openxmlformats.org/officeDocument/2006/relationships/slide" Target="slides/slide1529.xml"/><Relationship Id="rId1977" Type="http://schemas.openxmlformats.org/officeDocument/2006/relationships/slide" Target="slides/slide1974.xml"/><Relationship Id="rId902" Type="http://schemas.openxmlformats.org/officeDocument/2006/relationships/slide" Target="slides/slide899.xml"/><Relationship Id="rId1837" Type="http://schemas.openxmlformats.org/officeDocument/2006/relationships/slide" Target="slides/slide1834.xml"/><Relationship Id="rId31" Type="http://schemas.openxmlformats.org/officeDocument/2006/relationships/slide" Target="slides/slide28.xml"/><Relationship Id="rId180" Type="http://schemas.openxmlformats.org/officeDocument/2006/relationships/slide" Target="slides/slide177.xml"/><Relationship Id="rId278" Type="http://schemas.openxmlformats.org/officeDocument/2006/relationships/slide" Target="slides/slide275.xml"/><Relationship Id="rId1904" Type="http://schemas.openxmlformats.org/officeDocument/2006/relationships/slide" Target="slides/slide1901.xml"/><Relationship Id="rId485" Type="http://schemas.openxmlformats.org/officeDocument/2006/relationships/slide" Target="slides/slide482.xml"/><Relationship Id="rId692" Type="http://schemas.openxmlformats.org/officeDocument/2006/relationships/slide" Target="slides/slide68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997" Type="http://schemas.openxmlformats.org/officeDocument/2006/relationships/slide" Target="slides/slide994.xml"/><Relationship Id="rId1182" Type="http://schemas.openxmlformats.org/officeDocument/2006/relationships/slide" Target="slides/slide1179.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1042" Type="http://schemas.openxmlformats.org/officeDocument/2006/relationships/slide" Target="slides/slide1039.xml"/><Relationship Id="rId1487" Type="http://schemas.openxmlformats.org/officeDocument/2006/relationships/slide" Target="slides/slide1484.xml"/><Relationship Id="rId1694" Type="http://schemas.openxmlformats.org/officeDocument/2006/relationships/slide" Target="slides/slide1691.xml"/><Relationship Id="rId717" Type="http://schemas.openxmlformats.org/officeDocument/2006/relationships/slide" Target="slides/slide714.xml"/><Relationship Id="rId924" Type="http://schemas.openxmlformats.org/officeDocument/2006/relationships/slide" Target="slides/slide921.xml"/><Relationship Id="rId1347" Type="http://schemas.openxmlformats.org/officeDocument/2006/relationships/slide" Target="slides/slide1344.xml"/><Relationship Id="rId1554" Type="http://schemas.openxmlformats.org/officeDocument/2006/relationships/slide" Target="slides/slide1551.xml"/><Relationship Id="rId1761" Type="http://schemas.openxmlformats.org/officeDocument/2006/relationships/slide" Target="slides/slide1758.xml"/><Relationship Id="rId1999" Type="http://schemas.openxmlformats.org/officeDocument/2006/relationships/tableStyles" Target="tableStyles.xml"/><Relationship Id="rId53" Type="http://schemas.openxmlformats.org/officeDocument/2006/relationships/slide" Target="slides/slide50.xml"/><Relationship Id="rId1207" Type="http://schemas.openxmlformats.org/officeDocument/2006/relationships/slide" Target="slides/slide1204.xml"/><Relationship Id="rId1414" Type="http://schemas.openxmlformats.org/officeDocument/2006/relationships/slide" Target="slides/slide1411.xml"/><Relationship Id="rId1621" Type="http://schemas.openxmlformats.org/officeDocument/2006/relationships/slide" Target="slides/slide1618.xml"/><Relationship Id="rId1859" Type="http://schemas.openxmlformats.org/officeDocument/2006/relationships/slide" Target="slides/slide1856.xml"/><Relationship Id="rId1719" Type="http://schemas.openxmlformats.org/officeDocument/2006/relationships/slide" Target="slides/slide1716.xml"/><Relationship Id="rId1926" Type="http://schemas.openxmlformats.org/officeDocument/2006/relationships/slide" Target="slides/slide1923.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slide" Target="slides/slide876.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1064" Type="http://schemas.openxmlformats.org/officeDocument/2006/relationships/slide" Target="slides/slide1061.xml"/><Relationship Id="rId1271" Type="http://schemas.openxmlformats.org/officeDocument/2006/relationships/slide" Target="slides/slide1268.xml"/><Relationship Id="rId1369" Type="http://schemas.openxmlformats.org/officeDocument/2006/relationships/slide" Target="slides/slide1366.xml"/><Relationship Id="rId1576" Type="http://schemas.openxmlformats.org/officeDocument/2006/relationships/slide" Target="slides/slide1573.xml"/><Relationship Id="rId501" Type="http://schemas.openxmlformats.org/officeDocument/2006/relationships/slide" Target="slides/slide498.xml"/><Relationship Id="rId946" Type="http://schemas.openxmlformats.org/officeDocument/2006/relationships/slide" Target="slides/slide943.xml"/><Relationship Id="rId1131" Type="http://schemas.openxmlformats.org/officeDocument/2006/relationships/slide" Target="slides/slide1128.xml"/><Relationship Id="rId1229" Type="http://schemas.openxmlformats.org/officeDocument/2006/relationships/slide" Target="slides/slide1226.xml"/><Relationship Id="rId1783" Type="http://schemas.openxmlformats.org/officeDocument/2006/relationships/slide" Target="slides/slide1780.xml"/><Relationship Id="rId1990" Type="http://schemas.openxmlformats.org/officeDocument/2006/relationships/slide" Target="slides/slide1987.xml"/><Relationship Id="rId75" Type="http://schemas.openxmlformats.org/officeDocument/2006/relationships/slide" Target="slides/slide72.xml"/><Relationship Id="rId806" Type="http://schemas.openxmlformats.org/officeDocument/2006/relationships/slide" Target="slides/slide803.xml"/><Relationship Id="rId1436" Type="http://schemas.openxmlformats.org/officeDocument/2006/relationships/slide" Target="slides/slide1433.xml"/><Relationship Id="rId1643" Type="http://schemas.openxmlformats.org/officeDocument/2006/relationships/slide" Target="slides/slide1640.xml"/><Relationship Id="rId1850" Type="http://schemas.openxmlformats.org/officeDocument/2006/relationships/slide" Target="slides/slide1847.xml"/><Relationship Id="rId1503" Type="http://schemas.openxmlformats.org/officeDocument/2006/relationships/slide" Target="slides/slide1500.xml"/><Relationship Id="rId1710" Type="http://schemas.openxmlformats.org/officeDocument/2006/relationships/slide" Target="slides/slide1707.xml"/><Relationship Id="rId1948" Type="http://schemas.openxmlformats.org/officeDocument/2006/relationships/slide" Target="slides/slide1945.xml"/><Relationship Id="rId291" Type="http://schemas.openxmlformats.org/officeDocument/2006/relationships/slide" Target="slides/slide288.xml"/><Relationship Id="rId1808" Type="http://schemas.openxmlformats.org/officeDocument/2006/relationships/slide" Target="slides/slide1805.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086" Type="http://schemas.openxmlformats.org/officeDocument/2006/relationships/slide" Target="slides/slide1083.xml"/><Relationship Id="rId1293" Type="http://schemas.openxmlformats.org/officeDocument/2006/relationships/slide" Target="slides/slide129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68" Type="http://schemas.openxmlformats.org/officeDocument/2006/relationships/slide" Target="slides/slide965.xml"/><Relationship Id="rId1153" Type="http://schemas.openxmlformats.org/officeDocument/2006/relationships/slide" Target="slides/slide1150.xml"/><Relationship Id="rId1598" Type="http://schemas.openxmlformats.org/officeDocument/2006/relationships/slide" Target="slides/slide1595.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013" Type="http://schemas.openxmlformats.org/officeDocument/2006/relationships/slide" Target="slides/slide1010.xml"/><Relationship Id="rId1360" Type="http://schemas.openxmlformats.org/officeDocument/2006/relationships/slide" Target="slides/slide1357.xml"/><Relationship Id="rId1458" Type="http://schemas.openxmlformats.org/officeDocument/2006/relationships/slide" Target="slides/slide1455.xml"/><Relationship Id="rId1665" Type="http://schemas.openxmlformats.org/officeDocument/2006/relationships/slide" Target="slides/slide1662.xml"/><Relationship Id="rId1872" Type="http://schemas.openxmlformats.org/officeDocument/2006/relationships/slide" Target="slides/slide1869.xml"/><Relationship Id="rId1220" Type="http://schemas.openxmlformats.org/officeDocument/2006/relationships/slide" Target="slides/slide1217.xml"/><Relationship Id="rId1318" Type="http://schemas.openxmlformats.org/officeDocument/2006/relationships/slide" Target="slides/slide1315.xml"/><Relationship Id="rId1525" Type="http://schemas.openxmlformats.org/officeDocument/2006/relationships/slide" Target="slides/slide1522.xml"/><Relationship Id="rId1732" Type="http://schemas.openxmlformats.org/officeDocument/2006/relationships/slide" Target="slides/slide1729.xml"/><Relationship Id="rId24" Type="http://schemas.openxmlformats.org/officeDocument/2006/relationships/slide" Target="slides/slide21.xml"/><Relationship Id="rId173" Type="http://schemas.openxmlformats.org/officeDocument/2006/relationships/slide" Target="slides/slide170.xml"/><Relationship Id="rId380" Type="http://schemas.openxmlformats.org/officeDocument/2006/relationships/slide" Target="slides/slide377.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92" Type="http://schemas.openxmlformats.org/officeDocument/2006/relationships/slide" Target="slides/slide889.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175" Type="http://schemas.openxmlformats.org/officeDocument/2006/relationships/slide" Target="slides/slide1172.xml"/><Relationship Id="rId1382" Type="http://schemas.openxmlformats.org/officeDocument/2006/relationships/slide" Target="slides/slide1379.xml"/><Relationship Id="rId405" Type="http://schemas.openxmlformats.org/officeDocument/2006/relationships/slide" Target="slides/slide402.xml"/><Relationship Id="rId612" Type="http://schemas.openxmlformats.org/officeDocument/2006/relationships/slide" Target="slides/slide609.xml"/><Relationship Id="rId1035" Type="http://schemas.openxmlformats.org/officeDocument/2006/relationships/slide" Target="slides/slide1032.xml"/><Relationship Id="rId1242" Type="http://schemas.openxmlformats.org/officeDocument/2006/relationships/slide" Target="slides/slide1239.xml"/><Relationship Id="rId1687" Type="http://schemas.openxmlformats.org/officeDocument/2006/relationships/slide" Target="slides/slide1684.xml"/><Relationship Id="rId1894" Type="http://schemas.openxmlformats.org/officeDocument/2006/relationships/slide" Target="slides/slide1891.xml"/><Relationship Id="rId917" Type="http://schemas.openxmlformats.org/officeDocument/2006/relationships/slide" Target="slides/slide914.xml"/><Relationship Id="rId1102" Type="http://schemas.openxmlformats.org/officeDocument/2006/relationships/slide" Target="slides/slide1099.xml"/><Relationship Id="rId1547" Type="http://schemas.openxmlformats.org/officeDocument/2006/relationships/slide" Target="slides/slide1544.xml"/><Relationship Id="rId1754" Type="http://schemas.openxmlformats.org/officeDocument/2006/relationships/slide" Target="slides/slide1751.xml"/><Relationship Id="rId1961" Type="http://schemas.openxmlformats.org/officeDocument/2006/relationships/slide" Target="slides/slide1958.xml"/><Relationship Id="rId46" Type="http://schemas.openxmlformats.org/officeDocument/2006/relationships/slide" Target="slides/slide43.xml"/><Relationship Id="rId1407" Type="http://schemas.openxmlformats.org/officeDocument/2006/relationships/slide" Target="slides/slide1404.xml"/><Relationship Id="rId1614" Type="http://schemas.openxmlformats.org/officeDocument/2006/relationships/slide" Target="slides/slide1611.xml"/><Relationship Id="rId1821" Type="http://schemas.openxmlformats.org/officeDocument/2006/relationships/slide" Target="slides/slide1818.xml"/><Relationship Id="rId195" Type="http://schemas.openxmlformats.org/officeDocument/2006/relationships/slide" Target="slides/slide192.xml"/><Relationship Id="rId1919" Type="http://schemas.openxmlformats.org/officeDocument/2006/relationships/slide" Target="slides/slide1916.xml"/><Relationship Id="rId262" Type="http://schemas.openxmlformats.org/officeDocument/2006/relationships/slide" Target="slides/slide259.xml"/><Relationship Id="rId567" Type="http://schemas.openxmlformats.org/officeDocument/2006/relationships/slide" Target="slides/slide564.xml"/><Relationship Id="rId1197" Type="http://schemas.openxmlformats.org/officeDocument/2006/relationships/slide" Target="slides/slide1194.xml"/><Relationship Id="rId122" Type="http://schemas.openxmlformats.org/officeDocument/2006/relationships/slide" Target="slides/slide119.xml"/><Relationship Id="rId774" Type="http://schemas.openxmlformats.org/officeDocument/2006/relationships/slide" Target="slides/slide771.xml"/><Relationship Id="rId981" Type="http://schemas.openxmlformats.org/officeDocument/2006/relationships/slide" Target="slides/slide978.xml"/><Relationship Id="rId1057" Type="http://schemas.openxmlformats.org/officeDocument/2006/relationships/slide" Target="slides/slide1054.xml"/><Relationship Id="rId427" Type="http://schemas.openxmlformats.org/officeDocument/2006/relationships/slide" Target="slides/slide424.xml"/><Relationship Id="rId634" Type="http://schemas.openxmlformats.org/officeDocument/2006/relationships/slide" Target="slides/slide631.xml"/><Relationship Id="rId841" Type="http://schemas.openxmlformats.org/officeDocument/2006/relationships/slide" Target="slides/slide838.xml"/><Relationship Id="rId1264" Type="http://schemas.openxmlformats.org/officeDocument/2006/relationships/slide" Target="slides/slide1261.xml"/><Relationship Id="rId1471" Type="http://schemas.openxmlformats.org/officeDocument/2006/relationships/slide" Target="slides/slide1468.xml"/><Relationship Id="rId1569" Type="http://schemas.openxmlformats.org/officeDocument/2006/relationships/slide" Target="slides/slide1566.xml"/><Relationship Id="rId701" Type="http://schemas.openxmlformats.org/officeDocument/2006/relationships/slide" Target="slides/slide698.xml"/><Relationship Id="rId939" Type="http://schemas.openxmlformats.org/officeDocument/2006/relationships/slide" Target="slides/slide936.xml"/><Relationship Id="rId1124" Type="http://schemas.openxmlformats.org/officeDocument/2006/relationships/slide" Target="slides/slide1121.xml"/><Relationship Id="rId1331" Type="http://schemas.openxmlformats.org/officeDocument/2006/relationships/slide" Target="slides/slide1328.xml"/><Relationship Id="rId1776" Type="http://schemas.openxmlformats.org/officeDocument/2006/relationships/slide" Target="slides/slide1773.xml"/><Relationship Id="rId1983" Type="http://schemas.openxmlformats.org/officeDocument/2006/relationships/slide" Target="slides/slide1980.xml"/><Relationship Id="rId68" Type="http://schemas.openxmlformats.org/officeDocument/2006/relationships/slide" Target="slides/slide65.xml"/><Relationship Id="rId1429" Type="http://schemas.openxmlformats.org/officeDocument/2006/relationships/slide" Target="slides/slide1426.xml"/><Relationship Id="rId1636" Type="http://schemas.openxmlformats.org/officeDocument/2006/relationships/slide" Target="slides/slide1633.xml"/><Relationship Id="rId1843" Type="http://schemas.openxmlformats.org/officeDocument/2006/relationships/slide" Target="slides/slide1840.xml"/><Relationship Id="rId1703" Type="http://schemas.openxmlformats.org/officeDocument/2006/relationships/slide" Target="slides/slide1700.xml"/><Relationship Id="rId1910" Type="http://schemas.openxmlformats.org/officeDocument/2006/relationships/slide" Target="slides/slide1907.xml"/><Relationship Id="rId284" Type="http://schemas.openxmlformats.org/officeDocument/2006/relationships/slide" Target="slides/slide281.xml"/><Relationship Id="rId491" Type="http://schemas.openxmlformats.org/officeDocument/2006/relationships/slide" Target="slides/slide488.xml"/><Relationship Id="rId144" Type="http://schemas.openxmlformats.org/officeDocument/2006/relationships/slide" Target="slides/slide141.xml"/><Relationship Id="rId589" Type="http://schemas.openxmlformats.org/officeDocument/2006/relationships/slide" Target="slides/slide586.xml"/><Relationship Id="rId796" Type="http://schemas.openxmlformats.org/officeDocument/2006/relationships/slide" Target="slides/slide793.xml"/><Relationship Id="rId351" Type="http://schemas.openxmlformats.org/officeDocument/2006/relationships/slide" Target="slides/slide348.xml"/><Relationship Id="rId449" Type="http://schemas.openxmlformats.org/officeDocument/2006/relationships/slide" Target="slides/slide446.xml"/><Relationship Id="rId656" Type="http://schemas.openxmlformats.org/officeDocument/2006/relationships/slide" Target="slides/slide653.xml"/><Relationship Id="rId863" Type="http://schemas.openxmlformats.org/officeDocument/2006/relationships/slide" Target="slides/slide860.xml"/><Relationship Id="rId1079" Type="http://schemas.openxmlformats.org/officeDocument/2006/relationships/slide" Target="slides/slide1076.xml"/><Relationship Id="rId1286" Type="http://schemas.openxmlformats.org/officeDocument/2006/relationships/slide" Target="slides/slide1283.xml"/><Relationship Id="rId1493" Type="http://schemas.openxmlformats.org/officeDocument/2006/relationships/slide" Target="slides/slide1490.xml"/><Relationship Id="rId211" Type="http://schemas.openxmlformats.org/officeDocument/2006/relationships/slide" Target="slides/slide208.xml"/><Relationship Id="rId309" Type="http://schemas.openxmlformats.org/officeDocument/2006/relationships/slide" Target="slides/slide306.xml"/><Relationship Id="rId516" Type="http://schemas.openxmlformats.org/officeDocument/2006/relationships/slide" Target="slides/slide513.xml"/><Relationship Id="rId1146" Type="http://schemas.openxmlformats.org/officeDocument/2006/relationships/slide" Target="slides/slide1143.xml"/><Relationship Id="rId1798" Type="http://schemas.openxmlformats.org/officeDocument/2006/relationships/slide" Target="slides/slide1795.xml"/><Relationship Id="rId723" Type="http://schemas.openxmlformats.org/officeDocument/2006/relationships/slide" Target="slides/slide720.xml"/><Relationship Id="rId930" Type="http://schemas.openxmlformats.org/officeDocument/2006/relationships/slide" Target="slides/slide927.xml"/><Relationship Id="rId1006" Type="http://schemas.openxmlformats.org/officeDocument/2006/relationships/slide" Target="slides/slide1003.xml"/><Relationship Id="rId1353" Type="http://schemas.openxmlformats.org/officeDocument/2006/relationships/slide" Target="slides/slide1350.xml"/><Relationship Id="rId1560" Type="http://schemas.openxmlformats.org/officeDocument/2006/relationships/slide" Target="slides/slide1557.xml"/><Relationship Id="rId1658" Type="http://schemas.openxmlformats.org/officeDocument/2006/relationships/slide" Target="slides/slide1655.xml"/><Relationship Id="rId1865" Type="http://schemas.openxmlformats.org/officeDocument/2006/relationships/slide" Target="slides/slide1862.xml"/><Relationship Id="rId1213" Type="http://schemas.openxmlformats.org/officeDocument/2006/relationships/slide" Target="slides/slide1210.xml"/><Relationship Id="rId1420" Type="http://schemas.openxmlformats.org/officeDocument/2006/relationships/slide" Target="slides/slide1417.xml"/><Relationship Id="rId1518" Type="http://schemas.openxmlformats.org/officeDocument/2006/relationships/slide" Target="slides/slide1515.xml"/><Relationship Id="rId1725" Type="http://schemas.openxmlformats.org/officeDocument/2006/relationships/slide" Target="slides/slide1722.xml"/><Relationship Id="rId1932" Type="http://schemas.openxmlformats.org/officeDocument/2006/relationships/slide" Target="slides/slide1929.xml"/><Relationship Id="rId17" Type="http://schemas.openxmlformats.org/officeDocument/2006/relationships/slide" Target="slides/slide14.xml"/><Relationship Id="rId166" Type="http://schemas.openxmlformats.org/officeDocument/2006/relationships/slide" Target="slides/slide163.xml"/><Relationship Id="rId373" Type="http://schemas.openxmlformats.org/officeDocument/2006/relationships/slide" Target="slides/slide370.xml"/><Relationship Id="rId580" Type="http://schemas.openxmlformats.org/officeDocument/2006/relationships/slide" Target="slides/slide577.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85" Type="http://schemas.openxmlformats.org/officeDocument/2006/relationships/slide" Target="slides/slide882.xml"/><Relationship Id="rId1070" Type="http://schemas.openxmlformats.org/officeDocument/2006/relationships/slide" Target="slides/slide1067.xml"/><Relationship Id="rId300" Type="http://schemas.openxmlformats.org/officeDocument/2006/relationships/slide" Target="slides/slide297.xml"/><Relationship Id="rId538" Type="http://schemas.openxmlformats.org/officeDocument/2006/relationships/slide" Target="slides/slide535.xml"/><Relationship Id="rId745" Type="http://schemas.openxmlformats.org/officeDocument/2006/relationships/slide" Target="slides/slide742.xml"/><Relationship Id="rId952" Type="http://schemas.openxmlformats.org/officeDocument/2006/relationships/slide" Target="slides/slide949.xml"/><Relationship Id="rId1168" Type="http://schemas.openxmlformats.org/officeDocument/2006/relationships/slide" Target="slides/slide1165.xml"/><Relationship Id="rId1375" Type="http://schemas.openxmlformats.org/officeDocument/2006/relationships/slide" Target="slides/slide1372.xml"/><Relationship Id="rId1582" Type="http://schemas.openxmlformats.org/officeDocument/2006/relationships/slide" Target="slides/slide1579.xml"/><Relationship Id="rId81" Type="http://schemas.openxmlformats.org/officeDocument/2006/relationships/slide" Target="slides/slide78.xml"/><Relationship Id="rId605" Type="http://schemas.openxmlformats.org/officeDocument/2006/relationships/slide" Target="slides/slide602.xml"/><Relationship Id="rId812" Type="http://schemas.openxmlformats.org/officeDocument/2006/relationships/slide" Target="slides/slide809.xml"/><Relationship Id="rId1028" Type="http://schemas.openxmlformats.org/officeDocument/2006/relationships/slide" Target="slides/slide1025.xml"/><Relationship Id="rId1235" Type="http://schemas.openxmlformats.org/officeDocument/2006/relationships/slide" Target="slides/slide1232.xml"/><Relationship Id="rId1442" Type="http://schemas.openxmlformats.org/officeDocument/2006/relationships/slide" Target="slides/slide1439.xml"/><Relationship Id="rId1887" Type="http://schemas.openxmlformats.org/officeDocument/2006/relationships/slide" Target="slides/slide1884.xml"/><Relationship Id="rId1302" Type="http://schemas.openxmlformats.org/officeDocument/2006/relationships/slide" Target="slides/slide1299.xml"/><Relationship Id="rId1747" Type="http://schemas.openxmlformats.org/officeDocument/2006/relationships/slide" Target="slides/slide1744.xml"/><Relationship Id="rId1954" Type="http://schemas.openxmlformats.org/officeDocument/2006/relationships/slide" Target="slides/slide1951.xml"/><Relationship Id="rId39" Type="http://schemas.openxmlformats.org/officeDocument/2006/relationships/slide" Target="slides/slide36.xml"/><Relationship Id="rId1607" Type="http://schemas.openxmlformats.org/officeDocument/2006/relationships/slide" Target="slides/slide1604.xml"/><Relationship Id="rId1814" Type="http://schemas.openxmlformats.org/officeDocument/2006/relationships/slide" Target="slides/slide1811.xml"/><Relationship Id="rId188" Type="http://schemas.openxmlformats.org/officeDocument/2006/relationships/slide" Target="slides/slide185.xml"/><Relationship Id="rId395" Type="http://schemas.openxmlformats.org/officeDocument/2006/relationships/slide" Target="slides/slide392.xml"/><Relationship Id="rId255" Type="http://schemas.openxmlformats.org/officeDocument/2006/relationships/slide" Target="slides/slide252.xml"/><Relationship Id="rId462" Type="http://schemas.openxmlformats.org/officeDocument/2006/relationships/slide" Target="slides/slide459.xml"/><Relationship Id="rId1092" Type="http://schemas.openxmlformats.org/officeDocument/2006/relationships/slide" Target="slides/slide1089.xml"/><Relationship Id="rId1397" Type="http://schemas.openxmlformats.org/officeDocument/2006/relationships/slide" Target="slides/slide1394.xml"/><Relationship Id="rId115" Type="http://schemas.openxmlformats.org/officeDocument/2006/relationships/slide" Target="slides/slide112.xml"/><Relationship Id="rId322" Type="http://schemas.openxmlformats.org/officeDocument/2006/relationships/slide" Target="slides/slide319.xml"/><Relationship Id="rId767" Type="http://schemas.openxmlformats.org/officeDocument/2006/relationships/slide" Target="slides/slide764.xml"/><Relationship Id="rId974" Type="http://schemas.openxmlformats.org/officeDocument/2006/relationships/slide" Target="slides/slide971.xml"/><Relationship Id="rId627" Type="http://schemas.openxmlformats.org/officeDocument/2006/relationships/slide" Target="slides/slide624.xml"/><Relationship Id="rId834" Type="http://schemas.openxmlformats.org/officeDocument/2006/relationships/slide" Target="slides/slide831.xml"/><Relationship Id="rId1257" Type="http://schemas.openxmlformats.org/officeDocument/2006/relationships/slide" Target="slides/slide1254.xml"/><Relationship Id="rId1464" Type="http://schemas.openxmlformats.org/officeDocument/2006/relationships/slide" Target="slides/slide1461.xml"/><Relationship Id="rId1671" Type="http://schemas.openxmlformats.org/officeDocument/2006/relationships/slide" Target="slides/slide1668.xml"/><Relationship Id="rId901" Type="http://schemas.openxmlformats.org/officeDocument/2006/relationships/slide" Target="slides/slide898.xml"/><Relationship Id="rId1117" Type="http://schemas.openxmlformats.org/officeDocument/2006/relationships/slide" Target="slides/slide1114.xml"/><Relationship Id="rId1324" Type="http://schemas.openxmlformats.org/officeDocument/2006/relationships/slide" Target="slides/slide1321.xml"/><Relationship Id="rId1531" Type="http://schemas.openxmlformats.org/officeDocument/2006/relationships/slide" Target="slides/slide1528.xml"/><Relationship Id="rId1769" Type="http://schemas.openxmlformats.org/officeDocument/2006/relationships/slide" Target="slides/slide1766.xml"/><Relationship Id="rId1976" Type="http://schemas.openxmlformats.org/officeDocument/2006/relationships/slide" Target="slides/slide1973.xml"/><Relationship Id="rId30" Type="http://schemas.openxmlformats.org/officeDocument/2006/relationships/slide" Target="slides/slide27.xml"/><Relationship Id="rId1629" Type="http://schemas.openxmlformats.org/officeDocument/2006/relationships/slide" Target="slides/slide1626.xml"/><Relationship Id="rId1836" Type="http://schemas.openxmlformats.org/officeDocument/2006/relationships/slide" Target="slides/slide1833.xml"/><Relationship Id="rId1903" Type="http://schemas.openxmlformats.org/officeDocument/2006/relationships/slide" Target="slides/slide1900.xml"/><Relationship Id="rId277" Type="http://schemas.openxmlformats.org/officeDocument/2006/relationships/slide" Target="slides/slide274.xml"/><Relationship Id="rId484" Type="http://schemas.openxmlformats.org/officeDocument/2006/relationships/slide" Target="slides/slide481.xml"/><Relationship Id="rId137" Type="http://schemas.openxmlformats.org/officeDocument/2006/relationships/slide" Target="slides/slide134.xml"/><Relationship Id="rId344" Type="http://schemas.openxmlformats.org/officeDocument/2006/relationships/slide" Target="slides/slide341.xml"/><Relationship Id="rId691" Type="http://schemas.openxmlformats.org/officeDocument/2006/relationships/slide" Target="slides/slide688.xml"/><Relationship Id="rId789" Type="http://schemas.openxmlformats.org/officeDocument/2006/relationships/slide" Target="slides/slide786.xml"/><Relationship Id="rId996" Type="http://schemas.openxmlformats.org/officeDocument/2006/relationships/slide" Target="slides/slide993.xml"/><Relationship Id="rId551" Type="http://schemas.openxmlformats.org/officeDocument/2006/relationships/slide" Target="slides/slide548.xml"/><Relationship Id="rId649" Type="http://schemas.openxmlformats.org/officeDocument/2006/relationships/slide" Target="slides/slide646.xml"/><Relationship Id="rId856" Type="http://schemas.openxmlformats.org/officeDocument/2006/relationships/slide" Target="slides/slide853.xml"/><Relationship Id="rId1181" Type="http://schemas.openxmlformats.org/officeDocument/2006/relationships/slide" Target="slides/slide1178.xml"/><Relationship Id="rId1279" Type="http://schemas.openxmlformats.org/officeDocument/2006/relationships/slide" Target="slides/slide1276.xml"/><Relationship Id="rId1486" Type="http://schemas.openxmlformats.org/officeDocument/2006/relationships/slide" Target="slides/slide1483.xml"/><Relationship Id="rId204" Type="http://schemas.openxmlformats.org/officeDocument/2006/relationships/slide" Target="slides/slide201.xml"/><Relationship Id="rId411" Type="http://schemas.openxmlformats.org/officeDocument/2006/relationships/slide" Target="slides/slide408.xml"/><Relationship Id="rId509" Type="http://schemas.openxmlformats.org/officeDocument/2006/relationships/slide" Target="slides/slide506.xml"/><Relationship Id="rId1041" Type="http://schemas.openxmlformats.org/officeDocument/2006/relationships/slide" Target="slides/slide1038.xml"/><Relationship Id="rId1139" Type="http://schemas.openxmlformats.org/officeDocument/2006/relationships/slide" Target="slides/slide1136.xml"/><Relationship Id="rId1346" Type="http://schemas.openxmlformats.org/officeDocument/2006/relationships/slide" Target="slides/slide1343.xml"/><Relationship Id="rId1693" Type="http://schemas.openxmlformats.org/officeDocument/2006/relationships/slide" Target="slides/slide1690.xml"/><Relationship Id="rId1998" Type="http://schemas.openxmlformats.org/officeDocument/2006/relationships/theme" Target="theme/theme1.xml"/><Relationship Id="rId716" Type="http://schemas.openxmlformats.org/officeDocument/2006/relationships/slide" Target="slides/slide713.xml"/><Relationship Id="rId923" Type="http://schemas.openxmlformats.org/officeDocument/2006/relationships/slide" Target="slides/slide920.xml"/><Relationship Id="rId1553" Type="http://schemas.openxmlformats.org/officeDocument/2006/relationships/slide" Target="slides/slide1550.xml"/><Relationship Id="rId1760" Type="http://schemas.openxmlformats.org/officeDocument/2006/relationships/slide" Target="slides/slide1757.xml"/><Relationship Id="rId1858" Type="http://schemas.openxmlformats.org/officeDocument/2006/relationships/slide" Target="slides/slide1855.xml"/><Relationship Id="rId52" Type="http://schemas.openxmlformats.org/officeDocument/2006/relationships/slide" Target="slides/slide49.xml"/><Relationship Id="rId1206" Type="http://schemas.openxmlformats.org/officeDocument/2006/relationships/slide" Target="slides/slide1203.xml"/><Relationship Id="rId1413" Type="http://schemas.openxmlformats.org/officeDocument/2006/relationships/slide" Target="slides/slide1410.xml"/><Relationship Id="rId1620" Type="http://schemas.openxmlformats.org/officeDocument/2006/relationships/slide" Target="slides/slide1617.xml"/><Relationship Id="rId1718" Type="http://schemas.openxmlformats.org/officeDocument/2006/relationships/slide" Target="slides/slide1715.xml"/><Relationship Id="rId1925" Type="http://schemas.openxmlformats.org/officeDocument/2006/relationships/slide" Target="slides/slide1922.xml"/><Relationship Id="rId299" Type="http://schemas.openxmlformats.org/officeDocument/2006/relationships/slide" Target="slides/slide296.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slide" Target="slides/slide875.xml"/><Relationship Id="rId1063" Type="http://schemas.openxmlformats.org/officeDocument/2006/relationships/slide" Target="slides/slide1060.xml"/><Relationship Id="rId1270" Type="http://schemas.openxmlformats.org/officeDocument/2006/relationships/slide" Target="slides/slide1267.xml"/><Relationship Id="rId640" Type="http://schemas.openxmlformats.org/officeDocument/2006/relationships/slide" Target="slides/slide637.xml"/><Relationship Id="rId738" Type="http://schemas.openxmlformats.org/officeDocument/2006/relationships/slide" Target="slides/slide735.xml"/><Relationship Id="rId945" Type="http://schemas.openxmlformats.org/officeDocument/2006/relationships/slide" Target="slides/slide942.xml"/><Relationship Id="rId1368" Type="http://schemas.openxmlformats.org/officeDocument/2006/relationships/slide" Target="slides/slide1365.xml"/><Relationship Id="rId1575" Type="http://schemas.openxmlformats.org/officeDocument/2006/relationships/slide" Target="slides/slide1572.xml"/><Relationship Id="rId1782" Type="http://schemas.openxmlformats.org/officeDocument/2006/relationships/slide" Target="slides/slide1779.xml"/><Relationship Id="rId74" Type="http://schemas.openxmlformats.org/officeDocument/2006/relationships/slide" Target="slides/slide71.xml"/><Relationship Id="rId500" Type="http://schemas.openxmlformats.org/officeDocument/2006/relationships/slide" Target="slides/slide497.xml"/><Relationship Id="rId805" Type="http://schemas.openxmlformats.org/officeDocument/2006/relationships/slide" Target="slides/slide802.xml"/><Relationship Id="rId1130" Type="http://schemas.openxmlformats.org/officeDocument/2006/relationships/slide" Target="slides/slide1127.xml"/><Relationship Id="rId1228" Type="http://schemas.openxmlformats.org/officeDocument/2006/relationships/slide" Target="slides/slide1225.xml"/><Relationship Id="rId1435" Type="http://schemas.openxmlformats.org/officeDocument/2006/relationships/slide" Target="slides/slide1432.xml"/><Relationship Id="rId1642" Type="http://schemas.openxmlformats.org/officeDocument/2006/relationships/slide" Target="slides/slide1639.xml"/><Relationship Id="rId1947" Type="http://schemas.openxmlformats.org/officeDocument/2006/relationships/slide" Target="slides/slide1944.xml"/><Relationship Id="rId1502" Type="http://schemas.openxmlformats.org/officeDocument/2006/relationships/slide" Target="slides/slide1499.xml"/><Relationship Id="rId1807" Type="http://schemas.openxmlformats.org/officeDocument/2006/relationships/slide" Target="slides/slide1804.xml"/><Relationship Id="rId290" Type="http://schemas.openxmlformats.org/officeDocument/2006/relationships/slide" Target="slides/slide287.xml"/><Relationship Id="rId388" Type="http://schemas.openxmlformats.org/officeDocument/2006/relationships/slide" Target="slides/slide385.xml"/><Relationship Id="rId150" Type="http://schemas.openxmlformats.org/officeDocument/2006/relationships/slide" Target="slides/slide147.xml"/><Relationship Id="rId595" Type="http://schemas.openxmlformats.org/officeDocument/2006/relationships/slide" Target="slides/slide592.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085" Type="http://schemas.openxmlformats.org/officeDocument/2006/relationships/slide" Target="slides/slide1082.xml"/><Relationship Id="rId1292" Type="http://schemas.openxmlformats.org/officeDocument/2006/relationships/slide" Target="slides/slide128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7" Type="http://schemas.openxmlformats.org/officeDocument/2006/relationships/slide" Target="slides/slide964.xml"/><Relationship Id="rId1152" Type="http://schemas.openxmlformats.org/officeDocument/2006/relationships/slide" Target="slides/slide1149.xml"/><Relationship Id="rId1597" Type="http://schemas.openxmlformats.org/officeDocument/2006/relationships/slide" Target="slides/slide1594.xml"/><Relationship Id="rId96" Type="http://schemas.openxmlformats.org/officeDocument/2006/relationships/slide" Target="slides/slide93.xml"/><Relationship Id="rId827" Type="http://schemas.openxmlformats.org/officeDocument/2006/relationships/slide" Target="slides/slide824.xml"/><Relationship Id="rId1012" Type="http://schemas.openxmlformats.org/officeDocument/2006/relationships/slide" Target="slides/slide1009.xml"/><Relationship Id="rId1457" Type="http://schemas.openxmlformats.org/officeDocument/2006/relationships/slide" Target="slides/slide1454.xml"/><Relationship Id="rId1664" Type="http://schemas.openxmlformats.org/officeDocument/2006/relationships/slide" Target="slides/slide1661.xml"/><Relationship Id="rId1871" Type="http://schemas.openxmlformats.org/officeDocument/2006/relationships/slide" Target="slides/slide1868.xml"/><Relationship Id="rId1317" Type="http://schemas.openxmlformats.org/officeDocument/2006/relationships/slide" Target="slides/slide1314.xml"/><Relationship Id="rId1524" Type="http://schemas.openxmlformats.org/officeDocument/2006/relationships/slide" Target="slides/slide1521.xml"/><Relationship Id="rId1731" Type="http://schemas.openxmlformats.org/officeDocument/2006/relationships/slide" Target="slides/slide1728.xml"/><Relationship Id="rId1969" Type="http://schemas.openxmlformats.org/officeDocument/2006/relationships/slide" Target="slides/slide1966.xml"/><Relationship Id="rId23" Type="http://schemas.openxmlformats.org/officeDocument/2006/relationships/slide" Target="slides/slide20.xml"/><Relationship Id="rId1829" Type="http://schemas.openxmlformats.org/officeDocument/2006/relationships/slide" Target="slides/slide1826.xml"/><Relationship Id="rId172" Type="http://schemas.openxmlformats.org/officeDocument/2006/relationships/slide" Target="slides/slide169.xml"/><Relationship Id="rId477" Type="http://schemas.openxmlformats.org/officeDocument/2006/relationships/slide" Target="slides/slide474.xml"/><Relationship Id="rId684" Type="http://schemas.openxmlformats.org/officeDocument/2006/relationships/slide" Target="slides/slide681.xml"/><Relationship Id="rId337" Type="http://schemas.openxmlformats.org/officeDocument/2006/relationships/slide" Target="slides/slide334.xml"/><Relationship Id="rId891" Type="http://schemas.openxmlformats.org/officeDocument/2006/relationships/slide" Target="slides/slide888.xml"/><Relationship Id="rId989" Type="http://schemas.openxmlformats.org/officeDocument/2006/relationships/slide" Target="slides/slide986.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174" Type="http://schemas.openxmlformats.org/officeDocument/2006/relationships/slide" Target="slides/slide1171.xml"/><Relationship Id="rId1381" Type="http://schemas.openxmlformats.org/officeDocument/2006/relationships/slide" Target="slides/slide1378.xml"/><Relationship Id="rId1479" Type="http://schemas.openxmlformats.org/officeDocument/2006/relationships/slide" Target="slides/slide1476.xml"/><Relationship Id="rId1686" Type="http://schemas.openxmlformats.org/officeDocument/2006/relationships/slide" Target="slides/slide1683.xml"/><Relationship Id="rId404" Type="http://schemas.openxmlformats.org/officeDocument/2006/relationships/slide" Target="slides/slide401.xml"/><Relationship Id="rId611" Type="http://schemas.openxmlformats.org/officeDocument/2006/relationships/slide" Target="slides/slide608.xml"/><Relationship Id="rId1034" Type="http://schemas.openxmlformats.org/officeDocument/2006/relationships/slide" Target="slides/slide1031.xml"/><Relationship Id="rId1241" Type="http://schemas.openxmlformats.org/officeDocument/2006/relationships/slide" Target="slides/slide1238.xml"/><Relationship Id="rId1339" Type="http://schemas.openxmlformats.org/officeDocument/2006/relationships/slide" Target="slides/slide1336.xml"/><Relationship Id="rId1893" Type="http://schemas.openxmlformats.org/officeDocument/2006/relationships/slide" Target="slides/slide1890.xml"/><Relationship Id="rId709" Type="http://schemas.openxmlformats.org/officeDocument/2006/relationships/slide" Target="slides/slide706.xml"/><Relationship Id="rId916" Type="http://schemas.openxmlformats.org/officeDocument/2006/relationships/slide" Target="slides/slide913.xml"/><Relationship Id="rId1101" Type="http://schemas.openxmlformats.org/officeDocument/2006/relationships/slide" Target="slides/slide1098.xml"/><Relationship Id="rId1546" Type="http://schemas.openxmlformats.org/officeDocument/2006/relationships/slide" Target="slides/slide1543.xml"/><Relationship Id="rId1753" Type="http://schemas.openxmlformats.org/officeDocument/2006/relationships/slide" Target="slides/slide1750.xml"/><Relationship Id="rId1960" Type="http://schemas.openxmlformats.org/officeDocument/2006/relationships/slide" Target="slides/slide1957.xml"/><Relationship Id="rId45" Type="http://schemas.openxmlformats.org/officeDocument/2006/relationships/slide" Target="slides/slide42.xml"/><Relationship Id="rId1406" Type="http://schemas.openxmlformats.org/officeDocument/2006/relationships/slide" Target="slides/slide1403.xml"/><Relationship Id="rId1613" Type="http://schemas.openxmlformats.org/officeDocument/2006/relationships/slide" Target="slides/slide1610.xml"/><Relationship Id="rId1820" Type="http://schemas.openxmlformats.org/officeDocument/2006/relationships/slide" Target="slides/slide1817.xml"/><Relationship Id="rId194" Type="http://schemas.openxmlformats.org/officeDocument/2006/relationships/slide" Target="slides/slide191.xml"/><Relationship Id="rId1918" Type="http://schemas.openxmlformats.org/officeDocument/2006/relationships/slide" Target="slides/slide1915.xml"/><Relationship Id="rId261" Type="http://schemas.openxmlformats.org/officeDocument/2006/relationships/slide" Target="slides/slide258.xml"/><Relationship Id="rId499" Type="http://schemas.openxmlformats.org/officeDocument/2006/relationships/slide" Target="slides/slide496.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196" Type="http://schemas.openxmlformats.org/officeDocument/2006/relationships/slide" Target="slides/slide1193.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980" Type="http://schemas.openxmlformats.org/officeDocument/2006/relationships/slide" Target="slides/slide977.xml"/><Relationship Id="rId1056" Type="http://schemas.openxmlformats.org/officeDocument/2006/relationships/slide" Target="slides/slide1053.xml"/><Relationship Id="rId1263" Type="http://schemas.openxmlformats.org/officeDocument/2006/relationships/slide" Target="slides/slide1260.xml"/><Relationship Id="rId840" Type="http://schemas.openxmlformats.org/officeDocument/2006/relationships/slide" Target="slides/slide837.xml"/><Relationship Id="rId938" Type="http://schemas.openxmlformats.org/officeDocument/2006/relationships/slide" Target="slides/slide935.xml"/><Relationship Id="rId1470" Type="http://schemas.openxmlformats.org/officeDocument/2006/relationships/slide" Target="slides/slide1467.xml"/><Relationship Id="rId1568" Type="http://schemas.openxmlformats.org/officeDocument/2006/relationships/slide" Target="slides/slide1565.xml"/><Relationship Id="rId1775" Type="http://schemas.openxmlformats.org/officeDocument/2006/relationships/slide" Target="slides/slide1772.xml"/><Relationship Id="rId67" Type="http://schemas.openxmlformats.org/officeDocument/2006/relationships/slide" Target="slides/slide64.xml"/><Relationship Id="rId700" Type="http://schemas.openxmlformats.org/officeDocument/2006/relationships/slide" Target="slides/slide697.xml"/><Relationship Id="rId1123" Type="http://schemas.openxmlformats.org/officeDocument/2006/relationships/slide" Target="slides/slide1120.xml"/><Relationship Id="rId1330" Type="http://schemas.openxmlformats.org/officeDocument/2006/relationships/slide" Target="slides/slide1327.xml"/><Relationship Id="rId1428" Type="http://schemas.openxmlformats.org/officeDocument/2006/relationships/slide" Target="slides/slide1425.xml"/><Relationship Id="rId1635" Type="http://schemas.openxmlformats.org/officeDocument/2006/relationships/slide" Target="slides/slide1632.xml"/><Relationship Id="rId1982" Type="http://schemas.openxmlformats.org/officeDocument/2006/relationships/slide" Target="slides/slide1979.xml"/><Relationship Id="rId1842" Type="http://schemas.openxmlformats.org/officeDocument/2006/relationships/slide" Target="slides/slide1839.xml"/><Relationship Id="rId1702" Type="http://schemas.openxmlformats.org/officeDocument/2006/relationships/slide" Target="slides/slide1699.xml"/><Relationship Id="rId283" Type="http://schemas.openxmlformats.org/officeDocument/2006/relationships/slide" Target="slides/slide280.xml"/><Relationship Id="rId490" Type="http://schemas.openxmlformats.org/officeDocument/2006/relationships/slide" Target="slides/slide487.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1078" Type="http://schemas.openxmlformats.org/officeDocument/2006/relationships/slide" Target="slides/slide1075.xml"/><Relationship Id="rId1285" Type="http://schemas.openxmlformats.org/officeDocument/2006/relationships/slide" Target="slides/slide1282.xml"/><Relationship Id="rId1492" Type="http://schemas.openxmlformats.org/officeDocument/2006/relationships/slide" Target="slides/slide1489.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1145" Type="http://schemas.openxmlformats.org/officeDocument/2006/relationships/slide" Target="slides/slide1142.xml"/><Relationship Id="rId1352" Type="http://schemas.openxmlformats.org/officeDocument/2006/relationships/slide" Target="slides/slide1349.xml"/><Relationship Id="rId1797" Type="http://schemas.openxmlformats.org/officeDocument/2006/relationships/slide" Target="slides/slide1794.xml"/><Relationship Id="rId89" Type="http://schemas.openxmlformats.org/officeDocument/2006/relationships/slide" Target="slides/slide86.xml"/><Relationship Id="rId1005" Type="http://schemas.openxmlformats.org/officeDocument/2006/relationships/slide" Target="slides/slide1002.xml"/><Relationship Id="rId1212" Type="http://schemas.openxmlformats.org/officeDocument/2006/relationships/slide" Target="slides/slide1209.xml"/><Relationship Id="rId1657" Type="http://schemas.openxmlformats.org/officeDocument/2006/relationships/slide" Target="slides/slide1654.xml"/><Relationship Id="rId1864" Type="http://schemas.openxmlformats.org/officeDocument/2006/relationships/slide" Target="slides/slide1861.xml"/><Relationship Id="rId1517" Type="http://schemas.openxmlformats.org/officeDocument/2006/relationships/slide" Target="slides/slide1514.xml"/><Relationship Id="rId1724" Type="http://schemas.openxmlformats.org/officeDocument/2006/relationships/slide" Target="slides/slide1721.xml"/><Relationship Id="rId16" Type="http://schemas.openxmlformats.org/officeDocument/2006/relationships/slide" Target="slides/slide13.xml"/><Relationship Id="rId1931" Type="http://schemas.openxmlformats.org/officeDocument/2006/relationships/slide" Target="slides/slide1928.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232" Type="http://schemas.openxmlformats.org/officeDocument/2006/relationships/slide" Target="slides/slide229.xml"/><Relationship Id="rId884" Type="http://schemas.openxmlformats.org/officeDocument/2006/relationships/slide" Target="slides/slide881.xml"/><Relationship Id="rId537" Type="http://schemas.openxmlformats.org/officeDocument/2006/relationships/slide" Target="slides/slide534.xml"/><Relationship Id="rId744" Type="http://schemas.openxmlformats.org/officeDocument/2006/relationships/slide" Target="slides/slide741.xml"/><Relationship Id="rId951" Type="http://schemas.openxmlformats.org/officeDocument/2006/relationships/slide" Target="slides/slide948.xml"/><Relationship Id="rId1167" Type="http://schemas.openxmlformats.org/officeDocument/2006/relationships/slide" Target="slides/slide1164.xml"/><Relationship Id="rId1374" Type="http://schemas.openxmlformats.org/officeDocument/2006/relationships/slide" Target="slides/slide1371.xml"/><Relationship Id="rId1581" Type="http://schemas.openxmlformats.org/officeDocument/2006/relationships/slide" Target="slides/slide1578.xml"/><Relationship Id="rId1679" Type="http://schemas.openxmlformats.org/officeDocument/2006/relationships/slide" Target="slides/slide1676.xml"/><Relationship Id="rId80" Type="http://schemas.openxmlformats.org/officeDocument/2006/relationships/slide" Target="slides/slide77.xml"/><Relationship Id="rId604" Type="http://schemas.openxmlformats.org/officeDocument/2006/relationships/slide" Target="slides/slide601.xml"/><Relationship Id="rId811" Type="http://schemas.openxmlformats.org/officeDocument/2006/relationships/slide" Target="slides/slide808.xml"/><Relationship Id="rId1027" Type="http://schemas.openxmlformats.org/officeDocument/2006/relationships/slide" Target="slides/slide1024.xml"/><Relationship Id="rId1234" Type="http://schemas.openxmlformats.org/officeDocument/2006/relationships/slide" Target="slides/slide1231.xml"/><Relationship Id="rId1441" Type="http://schemas.openxmlformats.org/officeDocument/2006/relationships/slide" Target="slides/slide1438.xml"/><Relationship Id="rId1886" Type="http://schemas.openxmlformats.org/officeDocument/2006/relationships/slide" Target="slides/slide1883.xml"/><Relationship Id="rId909" Type="http://schemas.openxmlformats.org/officeDocument/2006/relationships/slide" Target="slides/slide906.xml"/><Relationship Id="rId1301" Type="http://schemas.openxmlformats.org/officeDocument/2006/relationships/slide" Target="slides/slide1298.xml"/><Relationship Id="rId1539" Type="http://schemas.openxmlformats.org/officeDocument/2006/relationships/slide" Target="slides/slide1536.xml"/><Relationship Id="rId1746" Type="http://schemas.openxmlformats.org/officeDocument/2006/relationships/slide" Target="slides/slide1743.xml"/><Relationship Id="rId1953" Type="http://schemas.openxmlformats.org/officeDocument/2006/relationships/slide" Target="slides/slide1950.xml"/><Relationship Id="rId38" Type="http://schemas.openxmlformats.org/officeDocument/2006/relationships/slide" Target="slides/slide35.xml"/><Relationship Id="rId1606" Type="http://schemas.openxmlformats.org/officeDocument/2006/relationships/slide" Target="slides/slide1603.xml"/><Relationship Id="rId1813" Type="http://schemas.openxmlformats.org/officeDocument/2006/relationships/slide" Target="slides/slide1810.xml"/><Relationship Id="rId187" Type="http://schemas.openxmlformats.org/officeDocument/2006/relationships/slide" Target="slides/slide184.xml"/><Relationship Id="rId394" Type="http://schemas.openxmlformats.org/officeDocument/2006/relationships/slide" Target="slides/slide391.xml"/><Relationship Id="rId254" Type="http://schemas.openxmlformats.org/officeDocument/2006/relationships/slide" Target="slides/slide251.xml"/><Relationship Id="rId699" Type="http://schemas.openxmlformats.org/officeDocument/2006/relationships/slide" Target="slides/slide696.xml"/><Relationship Id="rId1091" Type="http://schemas.openxmlformats.org/officeDocument/2006/relationships/slide" Target="slides/slide1088.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189" Type="http://schemas.openxmlformats.org/officeDocument/2006/relationships/slide" Target="slides/slide1186.xml"/><Relationship Id="rId1396" Type="http://schemas.openxmlformats.org/officeDocument/2006/relationships/slide" Target="slides/slide1393.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973" Type="http://schemas.openxmlformats.org/officeDocument/2006/relationships/slide" Target="slides/slide970.xml"/><Relationship Id="rId1049" Type="http://schemas.openxmlformats.org/officeDocument/2006/relationships/slide" Target="slides/slide1046.xml"/><Relationship Id="rId1256" Type="http://schemas.openxmlformats.org/officeDocument/2006/relationships/slide" Target="slides/slide1253.xml"/><Relationship Id="rId833" Type="http://schemas.openxmlformats.org/officeDocument/2006/relationships/slide" Target="slides/slide830.xml"/><Relationship Id="rId1116" Type="http://schemas.openxmlformats.org/officeDocument/2006/relationships/slide" Target="slides/slide1113.xml"/><Relationship Id="rId1463" Type="http://schemas.openxmlformats.org/officeDocument/2006/relationships/slide" Target="slides/slide1460.xml"/><Relationship Id="rId1670" Type="http://schemas.openxmlformats.org/officeDocument/2006/relationships/slide" Target="slides/slide1667.xml"/><Relationship Id="rId1768" Type="http://schemas.openxmlformats.org/officeDocument/2006/relationships/slide" Target="slides/slide1765.xml"/><Relationship Id="rId900" Type="http://schemas.openxmlformats.org/officeDocument/2006/relationships/slide" Target="slides/slide897.xml"/><Relationship Id="rId1323" Type="http://schemas.openxmlformats.org/officeDocument/2006/relationships/slide" Target="slides/slide1320.xml"/><Relationship Id="rId1530" Type="http://schemas.openxmlformats.org/officeDocument/2006/relationships/slide" Target="slides/slide1527.xml"/><Relationship Id="rId1628" Type="http://schemas.openxmlformats.org/officeDocument/2006/relationships/slide" Target="slides/slide1625.xml"/><Relationship Id="rId1975" Type="http://schemas.openxmlformats.org/officeDocument/2006/relationships/slide" Target="slides/slide1972.xml"/><Relationship Id="rId1835" Type="http://schemas.openxmlformats.org/officeDocument/2006/relationships/slide" Target="slides/slide1832.xml"/><Relationship Id="rId1902" Type="http://schemas.openxmlformats.org/officeDocument/2006/relationships/slide" Target="slides/slide1899.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995" Type="http://schemas.openxmlformats.org/officeDocument/2006/relationships/slide" Target="slides/slide992.xml"/><Relationship Id="rId1180" Type="http://schemas.openxmlformats.org/officeDocument/2006/relationships/slide" Target="slides/slide1177.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1040" Type="http://schemas.openxmlformats.org/officeDocument/2006/relationships/slide" Target="slides/slide1037.xml"/><Relationship Id="rId1278" Type="http://schemas.openxmlformats.org/officeDocument/2006/relationships/slide" Target="slides/slide1275.xml"/><Relationship Id="rId1485" Type="http://schemas.openxmlformats.org/officeDocument/2006/relationships/slide" Target="slides/slide1482.xml"/><Relationship Id="rId1692" Type="http://schemas.openxmlformats.org/officeDocument/2006/relationships/slide" Target="slides/slide1689.xml"/><Relationship Id="rId410" Type="http://schemas.openxmlformats.org/officeDocument/2006/relationships/slide" Target="slides/slide407.xml"/><Relationship Id="rId508" Type="http://schemas.openxmlformats.org/officeDocument/2006/relationships/slide" Target="slides/slide505.xml"/><Relationship Id="rId715" Type="http://schemas.openxmlformats.org/officeDocument/2006/relationships/slide" Target="slides/slide712.xml"/><Relationship Id="rId922" Type="http://schemas.openxmlformats.org/officeDocument/2006/relationships/slide" Target="slides/slide919.xml"/><Relationship Id="rId1138" Type="http://schemas.openxmlformats.org/officeDocument/2006/relationships/slide" Target="slides/slide1135.xml"/><Relationship Id="rId1345" Type="http://schemas.openxmlformats.org/officeDocument/2006/relationships/slide" Target="slides/slide1342.xml"/><Relationship Id="rId1552" Type="http://schemas.openxmlformats.org/officeDocument/2006/relationships/slide" Target="slides/slide1549.xml"/><Relationship Id="rId1997" Type="http://schemas.openxmlformats.org/officeDocument/2006/relationships/viewProps" Target="viewProps.xml"/><Relationship Id="rId1205" Type="http://schemas.openxmlformats.org/officeDocument/2006/relationships/slide" Target="slides/slide1202.xml"/><Relationship Id="rId1857" Type="http://schemas.openxmlformats.org/officeDocument/2006/relationships/slide" Target="slides/slide1854.xml"/><Relationship Id="rId51" Type="http://schemas.openxmlformats.org/officeDocument/2006/relationships/slide" Target="slides/slide48.xml"/><Relationship Id="rId1412" Type="http://schemas.openxmlformats.org/officeDocument/2006/relationships/slide" Target="slides/slide1409.xml"/><Relationship Id="rId1717" Type="http://schemas.openxmlformats.org/officeDocument/2006/relationships/slide" Target="slides/slide1714.xml"/><Relationship Id="rId1924" Type="http://schemas.openxmlformats.org/officeDocument/2006/relationships/slide" Target="slides/slide1921.xml"/><Relationship Id="rId298" Type="http://schemas.openxmlformats.org/officeDocument/2006/relationships/slide" Target="slides/slide295.xml"/><Relationship Id="rId158" Type="http://schemas.openxmlformats.org/officeDocument/2006/relationships/slide" Target="slides/slide155.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slide" Target="slides/slide874.xml"/><Relationship Id="rId1062" Type="http://schemas.openxmlformats.org/officeDocument/2006/relationships/slide" Target="slides/slide1059.xml"/><Relationship Id="rId737" Type="http://schemas.openxmlformats.org/officeDocument/2006/relationships/slide" Target="slides/slide734.xml"/><Relationship Id="rId944" Type="http://schemas.openxmlformats.org/officeDocument/2006/relationships/slide" Target="slides/slide941.xml"/><Relationship Id="rId1367" Type="http://schemas.openxmlformats.org/officeDocument/2006/relationships/slide" Target="slides/slide1364.xml"/><Relationship Id="rId1574" Type="http://schemas.openxmlformats.org/officeDocument/2006/relationships/slide" Target="slides/slide1571.xml"/><Relationship Id="rId1781" Type="http://schemas.openxmlformats.org/officeDocument/2006/relationships/slide" Target="slides/slide1778.xml"/><Relationship Id="rId73" Type="http://schemas.openxmlformats.org/officeDocument/2006/relationships/slide" Target="slides/slide70.xml"/><Relationship Id="rId804" Type="http://schemas.openxmlformats.org/officeDocument/2006/relationships/slide" Target="slides/slide801.xml"/><Relationship Id="rId1227" Type="http://schemas.openxmlformats.org/officeDocument/2006/relationships/slide" Target="slides/slide1224.xml"/><Relationship Id="rId1434" Type="http://schemas.openxmlformats.org/officeDocument/2006/relationships/slide" Target="slides/slide1431.xml"/><Relationship Id="rId1641" Type="http://schemas.openxmlformats.org/officeDocument/2006/relationships/slide" Target="slides/slide1638.xml"/><Relationship Id="rId1879" Type="http://schemas.openxmlformats.org/officeDocument/2006/relationships/slide" Target="slides/slide1876.xml"/><Relationship Id="rId1501" Type="http://schemas.openxmlformats.org/officeDocument/2006/relationships/slide" Target="slides/slide1498.xml"/><Relationship Id="rId1739" Type="http://schemas.openxmlformats.org/officeDocument/2006/relationships/slide" Target="slides/slide1736.xml"/><Relationship Id="rId1946" Type="http://schemas.openxmlformats.org/officeDocument/2006/relationships/slide" Target="slides/slide1943.xml"/><Relationship Id="rId1806" Type="http://schemas.openxmlformats.org/officeDocument/2006/relationships/slide" Target="slides/slide1803.xml"/><Relationship Id="rId387" Type="http://schemas.openxmlformats.org/officeDocument/2006/relationships/slide" Target="slides/slide384.xml"/><Relationship Id="rId594" Type="http://schemas.openxmlformats.org/officeDocument/2006/relationships/slide" Target="slides/slide591.xml"/><Relationship Id="rId247" Type="http://schemas.openxmlformats.org/officeDocument/2006/relationships/slide" Target="slides/slide244.xml"/><Relationship Id="rId899" Type="http://schemas.openxmlformats.org/officeDocument/2006/relationships/slide" Target="slides/slide896.xml"/><Relationship Id="rId1084" Type="http://schemas.openxmlformats.org/officeDocument/2006/relationships/slide" Target="slides/slide1081.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966" Type="http://schemas.openxmlformats.org/officeDocument/2006/relationships/slide" Target="slides/slide963.xml"/><Relationship Id="rId1291" Type="http://schemas.openxmlformats.org/officeDocument/2006/relationships/slide" Target="slides/slide1288.xml"/><Relationship Id="rId1389" Type="http://schemas.openxmlformats.org/officeDocument/2006/relationships/slide" Target="slides/slide1386.xml"/><Relationship Id="rId1596" Type="http://schemas.openxmlformats.org/officeDocument/2006/relationships/slide" Target="slides/slide1593.xml"/><Relationship Id="rId314" Type="http://schemas.openxmlformats.org/officeDocument/2006/relationships/slide" Target="slides/slide311.xml"/><Relationship Id="rId521" Type="http://schemas.openxmlformats.org/officeDocument/2006/relationships/slide" Target="slides/slide518.xml"/><Relationship Id="rId619" Type="http://schemas.openxmlformats.org/officeDocument/2006/relationships/slide" Target="slides/slide616.xml"/><Relationship Id="rId1151" Type="http://schemas.openxmlformats.org/officeDocument/2006/relationships/slide" Target="slides/slide1148.xml"/><Relationship Id="rId1249" Type="http://schemas.openxmlformats.org/officeDocument/2006/relationships/slide" Target="slides/slide1246.xml"/><Relationship Id="rId95" Type="http://schemas.openxmlformats.org/officeDocument/2006/relationships/slide" Target="slides/slide92.xml"/><Relationship Id="rId826" Type="http://schemas.openxmlformats.org/officeDocument/2006/relationships/slide" Target="slides/slide823.xml"/><Relationship Id="rId1011" Type="http://schemas.openxmlformats.org/officeDocument/2006/relationships/slide" Target="slides/slide1008.xml"/><Relationship Id="rId1109" Type="http://schemas.openxmlformats.org/officeDocument/2006/relationships/slide" Target="slides/slide1106.xml"/><Relationship Id="rId1456" Type="http://schemas.openxmlformats.org/officeDocument/2006/relationships/slide" Target="slides/slide1453.xml"/><Relationship Id="rId1663" Type="http://schemas.openxmlformats.org/officeDocument/2006/relationships/slide" Target="slides/slide1660.xml"/><Relationship Id="rId1870" Type="http://schemas.openxmlformats.org/officeDocument/2006/relationships/slide" Target="slides/slide1867.xml"/><Relationship Id="rId1968" Type="http://schemas.openxmlformats.org/officeDocument/2006/relationships/slide" Target="slides/slide1965.xml"/><Relationship Id="rId1316" Type="http://schemas.openxmlformats.org/officeDocument/2006/relationships/slide" Target="slides/slide1313.xml"/><Relationship Id="rId1523" Type="http://schemas.openxmlformats.org/officeDocument/2006/relationships/slide" Target="slides/slide1520.xml"/><Relationship Id="rId1730" Type="http://schemas.openxmlformats.org/officeDocument/2006/relationships/slide" Target="slides/slide1727.xml"/><Relationship Id="rId22" Type="http://schemas.openxmlformats.org/officeDocument/2006/relationships/slide" Target="slides/slide19.xml"/><Relationship Id="rId1828" Type="http://schemas.openxmlformats.org/officeDocument/2006/relationships/slide" Target="slides/slide1825.xml"/><Relationship Id="rId171" Type="http://schemas.openxmlformats.org/officeDocument/2006/relationships/slide" Target="slides/slide168.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890" Type="http://schemas.openxmlformats.org/officeDocument/2006/relationships/slide" Target="slides/slide887.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988" Type="http://schemas.openxmlformats.org/officeDocument/2006/relationships/slide" Target="slides/slide985.xml"/><Relationship Id="rId1173" Type="http://schemas.openxmlformats.org/officeDocument/2006/relationships/slide" Target="slides/slide1170.xml"/><Relationship Id="rId1380" Type="http://schemas.openxmlformats.org/officeDocument/2006/relationships/slide" Target="slides/slide1377.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1033" Type="http://schemas.openxmlformats.org/officeDocument/2006/relationships/slide" Target="slides/slide1030.xml"/><Relationship Id="rId1478" Type="http://schemas.openxmlformats.org/officeDocument/2006/relationships/slide" Target="slides/slide1475.xml"/><Relationship Id="rId1685" Type="http://schemas.openxmlformats.org/officeDocument/2006/relationships/slide" Target="slides/slide1682.xml"/><Relationship Id="rId1892" Type="http://schemas.openxmlformats.org/officeDocument/2006/relationships/slide" Target="slides/slide1889.xml"/><Relationship Id="rId610" Type="http://schemas.openxmlformats.org/officeDocument/2006/relationships/slide" Target="slides/slide607.xml"/><Relationship Id="rId708" Type="http://schemas.openxmlformats.org/officeDocument/2006/relationships/slide" Target="slides/slide705.xml"/><Relationship Id="rId915" Type="http://schemas.openxmlformats.org/officeDocument/2006/relationships/slide" Target="slides/slide912.xml"/><Relationship Id="rId1240" Type="http://schemas.openxmlformats.org/officeDocument/2006/relationships/slide" Target="slides/slide1237.xml"/><Relationship Id="rId1338" Type="http://schemas.openxmlformats.org/officeDocument/2006/relationships/slide" Target="slides/slide1335.xml"/><Relationship Id="rId1545" Type="http://schemas.openxmlformats.org/officeDocument/2006/relationships/slide" Target="slides/slide1542.xml"/><Relationship Id="rId1100" Type="http://schemas.openxmlformats.org/officeDocument/2006/relationships/slide" Target="slides/slide1097.xml"/><Relationship Id="rId1405" Type="http://schemas.openxmlformats.org/officeDocument/2006/relationships/slide" Target="slides/slide1402.xml"/><Relationship Id="rId1752" Type="http://schemas.openxmlformats.org/officeDocument/2006/relationships/slide" Target="slides/slide1749.xml"/><Relationship Id="rId44" Type="http://schemas.openxmlformats.org/officeDocument/2006/relationships/slide" Target="slides/slide41.xml"/><Relationship Id="rId1612" Type="http://schemas.openxmlformats.org/officeDocument/2006/relationships/slide" Target="slides/slide1609.xml"/><Relationship Id="rId1917" Type="http://schemas.openxmlformats.org/officeDocument/2006/relationships/slide" Target="slides/slide1914.xml"/><Relationship Id="rId193" Type="http://schemas.openxmlformats.org/officeDocument/2006/relationships/slide" Target="slides/slide190.xml"/><Relationship Id="rId498" Type="http://schemas.openxmlformats.org/officeDocument/2006/relationships/slide" Target="slides/slide495.xml"/><Relationship Id="rId260" Type="http://schemas.openxmlformats.org/officeDocument/2006/relationships/slide" Target="slides/slide257.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1195" Type="http://schemas.openxmlformats.org/officeDocument/2006/relationships/slide" Target="slides/slide1192.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1055" Type="http://schemas.openxmlformats.org/officeDocument/2006/relationships/slide" Target="slides/slide1052.xml"/><Relationship Id="rId1262" Type="http://schemas.openxmlformats.org/officeDocument/2006/relationships/slide" Target="slides/slide1259.xml"/><Relationship Id="rId937" Type="http://schemas.openxmlformats.org/officeDocument/2006/relationships/slide" Target="slides/slide934.xml"/><Relationship Id="rId1122" Type="http://schemas.openxmlformats.org/officeDocument/2006/relationships/slide" Target="slides/slide1119.xml"/><Relationship Id="rId1567" Type="http://schemas.openxmlformats.org/officeDocument/2006/relationships/slide" Target="slides/slide1564.xml"/><Relationship Id="rId1774" Type="http://schemas.openxmlformats.org/officeDocument/2006/relationships/slide" Target="slides/slide1771.xml"/><Relationship Id="rId1981" Type="http://schemas.openxmlformats.org/officeDocument/2006/relationships/slide" Target="slides/slide1978.xml"/><Relationship Id="rId66" Type="http://schemas.openxmlformats.org/officeDocument/2006/relationships/slide" Target="slides/slide63.xml"/><Relationship Id="rId1427" Type="http://schemas.openxmlformats.org/officeDocument/2006/relationships/slide" Target="slides/slide1424.xml"/><Relationship Id="rId1634" Type="http://schemas.openxmlformats.org/officeDocument/2006/relationships/slide" Target="slides/slide1631.xml"/><Relationship Id="rId1841" Type="http://schemas.openxmlformats.org/officeDocument/2006/relationships/slide" Target="slides/slide1838.xml"/><Relationship Id="rId1939" Type="http://schemas.openxmlformats.org/officeDocument/2006/relationships/slide" Target="slides/slide1936.xml"/><Relationship Id="rId1701" Type="http://schemas.openxmlformats.org/officeDocument/2006/relationships/slide" Target="slides/slide1698.xml"/><Relationship Id="rId282" Type="http://schemas.openxmlformats.org/officeDocument/2006/relationships/slide" Target="slides/slide279.xml"/><Relationship Id="rId587" Type="http://schemas.openxmlformats.org/officeDocument/2006/relationships/slide" Target="slides/slide584.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1077" Type="http://schemas.openxmlformats.org/officeDocument/2006/relationships/slide" Target="slides/slide1074.xml"/><Relationship Id="rId654" Type="http://schemas.openxmlformats.org/officeDocument/2006/relationships/slide" Target="slides/slide651.xml"/><Relationship Id="rId861" Type="http://schemas.openxmlformats.org/officeDocument/2006/relationships/slide" Target="slides/slide858.xml"/><Relationship Id="rId959" Type="http://schemas.openxmlformats.org/officeDocument/2006/relationships/slide" Target="slides/slide956.xml"/><Relationship Id="rId1284" Type="http://schemas.openxmlformats.org/officeDocument/2006/relationships/slide" Target="slides/slide1281.xml"/><Relationship Id="rId1491" Type="http://schemas.openxmlformats.org/officeDocument/2006/relationships/slide" Target="slides/slide1488.xml"/><Relationship Id="rId1589" Type="http://schemas.openxmlformats.org/officeDocument/2006/relationships/slide" Target="slides/slide1586.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1144" Type="http://schemas.openxmlformats.org/officeDocument/2006/relationships/slide" Target="slides/slide1141.xml"/><Relationship Id="rId1351" Type="http://schemas.openxmlformats.org/officeDocument/2006/relationships/slide" Target="slides/slide1348.xml"/><Relationship Id="rId1449" Type="http://schemas.openxmlformats.org/officeDocument/2006/relationships/slide" Target="slides/slide1446.xml"/><Relationship Id="rId1796" Type="http://schemas.openxmlformats.org/officeDocument/2006/relationships/slide" Target="slides/slide1793.xml"/><Relationship Id="rId88" Type="http://schemas.openxmlformats.org/officeDocument/2006/relationships/slide" Target="slides/slide85.xml"/><Relationship Id="rId819" Type="http://schemas.openxmlformats.org/officeDocument/2006/relationships/slide" Target="slides/slide816.xml"/><Relationship Id="rId1004" Type="http://schemas.openxmlformats.org/officeDocument/2006/relationships/slide" Target="slides/slide1001.xml"/><Relationship Id="rId1211" Type="http://schemas.openxmlformats.org/officeDocument/2006/relationships/slide" Target="slides/slide1208.xml"/><Relationship Id="rId1656" Type="http://schemas.openxmlformats.org/officeDocument/2006/relationships/slide" Target="slides/slide1653.xml"/><Relationship Id="rId1863" Type="http://schemas.openxmlformats.org/officeDocument/2006/relationships/slide" Target="slides/slide1860.xml"/><Relationship Id="rId1309" Type="http://schemas.openxmlformats.org/officeDocument/2006/relationships/slide" Target="slides/slide1306.xml"/><Relationship Id="rId1516" Type="http://schemas.openxmlformats.org/officeDocument/2006/relationships/slide" Target="slides/slide1513.xml"/><Relationship Id="rId1723" Type="http://schemas.openxmlformats.org/officeDocument/2006/relationships/slide" Target="slides/slide1720.xml"/><Relationship Id="rId1930" Type="http://schemas.openxmlformats.org/officeDocument/2006/relationships/slide" Target="slides/slide1927.xml"/><Relationship Id="rId15" Type="http://schemas.openxmlformats.org/officeDocument/2006/relationships/slide" Target="slides/slide12.xml"/><Relationship Id="rId164" Type="http://schemas.openxmlformats.org/officeDocument/2006/relationships/slide" Target="slides/slide161.xml"/><Relationship Id="rId371" Type="http://schemas.openxmlformats.org/officeDocument/2006/relationships/slide" Target="slides/slide368.xml"/><Relationship Id="rId469" Type="http://schemas.openxmlformats.org/officeDocument/2006/relationships/slide" Target="slides/slide466.xml"/><Relationship Id="rId676" Type="http://schemas.openxmlformats.org/officeDocument/2006/relationships/slide" Target="slides/slide673.xml"/><Relationship Id="rId883" Type="http://schemas.openxmlformats.org/officeDocument/2006/relationships/slide" Target="slides/slide880.xml"/><Relationship Id="rId1099" Type="http://schemas.openxmlformats.org/officeDocument/2006/relationships/slide" Target="slides/slide1096.xml"/><Relationship Id="rId231" Type="http://schemas.openxmlformats.org/officeDocument/2006/relationships/slide" Target="slides/slide228.xml"/><Relationship Id="rId329" Type="http://schemas.openxmlformats.org/officeDocument/2006/relationships/slide" Target="slides/slide326.xml"/><Relationship Id="rId536" Type="http://schemas.openxmlformats.org/officeDocument/2006/relationships/slide" Target="slides/slide533.xml"/><Relationship Id="rId1166" Type="http://schemas.openxmlformats.org/officeDocument/2006/relationships/slide" Target="slides/slide1163.xml"/><Relationship Id="rId1373" Type="http://schemas.openxmlformats.org/officeDocument/2006/relationships/slide" Target="slides/slide1370.xml"/><Relationship Id="rId743" Type="http://schemas.openxmlformats.org/officeDocument/2006/relationships/slide" Target="slides/slide740.xml"/><Relationship Id="rId950" Type="http://schemas.openxmlformats.org/officeDocument/2006/relationships/slide" Target="slides/slide947.xml"/><Relationship Id="rId1026" Type="http://schemas.openxmlformats.org/officeDocument/2006/relationships/slide" Target="slides/slide1023.xml"/><Relationship Id="rId1580" Type="http://schemas.openxmlformats.org/officeDocument/2006/relationships/slide" Target="slides/slide1577.xml"/><Relationship Id="rId1678" Type="http://schemas.openxmlformats.org/officeDocument/2006/relationships/slide" Target="slides/slide1675.xml"/><Relationship Id="rId1885" Type="http://schemas.openxmlformats.org/officeDocument/2006/relationships/slide" Target="slides/slide1882.xml"/><Relationship Id="rId603" Type="http://schemas.openxmlformats.org/officeDocument/2006/relationships/slide" Target="slides/slide600.xml"/><Relationship Id="rId810" Type="http://schemas.openxmlformats.org/officeDocument/2006/relationships/slide" Target="slides/slide807.xml"/><Relationship Id="rId908" Type="http://schemas.openxmlformats.org/officeDocument/2006/relationships/slide" Target="slides/slide905.xml"/><Relationship Id="rId1233" Type="http://schemas.openxmlformats.org/officeDocument/2006/relationships/slide" Target="slides/slide1230.xml"/><Relationship Id="rId1440" Type="http://schemas.openxmlformats.org/officeDocument/2006/relationships/slide" Target="slides/slide1437.xml"/><Relationship Id="rId1538" Type="http://schemas.openxmlformats.org/officeDocument/2006/relationships/slide" Target="slides/slide1535.xml"/><Relationship Id="rId1300" Type="http://schemas.openxmlformats.org/officeDocument/2006/relationships/slide" Target="slides/slide1297.xml"/><Relationship Id="rId1745" Type="http://schemas.openxmlformats.org/officeDocument/2006/relationships/slide" Target="slides/slide1742.xml"/><Relationship Id="rId1952" Type="http://schemas.openxmlformats.org/officeDocument/2006/relationships/slide" Target="slides/slide1949.xml"/><Relationship Id="rId37" Type="http://schemas.openxmlformats.org/officeDocument/2006/relationships/slide" Target="slides/slide34.xml"/><Relationship Id="rId1605" Type="http://schemas.openxmlformats.org/officeDocument/2006/relationships/slide" Target="slides/slide1602.xml"/><Relationship Id="rId1812" Type="http://schemas.openxmlformats.org/officeDocument/2006/relationships/slide" Target="slides/slide1809.xml"/><Relationship Id="rId186" Type="http://schemas.openxmlformats.org/officeDocument/2006/relationships/slide" Target="slides/slide183.xml"/><Relationship Id="rId393" Type="http://schemas.openxmlformats.org/officeDocument/2006/relationships/slide" Target="slides/slide390.xml"/><Relationship Id="rId253" Type="http://schemas.openxmlformats.org/officeDocument/2006/relationships/slide" Target="slides/slide250.xml"/><Relationship Id="rId460" Type="http://schemas.openxmlformats.org/officeDocument/2006/relationships/slide" Target="slides/slide457.xml"/><Relationship Id="rId698" Type="http://schemas.openxmlformats.org/officeDocument/2006/relationships/slide" Target="slides/slide695.xml"/><Relationship Id="rId1090" Type="http://schemas.openxmlformats.org/officeDocument/2006/relationships/slide" Target="slides/slide1087.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65" Type="http://schemas.openxmlformats.org/officeDocument/2006/relationships/slide" Target="slides/slide762.xml"/><Relationship Id="rId972" Type="http://schemas.openxmlformats.org/officeDocument/2006/relationships/slide" Target="slides/slide969.xml"/><Relationship Id="rId1188" Type="http://schemas.openxmlformats.org/officeDocument/2006/relationships/slide" Target="slides/slide1185.xml"/><Relationship Id="rId1395" Type="http://schemas.openxmlformats.org/officeDocument/2006/relationships/slide" Target="slides/slide1392.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1048" Type="http://schemas.openxmlformats.org/officeDocument/2006/relationships/slide" Target="slides/slide1045.xml"/><Relationship Id="rId1255" Type="http://schemas.openxmlformats.org/officeDocument/2006/relationships/slide" Target="slides/slide1252.xml"/><Relationship Id="rId1462" Type="http://schemas.openxmlformats.org/officeDocument/2006/relationships/slide" Target="slides/slide1459.xml"/><Relationship Id="rId1115" Type="http://schemas.openxmlformats.org/officeDocument/2006/relationships/slide" Target="slides/slide1112.xml"/><Relationship Id="rId1322" Type="http://schemas.openxmlformats.org/officeDocument/2006/relationships/slide" Target="slides/slide1319.xml"/><Relationship Id="rId1767" Type="http://schemas.openxmlformats.org/officeDocument/2006/relationships/slide" Target="slides/slide1764.xml"/><Relationship Id="rId1974" Type="http://schemas.openxmlformats.org/officeDocument/2006/relationships/slide" Target="slides/slide1971.xml"/><Relationship Id="rId59" Type="http://schemas.openxmlformats.org/officeDocument/2006/relationships/slide" Target="slides/slide56.xml"/><Relationship Id="rId1627" Type="http://schemas.openxmlformats.org/officeDocument/2006/relationships/slide" Target="slides/slide1624.xml"/><Relationship Id="rId1834" Type="http://schemas.openxmlformats.org/officeDocument/2006/relationships/slide" Target="slides/slide1831.xml"/><Relationship Id="rId1901" Type="http://schemas.openxmlformats.org/officeDocument/2006/relationships/slide" Target="slides/slide1898.xml"/><Relationship Id="rId275" Type="http://schemas.openxmlformats.org/officeDocument/2006/relationships/slide" Target="slides/slide272.xml"/><Relationship Id="rId482" Type="http://schemas.openxmlformats.org/officeDocument/2006/relationships/slide" Target="slides/slide479.xml"/><Relationship Id="rId135" Type="http://schemas.openxmlformats.org/officeDocument/2006/relationships/slide" Target="slides/slide132.xml"/><Relationship Id="rId342" Type="http://schemas.openxmlformats.org/officeDocument/2006/relationships/slide" Target="slides/slide339.xml"/><Relationship Id="rId787" Type="http://schemas.openxmlformats.org/officeDocument/2006/relationships/slide" Target="slides/slide784.xml"/><Relationship Id="rId994" Type="http://schemas.openxmlformats.org/officeDocument/2006/relationships/slide" Target="slides/slide991.xml"/><Relationship Id="rId202" Type="http://schemas.openxmlformats.org/officeDocument/2006/relationships/slide" Target="slides/slide199.xml"/><Relationship Id="rId647" Type="http://schemas.openxmlformats.org/officeDocument/2006/relationships/slide" Target="slides/slide644.xml"/><Relationship Id="rId854" Type="http://schemas.openxmlformats.org/officeDocument/2006/relationships/slide" Target="slides/slide851.xml"/><Relationship Id="rId1277" Type="http://schemas.openxmlformats.org/officeDocument/2006/relationships/slide" Target="slides/slide1274.xml"/><Relationship Id="rId1484" Type="http://schemas.openxmlformats.org/officeDocument/2006/relationships/slide" Target="slides/slide1481.xml"/><Relationship Id="rId1691" Type="http://schemas.openxmlformats.org/officeDocument/2006/relationships/slide" Target="slides/slide1688.xml"/><Relationship Id="rId507" Type="http://schemas.openxmlformats.org/officeDocument/2006/relationships/slide" Target="slides/slide504.xml"/><Relationship Id="rId714" Type="http://schemas.openxmlformats.org/officeDocument/2006/relationships/slide" Target="slides/slide711.xml"/><Relationship Id="rId921" Type="http://schemas.openxmlformats.org/officeDocument/2006/relationships/slide" Target="slides/slide918.xml"/><Relationship Id="rId1137" Type="http://schemas.openxmlformats.org/officeDocument/2006/relationships/slide" Target="slides/slide1134.xml"/><Relationship Id="rId1344" Type="http://schemas.openxmlformats.org/officeDocument/2006/relationships/slide" Target="slides/slide1341.xml"/><Relationship Id="rId1551" Type="http://schemas.openxmlformats.org/officeDocument/2006/relationships/slide" Target="slides/slide1548.xml"/><Relationship Id="rId1789" Type="http://schemas.openxmlformats.org/officeDocument/2006/relationships/slide" Target="slides/slide1786.xml"/><Relationship Id="rId1996" Type="http://schemas.openxmlformats.org/officeDocument/2006/relationships/presProps" Target="presProps.xml"/><Relationship Id="rId50" Type="http://schemas.openxmlformats.org/officeDocument/2006/relationships/slide" Target="slides/slide47.xml"/><Relationship Id="rId1204" Type="http://schemas.openxmlformats.org/officeDocument/2006/relationships/slide" Target="slides/slide1201.xml"/><Relationship Id="rId1411" Type="http://schemas.openxmlformats.org/officeDocument/2006/relationships/slide" Target="slides/slide1408.xml"/><Relationship Id="rId1649" Type="http://schemas.openxmlformats.org/officeDocument/2006/relationships/slide" Target="slides/slide1646.xml"/><Relationship Id="rId1856" Type="http://schemas.openxmlformats.org/officeDocument/2006/relationships/slide" Target="slides/slide1853.xml"/><Relationship Id="rId1509" Type="http://schemas.openxmlformats.org/officeDocument/2006/relationships/slide" Target="slides/slide1506.xml"/><Relationship Id="rId1716" Type="http://schemas.openxmlformats.org/officeDocument/2006/relationships/slide" Target="slides/slide1713.xml"/><Relationship Id="rId1923" Type="http://schemas.openxmlformats.org/officeDocument/2006/relationships/slide" Target="slides/slide1920.xml"/><Relationship Id="rId297" Type="http://schemas.openxmlformats.org/officeDocument/2006/relationships/slide" Target="slides/slide2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9704B-2A40-4A9E-80F0-EEA5FAF5C0DF}" type="datetimeFigureOut">
              <a:rPr lang="en-GB" smtClean="0"/>
              <a:t>02/03/2025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4E69C-6FFD-4F4D-A88E-0794AFBA1196}" type="slidenum">
              <a:rPr lang="en-GB" smtClean="0"/>
              <a:t>‹#›</a:t>
            </a:fld>
            <a:endParaRPr lang="en-GB"/>
          </a:p>
        </p:txBody>
      </p:sp>
    </p:spTree>
    <p:extLst>
      <p:ext uri="{BB962C8B-B14F-4D97-AF65-F5344CB8AC3E}">
        <p14:creationId xmlns:p14="http://schemas.microsoft.com/office/powerpoint/2010/main" val="151197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2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3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3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5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7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4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85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9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9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4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6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97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98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8 توت</a:t>
            </a:r>
            <a:endParaRPr 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980351A-C374-426F-AA82-013D669C972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9032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9 هاتور</a:t>
            </a:r>
            <a:endParaRPr 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5A7DF0F-C296-43D1-A375-B8C242FA3942}"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338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1596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9 هاتور</a:t>
            </a:r>
            <a:endParaRPr 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9847C6C-9CBD-400B-8B94-6B63E25FC91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349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2138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15 هاتور</a:t>
            </a:r>
            <a:endParaRPr 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1D9961E-48E4-4CBD-AB92-5876FEAF303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398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8822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17 هاتور</a:t>
            </a:r>
            <a:endParaRPr 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D70419B-A743-4837-AE01-EE7DA2ADFB8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416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26579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17 هاتور</a:t>
            </a:r>
            <a:endParaRPr 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B106CA1-650D-4C82-A18D-C960AB5144C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439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21878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هاتور</a:t>
            </a:r>
            <a:endParaRPr lang="en-US"/>
          </a:p>
        </p:txBody>
      </p:sp>
      <p:sp>
        <p:nvSpPr>
          <p:cNvPr id="362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F9B97D0-48BB-426F-8AA5-2E9B88D12A47}"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455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4076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هاتور</a:t>
            </a:r>
            <a:endParaRPr 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04722579-E6DA-4ED5-9903-9BFDC2288C3B}"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464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569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8 توت</a:t>
            </a:r>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3109DF0-0C6D-4B44-A077-D323139112D7}"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36296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28 هاتور</a:t>
            </a:r>
            <a:endParaRPr 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68812B8-71EF-4B17-A124-4C593D18B24C}"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536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2735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28 هاتور</a:t>
            </a:r>
            <a:endParaRPr 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B372C26-0C8F-4A5F-823D-9CA466F8DD95}"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558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87431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29 هاتور</a:t>
            </a:r>
            <a:endParaRPr lang="en-US">
              <a:cs typeface="Arial" panose="020B0604020202020204"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8423A3-677F-4DC2-AD00-E418781DFA0E}"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566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3916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طوبى</a:t>
            </a:r>
            <a:endParaRPr 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8C61CACB-D36F-4384-8F92-F6C926919F8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764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68046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طوبى</a:t>
            </a:r>
            <a:endParaRPr 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CC6D8D1-824B-41C3-9BF2-D1FF7B8C7DB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785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20676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1D4E5FA-1DCA-4B61-90FD-122FF3F412E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97208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30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D1038B4-62B3-48B5-AFEB-4596162DD2E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1032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1047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30 طوبى</a:t>
            </a:r>
            <a:endParaRPr 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7B93D0F7-486D-4F2F-BE1C-97BBB0DE497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1041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29065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 أمشير</a:t>
            </a:r>
            <a:endParaRPr 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986A7D5-CE7A-41D7-A953-BFD2038DC86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1048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51966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26 توت</a:t>
            </a:r>
            <a:endParaRPr 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675D758-C6B7-4ED9-9799-F37D7182046B}"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83170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46B4E2C-B494-42C7-9D81-676FA379C68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1293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38197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001C582E-4ABA-480B-9710-7D0FDA144E3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1313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679952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بشنس</a:t>
            </a:r>
            <a:endParaRPr 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BD4C250-57A1-4908-BEED-6953E77F235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1344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76071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بشنس</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C1EAB0-0419-4D1C-A80E-AE350CD736F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1423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36270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26 توت</a:t>
            </a:r>
            <a:endParaRPr 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4B2E1B7-5B27-4E80-8CE6-DD4C7B4A99C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2554862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 أبيب</a:t>
            </a:r>
            <a:endParaRPr 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969BFB-8A41-40F5-BDF2-58BE355A477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1637</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869491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3 أبيب</a:t>
            </a:r>
            <a:endParaRPr 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D8E3D8A-B578-468C-BA3C-0617CEC54632}"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1660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354394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أبيب</a:t>
            </a:r>
            <a:endParaRPr 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263B50A-2E5B-4330-BE1C-3567E4884EF0}"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1716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875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3</a:t>
            </a:r>
            <a:r>
              <a:rPr lang="ar-EG"/>
              <a:t> مسرى</a:t>
            </a:r>
            <a:endParaRPr lang="en-US"/>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A8BA0AEC-207C-4AFE-A1DF-DB3672B3B69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1752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592361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3 مسرى</a:t>
            </a:r>
            <a:endParaRPr 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6689477-31DC-4BBA-895B-5DE60F9AA8F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1762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20582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4908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06175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70041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2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14384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220806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8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654795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387567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78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14946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93634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871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473415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619579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02/03/2025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5570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54F77-4CA1-4E2B-A322-870AE0BDC623}" type="datetimeFigureOut">
              <a:rPr lang="en-GB" smtClean="0"/>
              <a:t>02/03/2025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7421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54F77-4CA1-4E2B-A322-870AE0BDC623}" type="datetimeFigureOut">
              <a:rPr lang="en-GB" smtClean="0"/>
              <a:t>02/03/2025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54480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54F77-4CA1-4E2B-A322-870AE0BDC623}" type="datetimeFigureOut">
              <a:rPr lang="en-GB" smtClean="0"/>
              <a:t>02/03/2025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409840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54F77-4CA1-4E2B-A322-870AE0BDC623}" type="datetimeFigureOut">
              <a:rPr lang="en-GB" smtClean="0"/>
              <a:t>02/03/2025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49004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02/03/2025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91925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02/03/2025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62231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02/03/2025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12582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E19546-9F3B-4AC0-BE56-4D4A57E426EA}"/>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54F77-4CA1-4E2B-A322-870AE0BDC623}" type="datetimeFigureOut">
              <a:rPr lang="en-GB" smtClean="0"/>
              <a:t>02/03/2025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1DD6-C817-40E7-BE71-C44A9D6CAB1F}" type="slidenum">
              <a:rPr lang="en-GB" smtClean="0"/>
              <a:t>‹#›</a:t>
            </a:fld>
            <a:endParaRPr lang="en-GB"/>
          </a:p>
        </p:txBody>
      </p:sp>
    </p:spTree>
    <p:extLst>
      <p:ext uri="{BB962C8B-B14F-4D97-AF65-F5344CB8AC3E}">
        <p14:creationId xmlns:p14="http://schemas.microsoft.com/office/powerpoint/2010/main" val="5984614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373F1-E9A6-4073-985A-968E9DB5DBE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40486392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83FC47-FE15-4C9D-B397-2F93091C3BF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0016285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slide" Target="slide187.xml"/><Relationship Id="rId21" Type="http://schemas.openxmlformats.org/officeDocument/2006/relationships/slide" Target="slide147.xml"/><Relationship Id="rId42" Type="http://schemas.openxmlformats.org/officeDocument/2006/relationships/slide" Target="slide215.xml"/><Relationship Id="rId47" Type="http://schemas.openxmlformats.org/officeDocument/2006/relationships/slide" Target="slide250.xml"/><Relationship Id="rId63" Type="http://schemas.openxmlformats.org/officeDocument/2006/relationships/slide" Target="slide312.xml"/><Relationship Id="rId68" Type="http://schemas.openxmlformats.org/officeDocument/2006/relationships/slide" Target="slide51.xml"/><Relationship Id="rId84" Type="http://schemas.openxmlformats.org/officeDocument/2006/relationships/slide" Target="slide1032.xml"/><Relationship Id="rId16" Type="http://schemas.openxmlformats.org/officeDocument/2006/relationships/slide" Target="slide79.xml"/><Relationship Id="rId11" Type="http://schemas.openxmlformats.org/officeDocument/2006/relationships/slide" Target="slide73.xml"/><Relationship Id="rId32" Type="http://schemas.openxmlformats.org/officeDocument/2006/relationships/slide" Target="slide199.xml"/><Relationship Id="rId37" Type="http://schemas.openxmlformats.org/officeDocument/2006/relationships/slide" Target="slide205.xml"/><Relationship Id="rId53" Type="http://schemas.openxmlformats.org/officeDocument/2006/relationships/slide" Target="slide262.xml"/><Relationship Id="rId58" Type="http://schemas.openxmlformats.org/officeDocument/2006/relationships/slide" Target="slide284.xml"/><Relationship Id="rId74" Type="http://schemas.openxmlformats.org/officeDocument/2006/relationships/slide" Target="slide516.xml"/><Relationship Id="rId79" Type="http://schemas.openxmlformats.org/officeDocument/2006/relationships/slide" Target="slide657.xml"/><Relationship Id="rId5" Type="http://schemas.openxmlformats.org/officeDocument/2006/relationships/slide" Target="slide39.xml"/><Relationship Id="rId61" Type="http://schemas.openxmlformats.org/officeDocument/2006/relationships/slide" Target="slide308.xml"/><Relationship Id="rId82" Type="http://schemas.openxmlformats.org/officeDocument/2006/relationships/slide" Target="slide793.xml"/><Relationship Id="rId19" Type="http://schemas.openxmlformats.org/officeDocument/2006/relationships/slide" Target="slide118.xml"/><Relationship Id="rId14" Type="http://schemas.openxmlformats.org/officeDocument/2006/relationships/slide" Target="slide83.xml"/><Relationship Id="rId22" Type="http://schemas.openxmlformats.org/officeDocument/2006/relationships/slide" Target="slide132.xml"/><Relationship Id="rId27" Type="http://schemas.openxmlformats.org/officeDocument/2006/relationships/slide" Target="slide169.xml"/><Relationship Id="rId30" Type="http://schemas.openxmlformats.org/officeDocument/2006/relationships/slide" Target="slide191.xml"/><Relationship Id="rId35" Type="http://schemas.openxmlformats.org/officeDocument/2006/relationships/slide" Target="slide201.xml"/><Relationship Id="rId43" Type="http://schemas.openxmlformats.org/officeDocument/2006/relationships/slide" Target="slide217.xml"/><Relationship Id="rId48" Type="http://schemas.openxmlformats.org/officeDocument/2006/relationships/slide" Target="slide252.xml"/><Relationship Id="rId56" Type="http://schemas.openxmlformats.org/officeDocument/2006/relationships/slide" Target="slide288.xml"/><Relationship Id="rId64" Type="http://schemas.openxmlformats.org/officeDocument/2006/relationships/slide" Target="slide310.xml"/><Relationship Id="rId69" Type="http://schemas.openxmlformats.org/officeDocument/2006/relationships/slide" Target="slide322.xml"/><Relationship Id="rId77" Type="http://schemas.openxmlformats.org/officeDocument/2006/relationships/slide" Target="slide606.xml"/><Relationship Id="rId8" Type="http://schemas.openxmlformats.org/officeDocument/2006/relationships/slide" Target="slide71.xml"/><Relationship Id="rId51" Type="http://schemas.openxmlformats.org/officeDocument/2006/relationships/slide" Target="slide258.xml"/><Relationship Id="rId72" Type="http://schemas.openxmlformats.org/officeDocument/2006/relationships/slide" Target="slide453.xml"/><Relationship Id="rId80" Type="http://schemas.openxmlformats.org/officeDocument/2006/relationships/slide" Target="slide678.xml"/><Relationship Id="rId3" Type="http://schemas.openxmlformats.org/officeDocument/2006/relationships/slide" Target="slide25.xml"/><Relationship Id="rId12" Type="http://schemas.openxmlformats.org/officeDocument/2006/relationships/slide" Target="slide75.xml"/><Relationship Id="rId17" Type="http://schemas.openxmlformats.org/officeDocument/2006/relationships/slide" Target="slide85.xml"/><Relationship Id="rId25" Type="http://schemas.openxmlformats.org/officeDocument/2006/relationships/slide" Target="slide165.xml"/><Relationship Id="rId33" Type="http://schemas.openxmlformats.org/officeDocument/2006/relationships/slide" Target="slide197.xml"/><Relationship Id="rId38" Type="http://schemas.openxmlformats.org/officeDocument/2006/relationships/slide" Target="slide211.xml"/><Relationship Id="rId46" Type="http://schemas.openxmlformats.org/officeDocument/2006/relationships/slide" Target="slide229.xml"/><Relationship Id="rId59" Type="http://schemas.openxmlformats.org/officeDocument/2006/relationships/slide" Target="slide304.xml"/><Relationship Id="rId67" Type="http://schemas.openxmlformats.org/officeDocument/2006/relationships/slide" Target="slide320.xml"/><Relationship Id="rId20" Type="http://schemas.openxmlformats.org/officeDocument/2006/relationships/slide" Target="slide149.xml"/><Relationship Id="rId41" Type="http://schemas.openxmlformats.org/officeDocument/2006/relationships/slide" Target="slide213.xml"/><Relationship Id="rId54" Type="http://schemas.openxmlformats.org/officeDocument/2006/relationships/slide" Target="slide280.xml"/><Relationship Id="rId62" Type="http://schemas.openxmlformats.org/officeDocument/2006/relationships/slide" Target="slide314.xml"/><Relationship Id="rId70" Type="http://schemas.openxmlformats.org/officeDocument/2006/relationships/slide" Target="slide394.xml"/><Relationship Id="rId75" Type="http://schemas.openxmlformats.org/officeDocument/2006/relationships/slide" Target="slide536.xml"/><Relationship Id="rId83" Type="http://schemas.openxmlformats.org/officeDocument/2006/relationships/slide" Target="slide764.xml"/><Relationship Id="rId1" Type="http://schemas.openxmlformats.org/officeDocument/2006/relationships/slideLayout" Target="../slideLayouts/slideLayout1.xml"/><Relationship Id="rId6" Type="http://schemas.openxmlformats.org/officeDocument/2006/relationships/slide" Target="slide41.xml"/><Relationship Id="rId15" Type="http://schemas.openxmlformats.org/officeDocument/2006/relationships/slide" Target="slide81.xml"/><Relationship Id="rId23" Type="http://schemas.openxmlformats.org/officeDocument/2006/relationships/slide" Target="slide161.xml"/><Relationship Id="rId28" Type="http://schemas.openxmlformats.org/officeDocument/2006/relationships/slide" Target="slide167.xml"/><Relationship Id="rId36" Type="http://schemas.openxmlformats.org/officeDocument/2006/relationships/slide" Target="slide203.xml"/><Relationship Id="rId49" Type="http://schemas.openxmlformats.org/officeDocument/2006/relationships/slide" Target="slide254.xml"/><Relationship Id="rId57" Type="http://schemas.openxmlformats.org/officeDocument/2006/relationships/slide" Target="slide286.xml"/><Relationship Id="rId10" Type="http://schemas.openxmlformats.org/officeDocument/2006/relationships/slide" Target="slide45.xml"/><Relationship Id="rId31" Type="http://schemas.openxmlformats.org/officeDocument/2006/relationships/slide" Target="slide193.xml"/><Relationship Id="rId44" Type="http://schemas.openxmlformats.org/officeDocument/2006/relationships/slide" Target="slide248.xml"/><Relationship Id="rId52" Type="http://schemas.openxmlformats.org/officeDocument/2006/relationships/slide" Target="slide256.xml"/><Relationship Id="rId60" Type="http://schemas.openxmlformats.org/officeDocument/2006/relationships/slide" Target="slide306.xml"/><Relationship Id="rId65" Type="http://schemas.openxmlformats.org/officeDocument/2006/relationships/slide" Target="slide316.xml"/><Relationship Id="rId73" Type="http://schemas.openxmlformats.org/officeDocument/2006/relationships/slide" Target="slide451.xml"/><Relationship Id="rId78" Type="http://schemas.openxmlformats.org/officeDocument/2006/relationships/slide" Target="slide620.xml"/><Relationship Id="rId81" Type="http://schemas.openxmlformats.org/officeDocument/2006/relationships/slide" Target="slide725.xml"/><Relationship Id="rId4" Type="http://schemas.openxmlformats.org/officeDocument/2006/relationships/slide" Target="slide3.xml"/><Relationship Id="rId9" Type="http://schemas.openxmlformats.org/officeDocument/2006/relationships/slide" Target="slide47.xml"/><Relationship Id="rId13" Type="http://schemas.openxmlformats.org/officeDocument/2006/relationships/slide" Target="slide77.xml"/><Relationship Id="rId18" Type="http://schemas.openxmlformats.org/officeDocument/2006/relationships/slide" Target="slide99.xml"/><Relationship Id="rId39" Type="http://schemas.openxmlformats.org/officeDocument/2006/relationships/slide" Target="slide209.xml"/><Relationship Id="rId34" Type="http://schemas.openxmlformats.org/officeDocument/2006/relationships/slide" Target="slide195.xml"/><Relationship Id="rId50" Type="http://schemas.openxmlformats.org/officeDocument/2006/relationships/slide" Target="slide260.xml"/><Relationship Id="rId55" Type="http://schemas.openxmlformats.org/officeDocument/2006/relationships/slide" Target="slide282.xml"/><Relationship Id="rId76" Type="http://schemas.openxmlformats.org/officeDocument/2006/relationships/slide" Target="slide566.xml"/><Relationship Id="rId7" Type="http://schemas.openxmlformats.org/officeDocument/2006/relationships/slide" Target="slide43.xml"/><Relationship Id="rId71" Type="http://schemas.openxmlformats.org/officeDocument/2006/relationships/slide" Target="slide416.xml"/><Relationship Id="rId2" Type="http://schemas.openxmlformats.org/officeDocument/2006/relationships/slide" Target="slide37.xml"/><Relationship Id="rId29" Type="http://schemas.openxmlformats.org/officeDocument/2006/relationships/slide" Target="slide189.xml"/><Relationship Id="rId24" Type="http://schemas.openxmlformats.org/officeDocument/2006/relationships/slide" Target="slide163.xml"/><Relationship Id="rId40" Type="http://schemas.openxmlformats.org/officeDocument/2006/relationships/slide" Target="slide207.xml"/><Relationship Id="rId45" Type="http://schemas.openxmlformats.org/officeDocument/2006/relationships/slide" Target="slide231.xml"/><Relationship Id="rId66" Type="http://schemas.openxmlformats.org/officeDocument/2006/relationships/slide" Target="slide3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1.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3.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5.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0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26.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28.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0.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6.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22.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69.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1.xml.rels><?xml version="1.0" encoding="UTF-8" standalone="yes"?>
<Relationships xmlns="http://schemas.openxmlformats.org/package/2006/relationships"><Relationship Id="rId2" Type="http://schemas.openxmlformats.org/officeDocument/2006/relationships/slide" Target="slide262.xml"/><Relationship Id="rId1" Type="http://schemas.openxmlformats.org/officeDocument/2006/relationships/slideLayout" Target="../slideLayouts/slideLayout22.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3.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5.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7.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9.xml.rels><?xml version="1.0" encoding="UTF-8" standalone="yes"?>
<Relationships xmlns="http://schemas.openxmlformats.org/package/2006/relationships"><Relationship Id="rId2" Type="http://schemas.openxmlformats.org/officeDocument/2006/relationships/slide" Target="slide843.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1.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3.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5.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7.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89.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1.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3.xml.rels><?xml version="1.0" encoding="UTF-8" standalone="yes"?>
<Relationships xmlns="http://schemas.openxmlformats.org/package/2006/relationships"><Relationship Id="rId2" Type="http://schemas.openxmlformats.org/officeDocument/2006/relationships/slide" Target="slide1569.xml"/><Relationship Id="rId1" Type="http://schemas.openxmlformats.org/officeDocument/2006/relationships/slideLayout" Target="../slideLayouts/slideLayout22.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5.xml.rels><?xml version="1.0" encoding="UTF-8" standalone="yes"?>
<Relationships xmlns="http://schemas.openxmlformats.org/package/2006/relationships"><Relationship Id="rId2" Type="http://schemas.openxmlformats.org/officeDocument/2006/relationships/slide" Target="slide169.xml"/><Relationship Id="rId1" Type="http://schemas.openxmlformats.org/officeDocument/2006/relationships/slideLayout" Target="../slideLayouts/slideLayout22.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7.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9.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1.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3.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5.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7.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9.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1.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3.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7.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9.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1.xml.rels><?xml version="1.0" encoding="UTF-8" standalone="yes"?>
<Relationships xmlns="http://schemas.openxmlformats.org/package/2006/relationships"><Relationship Id="rId2" Type="http://schemas.openxmlformats.org/officeDocument/2006/relationships/slide" Target="slide812.xml"/><Relationship Id="rId1" Type="http://schemas.openxmlformats.org/officeDocument/2006/relationships/slideLayout" Target="../slideLayouts/slideLayout22.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3.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22.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5.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7.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9.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1.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22.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3.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5.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7.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9.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1.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3.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22.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5.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22.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7.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7.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22.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9.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1.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3.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5.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7.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9.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1.xml.rels><?xml version="1.0" encoding="UTF-8" standalone="yes"?>
<Relationships xmlns="http://schemas.openxmlformats.org/package/2006/relationships"><Relationship Id="rId2" Type="http://schemas.openxmlformats.org/officeDocument/2006/relationships/slide" Target="slide1785.xml"/><Relationship Id="rId1" Type="http://schemas.openxmlformats.org/officeDocument/2006/relationships/slideLayout" Target="../slideLayouts/slideLayout22.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3.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7.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9.xml.rels><?xml version="1.0" encoding="UTF-8" standalone="yes"?>
<Relationships xmlns="http://schemas.openxmlformats.org/package/2006/relationships"><Relationship Id="rId2" Type="http://schemas.openxmlformats.org/officeDocument/2006/relationships/slide" Target="slide231.xml"/><Relationship Id="rId1" Type="http://schemas.openxmlformats.org/officeDocument/2006/relationships/slideLayout" Target="../slideLayouts/slideLayout2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1.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3.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5.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2.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4.xml.rels><?xml version="1.0" encoding="UTF-8" standalone="yes"?>
<Relationships xmlns="http://schemas.openxmlformats.org/package/2006/relationships"><Relationship Id="rId2" Type="http://schemas.openxmlformats.org/officeDocument/2006/relationships/slide" Target="slide628.xml"/><Relationship Id="rId1" Type="http://schemas.openxmlformats.org/officeDocument/2006/relationships/slideLayout" Target="../slideLayouts/slideLayout6.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6.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8.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0.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2.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4.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6.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8.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40.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2.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4.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6.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8.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50.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2.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4.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6.xml.rels><?xml version="1.0" encoding="UTF-8" standalone="yes"?>
<Relationships xmlns="http://schemas.openxmlformats.org/package/2006/relationships"><Relationship Id="rId2" Type="http://schemas.openxmlformats.org/officeDocument/2006/relationships/slide" Target="slide812.xml"/><Relationship Id="rId1" Type="http://schemas.openxmlformats.org/officeDocument/2006/relationships/slideLayout" Target="../slideLayouts/slideLayout22.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8.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0.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2.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4.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6.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22.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8.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87.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89.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1.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6.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8.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2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1.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3.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5.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9.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1.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3.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5.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2.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05.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07.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09.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1.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3.xml.rels><?xml version="1.0" encoding="UTF-8" standalone="yes"?>
<Relationships xmlns="http://schemas.openxmlformats.org/package/2006/relationships"><Relationship Id="rId2" Type="http://schemas.openxmlformats.org/officeDocument/2006/relationships/slide" Target="slide217.xml"/><Relationship Id="rId1" Type="http://schemas.openxmlformats.org/officeDocument/2006/relationships/slideLayout" Target="../slideLayouts/slideLayout22.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5.xml.rels><?xml version="1.0" encoding="UTF-8" standalone="yes"?>
<Relationships xmlns="http://schemas.openxmlformats.org/package/2006/relationships"><Relationship Id="rId2" Type="http://schemas.openxmlformats.org/officeDocument/2006/relationships/slide" Target="slide812.xml"/><Relationship Id="rId1" Type="http://schemas.openxmlformats.org/officeDocument/2006/relationships/slideLayout" Target="../slideLayouts/slideLayout22.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7.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9.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21.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2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0.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2.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4.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3.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1.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3.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5.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7.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9.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2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3.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5.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7.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9.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1.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3.xml.rels><?xml version="1.0" encoding="UTF-8" standalone="yes"?>
<Relationships xmlns="http://schemas.openxmlformats.org/package/2006/relationships"><Relationship Id="rId2" Type="http://schemas.openxmlformats.org/officeDocument/2006/relationships/slide" Target="slide1456.xml"/><Relationship Id="rId1" Type="http://schemas.openxmlformats.org/officeDocument/2006/relationships/slideLayout" Target="../slideLayouts/slideLayout22.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7.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9.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1.xml.rels><?xml version="1.0" encoding="UTF-8" standalone="yes"?>
<Relationships xmlns="http://schemas.openxmlformats.org/package/2006/relationships"><Relationship Id="rId2" Type="http://schemas.openxmlformats.org/officeDocument/2006/relationships/slide" Target="slide358.xml"/><Relationship Id="rId1" Type="http://schemas.openxmlformats.org/officeDocument/2006/relationships/slideLayout" Target="../slideLayouts/slideLayout2.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3.xml.rels><?xml version="1.0" encoding="UTF-8" standalone="yes"?>
<Relationships xmlns="http://schemas.openxmlformats.org/package/2006/relationships"><Relationship Id="rId2" Type="http://schemas.openxmlformats.org/officeDocument/2006/relationships/slide" Target="slide1946.xml"/><Relationship Id="rId1" Type="http://schemas.openxmlformats.org/officeDocument/2006/relationships/slideLayout" Target="../slideLayouts/slideLayout22.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5.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7.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5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15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1.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5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3.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15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5.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5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5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99.xml.rels><?xml version="1.0" encoding="UTF-8" standalone="yes"?>
<Relationships xmlns="http://schemas.openxmlformats.org/package/2006/relationships"><Relationship Id="rId2" Type="http://schemas.openxmlformats.org/officeDocument/2006/relationships/slide" Target="slide134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1.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6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3.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16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5.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6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7.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6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9.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6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11.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16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13.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6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15.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16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1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16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16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xml.rels><?xml version="1.0" encoding="UTF-8" standalone="yes"?>
<Relationships xmlns="http://schemas.openxmlformats.org/package/2006/relationships"><Relationship Id="rId2" Type="http://schemas.openxmlformats.org/officeDocument/2006/relationships/slide" Target="slide149.xml"/><Relationship Id="rId1" Type="http://schemas.openxmlformats.org/officeDocument/2006/relationships/slideLayout" Target="../slideLayouts/slideLayout22.xml"/></Relationships>
</file>

<file path=ppt/slides/_rels/slide16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3.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6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5.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16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3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16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6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16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68.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6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88.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16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690.xml.rels><?xml version="1.0" encoding="UTF-8" standalone="yes"?>
<Relationships xmlns="http://schemas.openxmlformats.org/package/2006/relationships"><Relationship Id="rId2" Type="http://schemas.openxmlformats.org/officeDocument/2006/relationships/slide" Target="slide1048.xml"/><Relationship Id="rId1" Type="http://schemas.openxmlformats.org/officeDocument/2006/relationships/slideLayout" Target="../slideLayouts/slideLayout22.xml"/></Relationships>
</file>

<file path=ppt/slides/_rels/slide16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2.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6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4.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16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6.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6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8.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6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00.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7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02.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7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04.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7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06.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17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08.xml.rels><?xml version="1.0" encoding="UTF-8" standalone="yes"?>
<Relationships xmlns="http://schemas.openxmlformats.org/package/2006/relationships"><Relationship Id="rId2" Type="http://schemas.openxmlformats.org/officeDocument/2006/relationships/slide" Target="slide812.xml"/><Relationship Id="rId1" Type="http://schemas.openxmlformats.org/officeDocument/2006/relationships/slideLayout" Target="../slideLayouts/slideLayout22.xml"/></Relationships>
</file>

<file path=ppt/slides/_rels/slide17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10.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7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2.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7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4.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7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17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8.xml.rels><?xml version="1.0" encoding="UTF-8" standalone="yes"?>
<Relationships xmlns="http://schemas.openxmlformats.org/package/2006/relationships"><Relationship Id="rId2" Type="http://schemas.openxmlformats.org/officeDocument/2006/relationships/slide" Target="slide1149.xml"/><Relationship Id="rId1" Type="http://schemas.openxmlformats.org/officeDocument/2006/relationships/slideLayout" Target="../slideLayouts/slideLayout22.xml"/></Relationships>
</file>

<file path=ppt/slides/_rels/slide17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30.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17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32.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17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4.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7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6.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17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38.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7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40.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7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2.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7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4.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17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6.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7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48.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7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50.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7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17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17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6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7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69.xml.rels><?xml version="1.0" encoding="UTF-8" standalone="yes"?>
<Relationships xmlns="http://schemas.openxmlformats.org/package/2006/relationships"><Relationship Id="rId2" Type="http://schemas.openxmlformats.org/officeDocument/2006/relationships/slide" Target="slide1007.xml"/><Relationship Id="rId1" Type="http://schemas.openxmlformats.org/officeDocument/2006/relationships/slideLayout" Target="../slideLayouts/slideLayout2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71.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7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73.xml.rels><?xml version="1.0" encoding="UTF-8" standalone="yes"?>
<Relationships xmlns="http://schemas.openxmlformats.org/package/2006/relationships"><Relationship Id="rId2" Type="http://schemas.openxmlformats.org/officeDocument/2006/relationships/slide" Target="slide169.xml"/><Relationship Id="rId1" Type="http://schemas.openxmlformats.org/officeDocument/2006/relationships/slideLayout" Target="../slideLayouts/slideLayout17.xml"/></Relationships>
</file>

<file path=ppt/slides/_rels/slide17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75.xml.rels><?xml version="1.0" encoding="UTF-8" standalone="yes"?>
<Relationships xmlns="http://schemas.openxmlformats.org/package/2006/relationships"><Relationship Id="rId2" Type="http://schemas.openxmlformats.org/officeDocument/2006/relationships/slide" Target="slide1377.xml"/><Relationship Id="rId1" Type="http://schemas.openxmlformats.org/officeDocument/2006/relationships/slideLayout" Target="../slideLayouts/slideLayout22.xml"/></Relationships>
</file>

<file path=ppt/slides/_rels/slide17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77.xml.rels><?xml version="1.0" encoding="UTF-8" standalone="yes"?>
<Relationships xmlns="http://schemas.openxmlformats.org/package/2006/relationships"><Relationship Id="rId2" Type="http://schemas.openxmlformats.org/officeDocument/2006/relationships/slide" Target="slide398.xml"/><Relationship Id="rId1" Type="http://schemas.openxmlformats.org/officeDocument/2006/relationships/slideLayout" Target="../slideLayouts/slideLayout22.xml"/></Relationships>
</file>

<file path=ppt/slides/_rels/slide17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79.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81.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7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83.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17.xml"/></Relationships>
</file>

<file path=ppt/slides/_rels/slide17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7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5.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17.xml"/></Relationships>
</file>

<file path=ppt/slides/_rels/slide18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7.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8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09.xml.rels><?xml version="1.0" encoding="UTF-8" standalone="yes"?>
<Relationships xmlns="http://schemas.openxmlformats.org/package/2006/relationships"><Relationship Id="rId2" Type="http://schemas.openxmlformats.org/officeDocument/2006/relationships/slide" Target="slide1344.xml"/><Relationship Id="rId1" Type="http://schemas.openxmlformats.org/officeDocument/2006/relationships/slideLayout" Target="../slideLayouts/slideLayout2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18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18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27.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8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29.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1.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8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3.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18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8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7.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8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9.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4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18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18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5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9.xml"/></Relationships>
</file>

<file path=ppt/slides/_rels/slide18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18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8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71.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18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18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9.xml"/></Relationships>
</file>

<file path=ppt/slides/_rels/slide18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18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18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9.xml"/></Relationships>
</file>

<file path=ppt/slides/_rels/slide18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9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9.xml"/></Relationships>
</file>

<file path=ppt/slides/_rels/slide191.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xml"/></Relationships>
</file>

<file path=ppt/slides/_rels/slide19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9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9.xml"/></Relationships>
</file>

<file path=ppt/slides/_rels/slide19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19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4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9.xml"/></Relationships>
</file>

<file path=ppt/slides/_rels/slide19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9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xml"/></Relationships>
</file>

<file path=ppt/slides/_rels/slide19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5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9.xml"/></Relationships>
</file>

<file path=ppt/slides/_rels/slide19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6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9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7.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19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7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9.xml"/></Relationships>
</file>

<file path=ppt/slides/_rels/slide19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78.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19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8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9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9.xml"/></Relationships>
</file>

<file path=ppt/slides/_rels/slide19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9.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19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1344.xml"/><Relationship Id="rId18" Type="http://schemas.openxmlformats.org/officeDocument/2006/relationships/slide" Target="slide1752.xml"/><Relationship Id="rId26" Type="http://schemas.openxmlformats.org/officeDocument/2006/relationships/slide" Target="slide1946.xml"/><Relationship Id="rId3" Type="http://schemas.openxmlformats.org/officeDocument/2006/relationships/slide" Target="slide25.xml"/><Relationship Id="rId21" Type="http://schemas.openxmlformats.org/officeDocument/2006/relationships/slide" Target="slide1767.xml"/><Relationship Id="rId7" Type="http://schemas.openxmlformats.org/officeDocument/2006/relationships/slide" Target="slide43.xml"/><Relationship Id="rId12" Type="http://schemas.openxmlformats.org/officeDocument/2006/relationships/slide" Target="slide1197.xml"/><Relationship Id="rId17" Type="http://schemas.openxmlformats.org/officeDocument/2006/relationships/slide" Target="slide1670.xml"/><Relationship Id="rId25" Type="http://schemas.openxmlformats.org/officeDocument/2006/relationships/slide" Target="slide1835.xml"/><Relationship Id="rId2" Type="http://schemas.openxmlformats.org/officeDocument/2006/relationships/slide" Target="slide1637.xml"/><Relationship Id="rId16" Type="http://schemas.openxmlformats.org/officeDocument/2006/relationships/slide" Target="slide1613.xml"/><Relationship Id="rId20" Type="http://schemas.openxmlformats.org/officeDocument/2006/relationships/slide" Target="slide1748.xml"/><Relationship Id="rId29" Type="http://schemas.openxmlformats.org/officeDocument/2006/relationships/slide" Target="slide1963.xml"/><Relationship Id="rId1" Type="http://schemas.openxmlformats.org/officeDocument/2006/relationships/slideLayout" Target="../slideLayouts/slideLayout1.xml"/><Relationship Id="rId6" Type="http://schemas.openxmlformats.org/officeDocument/2006/relationships/slide" Target="slide41.xml"/><Relationship Id="rId11" Type="http://schemas.openxmlformats.org/officeDocument/2006/relationships/slide" Target="slide51.xml"/><Relationship Id="rId24" Type="http://schemas.openxmlformats.org/officeDocument/2006/relationships/slide" Target="slide1785.xml"/><Relationship Id="rId5" Type="http://schemas.openxmlformats.org/officeDocument/2006/relationships/slide" Target="slide39.xml"/><Relationship Id="rId15" Type="http://schemas.openxmlformats.org/officeDocument/2006/relationships/slide" Target="slide1601.xml"/><Relationship Id="rId23" Type="http://schemas.openxmlformats.org/officeDocument/2006/relationships/slide" Target="slide1771.xml"/><Relationship Id="rId28" Type="http://schemas.openxmlformats.org/officeDocument/2006/relationships/slide" Target="slide1914.xml"/><Relationship Id="rId10" Type="http://schemas.openxmlformats.org/officeDocument/2006/relationships/slide" Target="slide1143.xml"/><Relationship Id="rId19" Type="http://schemas.openxmlformats.org/officeDocument/2006/relationships/slide" Target="slide1750.xml"/><Relationship Id="rId31" Type="http://schemas.openxmlformats.org/officeDocument/2006/relationships/slide" Target="slide1980.xml"/><Relationship Id="rId4" Type="http://schemas.openxmlformats.org/officeDocument/2006/relationships/slide" Target="slide3.xml"/><Relationship Id="rId9" Type="http://schemas.openxmlformats.org/officeDocument/2006/relationships/slide" Target="slide45.xml"/><Relationship Id="rId14" Type="http://schemas.openxmlformats.org/officeDocument/2006/relationships/slide" Target="slide1599.xml"/><Relationship Id="rId22" Type="http://schemas.openxmlformats.org/officeDocument/2006/relationships/slide" Target="slide1769.xml"/><Relationship Id="rId27" Type="http://schemas.openxmlformats.org/officeDocument/2006/relationships/slide" Target="slide1933.xml"/><Relationship Id="rId30" Type="http://schemas.openxmlformats.org/officeDocument/2006/relationships/slide" Target="slide19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1.xml.rels><?xml version="1.0" encoding="UTF-8" standalone="yes"?>
<Relationships xmlns="http://schemas.openxmlformats.org/package/2006/relationships"><Relationship Id="rId2" Type="http://schemas.openxmlformats.org/officeDocument/2006/relationships/slide" Target="slide1149.xml"/><Relationship Id="rId1" Type="http://schemas.openxmlformats.org/officeDocument/2006/relationships/slideLayout" Target="../slideLayouts/slideLayout2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3.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5.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7.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9.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1.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3.xml.rels><?xml version="1.0" encoding="UTF-8" standalone="yes"?>
<Relationships xmlns="http://schemas.openxmlformats.org/package/2006/relationships"><Relationship Id="rId2" Type="http://schemas.openxmlformats.org/officeDocument/2006/relationships/slide" Target="slide1149.xml"/><Relationship Id="rId1" Type="http://schemas.openxmlformats.org/officeDocument/2006/relationships/slideLayout" Target="../slideLayouts/slideLayout2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5.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9.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8.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2.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4.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6.xml.rels><?xml version="1.0" encoding="UTF-8" standalone="yes"?>
<Relationships xmlns="http://schemas.openxmlformats.org/package/2006/relationships"><Relationship Id="rId2" Type="http://schemas.openxmlformats.org/officeDocument/2006/relationships/slide" Target="slide1716.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8.xml.rels><?xml version="1.0" encoding="UTF-8" standalone="yes"?>
<Relationships xmlns="http://schemas.openxmlformats.org/package/2006/relationships"><Relationship Id="rId2" Type="http://schemas.openxmlformats.org/officeDocument/2006/relationships/slide" Target="slide1048.xml"/><Relationship Id="rId1" Type="http://schemas.openxmlformats.org/officeDocument/2006/relationships/slideLayout" Target="../slideLayouts/slideLayout2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0.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0.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2.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4.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6.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4.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6.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8.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0.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2.xml.rels><?xml version="1.0" encoding="UTF-8" standalone="yes"?>
<Relationships xmlns="http://schemas.openxmlformats.org/package/2006/relationships"><Relationship Id="rId2" Type="http://schemas.openxmlformats.org/officeDocument/2006/relationships/slide" Target="slide566.xml"/><Relationship Id="rId1" Type="http://schemas.openxmlformats.org/officeDocument/2006/relationships/slideLayout" Target="../slideLayouts/slideLayout2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4.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2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6.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8.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0.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2" Type="http://schemas.openxmlformats.org/officeDocument/2006/relationships/slide" Target="slide1270.xml"/><Relationship Id="rId1" Type="http://schemas.openxmlformats.org/officeDocument/2006/relationships/slideLayout" Target="../slideLayouts/slideLayout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4.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6.xml.rels><?xml version="1.0" encoding="UTF-8" standalone="yes"?>
<Relationships xmlns="http://schemas.openxmlformats.org/package/2006/relationships"><Relationship Id="rId2" Type="http://schemas.openxmlformats.org/officeDocument/2006/relationships/slide" Target="slide169.xml"/><Relationship Id="rId1" Type="http://schemas.openxmlformats.org/officeDocument/2006/relationships/slideLayout" Target="../slideLayouts/slideLayout2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4.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6.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4.xml.rels><?xml version="1.0" encoding="UTF-8" standalone="yes"?>
<Relationships xmlns="http://schemas.openxmlformats.org/package/2006/relationships"><Relationship Id="rId2" Type="http://schemas.openxmlformats.org/officeDocument/2006/relationships/slide" Target="slide1569.xml"/><Relationship Id="rId1" Type="http://schemas.openxmlformats.org/officeDocument/2006/relationships/slideLayout" Target="../slideLayouts/slideLayout2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7.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9.xml.rels><?xml version="1.0" encoding="UTF-8" standalone="yes"?>
<Relationships xmlns="http://schemas.openxmlformats.org/package/2006/relationships"><Relationship Id="rId2" Type="http://schemas.openxmlformats.org/officeDocument/2006/relationships/slide" Target="slide114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1.xml.rels><?xml version="1.0" encoding="UTF-8" standalone="yes"?>
<Relationships xmlns="http://schemas.openxmlformats.org/package/2006/relationships"><Relationship Id="rId2" Type="http://schemas.openxmlformats.org/officeDocument/2006/relationships/slide" Target="slide1320.xml"/><Relationship Id="rId1" Type="http://schemas.openxmlformats.org/officeDocument/2006/relationships/slideLayout" Target="../slideLayouts/slideLayout2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3.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8.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4.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4.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6.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8.xml.rels><?xml version="1.0" encoding="UTF-8" standalone="yes"?>
<Relationships xmlns="http://schemas.openxmlformats.org/package/2006/relationships"><Relationship Id="rId2" Type="http://schemas.openxmlformats.org/officeDocument/2006/relationships/slide" Target="slide1569.xml"/><Relationship Id="rId1" Type="http://schemas.openxmlformats.org/officeDocument/2006/relationships/slideLayout" Target="../slideLayouts/slideLayout2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0.xml.rels><?xml version="1.0" encoding="UTF-8" standalone="yes"?>
<Relationships xmlns="http://schemas.openxmlformats.org/package/2006/relationships"><Relationship Id="rId2" Type="http://schemas.openxmlformats.org/officeDocument/2006/relationships/slide" Target="slide1344.xml"/><Relationship Id="rId1" Type="http://schemas.openxmlformats.org/officeDocument/2006/relationships/slideLayout" Target="../slideLayouts/slideLayout2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2.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4.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6.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8.xml.rels><?xml version="1.0" encoding="UTF-8" standalone="yes"?>
<Relationships xmlns="http://schemas.openxmlformats.org/package/2006/relationships"><Relationship Id="rId2" Type="http://schemas.openxmlformats.org/officeDocument/2006/relationships/slide" Target="slide1048.xml"/><Relationship Id="rId1" Type="http://schemas.openxmlformats.org/officeDocument/2006/relationships/slideLayout" Target="../slideLayouts/slideLayout2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00.xml.rels><?xml version="1.0" encoding="UTF-8" standalone="yes"?>
<Relationships xmlns="http://schemas.openxmlformats.org/package/2006/relationships"><Relationship Id="rId2" Type="http://schemas.openxmlformats.org/officeDocument/2006/relationships/slide" Target="slide1149.xml"/><Relationship Id="rId1" Type="http://schemas.openxmlformats.org/officeDocument/2006/relationships/slideLayout" Target="../slideLayouts/slideLayout2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2.xml.rels><?xml version="1.0" encoding="UTF-8" standalone="yes"?>
<Relationships xmlns="http://schemas.openxmlformats.org/package/2006/relationships"><Relationship Id="rId2" Type="http://schemas.openxmlformats.org/officeDocument/2006/relationships/slide" Target="slide985.xml"/><Relationship Id="rId1" Type="http://schemas.openxmlformats.org/officeDocument/2006/relationships/slideLayout" Target="../slideLayouts/slideLayout2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4.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6.xml.rels><?xml version="1.0" encoding="UTF-8" standalone="yes"?>
<Relationships xmlns="http://schemas.openxmlformats.org/package/2006/relationships"><Relationship Id="rId2" Type="http://schemas.openxmlformats.org/officeDocument/2006/relationships/slide" Target="slide1569.xml"/><Relationship Id="rId1" Type="http://schemas.openxmlformats.org/officeDocument/2006/relationships/slideLayout" Target="../slideLayouts/slideLayout2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8.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0.xml.rels><?xml version="1.0" encoding="UTF-8" standalone="yes"?>
<Relationships xmlns="http://schemas.openxmlformats.org/package/2006/relationships"><Relationship Id="rId2" Type="http://schemas.openxmlformats.org/officeDocument/2006/relationships/slide" Target="slide169.xml"/><Relationship Id="rId1" Type="http://schemas.openxmlformats.org/officeDocument/2006/relationships/slideLayout" Target="../slideLayouts/slideLayout2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2.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4.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6.xml.rels><?xml version="1.0" encoding="UTF-8" standalone="yes"?>
<Relationships xmlns="http://schemas.openxmlformats.org/package/2006/relationships"><Relationship Id="rId2" Type="http://schemas.openxmlformats.org/officeDocument/2006/relationships/slide" Target="slide516.xml"/><Relationship Id="rId1" Type="http://schemas.openxmlformats.org/officeDocument/2006/relationships/slideLayout" Target="../slideLayouts/slideLayout2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8.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0.xml.rels><?xml version="1.0" encoding="UTF-8" standalone="yes"?>
<Relationships xmlns="http://schemas.openxmlformats.org/package/2006/relationships"><Relationship Id="rId2" Type="http://schemas.openxmlformats.org/officeDocument/2006/relationships/slide" Target="slide262.xml"/><Relationship Id="rId1" Type="http://schemas.openxmlformats.org/officeDocument/2006/relationships/slideLayout" Target="../slideLayouts/slideLayout2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2.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4.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6.xml.rels><?xml version="1.0" encoding="UTF-8" standalone="yes"?>
<Relationships xmlns="http://schemas.openxmlformats.org/package/2006/relationships"><Relationship Id="rId2" Type="http://schemas.openxmlformats.org/officeDocument/2006/relationships/slide" Target="slide1670.xml"/><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6.xml.rels><?xml version="1.0" encoding="UTF-8" standalone="yes"?>
<Relationships xmlns="http://schemas.openxmlformats.org/package/2006/relationships"><Relationship Id="rId2" Type="http://schemas.openxmlformats.org/officeDocument/2006/relationships/slide" Target="slide812.xml"/><Relationship Id="rId1" Type="http://schemas.openxmlformats.org/officeDocument/2006/relationships/slideLayout" Target="../slideLayouts/slideLayout2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8.xml.rels><?xml version="1.0" encoding="UTF-8" standalone="yes"?>
<Relationships xmlns="http://schemas.openxmlformats.org/package/2006/relationships"><Relationship Id="rId2" Type="http://schemas.openxmlformats.org/officeDocument/2006/relationships/slide" Target="slide1048.xml"/><Relationship Id="rId1" Type="http://schemas.openxmlformats.org/officeDocument/2006/relationships/slideLayout" Target="../slideLayouts/slideLayout2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0.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2.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1032.xml"/><Relationship Id="rId1" Type="http://schemas.openxmlformats.org/officeDocument/2006/relationships/slideLayout" Target="../slideLayouts/slideLayout2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2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3.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slide" Target="slide1752.xml"/><Relationship Id="rId1" Type="http://schemas.openxmlformats.org/officeDocument/2006/relationships/slideLayout" Target="../slideLayouts/slideLayout22.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1.xml.rels><?xml version="1.0" encoding="UTF-8" standalone="yes"?>
<Relationships xmlns="http://schemas.openxmlformats.org/package/2006/relationships"><Relationship Id="rId2" Type="http://schemas.openxmlformats.org/officeDocument/2006/relationships/slide" Target="slide491.xml"/><Relationship Id="rId1" Type="http://schemas.openxmlformats.org/officeDocument/2006/relationships/slideLayout" Target="../slideLayouts/slideLayout22.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0.xml.rels><?xml version="1.0" encoding="UTF-8" standalone="yes"?>
<Relationships xmlns="http://schemas.openxmlformats.org/package/2006/relationships"><Relationship Id="rId2" Type="http://schemas.openxmlformats.org/officeDocument/2006/relationships/slide" Target="slide416.xml"/><Relationship Id="rId1" Type="http://schemas.openxmlformats.org/officeDocument/2006/relationships/slideLayout" Target="../slideLayouts/slideLayout22.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2.xml.rels><?xml version="1.0" encoding="UTF-8" standalone="yes"?>
<Relationships xmlns="http://schemas.openxmlformats.org/package/2006/relationships"><Relationship Id="rId2" Type="http://schemas.openxmlformats.org/officeDocument/2006/relationships/slide" Target="slide1637.xml"/><Relationship Id="rId1" Type="http://schemas.openxmlformats.org/officeDocument/2006/relationships/slideLayout" Target="../slideLayouts/slideLayout2.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4.xml.rels><?xml version="1.0" encoding="UTF-8" standalone="yes"?>
<Relationships xmlns="http://schemas.openxmlformats.org/package/2006/relationships"><Relationship Id="rId2" Type="http://schemas.openxmlformats.org/officeDocument/2006/relationships/slide" Target="slide288.xml"/><Relationship Id="rId1" Type="http://schemas.openxmlformats.org/officeDocument/2006/relationships/slideLayout" Target="../slideLayouts/slideLayout22.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9.xml.rels><?xml version="1.0" encoding="UTF-8" standalone="yes"?>
<Relationships xmlns="http://schemas.openxmlformats.org/package/2006/relationships"><Relationship Id="rId2" Type="http://schemas.openxmlformats.org/officeDocument/2006/relationships/slide" Target="slide1423.xml"/><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1.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2.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3.xml.rels><?xml version="1.0" encoding="UTF-8" standalone="yes"?>
<Relationships xmlns="http://schemas.openxmlformats.org/package/2006/relationships"><Relationship Id="rId2" Type="http://schemas.openxmlformats.org/officeDocument/2006/relationships/slide" Target="slide1293.xml"/><Relationship Id="rId1" Type="http://schemas.openxmlformats.org/officeDocument/2006/relationships/slideLayout" Target="../slideLayouts/slideLayout22.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5.xml.rels><?xml version="1.0" encoding="UTF-8" standalone="yes"?>
<Relationships xmlns="http://schemas.openxmlformats.org/package/2006/relationships"><Relationship Id="rId2" Type="http://schemas.openxmlformats.org/officeDocument/2006/relationships/slide" Target="slide1569.xml"/><Relationship Id="rId1" Type="http://schemas.openxmlformats.org/officeDocument/2006/relationships/slideLayout" Target="../slideLayouts/slideLayout22.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7.xml.rels><?xml version="1.0" encoding="UTF-8" standalone="yes"?>
<Relationships xmlns="http://schemas.openxmlformats.org/package/2006/relationships"><Relationship Id="rId2" Type="http://schemas.openxmlformats.org/officeDocument/2006/relationships/slide" Target="slide536.xml"/><Relationship Id="rId1" Type="http://schemas.openxmlformats.org/officeDocument/2006/relationships/slideLayout" Target="../slideLayouts/slideLayout22.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9.xml.rels><?xml version="1.0" encoding="UTF-8" standalone="yes"?>
<Relationships xmlns="http://schemas.openxmlformats.org/package/2006/relationships"><Relationship Id="rId2" Type="http://schemas.openxmlformats.org/officeDocument/2006/relationships/slide" Target="slide455.xml"/><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1.xml.rels><?xml version="1.0" encoding="UTF-8" standalone="yes"?>
<Relationships xmlns="http://schemas.openxmlformats.org/package/2006/relationships"><Relationship Id="rId2" Type="http://schemas.openxmlformats.org/officeDocument/2006/relationships/slide" Target="slide764.xml"/><Relationship Id="rId1" Type="http://schemas.openxmlformats.org/officeDocument/2006/relationships/slideLayout" Target="../slideLayouts/slideLayout22.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3.xml.rels><?xml version="1.0" encoding="UTF-8" standalone="yes"?>
<Relationships xmlns="http://schemas.openxmlformats.org/package/2006/relationships"><Relationship Id="rId2" Type="http://schemas.openxmlformats.org/officeDocument/2006/relationships/slide" Target="slide1344.xml"/><Relationship Id="rId1" Type="http://schemas.openxmlformats.org/officeDocument/2006/relationships/slideLayout" Target="../slideLayouts/slideLayout22.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79CC811-99E9-47A4-A93C-1746B93AA900}"/>
              </a:ext>
            </a:extLst>
          </p:cNvPr>
          <p:cNvGraphicFramePr>
            <a:graphicFrameLocks noGrp="1"/>
          </p:cNvGraphicFramePr>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توت</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 name="Title 2">
            <a:extLst>
              <a:ext uri="{FF2B5EF4-FFF2-40B4-BE49-F238E27FC236}">
                <a16:creationId xmlns:a16="http://schemas.microsoft.com/office/drawing/2014/main" id="{14D92F37-68FB-4040-9B4A-D42C71292457}"/>
              </a:ext>
            </a:extLst>
          </p:cNvPr>
          <p:cNvSpPr txBox="1"/>
          <p:nvPr/>
        </p:nvSpPr>
        <p:spPr>
          <a:xfrm>
            <a:off x="-4" y="2506953"/>
            <a:ext cx="9144000" cy="2123658"/>
          </a:xfrm>
          <a:prstGeom prst="rect">
            <a:avLst/>
          </a:prstGeom>
          <a:noFill/>
        </p:spPr>
        <p:txBody>
          <a:bodyPr wrap="square" rtlCol="0">
            <a:spAutoFit/>
          </a:bodyPr>
          <a:lstStyle/>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القطمارس السنوي (ايام)</a:t>
            </a:r>
          </a:p>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 قرائات القداس</a:t>
            </a:r>
            <a:endParaRPr kumimoji="0" lang="en-GB"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endParaRPr>
          </a:p>
        </p:txBody>
      </p:sp>
      <p:sp>
        <p:nvSpPr>
          <p:cNvPr id="12" name="Rectangle 11">
            <a:hlinkClick r:id="rId2" action="ppaction://hlinksldjump"/>
            <a:extLst>
              <a:ext uri="{FF2B5EF4-FFF2-40B4-BE49-F238E27FC236}">
                <a16:creationId xmlns:a16="http://schemas.microsoft.com/office/drawing/2014/main" id="{EB8F193B-DBD5-4EBE-AAD2-0D448F6663B5}"/>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3" action="ppaction://hlinksldjump"/>
            <a:extLst>
              <a:ext uri="{FF2B5EF4-FFF2-40B4-BE49-F238E27FC236}">
                <a16:creationId xmlns:a16="http://schemas.microsoft.com/office/drawing/2014/main" id="{D6661070-2FBF-456A-A5A8-14D7D4D58D35}"/>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 name="Rectangle 15">
            <a:hlinkClick r:id="rId4" action="ppaction://hlinksldjump"/>
            <a:extLst>
              <a:ext uri="{FF2B5EF4-FFF2-40B4-BE49-F238E27FC236}">
                <a16:creationId xmlns:a16="http://schemas.microsoft.com/office/drawing/2014/main" id="{C9FE30A6-5877-4B2C-85F5-27143D764872}"/>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 name="Rectangle 16">
            <a:hlinkClick r:id="rId5" action="ppaction://hlinksldjump"/>
            <a:extLst>
              <a:ext uri="{FF2B5EF4-FFF2-40B4-BE49-F238E27FC236}">
                <a16:creationId xmlns:a16="http://schemas.microsoft.com/office/drawing/2014/main" id="{62A6FB49-D06C-4310-9A5D-A4977B722426}"/>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 name="Rectangle 17">
            <a:hlinkClick r:id="rId6" action="ppaction://hlinksldjump"/>
            <a:extLst>
              <a:ext uri="{FF2B5EF4-FFF2-40B4-BE49-F238E27FC236}">
                <a16:creationId xmlns:a16="http://schemas.microsoft.com/office/drawing/2014/main" id="{1229692B-15D6-4872-9BD7-00058E316D11}"/>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 name="Rectangle 18">
            <a:hlinkClick r:id="rId7" action="ppaction://hlinksldjump"/>
            <a:extLst>
              <a:ext uri="{FF2B5EF4-FFF2-40B4-BE49-F238E27FC236}">
                <a16:creationId xmlns:a16="http://schemas.microsoft.com/office/drawing/2014/main" id="{0649D7BF-0860-4668-B04D-10DF26B4DF4E}"/>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8" action="ppaction://hlinksldjump"/>
            <a:extLst>
              <a:ext uri="{FF2B5EF4-FFF2-40B4-BE49-F238E27FC236}">
                <a16:creationId xmlns:a16="http://schemas.microsoft.com/office/drawing/2014/main" id="{163A58C8-89B8-47BF-A312-7C9A5EFCFC8F}"/>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9" action="ppaction://hlinksldjump"/>
            <a:extLst>
              <a:ext uri="{FF2B5EF4-FFF2-40B4-BE49-F238E27FC236}">
                <a16:creationId xmlns:a16="http://schemas.microsoft.com/office/drawing/2014/main" id="{275927CF-19C8-4506-88A8-F5AC8522558A}"/>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10" action="ppaction://hlinksldjump"/>
            <a:extLst>
              <a:ext uri="{FF2B5EF4-FFF2-40B4-BE49-F238E27FC236}">
                <a16:creationId xmlns:a16="http://schemas.microsoft.com/office/drawing/2014/main" id="{C3610C2A-CD2D-4649-A292-FB3BC0B603C1}"/>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11" action="ppaction://hlinksldjump"/>
            <a:extLst>
              <a:ext uri="{FF2B5EF4-FFF2-40B4-BE49-F238E27FC236}">
                <a16:creationId xmlns:a16="http://schemas.microsoft.com/office/drawing/2014/main" id="{FFF34B43-991F-4419-A037-A47A0BFB4FFE}"/>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2" action="ppaction://hlinksldjump"/>
            <a:extLst>
              <a:ext uri="{FF2B5EF4-FFF2-40B4-BE49-F238E27FC236}">
                <a16:creationId xmlns:a16="http://schemas.microsoft.com/office/drawing/2014/main" id="{B0828ABE-55D1-48B0-8409-66C094C7242F}"/>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3" action="ppaction://hlinksldjump"/>
            <a:extLst>
              <a:ext uri="{FF2B5EF4-FFF2-40B4-BE49-F238E27FC236}">
                <a16:creationId xmlns:a16="http://schemas.microsoft.com/office/drawing/2014/main" id="{EE56AC8A-D126-480B-B78B-A21972723F94}"/>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4" action="ppaction://hlinksldjump"/>
            <a:extLst>
              <a:ext uri="{FF2B5EF4-FFF2-40B4-BE49-F238E27FC236}">
                <a16:creationId xmlns:a16="http://schemas.microsoft.com/office/drawing/2014/main" id="{51F583E8-1F1D-4A78-9CC4-0E79B4C287CB}"/>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5" action="ppaction://hlinksldjump"/>
            <a:extLst>
              <a:ext uri="{FF2B5EF4-FFF2-40B4-BE49-F238E27FC236}">
                <a16:creationId xmlns:a16="http://schemas.microsoft.com/office/drawing/2014/main" id="{5D0E9BCA-07DA-4B7F-AAF5-040FEF788936}"/>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6" action="ppaction://hlinksldjump"/>
            <a:extLst>
              <a:ext uri="{FF2B5EF4-FFF2-40B4-BE49-F238E27FC236}">
                <a16:creationId xmlns:a16="http://schemas.microsoft.com/office/drawing/2014/main" id="{2B2B2375-820E-417B-B0F5-6BD116DF495F}"/>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17" action="ppaction://hlinksldjump"/>
            <a:extLst>
              <a:ext uri="{FF2B5EF4-FFF2-40B4-BE49-F238E27FC236}">
                <a16:creationId xmlns:a16="http://schemas.microsoft.com/office/drawing/2014/main" id="{5F49B7AB-B121-4A12-8663-12030AFC9B36}"/>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18" action="ppaction://hlinksldjump"/>
            <a:extLst>
              <a:ext uri="{FF2B5EF4-FFF2-40B4-BE49-F238E27FC236}">
                <a16:creationId xmlns:a16="http://schemas.microsoft.com/office/drawing/2014/main" id="{C94D9E2B-9C25-48AE-87E2-0E3D1DF33480}"/>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9" action="ppaction://hlinksldjump"/>
            <a:extLst>
              <a:ext uri="{FF2B5EF4-FFF2-40B4-BE49-F238E27FC236}">
                <a16:creationId xmlns:a16="http://schemas.microsoft.com/office/drawing/2014/main" id="{4E67B0A3-D482-439C-A3EE-677250392375}"/>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20" action="ppaction://hlinksldjump"/>
            <a:extLst>
              <a:ext uri="{FF2B5EF4-FFF2-40B4-BE49-F238E27FC236}">
                <a16:creationId xmlns:a16="http://schemas.microsoft.com/office/drawing/2014/main" id="{11EEA43B-D4F0-41CF-8683-EE50B2C27FCB}"/>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21" action="ppaction://hlinksldjump"/>
            <a:extLst>
              <a:ext uri="{FF2B5EF4-FFF2-40B4-BE49-F238E27FC236}">
                <a16:creationId xmlns:a16="http://schemas.microsoft.com/office/drawing/2014/main" id="{C75D3455-65CE-44F1-B994-EFCD550CE467}"/>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22" action="ppaction://hlinksldjump"/>
            <a:extLst>
              <a:ext uri="{FF2B5EF4-FFF2-40B4-BE49-F238E27FC236}">
                <a16:creationId xmlns:a16="http://schemas.microsoft.com/office/drawing/2014/main" id="{C4AEBA0E-8018-471D-8E7F-942775AFCCF4}"/>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23" action="ppaction://hlinksldjump"/>
            <a:extLst>
              <a:ext uri="{FF2B5EF4-FFF2-40B4-BE49-F238E27FC236}">
                <a16:creationId xmlns:a16="http://schemas.microsoft.com/office/drawing/2014/main" id="{0A38F1CF-E0F0-4FB1-BF00-A5A9B0DD960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24" action="ppaction://hlinksldjump"/>
            <a:extLst>
              <a:ext uri="{FF2B5EF4-FFF2-40B4-BE49-F238E27FC236}">
                <a16:creationId xmlns:a16="http://schemas.microsoft.com/office/drawing/2014/main" id="{3AD2025C-0175-4134-AC8C-011847B30E47}"/>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25" action="ppaction://hlinksldjump"/>
            <a:extLst>
              <a:ext uri="{FF2B5EF4-FFF2-40B4-BE49-F238E27FC236}">
                <a16:creationId xmlns:a16="http://schemas.microsoft.com/office/drawing/2014/main" id="{C41E30D2-395C-43BC-9DFE-9E7CB4B6B94E}"/>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26" action="ppaction://hlinksldjump"/>
            <a:extLst>
              <a:ext uri="{FF2B5EF4-FFF2-40B4-BE49-F238E27FC236}">
                <a16:creationId xmlns:a16="http://schemas.microsoft.com/office/drawing/2014/main" id="{2D62FB8A-7616-4E13-B442-0C5D44E07B20}"/>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27" action="ppaction://hlinksldjump"/>
            <a:extLst>
              <a:ext uri="{FF2B5EF4-FFF2-40B4-BE49-F238E27FC236}">
                <a16:creationId xmlns:a16="http://schemas.microsoft.com/office/drawing/2014/main" id="{FE9E8D1D-A434-47A2-BBD3-EF479F7A9D94}"/>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28" action="ppaction://hlinksldjump"/>
            <a:extLst>
              <a:ext uri="{FF2B5EF4-FFF2-40B4-BE49-F238E27FC236}">
                <a16:creationId xmlns:a16="http://schemas.microsoft.com/office/drawing/2014/main" id="{42FD5EA9-F542-45A4-B9D4-44094C25B02A}"/>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29" action="ppaction://hlinksldjump"/>
            <a:extLst>
              <a:ext uri="{FF2B5EF4-FFF2-40B4-BE49-F238E27FC236}">
                <a16:creationId xmlns:a16="http://schemas.microsoft.com/office/drawing/2014/main" id="{50084D01-25C1-4B26-9252-D9672AABA923}"/>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30" action="ppaction://hlinksldjump"/>
            <a:extLst>
              <a:ext uri="{FF2B5EF4-FFF2-40B4-BE49-F238E27FC236}">
                <a16:creationId xmlns:a16="http://schemas.microsoft.com/office/drawing/2014/main" id="{7C513316-644C-45DC-B46D-FEFDA251FE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31" action="ppaction://hlinksldjump"/>
            <a:extLst>
              <a:ext uri="{FF2B5EF4-FFF2-40B4-BE49-F238E27FC236}">
                <a16:creationId xmlns:a16="http://schemas.microsoft.com/office/drawing/2014/main" id="{DE14A005-A363-441A-AF03-30C62FD59658}"/>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32" name="Table 4">
            <a:extLst>
              <a:ext uri="{FF2B5EF4-FFF2-40B4-BE49-F238E27FC236}">
                <a16:creationId xmlns:a16="http://schemas.microsoft.com/office/drawing/2014/main" id="{FB140FA3-16E5-4404-AFDF-FB41B7B1EBA1}"/>
              </a:ext>
            </a:extLst>
          </p:cNvPr>
          <p:cNvGraphicFramePr>
            <a:graphicFrameLocks noGrp="1"/>
          </p:cNvGraphicFramePr>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بابه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33" name="Rectangle 132">
            <a:hlinkClick r:id="rId32" action="ppaction://hlinksldjump"/>
            <a:extLst>
              <a:ext uri="{FF2B5EF4-FFF2-40B4-BE49-F238E27FC236}">
                <a16:creationId xmlns:a16="http://schemas.microsoft.com/office/drawing/2014/main" id="{7AED3E81-30D2-4E1D-A76C-31A75092860A}"/>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33" action="ppaction://hlinksldjump"/>
            <a:extLst>
              <a:ext uri="{FF2B5EF4-FFF2-40B4-BE49-F238E27FC236}">
                <a16:creationId xmlns:a16="http://schemas.microsoft.com/office/drawing/2014/main" id="{49533EF0-FE04-445B-9DDE-DAB68D2314FD}"/>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4" action="ppaction://hlinksldjump"/>
            <a:extLst>
              <a:ext uri="{FF2B5EF4-FFF2-40B4-BE49-F238E27FC236}">
                <a16:creationId xmlns:a16="http://schemas.microsoft.com/office/drawing/2014/main" id="{0690AB0C-E5BF-4A51-8039-BFAFA791A436}"/>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35" action="ppaction://hlinksldjump"/>
            <a:extLst>
              <a:ext uri="{FF2B5EF4-FFF2-40B4-BE49-F238E27FC236}">
                <a16:creationId xmlns:a16="http://schemas.microsoft.com/office/drawing/2014/main" id="{72CBA248-1AE8-489E-96E5-B4E57EA4D5C4}"/>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36" action="ppaction://hlinksldjump"/>
            <a:extLst>
              <a:ext uri="{FF2B5EF4-FFF2-40B4-BE49-F238E27FC236}">
                <a16:creationId xmlns:a16="http://schemas.microsoft.com/office/drawing/2014/main" id="{DFB26204-7BAA-4CE6-9C19-2C0E85D973A5}"/>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37" action="ppaction://hlinksldjump"/>
            <a:extLst>
              <a:ext uri="{FF2B5EF4-FFF2-40B4-BE49-F238E27FC236}">
                <a16:creationId xmlns:a16="http://schemas.microsoft.com/office/drawing/2014/main" id="{2C87EC1E-DFAF-48C7-B6ED-C00697EF7BCB}"/>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38" action="ppaction://hlinksldjump"/>
            <a:extLst>
              <a:ext uri="{FF2B5EF4-FFF2-40B4-BE49-F238E27FC236}">
                <a16:creationId xmlns:a16="http://schemas.microsoft.com/office/drawing/2014/main" id="{69D97A85-75BA-48B5-8819-824F884B732B}"/>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0" name="Rectangle 139">
            <a:hlinkClick r:id="rId39" action="ppaction://hlinksldjump"/>
            <a:extLst>
              <a:ext uri="{FF2B5EF4-FFF2-40B4-BE49-F238E27FC236}">
                <a16:creationId xmlns:a16="http://schemas.microsoft.com/office/drawing/2014/main" id="{0C8EF42F-F34B-49CE-A08B-A1E37A1487B7}"/>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1" name="Rectangle 140">
            <a:hlinkClick r:id="rId40" action="ppaction://hlinksldjump"/>
            <a:extLst>
              <a:ext uri="{FF2B5EF4-FFF2-40B4-BE49-F238E27FC236}">
                <a16:creationId xmlns:a16="http://schemas.microsoft.com/office/drawing/2014/main" id="{66CBDA47-893E-49B7-B92D-1B26C6AB4EAF}"/>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41" action="ppaction://hlinksldjump"/>
            <a:extLst>
              <a:ext uri="{FF2B5EF4-FFF2-40B4-BE49-F238E27FC236}">
                <a16:creationId xmlns:a16="http://schemas.microsoft.com/office/drawing/2014/main" id="{1BA6BE01-15D1-452A-8EF3-75F5CFE3A738}"/>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2" action="ppaction://hlinksldjump"/>
            <a:extLst>
              <a:ext uri="{FF2B5EF4-FFF2-40B4-BE49-F238E27FC236}">
                <a16:creationId xmlns:a16="http://schemas.microsoft.com/office/drawing/2014/main" id="{C432B79B-775F-4915-AB5D-3FAEF1B8BFCA}"/>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43" action="ppaction://hlinksldjump"/>
            <a:extLst>
              <a:ext uri="{FF2B5EF4-FFF2-40B4-BE49-F238E27FC236}">
                <a16:creationId xmlns:a16="http://schemas.microsoft.com/office/drawing/2014/main" id="{3E80846F-5709-4152-BD29-EBF2164B6EC4}"/>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44" action="ppaction://hlinksldjump"/>
            <a:extLst>
              <a:ext uri="{FF2B5EF4-FFF2-40B4-BE49-F238E27FC236}">
                <a16:creationId xmlns:a16="http://schemas.microsoft.com/office/drawing/2014/main" id="{DDD89EB2-CAC3-4412-846B-1A255BB40CCD}"/>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45" action="ppaction://hlinksldjump"/>
            <a:extLst>
              <a:ext uri="{FF2B5EF4-FFF2-40B4-BE49-F238E27FC236}">
                <a16:creationId xmlns:a16="http://schemas.microsoft.com/office/drawing/2014/main" id="{B73A9971-8BA7-482E-A3B5-EAAC9E13F9A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46" action="ppaction://hlinksldjump"/>
            <a:extLst>
              <a:ext uri="{FF2B5EF4-FFF2-40B4-BE49-F238E27FC236}">
                <a16:creationId xmlns:a16="http://schemas.microsoft.com/office/drawing/2014/main" id="{0785F406-C865-4B7B-8B9B-239304962A83}"/>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47" action="ppaction://hlinksldjump"/>
            <a:extLst>
              <a:ext uri="{FF2B5EF4-FFF2-40B4-BE49-F238E27FC236}">
                <a16:creationId xmlns:a16="http://schemas.microsoft.com/office/drawing/2014/main" id="{7A42EE66-7441-4364-BD08-3B6F948A8994}"/>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8" action="ppaction://hlinksldjump"/>
            <a:extLst>
              <a:ext uri="{FF2B5EF4-FFF2-40B4-BE49-F238E27FC236}">
                <a16:creationId xmlns:a16="http://schemas.microsoft.com/office/drawing/2014/main" id="{C54FA3CB-A778-47BB-9970-2D62BDC448C2}"/>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49" action="ppaction://hlinksldjump"/>
            <a:extLst>
              <a:ext uri="{FF2B5EF4-FFF2-40B4-BE49-F238E27FC236}">
                <a16:creationId xmlns:a16="http://schemas.microsoft.com/office/drawing/2014/main" id="{FF9542C4-F0D8-46D7-A3BB-AB678E43C9D1}"/>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50" action="ppaction://hlinksldjump"/>
            <a:extLst>
              <a:ext uri="{FF2B5EF4-FFF2-40B4-BE49-F238E27FC236}">
                <a16:creationId xmlns:a16="http://schemas.microsoft.com/office/drawing/2014/main" id="{B70E6806-E752-42FF-8A49-04DC67CFE3DD}"/>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51" action="ppaction://hlinksldjump"/>
            <a:extLst>
              <a:ext uri="{FF2B5EF4-FFF2-40B4-BE49-F238E27FC236}">
                <a16:creationId xmlns:a16="http://schemas.microsoft.com/office/drawing/2014/main" id="{D05F3ACD-422D-4556-A8CC-ACC501E673BA}"/>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52" action="ppaction://hlinksldjump"/>
            <a:extLst>
              <a:ext uri="{FF2B5EF4-FFF2-40B4-BE49-F238E27FC236}">
                <a16:creationId xmlns:a16="http://schemas.microsoft.com/office/drawing/2014/main" id="{9583860B-0DC0-46D2-8A49-C14D5B71E06E}"/>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53" action="ppaction://hlinksldjump"/>
            <a:extLst>
              <a:ext uri="{FF2B5EF4-FFF2-40B4-BE49-F238E27FC236}">
                <a16:creationId xmlns:a16="http://schemas.microsoft.com/office/drawing/2014/main" id="{91B0F697-7720-4A24-9CC7-C74FBE0888CE}"/>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54" action="ppaction://hlinksldjump"/>
            <a:extLst>
              <a:ext uri="{FF2B5EF4-FFF2-40B4-BE49-F238E27FC236}">
                <a16:creationId xmlns:a16="http://schemas.microsoft.com/office/drawing/2014/main" id="{AF50619A-1033-486C-8402-223EDB6117C3}"/>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55" action="ppaction://hlinksldjump"/>
            <a:extLst>
              <a:ext uri="{FF2B5EF4-FFF2-40B4-BE49-F238E27FC236}">
                <a16:creationId xmlns:a16="http://schemas.microsoft.com/office/drawing/2014/main" id="{5D5038EB-099D-411F-A328-3A8AFCDBE26E}"/>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56" action="ppaction://hlinksldjump"/>
            <a:extLst>
              <a:ext uri="{FF2B5EF4-FFF2-40B4-BE49-F238E27FC236}">
                <a16:creationId xmlns:a16="http://schemas.microsoft.com/office/drawing/2014/main" id="{41825B8A-DEE3-4373-9602-12539D94E7EF}"/>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57" action="ppaction://hlinksldjump"/>
            <a:extLst>
              <a:ext uri="{FF2B5EF4-FFF2-40B4-BE49-F238E27FC236}">
                <a16:creationId xmlns:a16="http://schemas.microsoft.com/office/drawing/2014/main" id="{5F39167E-EAD0-4D11-83FC-E27B5B11A063}"/>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58" action="ppaction://hlinksldjump"/>
            <a:extLst>
              <a:ext uri="{FF2B5EF4-FFF2-40B4-BE49-F238E27FC236}">
                <a16:creationId xmlns:a16="http://schemas.microsoft.com/office/drawing/2014/main" id="{2B8829FD-A4D9-4EAC-B7DE-84068531A040}"/>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59" action="ppaction://hlinksldjump"/>
            <a:extLst>
              <a:ext uri="{FF2B5EF4-FFF2-40B4-BE49-F238E27FC236}">
                <a16:creationId xmlns:a16="http://schemas.microsoft.com/office/drawing/2014/main" id="{E9D36881-85C6-48D2-AD23-0BA399FA5951}"/>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60" action="ppaction://hlinksldjump"/>
            <a:extLst>
              <a:ext uri="{FF2B5EF4-FFF2-40B4-BE49-F238E27FC236}">
                <a16:creationId xmlns:a16="http://schemas.microsoft.com/office/drawing/2014/main" id="{D03A7673-6021-47DA-B20E-362CACCD7FB2}"/>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61" action="ppaction://hlinksldjump"/>
            <a:extLst>
              <a:ext uri="{FF2B5EF4-FFF2-40B4-BE49-F238E27FC236}">
                <a16:creationId xmlns:a16="http://schemas.microsoft.com/office/drawing/2014/main" id="{2C40FCFF-D647-452F-8FB0-3D096EC4B3F6}"/>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63" name="Table 4">
            <a:extLst>
              <a:ext uri="{FF2B5EF4-FFF2-40B4-BE49-F238E27FC236}">
                <a16:creationId xmlns:a16="http://schemas.microsoft.com/office/drawing/2014/main" id="{EE94665D-E91B-4913-B6E9-0385B1700992}"/>
              </a:ext>
            </a:extLst>
          </p:cNvPr>
          <p:cNvGraphicFramePr>
            <a:graphicFrameLocks noGrp="1"/>
          </p:cNvGraphicFramePr>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هاتور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64" name="Rectangle 163">
            <a:hlinkClick r:id="rId62" action="ppaction://hlinksldjump"/>
            <a:extLst>
              <a:ext uri="{FF2B5EF4-FFF2-40B4-BE49-F238E27FC236}">
                <a16:creationId xmlns:a16="http://schemas.microsoft.com/office/drawing/2014/main" id="{699E253A-3BD6-4B06-99A0-C94EC32C9D75}"/>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63" action="ppaction://hlinksldjump"/>
            <a:extLst>
              <a:ext uri="{FF2B5EF4-FFF2-40B4-BE49-F238E27FC236}">
                <a16:creationId xmlns:a16="http://schemas.microsoft.com/office/drawing/2014/main" id="{369EF1A4-10C9-48AE-9BEB-719F30C77BCE}"/>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64" action="ppaction://hlinksldjump"/>
            <a:extLst>
              <a:ext uri="{FF2B5EF4-FFF2-40B4-BE49-F238E27FC236}">
                <a16:creationId xmlns:a16="http://schemas.microsoft.com/office/drawing/2014/main" id="{6FC7251C-63CC-4FDD-A115-8E77E363B1DF}"/>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65" action="ppaction://hlinksldjump"/>
            <a:extLst>
              <a:ext uri="{FF2B5EF4-FFF2-40B4-BE49-F238E27FC236}">
                <a16:creationId xmlns:a16="http://schemas.microsoft.com/office/drawing/2014/main" id="{8D344892-E6B7-445E-9799-36AED925CAC2}"/>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66" action="ppaction://hlinksldjump"/>
            <a:extLst>
              <a:ext uri="{FF2B5EF4-FFF2-40B4-BE49-F238E27FC236}">
                <a16:creationId xmlns:a16="http://schemas.microsoft.com/office/drawing/2014/main" id="{6B284B23-42EE-4F47-AB80-C69B2FE332CA}"/>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67" action="ppaction://hlinksldjump"/>
            <a:extLst>
              <a:ext uri="{FF2B5EF4-FFF2-40B4-BE49-F238E27FC236}">
                <a16:creationId xmlns:a16="http://schemas.microsoft.com/office/drawing/2014/main" id="{FE7F69A7-B73F-49EA-A11A-047805A8D9A1}"/>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68" action="ppaction://hlinksldjump"/>
            <a:extLst>
              <a:ext uri="{FF2B5EF4-FFF2-40B4-BE49-F238E27FC236}">
                <a16:creationId xmlns:a16="http://schemas.microsoft.com/office/drawing/2014/main" id="{9E53CDD0-C300-4726-95A7-3EC86E423A07}"/>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1" name="Rectangle 170">
            <a:hlinkClick r:id="rId3" action="ppaction://hlinksldjump"/>
            <a:extLst>
              <a:ext uri="{FF2B5EF4-FFF2-40B4-BE49-F238E27FC236}">
                <a16:creationId xmlns:a16="http://schemas.microsoft.com/office/drawing/2014/main" id="{5863CC3F-CB2F-4E61-832A-DB774C987D6C}"/>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2" name="Rectangle 171">
            <a:hlinkClick r:id="rId69" action="ppaction://hlinksldjump"/>
            <a:extLst>
              <a:ext uri="{FF2B5EF4-FFF2-40B4-BE49-F238E27FC236}">
                <a16:creationId xmlns:a16="http://schemas.microsoft.com/office/drawing/2014/main" id="{96D1E136-128D-4B66-9747-CBFF3C1FDACB}"/>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68" action="ppaction://hlinksldjump"/>
            <a:extLst>
              <a:ext uri="{FF2B5EF4-FFF2-40B4-BE49-F238E27FC236}">
                <a16:creationId xmlns:a16="http://schemas.microsoft.com/office/drawing/2014/main" id="{170FFE6F-C8C1-449D-BFF4-9DF58CF662E7}"/>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68" action="ppaction://hlinksldjump"/>
            <a:extLst>
              <a:ext uri="{FF2B5EF4-FFF2-40B4-BE49-F238E27FC236}">
                <a16:creationId xmlns:a16="http://schemas.microsoft.com/office/drawing/2014/main" id="{A4FC119A-53EE-40C5-BAF7-D162B53F67E4}"/>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68" action="ppaction://hlinksldjump"/>
            <a:extLst>
              <a:ext uri="{FF2B5EF4-FFF2-40B4-BE49-F238E27FC236}">
                <a16:creationId xmlns:a16="http://schemas.microsoft.com/office/drawing/2014/main" id="{750CD6CC-A211-4F11-9FB0-F303B56599B3}"/>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68" action="ppaction://hlinksldjump"/>
            <a:extLst>
              <a:ext uri="{FF2B5EF4-FFF2-40B4-BE49-F238E27FC236}">
                <a16:creationId xmlns:a16="http://schemas.microsoft.com/office/drawing/2014/main" id="{8E22FF9F-6BEA-4C7A-BCD1-C16C1EE909A5}"/>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3" action="ppaction://hlinksldjump"/>
            <a:extLst>
              <a:ext uri="{FF2B5EF4-FFF2-40B4-BE49-F238E27FC236}">
                <a16:creationId xmlns:a16="http://schemas.microsoft.com/office/drawing/2014/main" id="{9780E2C1-ED2D-441F-9435-E313F1DBD674}"/>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70" action="ppaction://hlinksldjump"/>
            <a:extLst>
              <a:ext uri="{FF2B5EF4-FFF2-40B4-BE49-F238E27FC236}">
                <a16:creationId xmlns:a16="http://schemas.microsoft.com/office/drawing/2014/main" id="{FE10CF57-15DF-4E63-A7F0-4701A5B3BD8D}"/>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68" action="ppaction://hlinksldjump"/>
            <a:extLst>
              <a:ext uri="{FF2B5EF4-FFF2-40B4-BE49-F238E27FC236}">
                <a16:creationId xmlns:a16="http://schemas.microsoft.com/office/drawing/2014/main" id="{CFFFA24B-2651-4851-99ED-78BADA4A5525}"/>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71" action="ppaction://hlinksldjump"/>
            <a:extLst>
              <a:ext uri="{FF2B5EF4-FFF2-40B4-BE49-F238E27FC236}">
                <a16:creationId xmlns:a16="http://schemas.microsoft.com/office/drawing/2014/main" id="{3ABD4946-DEDD-4C66-AC32-CEDA89F1A742}"/>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68" action="ppaction://hlinksldjump"/>
            <a:extLst>
              <a:ext uri="{FF2B5EF4-FFF2-40B4-BE49-F238E27FC236}">
                <a16:creationId xmlns:a16="http://schemas.microsoft.com/office/drawing/2014/main" id="{4FD79893-CBF7-4F21-ABFE-9619D643CA5C}"/>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72" action="ppaction://hlinksldjump"/>
            <a:extLst>
              <a:ext uri="{FF2B5EF4-FFF2-40B4-BE49-F238E27FC236}">
                <a16:creationId xmlns:a16="http://schemas.microsoft.com/office/drawing/2014/main" id="{02E33B7D-E659-4D96-AA05-4BB63F7344FD}"/>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73" action="ppaction://hlinksldjump"/>
            <a:extLst>
              <a:ext uri="{FF2B5EF4-FFF2-40B4-BE49-F238E27FC236}">
                <a16:creationId xmlns:a16="http://schemas.microsoft.com/office/drawing/2014/main" id="{C3B3DDFF-F816-4F99-A97A-A0795ABC4DC8}"/>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4" action="ppaction://hlinksldjump"/>
            <a:extLst>
              <a:ext uri="{FF2B5EF4-FFF2-40B4-BE49-F238E27FC236}">
                <a16:creationId xmlns:a16="http://schemas.microsoft.com/office/drawing/2014/main" id="{D89C6E78-2A91-4A8F-B386-F6DA3F5B4858}"/>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68" action="ppaction://hlinksldjump"/>
            <a:extLst>
              <a:ext uri="{FF2B5EF4-FFF2-40B4-BE49-F238E27FC236}">
                <a16:creationId xmlns:a16="http://schemas.microsoft.com/office/drawing/2014/main" id="{A3DD9E8D-0842-453A-923F-D5D9B10DB3B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68" action="ppaction://hlinksldjump"/>
            <a:extLst>
              <a:ext uri="{FF2B5EF4-FFF2-40B4-BE49-F238E27FC236}">
                <a16:creationId xmlns:a16="http://schemas.microsoft.com/office/drawing/2014/main" id="{B7BA6C08-B08B-459E-A5A6-51035380BD8B}"/>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68" action="ppaction://hlinksldjump"/>
            <a:extLst>
              <a:ext uri="{FF2B5EF4-FFF2-40B4-BE49-F238E27FC236}">
                <a16:creationId xmlns:a16="http://schemas.microsoft.com/office/drawing/2014/main" id="{D5886494-0096-4126-B836-3067FD5228AA}"/>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74" action="ppaction://hlinksldjump"/>
            <a:extLst>
              <a:ext uri="{FF2B5EF4-FFF2-40B4-BE49-F238E27FC236}">
                <a16:creationId xmlns:a16="http://schemas.microsoft.com/office/drawing/2014/main" id="{287D18DA-F5CE-49D3-B855-ED20C5F774B3}"/>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3" action="ppaction://hlinksldjump"/>
            <a:extLst>
              <a:ext uri="{FF2B5EF4-FFF2-40B4-BE49-F238E27FC236}">
                <a16:creationId xmlns:a16="http://schemas.microsoft.com/office/drawing/2014/main" id="{8D5F70B9-2DAA-4962-9BAA-94BEBF890895}"/>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4" action="ppaction://hlinksldjump"/>
            <a:extLst>
              <a:ext uri="{FF2B5EF4-FFF2-40B4-BE49-F238E27FC236}">
                <a16:creationId xmlns:a16="http://schemas.microsoft.com/office/drawing/2014/main" id="{4D8EB9EE-30E4-4BD5-8018-6869FBAB40D4}"/>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75" action="ppaction://hlinksldjump"/>
            <a:extLst>
              <a:ext uri="{FF2B5EF4-FFF2-40B4-BE49-F238E27FC236}">
                <a16:creationId xmlns:a16="http://schemas.microsoft.com/office/drawing/2014/main" id="{97667A3C-55B6-433E-90F8-503D93405081}"/>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76" action="ppaction://hlinksldjump"/>
            <a:extLst>
              <a:ext uri="{FF2B5EF4-FFF2-40B4-BE49-F238E27FC236}">
                <a16:creationId xmlns:a16="http://schemas.microsoft.com/office/drawing/2014/main" id="{B78AEBA0-91CF-4A1E-98FB-3B8A57174B22}"/>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68" action="ppaction://hlinksldjump"/>
            <a:extLst>
              <a:ext uri="{FF2B5EF4-FFF2-40B4-BE49-F238E27FC236}">
                <a16:creationId xmlns:a16="http://schemas.microsoft.com/office/drawing/2014/main" id="{29ED0D79-E277-475A-A154-7C7EBEEBDA4A}"/>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94" name="Table 4">
            <a:extLst>
              <a:ext uri="{FF2B5EF4-FFF2-40B4-BE49-F238E27FC236}">
                <a16:creationId xmlns:a16="http://schemas.microsoft.com/office/drawing/2014/main" id="{0211D810-BCC6-4989-B4FA-56D7BBAD1E53}"/>
              </a:ext>
            </a:extLst>
          </p:cNvPr>
          <p:cNvGraphicFramePr>
            <a:graphicFrameLocks noGrp="1"/>
          </p:cNvGraphicFramePr>
          <p:nvPr/>
        </p:nvGraphicFramePr>
        <p:xfrm>
          <a:off x="6225192" y="4455565"/>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كيهك</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95" name="Rectangle 194">
            <a:hlinkClick r:id="rId68" action="ppaction://hlinksldjump"/>
            <a:extLst>
              <a:ext uri="{FF2B5EF4-FFF2-40B4-BE49-F238E27FC236}">
                <a16:creationId xmlns:a16="http://schemas.microsoft.com/office/drawing/2014/main" id="{609343D7-9587-4F88-9CA0-3AFDD8D37A83}"/>
              </a:ext>
            </a:extLst>
          </p:cNvPr>
          <p:cNvSpPr/>
          <p:nvPr/>
        </p:nvSpPr>
        <p:spPr>
          <a:xfrm flipH="1">
            <a:off x="7699864"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3" action="ppaction://hlinksldjump"/>
            <a:extLst>
              <a:ext uri="{FF2B5EF4-FFF2-40B4-BE49-F238E27FC236}">
                <a16:creationId xmlns:a16="http://schemas.microsoft.com/office/drawing/2014/main" id="{87C670AF-7C29-47EC-84D8-BF94F0699AF2}"/>
              </a:ext>
            </a:extLst>
          </p:cNvPr>
          <p:cNvSpPr/>
          <p:nvPr/>
        </p:nvSpPr>
        <p:spPr>
          <a:xfrm flipH="1">
            <a:off x="8181494"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4" action="ppaction://hlinksldjump"/>
            <a:extLst>
              <a:ext uri="{FF2B5EF4-FFF2-40B4-BE49-F238E27FC236}">
                <a16:creationId xmlns:a16="http://schemas.microsoft.com/office/drawing/2014/main" id="{F49481A3-0F08-407E-8833-546BA799CD50}"/>
              </a:ext>
            </a:extLst>
          </p:cNvPr>
          <p:cNvSpPr/>
          <p:nvPr/>
        </p:nvSpPr>
        <p:spPr>
          <a:xfrm flipH="1">
            <a:off x="8662851"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68" action="ppaction://hlinksldjump"/>
            <a:extLst>
              <a:ext uri="{FF2B5EF4-FFF2-40B4-BE49-F238E27FC236}">
                <a16:creationId xmlns:a16="http://schemas.microsoft.com/office/drawing/2014/main" id="{E35F2555-A007-421C-8552-38ADD4A18D69}"/>
              </a:ext>
            </a:extLst>
          </p:cNvPr>
          <p:cNvSpPr/>
          <p:nvPr/>
        </p:nvSpPr>
        <p:spPr>
          <a:xfrm flipH="1">
            <a:off x="7220709"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68" action="ppaction://hlinksldjump"/>
            <a:extLst>
              <a:ext uri="{FF2B5EF4-FFF2-40B4-BE49-F238E27FC236}">
                <a16:creationId xmlns:a16="http://schemas.microsoft.com/office/drawing/2014/main" id="{C64B8308-7B18-4A76-A01E-98AA6836CEB9}"/>
              </a:ext>
            </a:extLst>
          </p:cNvPr>
          <p:cNvSpPr/>
          <p:nvPr/>
        </p:nvSpPr>
        <p:spPr>
          <a:xfrm flipH="1">
            <a:off x="6731936"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68" action="ppaction://hlinksldjump"/>
            <a:extLst>
              <a:ext uri="{FF2B5EF4-FFF2-40B4-BE49-F238E27FC236}">
                <a16:creationId xmlns:a16="http://schemas.microsoft.com/office/drawing/2014/main" id="{9418154C-3EAE-4268-8478-77E3CF9EB9F6}"/>
              </a:ext>
            </a:extLst>
          </p:cNvPr>
          <p:cNvSpPr/>
          <p:nvPr/>
        </p:nvSpPr>
        <p:spPr>
          <a:xfrm flipH="1">
            <a:off x="6253718"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68" action="ppaction://hlinksldjump"/>
            <a:extLst>
              <a:ext uri="{FF2B5EF4-FFF2-40B4-BE49-F238E27FC236}">
                <a16:creationId xmlns:a16="http://schemas.microsoft.com/office/drawing/2014/main" id="{31A824D3-97EB-4C7C-9713-F6939B310B6F}"/>
              </a:ext>
            </a:extLst>
          </p:cNvPr>
          <p:cNvSpPr/>
          <p:nvPr/>
        </p:nvSpPr>
        <p:spPr>
          <a:xfrm flipH="1">
            <a:off x="7699032"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3" action="ppaction://hlinksldjump"/>
            <a:extLst>
              <a:ext uri="{FF2B5EF4-FFF2-40B4-BE49-F238E27FC236}">
                <a16:creationId xmlns:a16="http://schemas.microsoft.com/office/drawing/2014/main" id="{6144733B-F50C-4BF5-AA80-ED1397613455}"/>
              </a:ext>
            </a:extLst>
          </p:cNvPr>
          <p:cNvSpPr/>
          <p:nvPr/>
        </p:nvSpPr>
        <p:spPr>
          <a:xfrm flipH="1">
            <a:off x="8180662"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4" action="ppaction://hlinksldjump"/>
            <a:extLst>
              <a:ext uri="{FF2B5EF4-FFF2-40B4-BE49-F238E27FC236}">
                <a16:creationId xmlns:a16="http://schemas.microsoft.com/office/drawing/2014/main" id="{CB296F18-1FAD-4BC2-A2D7-6BB57A34069A}"/>
              </a:ext>
            </a:extLst>
          </p:cNvPr>
          <p:cNvSpPr/>
          <p:nvPr/>
        </p:nvSpPr>
        <p:spPr>
          <a:xfrm flipH="1">
            <a:off x="8662019"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68" action="ppaction://hlinksldjump"/>
            <a:extLst>
              <a:ext uri="{FF2B5EF4-FFF2-40B4-BE49-F238E27FC236}">
                <a16:creationId xmlns:a16="http://schemas.microsoft.com/office/drawing/2014/main" id="{1A38F956-A905-470A-B138-7BD6E1065242}"/>
              </a:ext>
            </a:extLst>
          </p:cNvPr>
          <p:cNvSpPr/>
          <p:nvPr/>
        </p:nvSpPr>
        <p:spPr>
          <a:xfrm flipH="1">
            <a:off x="7219877"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77" action="ppaction://hlinksldjump"/>
            <a:extLst>
              <a:ext uri="{FF2B5EF4-FFF2-40B4-BE49-F238E27FC236}">
                <a16:creationId xmlns:a16="http://schemas.microsoft.com/office/drawing/2014/main" id="{C0CB66A4-D7E5-4CF2-A3F6-D02C0BC9E6C6}"/>
              </a:ext>
            </a:extLst>
          </p:cNvPr>
          <p:cNvSpPr/>
          <p:nvPr/>
        </p:nvSpPr>
        <p:spPr>
          <a:xfrm flipH="1">
            <a:off x="6731104"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68" action="ppaction://hlinksldjump"/>
            <a:extLst>
              <a:ext uri="{FF2B5EF4-FFF2-40B4-BE49-F238E27FC236}">
                <a16:creationId xmlns:a16="http://schemas.microsoft.com/office/drawing/2014/main" id="{5F692FBA-9C6A-4099-B45F-BA7F4BB6E71A}"/>
              </a:ext>
            </a:extLst>
          </p:cNvPr>
          <p:cNvSpPr/>
          <p:nvPr/>
        </p:nvSpPr>
        <p:spPr>
          <a:xfrm flipH="1">
            <a:off x="6252886"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68" action="ppaction://hlinksldjump"/>
            <a:extLst>
              <a:ext uri="{FF2B5EF4-FFF2-40B4-BE49-F238E27FC236}">
                <a16:creationId xmlns:a16="http://schemas.microsoft.com/office/drawing/2014/main" id="{2D6AB79B-BD09-4A37-9773-5FE9924BB028}"/>
              </a:ext>
            </a:extLst>
          </p:cNvPr>
          <p:cNvSpPr/>
          <p:nvPr/>
        </p:nvSpPr>
        <p:spPr>
          <a:xfrm flipH="1">
            <a:off x="7701413"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8" name="Rectangle 207">
            <a:hlinkClick r:id="rId3" action="ppaction://hlinksldjump"/>
            <a:extLst>
              <a:ext uri="{FF2B5EF4-FFF2-40B4-BE49-F238E27FC236}">
                <a16:creationId xmlns:a16="http://schemas.microsoft.com/office/drawing/2014/main" id="{7AB298AB-C016-4B9A-8150-7FB88B794B73}"/>
              </a:ext>
            </a:extLst>
          </p:cNvPr>
          <p:cNvSpPr/>
          <p:nvPr/>
        </p:nvSpPr>
        <p:spPr>
          <a:xfrm flipH="1">
            <a:off x="8183043"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9" name="Rectangle 208">
            <a:hlinkClick r:id="rId4" action="ppaction://hlinksldjump"/>
            <a:extLst>
              <a:ext uri="{FF2B5EF4-FFF2-40B4-BE49-F238E27FC236}">
                <a16:creationId xmlns:a16="http://schemas.microsoft.com/office/drawing/2014/main" id="{C913CD05-6CD4-45B3-A4D4-E2A577F6A5F7}"/>
              </a:ext>
            </a:extLst>
          </p:cNvPr>
          <p:cNvSpPr/>
          <p:nvPr/>
        </p:nvSpPr>
        <p:spPr>
          <a:xfrm flipH="1">
            <a:off x="8664400"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0" name="Rectangle 209">
            <a:hlinkClick r:id="rId68" action="ppaction://hlinksldjump"/>
            <a:extLst>
              <a:ext uri="{FF2B5EF4-FFF2-40B4-BE49-F238E27FC236}">
                <a16:creationId xmlns:a16="http://schemas.microsoft.com/office/drawing/2014/main" id="{9D9C8CE9-A992-48FA-A8F0-1200AB21829A}"/>
              </a:ext>
            </a:extLst>
          </p:cNvPr>
          <p:cNvSpPr/>
          <p:nvPr/>
        </p:nvSpPr>
        <p:spPr>
          <a:xfrm flipH="1">
            <a:off x="7222258"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1" name="Rectangle 210">
            <a:hlinkClick r:id="rId68" action="ppaction://hlinksldjump"/>
            <a:extLst>
              <a:ext uri="{FF2B5EF4-FFF2-40B4-BE49-F238E27FC236}">
                <a16:creationId xmlns:a16="http://schemas.microsoft.com/office/drawing/2014/main" id="{20DCAB97-9D0A-47D4-8DF0-497C16C8B02D}"/>
              </a:ext>
            </a:extLst>
          </p:cNvPr>
          <p:cNvSpPr/>
          <p:nvPr/>
        </p:nvSpPr>
        <p:spPr>
          <a:xfrm flipH="1">
            <a:off x="6733485"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2" name="Rectangle 211">
            <a:hlinkClick r:id="rId78" action="ppaction://hlinksldjump"/>
            <a:extLst>
              <a:ext uri="{FF2B5EF4-FFF2-40B4-BE49-F238E27FC236}">
                <a16:creationId xmlns:a16="http://schemas.microsoft.com/office/drawing/2014/main" id="{C90835B7-EDFD-44AF-A1C0-D99639BE71D9}"/>
              </a:ext>
            </a:extLst>
          </p:cNvPr>
          <p:cNvSpPr/>
          <p:nvPr/>
        </p:nvSpPr>
        <p:spPr>
          <a:xfrm flipH="1">
            <a:off x="6252886"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3" name="Rectangle 212">
            <a:hlinkClick r:id="rId68" action="ppaction://hlinksldjump"/>
            <a:extLst>
              <a:ext uri="{FF2B5EF4-FFF2-40B4-BE49-F238E27FC236}">
                <a16:creationId xmlns:a16="http://schemas.microsoft.com/office/drawing/2014/main" id="{F027084A-3ABA-408F-BC5E-7958C1A9F7F3}"/>
              </a:ext>
            </a:extLst>
          </p:cNvPr>
          <p:cNvSpPr/>
          <p:nvPr/>
        </p:nvSpPr>
        <p:spPr>
          <a:xfrm flipH="1">
            <a:off x="7700581"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4" name="Rectangle 213">
            <a:hlinkClick r:id="rId3" action="ppaction://hlinksldjump"/>
            <a:extLst>
              <a:ext uri="{FF2B5EF4-FFF2-40B4-BE49-F238E27FC236}">
                <a16:creationId xmlns:a16="http://schemas.microsoft.com/office/drawing/2014/main" id="{DD406498-B6A4-4BF3-BF19-05A6679F3EEB}"/>
              </a:ext>
            </a:extLst>
          </p:cNvPr>
          <p:cNvSpPr/>
          <p:nvPr/>
        </p:nvSpPr>
        <p:spPr>
          <a:xfrm flipH="1">
            <a:off x="8182211"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5" name="Rectangle 214">
            <a:hlinkClick r:id="rId4" action="ppaction://hlinksldjump"/>
            <a:extLst>
              <a:ext uri="{FF2B5EF4-FFF2-40B4-BE49-F238E27FC236}">
                <a16:creationId xmlns:a16="http://schemas.microsoft.com/office/drawing/2014/main" id="{90B2C7AF-1544-4809-9188-D5B29DAD914D}"/>
              </a:ext>
            </a:extLst>
          </p:cNvPr>
          <p:cNvSpPr/>
          <p:nvPr/>
        </p:nvSpPr>
        <p:spPr>
          <a:xfrm flipH="1">
            <a:off x="8663568"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6" name="Rectangle 215">
            <a:hlinkClick r:id="rId68" action="ppaction://hlinksldjump"/>
            <a:extLst>
              <a:ext uri="{FF2B5EF4-FFF2-40B4-BE49-F238E27FC236}">
                <a16:creationId xmlns:a16="http://schemas.microsoft.com/office/drawing/2014/main" id="{7C211A0F-4AF4-45B7-9915-5E62C3F0002F}"/>
              </a:ext>
            </a:extLst>
          </p:cNvPr>
          <p:cNvSpPr/>
          <p:nvPr/>
        </p:nvSpPr>
        <p:spPr>
          <a:xfrm flipH="1">
            <a:off x="7221426"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7" name="Rectangle 216">
            <a:hlinkClick r:id="rId79" action="ppaction://hlinksldjump"/>
            <a:extLst>
              <a:ext uri="{FF2B5EF4-FFF2-40B4-BE49-F238E27FC236}">
                <a16:creationId xmlns:a16="http://schemas.microsoft.com/office/drawing/2014/main" id="{0091692D-64BF-4511-8988-38472CFBFC7D}"/>
              </a:ext>
            </a:extLst>
          </p:cNvPr>
          <p:cNvSpPr/>
          <p:nvPr/>
        </p:nvSpPr>
        <p:spPr>
          <a:xfrm flipH="1">
            <a:off x="6732653"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8" name="Rectangle 217">
            <a:hlinkClick r:id="rId68" action="ppaction://hlinksldjump"/>
            <a:extLst>
              <a:ext uri="{FF2B5EF4-FFF2-40B4-BE49-F238E27FC236}">
                <a16:creationId xmlns:a16="http://schemas.microsoft.com/office/drawing/2014/main" id="{4627923C-E956-4AF3-B136-91729F392B02}"/>
              </a:ext>
            </a:extLst>
          </p:cNvPr>
          <p:cNvSpPr/>
          <p:nvPr/>
        </p:nvSpPr>
        <p:spPr>
          <a:xfrm flipH="1">
            <a:off x="6252054"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9" name="Rectangle 218">
            <a:hlinkClick r:id="rId68" action="ppaction://hlinksldjump"/>
            <a:extLst>
              <a:ext uri="{FF2B5EF4-FFF2-40B4-BE49-F238E27FC236}">
                <a16:creationId xmlns:a16="http://schemas.microsoft.com/office/drawing/2014/main" id="{4A4BB656-3410-439C-849E-DD76C97C09B7}"/>
              </a:ext>
            </a:extLst>
          </p:cNvPr>
          <p:cNvSpPr/>
          <p:nvPr/>
        </p:nvSpPr>
        <p:spPr>
          <a:xfrm flipH="1">
            <a:off x="7699032"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0" name="Rectangle 219">
            <a:hlinkClick r:id="rId3" action="ppaction://hlinksldjump"/>
            <a:extLst>
              <a:ext uri="{FF2B5EF4-FFF2-40B4-BE49-F238E27FC236}">
                <a16:creationId xmlns:a16="http://schemas.microsoft.com/office/drawing/2014/main" id="{79A71490-417F-4EEB-86A0-016DACEC55B9}"/>
              </a:ext>
            </a:extLst>
          </p:cNvPr>
          <p:cNvSpPr/>
          <p:nvPr/>
        </p:nvSpPr>
        <p:spPr>
          <a:xfrm flipH="1">
            <a:off x="8180662"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1" name="Rectangle 220">
            <a:hlinkClick r:id="rId80" action="ppaction://hlinksldjump"/>
            <a:extLst>
              <a:ext uri="{FF2B5EF4-FFF2-40B4-BE49-F238E27FC236}">
                <a16:creationId xmlns:a16="http://schemas.microsoft.com/office/drawing/2014/main" id="{45E826D9-F049-4F97-BC48-141F8003E774}"/>
              </a:ext>
            </a:extLst>
          </p:cNvPr>
          <p:cNvSpPr/>
          <p:nvPr/>
        </p:nvSpPr>
        <p:spPr>
          <a:xfrm flipH="1">
            <a:off x="8662019"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2" name="Rectangle 221">
            <a:hlinkClick r:id="rId68" action="ppaction://hlinksldjump"/>
            <a:extLst>
              <a:ext uri="{FF2B5EF4-FFF2-40B4-BE49-F238E27FC236}">
                <a16:creationId xmlns:a16="http://schemas.microsoft.com/office/drawing/2014/main" id="{38D2C1D5-AE55-4577-B63D-16ED0580E6E2}"/>
              </a:ext>
            </a:extLst>
          </p:cNvPr>
          <p:cNvSpPr/>
          <p:nvPr/>
        </p:nvSpPr>
        <p:spPr>
          <a:xfrm flipH="1">
            <a:off x="7219877"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3" name="Rectangle 222">
            <a:hlinkClick r:id="rId81" action="ppaction://hlinksldjump"/>
            <a:extLst>
              <a:ext uri="{FF2B5EF4-FFF2-40B4-BE49-F238E27FC236}">
                <a16:creationId xmlns:a16="http://schemas.microsoft.com/office/drawing/2014/main" id="{D7A258F5-226C-4CD8-9D39-CF10EEF37189}"/>
              </a:ext>
            </a:extLst>
          </p:cNvPr>
          <p:cNvSpPr/>
          <p:nvPr/>
        </p:nvSpPr>
        <p:spPr>
          <a:xfrm flipH="1">
            <a:off x="6731104"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4" name="Rectangle 223">
            <a:hlinkClick r:id="rId68" action="ppaction://hlinksldjump"/>
            <a:extLst>
              <a:ext uri="{FF2B5EF4-FFF2-40B4-BE49-F238E27FC236}">
                <a16:creationId xmlns:a16="http://schemas.microsoft.com/office/drawing/2014/main" id="{4370693F-7366-452A-98A3-FEFD1BD3C805}"/>
              </a:ext>
            </a:extLst>
          </p:cNvPr>
          <p:cNvSpPr/>
          <p:nvPr/>
        </p:nvSpPr>
        <p:spPr>
          <a:xfrm flipH="1">
            <a:off x="6250505"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25" name="Table 4">
            <a:extLst>
              <a:ext uri="{FF2B5EF4-FFF2-40B4-BE49-F238E27FC236}">
                <a16:creationId xmlns:a16="http://schemas.microsoft.com/office/drawing/2014/main" id="{F3FB9260-F99C-4545-BF44-799DF76766DF}"/>
              </a:ext>
            </a:extLst>
          </p:cNvPr>
          <p:cNvGraphicFramePr>
            <a:graphicFrameLocks noGrp="1"/>
          </p:cNvGraphicFramePr>
          <p:nvPr/>
        </p:nvGraphicFramePr>
        <p:xfrm>
          <a:off x="3127815" y="445556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طوبه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26" name="Rectangle 225">
            <a:hlinkClick r:id="rId68" action="ppaction://hlinksldjump"/>
            <a:extLst>
              <a:ext uri="{FF2B5EF4-FFF2-40B4-BE49-F238E27FC236}">
                <a16:creationId xmlns:a16="http://schemas.microsoft.com/office/drawing/2014/main" id="{820E7C26-6583-4DFF-8BF1-7215060EDB08}"/>
              </a:ext>
            </a:extLst>
          </p:cNvPr>
          <p:cNvSpPr/>
          <p:nvPr/>
        </p:nvSpPr>
        <p:spPr>
          <a:xfrm flipH="1">
            <a:off x="4602487"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7" name="Rectangle 226">
            <a:hlinkClick r:id="rId82" action="ppaction://hlinksldjump"/>
            <a:extLst>
              <a:ext uri="{FF2B5EF4-FFF2-40B4-BE49-F238E27FC236}">
                <a16:creationId xmlns:a16="http://schemas.microsoft.com/office/drawing/2014/main" id="{0732127D-1F86-483A-BBAE-B1A30A0752B9}"/>
              </a:ext>
            </a:extLst>
          </p:cNvPr>
          <p:cNvSpPr/>
          <p:nvPr/>
        </p:nvSpPr>
        <p:spPr>
          <a:xfrm flipH="1">
            <a:off x="5084117"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8" name="Rectangle 227">
            <a:hlinkClick r:id="rId83" action="ppaction://hlinksldjump"/>
            <a:extLst>
              <a:ext uri="{FF2B5EF4-FFF2-40B4-BE49-F238E27FC236}">
                <a16:creationId xmlns:a16="http://schemas.microsoft.com/office/drawing/2014/main" id="{E74AFD02-1677-4A83-A9EC-68B49775CB92}"/>
              </a:ext>
            </a:extLst>
          </p:cNvPr>
          <p:cNvSpPr/>
          <p:nvPr/>
        </p:nvSpPr>
        <p:spPr>
          <a:xfrm flipH="1">
            <a:off x="5565474"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9" name="Rectangle 228">
            <a:hlinkClick r:id="rId68" action="ppaction://hlinksldjump"/>
            <a:extLst>
              <a:ext uri="{FF2B5EF4-FFF2-40B4-BE49-F238E27FC236}">
                <a16:creationId xmlns:a16="http://schemas.microsoft.com/office/drawing/2014/main" id="{FA2E5962-2929-4134-B660-449A344C1FFA}"/>
              </a:ext>
            </a:extLst>
          </p:cNvPr>
          <p:cNvSpPr/>
          <p:nvPr/>
        </p:nvSpPr>
        <p:spPr>
          <a:xfrm flipH="1">
            <a:off x="4123332"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0" name="Rectangle 229">
            <a:hlinkClick r:id="rId68" action="ppaction://hlinksldjump"/>
            <a:extLst>
              <a:ext uri="{FF2B5EF4-FFF2-40B4-BE49-F238E27FC236}">
                <a16:creationId xmlns:a16="http://schemas.microsoft.com/office/drawing/2014/main" id="{40DD29D7-A6C5-4C2F-B254-157AB1A61781}"/>
              </a:ext>
            </a:extLst>
          </p:cNvPr>
          <p:cNvSpPr/>
          <p:nvPr/>
        </p:nvSpPr>
        <p:spPr>
          <a:xfrm flipH="1">
            <a:off x="3634559"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1" name="Rectangle 230">
            <a:hlinkClick r:id="rId68" action="ppaction://hlinksldjump"/>
            <a:extLst>
              <a:ext uri="{FF2B5EF4-FFF2-40B4-BE49-F238E27FC236}">
                <a16:creationId xmlns:a16="http://schemas.microsoft.com/office/drawing/2014/main" id="{6C517C48-9767-4808-98AD-05CCB24FBD09}"/>
              </a:ext>
            </a:extLst>
          </p:cNvPr>
          <p:cNvSpPr/>
          <p:nvPr/>
        </p:nvSpPr>
        <p:spPr>
          <a:xfrm flipH="1">
            <a:off x="3156341"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2" name="Rectangle 231">
            <a:hlinkClick r:id="rId68" action="ppaction://hlinksldjump"/>
            <a:extLst>
              <a:ext uri="{FF2B5EF4-FFF2-40B4-BE49-F238E27FC236}">
                <a16:creationId xmlns:a16="http://schemas.microsoft.com/office/drawing/2014/main" id="{4F504ED8-F350-44CD-B5DF-476D03782E03}"/>
              </a:ext>
            </a:extLst>
          </p:cNvPr>
          <p:cNvSpPr/>
          <p:nvPr/>
        </p:nvSpPr>
        <p:spPr>
          <a:xfrm flipH="1">
            <a:off x="4601655"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3" name="Rectangle 232">
            <a:hlinkClick r:id="rId3" action="ppaction://hlinksldjump"/>
            <a:extLst>
              <a:ext uri="{FF2B5EF4-FFF2-40B4-BE49-F238E27FC236}">
                <a16:creationId xmlns:a16="http://schemas.microsoft.com/office/drawing/2014/main" id="{5610A74A-1B9B-4F00-A3D1-8DF649F8FFCC}"/>
              </a:ext>
            </a:extLst>
          </p:cNvPr>
          <p:cNvSpPr/>
          <p:nvPr/>
        </p:nvSpPr>
        <p:spPr>
          <a:xfrm flipH="1">
            <a:off x="5083285"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4" name="Rectangle 233">
            <a:hlinkClick r:id="rId4" action="ppaction://hlinksldjump"/>
            <a:extLst>
              <a:ext uri="{FF2B5EF4-FFF2-40B4-BE49-F238E27FC236}">
                <a16:creationId xmlns:a16="http://schemas.microsoft.com/office/drawing/2014/main" id="{C8F49AFD-FD68-45CF-84EB-7CC2D6764204}"/>
              </a:ext>
            </a:extLst>
          </p:cNvPr>
          <p:cNvSpPr/>
          <p:nvPr/>
        </p:nvSpPr>
        <p:spPr>
          <a:xfrm flipH="1">
            <a:off x="5564642"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5" name="Rectangle 234">
            <a:hlinkClick r:id="rId68" action="ppaction://hlinksldjump"/>
            <a:extLst>
              <a:ext uri="{FF2B5EF4-FFF2-40B4-BE49-F238E27FC236}">
                <a16:creationId xmlns:a16="http://schemas.microsoft.com/office/drawing/2014/main" id="{A580968D-D3C9-4111-9687-C42869303747}"/>
              </a:ext>
            </a:extLst>
          </p:cNvPr>
          <p:cNvSpPr/>
          <p:nvPr/>
        </p:nvSpPr>
        <p:spPr>
          <a:xfrm flipH="1">
            <a:off x="4122500"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6" name="Rectangle 235">
            <a:hlinkClick r:id="rId68" action="ppaction://hlinksldjump"/>
            <a:extLst>
              <a:ext uri="{FF2B5EF4-FFF2-40B4-BE49-F238E27FC236}">
                <a16:creationId xmlns:a16="http://schemas.microsoft.com/office/drawing/2014/main" id="{855F2CEA-A57C-4919-9B0D-07C166FF3D9A}"/>
              </a:ext>
            </a:extLst>
          </p:cNvPr>
          <p:cNvSpPr/>
          <p:nvPr/>
        </p:nvSpPr>
        <p:spPr>
          <a:xfrm flipH="1">
            <a:off x="3633727"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7" name="Rectangle 236">
            <a:hlinkClick r:id="rId68" action="ppaction://hlinksldjump"/>
            <a:extLst>
              <a:ext uri="{FF2B5EF4-FFF2-40B4-BE49-F238E27FC236}">
                <a16:creationId xmlns:a16="http://schemas.microsoft.com/office/drawing/2014/main" id="{92E4D2D4-E0D0-44D5-A8F0-EB7360AA2488}"/>
              </a:ext>
            </a:extLst>
          </p:cNvPr>
          <p:cNvSpPr/>
          <p:nvPr/>
        </p:nvSpPr>
        <p:spPr>
          <a:xfrm flipH="1">
            <a:off x="3155509"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8" name="Rectangle 237">
            <a:hlinkClick r:id="rId68" action="ppaction://hlinksldjump"/>
            <a:extLst>
              <a:ext uri="{FF2B5EF4-FFF2-40B4-BE49-F238E27FC236}">
                <a16:creationId xmlns:a16="http://schemas.microsoft.com/office/drawing/2014/main" id="{6553B358-A7E5-44AF-8BB0-412CE5EE0C6A}"/>
              </a:ext>
            </a:extLst>
          </p:cNvPr>
          <p:cNvSpPr/>
          <p:nvPr/>
        </p:nvSpPr>
        <p:spPr>
          <a:xfrm flipH="1">
            <a:off x="4604036"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9" name="Rectangle 238">
            <a:hlinkClick r:id="rId3" action="ppaction://hlinksldjump"/>
            <a:extLst>
              <a:ext uri="{FF2B5EF4-FFF2-40B4-BE49-F238E27FC236}">
                <a16:creationId xmlns:a16="http://schemas.microsoft.com/office/drawing/2014/main" id="{FB7C5B3C-5DE1-4E36-A3A2-B84984072281}"/>
              </a:ext>
            </a:extLst>
          </p:cNvPr>
          <p:cNvSpPr/>
          <p:nvPr/>
        </p:nvSpPr>
        <p:spPr>
          <a:xfrm flipH="1">
            <a:off x="5085666"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0" name="Rectangle 239">
            <a:hlinkClick r:id="rId4" action="ppaction://hlinksldjump"/>
            <a:extLst>
              <a:ext uri="{FF2B5EF4-FFF2-40B4-BE49-F238E27FC236}">
                <a16:creationId xmlns:a16="http://schemas.microsoft.com/office/drawing/2014/main" id="{FC78E0DB-98F3-43DF-9F9F-BCF773663D79}"/>
              </a:ext>
            </a:extLst>
          </p:cNvPr>
          <p:cNvSpPr/>
          <p:nvPr/>
        </p:nvSpPr>
        <p:spPr>
          <a:xfrm flipH="1">
            <a:off x="5567023"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1" name="Rectangle 240">
            <a:hlinkClick r:id="rId68" action="ppaction://hlinksldjump"/>
            <a:extLst>
              <a:ext uri="{FF2B5EF4-FFF2-40B4-BE49-F238E27FC236}">
                <a16:creationId xmlns:a16="http://schemas.microsoft.com/office/drawing/2014/main" id="{9326AD28-B4EE-4CF0-843D-6206D28599BD}"/>
              </a:ext>
            </a:extLst>
          </p:cNvPr>
          <p:cNvSpPr/>
          <p:nvPr/>
        </p:nvSpPr>
        <p:spPr>
          <a:xfrm flipH="1">
            <a:off x="4124881"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2" name="Rectangle 241">
            <a:hlinkClick r:id="rId68" action="ppaction://hlinksldjump"/>
            <a:extLst>
              <a:ext uri="{FF2B5EF4-FFF2-40B4-BE49-F238E27FC236}">
                <a16:creationId xmlns:a16="http://schemas.microsoft.com/office/drawing/2014/main" id="{13190DA3-1EA5-48DD-97CF-90DAF090970D}"/>
              </a:ext>
            </a:extLst>
          </p:cNvPr>
          <p:cNvSpPr/>
          <p:nvPr/>
        </p:nvSpPr>
        <p:spPr>
          <a:xfrm flipH="1">
            <a:off x="3636108"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3" name="Rectangle 242">
            <a:hlinkClick r:id="rId68" action="ppaction://hlinksldjump"/>
            <a:extLst>
              <a:ext uri="{FF2B5EF4-FFF2-40B4-BE49-F238E27FC236}">
                <a16:creationId xmlns:a16="http://schemas.microsoft.com/office/drawing/2014/main" id="{5B86C282-0291-49CB-B44B-D5753E741D15}"/>
              </a:ext>
            </a:extLst>
          </p:cNvPr>
          <p:cNvSpPr/>
          <p:nvPr/>
        </p:nvSpPr>
        <p:spPr>
          <a:xfrm flipH="1">
            <a:off x="3155509"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4" name="Rectangle 243">
            <a:hlinkClick r:id="rId68" action="ppaction://hlinksldjump"/>
            <a:extLst>
              <a:ext uri="{FF2B5EF4-FFF2-40B4-BE49-F238E27FC236}">
                <a16:creationId xmlns:a16="http://schemas.microsoft.com/office/drawing/2014/main" id="{EE1F0459-0912-49E8-B631-E13235812ACE}"/>
              </a:ext>
            </a:extLst>
          </p:cNvPr>
          <p:cNvSpPr/>
          <p:nvPr/>
        </p:nvSpPr>
        <p:spPr>
          <a:xfrm flipH="1">
            <a:off x="4603204"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5" name="Rectangle 244">
            <a:hlinkClick r:id="rId3" action="ppaction://hlinksldjump"/>
            <a:extLst>
              <a:ext uri="{FF2B5EF4-FFF2-40B4-BE49-F238E27FC236}">
                <a16:creationId xmlns:a16="http://schemas.microsoft.com/office/drawing/2014/main" id="{BE949CBF-0464-4A36-8B6A-A11768B6A874}"/>
              </a:ext>
            </a:extLst>
          </p:cNvPr>
          <p:cNvSpPr/>
          <p:nvPr/>
        </p:nvSpPr>
        <p:spPr>
          <a:xfrm flipH="1">
            <a:off x="5084834"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6" name="Rectangle 245">
            <a:hlinkClick r:id="rId4" action="ppaction://hlinksldjump"/>
            <a:extLst>
              <a:ext uri="{FF2B5EF4-FFF2-40B4-BE49-F238E27FC236}">
                <a16:creationId xmlns:a16="http://schemas.microsoft.com/office/drawing/2014/main" id="{E893675D-4B31-4433-BF13-21766BFD2450}"/>
              </a:ext>
            </a:extLst>
          </p:cNvPr>
          <p:cNvSpPr/>
          <p:nvPr/>
        </p:nvSpPr>
        <p:spPr>
          <a:xfrm flipH="1">
            <a:off x="5566191"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7" name="Rectangle 246">
            <a:hlinkClick r:id="rId68" action="ppaction://hlinksldjump"/>
            <a:extLst>
              <a:ext uri="{FF2B5EF4-FFF2-40B4-BE49-F238E27FC236}">
                <a16:creationId xmlns:a16="http://schemas.microsoft.com/office/drawing/2014/main" id="{A7B075E2-572D-4541-889F-E91D707878D7}"/>
              </a:ext>
            </a:extLst>
          </p:cNvPr>
          <p:cNvSpPr/>
          <p:nvPr/>
        </p:nvSpPr>
        <p:spPr>
          <a:xfrm flipH="1">
            <a:off x="4124049"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8" name="Rectangle 247">
            <a:hlinkClick r:id="rId68" action="ppaction://hlinksldjump"/>
            <a:extLst>
              <a:ext uri="{FF2B5EF4-FFF2-40B4-BE49-F238E27FC236}">
                <a16:creationId xmlns:a16="http://schemas.microsoft.com/office/drawing/2014/main" id="{83D4437D-364F-4E4D-A763-AB443E8ECE06}"/>
              </a:ext>
            </a:extLst>
          </p:cNvPr>
          <p:cNvSpPr/>
          <p:nvPr/>
        </p:nvSpPr>
        <p:spPr>
          <a:xfrm flipH="1">
            <a:off x="3635276"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9" name="Rectangle 248">
            <a:hlinkClick r:id="rId68" action="ppaction://hlinksldjump"/>
            <a:extLst>
              <a:ext uri="{FF2B5EF4-FFF2-40B4-BE49-F238E27FC236}">
                <a16:creationId xmlns:a16="http://schemas.microsoft.com/office/drawing/2014/main" id="{3DB6BAB3-8CDB-4A26-B123-7F938F333C98}"/>
              </a:ext>
            </a:extLst>
          </p:cNvPr>
          <p:cNvSpPr/>
          <p:nvPr/>
        </p:nvSpPr>
        <p:spPr>
          <a:xfrm flipH="1">
            <a:off x="3154677"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0" name="Rectangle 249">
            <a:hlinkClick r:id="rId68" action="ppaction://hlinksldjump"/>
            <a:extLst>
              <a:ext uri="{FF2B5EF4-FFF2-40B4-BE49-F238E27FC236}">
                <a16:creationId xmlns:a16="http://schemas.microsoft.com/office/drawing/2014/main" id="{9A2FE942-9E3B-4367-9E37-E2B2BD5DCA98}"/>
              </a:ext>
            </a:extLst>
          </p:cNvPr>
          <p:cNvSpPr/>
          <p:nvPr/>
        </p:nvSpPr>
        <p:spPr>
          <a:xfrm flipH="1">
            <a:off x="4601655"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1" name="Rectangle 250">
            <a:hlinkClick r:id="rId3" action="ppaction://hlinksldjump"/>
            <a:extLst>
              <a:ext uri="{FF2B5EF4-FFF2-40B4-BE49-F238E27FC236}">
                <a16:creationId xmlns:a16="http://schemas.microsoft.com/office/drawing/2014/main" id="{BC741D11-5C26-449B-89DB-EFD261AD79EC}"/>
              </a:ext>
            </a:extLst>
          </p:cNvPr>
          <p:cNvSpPr/>
          <p:nvPr/>
        </p:nvSpPr>
        <p:spPr>
          <a:xfrm flipH="1">
            <a:off x="5083285"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2" name="Rectangle 251">
            <a:hlinkClick r:id="rId4" action="ppaction://hlinksldjump"/>
            <a:extLst>
              <a:ext uri="{FF2B5EF4-FFF2-40B4-BE49-F238E27FC236}">
                <a16:creationId xmlns:a16="http://schemas.microsoft.com/office/drawing/2014/main" id="{34E7DAD0-FEDA-4684-AA8F-6A6B4A87EB25}"/>
              </a:ext>
            </a:extLst>
          </p:cNvPr>
          <p:cNvSpPr/>
          <p:nvPr/>
        </p:nvSpPr>
        <p:spPr>
          <a:xfrm flipH="1">
            <a:off x="5564642"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3" name="Rectangle 252">
            <a:hlinkClick r:id="rId68" action="ppaction://hlinksldjump"/>
            <a:extLst>
              <a:ext uri="{FF2B5EF4-FFF2-40B4-BE49-F238E27FC236}">
                <a16:creationId xmlns:a16="http://schemas.microsoft.com/office/drawing/2014/main" id="{9D359DC1-7D65-43D2-85D7-779A3570C7CA}"/>
              </a:ext>
            </a:extLst>
          </p:cNvPr>
          <p:cNvSpPr/>
          <p:nvPr/>
        </p:nvSpPr>
        <p:spPr>
          <a:xfrm flipH="1">
            <a:off x="4122500"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4" name="Rectangle 253">
            <a:hlinkClick r:id="rId68" action="ppaction://hlinksldjump"/>
            <a:extLst>
              <a:ext uri="{FF2B5EF4-FFF2-40B4-BE49-F238E27FC236}">
                <a16:creationId xmlns:a16="http://schemas.microsoft.com/office/drawing/2014/main" id="{37E12BB7-618B-48ED-9F91-44D329612C60}"/>
              </a:ext>
            </a:extLst>
          </p:cNvPr>
          <p:cNvSpPr/>
          <p:nvPr/>
        </p:nvSpPr>
        <p:spPr>
          <a:xfrm flipH="1">
            <a:off x="3633727"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5" name="Rectangle 254">
            <a:hlinkClick r:id="rId84" action="ppaction://hlinksldjump"/>
            <a:extLst>
              <a:ext uri="{FF2B5EF4-FFF2-40B4-BE49-F238E27FC236}">
                <a16:creationId xmlns:a16="http://schemas.microsoft.com/office/drawing/2014/main" id="{5F4DC991-5327-444C-B273-80A421994C04}"/>
              </a:ext>
            </a:extLst>
          </p:cNvPr>
          <p:cNvSpPr/>
          <p:nvPr/>
        </p:nvSpPr>
        <p:spPr>
          <a:xfrm flipH="1">
            <a:off x="3153128"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56" name="Table 4">
            <a:extLst>
              <a:ext uri="{FF2B5EF4-FFF2-40B4-BE49-F238E27FC236}">
                <a16:creationId xmlns:a16="http://schemas.microsoft.com/office/drawing/2014/main" id="{BBD60327-34CE-4F09-89BC-3CA67CE2937C}"/>
              </a:ext>
            </a:extLst>
          </p:cNvPr>
          <p:cNvGraphicFramePr>
            <a:graphicFrameLocks noGrp="1"/>
          </p:cNvGraphicFramePr>
          <p:nvPr/>
        </p:nvGraphicFramePr>
        <p:xfrm>
          <a:off x="19850" y="445556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امشير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57" name="Rectangle 256">
            <a:hlinkClick r:id="rId68" action="ppaction://hlinksldjump"/>
            <a:extLst>
              <a:ext uri="{FF2B5EF4-FFF2-40B4-BE49-F238E27FC236}">
                <a16:creationId xmlns:a16="http://schemas.microsoft.com/office/drawing/2014/main" id="{E8202631-65FF-49B7-8E40-D9F8054DF730}"/>
              </a:ext>
            </a:extLst>
          </p:cNvPr>
          <p:cNvSpPr/>
          <p:nvPr/>
        </p:nvSpPr>
        <p:spPr>
          <a:xfrm flipH="1">
            <a:off x="1494522"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8" name="Rectangle 257">
            <a:hlinkClick r:id="rId3" action="ppaction://hlinksldjump"/>
            <a:extLst>
              <a:ext uri="{FF2B5EF4-FFF2-40B4-BE49-F238E27FC236}">
                <a16:creationId xmlns:a16="http://schemas.microsoft.com/office/drawing/2014/main" id="{BD378D4F-57BA-47A8-A163-5062F2C13714}"/>
              </a:ext>
            </a:extLst>
          </p:cNvPr>
          <p:cNvSpPr/>
          <p:nvPr/>
        </p:nvSpPr>
        <p:spPr>
          <a:xfrm flipH="1">
            <a:off x="1976152"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9" name="Rectangle 258">
            <a:hlinkClick r:id="rId4" action="ppaction://hlinksldjump"/>
            <a:extLst>
              <a:ext uri="{FF2B5EF4-FFF2-40B4-BE49-F238E27FC236}">
                <a16:creationId xmlns:a16="http://schemas.microsoft.com/office/drawing/2014/main" id="{1D48FDD6-F630-498F-ADA2-233C456A420D}"/>
              </a:ext>
            </a:extLst>
          </p:cNvPr>
          <p:cNvSpPr/>
          <p:nvPr/>
        </p:nvSpPr>
        <p:spPr>
          <a:xfrm flipH="1">
            <a:off x="2457509"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0" name="Rectangle 259">
            <a:hlinkClick r:id="rId68" action="ppaction://hlinksldjump"/>
            <a:extLst>
              <a:ext uri="{FF2B5EF4-FFF2-40B4-BE49-F238E27FC236}">
                <a16:creationId xmlns:a16="http://schemas.microsoft.com/office/drawing/2014/main" id="{D286E74C-DC4C-46DB-9BDA-C9132FDBE592}"/>
              </a:ext>
            </a:extLst>
          </p:cNvPr>
          <p:cNvSpPr/>
          <p:nvPr/>
        </p:nvSpPr>
        <p:spPr>
          <a:xfrm flipH="1">
            <a:off x="1015367"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1" name="Rectangle 260">
            <a:hlinkClick r:id="rId68" action="ppaction://hlinksldjump"/>
            <a:extLst>
              <a:ext uri="{FF2B5EF4-FFF2-40B4-BE49-F238E27FC236}">
                <a16:creationId xmlns:a16="http://schemas.microsoft.com/office/drawing/2014/main" id="{BA279084-CDA5-4287-8F1A-3CD0515F653D}"/>
              </a:ext>
            </a:extLst>
          </p:cNvPr>
          <p:cNvSpPr/>
          <p:nvPr/>
        </p:nvSpPr>
        <p:spPr>
          <a:xfrm flipH="1">
            <a:off x="526594"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2" name="Rectangle 261">
            <a:hlinkClick r:id="rId68" action="ppaction://hlinksldjump"/>
            <a:extLst>
              <a:ext uri="{FF2B5EF4-FFF2-40B4-BE49-F238E27FC236}">
                <a16:creationId xmlns:a16="http://schemas.microsoft.com/office/drawing/2014/main" id="{658C121D-7835-47D3-AC2A-A0054DD5843F}"/>
              </a:ext>
            </a:extLst>
          </p:cNvPr>
          <p:cNvSpPr/>
          <p:nvPr/>
        </p:nvSpPr>
        <p:spPr>
          <a:xfrm flipH="1">
            <a:off x="48376"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3" name="Rectangle 262">
            <a:hlinkClick r:id="rId68" action="ppaction://hlinksldjump"/>
            <a:extLst>
              <a:ext uri="{FF2B5EF4-FFF2-40B4-BE49-F238E27FC236}">
                <a16:creationId xmlns:a16="http://schemas.microsoft.com/office/drawing/2014/main" id="{19381FBF-6EF9-44C3-B6EF-0B6C1FD5B143}"/>
              </a:ext>
            </a:extLst>
          </p:cNvPr>
          <p:cNvSpPr/>
          <p:nvPr/>
        </p:nvSpPr>
        <p:spPr>
          <a:xfrm flipH="1">
            <a:off x="1493690"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4" name="Rectangle 263">
            <a:hlinkClick r:id="rId3" action="ppaction://hlinksldjump"/>
            <a:extLst>
              <a:ext uri="{FF2B5EF4-FFF2-40B4-BE49-F238E27FC236}">
                <a16:creationId xmlns:a16="http://schemas.microsoft.com/office/drawing/2014/main" id="{B876546E-1F0D-476E-BBC9-9D8FD981FC7B}"/>
              </a:ext>
            </a:extLst>
          </p:cNvPr>
          <p:cNvSpPr/>
          <p:nvPr/>
        </p:nvSpPr>
        <p:spPr>
          <a:xfrm flipH="1">
            <a:off x="1975320"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5" name="Rectangle 264">
            <a:hlinkClick r:id="rId4" action="ppaction://hlinksldjump"/>
            <a:extLst>
              <a:ext uri="{FF2B5EF4-FFF2-40B4-BE49-F238E27FC236}">
                <a16:creationId xmlns:a16="http://schemas.microsoft.com/office/drawing/2014/main" id="{7D58D4BB-EDD1-4E9C-89AB-2AD8727D5454}"/>
              </a:ext>
            </a:extLst>
          </p:cNvPr>
          <p:cNvSpPr/>
          <p:nvPr/>
        </p:nvSpPr>
        <p:spPr>
          <a:xfrm flipH="1">
            <a:off x="2456677"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6" name="Rectangle 265">
            <a:hlinkClick r:id="rId68" action="ppaction://hlinksldjump"/>
            <a:extLst>
              <a:ext uri="{FF2B5EF4-FFF2-40B4-BE49-F238E27FC236}">
                <a16:creationId xmlns:a16="http://schemas.microsoft.com/office/drawing/2014/main" id="{A3B00E58-727F-43B3-A469-9A74FBE762C0}"/>
              </a:ext>
            </a:extLst>
          </p:cNvPr>
          <p:cNvSpPr/>
          <p:nvPr/>
        </p:nvSpPr>
        <p:spPr>
          <a:xfrm flipH="1">
            <a:off x="1014535"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7" name="Rectangle 266">
            <a:hlinkClick r:id="rId68" action="ppaction://hlinksldjump"/>
            <a:extLst>
              <a:ext uri="{FF2B5EF4-FFF2-40B4-BE49-F238E27FC236}">
                <a16:creationId xmlns:a16="http://schemas.microsoft.com/office/drawing/2014/main" id="{3060581C-5B95-426A-ABD5-B286CD1E2A85}"/>
              </a:ext>
            </a:extLst>
          </p:cNvPr>
          <p:cNvSpPr/>
          <p:nvPr/>
        </p:nvSpPr>
        <p:spPr>
          <a:xfrm flipH="1">
            <a:off x="525762"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8" name="Rectangle 267">
            <a:hlinkClick r:id="rId68" action="ppaction://hlinksldjump"/>
            <a:extLst>
              <a:ext uri="{FF2B5EF4-FFF2-40B4-BE49-F238E27FC236}">
                <a16:creationId xmlns:a16="http://schemas.microsoft.com/office/drawing/2014/main" id="{74820183-6629-46E4-9112-38E1FB18D018}"/>
              </a:ext>
            </a:extLst>
          </p:cNvPr>
          <p:cNvSpPr/>
          <p:nvPr/>
        </p:nvSpPr>
        <p:spPr>
          <a:xfrm flipH="1">
            <a:off x="47544"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9" name="Rectangle 268">
            <a:hlinkClick r:id="rId68" action="ppaction://hlinksldjump"/>
            <a:extLst>
              <a:ext uri="{FF2B5EF4-FFF2-40B4-BE49-F238E27FC236}">
                <a16:creationId xmlns:a16="http://schemas.microsoft.com/office/drawing/2014/main" id="{D58C91FD-8F68-4758-AB60-1BA58A52F2F7}"/>
              </a:ext>
            </a:extLst>
          </p:cNvPr>
          <p:cNvSpPr/>
          <p:nvPr/>
        </p:nvSpPr>
        <p:spPr>
          <a:xfrm flipH="1">
            <a:off x="1496071"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0" name="Rectangle 269">
            <a:hlinkClick r:id="rId3" action="ppaction://hlinksldjump"/>
            <a:extLst>
              <a:ext uri="{FF2B5EF4-FFF2-40B4-BE49-F238E27FC236}">
                <a16:creationId xmlns:a16="http://schemas.microsoft.com/office/drawing/2014/main" id="{0CE3F4C5-1CBA-4604-8593-E26FFB914E8E}"/>
              </a:ext>
            </a:extLst>
          </p:cNvPr>
          <p:cNvSpPr/>
          <p:nvPr/>
        </p:nvSpPr>
        <p:spPr>
          <a:xfrm flipH="1">
            <a:off x="1977701"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1" name="Rectangle 270">
            <a:hlinkClick r:id="rId4" action="ppaction://hlinksldjump"/>
            <a:extLst>
              <a:ext uri="{FF2B5EF4-FFF2-40B4-BE49-F238E27FC236}">
                <a16:creationId xmlns:a16="http://schemas.microsoft.com/office/drawing/2014/main" id="{196CAC5A-9899-4C40-B4C4-C10F6315900E}"/>
              </a:ext>
            </a:extLst>
          </p:cNvPr>
          <p:cNvSpPr/>
          <p:nvPr/>
        </p:nvSpPr>
        <p:spPr>
          <a:xfrm flipH="1">
            <a:off x="2459058"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2" name="Rectangle 271">
            <a:hlinkClick r:id="rId68" action="ppaction://hlinksldjump"/>
            <a:extLst>
              <a:ext uri="{FF2B5EF4-FFF2-40B4-BE49-F238E27FC236}">
                <a16:creationId xmlns:a16="http://schemas.microsoft.com/office/drawing/2014/main" id="{84B2778A-1B75-4D5E-AFEE-7FF014DCB85A}"/>
              </a:ext>
            </a:extLst>
          </p:cNvPr>
          <p:cNvSpPr/>
          <p:nvPr/>
        </p:nvSpPr>
        <p:spPr>
          <a:xfrm flipH="1">
            <a:off x="1016916"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3" name="Rectangle 272">
            <a:hlinkClick r:id="rId68" action="ppaction://hlinksldjump"/>
            <a:extLst>
              <a:ext uri="{FF2B5EF4-FFF2-40B4-BE49-F238E27FC236}">
                <a16:creationId xmlns:a16="http://schemas.microsoft.com/office/drawing/2014/main" id="{38DABB51-A7A5-43F4-83F1-91444B8477E7}"/>
              </a:ext>
            </a:extLst>
          </p:cNvPr>
          <p:cNvSpPr/>
          <p:nvPr/>
        </p:nvSpPr>
        <p:spPr>
          <a:xfrm flipH="1">
            <a:off x="528143"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4" name="Rectangle 273">
            <a:hlinkClick r:id="rId68" action="ppaction://hlinksldjump"/>
            <a:extLst>
              <a:ext uri="{FF2B5EF4-FFF2-40B4-BE49-F238E27FC236}">
                <a16:creationId xmlns:a16="http://schemas.microsoft.com/office/drawing/2014/main" id="{95BE8FDA-1152-441F-BF8F-73368A0C392D}"/>
              </a:ext>
            </a:extLst>
          </p:cNvPr>
          <p:cNvSpPr/>
          <p:nvPr/>
        </p:nvSpPr>
        <p:spPr>
          <a:xfrm flipH="1">
            <a:off x="47544"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5" name="Rectangle 274">
            <a:hlinkClick r:id="rId68" action="ppaction://hlinksldjump"/>
            <a:extLst>
              <a:ext uri="{FF2B5EF4-FFF2-40B4-BE49-F238E27FC236}">
                <a16:creationId xmlns:a16="http://schemas.microsoft.com/office/drawing/2014/main" id="{D20A14EC-7F83-4C5B-B291-D844A5B90E51}"/>
              </a:ext>
            </a:extLst>
          </p:cNvPr>
          <p:cNvSpPr/>
          <p:nvPr/>
        </p:nvSpPr>
        <p:spPr>
          <a:xfrm flipH="1">
            <a:off x="1495239"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6" name="Rectangle 275">
            <a:hlinkClick r:id="rId3" action="ppaction://hlinksldjump"/>
            <a:extLst>
              <a:ext uri="{FF2B5EF4-FFF2-40B4-BE49-F238E27FC236}">
                <a16:creationId xmlns:a16="http://schemas.microsoft.com/office/drawing/2014/main" id="{23A93A84-6BAD-43B0-96FE-026B2A0FDB0B}"/>
              </a:ext>
            </a:extLst>
          </p:cNvPr>
          <p:cNvSpPr/>
          <p:nvPr/>
        </p:nvSpPr>
        <p:spPr>
          <a:xfrm flipH="1">
            <a:off x="1976869"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7" name="Rectangle 276">
            <a:hlinkClick r:id="rId4" action="ppaction://hlinksldjump"/>
            <a:extLst>
              <a:ext uri="{FF2B5EF4-FFF2-40B4-BE49-F238E27FC236}">
                <a16:creationId xmlns:a16="http://schemas.microsoft.com/office/drawing/2014/main" id="{EBD04F54-4D17-44CA-8AF5-D9BF68BDEA1D}"/>
              </a:ext>
            </a:extLst>
          </p:cNvPr>
          <p:cNvSpPr/>
          <p:nvPr/>
        </p:nvSpPr>
        <p:spPr>
          <a:xfrm flipH="1">
            <a:off x="2458226"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8" name="Rectangle 277">
            <a:hlinkClick r:id="rId68" action="ppaction://hlinksldjump"/>
            <a:extLst>
              <a:ext uri="{FF2B5EF4-FFF2-40B4-BE49-F238E27FC236}">
                <a16:creationId xmlns:a16="http://schemas.microsoft.com/office/drawing/2014/main" id="{00DB9449-A5C5-415E-846D-A310C53EA400}"/>
              </a:ext>
            </a:extLst>
          </p:cNvPr>
          <p:cNvSpPr/>
          <p:nvPr/>
        </p:nvSpPr>
        <p:spPr>
          <a:xfrm flipH="1">
            <a:off x="1016084"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9" name="Rectangle 278">
            <a:hlinkClick r:id="rId68" action="ppaction://hlinksldjump"/>
            <a:extLst>
              <a:ext uri="{FF2B5EF4-FFF2-40B4-BE49-F238E27FC236}">
                <a16:creationId xmlns:a16="http://schemas.microsoft.com/office/drawing/2014/main" id="{B7D09B0E-866B-4A2F-B3E4-5C6A2650C4FC}"/>
              </a:ext>
            </a:extLst>
          </p:cNvPr>
          <p:cNvSpPr/>
          <p:nvPr/>
        </p:nvSpPr>
        <p:spPr>
          <a:xfrm flipH="1">
            <a:off x="527311"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0" name="Rectangle 279">
            <a:hlinkClick r:id="rId68" action="ppaction://hlinksldjump"/>
            <a:extLst>
              <a:ext uri="{FF2B5EF4-FFF2-40B4-BE49-F238E27FC236}">
                <a16:creationId xmlns:a16="http://schemas.microsoft.com/office/drawing/2014/main" id="{B6AA1F21-84A7-48A6-A95D-94A8482CB889}"/>
              </a:ext>
            </a:extLst>
          </p:cNvPr>
          <p:cNvSpPr/>
          <p:nvPr/>
        </p:nvSpPr>
        <p:spPr>
          <a:xfrm flipH="1">
            <a:off x="46712"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1" name="Rectangle 280">
            <a:hlinkClick r:id="rId68" action="ppaction://hlinksldjump"/>
            <a:extLst>
              <a:ext uri="{FF2B5EF4-FFF2-40B4-BE49-F238E27FC236}">
                <a16:creationId xmlns:a16="http://schemas.microsoft.com/office/drawing/2014/main" id="{4CB9CA7E-C6B7-47CD-A173-C86DEC032164}"/>
              </a:ext>
            </a:extLst>
          </p:cNvPr>
          <p:cNvSpPr/>
          <p:nvPr/>
        </p:nvSpPr>
        <p:spPr>
          <a:xfrm flipH="1">
            <a:off x="1493690"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2" name="Rectangle 281">
            <a:hlinkClick r:id="rId3" action="ppaction://hlinksldjump"/>
            <a:extLst>
              <a:ext uri="{FF2B5EF4-FFF2-40B4-BE49-F238E27FC236}">
                <a16:creationId xmlns:a16="http://schemas.microsoft.com/office/drawing/2014/main" id="{A2B7DF0C-8F92-4E26-BB04-419EC6F02B3F}"/>
              </a:ext>
            </a:extLst>
          </p:cNvPr>
          <p:cNvSpPr/>
          <p:nvPr/>
        </p:nvSpPr>
        <p:spPr>
          <a:xfrm flipH="1">
            <a:off x="1975320"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3" name="Rectangle 282">
            <a:hlinkClick r:id="rId4" action="ppaction://hlinksldjump"/>
            <a:extLst>
              <a:ext uri="{FF2B5EF4-FFF2-40B4-BE49-F238E27FC236}">
                <a16:creationId xmlns:a16="http://schemas.microsoft.com/office/drawing/2014/main" id="{488C1108-97AC-45EB-A41D-DC52AB890184}"/>
              </a:ext>
            </a:extLst>
          </p:cNvPr>
          <p:cNvSpPr/>
          <p:nvPr/>
        </p:nvSpPr>
        <p:spPr>
          <a:xfrm flipH="1">
            <a:off x="2456677"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4" name="Rectangle 283">
            <a:hlinkClick r:id="rId68" action="ppaction://hlinksldjump"/>
            <a:extLst>
              <a:ext uri="{FF2B5EF4-FFF2-40B4-BE49-F238E27FC236}">
                <a16:creationId xmlns:a16="http://schemas.microsoft.com/office/drawing/2014/main" id="{B4EC39BA-A4E6-40D8-9E96-EF6674194CBB}"/>
              </a:ext>
            </a:extLst>
          </p:cNvPr>
          <p:cNvSpPr/>
          <p:nvPr/>
        </p:nvSpPr>
        <p:spPr>
          <a:xfrm flipH="1">
            <a:off x="1014535" y="6410495"/>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5" name="Rectangle 284">
            <a:hlinkClick r:id="rId68" action="ppaction://hlinksldjump"/>
            <a:extLst>
              <a:ext uri="{FF2B5EF4-FFF2-40B4-BE49-F238E27FC236}">
                <a16:creationId xmlns:a16="http://schemas.microsoft.com/office/drawing/2014/main" id="{0B190313-F17D-485A-841E-6191F3AB840C}"/>
              </a:ext>
            </a:extLst>
          </p:cNvPr>
          <p:cNvSpPr/>
          <p:nvPr/>
        </p:nvSpPr>
        <p:spPr>
          <a:xfrm flipH="1">
            <a:off x="525762"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6" name="Rectangle 285">
            <a:hlinkClick r:id="rId68" action="ppaction://hlinksldjump"/>
            <a:extLst>
              <a:ext uri="{FF2B5EF4-FFF2-40B4-BE49-F238E27FC236}">
                <a16:creationId xmlns:a16="http://schemas.microsoft.com/office/drawing/2014/main" id="{00A68517-DE80-4832-8B58-B7807EE5E6CD}"/>
              </a:ext>
            </a:extLst>
          </p:cNvPr>
          <p:cNvSpPr/>
          <p:nvPr/>
        </p:nvSpPr>
        <p:spPr>
          <a:xfrm flipH="1">
            <a:off x="45163"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289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5CB34B-8FDB-41C5-82B3-B3FA5A45D894}"/>
              </a:ext>
            </a:extLst>
          </p:cNvPr>
          <p:cNvSpPr txBox="1"/>
          <p:nvPr/>
        </p:nvSpPr>
        <p:spPr>
          <a:xfrm>
            <a:off x="-121024"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فى الظلام يسلك ، و لا يعلم أين يمضى ، لأن الظلمة قد طمست عينه . أكتب إليكم أيها الأبناء لإنه قد غفرت لكم خطاياكم من أجل أسمه . أكتب إليكم أيها الآباء لإنكم قد عرفتم الكائن منذ البدء أكتب إليكم أيها الشبان لإنكم قد غلبتم الشرير ، كتبت إليكم أيها الأولاد لأنكم قد عرفتم الآب . كتبت إليكم أيها الآباء لإنكم قد عرفتم الكائن البدء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35902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BB8128-2B1B-4042-87C2-8304EDD1952A}"/>
              </a:ext>
            </a:extLst>
          </p:cNvPr>
          <p:cNvSpPr txBox="1"/>
          <p:nvPr/>
        </p:nvSpPr>
        <p:spPr>
          <a:xfrm>
            <a:off x="0" y="4392723"/>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سأبيدُ حكمة الحكماء وسأرذل علمَ الفُهماء فأين الحكيمُ. وأين الكاتبُ. وأين مباحثُ هذا الدهر. ألم يُصيِّر اللهُ حكمة هذا العالم جهلاً.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إذ كان العالمُ في حكمةِ اللهِ لم يَعرفْ اللهَ بالحكمةِ فسُرَ اللهُ</a:t>
            </a:r>
            <a:r>
              <a:rPr lang="ar-EG" sz="4400" b="1" dirty="0">
                <a:solidFill>
                  <a:srgbClr val="FFFFFF"/>
                </a:solidFill>
                <a:latin typeface="Times New Roman" panose="02020603050405020304" pitchFamily="18" charset="0"/>
                <a:cs typeface="Arial" panose="020B0604020202020204" pitchFamily="34" charset="0"/>
              </a:rPr>
              <a:t>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lang="en-GB" sz="4400" dirty="0"/>
          </a:p>
        </p:txBody>
      </p:sp>
    </p:spTree>
    <p:extLst>
      <p:ext uri="{BB962C8B-B14F-4D97-AF65-F5344CB8AC3E}">
        <p14:creationId xmlns:p14="http://schemas.microsoft.com/office/powerpoint/2010/main" val="2438702864"/>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810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23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80136802"/>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988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24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75855437"/>
      </p:ext>
    </p:extLst>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783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883685809"/>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3594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882588" y="19050"/>
            <a:ext cx="18825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طوبة</a:t>
            </a:r>
            <a:endParaRPr lang="en-US" dirty="0"/>
          </a:p>
        </p:txBody>
      </p:sp>
      <p:sp>
        <p:nvSpPr>
          <p:cNvPr id="175107"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العبرانيين ( 12 : 3 - 14 ) </a:t>
            </a:r>
          </a:p>
        </p:txBody>
      </p:sp>
      <p:sp>
        <p:nvSpPr>
          <p:cNvPr id="17510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فتفكروا في الذي احتمل هكذا من الخطاةِ المقاومين لنفوسهم وحدهم لئلا تكِلوا تخوروا في نفوسكم . فإنكم لم تقفوا حتى الدم مُجاهدين ضِد الخطيةِ . و قد نسيتم التعليم الذي خاطبكم به كبنين . يا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0A0547-ED6E-4778-B250-73CCA53AFBDF}"/>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أبني لا تحتقر تأديبَ الربِ و لا تخر إذا وبخك . لأن الذي يُحبه الربُ يؤدبه و يضرب كل ابن يقبلهُ . فاصبروا على التأديبِ فيكلمكم الله كالبنين . فأي ابن لا يؤدبه أبوه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04642664"/>
      </p:ext>
    </p:extLst>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ACE331-14D2-453F-8513-577336F0A5D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لكن إن كنتم بلا تأديب المشترك فيه الجميع فأنتم إذاً نغول لا بنون . ثم وإن كان لنا آباء جسدانيون مؤدبين كنا نستحي منهم أفلا نخضع بالأولى لأبي الأرواح فنحيّ . لأن أولئك أدبونا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86655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4A9E2F-7B26-421C-B530-799C3BA48D37}"/>
              </a:ext>
            </a:extLst>
          </p:cNvPr>
          <p:cNvSpPr txBox="1"/>
          <p:nvPr/>
        </p:nvSpPr>
        <p:spPr>
          <a:xfrm>
            <a:off x="0" y="4345206"/>
            <a:ext cx="9144000" cy="2529923"/>
          </a:xfrm>
          <a:prstGeom prst="rect">
            <a:avLst/>
          </a:prstGeom>
          <a:noFill/>
        </p:spPr>
        <p:txBody>
          <a:bodyPr vert="horz" rtlCol="0">
            <a:spAutoFit/>
          </a:bodyPr>
          <a:lstStyle/>
          <a:p>
            <a:pPr marL="0" marR="0" lvl="0" indent="0" algn="justLow" defTabSz="457200" rtl="1" eaLnBrk="1" fontAlgn="auto" latinLnBrk="0" hangingPunct="1">
              <a:lnSpc>
                <a:spcPct val="90000"/>
              </a:lnSpc>
              <a:spcBef>
                <a:spcPts val="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يُخلصَ المؤمنينَ بجهالةِ الكرازةِ. لأن اليهودَ</a:t>
            </a:r>
            <a:r>
              <a:rPr lang="ar-EG" sz="4400" b="1" dirty="0">
                <a:solidFill>
                  <a:srgbClr val="FFFFFF"/>
                </a:solidFill>
                <a:latin typeface="Times New Roman" panose="02020603050405020304" pitchFamily="18" charset="0"/>
                <a:cs typeface="+mj-cs"/>
              </a:rPr>
              <a:t>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يسألون آياتٍ و اليونانيين يطلبون حكمة. أما نحن فإنما نُبشرُ بالمسيح مصلوباً لليهودِ عثرة و للأمم جهالة. و لنا نحن مَعشرُ الذين يَخلُصون من اليهودِ</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467826676"/>
      </p:ext>
    </p:extLst>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A0C7DE-F0AC-41ED-B8B2-0FA847F00D9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أياماً قليلة حسب إرادتهم و أما هذا فلمنفعتنا بالأكثر لكي ننال من قداسته . و لكن كل تأديبٍ في وقتهِ الحاضر لا تجده للفرح بل للحزن و أما أخيراً فيُعطى الذين يتدربون به ثمر بر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13099749"/>
      </p:ext>
    </p:extLst>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AC8810-3514-4526-8015-600309BF4A7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للسلام . لذلك قوّموا الأيادي المُسترخية و الأرجل المخلعة . واصنعوا لأرجلكم مسالك مُستقيمة لكي لا يميل الأعرج بل بالحرى يبرأ . اسعوا في إثر الصُلح مع جميع الناس و أيضاً في الطهارةِ التي بدونها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32462884"/>
      </p:ext>
    </p:extLst>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2993DD-55C9-4F44-B2F0-5C18FA52D9BD}"/>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لن يرى أحدٌ الربَّ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65594303"/>
      </p:ext>
    </p:extLst>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( 4 : 12 – 19 )</a:t>
            </a:r>
          </a:p>
        </p:txBody>
      </p:sp>
      <p:sp>
        <p:nvSpPr>
          <p:cNvPr id="179203"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لا تستغربوا من البلوى المُحرقة التي تحدث بينكم لأجل تجربتكم . كأنه أمر غريب قد أصابكم . بل كما اشتركتم في أوجاع المسيح افرحوا لكي تفرحوا بابتهاج في استعلان مجده أيضاً و إن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714982-16A6-446B-BD8A-BCA4C2E9DDC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عُيرتم باسم المسيح فطوبى لكم لأن ذا المجد والقوة و روح الله يحل عليكم . فلا يتألم أحدكم كقاتل أو سارق أو فاعل شر أو كناظر إلى ما ليس له . ولكن إن كان كمسيحي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0675444"/>
      </p:ext>
    </p:extLst>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8A1361-A47F-476E-A6D8-1E0C9EE9E2F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فلا يخجل بل يُمجد الله بهذا الاسم . لأنه الوقت لابتدأ القضاء من بيتِ اللهِ . فإن كان قد أبتدأ أولاً منا فما هي عاقبة الذين لا يطيعون إنجيل اللهِ . و إن كان البار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0346432"/>
      </p:ext>
    </p:extLst>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0C35F8-9096-4C78-8B7D-CF0F344F7CD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بالجهدِ يَخلصُ فالخاطئ و المنافق أين يظهران . فإذاً الذين يتألمون كمشيئةِ اللهِ فليستودعوا أنفسهم للهِ الخالق الأمين في عمل الخير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54835642"/>
      </p:ext>
    </p:extLst>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Title 1"/>
          <p:cNvSpPr txBox="1">
            <a:spLocks/>
          </p:cNvSpPr>
          <p:nvPr/>
        </p:nvSpPr>
        <p:spPr bwMode="auto">
          <a:xfrm>
            <a:off x="0" y="3582005"/>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( 8 : 3 – 13 )</a:t>
            </a:r>
          </a:p>
        </p:txBody>
      </p:sp>
      <p:sp>
        <p:nvSpPr>
          <p:cNvPr id="183299"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شاول فكان يضطهد الكنيسة و هو يَدخل البيوتَ و يجر رجالاً و نساءً و يُسلمهم إلى السجن . و أما الذين تشتتوا كانوا يجولون مُبشرين بكلمةِ اللهِ . فانحدر فيلبس إلى مدينة من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512B52-42D6-4905-9829-75FFC2776D3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السامرةِ و كان يكرز لهم بالمسيح . و كان الجموع يصغون بنفس واحدةٍ إلى ما يقوله فيلبس عند استماعهم و نظرهم الآيات التي كان يصنعها . لأن كثيرين من الذين بهم أرواح نجسة كانت تخرج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4691284"/>
      </p:ext>
    </p:extLst>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0C7439-7B20-4B9F-87DE-22C29294655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صارخة بصوتٍ عظيم . و كثيرون من المفلوجين و العُرج كان يشفيهم . و كان فرحٌ عظيمٌ في تلك المدينةِ . و كان في تلك المدينةِ رجلٌ اسمه سيمون يستعمل السحرَ مسبباً كل شغبٍ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761019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69BDF0-F70C-4D18-94CA-E14243216BDB}"/>
              </a:ext>
            </a:extLst>
          </p:cNvPr>
          <p:cNvSpPr txBox="1"/>
          <p:nvPr/>
        </p:nvSpPr>
        <p:spPr>
          <a:xfrm>
            <a:off x="0" y="4411124"/>
            <a:ext cx="9144000" cy="2779222"/>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اليونانيين أنَّ المسيحَ هو قوةُ اللهِ و حكمة اللهِ. لأن جهالة اللهِ احكمُ من الناس و ضعفُ اللهِ أقوى من الناس. فانظروا دعوتكُم أيها الاخوة أن ليس كثيرون حكماءَ حسبَ الجسدِ ليس كثيرون أقوياءَ</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3422775755"/>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8FF615-1F96-4B01-8235-C78DD5D04FA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السامرة و قائلاً إني أنا شيء عظيم . و كان الجميع يصغون إليه من كبيرهم إلى صغيرهم قائلين هذه هي قوة الله العظيمة . و كان الجميع يصغون إليه لأنه أقام بينهم زماناً طويلاً يطغيهم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5437265"/>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7928EB-8D81-4359-A0BB-2452594F0E1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بالأسحار . و لكن لما آمنوا بفيلبس و هو يُبشر بالأمور المُختصة بملكوت اللهِ و باسم يسوع المسيح اعتمدوا رجالاً و نساءً . وسيمون أيضاً نفسه آمن . و لما اعتمد كان يلازم فيلبس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84183221"/>
      </p:ext>
    </p:extLst>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F7D8DB-278B-43E0-A8CA-93D692FF5EE5}"/>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إذ رأى آيات و قوات عظيمة تجرى على يديه اندهش.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3190013"/>
      </p:ext>
    </p:extLst>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Title 1"/>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19 )</a:t>
            </a:r>
          </a:p>
        </p:txBody>
      </p:sp>
      <p:sp>
        <p:nvSpPr>
          <p:cNvPr id="70661"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كثيرة هي أحزانُ الصديقين . و من جَميعها يُنجيهم الربُ . يحفظُ الربُ جميعَ عظامِهم . و واحدة منها لا تنكسر.  </a:t>
            </a:r>
          </a:p>
        </p:txBody>
      </p:sp>
    </p:spTree>
  </p:cSld>
  <p:clrMapOvr>
    <a:masterClrMapping/>
  </p:clrMapOvr>
  <p:transition spd="slow"/>
</p:sld>
</file>

<file path=ppt/slides/slide10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900" dirty="0"/>
              <a:t>الإنجيل من بشارة معلمنا متى ( 4 : 23 – 5 : 1 – 16 )</a:t>
            </a:r>
            <a:endParaRPr lang="en-US" sz="3900" dirty="0"/>
          </a:p>
        </p:txBody>
      </p:sp>
      <p:sp>
        <p:nvSpPr>
          <p:cNvPr id="3075" name="Content Placeholder 2"/>
          <p:cNvSpPr>
            <a:spLocks noGrp="1"/>
          </p:cNvSpPr>
          <p:nvPr>
            <p:ph idx="4294967295"/>
          </p:nvPr>
        </p:nvSpPr>
        <p:spPr bwMode="auto">
          <a:xfrm>
            <a:off x="0" y="765175"/>
            <a:ext cx="9144000" cy="183742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defRPr/>
            </a:pPr>
            <a:r>
              <a:rPr lang="ar-EG" sz="4400" b="1" dirty="0">
                <a:cs typeface="+mj-cs"/>
              </a:rPr>
              <a:t>و كان يسوعُ يطوفُ في كلِّ الجليل يعلم في مجامِعِهم و يكرزُ ببشارةِ الملكوتِ ويشفي كلَّ مرض و كلَّ وجع في الشعب فذاع خبرُهُ في جميع سورية . فإنحضروا إليه جميع السقماءِ بالأمراض. و الأوجاع المختلفةِ و المجانين والمصروعين و المفلوجين فشفاهم . و تبعهُ جموعٌ كثيرةٌ من الجليل و العشر المدن و أورشليمَ و اليهوديةِ و من عبر الأردن . و لما رأى الجموعَ صعدَ إلى الجبل . فلما جلسَ جاءَ إليه تلاميذهُ . ففتح فاهُ و علمهم قائلاً : طوبى للمساكين بالروح لأن لهم ملكوتُ السمواتِ . طوبى للذينَ يَنوحون الآنَّ لأنهم يَتعزون  طوبى للودعاءِ لأنهم يرثون الأرض . طوبى للجياع و العطاش إلى البر لأنهم يُشبعون . طوبى للرحماءِ لأنهم يُرحمون . طوبى للأنقياءِ القلبِ لأنهم يُعاينون اللهَ . طوبى لصانعي السلامَ لأنهم أبناءَ الله يُدعون . طوبى للمطرودين من أجل البر لان لهم ملكوتُ السمواتِ . طوباكم إذا طردوكم و عيروكم و قالوا عليكم كل كلمةٍ شريرةٍ من أجلي كاذبين . افرحوا وتهللوا لان أجركم عظيمٌ في السمواتِ . لأنهم هكذا طردوا الأنبياءَ الذين كانوا قبلكم . أنتم ملحُ الأرض و إذا فسدَ الملحُ فبماذا يُملحُ . لا يصلحُ بعد لشيءٍ إلا لأن يُطرحُ خارجاً ويُداس من الناس . أنتم نورُ العالم لا يُمكن أن تخفى مدينة موضوعة على جبل و لا يُوقدون سراجاً ويضعونهُ تحت مكيال بل يُوضعُ على المنارةِ فيُضيءُ لكلِّ من في البيتِ . فليُضئ نورُكم هكذا قدامَ الناس لكي يروا أعمالكم الحسنة و يُمجدوا أباكم الذي في السمواتِ .</a:t>
            </a:r>
          </a:p>
        </p:txBody>
      </p:sp>
    </p:spTree>
  </p:cSld>
  <p:clrMapOvr>
    <a:masterClrMapping/>
  </p:clrMapOvr>
  <p:transition spd="slow"/>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5305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47164"/>
          </a:xfrm>
        </p:spPr>
        <p:txBody>
          <a:bodyPr/>
          <a:lstStyle/>
          <a:p>
            <a:pPr algn="ctr" rtl="1"/>
            <a:r>
              <a:rPr lang="ar-EG" sz="4800" b="1" u="sng" dirty="0">
                <a:solidFill>
                  <a:srgbClr val="FFC000"/>
                </a:solidFill>
              </a:rPr>
              <a:t>27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2677468"/>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118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28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73166357"/>
      </p:ext>
    </p:extLst>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0290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8B2CA7-550F-41BF-9BA4-6FF800DC8ACE}"/>
              </a:ext>
            </a:extLst>
          </p:cNvPr>
          <p:cNvSpPr txBox="1"/>
          <p:nvPr/>
        </p:nvSpPr>
        <p:spPr>
          <a:xfrm>
            <a:off x="0" y="4385547"/>
            <a:ext cx="9144000" cy="3000821"/>
          </a:xfrm>
          <a:prstGeom prst="rect">
            <a:avLst/>
          </a:prstGeom>
          <a:noFill/>
        </p:spPr>
        <p:txBody>
          <a:bodyPr vert="horz" wrap="square" rtlCol="0">
            <a:spAutoFit/>
          </a:bodyPr>
          <a:lstStyle/>
          <a:p>
            <a:pPr marL="0" marR="0" lvl="0" indent="0" algn="r" defTabSz="457200" rtl="1" eaLnBrk="1" fontAlgn="auto" latinLnBrk="0" hangingPunct="1">
              <a:lnSpc>
                <a:spcPct val="90000"/>
              </a:lnSpc>
              <a:spcBef>
                <a:spcPts val="0"/>
              </a:spcBef>
              <a:spcAft>
                <a:spcPts val="0"/>
              </a:spcAft>
              <a:buClrTx/>
              <a:buSzTx/>
              <a:buFontTx/>
              <a:buNone/>
              <a:tabLst/>
              <a:defRPr/>
            </a:pPr>
            <a:r>
              <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ليس كثيرون شرفاءَ الجنس. بل اختار اللهُ جهالَ العالم ليُخزي الحكماءَ و اختار اللهُ ضعفاءَ العالم ليُخزي بهم الأقوياءَ. و اختار اللهُ أدنياءَ العالم و المرذولين والذين ليسوا موجودين ليُبطل بهم الموجودين.</a:t>
            </a:r>
            <a:r>
              <a:rPr lang="ar-EG" sz="4200" b="1" dirty="0">
                <a:solidFill>
                  <a:srgbClr val="FFFFFF"/>
                </a:solidFill>
                <a:latin typeface="Times New Roman" panose="02020603050405020304" pitchFamily="18" charset="0"/>
                <a:cs typeface="+mj-cs"/>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لكي لا يفتخر</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337610013"/>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311128"/>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8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8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9837294"/>
      </p:ext>
    </p:extLst>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63134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طوبة</a:t>
            </a:r>
            <a:endParaRPr lang="en-US" dirty="0"/>
          </a:p>
        </p:txBody>
      </p:sp>
      <p:sp>
        <p:nvSpPr>
          <p:cNvPr id="78851" name="Title 1"/>
          <p:cNvSpPr txBox="1">
            <a:spLocks/>
          </p:cNvSpPr>
          <p:nvPr/>
        </p:nvSpPr>
        <p:spPr bwMode="auto">
          <a:xfrm>
            <a:off x="0" y="3897673"/>
            <a:ext cx="9144000" cy="4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أفسس ( 5 : 8 - 11 ) </a:t>
            </a:r>
          </a:p>
        </p:txBody>
      </p:sp>
      <p:sp>
        <p:nvSpPr>
          <p:cNvPr id="7885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سيروا إذاً كأولادِ النور . لأن ثمرَ النور هو في كل صلاحٍ و بر و حق . مُختبرين ما هو مَرضىٌ عند الربِ . و لا تشتركوا في أعمال الظلمةِ غير المُثمرة بل بالحري وبخوها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لأن الأمور التى يفعلونها سراً ذكرها أيضاً من العار . و لكن كل ما يوبخه النورُ يُعلنُ . لأن كل ما أظهر فهو نورُ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93E788-9179-4A76-B958-EDCAF4DE5EA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من أجل هذا يقول : قم أيها النائمُ و قم وَاقفاً من بين الأمواتِ فيضئ لك المسيحُ . فانظروا الآن يا اخوتي نظراً شافياً بالتدقيق كيف تسيرون لا كَجُهلاءِ بل كحكماءِ . مُفتديين الوقت لأن الأيامَ شريرةُ . من أجل هذا لا تكونوا</a:t>
            </a:r>
            <a:r>
              <a:rPr kumimoji="0" 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أغبياءَ بل أفهموا ما هى إرادة الربِّ و لا تسكروا بالخمر الذى فيه عدم الصحةِ بل كونوا كاملين بالروح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46089416"/>
      </p:ext>
    </p:extLst>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777B8A-1675-459D-B8A5-3966D8835297}"/>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مُكلمين أنفسكم بعضكم بعضاً بمزاميرَ و تسابيحَ و تراتيلَ روحيةٍ . مُسبحين و مُرتلين للربِ في قلوبكم . شاكرين كل حينٍ على كل شيءٍ في اسم ربنا يسوع المسيح و الله الآبِ. خاضعين بعضكم لبعضٍ في خوفِ المسيح.</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0815914"/>
      </p:ext>
    </p:extLst>
  </p:cSld>
  <p:clrMapOvr>
    <a:masterClrMapping/>
  </p:clrMapOvr>
</p:sld>
</file>

<file path=ppt/slides/slide10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Title 1"/>
          <p:cNvSpPr txBox="1">
            <a:spLocks/>
          </p:cNvSpPr>
          <p:nvPr/>
        </p:nvSpPr>
        <p:spPr bwMode="auto">
          <a:xfrm>
            <a:off x="0" y="3792071"/>
            <a:ext cx="9144000" cy="55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(3 : 5 - 14) </a:t>
            </a:r>
          </a:p>
        </p:txBody>
      </p:sp>
      <p:sp>
        <p:nvSpPr>
          <p:cNvPr id="8192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هكذا كان قديماً النساءُ القديساتُ أيضاً المتوكلات على اللهِ يُزينَّ أنفسهُنَّ خاضعاتٍ لرجالهن . كما كانتْ سارة تُطيع إبراهيمَ و تدعوه سيدِي و التى صرتن لها أولاداً صانعات الخيرَ وغير خائفات خوفاً من أحدٍ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البتة . كذلك أنتم أيضاً أيها الرجال كونوا ساكنين معهن عالمين أن النساء آنية ضعيفة مُعطين إياهن كرامة كالوارثات</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EECCD1-E460-4581-AE1C-88197864560B}"/>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أيضاً نعمة الحياة بأي نوع لكي لا تعاق صلواتكم . و النهاية كونوا جميعاً برأي واحدٍ . و كونوا مُشتركين في الآلام . و كونوا مُحبين الاخوة رحومين و متواضعين . غير مُجازين عن شرٍ بشرٍ أو عن شتيمةٍ بشتيمةٍ . بل بالعكس مُباركين لأنكم لهذا الأمر دُعيتم لكي ترثوا البركة . لأنَّ مَن أراد أن يُحب الحياة و يرى أياماً صالحة فليُكفف لسانهُ عن الشر.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57474560"/>
      </p:ext>
    </p:extLst>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383EB3-0E93-49F6-967B-C68077B1CD5E}"/>
              </a:ext>
            </a:extLst>
          </p:cNvPr>
          <p:cNvSpPr txBox="1"/>
          <p:nvPr/>
        </p:nvSpPr>
        <p:spPr>
          <a:xfrm>
            <a:off x="-67236"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شفتيه من أن يتكلما بالمكر. و ليَحد عن الشرِّ و يصنع الخير . و ليَطلب السلام و يَجد في أثره . لأنَّ عيني الربِّ تنظران الأبرارَ . و أذنيه تنصتان إلى طلبهم . و أما وجهُ الربِ ضدّ فاعلي الشرِّ . فمَن ذا الذى يُمكنهُ أن يُؤذيكم إذا كنتم غيورين على الخير . و لكن و إن تألمتم من أجل البر فطوباكم . و أما خوفهم فلا تخافوه و لا تضطربوا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29385110"/>
      </p:ext>
    </p:extLst>
  </p:cSld>
  <p:clrMapOvr>
    <a:masterClrMapping/>
  </p:clrMapOvr>
</p:sld>
</file>

<file path=ppt/slides/slide10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(21 : 5 - 14) </a:t>
            </a:r>
          </a:p>
        </p:txBody>
      </p:sp>
      <p:sp>
        <p:nvSpPr>
          <p:cNvPr id="880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لكن حدث لما استكملنا الأيامَ خرجنا و مشينا و هم يُشيعوننا مع نساءٍ أيضاً و أولادهم إلى خارج المدينةِ . فجثونا على رُكبنا على الشاطئ و صلينا . و لما ودعنا بعضنا بعضاً ركبنا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السفينة . و أما أولئك فرجعوا إلى خاصتهم . و أما نحن فأقلعنا من صور و أقبلنا إلى بتولمايس ( عكا ) فسَّلمنا على الاخوةِ وأقمنا عندهم يوماً واحداً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433FC7-D3BC-4FB8-88CC-39E169A82FDF}"/>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خرجنا في الغدِ و جئنا إلى قيصرية فدخلنا بيت فيلبس المبشر إذ كان واحداً من السبعةِ و أقمنا عندهُ . وكان لهذا أربع بناتٍ عذارى كُن يتنبأن و بينما نحن مُقيمون هناك أياماً كثيرةٍ جاءَ واحدٌ من اليهوديةِ نبيٌ اسمه أغابوس . فجاءَ إلينا و أخذ مِنطقة بولس و ربط يدي نفسهِ ورجليه و قال : هذا ما يقوله الروحُ القدسُ أن الرجلَ الذى له هذه المِنطقةِ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53457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BD3218-14C3-4337-B33F-BFD40A2425FC}"/>
              </a:ext>
            </a:extLst>
          </p:cNvPr>
          <p:cNvSpPr txBox="1"/>
          <p:nvPr/>
        </p:nvSpPr>
        <p:spPr>
          <a:xfrm>
            <a:off x="0" y="4385547"/>
            <a:ext cx="9144000" cy="2529923"/>
          </a:xfrm>
          <a:prstGeom prst="rect">
            <a:avLst/>
          </a:prstGeom>
          <a:noFill/>
        </p:spPr>
        <p:txBody>
          <a:bodyPr vert="horz" rtlCol="0">
            <a:spAutoFit/>
          </a:bodyPr>
          <a:lstStyle/>
          <a:p>
            <a:pPr marL="0" marR="0" lvl="0" indent="0" algn="justLow" defTabSz="457200" rtl="1" eaLnBrk="1" fontAlgn="auto" latinLnBrk="0" hangingPunct="1">
              <a:lnSpc>
                <a:spcPct val="90000"/>
              </a:lnSpc>
              <a:spcBef>
                <a:spcPts val="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كلُ ذي جسدٍ قدامَ اللهِ. و أنتم أيضاً منه بالمسيح يسوع الذي صار لنا حكمة من قِبَل اللهِ براً و طهارة و خلاصاً. كي كما هو مكتوبٌ مَنْ يَفتخر فليَفتخر بالربِّ.</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97271690"/>
      </p:ext>
    </p:extLst>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A066D6-A7B3-4BE5-95DF-5FA7C1DA1E4F}"/>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سيربطه اليهودُ هكذا في أورشليم و يُسلمونه إلى أيدي الأمم. فلما سمع هذا طلبنا إليه نحن والأخوة الذين في ذلك أن لا يصعدَ إلى أورشليم . حينئذ أجاب بولسُ و قال ماذا تفعلون تبكون و تُحزنون قلبي . لأني مُستعدٌ ليس أن أربط فقط بل مُستعدٌ أن أموت أيضاً في أورشليم لأجل أسم الربِّ يسوعَ . و لما لم يَقنع سكتنا قائلين لتكُن إرادة الربِّ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753147"/>
      </p:ext>
    </p:extLst>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(44:16)</a:t>
            </a:r>
          </a:p>
        </p:txBody>
      </p:sp>
      <p:sp>
        <p:nvSpPr>
          <p:cNvPr id="30725"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يَدخلنَ إلى الملكِ عَذارى في أثرها . جميعُ أقربائِها إليه يُقدَّمْنَ . يبلغنَ بفرحٍ وابتهاج يَدخلنَ إلى هيكل الملكِ .  </a:t>
            </a:r>
          </a:p>
        </p:txBody>
      </p:sp>
    </p:spTree>
  </p:cSld>
  <p:clrMapOvr>
    <a:masterClrMapping/>
  </p:clrMapOvr>
  <p:transition spd="slow"/>
</p:sld>
</file>

<file path=ppt/slides/slide10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0" y="3697942"/>
            <a:ext cx="9144000" cy="6589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مار متى البشير (25 :1ـ13)</a:t>
            </a:r>
            <a:endParaRPr lang="en-US" sz="4000" dirty="0"/>
          </a:p>
        </p:txBody>
      </p:sp>
      <p:sp>
        <p:nvSpPr>
          <p:cNvPr id="3" name="TextBox 2">
            <a:extLst>
              <a:ext uri="{FF2B5EF4-FFF2-40B4-BE49-F238E27FC236}">
                <a16:creationId xmlns:a16="http://schemas.microsoft.com/office/drawing/2014/main" id="{2E15CCAE-9E51-4F1D-9CC9-D9AC188A71F5}"/>
              </a:ext>
            </a:extLst>
          </p:cNvPr>
          <p:cNvSpPr txBox="1"/>
          <p:nvPr/>
        </p:nvSpPr>
        <p:spPr>
          <a:xfrm>
            <a:off x="1" y="4356848"/>
            <a:ext cx="9143999" cy="2308324"/>
          </a:xfrm>
          <a:prstGeom prst="rect">
            <a:avLst/>
          </a:prstGeom>
          <a:noFill/>
        </p:spPr>
        <p:txBody>
          <a:bodyPr wrap="square" rtlCol="0">
            <a:spAutoFit/>
          </a:body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حينئذٍ يُشبهُ مَلكوتَ السمواتِ عشرُ عذارى أخَذنَ مَصابيحهنَّ و خرجنَ للقاءِ العريسِ . و كان خمسُ منهنَّ جاهلاتٌ و خمسٌ حكيماتُ . أما الجاهلاتُ فأخذنَ مصابيحهُنَ و لم يأخذنَ معهنَ زيتاً . و أما الحكيماتُ فأخذنَ زيتاً في آنيتهن مع مصابيحهن و</a:t>
            </a:r>
          </a:p>
        </p:txBody>
      </p:sp>
    </p:spTree>
  </p:cSld>
  <p:clrMapOvr>
    <a:masterClrMapping/>
  </p:clrMapOvr>
  <p:transition spd="slow"/>
</p:sld>
</file>

<file path=ppt/slides/slide10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20B63D-1D95-4DA5-80FB-2202EA61CB9A}"/>
              </a:ext>
            </a:extLst>
          </p:cNvPr>
          <p:cNvSpPr txBox="1"/>
          <p:nvPr/>
        </p:nvSpPr>
        <p:spPr>
          <a:xfrm>
            <a:off x="0" y="4382736"/>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mj-cs"/>
              </a:rPr>
              <a:t>إذا أبطأ العريس نعسن جميعهن و نِمن . ففي منتصفِ الليل صارَ صراخٌ هوذا العريسُ قد أقبلَ فأخرجن للقائِهِ . </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حينئذٍ قامت جميعُ أولئك العذارى وَ زَينَّ مصابيحهنَّ . فقالت الجاهلاتُ للحكيماتِ أعطينا من زيتكنَّ فإن مصابيحنا تنطفئُ . فأجابت الحكيماتُ قائلاتٍ لعله لا يكفى لنا و لكنَّ . فالأحرىَ أن تذهبنَ إلى الباعةِ و ابتعن لكنَّ . </a:t>
            </a:r>
            <a:endParaRPr kumimoji="0" lang="en-GB"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7497156"/>
      </p:ext>
    </p:extLst>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5A2B4-5E8C-4966-8A97-288431DE896C}"/>
              </a:ext>
            </a:extLst>
          </p:cNvPr>
          <p:cNvSpPr txBox="1"/>
          <p:nvPr/>
        </p:nvSpPr>
        <p:spPr>
          <a:xfrm>
            <a:off x="-215153" y="4343599"/>
            <a:ext cx="9426388"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 فيما هنَّ ذاهباتُ لِيبتعنَّ جاءَ العريسُ و المستعداتِ دخلنَّ معه إلى العرس و أغلقَ البابُ . و أخيراً جاءت بقية العذارى أيضاً قائلاتٍ يا رَّبنا يا رَّبنا أفتح لنا . فأجاب و قال الحق أقول لكن إني لا أعرفكن . فاسهروا إذاً لأنكم لا تعرفون اليومَ و لا الساعة َ.</a:t>
            </a:r>
            <a:endParaRPr kumimoji="0" lang="en-GB" sz="2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50530887"/>
      </p:ext>
    </p:extLst>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967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3816469"/>
      </p:ext>
    </p:extLst>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8590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1"/>
          <p:cNvSpPr>
            <a:spLocks noGrp="1"/>
          </p:cNvSpPr>
          <p:nvPr>
            <p:ph type="title"/>
          </p:nvPr>
        </p:nvSpPr>
        <p:spPr bwMode="auto">
          <a:xfrm>
            <a:off x="-1721224" y="1905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أمشير</a:t>
            </a:r>
            <a:endParaRPr lang="en-US" dirty="0"/>
          </a:p>
        </p:txBody>
      </p:sp>
      <p:sp>
        <p:nvSpPr>
          <p:cNvPr id="227331"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العبرانيين ( 13 : 7 - 24) </a:t>
            </a:r>
          </a:p>
        </p:txBody>
      </p:sp>
      <p:sp>
        <p:nvSpPr>
          <p:cNvPr id="227332" name="Content Placeholder 3"/>
          <p:cNvSpPr txBox="1">
            <a:spLocks/>
          </p:cNvSpPr>
          <p:nvPr/>
        </p:nvSpPr>
        <p:spPr bwMode="auto">
          <a:xfrm>
            <a:off x="-228600" y="4398994"/>
            <a:ext cx="939949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اذكُروا مُدَبِّريكم الذين كَلموكم بكلمةِ اللهِ. هؤلاءِ الذين تنظرون إلى نهايةِ سيرتِهم فتمِثلوا بإيمانِهم. يسوع المسيح هو هو أمساً و اليومَ و إلى الأبدِ. لا تـُساقوا بتعاليمٍ متنوعةٍ و غريبةٍ. لأنهُ حسنٌ أنْ تثبتوا قلوبكم بالنعمةِ لا بأطعمةٍ لم ينتفعْ بها الذينَ تعاطونها. </a:t>
            </a:r>
          </a:p>
        </p:txBody>
      </p:sp>
    </p:spTree>
  </p:cSld>
  <p:clrMapOvr>
    <a:masterClrMapping/>
  </p:clrMapOvr>
  <p:transition spd="slow"/>
</p:sld>
</file>

<file path=ppt/slides/slide10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D27E7D-A405-4748-9BF7-D8D2054D3412}"/>
              </a:ext>
            </a:extLst>
          </p:cNvPr>
          <p:cNvSpPr txBox="1"/>
          <p:nvPr/>
        </p:nvSpPr>
        <p:spPr>
          <a:xfrm>
            <a:off x="0" y="4345206"/>
            <a:ext cx="9144000" cy="249299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لنا مذبحٌ لا سلطانُ للذينَ يَخدِمون القبة أنْ يأكلوا مِنه. لأنَّ الحيوانات التي يُدخلُ بدمِها عن الخطيةِ إلى الأقداسِ بيدِ رئيسِ الكهنةِ تـُحرقُ أجسامُها خارجَ المعسكر. لذلكَ يسوع أيضاً لكي يُقدِّسَ الشعبَ بدمِ نفسِهِ تألمَ خارجَ البابِ.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8216147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Title 1"/>
          <p:cNvSpPr txBox="1">
            <a:spLocks/>
          </p:cNvSpPr>
          <p:nvPr/>
        </p:nvSpPr>
        <p:spPr bwMode="auto">
          <a:xfrm>
            <a:off x="0" y="3751729"/>
            <a:ext cx="9144000" cy="59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( 2 : 11 – 25 )</a:t>
            </a:r>
          </a:p>
        </p:txBody>
      </p:sp>
      <p:sp>
        <p:nvSpPr>
          <p:cNvPr id="1495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أطلب إليكم كغرباءَ و نزلاءَ أن تبُعدوا عن الشهواتِ الجسديةِ التي تُقاتلُ النفسَ . وأن تكون تَصَرُفكُمْ حسناً بين الأمَم لكي يكونوا فيما يتكلمون به عليكم كفاعل شر إذ يرون أعمالَكمْ الصالحة يُمَجدون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في يوم الافتقادِ . فاخضعوا لكلِّ ترتيبٍ بشريّ من أجل الربِّ إن كان للملكِ فكمن هو فوقَ الكلِّ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9F35B5-1992-447B-B6D0-193BFCAC0F0F}"/>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 فلنخرج إذاً إليهِ خارجَ المعسكرِ حاملينَ عاره علينا. أنَّ ليسَ لنا هنا مَدينة ٌبَاقية لكِننا نطلبُ العتيدةَ. فلنرفع بهِ في كلِّ حينٍ ذبائحَ التسبيحِ للهِ. أي ثمرَ شِفاهنا مُعترفين باسمِهِ. و لكن لا تنسوا فِعلَ الإحسانِ والمؤاساةِ. لأنهُ بذبائحِ مثلَ هذهِ يُسر اللهُ.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108309976"/>
      </p:ext>
    </p:extLst>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BA1662-8A7F-4D36-8EC8-BF33C1E7BF43}"/>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أطيعوا مُدَبِّريكم و اخضعوا لهم لأنهم يسهرونَ على نفوسكم كأنهم سوفَ يُحاسبونَ عنكم  لكي يفعلوا هذا بفرحٍ و لا يتضجروا. لأنَّ هذا هو النافعُ لكم. صلوا لأجلنا. لأننا نثقُ أنَّ لنا ضميراً صالحاً راغبينَ أن نسلكَ حسناً في كلِّ شيءٍ.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833631090"/>
      </p:ext>
    </p:extLst>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0AC888-6270-43E0-9C53-B9467431D00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لكنْ أطلبُ أكثرَ أنْ تفعلوا هذهِ لكي أردُ إليكُمْ سريعاً و إلهُ السلامِ الذي أصعدَ من بينِ الأمواتِ راعي الخرافِ العظيمَ ربنا يسوعَ المسيح بدمِ العهدِ الأبدي. ليُكمِّلكم في كلِّ عملٍ صالحٍ لتصنعوا إرادتهُ. صانعاً فينا ما يُرضي أمامهُ بيسوعِ المسيحِ،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909311587"/>
      </p:ext>
    </p:extLst>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18A903-04BC-4DB3-BFBC-1185231EBB4F}"/>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الذي لهُ المجدُ إلى أبدِ الآبدين آمين. و أسألكم يا أخواتي أن تحتملوا كلمة الوعظِ لأني كتبتُ إليكم بالإختصار. أنتم تعلمون أنَّ أخانا تيموثاوس قد اُطلِقَ. هذا إذا جاءَ سأراكم سريعاً معه.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28497592"/>
      </p:ext>
    </p:extLst>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8AAAE0-3947-4E78-A7AD-85935F7D15CB}"/>
              </a:ext>
            </a:extLst>
          </p:cNvPr>
          <p:cNvSpPr txBox="1"/>
          <p:nvPr/>
        </p:nvSpPr>
        <p:spPr>
          <a:xfrm>
            <a:off x="0" y="4397387"/>
            <a:ext cx="9144000" cy="1323439"/>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سَلِموا على جميعِ مُدَبِّريكم و جميعِ القديسينَ.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يُسَلم عليكم الذينَ من إيطاليا النعمة مع جميعِكم آمين</a:t>
            </a:r>
            <a:r>
              <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lang="en-GB" dirty="0"/>
          </a:p>
        </p:txBody>
      </p:sp>
    </p:spTree>
    <p:extLst>
      <p:ext uri="{BB962C8B-B14F-4D97-AF65-F5344CB8AC3E}">
        <p14:creationId xmlns:p14="http://schemas.microsoft.com/office/powerpoint/2010/main" val="908398594"/>
      </p:ext>
    </p:extLst>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0" name="Title 1"/>
          <p:cNvSpPr txBox="1">
            <a:spLocks/>
          </p:cNvSpPr>
          <p:nvPr/>
        </p:nvSpPr>
        <p:spPr bwMode="auto">
          <a:xfrm>
            <a:off x="0" y="3738282"/>
            <a:ext cx="9144000" cy="60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a:t>
            </a:r>
            <a:r>
              <a:rPr kumimoji="0" lang="en-US"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( 5 : 1 - 14 )</a:t>
            </a:r>
          </a:p>
        </p:txBody>
      </p:sp>
      <p:sp>
        <p:nvSpPr>
          <p:cNvPr id="232451" name="Content Placeholder 3"/>
          <p:cNvSpPr txBox="1">
            <a:spLocks/>
          </p:cNvSpPr>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اطلبُ إلى الشيوخِ الذينَ بينكم أنا الشيخُ شريكُكُم و الشاهدُ لآلامِ المسيحِ و شريكُ المجدِ العتيدِ أن يُعلن. ارعوا رعية اللهِ التي بينكم و تعاهدوها لا بالقهرِ بل بالاختيارِ كمثلِ اللهِ و لا ببخلٍ بل بنشاطٍ ولا كمن يَتسلطـُ على المواريثِ بل صائرينَ أمثلة للرعيةِ. </a:t>
            </a:r>
          </a:p>
        </p:txBody>
      </p:sp>
    </p:spTree>
  </p:cSld>
  <p:clrMapOvr>
    <a:masterClrMapping/>
  </p:clrMapOvr>
  <p:transition spd="slow"/>
</p:sld>
</file>

<file path=ppt/slides/slide10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100999-62C3-4874-961F-837FF55F885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متى ظهرَ رئيسُ الرعاةِ تنالونَ إكليلَ المجدِ الذي لا يَضمحل. كذلك أنتم أيُها الشبان اخضعوا للشيوخ و كونوا جميعاً مُتسربلينَ بالتوَاضعِ بعضَكُم لبعضٍ لأنَّ اللهَ يُقاومُ المستكبرينَ و يُعطي نعمة للمتواضعينِ.</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70026350"/>
      </p:ext>
    </p:extLst>
  </p:cSld>
  <p:clrMapOvr>
    <a:masterClrMapping/>
  </p:clrMapOvr>
</p:sld>
</file>

<file path=ppt/slides/slide10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30C84A-55AB-4AC3-A874-34DA8DF94F72}"/>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فتواضعوا تحت يدِ اللهِ القويةِ لكي يَرفعكُم في زمانِ الافتقادِ. مُلقينَ كلَّ هَمِّكم عليه لأنهُ هوَ يَعتني بكم. كونوا مُتيَقظِينَ و اسهروا لأنَّ إبليسَ عدوَّكم يجولُ كأسدٍ زائرٍ يلتمسُ مَن يَبتلعهُ فقاوموهُ راسخينَ في الإيمانِ عالمينَ أنَّ نفسَ هذهِ الآلامِ</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42339066"/>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DA8C20-31A1-46EF-90FF-5CAA58DEAB36}"/>
              </a:ext>
            </a:extLst>
          </p:cNvPr>
          <p:cNvSpPr txBox="1"/>
          <p:nvPr/>
        </p:nvSpPr>
        <p:spPr>
          <a:xfrm>
            <a:off x="-94129" y="4345206"/>
            <a:ext cx="9238129" cy="2246769"/>
          </a:xfrm>
          <a:prstGeom prst="rect">
            <a:avLst/>
          </a:prstGeom>
          <a:noFill/>
        </p:spPr>
        <p:txBody>
          <a:bodyPr vert="horz" wrap="square" rtlCol="0">
            <a:spAutoFit/>
          </a:bodyPr>
          <a:lstStyle/>
          <a:p>
            <a:pPr algn="r" rtl="1">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تـُجرَى</a:t>
            </a:r>
            <a:r>
              <a:rPr kumimoji="0" lang="en-US"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على اخوتكم الذينَ في العالمِ. و إلهُ كلِّ نعمةٍ الذي دَعاكم إلى مجدِهِ الأبدي في المسيحِ يسوع بعدما تألمتمْ يسيراً هو يُهيئكم و يُثبتُكُمْ و يُقوَّيكُمْ و يُمَكِنُكُمْ لهُ السلطانُ و المجدُ إلى  الأبدِ آمين. بيدِ سلوانسَ الأخِ الأمينِ كما أظنُ كتبتُ إليكم بكلماتٍ قليلةٍ.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04984003"/>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96E9F1-7EB4-498A-B197-B966D98BB4C1}"/>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واعظاً و شاهداً أنَّ هذه هي نعمة ُ اللهِ بالحقِّ التي فيها تَقومونَ. تُسلم عليكم الصدِيقة المُختارة التي في بابل و مرقسُ ابني. سلِموا بعضُكم على بعضٍ بقبلةِ المحبةِ. السلامُ لكم جميعاً أيُها الذينَ في المسيحِ يسوع.</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524431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EA39A6-BEB1-4B23-82A0-0FF352154E64}"/>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 للولاةِ فكمُرسلين منه للانتقام من فاعلي الشرِّ و للمدح لفاعلي الخير . لأن هذه هي  إرادة اللهِ أن تصنعوا الخير لكي تَسدوا جهالة الناس الأغبياءِ كأحرار و لا تكن حُرَّيَتكُم كستار للشرِّ بل كعبيدٍ للهِ . اكرموا كلَّ واحدٍ حِبُوا الأخوة خافوا اللهَ اكرموا الملكَ . أيها العبيدُ كونوا خاضعين لأسيادكم بكلِّ خوفٍ ليس فقط للصالحين المُترفِقين بل للآخر المُعوجِّينَ أيضاً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25697925"/>
      </p:ext>
    </p:extLst>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Title 1"/>
          <p:cNvSpPr txBox="1">
            <a:spLocks/>
          </p:cNvSpPr>
          <p:nvPr/>
        </p:nvSpPr>
        <p:spPr bwMode="auto">
          <a:xfrm>
            <a:off x="0" y="3765176"/>
            <a:ext cx="9144000" cy="58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(15 : 12 - 21 ) </a:t>
            </a:r>
          </a:p>
        </p:txBody>
      </p:sp>
      <p:sp>
        <p:nvSpPr>
          <p:cNvPr id="237571" name="Content Placeholder 3"/>
          <p:cNvSpPr txBox="1">
            <a:spLocks/>
          </p:cNvSpPr>
          <p:nvPr/>
        </p:nvSpPr>
        <p:spPr bwMode="auto">
          <a:xfrm>
            <a:off x="0" y="4345206"/>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فسكَتَ الجمهورُ كلهُ و كانوا يَسمعونَ برناباس و بولس يُحدّثان بجميعِ ما صنعَ اللهُ من الآياتِ و العجائب في الأممِ بواسطتهمْ. و بعدما سكتا أجابَ يعقوبُ قائلاً أيُها الرجالُ أخوتنا اسمعوني. سمعانُ قد أخبرَ كيفَ افتقدَ اللهُ أولاً الأممَ </a:t>
            </a:r>
          </a:p>
        </p:txBody>
      </p:sp>
    </p:spTree>
  </p:cSld>
  <p:clrMapOvr>
    <a:masterClrMapping/>
  </p:clrMapOvr>
  <p:transition spd="slow"/>
</p:sld>
</file>

<file path=ppt/slides/slide10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612C08-C5CA-43AE-8080-BEFE7F18810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ليأخذ مِنهم شعباً على اسمِهِ. و هذا تُوافقهُ على أقوالِ الأنبياءِ كما هو مكتوبٌ: سأرجعُ بعد هذا و ابني أيضاً خيمة داودَ الساقطةِ و ابني أيضاً ردمَها و أقيمُها ثانية لكي يطلبُ الباقونَ من الناسِ الربَّ وجميعُ الأممِ الذينَ دُعي اسمي عليهم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571119597"/>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316E88-9263-4C83-A1CC-854FDE0E6321}"/>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يقولُ الربُ الصانعُ هذا الأمرَ المعروفَ عِندِ الربِّ مُنذ الأزل. لذلكَ أنا أقضي أن لا يُثقلَ على الراجعينَ إلى اللهِ من الأممِ. بل يُرسَلَ إليهم أن يَمتنعوا عن ذبائحِ الأصنامِ و الزنى و المخنوقِ و الدمِ المائتِ.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575602254"/>
      </p:ext>
    </p:extLst>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946EC9-C8D0-4280-BFF4-D3C8834EC2BB}"/>
              </a:ext>
            </a:extLst>
          </p:cNvPr>
          <p:cNvSpPr txBox="1"/>
          <p:nvPr/>
        </p:nvSpPr>
        <p:spPr>
          <a:xfrm>
            <a:off x="0" y="4345206"/>
            <a:ext cx="9144000" cy="132343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موسى منذ الأجيالِ القديمةِ لهُ في كلِّ مدينةٍ مَن يَكرز بهِ إذ يُقرأ في المجامعِ في كلِّ سبتٍ.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909912212"/>
      </p:ext>
    </p:extLst>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E5ED-B72F-46C0-A6BD-44E2103AF8DA}"/>
              </a:ext>
            </a:extLst>
          </p:cNvPr>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( 131 : 7 ، 1 ) </a:t>
            </a:r>
          </a:p>
        </p:txBody>
      </p:sp>
      <p:sp>
        <p:nvSpPr>
          <p:cNvPr id="3" name="Content Placeholder 3">
            <a:extLst>
              <a:ext uri="{FF2B5EF4-FFF2-40B4-BE49-F238E27FC236}">
                <a16:creationId xmlns:a16="http://schemas.microsoft.com/office/drawing/2014/main" id="{EACF8871-AFBE-4948-8F6A-A9CF28E81C3F}"/>
              </a:ext>
            </a:extLst>
          </p:cNvPr>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كَهنتـُكَ يَلبـِسون العدلَ. و أبرارُكَ يَبتهِجونَ مِنْ أجلِ داودَ عَبدِكَ. أذكرْ يا ربُ داودَ و كلَّ دِعتِهِ . كما أقسمَ الربُ و نذرَ لإلهِ يعقوبَ. </a:t>
            </a:r>
          </a:p>
        </p:txBody>
      </p:sp>
    </p:spTree>
    <p:extLst>
      <p:ext uri="{BB962C8B-B14F-4D97-AF65-F5344CB8AC3E}">
        <p14:creationId xmlns:p14="http://schemas.microsoft.com/office/powerpoint/2010/main" val="678233660"/>
      </p:ext>
    </p:extLst>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7D16-4896-4869-9111-699FBD494B6E}"/>
              </a:ext>
            </a:extLst>
          </p:cNvPr>
          <p:cNvSpPr>
            <a:spLocks noGrp="1"/>
          </p:cNvSpPr>
          <p:nvPr/>
        </p:nvSpPr>
        <p:spPr bwMode="auto">
          <a:xfrm>
            <a:off x="-73959" y="3697943"/>
            <a:ext cx="9291918" cy="658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 ( 9 : 33 - 41 ) </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2">
            <a:extLst>
              <a:ext uri="{FF2B5EF4-FFF2-40B4-BE49-F238E27FC236}">
                <a16:creationId xmlns:a16="http://schemas.microsoft.com/office/drawing/2014/main" id="{AA1C07FC-F3C7-4270-877C-43C9CDEE75A9}"/>
              </a:ext>
            </a:extLst>
          </p:cNvPr>
          <p:cNvSpPr>
            <a:spLocks noGrp="1"/>
          </p:cNvSpPr>
          <p:nvPr/>
        </p:nvSpPr>
        <p:spPr bwMode="auto">
          <a:xfrm>
            <a:off x="0" y="4356849"/>
            <a:ext cx="9144000" cy="230832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defTabSz="914400" rtl="1" eaLnBrk="1" fontAlgn="base" latinLnBrk="0" hangingPunct="1">
              <a:lnSpc>
                <a:spcPct val="100000"/>
              </a:lnSpc>
              <a:spcBef>
                <a:spcPct val="20000"/>
              </a:spcBef>
              <a:spcAft>
                <a:spcPct val="0"/>
              </a:spcAft>
              <a:buClrTx/>
              <a:buSzTx/>
              <a:buFontTx/>
              <a:buNone/>
              <a:tabLst/>
              <a:defRPr/>
            </a:pPr>
            <a:r>
              <a:rPr kumimoji="0" lang="ar-EG" b="1" i="0" u="none" strike="noStrike" kern="0" cap="none" spc="0" normalizeH="0" baseline="0" noProof="0" dirty="0">
                <a:ln>
                  <a:noFill/>
                </a:ln>
                <a:solidFill>
                  <a:sysClr val="window" lastClr="FFFFFF"/>
                </a:solidFill>
                <a:effectLst/>
                <a:uLnTx/>
                <a:uFillTx/>
                <a:latin typeface="Calibri"/>
                <a:ea typeface="+mn-ea"/>
                <a:cs typeface="Times New Roman" panose="02020603050405020304" pitchFamily="18" charset="0"/>
              </a:rPr>
              <a:t>و جاءَ إلى كفرِ ناحوم و لما دخلَ إلى البيتِ سألهم في أي شيءٍ كنتم تـُفكرونَ في الطريقِ. فسَكَتوا. لأنهم كانوا في الطريقِ يَقولونَ لبعضِهم بعضاً مَن هو الأعظمُ فيهم. فجلسَ و دعا الإثنى عشرَ و قالَ لهم مَنْ أرادَ أن يكونَ أولاً فيكونُ آخرَ الكلِّ</a:t>
            </a:r>
            <a:endParaRPr kumimoji="0" lang="ar-EG"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1769033310"/>
      </p:ext>
    </p:extLst>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86F81DF-CAAD-496A-874E-3AEEF4AA8F76}"/>
              </a:ext>
            </a:extLst>
          </p:cNvPr>
          <p:cNvSpPr txBox="1"/>
          <p:nvPr/>
        </p:nvSpPr>
        <p:spPr>
          <a:xfrm>
            <a:off x="-80683" y="4364191"/>
            <a:ext cx="9265024" cy="2308324"/>
          </a:xfrm>
          <a:prstGeom prst="rect">
            <a:avLst/>
          </a:prstGeom>
          <a:noFill/>
        </p:spPr>
        <p:txBody>
          <a:bodyPr wrap="square">
            <a:spAutoFit/>
          </a:bodyPr>
          <a:lstStyle/>
          <a:p>
            <a:pPr algn="r" rtl="1"/>
            <a:r>
              <a:rPr kumimoji="0" lang="ar-EG" sz="3600" b="1" i="0" u="none" strike="noStrike" kern="0" cap="none" spc="0" normalizeH="0" baseline="0" noProof="0" dirty="0">
                <a:ln>
                  <a:noFill/>
                </a:ln>
                <a:solidFill>
                  <a:sysClr val="window" lastClr="FFFFFF"/>
                </a:solidFill>
                <a:effectLst/>
                <a:uLnTx/>
                <a:uFillTx/>
                <a:latin typeface="Calibri"/>
                <a:ea typeface="+mn-ea"/>
                <a:cs typeface="Times New Roman" panose="02020603050405020304" pitchFamily="18" charset="0"/>
              </a:rPr>
              <a:t>و خادماً </a:t>
            </a: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للجميعِ. فأخذ صبياً و أقامَهُ في وسطِهم ثم أمسكَهُ بيدِهِ و قالَ لهم. مَنْ يَقبلُ واحداً من أولادٍ مثل هذا باسمِي يَقبلني. و مَن يَقبلني فليسَ يَقبلني أنا بل الذي أرسلني. فقالَ لهُ يوحنا يا معلمُ رأينا واحداً يُخرجُ شياطينَ باسمِك فمنعناهُ لأنهُ ليسَ يَتبعُنا.</a:t>
            </a:r>
            <a:endParaRPr lang="en-GB" sz="3600" dirty="0"/>
          </a:p>
        </p:txBody>
      </p:sp>
    </p:spTree>
    <p:extLst>
      <p:ext uri="{BB962C8B-B14F-4D97-AF65-F5344CB8AC3E}">
        <p14:creationId xmlns:p14="http://schemas.microsoft.com/office/powerpoint/2010/main" val="3163864005"/>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CC6DC-B14C-4B36-9D4E-AF0B4E6B074C}"/>
              </a:ext>
            </a:extLst>
          </p:cNvPr>
          <p:cNvSpPr txBox="1"/>
          <p:nvPr/>
        </p:nvSpPr>
        <p:spPr>
          <a:xfrm>
            <a:off x="0" y="4303455"/>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فقالَ لهُ يسوع لا تمنعوه. لأنهُ ليسَ أحدٌ يصنعُ قوةً باسمِي و يستطيعُ سريعاً أن يقولَ عليَّ شراً. لأنَّ مَن ليسَ علينا فهو معنا. لأنَّ مَنْ سقاكم كأسَ ماءٍ باسمِي لأنكُمْ للمسيحِ فالحقَّ أقولُ لكم أنهُ لا يَضيعُ أجرُهُ.</a:t>
            </a:r>
            <a:endParaRPr lang="en-GB" sz="2000" dirty="0"/>
          </a:p>
        </p:txBody>
      </p:sp>
    </p:spTree>
    <p:extLst>
      <p:ext uri="{BB962C8B-B14F-4D97-AF65-F5344CB8AC3E}">
        <p14:creationId xmlns:p14="http://schemas.microsoft.com/office/powerpoint/2010/main" val="2168629608"/>
      </p:ext>
    </p:extLst>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635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8862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20A05523-E3B0-4C92-A277-EBC6D4766D67}"/>
              </a:ext>
            </a:extLst>
          </p:cNvPr>
          <p:cNvSpPr>
            <a:spLocks noGrp="1"/>
          </p:cNvSpPr>
          <p:nvPr>
            <p:ph type="title"/>
          </p:nvPr>
        </p:nvSpPr>
        <p:spPr>
          <a:xfrm>
            <a:off x="-1751221" y="0"/>
            <a:ext cx="1751221" cy="764704"/>
          </a:xfrm>
        </p:spPr>
        <p:txBody>
          <a:bodyPr/>
          <a:lstStyle/>
          <a:p>
            <a:r>
              <a:rPr lang="ar-EG" kern="1200" dirty="0"/>
              <a:t>3 أمشير</a:t>
            </a:r>
            <a:br>
              <a:rPr lang="en-GB" kern="1200" dirty="0">
                <a:cs typeface="+mj-cs"/>
              </a:rPr>
            </a:br>
            <a:endParaRPr lang="en-GB" dirty="0"/>
          </a:p>
        </p:txBody>
      </p:sp>
    </p:spTree>
    <p:extLst>
      <p:ext uri="{BB962C8B-B14F-4D97-AF65-F5344CB8AC3E}">
        <p14:creationId xmlns:p14="http://schemas.microsoft.com/office/powerpoint/2010/main" val="3765008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09CBAF-0453-4609-AC19-CD4D08135E1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هذا نعمة أن كان أحدٌ من أجل ضمير نحو اللهِ يَحتملُ أحزاناً و هو مظلومٌ . لأنه ما هو الافتخارُ إذا كنتم تخطِئون و يُقمِعونكُم فتصبرون لِكن إذا صَنعتم الخيرَ و تألمتم و صبرتم فهذه هي نعمة من عندِ اللهِ الذي دعاكم لهذا لأنَّ المسيحَ هو أيضاً تألم عنا تاركاً لنا مثالاً لكي نَتبعَ خُطواته . الذي لم يُخطئ و لم يُوجد في فمهِ غشٌ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78133709"/>
      </p:ext>
    </p:extLst>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4195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6" cy="806824"/>
          </a:xfrm>
        </p:spPr>
        <p:txBody>
          <a:bodyPr/>
          <a:lstStyle/>
          <a:p>
            <a:pPr algn="ctr" rtl="1"/>
            <a:r>
              <a:rPr lang="ar-EG" sz="4400" b="1" u="sng" dirty="0">
                <a:solidFill>
                  <a:srgbClr val="FFC000"/>
                </a:solidFill>
              </a:rPr>
              <a:t>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56128601"/>
      </p:ext>
    </p:extLst>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545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5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8802140"/>
      </p:ext>
    </p:extLst>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0301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30" y="1"/>
            <a:ext cx="1694329" cy="806824"/>
          </a:xfrm>
        </p:spPr>
        <p:txBody>
          <a:bodyPr/>
          <a:lstStyle/>
          <a:p>
            <a:pPr algn="ctr" rtl="1"/>
            <a:r>
              <a:rPr lang="ar-EG" sz="4400" b="1" u="sng" dirty="0">
                <a:solidFill>
                  <a:srgbClr val="FFC000"/>
                </a:solidFill>
              </a:rPr>
              <a:t>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4245882"/>
      </p:ext>
    </p:extLst>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1674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1"/>
            <a:ext cx="1707776" cy="682170"/>
          </a:xfrm>
        </p:spPr>
        <p:txBody>
          <a:bodyPr>
            <a:noAutofit/>
          </a:bodyPr>
          <a:lstStyle/>
          <a:p>
            <a:pPr algn="ctr" rtl="1"/>
            <a:r>
              <a:rPr lang="ar-EG" b="1" u="sng" dirty="0">
                <a:solidFill>
                  <a:srgbClr val="FFC000"/>
                </a:solidFill>
              </a:rPr>
              <a:t>7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003416"/>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572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48118" y="1"/>
            <a:ext cx="1748118" cy="806824"/>
          </a:xfrm>
        </p:spPr>
        <p:txBody>
          <a:bodyPr/>
          <a:lstStyle/>
          <a:p>
            <a:pPr algn="ctr" rtl="1"/>
            <a:r>
              <a:rPr lang="ar-EG" sz="4400" b="1" u="sng" dirty="0">
                <a:solidFill>
                  <a:srgbClr val="FFC000"/>
                </a:solidFill>
              </a:rPr>
              <a:t>8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6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44681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673BB-0D6C-4DC7-8085-17591520004F}"/>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يُشتمُ و لا يَشتم و إذ تألمَّ لم يَغضَبْ وأعطى الحكَم للحاكم العادل الذي رفعَ خطايانا على الخشبةِ بجسدِهِ لكي ما إذا مُتنا بالخطايا فنحيا بالبر و الذي شُفيُتم بجراحاته . لأنكم كنتم كمثل خرافٍ ضالةٍ لكنكم رَجعتُم الآن إلى راعيكم و أسقفِ نفوسِكُمْ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33038693"/>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6378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9 أمشير</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8993449"/>
      </p:ext>
    </p:extLst>
  </p:cSld>
  <p:clrMapOvr>
    <a:masterClrMapping/>
  </p:clrMapOvr>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2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10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96898507"/>
      </p:ext>
    </p:extLst>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12312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77771320"/>
      </p:ext>
    </p:extLst>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527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98338052"/>
      </p:ext>
    </p:extLst>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7304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083175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( 10 : 34 – 42 )</a:t>
            </a:r>
          </a:p>
        </p:txBody>
      </p:sp>
      <p:sp>
        <p:nvSpPr>
          <p:cNvPr id="1556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ففتحَ بطرسُ فاه وقال إني بالحقِّ أرى أنَ اللهَ لا يأخذ بالوجوهِ بل في كل أمةٍ الذي يتقيه و يصنعُ البرَّ مقبولٌ عنده . و هو أرسل كلمَتهُ لبنى إسرائيل مُبشراً بالسلام من قِبل يسوعَ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المسيح هذا هو ربُ الكلِّ . و أنتم تعرفون القول الذي كانت في كل اليهوديةِ مُبتدئاً من الجليل بعد المعموديةِ التي كرز بها يوحنا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6140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14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88952107"/>
      </p:ext>
    </p:extLst>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18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91870" y="1"/>
            <a:ext cx="2191872" cy="806824"/>
          </a:xfrm>
        </p:spPr>
        <p:txBody>
          <a:bodyPr/>
          <a:lstStyle/>
          <a:p>
            <a:pPr algn="ctr" rtl="1"/>
            <a:r>
              <a:rPr lang="ar-EG" sz="4800" b="1" u="sng" dirty="0">
                <a:solidFill>
                  <a:srgbClr val="FFC000"/>
                </a:solidFill>
              </a:rPr>
              <a:t>15 أمشير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90410530"/>
      </p:ext>
    </p:extLst>
  </p:cSld>
  <p:clrMapOvr>
    <a:masterClrMapping/>
  </p:clrMapOvr>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9317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4514793"/>
      </p:ext>
    </p:extLst>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23599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17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47634462"/>
      </p:ext>
    </p:extLst>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0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18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4800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2DB42D-9138-410E-BF7B-40497E816E81}"/>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كتبت إليكم أيها الأحداث لإنكم أقوياء و كلمة الله ثابتة فيكم ، و قد غلبتم الشرير . لا تحبوا العالم ولا الأشياء التى فى العالم ، إذا أحب أحد العالم ، فليست فيه محبة الآب ، لإن كل ما فى العالم شهوة الجسد ، و شهوة العيون ، و تعظم المعيشة ، فهذه ليست من الآب ، بل من العالم . و العالم يزول و شهوته . أما الذى يصنع مشيئة الله فإنه يبقى إلى الأبد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9877239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8D00A4-33B7-4D21-A10C-9C3BD633D5D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يسوعُ الناصرى الذى مسحهُ اللهُ بالروح القدس و القوةِ هذا الذي جاءَ  يصنعُ الخيرَ و يشفى كلَّ الذين قهرهم ابليس لأن اللهَ كان معه . و نحن شهودٌ لكلِّ شيءٍ صُنع في كورةِ اليهوديةِ و في أورشليمَ هذا الذي قتلوهُ وصلبوه على خشبةٍ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63189492"/>
      </p:ext>
    </p:extLst>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984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19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1555146"/>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549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30672773"/>
      </p:ext>
    </p:extLst>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1423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21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66290330"/>
      </p:ext>
    </p:extLst>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0537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22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7347382"/>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463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23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905571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4FCD14-4BF1-4EA5-A05A-5CDD4808292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أقامه اللهُ في اليوم الثالثِ و أعطاه أن يظهرَ ليس لجميع الشعبِ بل للشهودِ الذي سبقَ اللهُ فاختارهم الذين هم نحن الذين أكلنا وشربنا معه من بعد قيامتِهِ من بين الأمواتِ . وأمرنا أن نكرز للشعبِ و نشهدَ بأن هذا هو المُعَّينُ من اللهِ دياناً للأحياءِ و الأمواتِ . و هذا الذي شهدَ له جميعُ الأنبياءِ أن كلَّ مَن يُؤمن به ينالُ باسمِهِ غفرانَ الخطايا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02345920"/>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0642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4836965"/>
      </p:ext>
    </p:extLst>
  </p:cSld>
  <p:clrMapOvr>
    <a:masterClrMapping/>
  </p:clrMapOvr>
</p:sld>
</file>

<file path=ppt/slides/slide1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0509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b="1" u="sng" dirty="0">
                <a:solidFill>
                  <a:srgbClr val="FFC000"/>
                </a:solidFill>
              </a:rPr>
              <a:t>25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8243994"/>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9081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4" y="0"/>
            <a:ext cx="2084295" cy="847165"/>
          </a:xfrm>
        </p:spPr>
        <p:txBody>
          <a:bodyPr>
            <a:normAutofit fontScale="90000"/>
          </a:bodyPr>
          <a:lstStyle/>
          <a:p>
            <a:pPr algn="ctr" rtl="1"/>
            <a:r>
              <a:rPr lang="en-US" sz="4900" b="1" u="sng" dirty="0">
                <a:solidFill>
                  <a:srgbClr val="FFC000"/>
                </a:solidFill>
                <a:latin typeface="Times New Roman" panose="02020603050405020304" pitchFamily="18" charset="0"/>
                <a:cs typeface="Times New Roman" panose="02020603050405020304" pitchFamily="18" charset="0"/>
              </a:rPr>
              <a:t>26</a:t>
            </a:r>
            <a:r>
              <a:rPr lang="en-US" sz="4400" b="1" u="sng" dirty="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900" b="1" u="sng" dirty="0">
                <a:solidFill>
                  <a:srgbClr val="FFC000"/>
                </a:solidFill>
                <a:latin typeface="Times New Roman" panose="02020603050405020304" pitchFamily="18" charset="0"/>
                <a:cs typeface="Times New Roman" panose="02020603050405020304" pitchFamily="18" charset="0"/>
              </a:rPr>
              <a:t>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16661985"/>
      </p:ext>
    </p:extLst>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57337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27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13737234"/>
      </p:ext>
    </p:extLst>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411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28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75694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3" name="Title 1"/>
          <p:cNvSpPr txBox="1">
            <a:spLocks/>
          </p:cNvSpPr>
          <p:nvPr/>
        </p:nvSpPr>
        <p:spPr bwMode="auto">
          <a:xfrm>
            <a:off x="0" y="3684494"/>
            <a:ext cx="9143999"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( 64 : 1 ، 2 )</a:t>
            </a:r>
          </a:p>
        </p:txBody>
      </p:sp>
      <p:sp>
        <p:nvSpPr>
          <p:cNvPr id="256005"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لك ينبغي التسبيحُ يا اللهُ في صهيون . ولك توفى النذورُ في أورشليمَ . استمع يا اللهُ صلواتي . لأنه إليك يأتي كلُ بشرٍ .  </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601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8" cy="806824"/>
          </a:xfrm>
        </p:spPr>
        <p:txBody>
          <a:bodyPr/>
          <a:lstStyle/>
          <a:p>
            <a:pPr algn="ctr" rtl="1"/>
            <a:r>
              <a:rPr lang="ar-EG" sz="4400" b="1" u="sng" dirty="0">
                <a:solidFill>
                  <a:srgbClr val="FFC000"/>
                </a:solidFill>
              </a:rPr>
              <a:t>29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14474294"/>
      </p:ext>
    </p:extLst>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4531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19" cy="806824"/>
          </a:xfrm>
        </p:spPr>
        <p:txBody>
          <a:bodyPr/>
          <a:lstStyle/>
          <a:p>
            <a:pPr algn="ctr" rtl="1"/>
            <a:r>
              <a:rPr lang="ar-EG" sz="4400" b="1" u="sng" dirty="0">
                <a:solidFill>
                  <a:srgbClr val="FFC000"/>
                </a:solidFill>
              </a:rPr>
              <a:t>30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بؤونة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65909458"/>
      </p:ext>
    </p:extLst>
  </p:cSld>
  <p:clrMapOvr>
    <a:masterClrMapping/>
  </p:clrMapOvr>
</p:sld>
</file>

<file path=ppt/slides/slide1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1107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712693"/>
          </a:xfrm>
        </p:spPr>
        <p:txBody>
          <a:bodyPr/>
          <a:lstStyle/>
          <a:p>
            <a:pPr algn="ctr" rtl="1"/>
            <a:r>
              <a:rPr lang="ar-EG" sz="4800" b="1" u="sng" dirty="0">
                <a:solidFill>
                  <a:srgbClr val="FFC000"/>
                </a:solidFill>
              </a:rPr>
              <a:t>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464080886"/>
      </p:ext>
    </p:extLst>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6456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6807074"/>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68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50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6" name="Title 1"/>
          <p:cNvSpPr>
            <a:spLocks noGrp="1"/>
          </p:cNvSpPr>
          <p:nvPr>
            <p:ph type="title"/>
          </p:nvPr>
        </p:nvSpPr>
        <p:spPr bwMode="auto">
          <a:xfrm>
            <a:off x="0" y="3751730"/>
            <a:ext cx="9144000" cy="5916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600" dirty="0"/>
              <a:t>الإنجيل من بشارة معلمنا يوحنا البشير</a:t>
            </a:r>
            <a:r>
              <a:rPr lang="ar-EG" sz="3600" dirty="0"/>
              <a:t> </a:t>
            </a:r>
            <a:r>
              <a:rPr lang="ar-SA" sz="3600" dirty="0"/>
              <a:t>( 10 : 22 – 38 )</a:t>
            </a:r>
            <a:endParaRPr lang="en-US" sz="3600" dirty="0"/>
          </a:p>
        </p:txBody>
      </p:sp>
      <p:sp>
        <p:nvSpPr>
          <p:cNvPr id="257027" name="Content Placeholder 2"/>
          <p:cNvSpPr>
            <a:spLocks noGrp="1"/>
          </p:cNvSpPr>
          <p:nvPr>
            <p:ph idx="4294967295"/>
          </p:nvPr>
        </p:nvSpPr>
        <p:spPr bwMode="auto">
          <a:xfrm>
            <a:off x="0" y="4343401"/>
            <a:ext cx="9144000" cy="251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Low" eaLnBrk="1" hangingPunct="1">
              <a:buNone/>
            </a:pPr>
            <a:r>
              <a:rPr lang="ar-SA" sz="3200" b="1" dirty="0">
                <a:cs typeface="Times New Roman" panose="02020603050405020304" pitchFamily="18" charset="0"/>
              </a:rPr>
              <a:t>و كان في ذاك الزمن عيدُ التجديدِ في أورشليمَ و كان شتاءٌ و كان يسوعُ يمشى في الهيكل في رواق سليمان . فأحاط به اليهودُ و قالوا له إلى متى تُعلقُ أنفسنا إن كنتَ أنت المسيحُ فقل لنا علانية . فأجابهم يسوعُ قد قلتُ لكم فلم تؤمنوا ، الأعمالُ</a:t>
            </a:r>
            <a:r>
              <a:rPr lang="ar-EG" sz="3200" b="1" dirty="0">
                <a:cs typeface="Times New Roman" panose="02020603050405020304" pitchFamily="18" charset="0"/>
              </a:rPr>
              <a:t> </a:t>
            </a:r>
            <a:r>
              <a:rPr lang="ar-SA" sz="3200" b="1" dirty="0">
                <a:cs typeface="Times New Roman" panose="02020603050405020304" pitchFamily="18" charset="0"/>
              </a:rPr>
              <a:t> التي أعملها أنا باسم أبى هي تشهدُ لي و لكنكُم لستم تؤمنون لأنكم لستم من خرافي كما قلتُ لكم . </a:t>
            </a:r>
          </a:p>
        </p:txBody>
      </p:sp>
    </p:spTree>
  </p:cSld>
  <p:clrMapOvr>
    <a:masterClrMapping/>
  </p:clrMapOvr>
  <p:transition spd="slow"/>
</p:sld>
</file>

<file path=ppt/slides/slide1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8522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46189392"/>
      </p:ext>
    </p:extLst>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487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7085604"/>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2119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6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2239152"/>
      </p:ext>
    </p:extLst>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9303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45659" y="1"/>
            <a:ext cx="2245659" cy="806824"/>
          </a:xfrm>
        </p:spPr>
        <p:txBody>
          <a:bodyPr/>
          <a:lstStyle/>
          <a:p>
            <a:pPr algn="ctr" rtl="1"/>
            <a:r>
              <a:rPr lang="ar-EG" sz="4800" b="1" u="sng" dirty="0">
                <a:solidFill>
                  <a:srgbClr val="FFC000"/>
                </a:solidFill>
              </a:rPr>
              <a:t>7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76807914"/>
      </p:ext>
    </p:extLst>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3196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15226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CE4C0-B9BD-4C45-B71B-F670F608C468}"/>
              </a:ext>
            </a:extLst>
          </p:cNvPr>
          <p:cNvSpPr txBox="1"/>
          <p:nvPr/>
        </p:nvSpPr>
        <p:spPr>
          <a:xfrm>
            <a:off x="-1" y="4372789"/>
            <a:ext cx="9144001" cy="2477601"/>
          </a:xfrm>
          <a:prstGeom prst="rect">
            <a:avLst/>
          </a:prstGeom>
          <a:noFill/>
        </p:spPr>
        <p:txBody>
          <a:bodyPr wrap="square">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خرافي </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أنا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تسمعُ صوتي وأنا أعرفها فتتبعني . و أنا </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أيضا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أعطيها حياة أبدية و لن تهلكَ إلى الأبدِ و لا </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يقدر أحد أن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يخطفها من يدي. أبى الذي أعطاني هو أعظمُ من الكلِّ . و لا يقدرُ أحدٌ أن يخطفَ</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ها</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من يدِ أبى. أنا و أبى نحن واحدٌ فاخذ اليهودُ أيضاً حجارة ليَرجموه . فأجابهم يسوعُ قائلاً أعمالاً كثيرة حسنة أريتكم من عند أبى فمِن أجل أي عملٍ منها ترجمُونني.</a:t>
            </a:r>
            <a:endParaRPr kumimoji="0" lang="en-GB" sz="3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1523541"/>
      </p:ext>
    </p:extLst>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9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200361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9 برمهات</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30590644"/>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6769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9000758"/>
      </p:ext>
    </p:extLst>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7477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11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81964766"/>
      </p:ext>
    </p:extLst>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6838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8151749"/>
      </p:ext>
    </p:extLst>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0190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Title 1"/>
          <p:cNvSpPr>
            <a:spLocks noGrp="1"/>
          </p:cNvSpPr>
          <p:nvPr>
            <p:ph type="title"/>
          </p:nvPr>
        </p:nvSpPr>
        <p:spPr bwMode="auto">
          <a:xfrm>
            <a:off x="-2299447" y="19050"/>
            <a:ext cx="22994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13 برمهات</a:t>
            </a:r>
            <a:endParaRPr lang="en-US" dirty="0"/>
          </a:p>
        </p:txBody>
      </p:sp>
      <p:sp>
        <p:nvSpPr>
          <p:cNvPr id="100355" name="Title 1"/>
          <p:cNvSpPr txBox="1">
            <a:spLocks/>
          </p:cNvSpPr>
          <p:nvPr/>
        </p:nvSpPr>
        <p:spPr bwMode="auto">
          <a:xfrm>
            <a:off x="0" y="3859306"/>
            <a:ext cx="9144000" cy="4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الثانية إلى كورنثوس ( 10 - 1 - 18 ) </a:t>
            </a:r>
          </a:p>
        </p:txBody>
      </p:sp>
      <p:sp>
        <p:nvSpPr>
          <p:cNvPr id="10035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أنا نَفسي بولسُ أطلُبُ إليكُم بوداعةِ المسيح و حلمهِ كما إنى ذليلٌ بينكُم و أمامكم و لكن فيما أنا خارجٌ عنكم فمتجاسرْ عليكم . و أطلب أن أكون مُتجاسراً و لست عندكم بالثقةِ التى بها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أظن  أنى سأتجاسر على قوم الذين يحسبوننا كأننا نسلك حسب الجسد . لأننا و إن كنا نسلك حسب الجسد لا نُحَاربُ حسب الجسدِ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9E2C9-E30B-4B29-BFEC-3016C0D2E55C}"/>
              </a:ext>
            </a:extLst>
          </p:cNvPr>
          <p:cNvSpPr txBox="1"/>
          <p:nvPr/>
        </p:nvSpPr>
        <p:spPr>
          <a:xfrm>
            <a:off x="0" y="4499389"/>
            <a:ext cx="9144000" cy="2123658"/>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فأجابه اليهودُ وقالوا ليس من أجل</a:t>
            </a:r>
            <a:r>
              <a:rPr kumimoji="0" lang="ar-EG"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عمل حسن نرجمكَ بل لأجل تجديفٍ فإنك و أنت إنسانٌ تجعل نفسكَ إلهاً. فأجابهم يسوعُ و قال أليس مكتوباً في ناموسكم: أنا قلتُ أنكم آلهة. فإن كان </a:t>
            </a:r>
            <a:r>
              <a:rPr kumimoji="0" lang="ar-EG"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قد </a:t>
            </a:r>
            <a:r>
              <a:rPr kumimoji="0" lang="ar-SA"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قال لأولئك انهم آلهة الذين صارت إليهم كلمة اللهِ و</a:t>
            </a:r>
            <a:r>
              <a:rPr kumimoji="0" lang="ar-EG"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لا</a:t>
            </a:r>
            <a:r>
              <a:rPr kumimoji="0" lang="ar-SA" sz="33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يُمكنَ أن يُنقضَ الكتابُ. </a:t>
            </a:r>
            <a:endParaRPr kumimoji="0" lang="en-GB" sz="3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7215437"/>
      </p:ext>
    </p:extLst>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5D4D51-7C67-4B9C-A51F-152BFAE5763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أسلحة مُحاربتنا ليست جسدية بل هى قواتُ الله تهدمُ الحصونَ . و تهدم الآراءَ و كل علوٌ يرتفعُ ضدَّ معرفةِ الله . و نسبى كل فكر إلى طاعةِ المسيحِ . و مُستعدين لأن ننتقم على كل عصيان متى كملت طاعتكم. أتنظرون إلى ما هو قدامكم . إن كان أحد يثق من نفسه بأنه للمسيح فليفتكر فيّ نفسه أيضا أنه كما هو للمسيح كذلك نحن أيضا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50901796"/>
      </p:ext>
    </p:extLst>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DB95CE-68C5-45ED-9941-94F7FF16CBE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فإني وإن افتخرت شيئا أكثر بالسلطان الذى أعطاه ليّ الرب فهو للبنيان وليس لهدمكم . لا أخجل لئلا أظهر كواحد يخيفكم بالرسائل . لأنه يقول الرسائل ثقيلة وقوية و حضور الجسد فضعيف والكلام مرزول . مثل هذا فليحسب هذا أننا كما نحن في الكلام بالرسائل ونحن غائبون عنكم هكذا نكون أيضا بالفعل و نحن حاضرون عندكم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86055351"/>
      </p:ext>
    </p:extLst>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030031-8F66-42CA-9B7B-DA16042B814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لأننا لا نتجاسر أن نشبه أنفسنا أو نقايس ذواتنا بقوم يمجدون أنفسهم وحدهم بل إذ هم يقيسون أنفسهم على أنفسهم ويقابلون أنفسهم بأنفسهم وهم لا يفهمون . و لكن نحن لا نفتخر إلى ما لا يقاس بل حسب قياس القانون الذى رسمه لنا الله للبلوغ إليه وإليكم بقياس . لأننا لا نمدد أنفسنا كأننا لا نبلغ إليكم إذ قد وصلنا إليكم</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86947415"/>
      </p:ext>
    </p:extLst>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E6721D-C52D-4DD8-B9CB-07D819511D0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أيضا في إنجيل المسيح غير مفتخرين إلى ما لا يقاس في أتعاب آخرين بل لنا رجاء آخر إذا نما إيمانكم ليتعظم فيكم مثل قانوننا بزيادة . لنبشركم بما هو أعظم من ذلك . لا لنفتخر بالأمور المعدة في قانون غريب . وما من يفتخر فليفتخر بالرب. لأنه ليس من يمدح نفسه وحده هو المختار بل من يمدحه الرب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63964592"/>
      </p:ext>
    </p:extLst>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Title 1"/>
          <p:cNvSpPr txBox="1">
            <a:spLocks/>
          </p:cNvSpPr>
          <p:nvPr/>
        </p:nvSpPr>
        <p:spPr bwMode="auto">
          <a:xfrm>
            <a:off x="0" y="3711388"/>
            <a:ext cx="9144000" cy="6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7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(4 : 1 – 11 )</a:t>
            </a:r>
          </a:p>
        </p:txBody>
      </p:sp>
      <p:sp>
        <p:nvSpPr>
          <p:cNvPr id="105475" name="Content Placeholder 3"/>
          <p:cNvSpPr txBox="1">
            <a:spLocks/>
          </p:cNvSpPr>
          <p:nvPr/>
        </p:nvSpPr>
        <p:spPr bwMode="auto">
          <a:xfrm>
            <a:off x="0" y="434718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فإذ قد تألم المسيح بالجسد عنا تسلحوا أنتم أيضاً بهذا المثال فإن من تألم بالجسد كف عن الخطية لكي لا يعيش أيضاً الزمان الباقي في الجسد لشهوات الناس بل  لإرادة الله . لأنه يكفيكم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الزمان الذى مضى إذ كنتم تصنعون فيه إرادة الأمم وتسلكون في النجاسات والشهوات وإدمان المسكرات المتنوعة والخلاعة والدنس وعبادة الأوثان المرذولة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9D18AF-7150-4777-A752-3D9F771B532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الأمر الذى فيه يستغربون أنكم لستم تركضون معهم إلى فيض عدم الصحة عينها مجدفين . الذين سوف يعطون جواباً للذي هو على استعداد أن يدين الأحياء والأموات . فأنه لأجل هذا بشر الموتى أيضا لكي يدانوا حسب الناس بالجسد و لكن ليحيوا حسب الله بالروح . وإنما نهاية كل شئ قد أقتربت فتعقلوا إذا و اسهروا في الصلوات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2995961"/>
      </p:ext>
    </p:extLst>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D4C421-E5DF-4DA8-B0EF-D20F73C76F8E}"/>
              </a:ext>
            </a:extLst>
          </p:cNvPr>
          <p:cNvSpPr txBox="1"/>
          <p:nvPr/>
        </p:nvSpPr>
        <p:spPr>
          <a:xfrm>
            <a:off x="0" y="4479677"/>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قبل كل شئ فلتكن المحبة دائمة فيكم بعضكم لبعض .لأن المحبة تستر كثرة الخطايا .كونوا محبين لضيافة الغرباء بعضكم لبعض بلا تذمر . وليخدم كل واحد الآخرين بما نال من المواهب بعضكم بعضا كوكلاء صالحين على نعمة الله المتنوعة . من يتكلم فأقوال الله . ومن يخدم فكأنة من قوة يهيئها الله لكي يتمجد الله في كل شئ بيسوع المسيح الذى له المجد والسلطان إلى أبد الآبدين آمين . </a:t>
            </a:r>
            <a:endParaRPr kumimoji="0" lang="en-GB"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05830412"/>
      </p:ext>
    </p:extLst>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( 12: 25 – 13: 1 – 12)</a:t>
            </a:r>
          </a:p>
        </p:txBody>
      </p:sp>
      <p:sp>
        <p:nvSpPr>
          <p:cNvPr id="110595" name="Content Placeholder 3"/>
          <p:cNvSpPr txBox="1">
            <a:spLocks/>
          </p:cNvSpPr>
          <p:nvPr/>
        </p:nvSpPr>
        <p:spPr bwMode="auto">
          <a:xfrm>
            <a:off x="-161365" y="4345206"/>
            <a:ext cx="930536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ورجع برنابا و شاول من أورشليم بعدما كملا الخدمة وأخذا معهما يوحنا أيضاً المُلقب مرقس . وكان في كنيسة إنطاكية أنبياء و معلمون برنابا و سمعان الذى يُدعى نيجر و لوقيوس القيرواني و مناين الذى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تربى مع هيرودس رئيس الربع و شاول . وبينما هم يخدمون الرب و يصمون قال الروح القدس إفرزوا لى برنابا و شاول للعمل الذى قد دعوتهما إليه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BF62B0-FD1B-49AE-B483-A2036B5938D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صاموا و صلوا و وضعوا عليهما الأيادي ثم أطلقوهما . فهذا إذ أرسل من الروح القدس انحدرا إلى سلوكية و من هناك سافرا في البحر إلى قبرص . و لما وصلا إلى سلامينا ناديا بكلمة الله في مجامع اليهود وكان معهما يوحنا خادماً . و لما إجتازا الجزيرة كلها إلى بافوس وجدا رجلاً ساحراً نبياً كاذباً يهودياً اسمه باريشوع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22800288"/>
      </p:ext>
    </p:extLst>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1AA03-934B-4BA2-A20B-FF7A39C872FC}"/>
              </a:ext>
            </a:extLst>
          </p:cNvPr>
          <p:cNvSpPr txBox="1"/>
          <p:nvPr/>
        </p:nvSpPr>
        <p:spPr>
          <a:xfrm>
            <a:off x="-174812" y="4345206"/>
            <a:ext cx="9345706"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كان مع الولي سرجيوس بولس و هو رجل فهيم . فهذا دعا برنابا و شاول ألتمس أن يسمع كلمة الله . فقاومهما عليم الساحر لأن هكذا يترجم اسمه طالباً أن يفسد الوالي عن الأيمان . وأما شاول الذى هو بولس أيضاً فامتلأ من الروح القدس و قال أيها المُمتلئ من كل غش وكل خبث يا أبن إبليس يا عدو كل بر ألا تزال تفسد سبل الرب المستقيمة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186373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1018D-4C61-453C-AD06-55D8AC896763}"/>
              </a:ext>
            </a:extLst>
          </p:cNvPr>
          <p:cNvSpPr txBox="1"/>
          <p:nvPr/>
        </p:nvSpPr>
        <p:spPr>
          <a:xfrm>
            <a:off x="0" y="4545105"/>
            <a:ext cx="9144000"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فالذي قدسه الآبُ و أرسله إلى العالم أتقولون له أنك تُجدفُ لأني قلت أنا هو ابنُ اللهِ. إن كنتُ لستُ أعملُ أعمالَ أبي فلا تؤمنوا بي و لكن إن كنت أعملها فان لم تؤمنوا بي فآمنوا بالأعمال لكي تعلموا و تعرفوا إني أنا في أبي وأبي فيَّ .</a:t>
            </a:r>
            <a:endParaRPr kumimoji="0" lang="en-GB" sz="3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0723891"/>
      </p:ext>
    </p:extLst>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900B62-33AC-4455-AC55-C4EBE4430D5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فالآن هوذا يد الرب تأتى عليك فتكون أعمى لا تبصر الشمس إلى حين . ففي الحال وقع عليه ضبابٌ و ظلمة و كان يدورُ مُلتمساً من يقوده بيده . قالوا له حينئذٍ لما رأى آمن وتعجب من تعليم الرب.</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22145926"/>
      </p:ext>
    </p:extLst>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(96 :11 )</a:t>
            </a:r>
          </a:p>
        </p:txBody>
      </p:sp>
      <p:sp>
        <p:nvSpPr>
          <p:cNvPr id="43013"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نورٌ أشرقَ للصديقينَ . و فرحٌ للمستقيمينَ بقلبهم . أفرحوا أيها الصديقونَ بالربِ . و اعترفوا لذكِر قدسِهِ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3447" y="3724836"/>
            <a:ext cx="9144000" cy="6051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500" dirty="0"/>
              <a:t>الإنجيل من بشارة معلمنا لوقا البشير (11 :53 _12 : 1_ 12)</a:t>
            </a:r>
            <a:endParaRPr lang="en-US" sz="3500" dirty="0"/>
          </a:p>
        </p:txBody>
      </p:sp>
      <p:sp>
        <p:nvSpPr>
          <p:cNvPr id="3075" name="Content Placeholder 2"/>
          <p:cNvSpPr>
            <a:spLocks noGrp="1"/>
          </p:cNvSpPr>
          <p:nvPr>
            <p:ph idx="4294967295"/>
          </p:nvPr>
        </p:nvSpPr>
        <p:spPr bwMode="auto">
          <a:xfrm>
            <a:off x="-13447" y="4329954"/>
            <a:ext cx="9144000" cy="25545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eaLnBrk="1" hangingPunct="1">
              <a:buNone/>
              <a:defRPr/>
            </a:pPr>
            <a:r>
              <a:rPr lang="ar-EG" sz="3200" b="1" dirty="0">
                <a:cs typeface="+mj-cs"/>
              </a:rPr>
              <a:t>و فيما هو يقولُ هذا أبتدأ الكتبة و الفريسيون ينظرون رديئاً و يكلمونه في أمور كثيرةٍ . و يمكرون ليصطادوهُ  بكلمةٍ من فمهِ . و في أثناءِ ذلك إذ اجتمعَ  ربواتٌ كثيرة حتى داسَ بعضهم بعضاً إبتدأ يسوعُ يقول لتلاميذهِ أولاً تحرزوا لأنفسكم من خمير الفريسيين الذى هو رياءهُم . فليس شئُ مكتومٌ إلا و سيظهرُ و لا خفيٌ إلا وسيُعلمُ . </a:t>
            </a:r>
          </a:p>
        </p:txBody>
      </p:sp>
    </p:spTree>
  </p:cSld>
  <p:clrMapOvr>
    <a:masterClrMapping/>
  </p:clrMapOvr>
  <p:transition spd="slow"/>
</p:sld>
</file>

<file path=ppt/slides/slide1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90B2C-CB9E-45A7-876E-4A8C6E03AEEB}"/>
              </a:ext>
            </a:extLst>
          </p:cNvPr>
          <p:cNvSpPr txBox="1"/>
          <p:nvPr/>
        </p:nvSpPr>
        <p:spPr>
          <a:xfrm>
            <a:off x="0" y="4327548"/>
            <a:ext cx="9144000" cy="2554545"/>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الذى تقولونه في الظلمةِ سيُسمعَ في النور ما قلتموه في الأذن في المخادع يُنادى به على السطوح . و لكن أقول لكم يا أصدقائي لا تخافوا من الذين يقتلون جسدكم و بعد ذلك ليس لهم أن يفعلوا شيئاً أكثر . بل أعلمكم من تخافون خافوا من الذي بعدما يقتل له سلطانٌ أن يُلقى في جُهنم . نعم أقولُ لكم من هذا خافوا .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8358337"/>
      </p:ext>
    </p:extLst>
  </p:cSld>
  <p:clrMapOvr>
    <a:masterClrMapping/>
  </p:clrMapOvr>
</p:sld>
</file>

<file path=ppt/slides/slide1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5A3783-EE1C-425A-8C4F-90E0325BD047}"/>
              </a:ext>
            </a:extLst>
          </p:cNvPr>
          <p:cNvSpPr txBox="1"/>
          <p:nvPr/>
        </p:nvSpPr>
        <p:spPr>
          <a:xfrm>
            <a:off x="0" y="4343400"/>
            <a:ext cx="9144000" cy="2554545"/>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أليست خمسة عصافيرُ تُباعُ بفلسين و واحدٌ منها لا يُنسى قدام الله بل شعور رؤوسكم أيضاً جميعها مُحصاه . فلا تخافوا الآن أنتم أفضل من عصافير كثيرة . و أقول لكم أن كل من يعترفُ بي قدام الناس يعترفُ به ابن الإنسان أيضاً قدامَ ملائكةِ اللهِ . و من أنكرني قدامَ الناس يُنكر قدامَ ملائكةِ اللهِ . كل من يقولُ كلمة على ابن الإنسان يُغفرَ له .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8270373"/>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D055A9-6F72-4CF0-ADE8-54ECED92DCD4}"/>
              </a:ext>
            </a:extLst>
          </p:cNvPr>
          <p:cNvSpPr txBox="1"/>
          <p:nvPr/>
        </p:nvSpPr>
        <p:spPr>
          <a:xfrm>
            <a:off x="0" y="4375590"/>
            <a:ext cx="9144000" cy="2554545"/>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أما من يُجدف على الروح القدس فلن يُغفر له . ومتى قدموكم إلى المجامع و الرؤساء و السلاطين فلا تهتموا كيف أو بما تقولون. لأن الروح القدس يُعلمكم في تلك الساعة ما يجب أن تقولوه .</a:t>
            </a: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5383189"/>
      </p:ext>
    </p:extLst>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083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05139881"/>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57966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15</a:t>
            </a:r>
            <a:r>
              <a:rPr lang="ar-EG" sz="4400" b="1" u="sng" dirty="0">
                <a:solidFill>
                  <a:srgbClr val="FFC000"/>
                </a:solidFill>
                <a:latin typeface="Times New Roman" panose="02020603050405020304" pitchFamily="18" charset="0"/>
                <a:cs typeface="Times New Roman" panose="02020603050405020304" pitchFamily="18" charset="0"/>
              </a:rPr>
              <a:t>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156962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340244"/>
      </p:ext>
    </p:extLst>
  </p:cSld>
  <p:clrMapOvr>
    <a:masterClrMapping/>
  </p:clrMapOvr>
  <p:transition advClick="0" advTm="0"/>
</p:sld>
</file>

<file path=ppt/slides/slide1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220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9493425"/>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5418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0" y="1"/>
            <a:ext cx="2286001" cy="806824"/>
          </a:xfrm>
        </p:spPr>
        <p:txBody>
          <a:bodyPr/>
          <a:lstStyle/>
          <a:p>
            <a:pPr algn="ctr" rtl="1"/>
            <a:r>
              <a:rPr lang="ar-EG" sz="4400" b="1" u="sng" dirty="0">
                <a:solidFill>
                  <a:srgbClr val="FFC000"/>
                </a:solidFill>
              </a:rPr>
              <a:t>17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8476901"/>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394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b="1" u="sng" dirty="0">
                <a:solidFill>
                  <a:srgbClr val="FFC000"/>
                </a:solidFill>
              </a:rPr>
              <a:t>18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4462137"/>
      </p:ext>
    </p:extLst>
  </p:cSld>
  <p:clrMapOvr>
    <a:masterClrMapping/>
  </p:clrMapOvr>
</p:sld>
</file>

<file path=ppt/slides/slide1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2311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59106" y="1"/>
            <a:ext cx="2259106" cy="806824"/>
          </a:xfrm>
        </p:spPr>
        <p:txBody>
          <a:bodyPr/>
          <a:lstStyle/>
          <a:p>
            <a:pPr algn="ctr" rtl="1"/>
            <a:r>
              <a:rPr lang="ar-EG" sz="4400" b="1" u="sng" dirty="0">
                <a:solidFill>
                  <a:srgbClr val="FFC000"/>
                </a:solidFill>
              </a:rPr>
              <a:t>19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79125520"/>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1647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36237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18 توت</a:t>
            </a:r>
            <a:endParaRPr lang="en-US"/>
          </a:p>
        </p:txBody>
      </p:sp>
      <p:sp>
        <p:nvSpPr>
          <p:cNvPr id="173059" name="Title 1"/>
          <p:cNvSpPr txBox="1">
            <a:spLocks/>
          </p:cNvSpPr>
          <p:nvPr/>
        </p:nvSpPr>
        <p:spPr bwMode="auto">
          <a:xfrm>
            <a:off x="0" y="3845858"/>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غلاطية (6 : 11-18 ) </a:t>
            </a:r>
          </a:p>
        </p:txBody>
      </p:sp>
      <p:sp>
        <p:nvSpPr>
          <p:cNvPr id="173060" name="Content Placeholder 3"/>
          <p:cNvSpPr txBox="1">
            <a:spLocks/>
          </p:cNvSpPr>
          <p:nvPr/>
        </p:nvSpPr>
        <p:spPr bwMode="auto">
          <a:xfrm>
            <a:off x="-94130" y="4412441"/>
            <a:ext cx="927847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اُنظروا، بأي مقدار كتبتُ إليكم خطوطاً بيدي! الذي يُريدون أن يفتخروا بالجسد، هؤلاء الذين يُلزِمونَكُم أن تَختَتِنوا، لكيلا يُضطهَدُوا بصَلِيبِ المسيح فقط. لأنَّ الذينَ يَختَتِنونَ هُم لا يَحفظونَ النَّاموسَ، بَل يُريدونَ أن تَختَتِنوا أنتُم لكي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يَفتَخِروا في جَسَدِكُم. وأمَّا مِنْ جِهَتي، فَحَاشَا لي أن أفتَخِرَ إلاَّ بِصَلِيبِ ربِّنا يَسوعَ المَسيحِ، هذا الذي بهِ قَد صُلِبَ العَالمُ لي و أنا صُلبتُ للعالم.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3665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460812" y="0"/>
            <a:ext cx="2460811" cy="806824"/>
          </a:xfrm>
        </p:spPr>
        <p:txBody>
          <a:bodyPr/>
          <a:lstStyle/>
          <a:p>
            <a:pPr algn="ctr" rtl="1"/>
            <a:r>
              <a:rPr lang="ar-EG" sz="4800" b="1" u="sng" dirty="0">
                <a:solidFill>
                  <a:srgbClr val="FFC000"/>
                </a:solidFill>
              </a:rPr>
              <a:t>21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306108837"/>
      </p:ext>
    </p:extLst>
  </p:cSld>
  <p:clrMapOvr>
    <a:masterClrMapping/>
  </p:clrMapOvr>
</p:sld>
</file>

<file path=ppt/slides/slide1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5500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5999" y="1"/>
            <a:ext cx="2286000" cy="682170"/>
          </a:xfrm>
        </p:spPr>
        <p:txBody>
          <a:bodyPr>
            <a:noAutofit/>
          </a:bodyPr>
          <a:lstStyle/>
          <a:p>
            <a:pPr algn="ctr" rtl="1"/>
            <a:r>
              <a:rPr lang="ar-EG" b="1" u="sng" dirty="0">
                <a:solidFill>
                  <a:srgbClr val="FFC000"/>
                </a:solidFill>
              </a:rPr>
              <a:t>22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12133033"/>
      </p:ext>
    </p:extLst>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733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4772622"/>
      </p:ext>
    </p:extLst>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209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7178708"/>
      </p:ext>
    </p:extLst>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675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1" y="0"/>
            <a:ext cx="2286001" cy="806824"/>
          </a:xfrm>
        </p:spPr>
        <p:txBody>
          <a:bodyPr/>
          <a:lstStyle/>
          <a:p>
            <a:pPr algn="ctr" rtl="1"/>
            <a:r>
              <a:rPr lang="ar-EG" sz="4400" b="1" u="sng" dirty="0">
                <a:solidFill>
                  <a:srgbClr val="FFC000"/>
                </a:solidFill>
              </a:rPr>
              <a:t>25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14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558940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F84726-6855-42B5-9ABB-E2F19EB405F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في المسيح يسوع ليس الخِتانُ شيءٍ ولاالغُرلَةُ، بل الخَليقَةُ الجديدةُ. فكُلُّ الذين يوافقون هذا القَانونِ عَلَيهِم سلامٌ ورحمةٌ، وعلى إسرائيل الله . وفيما بعد هذه لا يزادُ أحدٌ عليَّ أتعَاباً، لأنِّي محتملٌ في جسدي جراحات المسيح. نعمةُ ربِّنا يسوعَ المَسيحِ مع روحِكُم يا إخوتي . آمين.</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87066073"/>
      </p:ext>
    </p:extLst>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19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13245917"/>
      </p:ext>
    </p:extLst>
  </p:cSld>
  <p:clrMapOvr>
    <a:masterClrMapping/>
  </p:clrMapOvr>
</p:sld>
</file>

<file path=ppt/slides/slide1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8423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lstStyle/>
          <a:p>
            <a:pPr algn="ctr" rtl="1"/>
            <a:r>
              <a:rPr lang="ar-EG" sz="4400" b="1" u="sng" dirty="0">
                <a:solidFill>
                  <a:srgbClr val="FFC000"/>
                </a:solidFill>
              </a:rPr>
              <a:t>27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96167171"/>
      </p:ext>
    </p:extLst>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873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0991638"/>
      </p:ext>
    </p:extLst>
  </p:cSld>
  <p:clrMapOvr>
    <a:masterClrMapping/>
  </p:clrMapOvr>
</p:sld>
</file>

<file path=ppt/slides/slide1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187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2299446" y="19050"/>
            <a:ext cx="229944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29 برمهات</a:t>
            </a:r>
            <a:endParaRPr lang="en-US" dirty="0"/>
          </a:p>
        </p:txBody>
      </p:sp>
      <p:sp>
        <p:nvSpPr>
          <p:cNvPr id="143363" name="Title 1"/>
          <p:cNvSpPr txBox="1">
            <a:spLocks/>
          </p:cNvSpPr>
          <p:nvPr/>
        </p:nvSpPr>
        <p:spPr bwMode="auto">
          <a:xfrm>
            <a:off x="0" y="3726641"/>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إلي أهل رومية (1:3 – 31)</a:t>
            </a:r>
          </a:p>
        </p:txBody>
      </p:sp>
      <p:sp>
        <p:nvSpPr>
          <p:cNvPr id="14336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إذاً ما هو فضل اليهودي أو ما هى منفعة الختان. عظيمٌ على كلِّ وجه. أما أولاً فلأنهم استؤمنوا على أقوالِ اللهِ. فماذا إنْ كانَ قومٌ لم يؤمنوا أفلعل عدم أمانتهم يُبطل أمانة الله. حاشا. بل ليكن الله صادقاً وكل إنسان كاذباً. </a:t>
            </a:r>
          </a:p>
        </p:txBody>
      </p:sp>
    </p:spTree>
  </p:cSld>
  <p:clrMapOvr>
    <a:masterClrMapping/>
  </p:clrMapOvr>
  <p:transition spd="slow"/>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B71FD8-BC7B-4593-879B-A1BD907C5C90}"/>
              </a:ext>
            </a:extLst>
          </p:cNvPr>
          <p:cNvSpPr txBox="1"/>
          <p:nvPr/>
        </p:nvSpPr>
        <p:spPr bwMode="auto">
          <a:xfrm>
            <a:off x="0" y="4345206"/>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كما هوَ مكتوبٌ لكي تتبرر في كلامك و تغلب متى حوكمت. </a:t>
            </a:r>
          </a:p>
          <a:p>
            <a:pPr algn="r" rtl="1">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لكن إن كان ظلمناً يثبت بر الله فماذا نقول: ألعل الله الذى يجلب الغضب ظالم  قلت هذا بحسب الإنسان. حاشا. فكيف يدين الله العالم . فإنه إنْ كانَ صِدق اللهِ قد ازداد بكذبي لمجده.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956165033"/>
      </p:ext>
    </p:extLst>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D3084A-8C51-40FB-9695-1A0C857861B0}"/>
              </a:ext>
            </a:extLst>
          </p:cNvPr>
          <p:cNvSpPr txBox="1"/>
          <p:nvPr/>
        </p:nvSpPr>
        <p:spPr bwMode="auto">
          <a:xfrm>
            <a:off x="0" y="4345206"/>
            <a:ext cx="914400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5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كما يُفتري علينا. و كما يزعمُ قومٌ أننا نقولُ لنفعل السيئات لتأتينا الخيرات. أولئك الذين دينونتهم عادلة. فماذا لنا إذاً. أنحن أفضلُ كلا البته. لإننا قد سبقنا و شكونا فلماذا أدان انا بعد كخاطىء. و ليسَ أن اليهودَ و اليونانيينَ أجمعين تحت الخطيئةِ. </a:t>
            </a:r>
            <a:endParaRPr kumimoji="0" lang="en-GB" sz="35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988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3832412"/>
            <a:ext cx="9144000" cy="51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(17 : 16 - 34) </a:t>
            </a:r>
          </a:p>
        </p:txBody>
      </p:sp>
      <p:sp>
        <p:nvSpPr>
          <p:cNvPr id="14339"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بولس فكان في اثينا ينتظرهما ، فأغتمت روحه فيه ، إذ راى المدينةَ كثيرةَ عبادة الأصنام . فكان يكلم في المجمع اليهود و المتعبدين وكل الذين يجتمعون كل يوم فى السوق . و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قوم من تعليم ابيقوريوس و من شيعة الفلاسفة الرواقيين كانوا يجادلونه وقوم آخرون كانو يقولون ماذا يريد هذا المهذار أن يقول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txBox="1">
            <a:spLocks/>
          </p:cNvSpPr>
          <p:nvPr/>
        </p:nvSpPr>
        <p:spPr bwMode="auto">
          <a:xfrm>
            <a:off x="0" y="3738282"/>
            <a:ext cx="9144000" cy="60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( 1 : 3 – 12 )</a:t>
            </a:r>
          </a:p>
        </p:txBody>
      </p:sp>
      <p:sp>
        <p:nvSpPr>
          <p:cNvPr id="1751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الله أبو ربِّنا يسوع المسيح، الذي لكثرة رحمته وَلَدَنَا ثانيةً لرجاء حيٍّ، بقيامة يسوع المسيح من الأموات، للميراث الذي لا يَبلى ولا يتدنَّس ولا يضمحلُّ، محفوظاً لكم في السَّموات، أيُّها المحروسين بقوة الله، بالإيمان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للخلاص المُستَعدّ أن يُعلَن في الزمن الأخير. الذي به تبتهجون الآن يسيراً، وإن كان يجب أن تتألموا بتجارب متنوِّعة،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4680C5-CAF9-459E-BFB3-002640E70A40}"/>
              </a:ext>
            </a:extLst>
          </p:cNvPr>
          <p:cNvSpPr txBox="1"/>
          <p:nvPr/>
        </p:nvSpPr>
        <p:spPr bwMode="auto">
          <a:xfrm>
            <a:off x="-107576" y="4345206"/>
            <a:ext cx="925157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4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كما هو مكتوب أنه ليسَ بارٌ و لا واحدٌ. ليسَ مَن يفهم ليس من يَطلب الله. الجميع زاغوا و فسدوا معاً. ليسَ مَن يَعمل صلاحاً ليسَ و لا واحد. حنجرتهم قبر مفتوح. قد مكروا بلسانهم. سم الأفاعى تحت شفاههم. هؤلاء الذين أفواههم مملوءة لعنةً ومرارة. </a:t>
            </a:r>
            <a:endParaRPr kumimoji="0" lang="en-GB" sz="34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58254191"/>
      </p:ext>
    </p:extLst>
  </p:cSld>
  <p:clrMapOvr>
    <a:masterClrMapping/>
  </p:clrMapOvr>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B9F4FE-AE6F-4AC3-BCC0-094ED3F152EF}"/>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في طرقهم الإنكسار و الشقاوة. و طريق السلام لم يعرفوه.  ليس خوف الله أمام عيونهم. و نحن نعلم أن كل ما يقوله الناموس فهو يُكلم به الذين فى الناموس لكى يستد فم كل واحد و يصير كل العالم تحت حكم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06173111"/>
      </p:ext>
    </p:extLst>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33CFDA-4BA8-4E23-8D82-6CA0FE7BE621}"/>
              </a:ext>
            </a:extLst>
          </p:cNvPr>
          <p:cNvSpPr txBox="1"/>
          <p:nvPr/>
        </p:nvSpPr>
        <p:spPr bwMode="auto">
          <a:xfrm>
            <a:off x="-94129" y="4412441"/>
            <a:ext cx="923812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لأنه من أعمال الناموس كل ذي جسد لا يتبرر أمام الله لانه بالناموس معرفة الخطية. و أما الآن فقد ظهر بر الله بدون الناموس مشهوداً له من قبل الناموس والأنبياء. و بر الله الذى بالأيمان بيسوع المسيح فى جميع الذين يؤمنون لأنه لا يوجد فرق.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958358046"/>
      </p:ext>
    </p:extLst>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A3B717-88BE-49C2-85DA-0F220786562D}"/>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إذا الجميع أخطئوا و أعوزهم مجد الله. متبررين مجاناً بنعمته بالخلاص  الذى بالمسيح يسوع. الذي سبق الله و وضعه كفارة بالإيمان بدمه لإظهار بره من أجل مغفرة الخطايا السالفة. بإمهال الله لكى يَظهر بره في هذا الزمان الحاضر ليكون باراً</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40667743"/>
      </p:ext>
    </p:extLst>
  </p:cSld>
  <p:clrMapOvr>
    <a:masterClrMapping/>
  </p:clrMapOvr>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08FE98-097C-4C02-9F06-03527CFAC2B0}"/>
              </a:ext>
            </a:extLst>
          </p:cNvPr>
          <p:cNvSpPr txBox="1"/>
          <p:nvPr/>
        </p:nvSpPr>
        <p:spPr bwMode="auto">
          <a:xfrm>
            <a:off x="0" y="4345206"/>
            <a:ext cx="9144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8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يُبرر من هو من الإيمان بيسوع المسيح. فأين الافتخار إذاً. قد بطل بأي ناموس أبناموس الأعمال كلا. بل بناموس الإيمان. إذاً نحسب أن الإنسان يتبرر بالإيمان بدون أعمال الناموس. أم الله لليهود فقط و ليس للأمم أيضاً.</a:t>
            </a:r>
            <a:endParaRPr kumimoji="0" lang="en-GB" sz="38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396831514"/>
      </p:ext>
    </p:extLst>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AA0AE7-939F-4D25-A1D8-3FF78315EF08}"/>
              </a:ext>
            </a:extLst>
          </p:cNvPr>
          <p:cNvSpPr txBox="1"/>
          <p:nvPr/>
        </p:nvSpPr>
        <p:spPr bwMode="auto">
          <a:xfrm>
            <a:off x="0" y="434520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بلا للأمم أيضاً. فإذاً إن كان الله واحد وهو الذى سيبرر الختان بالإيمان والغرلة بالإيمان. أفنبطل الناموس بالأيمان. حاشا. بل نثبت الناموس. </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25402856"/>
      </p:ext>
    </p:extLst>
  </p:cSld>
  <p:clrMapOvr>
    <a:masterClrMapping/>
  </p:clrMapOvr>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Title 1"/>
          <p:cNvSpPr txBox="1">
            <a:spLocks/>
          </p:cNvSpPr>
          <p:nvPr/>
        </p:nvSpPr>
        <p:spPr bwMode="auto">
          <a:xfrm>
            <a:off x="0" y="3686300"/>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الأولى (1 :1 ، 2 : 1 – 6)</a:t>
            </a:r>
          </a:p>
        </p:txBody>
      </p:sp>
      <p:sp>
        <p:nvSpPr>
          <p:cNvPr id="15974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الذي كان من البدء الذى سمعناه الذى رأيناه بعيوننا الذى شهدناه و لمسته أيدينا من جهة كلمة الحياة. فإن الحياة أظهرت و قد رأينا و نشهد و نعلمكم بالحياة الأبدية التى كانت عند الآب و أُظهرت لنا. </a:t>
            </a:r>
          </a:p>
        </p:txBody>
      </p:sp>
    </p:spTree>
  </p:cSld>
  <p:clrMapOvr>
    <a:masterClrMapping/>
  </p:clrMapOvr>
  <p:transition spd="slow"/>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ACEF8B-A3C2-4E3C-BE1F-BE67A3E4740C}"/>
              </a:ext>
            </a:extLst>
          </p:cNvPr>
          <p:cNvSpPr txBox="1"/>
          <p:nvPr/>
        </p:nvSpPr>
        <p:spPr bwMode="auto">
          <a:xfrm>
            <a:off x="-161365" y="4345206"/>
            <a:ext cx="9305365"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5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الذي رأيناه و سمعناه ، نبشركم به. لكى يكون لكم أيضاً شركة معنا و أما شركتنا نحن فهي مع الآب وإبنه يسوع المسيح. و هذا ما نكتبه إليكم لكى يكون فرحكم كاملاً. و هذه هو الوعد الذي سمعناها منه و نبشركم به أن الله نور وليس فيه ظلمة البتة. </a:t>
            </a:r>
            <a:endParaRPr kumimoji="0" lang="en-GB" sz="35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90167409"/>
      </p:ext>
    </p:extLst>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32A5FE-9F8E-44C6-A0A9-37E8486CC3D2}"/>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فأن قلنا أن لنا شركة معه و نسلك في الظلمة نكذب و لسنا نعمل الحق. ولكن إن سلكنا في النور كما هو ساكن فى النور فلنا شركة بعضنا مع بعض و دم يسوع المسيح ابنه يطهرنا من كل خطية. وإن قلنا أنه ليس لنا خطية نضل أنفسنا وحدنا و</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68345251"/>
      </p:ext>
    </p:extLst>
  </p:cSld>
  <p:clrMapOvr>
    <a:masterClrMapping/>
  </p:clrMapOvr>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458CBB-2858-46C9-BF8F-D40994112089}"/>
              </a:ext>
            </a:extLst>
          </p:cNvPr>
          <p:cNvSpPr txBox="1"/>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ليس الحق فينا. إن اعترفنا بخطايانا فهو آمين وعادل حتى يغفر لنا خطايانا و يطهرنا من كل أثم. و إن قلنا أننا لم نخطئ نجعله كاذباً و كلمته ليست فينا. يا أولادى أكتب إليكم هذا لكي لا تخطئوا. و إن أخطأ أحد فلنا شفيع عند الآب يسوع المسيح البار.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912710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FE5EA2-9097-414B-9FBC-6552CA75679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تكون صفوة إيمانكم كريمة أفضل من الذَّهب الفاني، المُجرَّب بالنَّار، لتوجَدُوا بفخر ومجدٍ وكرامةٍ عند استعلان يسوع المسيح، ذلك الذي وإن لم تعرفوهتحبُّونه. هذا الذي للآن لم تروه وآمنتم به، فتهللوا بفرح لا يُنطق به ومُمجد، وتأخذوا كمال إيمانكم وخلاص أنفسكم. لأنه من أجل هذا الخلاص قد طلب الأنبياء وفتَّشوا،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15647710"/>
      </p:ext>
    </p:extLst>
  </p:cSld>
  <p:clrMapOvr>
    <a:masterClrMapping/>
  </p:clrMapOvr>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CA6423-9EBE-4DE1-93DA-E79CA6A46CF2}"/>
              </a:ext>
            </a:extLst>
          </p:cNvPr>
          <p:cNvSpPr txBox="1"/>
          <p:nvPr/>
        </p:nvSpPr>
        <p:spPr bwMode="auto">
          <a:xfrm>
            <a:off x="0" y="4345206"/>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هو كفارة لخطايانا. ليس لخطايانا فقط بل لخطايا كل العالم. و بهذا نعلم إننا قد عرفناه إن حفظنا وصاياه. من يقول إنى قد عرفته و هو لا يحفظ وصاياه فهو كاذب و ليس الحق فيه و أما من يحفظ كلمته فحقاً فى هذا قد كملت محبة الله .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519651717"/>
      </p:ext>
    </p:extLst>
  </p:cSld>
  <p:clrMapOvr>
    <a:masterClrMapping/>
  </p:clrMapOvr>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D649D1-AF04-4E3F-BC6C-82A8E5273804}"/>
              </a:ext>
            </a:extLst>
          </p:cNvPr>
          <p:cNvSpPr txBox="1"/>
          <p:nvPr/>
        </p:nvSpPr>
        <p:spPr bwMode="auto">
          <a:xfrm>
            <a:off x="0" y="4345206"/>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بهذا نعلم إننا ثابتون فيه . من يقول إنى ثابت فيه ، ينبغى أنه كما سلك ذاك هكذا يسلك هو أيضاً . </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10780193"/>
      </p:ext>
    </p:extLst>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Title 1"/>
          <p:cNvSpPr txBox="1">
            <a:spLocks/>
          </p:cNvSpPr>
          <p:nvPr/>
        </p:nvSpPr>
        <p:spPr bwMode="auto">
          <a:xfrm>
            <a:off x="0" y="3672853"/>
            <a:ext cx="9144000" cy="67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(7: 23-34)</a:t>
            </a:r>
          </a:p>
        </p:txBody>
      </p:sp>
      <p:sp>
        <p:nvSpPr>
          <p:cNvPr id="171011" name="Content Placeholder 3"/>
          <p:cNvSpPr txBox="1">
            <a:spLocks/>
          </p:cNvSpPr>
          <p:nvPr/>
        </p:nvSpPr>
        <p:spPr bwMode="auto">
          <a:xfrm>
            <a:off x="0" y="4345206"/>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ولما كملت له مدة أربعين سنة خطر على باله أن يفتقد اخوته بنى إسرائيل. فإذ رأى واحداً مظلوماً فتحنن عليه  وإنتقم للمغلوب إذ قتل المصري. وكان يظن أن اخوته يفهمون أن الله على يديه يعطيهم خلاصاً. وأما هم فلم يفهموا. </a:t>
            </a:r>
          </a:p>
        </p:txBody>
      </p:sp>
    </p:spTree>
  </p:cSld>
  <p:clrMapOvr>
    <a:masterClrMapping/>
  </p:clrMapOvr>
  <p:transition spd="slow"/>
</p:sld>
</file>

<file path=ppt/slides/slide1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72252F-55A2-4EB5-8FB2-589B11789BCA}"/>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وفى الغد ظهرَ لآخرين هم يتخاصمون فوفقهم للصلح قائلاً  أنتم رجال أخوة لماذا تظلمون بعضكم بعضاً فجحده الظالم لصاحبه قائلاً من أقامك رئيساً أو قاضياً علينا. أتريد أن تقتلنى أنت كما قتلت أمس المصرى.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181276"/>
      </p:ext>
    </p:extLst>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08AFDC-546A-46CC-8CD7-6E1DA7923699}"/>
              </a:ext>
            </a:extLst>
          </p:cNvPr>
          <p:cNvSpPr txBox="1"/>
          <p:nvPr/>
        </p:nvSpPr>
        <p:spPr bwMode="auto">
          <a:xfrm>
            <a:off x="0" y="4345206"/>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فهرب موسى بسبب هذه الكلمة وصار غريباً فى أرض مديان. حيث وُلِدَ هناك ابنيه. و لما كملت أربعون سنة ظهر له ملاك فى برية طور سيناء فى لهيب نار على عليقة. فلما رأى موسى الرؤيا، تعجب. و فيما هو يتقدم ليتأمل.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100109287"/>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5274B7-BFDF-434B-9B87-C19EBE34226E}"/>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صار صوت الرب قائلاً : أنا هو إله آبائك. إله إبراهيم و إله إسحق و إله يعقوب. فأرتعد موسى و لم يجسر أن يتأمل. فقال له الرب أخلع نعل قدميك. لإن الموضع الذى أنت واقف عليه هو أرض مُقدسة.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87150701"/>
      </p:ext>
    </p:extLst>
  </p:cSld>
  <p:clrMapOvr>
    <a:masterClrMapping/>
  </p:clrMapOvr>
</p:sld>
</file>

<file path=ppt/slides/slide1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5B07F2-277E-4605-B09D-4276E698F993}"/>
              </a:ext>
            </a:extLst>
          </p:cNvPr>
          <p:cNvSpPr txBox="1"/>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قد رأيت عياناً مشقة شعبى الذين فى مصر و سمعت أنينهم و نزلت لأخلصهم . فهلم الآن لإرسلك إلى مصر.</a:t>
            </a:r>
            <a:endParaRPr lang="ar-EG" sz="5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153220042"/>
      </p:ext>
    </p:extLst>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(44: 13)</a:t>
            </a:r>
          </a:p>
        </p:txBody>
      </p:sp>
      <p:sp>
        <p:nvSpPr>
          <p:cNvPr id="199689" name="Content Placeholder 3"/>
          <p:cNvSpPr txBox="1">
            <a:spLocks/>
          </p:cNvSpPr>
          <p:nvPr/>
        </p:nvSpPr>
        <p:spPr bwMode="auto">
          <a:xfrm>
            <a:off x="0" y="434718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اسمعي يا ابنتي وانظري وأميلي سمعكِ. و انس شعبكِ وكل بيت أبيك. </a:t>
            </a:r>
          </a:p>
          <a:p>
            <a:pPr marL="0" marR="0" lvl="0" indent="0" algn="ctr" defTabSz="914400" rtl="1" eaLnBrk="1" fontAlgn="base" latinLnBrk="0" hangingPunct="1">
              <a:lnSpc>
                <a:spcPct val="100000"/>
              </a:lnSpc>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فأن الملك قد اشتهى حسنكِ لأنه هو ربكِ  </a:t>
            </a:r>
          </a:p>
        </p:txBody>
      </p:sp>
    </p:spTree>
  </p:cSld>
  <p:clrMapOvr>
    <a:masterClrMapping/>
  </p:clrMapOvr>
  <p:transition spd="slow"/>
</p:sld>
</file>

<file path=ppt/slides/slide1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1" name="Content Placeholder 2"/>
          <p:cNvSpPr>
            <a:spLocks noGrp="1"/>
          </p:cNvSpPr>
          <p:nvPr>
            <p:ph idx="4294967295"/>
          </p:nvPr>
        </p:nvSpPr>
        <p:spPr bwMode="auto">
          <a:xfrm>
            <a:off x="-107950" y="4356100"/>
            <a:ext cx="9251950" cy="2430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eaLnBrk="1" hangingPunct="1">
              <a:lnSpc>
                <a:spcPct val="100000"/>
              </a:lnSpc>
              <a:buNone/>
            </a:pPr>
            <a:r>
              <a:rPr lang="ar-SA" sz="3800" b="1" dirty="0">
                <a:solidFill>
                  <a:srgbClr val="FFFFFF"/>
                </a:solidFill>
                <a:cs typeface="Times New Roman" panose="02020603050405020304" pitchFamily="18" charset="0"/>
              </a:rPr>
              <a:t>وفي الشَّهر السَّادس أُرسِلَ جبرائيل الملاك من قِبل اللَّه إلى مدينةٍ مِنَ الجليل اسمها ناصرةٌ، إلى عذراء مخطوبةٍ لرجلٍ من بيتِ د</a:t>
            </a:r>
            <a:r>
              <a:rPr lang="ar-EG" sz="3800" b="1" dirty="0">
                <a:solidFill>
                  <a:srgbClr val="FFFFFF"/>
                </a:solidFill>
                <a:cs typeface="Times New Roman" panose="02020603050405020304" pitchFamily="18" charset="0"/>
              </a:rPr>
              <a:t>او</a:t>
            </a:r>
            <a:r>
              <a:rPr lang="ar-SA" sz="3800" b="1" dirty="0">
                <a:solidFill>
                  <a:srgbClr val="FFFFFF"/>
                </a:solidFill>
                <a:cs typeface="Times New Roman" panose="02020603050405020304" pitchFamily="18" charset="0"/>
              </a:rPr>
              <a:t>د</a:t>
            </a:r>
            <a:r>
              <a:rPr lang="ar-EG" sz="3800" b="1" dirty="0">
                <a:solidFill>
                  <a:srgbClr val="FFFFFF"/>
                </a:solidFill>
                <a:cs typeface="Times New Roman" panose="02020603050405020304" pitchFamily="18" charset="0"/>
              </a:rPr>
              <a:t> </a:t>
            </a:r>
            <a:r>
              <a:rPr lang="ar-SA" sz="3800" b="1" dirty="0">
                <a:solidFill>
                  <a:srgbClr val="FFFFFF"/>
                </a:solidFill>
                <a:cs typeface="Times New Roman" panose="02020603050405020304" pitchFamily="18" charset="0"/>
              </a:rPr>
              <a:t>اسمه يوسف. واسم العذراء مريم. </a:t>
            </a:r>
            <a:r>
              <a:rPr lang="ar-EG" sz="3800" b="1" dirty="0">
                <a:solidFill>
                  <a:srgbClr val="FFFFFF"/>
                </a:solidFill>
                <a:cs typeface="Times New Roman" panose="02020603050405020304" pitchFamily="18" charset="0"/>
              </a:rPr>
              <a:t>ف</a:t>
            </a:r>
            <a:r>
              <a:rPr lang="ar-SA" sz="3800" b="1" dirty="0">
                <a:solidFill>
                  <a:srgbClr val="FFFFFF"/>
                </a:solidFill>
                <a:cs typeface="Times New Roman" panose="02020603050405020304" pitchFamily="18" charset="0"/>
              </a:rPr>
              <a:t>دخل إليها الملاك </a:t>
            </a:r>
            <a:r>
              <a:rPr lang="ar-EG" sz="3800" b="1" dirty="0">
                <a:solidFill>
                  <a:srgbClr val="FFFFFF"/>
                </a:solidFill>
                <a:cs typeface="Times New Roman" panose="02020603050405020304" pitchFamily="18" charset="0"/>
              </a:rPr>
              <a:t>و</a:t>
            </a:r>
            <a:r>
              <a:rPr lang="ar-SA" sz="3800" b="1" dirty="0">
                <a:solidFill>
                  <a:srgbClr val="FFFFFF"/>
                </a:solidFill>
                <a:cs typeface="Times New Roman" panose="02020603050405020304" pitchFamily="18" charset="0"/>
              </a:rPr>
              <a:t>قال لها: "السلامٌ لكِ </a:t>
            </a:r>
            <a:r>
              <a:rPr lang="ar-EG" sz="3800" b="1" dirty="0">
                <a:solidFill>
                  <a:srgbClr val="FFFFFF"/>
                </a:solidFill>
                <a:cs typeface="Times New Roman" panose="02020603050405020304" pitchFamily="18" charset="0"/>
              </a:rPr>
              <a:t>أيتها </a:t>
            </a:r>
            <a:r>
              <a:rPr lang="ar-SA" sz="3800" b="1" dirty="0">
                <a:solidFill>
                  <a:srgbClr val="FFFFFF"/>
                </a:solidFill>
                <a:cs typeface="Times New Roman" panose="02020603050405020304" pitchFamily="18" charset="0"/>
              </a:rPr>
              <a:t>ممتلئة نعمة! الربُّ</a:t>
            </a:r>
            <a:r>
              <a:rPr lang="ar-EG" sz="3800" b="1" dirty="0">
                <a:solidFill>
                  <a:srgbClr val="FFFFFF"/>
                </a:solidFill>
                <a:cs typeface="Times New Roman" panose="02020603050405020304" pitchFamily="18" charset="0"/>
              </a:rPr>
              <a:t> </a:t>
            </a:r>
            <a:r>
              <a:rPr lang="ar-SA" sz="3800" b="1" dirty="0">
                <a:solidFill>
                  <a:srgbClr val="FFFFFF"/>
                </a:solidFill>
                <a:cs typeface="Times New Roman" panose="02020603050405020304" pitchFamily="18" charset="0"/>
              </a:rPr>
              <a:t>معكِ. </a:t>
            </a:r>
          </a:p>
        </p:txBody>
      </p:sp>
      <p:sp>
        <p:nvSpPr>
          <p:cNvPr id="7" name="TextBox 6">
            <a:extLst>
              <a:ext uri="{FF2B5EF4-FFF2-40B4-BE49-F238E27FC236}">
                <a16:creationId xmlns:a16="http://schemas.microsoft.com/office/drawing/2014/main" id="{91F59A20-93A6-4A40-850E-CED37C1699B5}"/>
              </a:ext>
            </a:extLst>
          </p:cNvPr>
          <p:cNvSpPr txBox="1"/>
          <p:nvPr/>
        </p:nvSpPr>
        <p:spPr>
          <a:xfrm>
            <a:off x="-53975" y="3586659"/>
            <a:ext cx="9144000" cy="769441"/>
          </a:xfrm>
          <a:prstGeom prst="rect">
            <a:avLst/>
          </a:prstGeom>
          <a:noFill/>
        </p:spPr>
        <p:txBody>
          <a:bodyPr wrap="square">
            <a:spAutoFit/>
          </a:bodyPr>
          <a:lstStyle/>
          <a:p>
            <a:pPr algn="ctr" rtl="1"/>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a:t>
            </a:r>
            <a:r>
              <a:rPr kumimoji="0" lang="ar-EG"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a:t>
            </a: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1 :26-38</a:t>
            </a:r>
            <a:r>
              <a:rPr kumimoji="0" lang="ar-EG"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a:t>
            </a:r>
            <a:endParaRPr lang="en-GB" dirty="0"/>
          </a:p>
        </p:txBody>
      </p:sp>
    </p:spTree>
  </p:cSld>
  <p:clrMapOvr>
    <a:masterClrMapping/>
  </p:clrMapOvr>
  <p:transition spd="slow"/>
</p:sld>
</file>

<file path=ppt/slides/slide1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1" name="Content Placeholder 2"/>
          <p:cNvSpPr>
            <a:spLocks noGrp="1"/>
          </p:cNvSpPr>
          <p:nvPr>
            <p:ph idx="4294967295"/>
          </p:nvPr>
        </p:nvSpPr>
        <p:spPr bwMode="auto">
          <a:xfrm>
            <a:off x="0" y="4355540"/>
            <a:ext cx="9143999"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eaLnBrk="1" hangingPunct="1">
              <a:lnSpc>
                <a:spcPct val="100000"/>
              </a:lnSpc>
              <a:buNone/>
            </a:pPr>
            <a:r>
              <a:rPr lang="ar-SA" sz="4000" b="1" dirty="0">
                <a:solidFill>
                  <a:srgbClr val="FFFFFF"/>
                </a:solidFill>
                <a:cs typeface="Times New Roman" panose="02020603050405020304" pitchFamily="18" charset="0"/>
              </a:rPr>
              <a:t>مُبارَكةٌ أنتِ في النِّساء ". فلمَّا رأته اضطربت من </a:t>
            </a:r>
            <a:r>
              <a:rPr lang="ar-EG" sz="4000" b="1" dirty="0">
                <a:solidFill>
                  <a:srgbClr val="FFFFFF"/>
                </a:solidFill>
                <a:cs typeface="Times New Roman" panose="02020603050405020304" pitchFamily="18" charset="0"/>
              </a:rPr>
              <a:t>الكلام</a:t>
            </a:r>
            <a:r>
              <a:rPr lang="ar-SA" sz="4000" b="1" dirty="0">
                <a:solidFill>
                  <a:srgbClr val="FFFFFF"/>
                </a:solidFill>
                <a:cs typeface="Times New Roman" panose="02020603050405020304" pitchFamily="18" charset="0"/>
              </a:rPr>
              <a:t>،</a:t>
            </a:r>
            <a:r>
              <a:rPr lang="ar-EG" sz="4000" b="1" dirty="0">
                <a:solidFill>
                  <a:srgbClr val="FFFFFF"/>
                </a:solidFill>
                <a:cs typeface="Times New Roman" panose="02020603050405020304" pitchFamily="18" charset="0"/>
              </a:rPr>
              <a:t> </a:t>
            </a:r>
            <a:r>
              <a:rPr lang="ar-SA" sz="4000" b="1" dirty="0">
                <a:solidFill>
                  <a:srgbClr val="FFFFFF"/>
                </a:solidFill>
                <a:cs typeface="Times New Roman" panose="02020603050405020304" pitchFamily="18" charset="0"/>
              </a:rPr>
              <a:t>وفكَّرت ما عسى أن يكون هذا السلام! فقال لها الملاك: " لا تخافي يا مريم فإنَّكِ </a:t>
            </a:r>
            <a:r>
              <a:rPr lang="ar-EG" sz="4000" b="1" dirty="0">
                <a:solidFill>
                  <a:srgbClr val="FFFFFF"/>
                </a:solidFill>
                <a:cs typeface="Times New Roman" panose="02020603050405020304" pitchFamily="18" charset="0"/>
              </a:rPr>
              <a:t>لأنك</a:t>
            </a:r>
            <a:r>
              <a:rPr lang="ar-SA" sz="4000" b="1" dirty="0">
                <a:solidFill>
                  <a:srgbClr val="FFFFFF"/>
                </a:solidFill>
                <a:cs typeface="Times New Roman" panose="02020603050405020304" pitchFamily="18" charset="0"/>
              </a:rPr>
              <a:t> وجدتِ نعمةً عند اللَّه. أنتِ ستحبلينَ وتلدينَ ابناً وتدعين اسمه يسوع. </a:t>
            </a:r>
          </a:p>
        </p:txBody>
      </p:sp>
    </p:spTree>
    <p:extLst>
      <p:ext uri="{BB962C8B-B14F-4D97-AF65-F5344CB8AC3E}">
        <p14:creationId xmlns:p14="http://schemas.microsoft.com/office/powerpoint/2010/main" val="1668281843"/>
      </p:ext>
    </p:extLst>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318E28-DA98-4936-A402-76A0C5DC00FA}"/>
              </a:ext>
            </a:extLst>
          </p:cNvPr>
          <p:cNvSpPr txBox="1"/>
          <p:nvPr/>
        </p:nvSpPr>
        <p:spPr>
          <a:xfrm>
            <a:off x="-53788" y="4398994"/>
            <a:ext cx="9238129"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الذين تنبَّأُوا عن النِّعمة التي صارت فيكم، وبحثوا عن الزمن وروح المسيح المُتكلِّم فيهم، إذ سبق فشهد على آلام المسيح، والأمجاد الآتية بعدها. الذين أُعلِنَ لهم لأنهم ليسوا لأنفسهم كانوا يعملون، بل جعلوا نفوسهم لكم خداماً بهذه الأمور التي أُخبرتم بها أنتم الآن، بواسطة الذين بَشَّروكم بالرُّوح القدس المُرسَل من السَّماء. التي تشتهي الملائكة أن تطَّلع عليها.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65676287"/>
      </p:ext>
    </p:extLst>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1" name="Content Placeholder 2"/>
          <p:cNvSpPr>
            <a:spLocks noGrp="1"/>
          </p:cNvSpPr>
          <p:nvPr>
            <p:ph idx="4294967295"/>
          </p:nvPr>
        </p:nvSpPr>
        <p:spPr bwMode="auto">
          <a:xfrm>
            <a:off x="0" y="4355540"/>
            <a:ext cx="9143999"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eaLnBrk="1" hangingPunct="1">
              <a:lnSpc>
                <a:spcPct val="100000"/>
              </a:lnSpc>
              <a:buNone/>
            </a:pPr>
            <a:r>
              <a:rPr lang="ar-SA" sz="4000" b="1" dirty="0">
                <a:solidFill>
                  <a:srgbClr val="FFFFFF"/>
                </a:solidFill>
                <a:cs typeface="Times New Roman" panose="02020603050405020304" pitchFamily="18" charset="0"/>
              </a:rPr>
              <a:t>وهذا يكون عظيماً، وابن العليِّ يُدعَى ويعطيه الربُّ الإلهُ كرسيَّ داودَ أبيهِ، ويملك على بيتِ يعقوبَ إلى الأبدِ، ولا يكون لملكهِ انقضاءٌ ". فقالت مريم للملاكِ: " كيف يكون لي هذا وأنا </a:t>
            </a:r>
            <a:r>
              <a:rPr lang="ar-EG" sz="4000" b="1" dirty="0">
                <a:solidFill>
                  <a:srgbClr val="FFFFFF"/>
                </a:solidFill>
                <a:cs typeface="Times New Roman" panose="02020603050405020304" pitchFamily="18" charset="0"/>
              </a:rPr>
              <a:t>لست</a:t>
            </a:r>
            <a:r>
              <a:rPr lang="ar-SA" sz="4000" b="1" dirty="0">
                <a:solidFill>
                  <a:srgbClr val="FFFFFF"/>
                </a:solidFill>
                <a:cs typeface="Times New Roman" panose="02020603050405020304" pitchFamily="18" charset="0"/>
              </a:rPr>
              <a:t> أعرف رجلاً ؟ ". </a:t>
            </a:r>
          </a:p>
        </p:txBody>
      </p:sp>
    </p:spTree>
    <p:extLst>
      <p:ext uri="{BB962C8B-B14F-4D97-AF65-F5344CB8AC3E}">
        <p14:creationId xmlns:p14="http://schemas.microsoft.com/office/powerpoint/2010/main" val="2722802653"/>
      </p:ext>
    </p:extLst>
  </p:cSld>
  <p:clrMapOvr>
    <a:masterClrMapping/>
  </p:clrMapOvr>
  <p:transition spd="slow"/>
</p:sld>
</file>

<file path=ppt/slides/slide1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1" name="Content Placeholder 2"/>
          <p:cNvSpPr>
            <a:spLocks noGrp="1"/>
          </p:cNvSpPr>
          <p:nvPr>
            <p:ph idx="4294967295"/>
          </p:nvPr>
        </p:nvSpPr>
        <p:spPr bwMode="auto">
          <a:xfrm>
            <a:off x="-94128" y="4355540"/>
            <a:ext cx="9238128"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eaLnBrk="1" hangingPunct="1">
              <a:lnSpc>
                <a:spcPct val="100000"/>
              </a:lnSpc>
              <a:buNone/>
            </a:pPr>
            <a:r>
              <a:rPr lang="ar-SA" sz="3600" b="1" dirty="0">
                <a:solidFill>
                  <a:srgbClr val="FFFFFF"/>
                </a:solidFill>
                <a:cs typeface="Times New Roman" panose="02020603050405020304" pitchFamily="18" charset="0"/>
              </a:rPr>
              <a:t>فأجاب الملاك وقال لها: " الرُّوح القُدس يحلُّ عليكِ، وقوَّة العليِّ تُظلِّلُكِ، لهذا فالمولود منكِ قدُّوسٌ يُدعَى</a:t>
            </a:r>
            <a:r>
              <a:rPr lang="ar-EG" sz="3600" b="1" dirty="0">
                <a:solidFill>
                  <a:srgbClr val="FFFFFF"/>
                </a:solidFill>
                <a:cs typeface="Times New Roman" panose="02020603050405020304" pitchFamily="18" charset="0"/>
              </a:rPr>
              <a:t> </a:t>
            </a:r>
            <a:r>
              <a:rPr lang="ar-SA" sz="3600" b="1" dirty="0">
                <a:solidFill>
                  <a:srgbClr val="FFFFFF"/>
                </a:solidFill>
                <a:cs typeface="Times New Roman" panose="02020603050405020304" pitchFamily="18" charset="0"/>
              </a:rPr>
              <a:t>وابن اللَّه. وه</a:t>
            </a:r>
            <a:r>
              <a:rPr lang="ar-EG" sz="3600" b="1" dirty="0">
                <a:solidFill>
                  <a:srgbClr val="FFFFFF"/>
                </a:solidFill>
                <a:cs typeface="Times New Roman" panose="02020603050405020304" pitchFamily="18" charset="0"/>
              </a:rPr>
              <a:t>وذا </a:t>
            </a:r>
            <a:r>
              <a:rPr lang="ar-SA" sz="3600" b="1" dirty="0">
                <a:solidFill>
                  <a:srgbClr val="FFFFFF"/>
                </a:solidFill>
                <a:cs typeface="Times New Roman" panose="02020603050405020304" pitchFamily="18" charset="0"/>
              </a:rPr>
              <a:t>أليصابات نسيبتُكِ قد حبلت هيَ أيضاً </a:t>
            </a:r>
            <a:r>
              <a:rPr lang="ar-EG" sz="3600" b="1" dirty="0">
                <a:solidFill>
                  <a:srgbClr val="FFFFFF"/>
                </a:solidFill>
                <a:cs typeface="Times New Roman" panose="02020603050405020304" pitchFamily="18" charset="0"/>
              </a:rPr>
              <a:t>حبلى </a:t>
            </a:r>
            <a:r>
              <a:rPr lang="ar-SA" sz="3600" b="1" dirty="0">
                <a:solidFill>
                  <a:srgbClr val="FFFFFF"/>
                </a:solidFill>
                <a:cs typeface="Times New Roman" panose="02020603050405020304" pitchFamily="18" charset="0"/>
              </a:rPr>
              <a:t>بِابنٍ في شيخوختها، وهذا هو الشَّهر السَّادس لتِلكَ التي </a:t>
            </a:r>
            <a:r>
              <a:rPr lang="ar-EG" sz="3600" b="1" dirty="0">
                <a:solidFill>
                  <a:srgbClr val="FFFFFF"/>
                </a:solidFill>
                <a:cs typeface="Times New Roman" panose="02020603050405020304" pitchFamily="18" charset="0"/>
              </a:rPr>
              <a:t>المدعوة</a:t>
            </a:r>
            <a:r>
              <a:rPr lang="ar-SA" sz="3600" b="1" dirty="0">
                <a:solidFill>
                  <a:srgbClr val="FFFFFF"/>
                </a:solidFill>
                <a:cs typeface="Times New Roman" panose="02020603050405020304" pitchFamily="18" charset="0"/>
              </a:rPr>
              <a:t> عاقِراً، </a:t>
            </a:r>
          </a:p>
        </p:txBody>
      </p:sp>
    </p:spTree>
    <p:extLst>
      <p:ext uri="{BB962C8B-B14F-4D97-AF65-F5344CB8AC3E}">
        <p14:creationId xmlns:p14="http://schemas.microsoft.com/office/powerpoint/2010/main" val="1297363524"/>
      </p:ext>
    </p:extLst>
  </p:cSld>
  <p:clrMapOvr>
    <a:masterClrMapping/>
  </p:clrMapOvr>
  <p:transition spd="slow"/>
</p:sld>
</file>

<file path=ppt/slides/slide1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1" name="Content Placeholder 2"/>
          <p:cNvSpPr>
            <a:spLocks noGrp="1"/>
          </p:cNvSpPr>
          <p:nvPr>
            <p:ph idx="4294967295"/>
          </p:nvPr>
        </p:nvSpPr>
        <p:spPr bwMode="auto">
          <a:xfrm>
            <a:off x="0" y="4355540"/>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justLow" rtl="1" eaLnBrk="1" hangingPunct="1">
              <a:lnSpc>
                <a:spcPct val="100000"/>
              </a:lnSpc>
              <a:buNone/>
            </a:pPr>
            <a:r>
              <a:rPr lang="ar-SA" sz="4800" b="1" dirty="0">
                <a:solidFill>
                  <a:srgbClr val="FFFFFF"/>
                </a:solidFill>
                <a:cs typeface="Times New Roman" panose="02020603050405020304" pitchFamily="18" charset="0"/>
              </a:rPr>
              <a:t>لأنَّه </a:t>
            </a:r>
            <a:r>
              <a:rPr lang="ar-EG" sz="4800" b="1" dirty="0">
                <a:solidFill>
                  <a:srgbClr val="FFFFFF"/>
                </a:solidFill>
                <a:cs typeface="Times New Roman" panose="02020603050405020304" pitchFamily="18" charset="0"/>
              </a:rPr>
              <a:t>ليس شيء غير ممكن عند </a:t>
            </a:r>
            <a:r>
              <a:rPr lang="ar-SA" sz="4800" b="1" dirty="0">
                <a:solidFill>
                  <a:srgbClr val="FFFFFF"/>
                </a:solidFill>
                <a:cs typeface="Times New Roman" panose="02020603050405020304" pitchFamily="18" charset="0"/>
              </a:rPr>
              <a:t>اللَّـه". فقالت مريم للملاكَ: " ه</a:t>
            </a:r>
            <a:r>
              <a:rPr lang="ar-EG" sz="4800" b="1" dirty="0">
                <a:solidFill>
                  <a:srgbClr val="FFFFFF"/>
                </a:solidFill>
                <a:cs typeface="Times New Roman" panose="02020603050405020304" pitchFamily="18" charset="0"/>
              </a:rPr>
              <a:t>وذا</a:t>
            </a:r>
            <a:r>
              <a:rPr lang="ar-SA" sz="4800" b="1" dirty="0">
                <a:solidFill>
                  <a:srgbClr val="FFFFFF"/>
                </a:solidFill>
                <a:cs typeface="Times New Roman" panose="02020603050405020304" pitchFamily="18" charset="0"/>
              </a:rPr>
              <a:t> أنا أَمَةُ الربِّ. ليكُن لي كقولِكَ ". فانصرف عنها الملاك.</a:t>
            </a:r>
          </a:p>
        </p:txBody>
      </p:sp>
    </p:spTree>
    <p:extLst>
      <p:ext uri="{BB962C8B-B14F-4D97-AF65-F5344CB8AC3E}">
        <p14:creationId xmlns:p14="http://schemas.microsoft.com/office/powerpoint/2010/main" val="1928365419"/>
      </p:ext>
    </p:extLst>
  </p:cSld>
  <p:clrMapOvr>
    <a:masterClrMapping/>
  </p:clrMapOvr>
  <p:transition spd="slow"/>
</p:sld>
</file>

<file path=ppt/slides/slide1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797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26576"/>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كيهك</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C186B434-D6B4-455A-8E78-980658023AD5}"/>
              </a:ext>
            </a:extLst>
          </p:cNvPr>
          <p:cNvSpPr>
            <a:spLocks noGrp="1"/>
          </p:cNvSpPr>
          <p:nvPr>
            <p:ph type="title"/>
          </p:nvPr>
        </p:nvSpPr>
        <p:spPr>
          <a:xfrm>
            <a:off x="-2262468" y="0"/>
            <a:ext cx="2262468" cy="858556"/>
          </a:xfrm>
        </p:spPr>
        <p:txBody>
          <a:bodyPr/>
          <a:lstStyle/>
          <a:p>
            <a:pPr marL="0" marR="0" lvl="0" indent="0" algn="r" defTabSz="914400" rtl="1" eaLnBrk="1" fontAlgn="auto" latinLnBrk="0" hangingPunct="1">
              <a:lnSpc>
                <a:spcPct val="90000"/>
              </a:lnSpc>
              <a:spcBef>
                <a:spcPct val="0"/>
              </a:spcBef>
              <a:spcAft>
                <a:spcPts val="0"/>
              </a:spcAft>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30 برمهات</a:t>
            </a:r>
            <a:endParaRPr lang="en-GB" dirty="0"/>
          </a:p>
        </p:txBody>
      </p:sp>
    </p:spTree>
    <p:extLst>
      <p:ext uri="{BB962C8B-B14F-4D97-AF65-F5344CB8AC3E}">
        <p14:creationId xmlns:p14="http://schemas.microsoft.com/office/powerpoint/2010/main" val="699360037"/>
      </p:ext>
    </p:extLst>
  </p:cSld>
  <p:clrMapOvr>
    <a:masterClrMapping/>
  </p:clrMapOvr>
</p:sld>
</file>

<file path=ppt/slides/slide1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8646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69143" y="0"/>
            <a:ext cx="1869143"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7278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79096557"/>
      </p:ext>
    </p:extLst>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0052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06824"/>
          </a:xfrm>
        </p:spPr>
        <p:txBody>
          <a:bodyPr>
            <a:normAutofit/>
          </a:bodyPr>
          <a:lstStyle/>
          <a:p>
            <a:pPr algn="ctr" rtl="1"/>
            <a:r>
              <a:rPr lang="ar-EG" b="1" u="sng" dirty="0">
                <a:solidFill>
                  <a:srgbClr val="FFC000"/>
                </a:solidFill>
              </a:rPr>
              <a:t>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2388272"/>
      </p:ext>
    </p:extLst>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2362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Title 1"/>
          <p:cNvSpPr txBox="1">
            <a:spLocks/>
          </p:cNvSpPr>
          <p:nvPr/>
        </p:nvSpPr>
        <p:spPr bwMode="auto">
          <a:xfrm>
            <a:off x="0" y="3796145"/>
            <a:ext cx="9144000" cy="55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( 4: 8– 18)</a:t>
            </a:r>
          </a:p>
        </p:txBody>
      </p:sp>
      <p:sp>
        <p:nvSpPr>
          <p:cNvPr id="1812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حينئذٍ امتلأ بُطرسُ مِنْ الرُّوحِ القُدُس وقال لهم: يا رُؤساءَ الشَّعبِ والشيوخ، إن كُنَّا نحن اليوم نُدان لعمل حسن إلى إنسانٍ ضعيفٍ، بماذا شُفِيَ هذا، فَليَكُن الأمر ظاهراً عند جَمِيعِكُم وجميع شَعبِ إسرائيلَ، أنَّهُ بِاسمِ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يَسوعَ المسيح النَّاصِرِيِّ، هذا الذي صَلَبتُمُوهُ، هذا الذي أقامهُ اللهُ مِنَ الأمواتِ، بذلك وقف هذا أمامكُم صحيحاً.</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7" cy="682170"/>
          </a:xfrm>
        </p:spPr>
        <p:txBody>
          <a:bodyPr>
            <a:noAutofit/>
          </a:bodyPr>
          <a:lstStyle/>
          <a:p>
            <a:pPr algn="ctr" rtl="1"/>
            <a:r>
              <a:rPr lang="ar-EG" b="1" u="sng" dirty="0">
                <a:solidFill>
                  <a:srgbClr val="FFC000"/>
                </a:solidFill>
              </a:rPr>
              <a:t>3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2861366"/>
      </p:ext>
    </p:extLst>
  </p:cSld>
  <p:clrMapOvr>
    <a:masterClrMapping/>
  </p:clrMapOvr>
</p:sld>
</file>

<file path=ppt/slides/slide1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546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399" y="1"/>
            <a:ext cx="2057400" cy="806824"/>
          </a:xfrm>
        </p:spPr>
        <p:txBody>
          <a:bodyPr/>
          <a:lstStyle/>
          <a:p>
            <a:pPr algn="ctr" rtl="1"/>
            <a:r>
              <a:rPr lang="ar-EG" sz="4800" b="1" u="sng" dirty="0">
                <a:solidFill>
                  <a:srgbClr val="FFC000"/>
                </a:solidFill>
              </a:rPr>
              <a:t>4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1123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58921028"/>
      </p:ext>
    </p:extLst>
  </p:cSld>
  <p:clrMapOvr>
    <a:masterClrMapping/>
  </p:clrMapOvr>
</p:sld>
</file>

<file path=ppt/slides/slide1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5938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77725018"/>
      </p:ext>
    </p:extLst>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91243"/>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3024833"/>
      </p:ext>
    </p:extLst>
  </p:cSld>
  <p:clrMapOvr>
    <a:masterClrMapping/>
  </p:clrMapOvr>
</p:sld>
</file>

<file path=ppt/slides/slide1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5089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7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79501"/>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4069980"/>
      </p:ext>
    </p:extLst>
  </p:cSld>
  <p:clrMapOvr>
    <a:masterClrMapping/>
  </p:clrMapOvr>
</p:sld>
</file>

<file path=ppt/slides/slide1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797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F1326B-089F-41A7-B76F-1C89C7B3EC58}"/>
              </a:ext>
            </a:extLst>
          </p:cNvPr>
          <p:cNvSpPr txBox="1"/>
          <p:nvPr/>
        </p:nvSpPr>
        <p:spPr>
          <a:xfrm>
            <a:off x="-121024"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هو الحَجرُ الذي رُذِلَ منكم أيُّها البنَّاؤُونَ، وهذا صار رأساً للزّاويةِ. وليس بأحدٍ غَيرهُ الخَلاصُ. ولا اسمٌ آخرُ تَحتَ السَّماءِ، قد أُعطِيَ للنَّاس، الذي به ينبغي أن يَخلصوا. ولمَّا نظروا مُجَاهَرةَ بُطرُسَ و يوحنَّا، وعلموا أنَّ هُما رجُلان لا يعرفان الكتابةِ وأنَّ هُما عامِّيَّانِ، فتَعَجَّبوا. وكانوا يعرفونهما أنَّ هُما كانا مَعَ يَسوع.</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8026548"/>
      </p:ext>
    </p:extLst>
  </p:cSld>
  <p:clrMapOvr>
    <a:masterClrMapping/>
  </p:clrMapOvr>
</p:sld>
</file>

<file path=ppt/slides/slide1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08395686"/>
      </p:ext>
    </p:extLst>
  </p:cSld>
  <p:clrMapOvr>
    <a:masterClrMapping/>
  </p:clrMapOvr>
</p:sld>
</file>

<file path=ppt/slides/slide1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9730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4" cy="806824"/>
          </a:xfrm>
        </p:spPr>
        <p:txBody>
          <a:bodyPr/>
          <a:lstStyle/>
          <a:p>
            <a:pPr algn="ctr" rtl="1"/>
            <a:r>
              <a:rPr lang="ar-EG" sz="4400" b="1" u="sng" dirty="0">
                <a:solidFill>
                  <a:srgbClr val="FFC000"/>
                </a:solidFill>
              </a:rPr>
              <a:t>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81341728"/>
      </p:ext>
    </p:extLst>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7112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151530" y="0"/>
            <a:ext cx="2151530"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10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845894"/>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532286311"/>
      </p:ext>
    </p:extLst>
  </p:cSld>
  <p:clrMapOvr>
    <a:masterClrMapping/>
  </p:clrMapOvr>
</p:sld>
</file>

<file path=ppt/slides/slide1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7342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38082" y="1"/>
            <a:ext cx="21380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88734494"/>
      </p:ext>
    </p:extLst>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5315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3" y="1"/>
            <a:ext cx="2178424" cy="682170"/>
          </a:xfrm>
        </p:spPr>
        <p:txBody>
          <a:bodyPr>
            <a:noAutofit/>
          </a:bodyPr>
          <a:lstStyle/>
          <a:p>
            <a:pPr algn="ctr" rtl="1"/>
            <a:r>
              <a:rPr lang="ar-EG" b="1" u="sng" dirty="0">
                <a:solidFill>
                  <a:srgbClr val="FFC000"/>
                </a:solidFill>
              </a:rPr>
              <a:t>12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7807477"/>
      </p:ext>
    </p:extLst>
  </p:cSld>
  <p:clrMapOvr>
    <a:masterClrMapping/>
  </p:clrMapOvr>
</p:sld>
</file>

<file path=ppt/slides/slide1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02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3F662D-176E-4A37-9F30-D73CC2FD85F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وإذْ كانوا نَظرُوا الإنسان الآخر الذي شُفِيَ واقِفاً مَعَهُما، فلم يمكنهم أن يُناقضوا بشيءٍ. فأمَرُوا أنْ يَخرُجوهُما خارج المَجمعِ، وكانوا يتفاوضون مع بعضهم بعضاً قائلين: ماذا نَصنعُ  بِهذينِ الرَّجُلَينِ؟ لأنَّ الآية التي جرت بأيديهما ظاهرةٌ وقد عَلِمَها كل الذين يسكنون أورشليم، ولا نقدر أن نُنكِرَ.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21171179"/>
      </p:ext>
    </p:extLst>
  </p:cSld>
  <p:clrMapOvr>
    <a:masterClrMapping/>
  </p:clrMapOvr>
</p:sld>
</file>

<file path=ppt/slides/slide1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2" cy="806824"/>
          </a:xfrm>
        </p:spPr>
        <p:txBody>
          <a:bodyPr/>
          <a:lstStyle/>
          <a:p>
            <a:pPr algn="ctr" rtl="1"/>
            <a:r>
              <a:rPr lang="ar-EG" sz="4800" b="1" u="sng" dirty="0">
                <a:solidFill>
                  <a:srgbClr val="FFC000"/>
                </a:solidFill>
              </a:rPr>
              <a:t>13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686090956"/>
      </p:ext>
    </p:extLst>
  </p:cSld>
  <p:clrMapOvr>
    <a:masterClrMapping/>
  </p:clrMapOvr>
</p:sld>
</file>

<file path=ppt/slides/slide1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11378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14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38810358"/>
      </p:ext>
    </p:extLst>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2023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806824"/>
          </a:xfrm>
        </p:spPr>
        <p:txBody>
          <a:bodyPr/>
          <a:lstStyle/>
          <a:p>
            <a:pPr algn="ctr" rtl="1"/>
            <a:r>
              <a:rPr lang="ar-EG" sz="4400" b="1" u="sng" dirty="0">
                <a:solidFill>
                  <a:srgbClr val="FFC000"/>
                </a:solidFill>
              </a:rPr>
              <a:t>15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0994267"/>
      </p:ext>
    </p:extLst>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1054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4" y="1"/>
            <a:ext cx="2178423" cy="806824"/>
          </a:xfrm>
        </p:spPr>
        <p:txBody>
          <a:bodyPr/>
          <a:lstStyle/>
          <a:p>
            <a:pPr algn="ctr" rtl="1"/>
            <a:r>
              <a:rPr lang="ar-EG" sz="4400" b="1" u="sng" dirty="0">
                <a:solidFill>
                  <a:srgbClr val="FFC000"/>
                </a:solidFill>
              </a:rPr>
              <a:t>16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8928461"/>
      </p:ext>
    </p:extLst>
  </p:cSld>
  <p:clrMapOvr>
    <a:masterClrMapping/>
  </p:clrMapOvr>
</p:sld>
</file>

<file path=ppt/slides/slide1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1553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682170"/>
          </a:xfrm>
        </p:spPr>
        <p:txBody>
          <a:bodyPr>
            <a:noAutofit/>
          </a:bodyPr>
          <a:lstStyle/>
          <a:p>
            <a:pPr algn="ctr" rtl="1"/>
            <a:r>
              <a:rPr lang="ar-EG" b="1" u="sng" dirty="0">
                <a:solidFill>
                  <a:srgbClr val="FFC000"/>
                </a:solidFill>
              </a:rPr>
              <a:t>17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1594818"/>
      </p:ext>
    </p:extLst>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1396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7A362D-9F0A-4B91-A2B0-24F2F12E8827}"/>
              </a:ext>
            </a:extLst>
          </p:cNvPr>
          <p:cNvSpPr txBox="1"/>
          <p:nvPr/>
        </p:nvSpPr>
        <p:spPr>
          <a:xfrm>
            <a:off x="0" y="4345206"/>
            <a:ext cx="9144000" cy="193899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لئلاَّ يَشِيعَ الأمرُ بزيادةٍ في الشَّعبِ، لِنُهَدِّدهُمَا أن لا يكُلِّما أحداً من النَّاس ِبهذا الاسم. فاستدعوهما وأوصُوهُما أن لا يَنطِقَا البَتَّةَ، ولا يُعَلِّمَا بِاسم يَسوعَ.</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1155398"/>
      </p:ext>
    </p:extLst>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93575" y="1"/>
            <a:ext cx="2393576" cy="847164"/>
          </a:xfrm>
        </p:spPr>
        <p:txBody>
          <a:bodyPr/>
          <a:lstStyle/>
          <a:p>
            <a:pPr algn="ctr" rtl="1"/>
            <a:r>
              <a:rPr lang="ar-EG" sz="4800" b="1" u="sng" dirty="0">
                <a:solidFill>
                  <a:srgbClr val="FFC000"/>
                </a:solidFill>
              </a:rPr>
              <a:t>18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1545953"/>
      </p:ext>
    </p:extLst>
  </p:cSld>
  <p:clrMapOvr>
    <a:masterClrMapping/>
  </p:clrMapOvr>
</p:sld>
</file>

<file path=ppt/slides/slide1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6858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806824"/>
          </a:xfrm>
        </p:spPr>
        <p:txBody>
          <a:bodyPr/>
          <a:lstStyle/>
          <a:p>
            <a:pPr algn="ctr" rtl="1"/>
            <a:r>
              <a:rPr lang="ar-EG" sz="4400" b="1" u="sng" dirty="0">
                <a:solidFill>
                  <a:srgbClr val="FFC000"/>
                </a:solidFill>
              </a:rPr>
              <a:t>19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6712646"/>
      </p:ext>
    </p:extLst>
  </p:cSld>
  <p:clrMapOvr>
    <a:masterClrMapping/>
  </p:clrMapOvr>
</p:sld>
</file>

<file path=ppt/slides/slide1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11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fontScale="90000"/>
          </a:bodyPr>
          <a:lstStyle/>
          <a:p>
            <a:pPr algn="ctr" rtl="1"/>
            <a:r>
              <a:rPr lang="ar-EG" b="1" u="sng" dirty="0">
                <a:solidFill>
                  <a:srgbClr val="FFC000"/>
                </a:solidFill>
              </a:rPr>
              <a:t>20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3440469"/>
      </p:ext>
    </p:extLst>
  </p:cSld>
  <p:clrMapOvr>
    <a:masterClrMapping/>
  </p:clrMapOvr>
</p:sld>
</file>

<file path=ppt/slides/slide1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507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21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472335"/>
      </p:ext>
    </p:extLst>
  </p:cSld>
  <p:clrMapOvr>
    <a:masterClrMapping/>
  </p:clrMapOvr>
</p:sld>
</file>

<file path=ppt/slides/slide1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1321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22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37966289"/>
      </p:ext>
    </p:extLst>
  </p:cSld>
  <p:clrMapOvr>
    <a:masterClrMapping/>
  </p:clrMapOvr>
</p:sld>
</file>

<file path=ppt/slides/slide1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7312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9" name="Title 1"/>
          <p:cNvSpPr txBox="1">
            <a:spLocks/>
          </p:cNvSpPr>
          <p:nvPr/>
        </p:nvSpPr>
        <p:spPr bwMode="auto">
          <a:xfrm>
            <a:off x="0" y="3582005"/>
            <a:ext cx="913341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( 144: 1 ، 2 )</a:t>
            </a:r>
          </a:p>
        </p:txBody>
      </p:sp>
      <p:sp>
        <p:nvSpPr>
          <p:cNvPr id="260101"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أرفَعُكَ يا إلهي وملكي. وأخبرُ بِاسمكَ إلى أبد الأبد. في كُلِّ يومٍ أُبارِكُكَ وأُسبِّحُ اسمَكَ إلى دهر الداهرين. </a:t>
            </a:r>
          </a:p>
        </p:txBody>
      </p:sp>
    </p:spTree>
  </p:cSld>
  <p:clrMapOvr>
    <a:masterClrMapping/>
  </p:clrMapOvr>
  <p:transition spd="slow"/>
</p:sld>
</file>

<file path=ppt/slides/slide1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Title 1"/>
          <p:cNvSpPr>
            <a:spLocks noGrp="1"/>
          </p:cNvSpPr>
          <p:nvPr>
            <p:ph type="title"/>
          </p:nvPr>
        </p:nvSpPr>
        <p:spPr bwMode="auto">
          <a:xfrm>
            <a:off x="-2178424" y="19050"/>
            <a:ext cx="21784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u="sng" dirty="0">
                <a:solidFill>
                  <a:srgbClr val="FFC000"/>
                </a:solidFill>
              </a:rPr>
              <a:t>23 برمودة</a:t>
            </a:r>
            <a:endParaRPr lang="en-US" dirty="0"/>
          </a:p>
        </p:txBody>
      </p:sp>
      <p:sp>
        <p:nvSpPr>
          <p:cNvPr id="246787" name="Title 1"/>
          <p:cNvSpPr txBox="1">
            <a:spLocks/>
          </p:cNvSpPr>
          <p:nvPr/>
        </p:nvSpPr>
        <p:spPr bwMode="auto">
          <a:xfrm>
            <a:off x="0" y="3859306"/>
            <a:ext cx="9144000" cy="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رومية ( 8 : 28 - 39 ) </a:t>
            </a:r>
          </a:p>
        </p:txBody>
      </p:sp>
      <p:sp>
        <p:nvSpPr>
          <p:cNvPr id="24678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نحنُ نعلمُ أنَّ الذينَ يُحبون اللهَ و هم الذين مدعوون حسبَ قصدِهِ السابقِ يجعلُ كلَّ الأشياءِ تعملُ معهم للخيرِ . لأنَّ الذين سبقَ فعرفهم سبقَ أيضاً فعينهُم شركاءَ صورةِ ابنهِ ليكونَ هو بكراً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بين اخوة كثيرينَ . و الذينَ سبقَ فعينهم فهؤلاءِ دعاهم أيضاً . و الذينَ دعاهم فهؤلاءِ برَّرهم أيضاً . و الذينَ برَّرهم فهؤلاءِ مَجدَهم أيضاً . فماذا نقولُ لهذا.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BFE9D2-5E0A-498B-85D3-5074600F685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كان الله يُجاهدُ عنا فمن يقدر على مُقاومتنا الذي لم يُشفق على ابنه بذاته بل بذله لأجلنا أجمعين كيف لا يهبنا أيضاً معه كلَّ شيءٍ . من يستطيع أن يشتكي على مُختاري اللهِ . اللهُ هو الذي يُبرر . من هو الذي يقدر أن يُلقي للدينونة . المسيحُ يسوع هو الذي مات بل بالحري قامَ أيضاً من الأموات . الذي هو أيضاً مُقيمٌ عن يمين اللهِ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43901949"/>
      </p:ext>
    </p:extLst>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026878-3309-40D5-A910-F6D9A96AE6F6}"/>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أيضاً يشفع فينا. من هو الذي يقدر أن يفصلنا عن محبةِ المسيح . أشدة أم ضيقٌ أم اضطهادٌ أم جوعٌ أم عريٌ أم خطرٌ أم سيفُ . كما هو مكتوبٌ أننا من أجلكَ نـُقتلُ كل النهار . قد حُسبنا مثل غنمٍ للذبحِ . و لكننا في هذه جميعنا تعظم غلبتنا بالذي أحبنا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11443049"/>
      </p:ext>
    </p:extLst>
  </p:cSld>
  <p:clrMapOvr>
    <a:masterClrMapping/>
  </p:clrMapOvr>
</p:sld>
</file>

<file path=ppt/slides/slide1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EE0B92-2102-460C-870B-55FD7C332E7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فإنني مُتيقنٌ أنه لا موتٌ و لا حياة و لا ملائكة و لا رؤساءَ و لا أمورَ حاضرة ولا مستقبلة و لا قواتً . و لا علو و لا عمق و لا خليقة أخرى تقدرُ أن تفصلنا عن محبةِ اللهِ التي في المسيح يسوع ربنا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43812619"/>
      </p:ext>
    </p:extLst>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( 4 : 1 – 11 ) </a:t>
            </a:r>
          </a:p>
        </p:txBody>
      </p:sp>
      <p:sp>
        <p:nvSpPr>
          <p:cNvPr id="250883"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فإذ قد تألمَ المسيحُ بالجسدِ عنا تسلحوا أنتم أيضاً بهذا المثال . فإن من تألم بالجسد كَف عن الخطيةِ . لكي لا يعيش أيضاً الزمان الباقي في الجسد لشهوات الناس بل لإرادة الله . لأنه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يكفيكم الزمان الذي مضى إذ كنتم تصنعون فيه إرادة الأمم و تسلكون في النجاسات والشهوات و إدمان المسكرات المتنوعة و الخلاعة والدنس وعبادة الأوثان المرذولة.</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1542D4-6353-4283-983A-23189F92C624}"/>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الأمر الذي فيه يستغربون أنكم لستم تركضون معهم إلى فيض عدم الصحةِ عينها مُجدفين . الذين سوف يعطون جواباً للذي هو على استعداد أن يَدين الأحياءَ والأمواتَ . فإنه من أجل هذا قد بُشر الموتى أيضاً لكي  يُدانوا حسب الناس بالجسدِ و لكن ليحيوا حسب اللهِ بالروح . وإنما نهاية كل شيءٍ قد اقتربت . فتعقلوا إذاً و اصحوا للصلوات.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10310147"/>
      </p:ext>
    </p:extLst>
  </p:cSld>
  <p:clrMapOvr>
    <a:masterClrMapping/>
  </p:clrMapOvr>
</p:sld>
</file>

<file path=ppt/slides/slide1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403DF6-A977-4407-819E-465DE708EA7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قبل كل شئ لتكن المحبة دائمة فيكم بعضكم لبعضٍ . لأنَّ المحبة تستر كثرة من الخطايا . كونوا مُحبين ضيافة الغرباءِ بعضكم لبعض بلا تذمر . ليخدم كل واحدٍ الآخرينَ بما نال من المواهب بعضكم بعضاً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8241849"/>
      </p:ext>
    </p:extLst>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1F9DFA-860F-4AC4-8784-1E7E7923B32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كوكلاءِ صالحين على نعمة الله المتنوعة . من يتكلم فكأقوال الله . و مَن يَخدمُ فكأنه من قوة يُهيئها الله . لكي ما يتمجد الله في كلِّ شيءٍ بيسوع المسيح الذي له المجدُ والسلطان إلى الأبد الآبدين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57537237"/>
      </p:ext>
    </p:extLst>
  </p:cSld>
  <p:clrMapOvr>
    <a:masterClrMapping/>
  </p:clrMapOvr>
</p:sld>
</file>

<file path=ppt/slides/slide1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2"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(16 : 16-34) </a:t>
            </a:r>
          </a:p>
        </p:txBody>
      </p:sp>
      <p:sp>
        <p:nvSpPr>
          <p:cNvPr id="256003" name="Content Placeholder 3"/>
          <p:cNvSpPr txBox="1">
            <a:spLocks/>
          </p:cNvSpPr>
          <p:nvPr/>
        </p:nvSpPr>
        <p:spPr bwMode="auto">
          <a:xfrm>
            <a:off x="-161365" y="4345206"/>
            <a:ext cx="93726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حدث بينما كنا ذاهبين إلى الصلاة أنَّ جارية بها روح عرافة قد خرجت لاستقبلنا . و كانت تكسب مواليها مكسباً كثيراً بعرافتها . هذه اتبعت بولس و إيانا كانت تصيح قائلة هؤلاء الرجال الذين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يُبشرونكم بطريق الخلاص هم عبيد الله العلي . و كانت تفعل هذا أياماً كثيرة . فتضجر بولس من ذلك و التفت إلى الروح و قال أنا آمرك باسم يسوع المسيح أن تخرج مِنها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6C1A40-CDDB-4F05-96AB-347136E2D5D3}"/>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فخرجَ في تلكَ الساعة فلما رأى مواليها أنه قد خرجَ مِنها رجاء مكسبَهم امسكوا بولس و سيلا و جروهما إلى السوق إلى الحكام . و إذ أتوا بهما إلى الولاة قالوا هذان الرجلان يُبلبلان مدينتنا لأنهما يَهوديان و يُناديانَ لنا بعوائدِ لا يجوز لنا أن نقبلها و لا نعمل بها إذ نحن رومانيون . فقامَ الجمعُ عليهما و مَزقَ الولاة ثيابَهما و أمروا أن يُضربا بالعصي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180062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يوحنا البشير</a:t>
            </a:r>
            <a:r>
              <a:rPr lang="ar-EG" sz="4000" dirty="0"/>
              <a:t> </a:t>
            </a:r>
            <a:r>
              <a:rPr lang="ar-SA" sz="4000" dirty="0"/>
              <a:t>( </a:t>
            </a:r>
            <a:r>
              <a:rPr lang="ar-EG" sz="4000" dirty="0"/>
              <a:t>6</a:t>
            </a:r>
            <a:r>
              <a:rPr lang="ar-SA" sz="4000" dirty="0"/>
              <a:t>: </a:t>
            </a:r>
            <a:r>
              <a:rPr lang="ar-EG" sz="4000" dirty="0"/>
              <a:t>35</a:t>
            </a:r>
            <a:r>
              <a:rPr lang="ar-SA" sz="4000" dirty="0"/>
              <a:t>– </a:t>
            </a:r>
            <a:r>
              <a:rPr lang="ar-EG" sz="4000" dirty="0"/>
              <a:t>46</a:t>
            </a:r>
            <a:r>
              <a:rPr lang="ar-SA" sz="4000" dirty="0"/>
              <a:t>)</a:t>
            </a:r>
            <a:endParaRPr lang="en-US" sz="4000" dirty="0"/>
          </a:p>
        </p:txBody>
      </p:sp>
      <p:sp>
        <p:nvSpPr>
          <p:cNvPr id="261123" name="Content Placeholder 2"/>
          <p:cNvSpPr>
            <a:spLocks noGrp="1"/>
          </p:cNvSpPr>
          <p:nvPr>
            <p:ph idx="4294967295"/>
          </p:nvPr>
        </p:nvSpPr>
        <p:spPr bwMode="auto">
          <a:xfrm>
            <a:off x="0" y="4354793"/>
            <a:ext cx="9144000" cy="25032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ar-SA" sz="3000" b="1" dirty="0">
                <a:cs typeface="Times New Roman" panose="02020603050405020304" pitchFamily="18" charset="0"/>
              </a:rPr>
              <a:t>فقالَ لهُم يسو</a:t>
            </a:r>
            <a:r>
              <a:rPr lang="ar-EG" sz="3000" b="1" dirty="0">
                <a:cs typeface="Times New Roman" panose="02020603050405020304" pitchFamily="18" charset="0"/>
              </a:rPr>
              <a:t>ع: </a:t>
            </a:r>
            <a:r>
              <a:rPr lang="ar-SA" sz="3000" b="1" dirty="0">
                <a:cs typeface="Times New Roman" panose="02020603050405020304" pitchFamily="18" charset="0"/>
              </a:rPr>
              <a:t>أنا هو خُبزُ</a:t>
            </a:r>
            <a:r>
              <a:rPr lang="ar-EG" sz="3000" b="1" dirty="0">
                <a:cs typeface="Times New Roman" panose="02020603050405020304" pitchFamily="18" charset="0"/>
              </a:rPr>
              <a:t> </a:t>
            </a:r>
            <a:r>
              <a:rPr lang="ar-SA" sz="3000" b="1" dirty="0">
                <a:cs typeface="Times New Roman" panose="02020603050405020304" pitchFamily="18" charset="0"/>
              </a:rPr>
              <a:t>الحَياةِ</a:t>
            </a:r>
            <a:r>
              <a:rPr lang="ar-EG" sz="3000" b="1" dirty="0">
                <a:cs typeface="Times New Roman" panose="02020603050405020304" pitchFamily="18" charset="0"/>
              </a:rPr>
              <a:t> </a:t>
            </a:r>
            <a:r>
              <a:rPr lang="ar-SA" sz="3000" b="1" dirty="0">
                <a:cs typeface="Times New Roman" panose="02020603050405020304" pitchFamily="18" charset="0"/>
              </a:rPr>
              <a:t>مَنْ يأتي إليَّ فلا يَجوعُ، ومَنْ</a:t>
            </a:r>
            <a:r>
              <a:rPr lang="ar-EG" sz="3000" b="1" dirty="0">
                <a:cs typeface="Times New Roman" panose="02020603050405020304" pitchFamily="18" charset="0"/>
              </a:rPr>
              <a:t> </a:t>
            </a:r>
            <a:r>
              <a:rPr lang="ar-SA" sz="3000" b="1" dirty="0">
                <a:cs typeface="Times New Roman" panose="02020603050405020304" pitchFamily="18" charset="0"/>
              </a:rPr>
              <a:t>يؤمن بي فلا يَعطشُ</a:t>
            </a:r>
            <a:r>
              <a:rPr lang="ar-EG" sz="3000" b="1" dirty="0">
                <a:cs typeface="Times New Roman" panose="02020603050405020304" pitchFamily="18" charset="0"/>
              </a:rPr>
              <a:t> </a:t>
            </a:r>
            <a:r>
              <a:rPr lang="ar-SA" sz="3000" b="1" dirty="0">
                <a:cs typeface="Times New Roman" panose="02020603050405020304" pitchFamily="18" charset="0"/>
              </a:rPr>
              <a:t>إلى الأبدِ.</a:t>
            </a:r>
            <a:r>
              <a:rPr lang="ar-EG" sz="3000" b="1" dirty="0">
                <a:cs typeface="Times New Roman" panose="02020603050405020304" pitchFamily="18" charset="0"/>
              </a:rPr>
              <a:t> </a:t>
            </a:r>
            <a:r>
              <a:rPr lang="ar-SA" sz="3000" b="1" dirty="0">
                <a:cs typeface="Times New Roman" panose="02020603050405020304" pitchFamily="18" charset="0"/>
              </a:rPr>
              <a:t>ولكِنِّي قُلتُ لَكُم إنَّكُم قد رأيتُمونِي،</a:t>
            </a:r>
            <a:r>
              <a:rPr lang="ar-EG" sz="3000" b="1" dirty="0">
                <a:cs typeface="Times New Roman" panose="02020603050405020304" pitchFamily="18" charset="0"/>
              </a:rPr>
              <a:t> </a:t>
            </a:r>
            <a:r>
              <a:rPr lang="ar-SA" sz="3000" b="1" dirty="0">
                <a:cs typeface="Times New Roman" panose="02020603050405020304" pitchFamily="18" charset="0"/>
              </a:rPr>
              <a:t>ولم تؤمنوا.</a:t>
            </a:r>
            <a:r>
              <a:rPr lang="ar-EG" sz="3000" b="1" dirty="0">
                <a:cs typeface="Times New Roman" panose="02020603050405020304" pitchFamily="18" charset="0"/>
              </a:rPr>
              <a:t> ك</a:t>
            </a:r>
            <a:r>
              <a:rPr lang="ar-SA" sz="3000" b="1" dirty="0">
                <a:cs typeface="Times New Roman" panose="02020603050405020304" pitchFamily="18" charset="0"/>
              </a:rPr>
              <a:t>ُلُّ ما أعطاني الآبُ فإليَّ يُقبِلُ، ومَن يُقبِلْ إليَّ فلا</a:t>
            </a:r>
            <a:r>
              <a:rPr lang="ar-EG" sz="3000" b="1" dirty="0">
                <a:cs typeface="Times New Roman" panose="02020603050405020304" pitchFamily="18" charset="0"/>
              </a:rPr>
              <a:t> </a:t>
            </a:r>
            <a:r>
              <a:rPr lang="ar-SA" sz="3000" b="1" dirty="0">
                <a:cs typeface="Times New Roman" panose="02020603050405020304" pitchFamily="18" charset="0"/>
              </a:rPr>
              <a:t>أطرحهُ خارجاً.</a:t>
            </a:r>
            <a:r>
              <a:rPr lang="ar-EG" sz="3000" b="1" dirty="0">
                <a:cs typeface="Times New Roman" panose="02020603050405020304" pitchFamily="18" charset="0"/>
              </a:rPr>
              <a:t> </a:t>
            </a:r>
            <a:r>
              <a:rPr lang="ar-SA" sz="3000" b="1" dirty="0">
                <a:cs typeface="Times New Roman" panose="02020603050405020304" pitchFamily="18" charset="0"/>
              </a:rPr>
              <a:t>لأنِّي قد نَزَلتُ مِنَ</a:t>
            </a:r>
            <a:r>
              <a:rPr lang="ar-EG" sz="3000" b="1" dirty="0">
                <a:cs typeface="Times New Roman" panose="02020603050405020304" pitchFamily="18" charset="0"/>
              </a:rPr>
              <a:t> </a:t>
            </a:r>
            <a:r>
              <a:rPr lang="ar-SA" sz="3000" b="1" dirty="0">
                <a:cs typeface="Times New Roman" panose="02020603050405020304" pitchFamily="18" charset="0"/>
              </a:rPr>
              <a:t>السَّماءِ، ليس</a:t>
            </a:r>
            <a:r>
              <a:rPr lang="ar-EG" sz="3000" b="1" dirty="0">
                <a:cs typeface="Times New Roman" panose="02020603050405020304" pitchFamily="18" charset="0"/>
              </a:rPr>
              <a:t> </a:t>
            </a:r>
            <a:r>
              <a:rPr lang="ar-SA" sz="3000" b="1" dirty="0">
                <a:cs typeface="Times New Roman" panose="02020603050405020304" pitchFamily="18" charset="0"/>
              </a:rPr>
              <a:t>لكي أصنع</a:t>
            </a:r>
            <a:r>
              <a:rPr lang="ar-EG" sz="3000" b="1" dirty="0">
                <a:cs typeface="Times New Roman" panose="02020603050405020304" pitchFamily="18" charset="0"/>
              </a:rPr>
              <a:t> </a:t>
            </a:r>
            <a:r>
              <a:rPr lang="ar-SA" sz="3000" b="1" dirty="0">
                <a:cs typeface="Times New Roman" panose="02020603050405020304" pitchFamily="18" charset="0"/>
              </a:rPr>
              <a:t>إرادتي،</a:t>
            </a:r>
            <a:r>
              <a:rPr lang="ar-EG" sz="3000" b="1" dirty="0">
                <a:cs typeface="Times New Roman" panose="02020603050405020304" pitchFamily="18" charset="0"/>
              </a:rPr>
              <a:t> </a:t>
            </a:r>
            <a:r>
              <a:rPr lang="ar-SA" sz="3000" b="1" dirty="0">
                <a:cs typeface="Times New Roman" panose="02020603050405020304" pitchFamily="18" charset="0"/>
              </a:rPr>
              <a:t>بل</a:t>
            </a:r>
            <a:r>
              <a:rPr lang="ar-EG" sz="3000" b="1" dirty="0">
                <a:cs typeface="Times New Roman" panose="02020603050405020304" pitchFamily="18" charset="0"/>
              </a:rPr>
              <a:t> </a:t>
            </a:r>
            <a:r>
              <a:rPr lang="ar-SA" sz="3000" b="1" dirty="0">
                <a:cs typeface="Times New Roman" panose="02020603050405020304" pitchFamily="18" charset="0"/>
              </a:rPr>
              <a:t>إرادة مَنْ أرسَلَنِي.</a:t>
            </a:r>
            <a:r>
              <a:rPr lang="ar-EG" sz="3000" b="1" dirty="0">
                <a:cs typeface="Times New Roman" panose="02020603050405020304" pitchFamily="18" charset="0"/>
              </a:rPr>
              <a:t> </a:t>
            </a:r>
            <a:r>
              <a:rPr lang="ar-SA" sz="3000" b="1" dirty="0">
                <a:cs typeface="Times New Roman" panose="02020603050405020304" pitchFamily="18" charset="0"/>
              </a:rPr>
              <a:t>وهذه هى إرادة</a:t>
            </a:r>
            <a:r>
              <a:rPr lang="ar-EG" sz="3000" b="1" dirty="0">
                <a:cs typeface="Times New Roman" panose="02020603050405020304" pitchFamily="18" charset="0"/>
              </a:rPr>
              <a:t> </a:t>
            </a:r>
            <a:r>
              <a:rPr lang="ar-SA" sz="3000" b="1" dirty="0">
                <a:cs typeface="Times New Roman" panose="02020603050405020304" pitchFamily="18" charset="0"/>
              </a:rPr>
              <a:t>مَنْ أرسَلَنِي:</a:t>
            </a:r>
            <a:r>
              <a:rPr lang="ar-EG" sz="3000" b="1" dirty="0">
                <a:cs typeface="Times New Roman" panose="02020603050405020304" pitchFamily="18" charset="0"/>
              </a:rPr>
              <a:t> </a:t>
            </a:r>
            <a:r>
              <a:rPr lang="ar-SA" sz="3000" b="1" dirty="0">
                <a:cs typeface="Times New Roman" panose="02020603050405020304" pitchFamily="18" charset="0"/>
              </a:rPr>
              <a:t>أنَّ </a:t>
            </a:r>
            <a:r>
              <a:rPr lang="ar-EG" sz="3000" b="1" dirty="0">
                <a:cs typeface="Times New Roman" panose="02020603050405020304" pitchFamily="18" charset="0"/>
              </a:rPr>
              <a:t>ك</a:t>
            </a:r>
            <a:r>
              <a:rPr lang="ar-SA" sz="3000" b="1" dirty="0">
                <a:cs typeface="Times New Roman" panose="02020603050405020304" pitchFamily="18" charset="0"/>
              </a:rPr>
              <a:t>لَّ ما أعطَانِي لا يهلِكُ أحدٌ منهُ، بل أُقِيمُهُ في</a:t>
            </a:r>
            <a:r>
              <a:rPr lang="ar-EG" sz="3000" b="1" dirty="0">
                <a:cs typeface="Times New Roman" panose="02020603050405020304" pitchFamily="18" charset="0"/>
              </a:rPr>
              <a:t> </a:t>
            </a:r>
            <a:r>
              <a:rPr lang="ar-SA" sz="3000" b="1" dirty="0">
                <a:cs typeface="Times New Roman" panose="02020603050405020304" pitchFamily="18" charset="0"/>
              </a:rPr>
              <a:t>اليوم</a:t>
            </a:r>
            <a:r>
              <a:rPr lang="ar-EG" sz="3000" b="1" dirty="0">
                <a:cs typeface="Times New Roman" panose="02020603050405020304" pitchFamily="18" charset="0"/>
              </a:rPr>
              <a:t> </a:t>
            </a:r>
            <a:r>
              <a:rPr lang="ar-SA" sz="3000" b="1" dirty="0">
                <a:cs typeface="Times New Roman" panose="02020603050405020304" pitchFamily="18" charset="0"/>
              </a:rPr>
              <a:t>الأخير.</a:t>
            </a:r>
            <a:r>
              <a:rPr lang="ar-EG" sz="3000" b="1" dirty="0">
                <a:cs typeface="Times New Roman" panose="02020603050405020304" pitchFamily="18" charset="0"/>
              </a:rPr>
              <a:t> </a:t>
            </a:r>
            <a:endParaRPr lang="ar-SA" sz="3000" b="1" dirty="0">
              <a:cs typeface="Times New Roman" panose="02020603050405020304" pitchFamily="18" charset="0"/>
            </a:endParaRPr>
          </a:p>
        </p:txBody>
      </p:sp>
    </p:spTree>
  </p:cSld>
  <p:clrMapOvr>
    <a:masterClrMapping/>
  </p:clrMapOvr>
  <p:transition spd="slow"/>
</p:sld>
</file>

<file path=ppt/slides/slide1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3C080F-C37A-4D51-84B3-0B3BE4C5FE0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ضربوهما ضربات كثيرة و القوهما في السجنِ و أوصوا حافظ السجنِ أن يَحرسهما بضبط . و هوَ إذ أخذ وَصية مِثل هذهِ ألقاهما في السجنِ الداخلي و ضبط أرجلهما في المَقطرةِ . و نحو نصف الليل كانَ بولس و سيلا يُصلّيان و يُسبحان الله و المسجونون يَسمعونهما . فحدثَ بغتة زلزلة عظيمة حتى تزعزعت أساساتُ السجن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4841553"/>
      </p:ext>
    </p:extLst>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F91DB1-5A65-4755-8217-91BB695605C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فانفتحت في الحال الأبواب كلها و انفكت قيودَهم جميعاً . و لما استيقظ حافظ السجنِ و رأى أبوابَ السجن مفتوحة استل سيفه وكانَ مُزمعاً أن يَقتل نفسه ظاناً أن المَسجونينَ قد هربوا . فنادى بولسُ بصوتٍ عظيمٍ قائلاً لا تفعل بنفسِك شيئاً رديّاً لأنَّ جميعنا ههنا . فأخذ ضوءاً و نهض إلى داخل و خرّ لبولس و سيلا و هو مرتعد.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45296055"/>
      </p:ext>
    </p:extLst>
  </p:cSld>
  <p:clrMapOvr>
    <a:masterClrMapping/>
  </p:clrMapOvr>
</p:sld>
</file>

<file path=ppt/slides/slide1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857155-C611-43AB-A36D-0BBAD590BD9D}"/>
              </a:ext>
            </a:extLst>
          </p:cNvPr>
          <p:cNvSpPr txBox="1"/>
          <p:nvPr/>
        </p:nvSpPr>
        <p:spPr>
          <a:xfrm>
            <a:off x="-107576" y="4345206"/>
            <a:ext cx="9251576"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أخرجهما و قال لهما يا سيدي ماذا ينبغي أن أصنعه لكي أخلص . أما هما فقالا آمن بالرب يسوع المسيح فتخلص أنت و أهل بيتك . و كلماه وجميع من في بيته بكلمة الرب . فأخذهما في تلك الساعة من الليل و غسلهما من الجراحات و اعتمد في الحال هو و الذين له أجمعون . و لما ادخلهما إلى بيته قدم لهما مائدة و تهلل مع جميع بيته إذ كان قد آمن بالله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06037695"/>
      </p:ext>
    </p:extLst>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0E88-F777-41EA-B3DC-49E480888E9C}"/>
              </a:ext>
            </a:extLst>
          </p:cNvPr>
          <p:cNvSpPr txBox="1">
            <a:spLocks/>
          </p:cNvSpPr>
          <p:nvPr/>
        </p:nvSpPr>
        <p:spPr bwMode="auto">
          <a:xfrm>
            <a:off x="461962" y="3621179"/>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( 96 : 11 )</a:t>
            </a:r>
          </a:p>
        </p:txBody>
      </p:sp>
      <p:sp>
        <p:nvSpPr>
          <p:cNvPr id="3" name="Content Placeholder 3">
            <a:extLst>
              <a:ext uri="{FF2B5EF4-FFF2-40B4-BE49-F238E27FC236}">
                <a16:creationId xmlns:a16="http://schemas.microsoft.com/office/drawing/2014/main" id="{2C161F9E-2BFF-4DFD-8B0C-2C92CFF8BBEF}"/>
              </a:ext>
            </a:extLst>
          </p:cNvPr>
          <p:cNvSpPr txBox="1">
            <a:spLocks/>
          </p:cNvSpPr>
          <p:nvPr/>
        </p:nvSpPr>
        <p:spPr bwMode="auto">
          <a:xfrm>
            <a:off x="1" y="4386354"/>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نورٌ أشرقَ للصديقينَ و فرحٌ للمستقيمينَ بقلبهمْ . افرحوا أيُها الصديقونَ بالربِّ .  و اعترفوا لذكرِ قدسِهِ . </a:t>
            </a:r>
          </a:p>
        </p:txBody>
      </p:sp>
    </p:spTree>
    <p:extLst>
      <p:ext uri="{BB962C8B-B14F-4D97-AF65-F5344CB8AC3E}">
        <p14:creationId xmlns:p14="http://schemas.microsoft.com/office/powerpoint/2010/main" val="4115795584"/>
      </p:ext>
    </p:extLst>
  </p:cSld>
  <p:clrMapOvr>
    <a:masterClrMapping/>
  </p:clrMapOvr>
</p:sld>
</file>

<file path=ppt/slides/slide1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87AE-C07D-486C-A119-55BE8E7F6F55}"/>
              </a:ext>
            </a:extLst>
          </p:cNvPr>
          <p:cNvSpPr>
            <a:spLocks noGrp="1"/>
          </p:cNvSpPr>
          <p:nvPr/>
        </p:nvSpPr>
        <p:spPr bwMode="auto">
          <a:xfrm>
            <a:off x="0" y="3751729"/>
            <a:ext cx="9144000" cy="5669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37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لوقا البشير (21 : 12 – 19) </a:t>
            </a:r>
            <a:endParaRPr kumimoji="0" lang="en-US" sz="37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2">
            <a:extLst>
              <a:ext uri="{FF2B5EF4-FFF2-40B4-BE49-F238E27FC236}">
                <a16:creationId xmlns:a16="http://schemas.microsoft.com/office/drawing/2014/main" id="{4EC2D0F5-419A-4D15-9CF3-0D48A4321195}"/>
              </a:ext>
            </a:extLst>
          </p:cNvPr>
          <p:cNvSpPr>
            <a:spLocks noGrp="1"/>
          </p:cNvSpPr>
          <p:nvPr/>
        </p:nvSpPr>
        <p:spPr bwMode="auto">
          <a:xfrm>
            <a:off x="0" y="4318700"/>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justLow" defTabSz="457200" rtl="1" eaLnBrk="1" fontAlgn="base" latinLnBrk="0" hangingPunct="1">
              <a:lnSpc>
                <a:spcPct val="100000"/>
              </a:lnSpc>
              <a:spcBef>
                <a:spcPct val="20000"/>
              </a:spcBef>
              <a:spcAft>
                <a:spcPct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قبلَ هذا كلهِ يلقونَ أيديهمْ عليكم و يطردونكُمْ و يُسلمونكُمْ إلى مجامعَ وتحبسونَ و تقدمونَ أمامَ ملوكٍ و ولاةٍ لأجل اسمي . فيكونُ لكم ذلكَ شهادة ً فضعوا إذاً في قلوبكمْ أنْ لا تهتموا مِن قبلُ بما تحتجون بهِ لأني أنا أعطيكُم فماً وحكمة التي لا</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تقدرُ جميعُ مُعانديكم أن يقاوموها أو يناقضوها . </a:t>
            </a:r>
          </a:p>
        </p:txBody>
      </p:sp>
    </p:spTree>
    <p:extLst>
      <p:ext uri="{BB962C8B-B14F-4D97-AF65-F5344CB8AC3E}">
        <p14:creationId xmlns:p14="http://schemas.microsoft.com/office/powerpoint/2010/main" val="3495446465"/>
      </p:ext>
    </p:extLst>
  </p:cSld>
  <p:clrMapOvr>
    <a:masterClrMapping/>
  </p:clrMapOvr>
</p:sld>
</file>

<file path=ppt/slides/slide1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AA464-E7BE-4F41-BDE5-5851CEF2BF9E}"/>
              </a:ext>
            </a:extLst>
          </p:cNvPr>
          <p:cNvSpPr txBox="1"/>
          <p:nvPr/>
        </p:nvSpPr>
        <p:spPr>
          <a:xfrm>
            <a:off x="0" y="4303455"/>
            <a:ext cx="9144000" cy="255454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سوف تـُسلمون من الوالدين و الاخوةِ و الأقارب والأصدقاء و يقتلونَ مِنكم . و تكونون مُبغضينَ مِن الجميع مِن أجلِ اسمي . و شعرة ٌ من رؤوسكُمْ لا تهلكُ . بصبركم تقتنون أنفسكُمْ . </a:t>
            </a:r>
            <a:endParaRPr kumimoji="0" lang="en-GB" sz="1600" b="0" i="0" u="none" strike="noStrike" kern="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415783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1699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24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9776390"/>
      </p:ext>
    </p:extLst>
  </p:cSld>
  <p:clrMapOvr>
    <a:masterClrMapping/>
  </p:clrMapOvr>
</p:sld>
</file>

<file path=ppt/slides/slide1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1882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13872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521E6-CDE4-4463-B2B8-E2CB177A85F6}"/>
              </a:ext>
            </a:extLst>
          </p:cNvPr>
          <p:cNvSpPr txBox="1"/>
          <p:nvPr/>
        </p:nvSpPr>
        <p:spPr>
          <a:xfrm>
            <a:off x="0" y="4406182"/>
            <a:ext cx="9144000"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لأنَّ هذه هى إرادة</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أبي:</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 </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 مَنْ يَرى الابنَ ويُؤمِنُ بهِ تكونُ لهُ</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حياةٌ أبديَّةٌ، وأنا أُقِيمُهُ في اليوم الأخير.</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فكان اليهودُ يتذمَّرونَ عليه لأنَّهُ</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قال:</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أنا هو الخُبزُ الذي نزل مِنَ السَّماءِ.</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انوا يقولون:</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أليس هذا يَسوعَ</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بن يُوسُفَ، هذا الذي نحن</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عارِفونَ</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بأبيه وأُمِّهِ.</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فكيفَ يقولُ:</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الآن إنِّي نَزلتُ مِنَ السَّماءٍ؟</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فأجاب يَسوعُ</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وقال لهم:</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لا تَتَذمَّروا فيما بَينكُم .</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endParaRPr kumimoji="0" lang="en-GB" sz="3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1945511"/>
      </p:ext>
    </p:extLst>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4713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26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2190974"/>
      </p:ext>
    </p:extLst>
  </p:cSld>
  <p:clrMapOvr>
    <a:masterClrMapping/>
  </p:clrMapOvr>
</p:sld>
</file>

<file path=ppt/slides/slide1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9833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2205318" y="19050"/>
            <a:ext cx="22053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27 برمودة</a:t>
            </a:r>
            <a:endParaRPr lang="en-US" dirty="0"/>
          </a:p>
        </p:txBody>
      </p:sp>
      <p:sp>
        <p:nvSpPr>
          <p:cNvPr id="11981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روميه ( 8: 18 - 30 ) </a:t>
            </a:r>
          </a:p>
        </p:txBody>
      </p:sp>
      <p:sp>
        <p:nvSpPr>
          <p:cNvPr id="119812"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لأني أظنُ أن آلامَ هذا الزمان الحاضر لا تقاسُ بالمجدِ العتيدِ أن يُستعلنَ فينا . لأن انتظارَ الخليقةِ يتوقعُ استعلان أبناءِ اللهِ . لأن الخليقة قد أخضعت للباطل. لا عن إرادةٍ بل من أجل الذي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B0941E-0682-456A-AE04-8F7A0F7984C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أخضعها علي الرجاءِ . لأن الخليقة نفسها أيضاً ستعتق من عبوديةِ الفسادِ إلى حريةِ مجدِ أولادِ اللهِ . فإننا نعرفُ أن كلَّ الخليقةِ تئن وتتمخضُ معنا حتى الآن. و ليس هي فقط بل نحن أيضاً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9190396"/>
      </p:ext>
    </p:extLst>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DB55C2-383A-4A46-8923-3744065F04D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لنا باكورة الروح نحن أنفسنا أيضاً نئنُ في أنفسنا متوَقعين التبنيِّ فداءَ أجسادِنا . لأننا بالرجاءِ خلصنا و لكن الرجاءَ المنظورَ ليس رجاءً لأن ما ينظرُه أحدٌ فإياه يرجو أيضاً . ولكن إن كنا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4406217"/>
      </p:ext>
    </p:extLst>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E65555-C7F4-4D71-BE2C-055D6AAF58F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نرجو ما لسنا ننظرُهُ فإننا نتوقعُهُ بالصبر . و كذلك الروحُ أيضاً يُعَضِّدُ ضعفنا. لأننا لسنا نعلمُ ما نصلي لأجلهِ كما ينبغي و لكن الروحَ نفسَهُ يشفعُ فينا. بتنهداتٍ لا يُنطقُ بها . و لكن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24635014"/>
      </p:ext>
    </p:extLst>
  </p:cSld>
  <p:clrMapOvr>
    <a:masterClrMapping/>
  </p:clrMapOvr>
</p:sld>
</file>

<file path=ppt/slides/slide1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E68C55-CFA6-4CF6-9F24-D844F7BFACF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يفحصُ القلوبَ يعلم ما هو فكرُ الروح لأنه تشفعَ للهِ عن القديسين. و نحن نعلم أن الذين يحبون الله و هم الذين مدعوون حسب قصده السابق يجعلُ كل الاشياء تعمل معهم للخير . لأن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49049931"/>
      </p:ext>
    </p:extLst>
  </p:cSld>
  <p:clrMapOvr>
    <a:masterClrMapping/>
  </p:clrMapOvr>
</p:sld>
</file>

<file path=ppt/slides/slide1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0400B0-1453-41A5-9E2D-78EDF2DFD8A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سبق فعرفهم سبق ايضاً فعينهم فهولأء دعاهم ايضاً . والذين دعاهم فهؤلاء بررهم ايضاً . والذين بررهم فهؤلاء مجدهم ايضاً.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1119073"/>
      </p:ext>
    </p:extLst>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(3 : 8 - 15) </a:t>
            </a:r>
          </a:p>
        </p:txBody>
      </p:sp>
      <p:sp>
        <p:nvSpPr>
          <p:cNvPr id="12390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النهاية كونوا جميعاً برأي واحدٍ . و كونوا مُشتركين في الآلام . و كونوا مُحبين الاخوة رحومين و متواضعين . غير مُجازين عن شرٍ بشرٍ أو عن شتيمةٍ بشتيمةٍ . بل على العكس مُباركين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22E6AF-74E8-4E9E-90F8-C15FFBC9A967}"/>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آخرون كانوا يقولون : بأنه مبشر بشياطين غريبةٍ ، لإنه كان يُبشرهم بيسوع و قيامته . فأخذوه و أدخلوه إلى بيت القضاء الذى يدعى أريوس باغوس . قائلين : هل يمكنا أن نعلَمَ ما هو هذا التعليم الجديد الذى تتكلم به . لإنك تجلبُ كلاماً غريباً يدخل فى مسامعنا ، فنريد أن نعلم ما هو هذا . فأما الأثينيون كلهم، </a:t>
            </a: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الغرباء المستوطنون فلا يتفرغون لشىء آخر،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380113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90B6B7-2CBB-41C8-A932-A9EF73127B24}"/>
              </a:ext>
            </a:extLst>
          </p:cNvPr>
          <p:cNvSpPr txBox="1"/>
          <p:nvPr/>
        </p:nvSpPr>
        <p:spPr>
          <a:xfrm>
            <a:off x="-94130" y="4542054"/>
            <a:ext cx="9278471" cy="218521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لا</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يستطيعُ أحدٌ أن يأتي إليَّ إن</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لم</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يَجتذبهُ إليَّ الآب الذي أرسَلَنِي،</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وأنا</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أُقِيمهُ في اليوم</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الأخير.</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فإنَّهُ مَكتوبٌ</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في</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الأنبياء:</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ويكون الجَميعُ مُتَعَلِّمِينَ</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مِنَ اللهِ.</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فَكُلُّ مَنْ سَمِعَ مِنَ أبي</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وعَلِمَ فهو آتٍ إليَّ.</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ليس</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 أحداً رأى</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الآبَ إلاَّ الكائن مِنَ اللهِ .</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هذا هو الذي</a:t>
            </a:r>
            <a:r>
              <a:rPr kumimoji="0" lang="ar-EG"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قد رأى الآبَ.</a:t>
            </a:r>
            <a:endParaRPr kumimoji="0" lang="en-GB" sz="3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8306729"/>
      </p:ext>
    </p:extLst>
  </p:cSld>
  <p:clrMapOvr>
    <a:masterClrMapping/>
  </p:clrMapOvr>
</p:sld>
</file>

<file path=ppt/slides/slide1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770127-D8A4-4425-B60F-C4436A81B65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لأنكم لهذا الأمر دُعيتم لكي ترثوا البركة . لأنَّ مَن أراد أن يُحب الحياة و يرى أياماً صالحة فليُكفف لسانهُ عن الشر. و شفتيه من أن يتكلما بالمكر. و ليَحد عن الشرِّ و يصنع الخير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8543632"/>
      </p:ext>
    </p:extLst>
  </p:cSld>
  <p:clrMapOvr>
    <a:masterClrMapping/>
  </p:clrMapOvr>
</p:sld>
</file>

<file path=ppt/slides/slide1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2BA40C-2D48-462C-986E-A1938A925E2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 ليَطلب السلام و يَجد في أثره . لأنَّ عيني الربِّ تنظران الأبرارَ . و أذنيه تنصتان إلى طلبهم . و أما وجهُ الربِ ضدّ فاعلي الشرِّ . فمَن ذا الذى يُمكنهُ أن يُؤذيكم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5448661"/>
      </p:ext>
    </p:extLst>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841186-12BD-49E6-A84D-E17285DBE60D}"/>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إذا كنتم غيورين على الخير . و لكن و إن تألمتم من أجل البر فطوباكم . و أما خوفهم فلا تخافوه و لا تضطربوا .بل قدسوا الرب المسيح فى قلوبكم.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69435163"/>
      </p:ext>
    </p:extLst>
  </p:cSld>
  <p:clrMapOvr>
    <a:masterClrMapping/>
  </p:clrMapOvr>
</p:sld>
</file>

<file path=ppt/slides/slide1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(19 : 23 - 40) </a:t>
            </a:r>
          </a:p>
        </p:txBody>
      </p:sp>
      <p:sp>
        <p:nvSpPr>
          <p:cNvPr id="12902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فى ذلك الوقت إضطراب ليس بقليل بسبب الطريق. لان واحداً اسمه ديمتريوس صائغ فضة صانع هياكل فضة لارطاميس كان يٌربِحُ الصناع ربحاً ليس بقليل فجمعهم مع الصناع الاخرين الذين حوله و قال لهم ايها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DD6F75-3510-4D9D-933B-C7F80578DE0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الرجال انتم تعرفون ان ربحنا انما هو من هذه الصناعة. وانتم تنظرون و تسمعون انه ليس من أفسس فقط بل و حتى من جميع آسيا أستمال بولس هذه جمعاً كثيراً قائلاً أن هذه التى تصنع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2576934"/>
      </p:ext>
    </p:extLst>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4DA047-9CDA-46F9-9853-BEC619A3811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بالايادى وليست آلهه. فليس نصيبنا هذا وحده فى خطر من أن يحصل فى إهانه بل ايضاً هيكل ارطاميس الالهه العظيمه أن يحسب لاشى وإنه سوف تهدم عظمتها.هى التى يعبدها جميع آسيا وكل المسكونة. فلما سمعوا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38156991"/>
      </p:ext>
    </p:extLst>
  </p:cSld>
  <p:clrMapOvr>
    <a:masterClrMapping/>
  </p:clrMapOvr>
</p:sld>
</file>

<file path=ppt/slides/slide1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CC0DD6-53B0-4D27-B92B-817070D89E64}"/>
              </a:ext>
            </a:extLst>
          </p:cNvPr>
          <p:cNvSpPr txBox="1"/>
          <p:nvPr/>
        </p:nvSpPr>
        <p:spPr>
          <a:xfrm>
            <a:off x="0" y="4345206"/>
            <a:ext cx="9144000" cy="286232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امتلوا غضباً وطفقوا يصرخون قائلين عظيمة هى أرطاميس التى لاهل أفسس. فأمتلات المدينة اضطرابا وجَرواً جميعاً بنفس واحدة الى المشهد خاطفين معهم غايوس و ارسترخَس المكدونيينِ رفيَقَى بولس فى السفر . ولما كان بولس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11121492"/>
      </p:ext>
    </p:extLst>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C22DA1-7D9E-454F-AEFD-DB2EF4B6CA8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يريد أن يدخل إلى الجمع لم يدعه التلاميذ. و آخرون من رؤساء المدينة كانوا اصدقاءه ارسلوا يطلبون إليه ان لا يسلم نفسه إلى المشهد. وآخرون كانوا يصرخون بشىء آخر. لان المحفل كان مضطرباً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27238892"/>
      </p:ext>
    </p:extLst>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9FA320-BD3D-4EFC-804B-184BFAC36F6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اكثرهم لايدرون لاى شىء كانوا قد اجتمعوا. فاجتذبَ اليهود إسكندر من الجمع. فأشار اسكندر بيده يريد ان يحتج للجمع. فلما عَرِفوا انه يهودى صار صوت واحد من الجميع صارخين نحو مدة ساعتين قائلين: عظيمه هى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75301489"/>
      </p:ext>
    </p:extLst>
  </p:cSld>
  <p:clrMapOvr>
    <a:masterClrMapping/>
  </p:clrMapOvr>
</p:sld>
</file>

<file path=ppt/slides/slide1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5F8CBF-0217-4484-B5A3-2B6569390E1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أرطاميس التى لاهل أَفَسس. فلما هَدأ الكاتب الجمع قال ايها الرجال الافسسيين من هو من الناس لا يعرف أن مدينة الافسسين متعبده لارطاميس العظيمه ولتمثالها الذى هبط من زفس. وليس أحد يقدر ان يقاوم هذه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825200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523989"/>
      </p:ext>
    </p:extLst>
  </p:cSld>
  <p:clrMapOvr>
    <a:masterClrMapping/>
  </p:clrMapOvr>
  <p:transition advClick="0" advTm="0"/>
</p:sld>
</file>

<file path=ppt/slides/slide1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4FE400-54E9-4039-AF31-65B4F5673C2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الاشياء فلذا ينبغى ان تكونوا ثابتين ولا تفعلوا شىءً بخفه. لانكم اتيتم بهذين الرجلين الى هنا وهما ليسا سارقى هياكل ولا مجدفين على آلهتكم فإن كان دمتريوس والصناع الذين معه لم دعوى على احداً فإنه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37677071"/>
      </p:ext>
    </p:extLst>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04C54A-D441-4D8A-8811-64A15059BAA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تقام ايام للقضاء. ويوجد ولاه فليرافعوا بعضهم بعضاً. وإن كنتم تطلبون شيئاً آخر فإنه يقضى بينكم فى محفل شرعى. لاننا فى خطر أن نحاكم من اجل أضطراب هذا اليوم و ليس حجة يمكننا من اجلها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67729315"/>
      </p:ext>
    </p:extLst>
  </p:cSld>
  <p:clrMapOvr>
    <a:masterClrMapping/>
  </p:clrMapOvr>
</p:sld>
</file>

<file path=ppt/slides/slide1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40AFA8-7818-44DE-93B7-5E1E064E5AE7}"/>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نعطى جواباً عن هذا الشغب. ولما قال هذا صرف المحفل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60364366"/>
      </p:ext>
    </p:extLst>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(33:67،34)</a:t>
            </a:r>
          </a:p>
        </p:txBody>
      </p:sp>
      <p:sp>
        <p:nvSpPr>
          <p:cNvPr id="49157"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عجيب هو الله فى قديسيه.إلهُ اسرائيلَ هو يعطى قوة و عزاء لشعبهِ. الصديقونَ يفرحون و يتهللونَ امام الله. ويتنعمون بالسرور. </a:t>
            </a:r>
          </a:p>
        </p:txBody>
      </p:sp>
    </p:spTree>
  </p:cSld>
  <p:clrMapOvr>
    <a:masterClrMapping/>
  </p:clrMapOvr>
  <p:transition spd="slow"/>
</p:sld>
</file>

<file path=ppt/slides/slide1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مار لوقا البشير (12 :4ـ12)</a:t>
            </a:r>
            <a:endParaRPr lang="en-US" sz="4000" dirty="0"/>
          </a:p>
        </p:txBody>
      </p:sp>
      <p:sp>
        <p:nvSpPr>
          <p:cNvPr id="51203" name="Content Placeholder 2"/>
          <p:cNvSpPr>
            <a:spLocks noGrp="1"/>
          </p:cNvSpPr>
          <p:nvPr>
            <p:ph idx="4294967295"/>
          </p:nvPr>
        </p:nvSpPr>
        <p:spPr bwMode="auto">
          <a:xfrm>
            <a:off x="0" y="738188"/>
            <a:ext cx="9144000" cy="109260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4400" b="1" dirty="0">
                <a:cs typeface="Times New Roman" panose="02020603050405020304" pitchFamily="18" charset="0"/>
              </a:rPr>
              <a:t>و لكن أقولُ لكُم يا أصدقائي لا تخافوا من الذينَ يقتلونَ جَسدَكُم و بعدَ ذلكَ ليسَ لهم أن يَفعلوا شيئاً أكثرَ . بل أريكمْ من تخافون . خافوا من الذي بَعدما يَقتلُ لهٌ سلطانٌ أنْ يُلقيَّ في جهنم . نعم أقولُ لكُم من هذا خافوا . أليستْ خمسة عصافيرُ تـُباع</a:t>
            </a:r>
            <a:r>
              <a:rPr lang="ar-EG" sz="4400" b="1" dirty="0">
                <a:cs typeface="Times New Roman" panose="02020603050405020304" pitchFamily="18" charset="0"/>
              </a:rPr>
              <a:t> </a:t>
            </a:r>
            <a:r>
              <a:rPr lang="ar-SA" sz="4400" b="1" dirty="0">
                <a:cs typeface="Times New Roman" panose="02020603050405020304" pitchFamily="18" charset="0"/>
              </a:rPr>
              <a:t>بفلسينِ و وَاحدٌ مِنها ليس منسياً أمام اللهِ. بلْ شعورُ رُؤُوسكم أيضاً جميعُها مُحصاة . فلا تخافوا إذاً أنتم أفضلُ من عصافيرَ كثيرةٍ . و أقولُ لكم كلَّ مَنْ يَعترفُ بيَّ قـُدامَ الناسِ يَعترف بهِ ايضاً ابنُ الإنسانِ ً قـُدامَ ملائكةِ اللهِ . و مَن أنكرني قـُدامَ الناسِ يُنكَرُايضاً قدامَ ملائكةِ اللهِ . و كلُ مَنْ قال كلمة ً على ابنِ الإنسانِ يُغفرُ لهُ . و أما مَنْ يُجدف على الروحِ القدسِ فلاْ يُغفرَ لهُ . ومتى قدَّموكم إلى المجامعِ و الرؤساءِ و السلاطينَ فلا تهتموا كيفَ أو بما تـُجاوبونَ أو بما تقولونَ . لأنَّ الروحَ القدسَ</a:t>
            </a:r>
            <a:r>
              <a:rPr lang="ar-EG" sz="4400" b="1" dirty="0">
                <a:cs typeface="Times New Roman" panose="02020603050405020304" pitchFamily="18" charset="0"/>
              </a:rPr>
              <a:t> </a:t>
            </a:r>
            <a:r>
              <a:rPr lang="ar-SA" sz="4400" b="1" dirty="0">
                <a:cs typeface="Times New Roman" panose="02020603050405020304" pitchFamily="18" charset="0"/>
              </a:rPr>
              <a:t>يُعلمكُم في تلكَ الساعةِ ما يَجبُ أن تقولوه</a:t>
            </a:r>
            <a:r>
              <a:rPr lang="ar-EG" sz="4400" b="1" dirty="0">
                <a:cs typeface="Times New Roman" panose="02020603050405020304" pitchFamily="18" charset="0"/>
              </a:rPr>
              <a:t>.</a:t>
            </a:r>
            <a:endParaRPr lang="ar-SA" sz="4400" b="1" dirty="0">
              <a:cs typeface="Times New Roman" panose="02020603050405020304" pitchFamily="18" charset="0"/>
            </a:endParaRPr>
          </a:p>
        </p:txBody>
      </p:sp>
    </p:spTree>
  </p:cSld>
  <p:clrMapOvr>
    <a:masterClrMapping/>
  </p:clrMapOvr>
  <p:transition spd="slow"/>
</p:sld>
</file>

<file path=ppt/slides/slide1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5146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3" cy="806824"/>
          </a:xfrm>
        </p:spPr>
        <p:txBody>
          <a:bodyPr/>
          <a:lstStyle/>
          <a:p>
            <a:pPr algn="ctr" rtl="1"/>
            <a:r>
              <a:rPr lang="ar-EG" sz="4800" b="1" u="sng" dirty="0">
                <a:solidFill>
                  <a:srgbClr val="FFC000"/>
                </a:solidFill>
              </a:rPr>
              <a:t>28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30295675"/>
      </p:ext>
    </p:extLst>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1370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5" y="1"/>
            <a:ext cx="2164976" cy="806824"/>
          </a:xfrm>
        </p:spPr>
        <p:txBody>
          <a:bodyPr/>
          <a:lstStyle/>
          <a:p>
            <a:pPr algn="ctr" rtl="1"/>
            <a:r>
              <a:rPr lang="ar-EG" sz="4400" b="1" u="sng" dirty="0">
                <a:solidFill>
                  <a:srgbClr val="FFC000"/>
                </a:solidFill>
              </a:rPr>
              <a:t>29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990515"/>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489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19 توت</a:t>
            </a:r>
            <a:endParaRPr lang="en-US"/>
          </a:p>
        </p:txBody>
      </p:sp>
      <p:sp>
        <p:nvSpPr>
          <p:cNvPr id="188419" name="Title 1"/>
          <p:cNvSpPr txBox="1">
            <a:spLocks/>
          </p:cNvSpPr>
          <p:nvPr/>
        </p:nvSpPr>
        <p:spPr bwMode="auto">
          <a:xfrm>
            <a:off x="0" y="3872753"/>
            <a:ext cx="9144000" cy="47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كولوسي ( 2 : 6 - 19 )</a:t>
            </a:r>
          </a:p>
        </p:txBody>
      </p:sp>
      <p:sp>
        <p:nvSpPr>
          <p:cNvPr id="18842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فكما قبلتم المسيحَ يسوعَ ربَّنا اسلكوا فيه . مُتأصلين و مَبنيين فيه و ثابتين في الإيمان كما عُلمتم مُتفاضلين فيه بالشكر . فانظروا لئلا يَسلبكُم أحدٌ بفلسفةٍ و بغرور باطل حسبِ تقليدِ الناس و كعناصر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العالم و ليس كالمسيح . فإنه فيه يحلُ جميعُ كمال اللاهوتِ جسدياً و أنتم مملؤون فيه الذي هو رأس كلِّ رئاسةٍ و سلطان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Title 1"/>
          <p:cNvSpPr>
            <a:spLocks noGrp="1"/>
          </p:cNvSpPr>
          <p:nvPr>
            <p:ph type="title"/>
          </p:nvPr>
        </p:nvSpPr>
        <p:spPr bwMode="auto">
          <a:xfrm>
            <a:off x="-2191872" y="19050"/>
            <a:ext cx="219187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برمودة</a:t>
            </a:r>
            <a:endParaRPr lang="en-US" dirty="0"/>
          </a:p>
        </p:txBody>
      </p:sp>
      <p:sp>
        <p:nvSpPr>
          <p:cNvPr id="231427" name="Title 1"/>
          <p:cNvSpPr txBox="1">
            <a:spLocks/>
          </p:cNvSpPr>
          <p:nvPr/>
        </p:nvSpPr>
        <p:spPr bwMode="auto">
          <a:xfrm>
            <a:off x="0" y="3792071"/>
            <a:ext cx="9144000" cy="55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إلى تيموثاوس (3 : 10- 4 : 1-18 ) </a:t>
            </a:r>
          </a:p>
        </p:txBody>
      </p:sp>
      <p:sp>
        <p:nvSpPr>
          <p:cNvPr id="231428" name="Content Placeholder 3"/>
          <p:cNvSpPr txBox="1">
            <a:spLocks/>
          </p:cNvSpPr>
          <p:nvPr/>
        </p:nvSpPr>
        <p:spPr bwMode="auto">
          <a:xfrm>
            <a:off x="0" y="4345206"/>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وأما أنت فقد اتبعت تعليمى و مثالى و رسمى الأول و إيمانى و آناتى و محبتى و صبرى و الأضطهادات والآلآم التى أصابتنى فى أنطاكية و أيقونيه و لسترة و جميع الاضطهادات قد أحتملتها و من جميعها أنقذنى الرب. </a:t>
            </a:r>
          </a:p>
        </p:txBody>
      </p:sp>
    </p:spTree>
  </p:cSld>
  <p:clrMapOvr>
    <a:masterClrMapping/>
  </p:clrMapOvr>
  <p:transition spd="slow"/>
</p:sld>
</file>

<file path=ppt/slides/slide1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862923-6CE8-48BC-92DB-B0FE4CF2405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جميع الذين يريدون ان يعيشوا بالتقوى فى المسيح يسوع يضطهدون. ولكن الناس الأشرار الخداعين سيتقدمون فى الشر بالأكثر ضالينَ و مُضلين. و أما انت فأثبتْ على ما تعلمته و أيقنته عارفاً من تعلمت.</a:t>
            </a:r>
            <a: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718869645"/>
      </p:ext>
    </p:extLst>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E23CB0-E7B9-450C-9FB3-D045B364A1BC}"/>
              </a:ext>
            </a:extLst>
          </p:cNvPr>
          <p:cNvSpPr txBox="1"/>
          <p:nvPr/>
        </p:nvSpPr>
        <p:spPr>
          <a:xfrm>
            <a:off x="-107576" y="4345206"/>
            <a:ext cx="9251576"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أنك منذ الطفوليه تعرف الكتب المقدسه القادره ان تحكمك للخلاص بالإيمان الذى فى المسيح يسوع.</a:t>
            </a:r>
            <a:r>
              <a:rPr kumimoji="0" lang="en-US"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جميع الكتب الموحى بها من الله نافعه للتعليم و التوبيخ للتقويم و التأديب الذى فى البر.</a:t>
            </a:r>
            <a:r>
              <a:rPr kumimoji="0" lang="en-US"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لكى يكون رجل الله مستعداً ثابتاً فى كل عمل صالح.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88682492"/>
      </p:ext>
    </p:extLst>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7F5EEE-630B-491B-A9D9-B50379CEEDE7}"/>
              </a:ext>
            </a:extLst>
          </p:cNvPr>
          <p:cNvSpPr txBox="1"/>
          <p:nvPr/>
        </p:nvSpPr>
        <p:spPr>
          <a:xfrm>
            <a:off x="0" y="4345206"/>
            <a:ext cx="9144000" cy="2431435"/>
          </a:xfrm>
          <a:prstGeom prst="rect">
            <a:avLst/>
          </a:prstGeom>
          <a:noFill/>
        </p:spPr>
        <p:txBody>
          <a:bodyPr vert="horz" rtlCol="0">
            <a:spAutoFit/>
          </a:bodyPr>
          <a:lstStyle/>
          <a:p>
            <a:pPr lvl="0"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أنا أشهد أمام الله و المسيح يسوع الذى يدين الاحياء والأموات عند ظهوره و ملكوته.</a:t>
            </a:r>
            <a:r>
              <a:rPr kumimoji="0" 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أكرز بالكلمه أعكف على ذلك فى وقت مناسب و غير مناسب.</a:t>
            </a:r>
            <a:r>
              <a:rPr kumimoji="0" 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وبخ عظ أنتهر بكل </a:t>
            </a:r>
            <a:r>
              <a:rPr lang="ar-EG" sz="3800" b="1" dirty="0">
                <a:solidFill>
                  <a:srgbClr val="FFFFFF"/>
                </a:solidFill>
                <a:latin typeface="Times New Roman" panose="02020603050405020304" pitchFamily="18" charset="0"/>
                <a:cs typeface="+mj-cs"/>
              </a:rPr>
              <a:t>أناه و تعليم لأنه سيكون وقت لأيقبلون فيه التعليم الصحيح.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07515415"/>
      </p:ext>
    </p:extLst>
  </p:cSld>
  <p:clrMapOvr>
    <a:masterClrMapping/>
  </p:clrMapOvr>
</p:sld>
</file>

<file path=ppt/slides/slide1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F418A4-0DBD-4AC2-93A2-19FB05629997}"/>
              </a:ext>
            </a:extLst>
          </p:cNvPr>
          <p:cNvSpPr txBox="1"/>
          <p:nvPr/>
        </p:nvSpPr>
        <p:spPr>
          <a:xfrm>
            <a:off x="-94129" y="4345206"/>
            <a:ext cx="9238129"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بل حسب شهواتهم الخاصه يجمعون لهم معلمين و يسدون آذانهم فيصرفون مسمعهم عن الحق و يميلون إلى الخرافات.</a:t>
            </a:r>
            <a:r>
              <a:rPr kumimoji="0" lang="en-US"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وأما أنت فأستيقظ فى كل شىء و أقبل الألأم و أعمل عمل المبشر تمم خدمتك. فإنى أنا أيضاً سوف أنتقل و وقت أنحلألى قد حضر.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185827331"/>
      </p:ext>
    </p:extLst>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2FE0B1-7439-4776-8775-AD2FB98C1CE7}"/>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قد جاهدت الجهاد الحسن و أكملت السعى وحفظت الإيمان. أخيراً قد وضع لى أكليل البر الذى يهبه لى فى ذلك اليوم الرب الحاكم العادل. وليس لى وحدى فقط بل و لجميع الذين يحبون ظهوره أيضاً.</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أسرع أن تاتى إلىٍ عاجلاً لأن ديماس قد تركنى</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578147801"/>
      </p:ext>
    </p:extLst>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DBADF9-FA67-4F56-B70D-4DC03E1D318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إذ أحب العالم الحاضر و ذهب إلى تسالونيكى و كريسكيس إلى غلاطيه و تيطس إلى دلماطيه و لوقا وحده معى.</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خذ مرقس و أحضره معك لأنه نافع لى للخدمه.</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أما تخيكس فقد أرسلته إلى أفسس. والعبآءة التى تركتها فى ترواس عند كاربس أحضرها</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008749987"/>
      </p:ext>
    </p:extLst>
  </p:cSld>
  <p:clrMapOvr>
    <a:masterClrMapping/>
  </p:clrMapOvr>
</p:sld>
</file>

<file path=ppt/slides/slide1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B4BF28-1807-43FB-92A1-FD409DDC0C22}"/>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متى جئت مع الكتب أيضاً و لا سيما الرقوق. إسكندر الحداد فعل لى شروراً كثيرة ليجازيه الرب حسب أعماله. فهذا أحتفظ منه أنت أيضا لأنه قاوم أقوالى جداً. فى أحتجاجى الاول لم يأتى إلى أحداً بل الجميع تركونى لأ يحسب عليهم.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16284433"/>
      </p:ext>
    </p:extLst>
  </p:cSld>
  <p:clrMapOvr>
    <a:masterClrMapping/>
  </p:clrMapOvr>
</p:sld>
</file>

<file path=ppt/slides/slide1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D84696-61B4-4C01-ABC5-9E7905F5A1CC}"/>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ولكن الرب وقف معى و قوانى لكى تتم بى الكرازة ويسمع جميع الأمم. فأُنقذت من فم الأسد. وسينجينى الرب من كل عمل ردى ويخلصنى لملكوته السماوى. هذا الذى له المجد إلى دهر الداهرين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475860276"/>
      </p:ext>
    </p:extLst>
  </p:cSld>
  <p:clrMapOvr>
    <a:masterClrMapping/>
  </p:clrMapOvr>
</p:sld>
</file>

<file path=ppt/slides/slide1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Title 1"/>
          <p:cNvSpPr txBox="1">
            <a:spLocks/>
          </p:cNvSpPr>
          <p:nvPr/>
        </p:nvSpPr>
        <p:spPr bwMode="auto">
          <a:xfrm>
            <a:off x="0" y="3726641"/>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( 5 : 1-14 )</a:t>
            </a:r>
          </a:p>
        </p:txBody>
      </p:sp>
      <p:sp>
        <p:nvSpPr>
          <p:cNvPr id="237571" name="Content Placeholder 3"/>
          <p:cNvSpPr txBox="1">
            <a:spLocks/>
          </p:cNvSpPr>
          <p:nvPr/>
        </p:nvSpPr>
        <p:spPr bwMode="auto">
          <a:xfrm>
            <a:off x="0" y="446623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اطلبُ إلى الشيوخِ الذينَ بينكم أنا الشيخُ شريكُكُم و الشاهدُ لآلامِ المسيحِ و شريكُ المجدِ العتيدِ أن يُستعلن . ارعوا رعية اللهِ التي بينكم و تعاهدوها لا بالقهرِ بل بالاختيارِ كمثلِ اللهِ و لا ببخلٍ بل بنشاطٍ ولا كمن يَتسلطـُ على المواريثِ بل صائرينَ أمثلة للرعيةِ. </a:t>
            </a: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DF7628-38BB-4F1C-93F6-614C21AE897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الذي به خُتنتم ختاناً ليس مصنوع بيدٍ بخلع جسدِ اللحم  بختان المسيح . مدفونين معه في المعموديةِ هذا الذي به قمتم معه أيضاً بإيمان عمل اللهِ الذي أقامهُ من الأمواتِ . و إذ كنتم أنتم أيضاً أمواتاً بذلاتكم و غلفِ جسدِكم أحياكُم معه وغفرَ لنا جميعَ ذلاتِنا . إذ محا كتابة اليدِ التي كانت علينا في الفرائض و التي كانت ضدنا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04109576"/>
      </p:ext>
    </p:extLst>
  </p:cSld>
  <p:clrMapOvr>
    <a:masterClrMapping/>
  </p:clrMapOvr>
</p:sld>
</file>

<file path=ppt/slides/slide1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AC3D43-ABAE-4CF5-B1C9-19FFD1568CB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متى ظهرَ رئيسُ الرعاةِ تنالونَ إكليلَ المجدِ الذي لا يَضمحل. كذلك أنتم أيُها الشبان اخضعوا للشيوخ و كونوا جميعاً مُتسربلينَ بالتوَاضعِ بعضَكُم لبعضٍ لأنَّ اللهَ يُقاومُ المستكبرينَ و يُعطي نعمة للمتواضعينِ.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983965737"/>
      </p:ext>
    </p:extLst>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4505A9-77FA-4BCA-B2F7-156029B5A0B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فتواضعوا تحت يدِ اللهِ القويةِ لكي يَرفعكُم في زمانِ الافتقادِ.</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مُلقينَ كلَّ هَمِّكم عليه لأنهُ هوَ يَعتني بكم. كونوا مُتيَقظِينَ و اسهروا لأنَّ إبليسَ عدوَّكم يجولُ كأسدٍ زائرٍ يلتمسُ مَن يَبتلعهُ فقاوموهُ راسخينَ في الإيمانِ عالمينَ أنَّ نفسَ هذهِ الآلامِ</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03260693"/>
      </p:ext>
    </p:extLst>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044A4F-65F6-4636-8315-9232C4452B8E}"/>
              </a:ext>
            </a:extLst>
          </p:cNvPr>
          <p:cNvSpPr txBox="1"/>
          <p:nvPr/>
        </p:nvSpPr>
        <p:spPr>
          <a:xfrm>
            <a:off x="-147918" y="4412441"/>
            <a:ext cx="9291918"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تـُجرَى على اخوتكم الذينَ في العالمِ. و إلهُ كلِّ نعمةٍ الذي دَعاكم إلى مجدِهِ الأبدي في المسيحِ يسوع بعدما تألمتمْ يسيراً هو يُهيئكم و يُثبتُكُمْ و يُقوَّيكُمْ و يُمَكِنُكُمْ لهُ السلطانُ و المجدُ إلى الأبدِ آمين. بيدِ سلوانسَ الأخِ الأمينِ كما أظنُ كتبتُ إليكم بكلماتٍ قليلةٍ.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165990661"/>
      </p:ext>
    </p:extLst>
  </p:cSld>
  <p:clrMapOvr>
    <a:masterClrMapping/>
  </p:clrMapOvr>
</p:sld>
</file>

<file path=ppt/slides/slide1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D53B43-E6AA-47FD-A1AC-620A76EEB906}"/>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واعظاً و شاهداً أنَّ هذه هي نعمة ُ اللهِ بالحقِّ التي فيها تَقومونَ. تُسلم عليكم الصدِيقة المُختارة التي في بابل و مرقسُ ابني. سلِموا بعضُكم على بعضٍ بقبلةِ المحبةِ. السلامُ لكم جميعاً أيُها الذينَ في المسيحِ يسوع.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382525999"/>
      </p:ext>
    </p:extLst>
  </p:cSld>
  <p:clrMapOvr>
    <a:masterClrMapping/>
  </p:clrMapOvr>
</p:sld>
</file>

<file path=ppt/slides/slide1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Title 1"/>
          <p:cNvSpPr txBox="1">
            <a:spLocks/>
          </p:cNvSpPr>
          <p:nvPr/>
        </p:nvSpPr>
        <p:spPr bwMode="auto">
          <a:xfrm>
            <a:off x="0" y="3816991"/>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( 15 : 36 – 16: 1-5)</a:t>
            </a:r>
          </a:p>
        </p:txBody>
      </p:sp>
      <p:sp>
        <p:nvSpPr>
          <p:cNvPr id="24269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بعدِ أيام قالَ بولس لبرنابا لنرجعَ و نفتقدَ الاخوة في كلِّ مدينةٍ بَشرنا فيها بكلمةِ الربِّ و كيفَ حالهم. و كان برنابا يُريدُ أنْ يأخذ معهما يوحنا الذي يُدعي مَرقس. و أما بولسُ فكان يُريدُ أنَّ الذي فارقهما من بمفيلية و لمْ يأتِ معهما للعملِ</a:t>
            </a:r>
          </a:p>
        </p:txBody>
      </p:sp>
    </p:spTree>
  </p:cSld>
  <p:clrMapOvr>
    <a:masterClrMapping/>
  </p:clrMapOvr>
  <p:transition spd="slow"/>
</p:sld>
</file>

<file path=ppt/slides/slide1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58D701-05E3-41EC-BFEC-673B5D07D9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لا يأخذانه معهما. فحصلَ بينهما مُغاضبة حتى فارقَ أحدهما الآخرَ و برنابا أخذ مرقسَ و أقلعَ إلى قبرصَ. </a:t>
            </a:r>
            <a:endPar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أما بولس فاختار سيلا و خرجَ و قد اُستودعَ مِنَ الاخوةِ إلى نعمةِ اللهِ. فاجتاز في الشامِ و كيليكية يُثبِّتُ الكنائسَ.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81355960"/>
      </p:ext>
    </p:extLst>
  </p:cSld>
  <p:clrMapOvr>
    <a:masterClrMapping/>
  </p:clrMapOvr>
</p:sld>
</file>

<file path=ppt/slides/slide1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B58BD3-8AC0-4416-AF53-940AE6FC8444}"/>
              </a:ext>
            </a:extLst>
          </p:cNvPr>
          <p:cNvSpPr txBox="1"/>
          <p:nvPr/>
        </p:nvSpPr>
        <p:spPr>
          <a:xfrm>
            <a:off x="0" y="4345206"/>
            <a:ext cx="9144000" cy="2246769"/>
          </a:xfrm>
          <a:prstGeom prst="rect">
            <a:avLst/>
          </a:prstGeom>
          <a:noFill/>
        </p:spPr>
        <p:txBody>
          <a:bodyPr vert="horz" rtlCol="0">
            <a:spAutoFit/>
          </a:bodyPr>
          <a:lstStyle/>
          <a:p>
            <a:pPr algn="r" rtl="1">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ثم وصلَ دربة و لسترة و إذا تلميذ كان هناك اسمُهُ تيموثاوس ابن امرأةٍ يهوديةٍ مؤمنةٍ و كانَ أبوهُ يونانياً و كانَ مشهوداً لهُ من الاخوةِ الذينَ في لسترة و أيقونية. فأرادَ بولس أن يُخرجَ هذا معهُ فأخذهُ و ختنهُ من أجلِ اليهودِ الذينَ كانوا في ذلكَ الموضعِ</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087168822"/>
      </p:ext>
    </p:extLst>
  </p:cSld>
  <p:clrMapOvr>
    <a:masterClrMapping/>
  </p:clrMapOvr>
</p:sld>
</file>

<file path=ppt/slides/slide1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399570-D26C-4D58-80DC-5B2837F9D59B}"/>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الجميعَ كانوا يعرفونَ أنَّ أباهُ كانَ يونانياً. و إذ كانا يطوفان في المدنِ كان يشترعان لهم ناموساً بأن يحفظوا الأوامرَ التي قررها الرسلُ و القسوسُ الذين بأورشليمَ. فكانت الكنائس تتشددُ في الإيمانِ و تزدادُ في العددِ كلَّ يومٍ.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66639548"/>
      </p:ext>
    </p:extLst>
  </p:cSld>
  <p:clrMapOvr>
    <a:masterClrMapping/>
  </p:clrMapOvr>
</p:sld>
</file>

<file path=ppt/slides/slide1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40C0-F571-4FD0-95FF-79104CCD53EE}"/>
              </a:ext>
            </a:extLst>
          </p:cNvPr>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( 95 : 1  )</a:t>
            </a:r>
          </a:p>
        </p:txBody>
      </p:sp>
      <p:sp>
        <p:nvSpPr>
          <p:cNvPr id="3" name="Content Placeholder 3">
            <a:extLst>
              <a:ext uri="{FF2B5EF4-FFF2-40B4-BE49-F238E27FC236}">
                <a16:creationId xmlns:a16="http://schemas.microsoft.com/office/drawing/2014/main" id="{17B5A561-5C36-4C8F-AD4C-08CAC99AE44E}"/>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سبحوا الرب تسبيحاً جديداً. سبحى الرب يا كل الأرض . سبحوا الرب و باركوا أسمه. بشروا من يوم إلى يوم بخلأصه .  </a:t>
            </a:r>
          </a:p>
        </p:txBody>
      </p:sp>
    </p:spTree>
    <p:extLst>
      <p:ext uri="{BB962C8B-B14F-4D97-AF65-F5344CB8AC3E}">
        <p14:creationId xmlns:p14="http://schemas.microsoft.com/office/powerpoint/2010/main" val="1385217155"/>
      </p:ext>
    </p:extLst>
  </p:cSld>
  <p:clrMapOvr>
    <a:masterClrMapping/>
  </p:clrMapOvr>
</p:sld>
</file>

<file path=ppt/slides/slide1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6D86-8A77-4A30-B20A-07864AD79F50}"/>
              </a:ext>
            </a:extLst>
          </p:cNvPr>
          <p:cNvSpPr>
            <a:spLocks noGrp="1"/>
          </p:cNvSpPr>
          <p:nvPr/>
        </p:nvSpPr>
        <p:spPr bwMode="auto">
          <a:xfrm>
            <a:off x="0" y="3768912"/>
            <a:ext cx="9144000" cy="6454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 (1 :1–11)</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2">
            <a:extLst>
              <a:ext uri="{FF2B5EF4-FFF2-40B4-BE49-F238E27FC236}">
                <a16:creationId xmlns:a16="http://schemas.microsoft.com/office/drawing/2014/main" id="{1FEA2D01-E4FE-4455-A0D9-8F1DBB43A2C5}"/>
              </a:ext>
            </a:extLst>
          </p:cNvPr>
          <p:cNvSpPr>
            <a:spLocks noGrp="1"/>
          </p:cNvSpPr>
          <p:nvPr/>
        </p:nvSpPr>
        <p:spPr bwMode="auto">
          <a:xfrm>
            <a:off x="0" y="4414371"/>
            <a:ext cx="9144000" cy="22159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defTabSz="457200" rtl="1" eaLnBrk="1" fontAlgn="base" latinLnBrk="0" hangingPunct="1">
              <a:lnSpc>
                <a:spcPct val="100000"/>
              </a:lnSpc>
              <a:spcBef>
                <a:spcPct val="20000"/>
              </a:spcBef>
              <a:spcAft>
                <a:spcPct val="0"/>
              </a:spcAft>
              <a:buClrTx/>
              <a:buSzTx/>
              <a:buFontTx/>
              <a:buNone/>
              <a:tabLst/>
              <a:defRPr/>
            </a:pPr>
            <a:r>
              <a:rPr kumimoji="0" lang="ar-SA" sz="34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بدء انجيل يسوع المسيح ابن الله. كما هو مكتوب في أشعياء النبى هأنذا ارسل ملاكى امام وجهك الذي يهيئ طريقك قدامك. صوت صارخ في البرية اعدوا طريق الرب و سهلوا سبله. و كان يوحنا يعمد في البرية و يكرز بمعمودية التوبة لمغفرة</a:t>
            </a:r>
            <a:r>
              <a:rPr kumimoji="0" lang="ar-EG" sz="34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4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الخطايا. </a:t>
            </a:r>
          </a:p>
        </p:txBody>
      </p:sp>
    </p:spTree>
    <p:extLst>
      <p:ext uri="{BB962C8B-B14F-4D97-AF65-F5344CB8AC3E}">
        <p14:creationId xmlns:p14="http://schemas.microsoft.com/office/powerpoint/2010/main" val="39903730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A5F5D-09E9-4B1F-A53D-95DCA21E2EE1}"/>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قد رفعها من الوسط مُسمراً إياها بالصليبِ . و إذ كشفها للرؤساءِ و السلاطين و أشهرَ صيتها عَلناً خزاهُم فيها . فلا تجعلوا أحداً يحكم عليكم في أكل و شربٍ أو في نصيبِ عيدٍ أو في رؤوس الأهلةِ أو السبوتِ التي هي ظلُ الأمور المقبلةِ و أما الجسدُ فللمسيح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85036303"/>
      </p:ext>
    </p:extLst>
  </p:cSld>
  <p:clrMapOvr>
    <a:masterClrMapping/>
  </p:clrMapOvr>
</p:sld>
</file>

<file path=ppt/slides/slide1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007B4-91A7-447A-863F-6B87B454CC6B}"/>
              </a:ext>
            </a:extLst>
          </p:cNvPr>
          <p:cNvSpPr txBox="1"/>
          <p:nvPr/>
        </p:nvSpPr>
        <p:spPr>
          <a:xfrm>
            <a:off x="0" y="4324232"/>
            <a:ext cx="9144000" cy="2554545"/>
          </a:xfrm>
          <a:prstGeom prst="rect">
            <a:avLst/>
          </a:prstGeom>
          <a:noFill/>
        </p:spPr>
        <p:txBody>
          <a:bodyPr wrap="square">
            <a:spAutoFit/>
          </a:bodyPr>
          <a:lstStyle/>
          <a:p>
            <a:pPr algn="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 يخرج إليه جميع أهل كورة اليهودية وكل اهل اورشليم و ويعتمدون منه في نهر الاردن معترفين بخطاياهم. و كان يوحنا يلبس وبر الابل و منطقة من جلد على حقويه و ياكل جرادا و عسلا بريا. </a:t>
            </a:r>
            <a:endParaRPr lang="en-GB" sz="2400" dirty="0"/>
          </a:p>
        </p:txBody>
      </p:sp>
    </p:spTree>
    <p:extLst>
      <p:ext uri="{BB962C8B-B14F-4D97-AF65-F5344CB8AC3E}">
        <p14:creationId xmlns:p14="http://schemas.microsoft.com/office/powerpoint/2010/main" val="1566066575"/>
      </p:ext>
    </p:extLst>
  </p:cSld>
  <p:clrMapOvr>
    <a:masterClrMapping/>
  </p:clrMapOvr>
</p:sld>
</file>

<file path=ppt/slides/slide1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007B4-91A7-447A-863F-6B87B454CC6B}"/>
              </a:ext>
            </a:extLst>
          </p:cNvPr>
          <p:cNvSpPr txBox="1"/>
          <p:nvPr/>
        </p:nvSpPr>
        <p:spPr>
          <a:xfrm>
            <a:off x="0" y="4324232"/>
            <a:ext cx="9144000" cy="2554545"/>
          </a:xfrm>
          <a:prstGeom prst="rect">
            <a:avLst/>
          </a:prstGeom>
          <a:noFill/>
        </p:spPr>
        <p:txBody>
          <a:bodyPr wrap="square">
            <a:spAutoFit/>
          </a:bodyPr>
          <a:lstStyle/>
          <a:p>
            <a:pPr algn="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كان يكرز قائلا ياتي بعدي من هو اقوى مني الذي لست اهلا ان انحني و احل سيورحذائه. انا عمدتكم بماء و اما هو فسيعمدكم بالروح القدس. و في تلك الايام جاء يسوع من ناصرة الجليل و اعتمد من يوحنا في الاردن. </a:t>
            </a:r>
            <a:endParaRPr lang="en-GB" sz="2400" dirty="0"/>
          </a:p>
        </p:txBody>
      </p:sp>
    </p:spTree>
    <p:extLst>
      <p:ext uri="{BB962C8B-B14F-4D97-AF65-F5344CB8AC3E}">
        <p14:creationId xmlns:p14="http://schemas.microsoft.com/office/powerpoint/2010/main" val="3885695426"/>
      </p:ext>
    </p:extLst>
  </p:cSld>
  <p:clrMapOvr>
    <a:masterClrMapping/>
  </p:clrMapOvr>
</p:sld>
</file>

<file path=ppt/slides/slide1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007B4-91A7-447A-863F-6B87B454CC6B}"/>
              </a:ext>
            </a:extLst>
          </p:cNvPr>
          <p:cNvSpPr txBox="1"/>
          <p:nvPr/>
        </p:nvSpPr>
        <p:spPr>
          <a:xfrm>
            <a:off x="0" y="4378020"/>
            <a:ext cx="9144000" cy="1892826"/>
          </a:xfrm>
          <a:prstGeom prst="rect">
            <a:avLst/>
          </a:prstGeom>
          <a:noFill/>
        </p:spPr>
        <p:txBody>
          <a:bodyPr wrap="square">
            <a:spAutoFit/>
          </a:bodyPr>
          <a:lstStyle/>
          <a:p>
            <a:pPr algn="r"/>
            <a:r>
              <a:rPr kumimoji="0" lang="ar-SA"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للوقت و هو صاعد من الماء راى السماوات قد</a:t>
            </a:r>
            <a:r>
              <a:rPr kumimoji="0" lang="ar-EG"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انشقت و الروح مثل حمامة نازلا</a:t>
            </a:r>
            <a:r>
              <a:rPr kumimoji="0" lang="ar-EG"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وأستقر</a:t>
            </a:r>
            <a:r>
              <a:rPr kumimoji="0" lang="ar-EG"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عليه. و كان صوت من السماوات انت هو ابني الحبيب الذي به سررت.</a:t>
            </a:r>
            <a:endParaRPr lang="en-GB" sz="3900" dirty="0"/>
          </a:p>
        </p:txBody>
      </p:sp>
    </p:spTree>
    <p:extLst>
      <p:ext uri="{BB962C8B-B14F-4D97-AF65-F5344CB8AC3E}">
        <p14:creationId xmlns:p14="http://schemas.microsoft.com/office/powerpoint/2010/main" val="411732987"/>
      </p:ext>
    </p:extLst>
  </p:cSld>
  <p:clrMapOvr>
    <a:masterClrMapping/>
  </p:clrMapOvr>
</p:sld>
</file>

<file path=ppt/slides/slide1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2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a:spLocks noGrp="1"/>
          </p:cNvSpPr>
          <p:nvPr>
            <p:ph type="title"/>
          </p:nvPr>
        </p:nvSpPr>
        <p:spPr bwMode="auto">
          <a:xfrm>
            <a:off x="-1788460" y="19050"/>
            <a:ext cx="17884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بشنس</a:t>
            </a:r>
            <a:endParaRPr lang="en-US" dirty="0"/>
          </a:p>
        </p:txBody>
      </p:sp>
      <p:sp>
        <p:nvSpPr>
          <p:cNvPr id="116739" name="Title 1"/>
          <p:cNvSpPr txBox="1">
            <a:spLocks/>
          </p:cNvSpPr>
          <p:nvPr/>
        </p:nvSpPr>
        <p:spPr bwMode="auto">
          <a:xfrm>
            <a:off x="0" y="3859306"/>
            <a:ext cx="9144000" cy="4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الأولى إلى العبرانين ( 9: 1 - 12 ) </a:t>
            </a:r>
          </a:p>
        </p:txBody>
      </p:sp>
      <p:sp>
        <p:nvSpPr>
          <p:cNvPr id="116740"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فأما القبه الأولى فكان فيها وصايا الخدمه و قدس مُزين. لأن القبه الأولى  ضُعت و هى التى كانت فيها المناره و المائده و خبز التقدمه و تُدعى القدس. و بعد الحجاب الثانى القبه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التى تُدعى قدس الأقداس. و كان فيها مبخره من ذهب و تابوت العهد المُصفح بالذهب من كل جانب. و كان فيها قسط الذهب الذى فيه المن و عصا هارون التى أفرخت لوحا العهد.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E81550-D3D4-4369-B589-F7D65F3BEACD}"/>
              </a:ext>
            </a:extLst>
          </p:cNvPr>
          <p:cNvSpPr txBox="1"/>
          <p:nvPr/>
        </p:nvSpPr>
        <p:spPr>
          <a:xfrm>
            <a:off x="0" y="4358653"/>
            <a:ext cx="9144000" cy="232371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فوقها كان كاروبيم المجد مظلله موضع الإستغفار. هذه التى ليس لنا أن نتكلم عنها بالتفصيل. فهذه لما تُصنع هكذا تدخلُ الكهنه إلى القبه الاولى فى كل حين لإتمام الخدمه. أما القبه الثانيهُ فيدخلها رئيس الأحبار وحده مره فى كل سنه و ليس بغير دم الذى كان يقدمه عن نفسه و عن جهالات الشعب و</a:t>
            </a: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يُظهره الروح القدس أن طريق الأقداس لم يظهر بعدُ ما دامت القبه الأولى قائمه . </a:t>
            </a:r>
            <a:endParaRPr kumimoji="0" lang="en-GB"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97393195"/>
      </p:ext>
    </p:extLst>
  </p:cSld>
  <p:clrMapOvr>
    <a:masterClrMapping/>
  </p:clrMapOvr>
</p:sld>
</file>

<file path=ppt/slides/slide1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6DF57E-24C2-4AA0-86B7-A71BD7DB308A}"/>
              </a:ext>
            </a:extLst>
          </p:cNvPr>
          <p:cNvSpPr txBox="1"/>
          <p:nvPr/>
        </p:nvSpPr>
        <p:spPr>
          <a:xfrm>
            <a:off x="0" y="4277971"/>
            <a:ext cx="9144000" cy="2677656"/>
          </a:xfrm>
          <a:prstGeom prst="rect">
            <a:avLst/>
          </a:prstGeom>
          <a:noFill/>
        </p:spPr>
        <p:txBody>
          <a:bodyPr vert="horz" rtlCol="0">
            <a:spAutoFit/>
          </a:bodyPr>
          <a:lstStyle/>
          <a:p>
            <a:pPr algn="r" rtl="1">
              <a:defRPr/>
            </a:pP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التى هى رمز هذا الزمان الحاضر الذى فيه كانوا يرفعون القرابين و الذبائح التى لا يُمكنها بالنيه أن تُكملَ من يخدم . إلا بالمطعمِ فقط و المشربِ و غسلات مختلفه التى هى فرائض جسديه وُضِعت إلى زمان التقويم . و اما المسيح فهو قد جاء رئيس كهنه للخيرات العتيده . فبالمسكن الأعظم  و الأكمل غير المصنوع بيد أى الذى ليس من هذه الخليقه . و ليس بدم تيوس و عجول بل بدمهِ بنفسهِ دَخلَ الأقداس مرهً واحدهً فوجد فداءً أبدياً .</a:t>
            </a:r>
            <a:endParaRPr kumimoji="0" lang="en-GB"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00782533"/>
      </p:ext>
    </p:extLst>
  </p:cSld>
  <p:clrMapOvr>
    <a:masterClrMapping/>
  </p:clrMapOvr>
</p:sld>
</file>

<file path=ppt/slides/slide1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الرسول الثانيه (1: 1- 13) </a:t>
            </a:r>
          </a:p>
        </p:txBody>
      </p:sp>
      <p:sp>
        <p:nvSpPr>
          <p:cNvPr id="120835"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الشيخ إلى السيده المختاره و إلى اولادها الذين أنا احبهم بالحق . و لست أنا فقط  بل جميعُ الذين قد عرفوا الحق . من أجل الحق الثابت فينا و سيكون معنا إلى الأبد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تكون النعمه و الرحمه و السلام معنا من الله الآب و من ربنا يسوع المسيح إبن الآب بالحق و المحبه . فرحت جداً لانى وجدتُ من أولادك سالكين فى الحق كما أخذنا وصيه من الآب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222249-45C9-4271-98A3-C5953571E620}"/>
              </a:ext>
            </a:extLst>
          </p:cNvPr>
          <p:cNvSpPr txBox="1"/>
          <p:nvPr/>
        </p:nvSpPr>
        <p:spPr>
          <a:xfrm>
            <a:off x="-215153" y="4345206"/>
            <a:ext cx="9412941"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والآن أطلب منك أيتها السيدهُ . لا كأنى أكتبُ إليك وصيه جديده بل التى  كانت عندنا من البدء أن نُحب بعضنا بعضاً وهذه هى المحبه أن نسلك بحسب وصاياه . هذه هى الوصيه كما سمعتم من البدءِ أن تسلكوا فيها لأن قد جاء إلى العالم مضلون  كثيرون الذين لا يعترفون أن يسوع المسيح قد جاء فى الجسد . هذا هو المُضل و الضد للمسيح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1731016"/>
      </p:ext>
    </p:extLst>
  </p:cSld>
  <p:clrMapOvr>
    <a:masterClrMapping/>
  </p:clrMapOvr>
</p:sld>
</file>

<file path=ppt/slides/slide1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029B5E-FAB1-432C-A9B2-27FE07D74AE0}"/>
              </a:ext>
            </a:extLst>
          </p:cNvPr>
          <p:cNvSpPr txBox="1"/>
          <p:nvPr/>
        </p:nvSpPr>
        <p:spPr>
          <a:xfrm>
            <a:off x="0" y="434520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فأنظروا إلى أنفسكم لئلا تفقدوا ما عملتموه بل تنالوا أجراً تاماً. كل من يتعدى و لا يثبت فى تعليم المسيح فليس له إله . و من يثبت فى تعليم المسيح فهذا له الآب و الإبن . ومن يأتيكم و لا يجىء بهذا التعليم لا تقبلوه من البيت ولا تقولوا له سلام .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819696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BB7870-8AC7-4107-B989-D94D48F7D240}"/>
              </a:ext>
            </a:extLst>
          </p:cNvPr>
          <p:cNvSpPr txBox="1"/>
          <p:nvPr/>
        </p:nvSpPr>
        <p:spPr>
          <a:xfrm>
            <a:off x="0" y="4345206"/>
            <a:ext cx="9144000" cy="243143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فلا يَقهرونكُم أحدٌ فيه مُريداً في التواضع و خدمةِ الملائكةِ التي رآها دائساً عليها مُتكبراً باطلاً من جهةِ فكرهِ الجسدي. وغير متمسكٍ بالرأس الذي منه كلُ الجسدِ مربوط بالعروق و الأوصال و مُتركب فينموا نمواً من اللهِ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9250607"/>
      </p:ext>
    </p:extLst>
  </p:cSld>
  <p:clrMapOvr>
    <a:masterClrMapping/>
  </p:clrMapOvr>
</p:sld>
</file>

<file path=ppt/slides/slide1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ABB574-1647-4A6C-AE26-80E7E64BDCE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من يقول له سلام فهو شريك له فى أعمالهِ الشريره. إذا كان لى كثير لاكتبه إليكم لم أرد ان يكون بورق و حبر لأنى أرجو أن آتى إليكم و أتكلم فماً لفمٍ لكى يكون فرحكم كاملاً يُسلم عليك أولاد أختك المختاره.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63298832"/>
      </p:ext>
    </p:extLst>
  </p:cSld>
  <p:clrMapOvr>
    <a:masterClrMapping/>
  </p:clrMapOvr>
</p:sld>
</file>

<file path=ppt/slides/slide1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itle 1"/>
          <p:cNvSpPr txBox="1">
            <a:spLocks/>
          </p:cNvSpPr>
          <p:nvPr/>
        </p:nvSpPr>
        <p:spPr bwMode="auto">
          <a:xfrm>
            <a:off x="0" y="3765176"/>
            <a:ext cx="9144000" cy="58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 : 1 – 14) </a:t>
            </a:r>
          </a:p>
        </p:txBody>
      </p:sp>
      <p:sp>
        <p:nvSpPr>
          <p:cNvPr id="124931"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الكلام الأول أنشاته يا ثاوفيلس عن جميع ما أبتدأ يسوع يفعلهُ و يعلمُ به إلى اليوم الذى صَعِدَ إلى السماء بعدما أوصى بالروح القدس الرسل الذين اختارهم . الذين ظهر لهم حياً بعدما تألم بآياتٍ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كثيره و هو يَظهر لهم أربعين يوماً . و يتكلم عن ملكوت الله . و فيما هو يأكل معهم أوصاهم أن لا يفارقوا أورشليم بل ينتظروا موعد الآب الذى سمعتموه منى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0BB7F0-B144-4E1E-A7B2-697C66BAFA5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لأن يوحنا عَمدَ بماء و أما أنتم فستُعمدون بالروح القدس . وقد كان هذا ليس بعد أيامٍ كثيرهٍ . أما هم لما إجتمعوا كانوا يسألونه قائلين يارب هل فى هذا الزمان ترد الملكَ إلى إسرائيل . فقال لهم ليس لكم ان تعرفوا الأزمنه و الأوقات التى جعلها الآب تحت سلطانهِ ولكنكم ستنالون قوه متى حل الروح القدس عليكم وتكونون لى شهوداً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8541240"/>
      </p:ext>
    </p:extLst>
  </p:cSld>
  <p:clrMapOvr>
    <a:masterClrMapping/>
  </p:clrMapOvr>
</p:sld>
</file>

<file path=ppt/slides/slide1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2B6AF2-2B7F-4D42-B071-8A547A2AAB02}"/>
              </a:ext>
            </a:extLst>
          </p:cNvPr>
          <p:cNvSpPr txBox="1"/>
          <p:nvPr/>
        </p:nvSpPr>
        <p:spPr>
          <a:xfrm>
            <a:off x="-147918" y="4398994"/>
            <a:ext cx="9345706"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فى أورشليم و فى كل اليهوديه و السامره و إلى أقصى الأرضَ . ولما قال هذا إرتفع و هم ينظرون و أخذته سحابه عن أعينهم . و فيما هم يشخصون و هو صاعد إلى السماء إذا رجلان قد وقف بهم بلباسٍ أبيض و قالا : أيها الرجال الجليليون ما بالكم واقفين تنظرون إلى السماءِ . إن يسوع هذا الذى صَعدَ إلى السماء عنكم هكذا ياتى كما رأيتموه منطلقاً إلى السماء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09940672"/>
      </p:ext>
    </p:extLst>
  </p:cSld>
  <p:clrMapOvr>
    <a:masterClrMapping/>
  </p:clrMapOvr>
</p:sld>
</file>

<file path=ppt/slides/slide1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BC96D1-7323-4CEE-B524-3003A766B3F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رجعوا إلى أورشليم من الجبل الذى يدعى جبل الزيتون الذى هو بالقرب من أورشليم على سفر سبتٍ. ولما دخلوا صعدوا إلى العليهِ التى كانوا يقيمون فيها بطرسُ و يوحنا و يعقوبُ و إندراوسُ و فيلبس و توما</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73193135"/>
      </p:ext>
    </p:extLst>
  </p:cSld>
  <p:clrMapOvr>
    <a:masterClrMapping/>
  </p:clrMapOvr>
</p:sld>
</file>

<file path=ppt/slides/slide1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C6E1F5-B4BA-4085-8049-8E207A1551DD}"/>
              </a:ext>
            </a:extLst>
          </p:cNvPr>
          <p:cNvSpPr txBox="1"/>
          <p:nvPr/>
        </p:nvSpPr>
        <p:spPr>
          <a:xfrm>
            <a:off x="0" y="430345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برثلماوس و متى و يعقوب بن حلفى و سمعان الغيور و يهوذا أخو يعقوب. هؤلاء كلهم كانوا يواظبون بنفس واحدهٍ على الصلوة  مع نساء و مريم أم يسوع و اخوتهُ.</a:t>
            </a:r>
            <a:endParaRPr kumimoji="0" lang="en-GB" sz="2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641833673"/>
      </p:ext>
    </p:extLst>
  </p:cSld>
  <p:clrMapOvr>
    <a:masterClrMapping/>
  </p:clrMapOvr>
</p:sld>
</file>

<file path=ppt/slides/slide1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C56B-7E2A-4852-B47A-E653E715AEA9}"/>
              </a:ext>
            </a:extLst>
          </p:cNvPr>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(14:44، 15 )</a:t>
            </a:r>
          </a:p>
        </p:txBody>
      </p:sp>
      <p:sp>
        <p:nvSpPr>
          <p:cNvPr id="3" name="Content Placeholder 3">
            <a:extLst>
              <a:ext uri="{FF2B5EF4-FFF2-40B4-BE49-F238E27FC236}">
                <a16:creationId xmlns:a16="http://schemas.microsoft.com/office/drawing/2014/main" id="{51E7575F-A2A1-403E-9117-DC54FC421A05}"/>
              </a:ext>
            </a:extLst>
          </p:cNvPr>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وله تسجدُ بنات صور بالهدايا . ويتلقون وجههُ أغنياءُ شعبِ الأرضِ . كل مجد إبنهِ الملكِ من داخلٍ . مشتملهُ متزينهُ بأشكالٍ كثيرهٍ .  </a:t>
            </a:r>
          </a:p>
        </p:txBody>
      </p:sp>
    </p:spTree>
    <p:extLst>
      <p:ext uri="{BB962C8B-B14F-4D97-AF65-F5344CB8AC3E}">
        <p14:creationId xmlns:p14="http://schemas.microsoft.com/office/powerpoint/2010/main" val="1137691937"/>
      </p:ext>
    </p:extLst>
  </p:cSld>
  <p:clrMapOvr>
    <a:masterClrMapping/>
  </p:clrMapOvr>
</p:sld>
</file>

<file path=ppt/slides/slide1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DD2A-0ADC-48B3-BAA4-E8FBBA51DEB9}"/>
              </a:ext>
            </a:extLst>
          </p:cNvPr>
          <p:cNvSpPr>
            <a:spLocks noGrp="1"/>
          </p:cNvSpPr>
          <p:nvPr/>
        </p:nvSpPr>
        <p:spPr bwMode="auto">
          <a:xfrm>
            <a:off x="0" y="1"/>
            <a:ext cx="91440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لوقا البشير (1 :39ـ56)</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2">
            <a:extLst>
              <a:ext uri="{FF2B5EF4-FFF2-40B4-BE49-F238E27FC236}">
                <a16:creationId xmlns:a16="http://schemas.microsoft.com/office/drawing/2014/main" id="{BCAE5B72-7E39-4DDD-ACCE-48E93B56A916}"/>
              </a:ext>
            </a:extLst>
          </p:cNvPr>
          <p:cNvSpPr>
            <a:spLocks noGrp="1"/>
          </p:cNvSpPr>
          <p:nvPr/>
        </p:nvSpPr>
        <p:spPr bwMode="auto">
          <a:xfrm>
            <a:off x="0" y="4343401"/>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justLow" defTabSz="457200" rtl="1" eaLnBrk="1" fontAlgn="base" latinLnBrk="0" hangingPunct="1">
              <a:lnSpc>
                <a:spcPct val="100000"/>
              </a:lnSpc>
              <a:spcBef>
                <a:spcPct val="20000"/>
              </a:spcBef>
              <a:spcAft>
                <a:spcPct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فقامت مريمُ فى تلك الأيام و ذهبت بسرعهٍ إلى الجبل إلى مدينهِ يهوذا. ودخلت بيتَ زكريا و سلمت على اليصبات. وحدث لما سمعت اليصباتُ سلامَ مريمَ تحرك الجنين فى بطنِها وإمتلأت اليصبات من الروح القدس وصرخت بصوتٍ عظيمٍ وقالت</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مباركه انتِ فى النساء ومباركه هى ثمره بطنكِ . فمن أين لى هذا أن تأتى إلى أم ربى. </a:t>
            </a:r>
          </a:p>
        </p:txBody>
      </p:sp>
    </p:spTree>
    <p:extLst>
      <p:ext uri="{BB962C8B-B14F-4D97-AF65-F5344CB8AC3E}">
        <p14:creationId xmlns:p14="http://schemas.microsoft.com/office/powerpoint/2010/main" val="3943519054"/>
      </p:ext>
    </p:extLst>
  </p:cSld>
  <p:clrMapOvr>
    <a:masterClrMapping/>
  </p:clrMapOvr>
</p:sld>
</file>

<file path=ppt/slides/slide1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48BFDD-AFB1-448F-875A-53C319E201C0}"/>
              </a:ext>
            </a:extLst>
          </p:cNvPr>
          <p:cNvSpPr txBox="1"/>
          <p:nvPr/>
        </p:nvSpPr>
        <p:spPr>
          <a:xfrm>
            <a:off x="0" y="4312053"/>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فهوذا حين صار صوت سلامكِ فى أذنى تحرك الجنين بأبتهاج فى بطنى . فطوبى للتى آمنت أن يتم ما قِيل لها من قبل الرب . فقالت مريم تُعظم نفسى الرب وتتهللُ روحى بالله مُخلصى . لأنه نظر إلى أتضاع أمتهِ . فهوذا منذ الآن جميعُ الأجيالِ تُطَوبنى. لأن القدير صَنَعَ بى عظائم وأسمهُ قدوس ورحمته إلى جيل الأجيال لخائفيهِ.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49521640"/>
      </p:ext>
    </p:extLst>
  </p:cSld>
  <p:clrMapOvr>
    <a:masterClrMapping/>
  </p:clrMapOvr>
</p:sld>
</file>

<file path=ppt/slides/slide1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A46027-28AE-4E14-AF58-7DF52D3002E6}"/>
              </a:ext>
            </a:extLst>
          </p:cNvPr>
          <p:cNvSpPr txBox="1"/>
          <p:nvPr/>
        </p:nvSpPr>
        <p:spPr>
          <a:xfrm>
            <a:off x="0" y="430345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صنع قوه بذراعهِ شتت المستكبرين بفكرِ قلوبِهم. أنزلَ الأقوياء عن</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الكراسى ورفع المُتواضعين. أشبع الجياع خيراتٍ. وصرف الأغنياء فارغين. عضدَ إسرائيلَ فتاهُ ليذكر رحمتهَ. كما كلم أباءنا إبراهيم وزرعهُ إلى الأبد. وأقامت مريمُ عندها نحو ثلاثه أشهرٍ و عادت إلى بيتها.</a:t>
            </a:r>
            <a:endParaRPr kumimoji="0" lang="en-GB"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643030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490" name="Title 1"/>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الأولى ( 5 : 12 – 20 )</a:t>
            </a:r>
          </a:p>
        </p:txBody>
      </p:sp>
      <p:sp>
        <p:nvSpPr>
          <p:cNvPr id="19149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كتبتُ إليكم بهذا كي تعلموا أن لكم حياة أبدية أيها المؤمنون باسم الله . و هذه هي الدالة التي لنا عنده انه أن طلبنا شيئاً حسبَ مشيئتهِ يسمعُ لنا . وإن كُنا نرى انه يسمع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لنا كلَّ ما نطلبهُ منه نعلمُ أن لنا الطلباتِ التي طلبناها . إن رأى أحدٌ أخاه أخطأ خطيئة ليست موجبة للموتِ فليُطلب أن تعطى له حياة للذين يُخطئون خطيئة ليست للموتِ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7464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2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0" y="4865021"/>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870353045"/>
      </p:ext>
    </p:extLst>
  </p:cSld>
  <p:clrMapOvr>
    <a:masterClrMapping/>
  </p:clrMapOvr>
</p:sld>
</file>

<file path=ppt/slides/slide1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148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76224755"/>
      </p:ext>
    </p:extLst>
  </p:cSld>
  <p:clrMapOvr>
    <a:masterClrMapping/>
  </p:clrMapOvr>
</p:sld>
</file>

<file path=ppt/slides/slide1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6524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lstStyle/>
          <a:p>
            <a:pPr algn="ctr" rtl="1"/>
            <a:r>
              <a:rPr lang="ar-EG" sz="4400" b="1" u="sng" dirty="0">
                <a:solidFill>
                  <a:srgbClr val="FFC000"/>
                </a:solidFill>
              </a:rPr>
              <a:t>4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21641404"/>
      </p:ext>
    </p:extLst>
  </p:cSld>
  <p:clrMapOvr>
    <a:masterClrMapping/>
  </p:clrMapOvr>
</p:sld>
</file>

<file path=ppt/slides/slide1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7838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6136560"/>
      </p:ext>
    </p:extLst>
  </p:cSld>
  <p:clrMapOvr>
    <a:masterClrMapping/>
  </p:clrMapOvr>
</p:sld>
</file>

<file path=ppt/slides/slide1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982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382283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1499E7-AF73-4286-A018-75A4C4FF9DC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توجدُ خطيئة موجبة للموتِ ليس قولي عن تلك أن يُطلبَ من أجلها . كلُ ظلم فهو خطيئة وتوجدُ خطيئة ليست موجبة للموتِ . نحن نعلمُ أن كلَّ من ولد من اللهِ لا يُخطئُ بل المولودُ من اللهِ يحفظ ذاتهُ و لا يَمسهُ الشريرُ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31931387"/>
      </p:ext>
    </p:extLst>
  </p:cSld>
  <p:clrMapOvr>
    <a:masterClrMapping/>
  </p:clrMapOvr>
</p:sld>
</file>

<file path=ppt/slides/slide1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9428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75011" y="1"/>
            <a:ext cx="1775012" cy="682170"/>
          </a:xfrm>
        </p:spPr>
        <p:txBody>
          <a:bodyPr>
            <a:noAutofit/>
          </a:bodyPr>
          <a:lstStyle/>
          <a:p>
            <a:pPr algn="ctr" rtl="1"/>
            <a:r>
              <a:rPr lang="ar-EG" b="1" u="sng" dirty="0">
                <a:solidFill>
                  <a:srgbClr val="FFC000"/>
                </a:solidFill>
              </a:rPr>
              <a:t>7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556733"/>
      </p:ext>
    </p:extLst>
  </p:cSld>
  <p:clrMapOvr>
    <a:masterClrMapping/>
  </p:clrMapOvr>
</p:sld>
</file>

<file path=ppt/slides/slide1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84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7663014"/>
      </p:ext>
    </p:extLst>
  </p:cSld>
  <p:clrMapOvr>
    <a:masterClrMapping/>
  </p:clrMapOvr>
</p:sld>
</file>

<file path=ppt/slides/slide1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0602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61131581"/>
      </p:ext>
    </p:extLst>
  </p:cSld>
  <p:clrMapOvr>
    <a:masterClrMapping/>
  </p:clrMapOvr>
</p:sld>
</file>

<file path=ppt/slides/slide1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331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بشنس</a:t>
            </a:r>
            <a:endParaRPr lang="en-US" dirty="0"/>
          </a:p>
        </p:txBody>
      </p:sp>
      <p:sp>
        <p:nvSpPr>
          <p:cNvPr id="261123" name="Title 1"/>
          <p:cNvSpPr txBox="1">
            <a:spLocks/>
          </p:cNvSpPr>
          <p:nvPr/>
        </p:nvSpPr>
        <p:spPr bwMode="auto">
          <a:xfrm>
            <a:off x="0" y="3872752"/>
            <a:ext cx="9144000" cy="4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( 32:11 - 12:  1-2 ) </a:t>
            </a:r>
          </a:p>
        </p:txBody>
      </p:sp>
      <p:sp>
        <p:nvSpPr>
          <p:cNvPr id="261124" name="Content Placeholder 3"/>
          <p:cNvSpPr txBox="1">
            <a:spLocks/>
          </p:cNvSpPr>
          <p:nvPr/>
        </p:nvSpPr>
        <p:spPr bwMode="auto">
          <a:xfrm>
            <a:off x="0" y="4345206"/>
            <a:ext cx="9144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ماذا أقولُ أيضاً؟ لأنه يُعوزُني الوقت إن أخبَرت عن جدعون، وباراق، وشَمشُون، ويَفتاحَ، وداود، وصَموئيل، والأنبياء الأُخر، الذين بالإيمان قَهَروا مَمالِك، وعملوا البر، ونالوا المواعيد، وسدُّوا أفواه أُسودٍ، أخمدوا قوَّة النَّار، ونجوا من حدِّ السَّيف، </a:t>
            </a:r>
          </a:p>
        </p:txBody>
      </p:sp>
    </p:spTree>
  </p:cSld>
  <p:clrMapOvr>
    <a:masterClrMapping/>
  </p:clrMapOvr>
  <p:transition spd="slow"/>
</p:sld>
</file>

<file path=ppt/slides/slide1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368EA5-D6E6-413E-BAF7-FB4368D8968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وتقوُّوا في الضَّعف، صاروا أقوياء في الحرب، وهزموا جيوش الغُرباء، أَخَذَت نِساءٌ أمواتَهُنَّ من بعد قيامة . وآخرون ضُربوا مثل الطُّبول ولم يقبلوا إليهم النَّجاة لكى ينالوا القيامة الفاضِلة . وأخرون صُلبوا بالهزء والجلد، ثم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73843516"/>
      </p:ext>
    </p:extLst>
  </p:cSld>
  <p:clrMapOvr>
    <a:masterClrMapping/>
  </p:clrMapOvr>
</p:sld>
</file>

<file path=ppt/slides/slide1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CA2CE9-701C-4BD1-BD25-DA9449FB00F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قُيودٍ أيضاً وحَبس. ورُجموا، ونُشِروا بالمناشِير، وجُرِّبوا، وماتوا بقتل السَّيف، وطافُوا في فراء وجُلودِ مِعزَى، معُوزين مُتضايقين مُتألِّمين، هؤلاء الذين لم يكن العالم يستحقَّهمْ . تائهين في القفار والجبال والمغاير وشقوق الأرض . فهؤلاء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400970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FB4E7A-5C61-4897-A4C3-E82E0DC6AB0C}"/>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نعلم أننا نحن من اللهِ و العالمُ كله قد وضع في الشرير و نعلم أن ابن اللهِ قد جاء و وهب لنا علماً لنعرفَ الإله الحقيقي و نثبتُ في ابنهِ يسوعَ المسيح هذا هو الإلهُ الحقيقيُ و الحياة الأبدية . أيها الأبناءُ احفظوا أنفسكم من الأصنام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14710753"/>
      </p:ext>
    </p:extLst>
  </p:cSld>
  <p:clrMapOvr>
    <a:masterClrMapping/>
  </p:clrMapOvr>
</p:sld>
</file>

<file path=ppt/slides/slide1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969DFB-A395-44E2-AB0C-A63DB737E32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كلُّهُم، شُهِد لهم من قِبل الإيمان، ولم ينالوا الموعد .لأن الله منذ البدء تقدَّم فنظر من أجلنا أمراً مختاراً، لكى لا يُكمَلُوا بدوننا. من أجل هذا نحن أيضاً الذين لنا سحابةُ شهداء هذا مقدارها مُحيطة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13729215"/>
      </p:ext>
    </p:extLst>
  </p:cSld>
  <p:clrMapOvr>
    <a:masterClrMapping/>
  </p:clrMapOvr>
</p:sld>
</file>

<file path=ppt/slides/slide1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667F8D-C1D9-435A-BA71-5D0D4E2F552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بنا، فلنطرح عنَّا كلَّ تكبُّر، والخطيَّة القائمة علينا جداً، وبالصَّبر فلنسعى في الجهاد الموضوع لنا، وننظر إلى رئيس الإيمان ومُكمِّله يسوع، هذا الذي عوض ما كان قُدَّامه من الفرح صبر على الصَّليب واستهان بالعار، وجلس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23938232"/>
      </p:ext>
    </p:extLst>
  </p:cSld>
  <p:clrMapOvr>
    <a:masterClrMapping/>
  </p:clrMapOvr>
</p:sld>
</file>

<file path=ppt/slides/slide1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25B893-6428-49D9-89FE-6A1B3E3CEAEA}"/>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عن يمين عرش الله.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08415519"/>
      </p:ext>
    </p:extLst>
  </p:cSld>
  <p:clrMapOvr>
    <a:masterClrMapping/>
  </p:clrMapOvr>
</p:sld>
</file>

<file path=ppt/slides/slide1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8" name="Title 1"/>
          <p:cNvSpPr txBox="1">
            <a:spLocks/>
          </p:cNvSpPr>
          <p:nvPr/>
        </p:nvSpPr>
        <p:spPr bwMode="auto">
          <a:xfrm>
            <a:off x="0" y="3582005"/>
            <a:ext cx="9144000" cy="76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( 4 : 12 - 19 ) </a:t>
            </a:r>
          </a:p>
        </p:txBody>
      </p:sp>
      <p:sp>
        <p:nvSpPr>
          <p:cNvPr id="26521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لا تَستغرِبوا من البَلوى المُحرِقَة التى تحدث بَينْكُم لأجْلِ تجربتكُم كأنَّهُ أمرٌ غريبٌ قد أصابكُم، بَل كما اشتَرَكتُم في أوجاع المسيح، افرحُوا لكى تَفرحُوا بِابتهاج في استِعلانِ مَجدِهِ أيضا . وإنْ عُيِّرتُم بِاسم </a:t>
            </a:r>
          </a:p>
        </p:txBody>
      </p:sp>
    </p:spTree>
  </p:cSld>
  <p:clrMapOvr>
    <a:masterClrMapping/>
  </p:clrMapOvr>
  <p:transition spd="slow"/>
</p:sld>
</file>

<file path=ppt/slides/slide1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275AE7-3704-4C38-B17F-848E63E8EC1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فَطُوبَى لكُم، لأنَّهُ ذا المَجد والقوَّة وروح اللهِ يَحلُّ عليكُم . فلا يَتألَّم أحَدُكُم كقاتِلٍ أو سارِقٍ أو فاعِل شرٍّ أو كناظِر إلى ما ليسَ لهُ. ولكنْ إنْ كانَ كَمَسيحيٍّ فلا يَخجَلْ، بَل يُمَجِّدُ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62659372"/>
      </p:ext>
    </p:extLst>
  </p:cSld>
  <p:clrMapOvr>
    <a:masterClrMapping/>
  </p:clrMapOvr>
</p:sld>
</file>

<file path=ppt/slides/slide1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DA0918-F6A3-44D4-92EE-4F12ED25600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بهَذا الاِسم .لأنَّهُ الوقتُ لابتِداءِ القَضاءِ من بَيتِ الله . فإنْ كان قد ابتدأ أوَّلاً مِنَّا، فَمَا هى عاقبة الَّذينَ لا يُطِيعُونَ إنجيلَ اللهِ؟ وإنْ كانَ البارُّ بالجَهْدِ يَخلُصُ، فالخاطئُ والمُنافِقُ أينَ يَظهَرانِ؟ فإذاً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99939635"/>
      </p:ext>
    </p:extLst>
  </p:cSld>
  <p:clrMapOvr>
    <a:masterClrMapping/>
  </p:clrMapOvr>
</p:sld>
</file>

<file path=ppt/slides/slide1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59327A-7D84-4194-A169-5601F84FCB6B}"/>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a:t>
            </a: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يَتألَّمونَ آمشِيئةِ اللهِ، فليَستَودِعوا أنفسَهُم لله اِلخالق</a:t>
            </a: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الأمين في عملِ الخيرِ.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16436320"/>
      </p:ext>
    </p:extLst>
  </p:cSld>
  <p:clrMapOvr>
    <a:masterClrMapping/>
  </p:clrMapOvr>
</p:sld>
</file>

<file path=ppt/slides/slide1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9314" name="Title 1"/>
          <p:cNvSpPr txBox="1">
            <a:spLocks/>
          </p:cNvSpPr>
          <p:nvPr/>
        </p:nvSpPr>
        <p:spPr bwMode="auto">
          <a:xfrm>
            <a:off x="0" y="3582005"/>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(23:19-40)</a:t>
            </a:r>
          </a:p>
        </p:txBody>
      </p:sp>
      <p:sp>
        <p:nvSpPr>
          <p:cNvPr id="26931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في ذلك الوقت اضطرابٌ ليس بقليل بسبب الطَّريق، لأن واحداً اسمه ديمتريوس، صائغ فضة صانع هياكل فضة لأرطاميس، كان يُربِّح الصُّنَّاع ربحاً ليس بقليل . فجمعهم مع الصُّنَّاع الآخرين الذين حوله وقال لهم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F91600-BC31-48C4-A97C-857639589CD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"أيُّها الرِّجال أنتم تعرفون أن ربحنا إنَّما هو من هذه الصِّناعة. وأنتم تنظرون وتسمعون أنه ليس من أفسس فقط، بل وحتى من جميع آسيَّا، استمال بولس هذا جمعاً كثيراً قائلا: أن هذه التى تُصنع بالأيادى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15001089"/>
      </p:ext>
    </p:extLst>
  </p:cSld>
  <p:clrMapOvr>
    <a:masterClrMapping/>
  </p:clrMapOvr>
</p:sld>
</file>

<file path=ppt/slides/slide1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58E345-9C72-4482-B15E-DD4BF83BCFC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ليست آلهة. فليس نصيبنا هذا وحده في خطر من أن يحصل في إهانة، بل أيضاً هيكل أرطاميس الآلهه العظيمة  أن يُحسب لا شيء، وإنه سوف تُهدم عظمتها، هيَ التى يعبدها جميع آسيَّا وكل المسكونة".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068198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1"/>
          <p:cNvSpPr txBox="1">
            <a:spLocks/>
          </p:cNvSpPr>
          <p:nvPr/>
        </p:nvSpPr>
        <p:spPr bwMode="auto">
          <a:xfrm>
            <a:off x="0" y="3793877"/>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( 3 : 12 – 21 )</a:t>
            </a:r>
          </a:p>
        </p:txBody>
      </p:sp>
      <p:sp>
        <p:nvSpPr>
          <p:cNvPr id="1966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رأى بطرسُ أجاب الشعبَ أيها الرجالُ الإسرائيليون لماذا تتعجبون من هذا ولماذا تشخصون إلينا . كأننا بقوتنا أو تقوانا صنعنا هذا أن جعلنا هذا يمشى . أن إله إبراهيم وإله اسحق و إله يعقوب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إله آبائنا مَجدَ فتاهُ يسوعَ هذا الذي أسلمتموه انتم و أنكرتموه أمام بيلاطس و هو كان حاكُم بإطلاقهِ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E6495F-CE12-4920-90A3-39F36A2AD7CD}"/>
              </a:ext>
            </a:extLst>
          </p:cNvPr>
          <p:cNvSpPr txBox="1"/>
          <p:nvPr/>
        </p:nvSpPr>
        <p:spPr>
          <a:xfrm>
            <a:off x="0" y="4345206"/>
            <a:ext cx="9144000" cy="286232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سمعوا هذا امتلأوا غضباً، وطفقوا يصرخون قائلين : "عظيمةٌ هى أرطاميس التى لأهل أفسس ". فامتلأت المدينة اضطراباً وجروا جميعاً بنفس واحدة إلى المشهد خاطفين معهم غايوس وأرسترخُس المكدونيَّين، رفيقي بولس في السَّفر. ولمَّا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4455767"/>
      </p:ext>
    </p:extLst>
  </p:cSld>
  <p:clrMapOvr>
    <a:masterClrMapping/>
  </p:clrMapOvr>
</p:sld>
</file>

<file path=ppt/slides/slide1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E8B5E7-D843-4D4C-A1CB-4CD17957D66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كان بولس يريد أن يدخل إلى الجمع، لم يدعه التَّلاميذ . وآخرون من رؤساء المدينة  كانوا أصدقاءه أرسلوا يطلبون إليه أن لا يُسلِّم نفسه إلى المشهد. وآخرون كانوا يصرخون بشيءٍ آخرَ، لأن المحفل كان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67933044"/>
      </p:ext>
    </p:extLst>
  </p:cSld>
  <p:clrMapOvr>
    <a:masterClrMapping/>
  </p:clrMapOvr>
</p:sld>
</file>

<file path=ppt/slides/slide1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09480E-AEF6-4C0D-94F8-AF9FA02D8E7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مُضطرباً، وأكثرهم لا يدرون لأيِّ شيءٍ كانوا قد اجتمعوا. فاجتذب اليهود إسكندر من الجمع، فأشار إسكندر بيده يريد أن يحتجَّ للجمع. فلمَّا عرفوا أنه يهوديٌّ، صار صوتٌ واحدٌ من الجميع صارخين نحو مدَّة ساعتين قائلين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2138119"/>
      </p:ext>
    </p:extLst>
  </p:cSld>
  <p:clrMapOvr>
    <a:masterClrMapping/>
  </p:clrMapOvr>
</p:sld>
</file>

<file path=ppt/slides/slide1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B8FE61-97BF-4881-B985-BC4023EAEB9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"عظيمة هى أرطاميس التى لأهل أفسس ". فلمَّا هدَّأ الكاتب الجمع قال : "أيُّها الرِّجالُ الأفسسيُّون، مَن هو من الناس لا يعرف أن مدينة الأفسسيِّين مُتعبِّدة لأرطاميس العظيمة ولتمثالها الذي هبط من زَفْسَ؟ وليس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2398747"/>
      </p:ext>
    </p:extLst>
  </p:cSld>
  <p:clrMapOvr>
    <a:masterClrMapping/>
  </p:clrMapOvr>
</p:sld>
</file>

<file path=ppt/slides/slide1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D50D63-D11B-4AD3-BA04-5900429A813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أحد يقدر أن يُقاوم هذه الأشياء، فلذا ينبغى أن تكونوا ثابتين ولا تفعلوا شيئاً بخفة . لأنكم أتيتم بهذَيْن الرَّجلين إلى هنا، وهما ليسا سارقي هياكل، ولا مُجدِّفين، على آلهتكم .فإن كان ديمتريوس والصُّنَّاع الذين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37738690"/>
      </p:ext>
    </p:extLst>
  </p:cSld>
  <p:clrMapOvr>
    <a:masterClrMapping/>
  </p:clrMapOvr>
</p:sld>
</file>

<file path=ppt/slides/slide1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720FB7-1A8B-4D05-9F0F-E58347D84B3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معه لهم دعوى على أحدٍ، فإنه تُقام أيَّامٌ للقضاء، ويوجد ولاةٌ، فليرافعوا بعضهم بعضا . وإن كنتم تطلبون شيئاً آخر، فإنه يُقضَى بينكم في محفلٍ شرعي .لأنَّنا في خطر أن نُحاكم من أجل اضطراب هذا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32714079"/>
      </p:ext>
    </p:extLst>
  </p:cSld>
  <p:clrMapOvr>
    <a:masterClrMapping/>
  </p:clrMapOvr>
</p:sld>
</file>

<file path=ppt/slides/slide1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25386C-32F2-48C7-97F5-7B0009AA3B5B}"/>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اليوم. وليس حُجَّةٌ يُمكننا من أجلها أن نُعطِي جواباً عن هذا الشَّغب ". ولمَّا قال هذا صرف المحفل.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6177564"/>
      </p:ext>
    </p:extLst>
  </p:cSld>
  <p:clrMapOvr>
    <a:masterClrMapping/>
  </p:clrMapOvr>
</p:sld>
</file>

<file path=ppt/slides/slide1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( 11:65-12)</a:t>
            </a:r>
          </a:p>
        </p:txBody>
      </p:sp>
      <p:sp>
        <p:nvSpPr>
          <p:cNvPr id="104453"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جُزنا في النَّار والماء . وأخرجتنا إلى الراحة . أَدخل إلى بيتكَ بالمُحرَقات. وأُفيكَ النذورَ التى نَطَقت بها شفَتاي. </a:t>
            </a:r>
          </a:p>
        </p:txBody>
      </p:sp>
    </p:spTree>
  </p:cSld>
  <p:clrMapOvr>
    <a:masterClrMapping/>
  </p:clrMapOvr>
  <p:transition spd="slow"/>
</p:sld>
</file>

<file path=ppt/slides/slide1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200" dirty="0"/>
              <a:t>الإنجيل من بشارة معلمنا </a:t>
            </a:r>
            <a:r>
              <a:rPr lang="ar-EG" sz="4200" dirty="0"/>
              <a:t>متى </a:t>
            </a:r>
            <a:r>
              <a:rPr lang="ar-SA" sz="4200" dirty="0"/>
              <a:t>البشير ( </a:t>
            </a:r>
            <a:r>
              <a:rPr lang="ar-EG" sz="4200" dirty="0"/>
              <a:t>10:18-20</a:t>
            </a:r>
            <a:r>
              <a:rPr lang="ar-SA" sz="4200" dirty="0"/>
              <a:t>)</a:t>
            </a:r>
            <a:endParaRPr lang="en-US" sz="4200" dirty="0"/>
          </a:p>
        </p:txBody>
      </p:sp>
      <p:sp>
        <p:nvSpPr>
          <p:cNvPr id="10650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اُنظروا، إذاً لا تحتقروا أحد هؤلاء الصِّغار، لأني أقول لكم أن ملائكتهم في السَّموات كلَّ حينٍ ينظرون وجه أبي الذي في السَّموات. لأن ابن الإنسان قد جاء ليطلب وليُخلِّص ما قد ضل. ماذا تظنون؟ إن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19CC9B-D06F-4A38-A5BA-2271FF445B3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كان لأحد مئة خروفٍ، وضلَّ واحدٌ منها، أفلا يترك التِّسعة والتِّسعين على الجبال ويذهب ويطلب الضَّالَّ؟ وإذا حصل ووجده، فالحقَّ أقول لكم أنه يفرح به أكثر من التِّسعة والتِّسعين التى لم تَضل . هكذا ليست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146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505B5C-42AC-4671-8579-804E3D4719C5}"/>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إلا لأن يتكلموا أو يسمعوا شيئاً جديداً. فوقف بولس فى وسط بيت القضاء و قال أيها الرجال الأثينيون، أراكم فى كل شىء أنكم متفاضلون فى عبادة الشياطين، لإننى بينما كنت مجتازاً لأنظر  معبوداتكم ، وجدت أيضاً مذبحاً مكتوباً عليه: (الإله المجهول عندنا)، فالذى تعبدونه و أنتم لا تعرفونه هذا أنا أبشركم به. الإله الذى خلق العالم و كل ما فيه.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745847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73F8BE-0B49-4E9A-BE82-8166BE7D71F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انتم فأنكرتم القدوسَ و البارَ و طلبتم أن يُطلقَ لكم رجلٌ قاتلٌ . و رئيسَ الحياةِ  قتلتموه هذا الذي أقامهُ اللهُ من الأمواتِ و نحن شهودٌ لذلك . و بالإيمان باسمِهِ هذا الذي ترونهُ و تعرفونهُ . اسمُهُ الذي ثبتَ و الإيمانُ الذي بواسطتِهِ أعطاه هذه الصحة أمامكُم أجمعين . والآن يا اخوتي أنا اعلم أنكم بجهالةٍ عملتم هذا كما فعل رؤساؤكم أيضاً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21724814"/>
      </p:ext>
    </p:extLst>
  </p:cSld>
  <p:clrMapOvr>
    <a:masterClrMapping/>
  </p:clrMapOvr>
</p:sld>
</file>

<file path=ppt/slides/slide1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8DCDAF-8900-48B4-8476-89BC407E637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مشيئة أبي الذي في السَّموات أن يَهلِك أحد هؤلاء الصِّغار. وإذا أخطأ إليك أخوك فاذهب وعاتبه بينك وبينه وحدكما. إن سمع منك فقد ربحت أخاك. وإن لم يسمع منك، فخذ معك أيضاً واحداً أو اثنين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95466783"/>
      </p:ext>
    </p:extLst>
  </p:cSld>
  <p:clrMapOvr>
    <a:masterClrMapping/>
  </p:clrMapOvr>
</p:sld>
</file>

<file path=ppt/slides/slide1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FB52DC-96D9-4719-BEFE-626948F1ED8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لكى تقوم كلُّ كلمة على فم شاهدين أو ثلاثة. وإن لم يسمع منهم فقل للكنيسة. وإن لم يسمع من الكنيسة فليكن عندك كوثنيٍّ وعشار. الحقَّ أقول لكم: كلُّ ما تربطونه على الأرض يكون مربوطاً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86000621"/>
      </p:ext>
    </p:extLst>
  </p:cSld>
  <p:clrMapOvr>
    <a:masterClrMapping/>
  </p:clrMapOvr>
</p:sld>
</file>

<file path=ppt/slides/slide1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A3DF1E-C813-48CF-9087-6067A021BBE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السَّموات، وكلُّ ما تَحلُونه على الأرض يكون محلولاً في السَّموات. وأقول لكم أيضاً: إن اتَّفق اثنان منكم على الأرض لأي شيءٍ يطلبانه فإنه يكون لهما من عند أبي الذي في السَّموات. لأنه حيثما اجتمعا اثنان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05520482"/>
      </p:ext>
    </p:extLst>
  </p:cSld>
  <p:clrMapOvr>
    <a:masterClrMapping/>
  </p:clrMapOvr>
</p:sld>
</file>

<file path=ppt/slides/slide1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E805CC-4119-4D51-B647-E61B86821365}"/>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أو ثلاثةٌ بِاسمي فهناك أكون في وسطِهم.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13467596"/>
      </p:ext>
    </p:extLst>
  </p:cSld>
  <p:clrMapOvr>
    <a:masterClrMapping/>
  </p:clrMapOvr>
</p:sld>
</file>

<file path=ppt/slides/slide1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627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0217295"/>
      </p:ext>
    </p:extLst>
  </p:cSld>
  <p:clrMapOvr>
    <a:masterClrMapping/>
  </p:clrMapOvr>
</p:sld>
</file>

<file path=ppt/slides/slide1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16126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2" cy="806824"/>
          </a:xfrm>
        </p:spPr>
        <p:txBody>
          <a:bodyPr/>
          <a:lstStyle/>
          <a:p>
            <a:pPr algn="ctr" rtl="1"/>
            <a:r>
              <a:rPr lang="ar-EG" sz="4400" b="1" u="sng" dirty="0">
                <a:solidFill>
                  <a:srgbClr val="FFC000"/>
                </a:solidFill>
              </a:rPr>
              <a:t>12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35495751"/>
      </p:ext>
    </p:extLst>
  </p:cSld>
  <p:clrMapOvr>
    <a:masterClrMapping/>
  </p:clrMapOvr>
</p:sld>
</file>

<file path=ppt/slides/slide1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8612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936721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B33630-4E93-4FE6-8B00-1A5E4CD9996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اللهُ فما قالهُ سابقاً بأفواه جميع أنبيائه أن يتألم مسيحُهُ قد أكملهُ هكذا . فتوبوا و ارجعوا لكي تمحى خطاياكم لكي تأتي أزمنة الراحةِ من وجهِ الرب . و يُرسلُ إليكم الذي سبق و رسمهُ يسوعَ المسيحَ . هذا الذي ينبغي أن السمواتِ تقبلهُ إلى أزمنةٍ و رأسَ كل الأشياءِ التي تكلمَ عنها الله على أفواه أنبيائهِ القديسين منذ الدهر.</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0687864"/>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424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20270"/>
          </a:xfrm>
        </p:spPr>
        <p:txBody>
          <a:bodyPr/>
          <a:lstStyle/>
          <a:p>
            <a:pPr algn="ctr" rtl="1"/>
            <a:r>
              <a:rPr lang="ar-EG" sz="4400" b="1" u="sng" dirty="0">
                <a:solidFill>
                  <a:srgbClr val="FFC000"/>
                </a:solidFill>
              </a:rPr>
              <a:t>14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94698897"/>
      </p:ext>
    </p:extLst>
  </p:cSld>
  <p:clrMapOvr>
    <a:masterClrMapping/>
  </p:clrMapOvr>
</p:sld>
</file>

<file path=ppt/slides/slide1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74424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15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99405497"/>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7647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0"/>
            <a:ext cx="2030506"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6275001"/>
      </p:ext>
    </p:extLst>
  </p:cSld>
  <p:clrMapOvr>
    <a:masterClrMapping/>
  </p:clrMapOvr>
</p:sld>
</file>

<file path=ppt/slides/slide1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334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60039137"/>
      </p:ext>
    </p:extLst>
  </p:cSld>
  <p:clrMapOvr>
    <a:masterClrMapping/>
  </p:clrMapOvr>
</p:sld>
</file>

<file path=ppt/slides/slide1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932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806824"/>
          </a:xfrm>
        </p:spPr>
        <p:txBody>
          <a:bodyPr/>
          <a:lstStyle/>
          <a:p>
            <a:pPr algn="ctr" rtl="1"/>
            <a:r>
              <a:rPr lang="ar-EG" sz="4400" b="1" u="sng" dirty="0">
                <a:solidFill>
                  <a:srgbClr val="FFC000"/>
                </a:solidFill>
              </a:rPr>
              <a:t>18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83792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19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 : 2 و 4 )</a:t>
            </a:r>
          </a:p>
        </p:txBody>
      </p:sp>
      <p:sp>
        <p:nvSpPr>
          <p:cNvPr id="264197" name="Content Placeholder 3"/>
          <p:cNvSpPr txBox="1">
            <a:spLocks/>
          </p:cNvSpPr>
          <p:nvPr/>
        </p:nvSpPr>
        <p:spPr bwMode="auto">
          <a:xfrm>
            <a:off x="0" y="434718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على الصخرةِ رفعتني و أرشدتني . صرت رجائي و بُرجاً حصيناً. لأنك أنت يا اللهُ استمعتَ صلاتي. أعطيت ميراثاً للذين يرهبون اسمك.  </a:t>
            </a:r>
            <a:endPar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234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94934342"/>
      </p:ext>
    </p:extLst>
  </p:cSld>
  <p:clrMapOvr>
    <a:masterClrMapping/>
  </p:clrMapOvr>
</p:sld>
</file>

<file path=ppt/slides/slide1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7048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20 بشنس</a:t>
            </a:r>
            <a:endParaRPr lang="en-US" dirty="0"/>
          </a:p>
        </p:txBody>
      </p:sp>
      <p:sp>
        <p:nvSpPr>
          <p:cNvPr id="51203"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الأولى إلى كورنثوس ( 3 : 4 - 23 )</a:t>
            </a:r>
          </a:p>
        </p:txBody>
      </p:sp>
      <p:sp>
        <p:nvSpPr>
          <p:cNvPr id="51204"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إذا قالَ واحدٌ مِنكم أنا لبولس و آخرٌ أنا لأبولوس أفلستمْ بعدُ جسدِيينَ . فمَن هوَ بولسُ و مَنْ هوَ أبولوس بلْ خادمان آمنتم بواسطتهما . و كما أعطى الربُ لكلِّ واحدٍ . أنا </a:t>
            </a:r>
          </a:p>
        </p:txBody>
      </p:sp>
    </p:spTree>
  </p:cSld>
  <p:clrMapOvr>
    <a:masterClrMapping/>
  </p:clrMapOvr>
  <p:transition spd="slow"/>
</p:sld>
</file>

<file path=ppt/slides/slide1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5AB687-A5D1-46F0-B3E9-CD25D5A52CCD}"/>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غرستُ و أبولوس سقى لكنَّ اللهَ كانَ يُنمِي . إذاً ليسَ الغرسُ شيئاً و لا الساقِي بلْ اللهُ الذي يُنمي . و الغارسُ و الساقي هما واحدٌ . و لكنْ كلُ واحدٍ سيأخذ أجرتهُ بحسبِ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9222938"/>
      </p:ext>
    </p:extLst>
  </p:cSld>
  <p:clrMapOvr>
    <a:masterClrMapping/>
  </p:clrMapOvr>
</p:sld>
</file>

<file path=ppt/slides/slide1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D0986A-7F02-49B9-998C-18447412917F}"/>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تعبـِهِ . فإننا نحنُ شركاءُ عاملانِ للهِ و أنتم فلاحة اللهِ بناءُ اللهِ . حسبَ نعمةِ اللهِ المُعطاة لي كبناءٍ حكيمٍ ماهرٍ . قد وضعتُ أساساً آخرُ يَبني عليهِ . و لكنْ فليَنظرْ كلُ واحدٍ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89019558"/>
      </p:ext>
    </p:extLst>
  </p:cSld>
  <p:clrMapOvr>
    <a:masterClrMapping/>
  </p:clrMapOvr>
</p:sld>
</file>

<file path=ppt/slides/slide1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63FFC0-276C-4502-9639-9FD52F56D70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كيفَ يبني عليهِ . فإنهُ لا يستطيعُ أحدٌ أنْ يضعَ أساساً آخرَ غيرَ الذي وُضِعَ الذي هوَ يسوعُ المسيحُ . و إن كانَ واحدٌ يبني على هذا الأساس ذهباً فضة حجارة كريمة حطباً عُشباً قشاً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3046301"/>
      </p:ext>
    </p:extLst>
  </p:cSld>
  <p:clrMapOvr>
    <a:masterClrMapping/>
  </p:clrMapOvr>
</p:sld>
</file>

<file path=ppt/slides/slide1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71E0CE-DCB5-4226-A581-841950675E8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فسَيُعلنُ عملُ كلِّ واحدٍ . لأنَّ اليومَ سيُظِهرُهُ . لأنه بنارٍ يُستعلنُ . و ستـُمْتحَنُ بنارٍ عملَ كلِّ واحدٍ كيفَ ما هوَ . فمَنْ يُنجسُ هيكلَ اللهِ فسَيُفسدُهُ اللهُ . لأنَّ هيكلَ اللهِ مُقدسٌ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63949678"/>
      </p:ext>
    </p:extLst>
  </p:cSld>
  <p:clrMapOvr>
    <a:masterClrMapping/>
  </p:clrMapOvr>
</p:sld>
</file>

<file path=ppt/slides/slide1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946E3B-25B9-4744-B689-E6453DCDAC0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أنتم هوَ . لا يَغرن أحدٌ نفسَهُ إنْ كانَ أحدٌ يظنُ أنهُ حكيمٌ بينكم في هذا الدهرِ فليصر جاهلاً لكي يَصيرَ حكيماً . لأنَّ حكمة هذا العالمِ جهالة عندَ اللهِ . لأنه مكتوبٌ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95421213"/>
      </p:ext>
    </p:extLst>
  </p:cSld>
  <p:clrMapOvr>
    <a:masterClrMapping/>
  </p:clrMapOvr>
</p:sld>
</file>

<file path=ppt/slides/slide1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9E9C55-6881-4434-9284-1411854C6FF1}"/>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الآخذ الحكماءَ بمكرهِمْ . و أيضاً الربُ يعلمُ أفكارَ الحكماءِ أنها باطلة . فلا يفتخرَن أحدٌ بالناس . فإنَّ كلَّ شيءٍ لكم إنْ كانَ بولسُ أو أبولوسُ أو كيفا ( الصفا ) أو العالمُ أو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36736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8" name="Title 1"/>
          <p:cNvSpPr>
            <a:spLocks noGrp="1"/>
          </p:cNvSpPr>
          <p:nvPr>
            <p:ph type="title"/>
          </p:nvPr>
        </p:nvSpPr>
        <p:spPr bwMode="auto">
          <a:xfrm>
            <a:off x="0" y="0"/>
            <a:ext cx="9144000" cy="6454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900" dirty="0"/>
              <a:t>الإنجيل من بشارة معلمنا لوقا البشير</a:t>
            </a:r>
            <a:r>
              <a:rPr lang="ar-EG" sz="3900" dirty="0"/>
              <a:t> </a:t>
            </a:r>
            <a:r>
              <a:rPr lang="ar-SA" sz="3900" dirty="0"/>
              <a:t>( 14 : 25 – 35 )</a:t>
            </a:r>
            <a:endParaRPr lang="en-US" sz="3900" dirty="0"/>
          </a:p>
        </p:txBody>
      </p:sp>
      <p:sp>
        <p:nvSpPr>
          <p:cNvPr id="265219" name="Content Placeholder 2"/>
          <p:cNvSpPr>
            <a:spLocks noGrp="1"/>
          </p:cNvSpPr>
          <p:nvPr>
            <p:ph idx="4294967295"/>
          </p:nvPr>
        </p:nvSpPr>
        <p:spPr bwMode="auto">
          <a:xfrm>
            <a:off x="0" y="4316507"/>
            <a:ext cx="9144000" cy="25414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Low" eaLnBrk="1" hangingPunct="1">
              <a:buNone/>
            </a:pPr>
            <a:r>
              <a:rPr lang="ar-SA" sz="3200" b="1" dirty="0">
                <a:cs typeface="Times New Roman" panose="02020603050405020304" pitchFamily="18" charset="0"/>
              </a:rPr>
              <a:t>و كان جموعٌ كثيرة سائرين معه فالتفتَ و قال لهم . مَن يأتي إليَّ و لا يُبغضُ أباهُ و أمه و امرأتهُ و أولادهُ و اخوته و أخواتهُ حتى نفسهُ أيضاً فلا يقدر أن يكون لي تلميذاً . و من لا يحملُ صليبه و يَتبعني فلا يُمكنهُ أن يصير لي تلميذاً . فإنه من منكم يُريدُ</a:t>
            </a:r>
            <a:r>
              <a:rPr lang="ar-EG" sz="3200" b="1" dirty="0">
                <a:cs typeface="Times New Roman" panose="02020603050405020304" pitchFamily="18" charset="0"/>
              </a:rPr>
              <a:t> </a:t>
            </a:r>
            <a:r>
              <a:rPr lang="ar-SA" sz="3200" b="1" dirty="0">
                <a:cs typeface="Times New Roman" panose="02020603050405020304" pitchFamily="18" charset="0"/>
              </a:rPr>
              <a:t>أن يَبنى برجاً لفلا يجلسُ أولاً ويحسبُ النفقة و هل عنده ما يُكملهُ . </a:t>
            </a:r>
          </a:p>
        </p:txBody>
      </p:sp>
    </p:spTree>
  </p:cSld>
  <p:clrMapOvr>
    <a:masterClrMapping/>
  </p:clrMapOvr>
  <p:transition spd="slow"/>
</p:sld>
</file>

<file path=ppt/slides/slide1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E3F046-AF72-46F8-9CF3-6EC4B90BC045}"/>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الحياة أو الموتُ أو الأشياءُ الحاضرة أو المستقبلة جميعُها هي لكُمْ . و أنتم للمسيحِ و المسيحُ للهِ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811482"/>
      </p:ext>
    </p:extLst>
  </p:cSld>
  <p:clrMapOvr>
    <a:masterClrMapping/>
  </p:clrMapOvr>
</p:sld>
</file>

<file path=ppt/slides/slide1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( 5 : 5 - 14 )</a:t>
            </a:r>
          </a:p>
        </p:txBody>
      </p:sp>
      <p:sp>
        <p:nvSpPr>
          <p:cNvPr id="5529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كذلك أنتم أيُها الشبانُ اخضعوا للشيوخِ و كونوا جميعاً مُتسربلينَ بالتواضعِ بعضُكم لبعضٍ لأنَّ اللهَ يُقاومُ المُستكبرينَ و يُعطِى نعمة للمِتواضعينَ . فتواضعوا تحتَ يدِ اللهِ القويةِ لكي يَرفعكُمْ في زمانِ الافتقادِ . مُلقينَ كلَّ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813717-4B81-45B2-A532-3FBBE3E5520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هِمكُمْ عليهِ لأنهُ هوَ يعتني بكُم . كونوا مُتيقظينَ  واسهروا لأنَّ إبليسَ عدَّوكم يجولُ كأسدٍ زائرٍ يلتمس مَن يَبتلعهُ . فقاوموه راسخينَ في الإيمانِ عالمينَ آن نفسَ هذهِ الآلامِ تـُجرىَ على  اخوتِكُم الذينَ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36068313"/>
      </p:ext>
    </p:extLst>
  </p:cSld>
  <p:clrMapOvr>
    <a:masterClrMapping/>
  </p:clrMapOvr>
</p:sld>
</file>

<file path=ppt/slides/slide1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0912E4-C64C-49BB-9D96-3853CC6287A8}"/>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العالمِ . و إلهُ كلِّ نعمةٍ الذي دعاكُمْ إلى مَجدِهِ الأبدِّي في المسيحِ يسوعَ بعدَ ما تألمتـُم يسيراً هوَ يُهيئكُم و يُقوِّيكُمْ و يُمكِّنكُمْ . لهُ السلطانُ و المجدُ إلى الآبادِ آمين . بيدِ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5321261"/>
      </p:ext>
    </p:extLst>
  </p:cSld>
  <p:clrMapOvr>
    <a:masterClrMapping/>
  </p:clrMapOvr>
</p:sld>
</file>

<file path=ppt/slides/slide1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6F5A50-5130-42DD-ABB5-3EDA21DB620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سلوانسَ الأخِ الأمينِ كما أظنُ كتبتُ إليكم بكلماتٍ قليلةٍ . واعظاً و شاهداً أن هذهِ هي نعمة اللهِ بالحقِّ التي فيها تقومون . تـُسلمُ عليكم الصديقة المُختارة التي في بابلَ ( بمصر ) و مرقسُ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66269812"/>
      </p:ext>
    </p:extLst>
  </p:cSld>
  <p:clrMapOvr>
    <a:masterClrMapping/>
  </p:clrMapOvr>
</p:sld>
</file>

<file path=ppt/slides/slide1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0E7FC5-E794-4453-B616-8F5D450FEE0B}"/>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ابني . سلموا بعضُكم على بعضٍ بقبلةِ المحبةِ . السلامُ لكُم جميعاً أيُها الذينَ في المسيحِ يسوعَ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60825015"/>
      </p:ext>
    </p:extLst>
  </p:cSld>
  <p:clrMapOvr>
    <a:masterClrMapping/>
  </p:clrMapOvr>
</p:sld>
</file>

<file path=ppt/slides/slide1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(18 : 24-19 : 6 )</a:t>
            </a:r>
          </a:p>
        </p:txBody>
      </p:sp>
      <p:sp>
        <p:nvSpPr>
          <p:cNvPr id="6041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كانَ يُوجدُ يهوديٌ اسمه أبولوس إسكندري الجـِنس رجلٌ فصيحٌ قدُمَ إلى أفسسَ مُقتدرٌ في الكتبِ . هذا كان  تلميذاً لطريقةِ الربِّ و كانَ و هوَ حارٌ بالروحِ يَتكلمُ و يُعلمُ بتدقيقٍ ما يَختصُ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056097-B475-46A2-91F6-016F212374F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بيسوعَ عارفاً مَعمودية يوحنا فقط . و ابتدأ أبولوس يُجاهر في المجمعِ . فلما سَمِعهُ بريسكلا و أكيلا قبلاه إليهما و عَلمَاه طريقَ اللهِ بأكثرِ تدقيقٍ . و إذ كانَ يُريدُ أن ينطلقَ إلى إخائية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61191775"/>
      </p:ext>
    </p:extLst>
  </p:cSld>
  <p:clrMapOvr>
    <a:masterClrMapping/>
  </p:clrMapOvr>
</p:sld>
</file>

<file path=ppt/slides/slide1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69857F-A1B3-4285-A1B3-A3A03BF8546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حضوا الاخوة و كتبوا للتلاميذِ أنْ يَقبلوه . فلما جاءَ هذا نفعَ المُؤمنينَ كثيراً بالنعمةِ . لأنه كانَ يُفحمُ اليهودَ باشتدادٍ جهراً مُبيناً لهم من الكتبِ أنَّ المسيحَ هوَ يسوعُ . فحدث أن كان أبولوس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98371990"/>
      </p:ext>
    </p:extLst>
  </p:cSld>
  <p:clrMapOvr>
    <a:masterClrMapping/>
  </p:clrMapOvr>
</p:sld>
</file>

<file path=ppt/slides/slide1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D705CE-4599-4875-ACA0-104FCBD3D1D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كورنثوس أنَّ بولسَ بعدما اجتاز في النواحِي العاليةِ لكي يأتي إلى أفسس وَجدَ تلاميذاً . فقالَ لهم هل قبلتم الروحَ القدسَ لما آمنتم. قالوا لهُ ولا سمِعنا أنهُ يُوجدُ روحٌ قدسٌ . فقالَ لهم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713575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8B3FD-F429-4377-85FB-F1BCF18B403D}"/>
              </a:ext>
            </a:extLst>
          </p:cNvPr>
          <p:cNvSpPr txBox="1"/>
          <p:nvPr/>
        </p:nvSpPr>
        <p:spPr>
          <a:xfrm>
            <a:off x="1" y="4385986"/>
            <a:ext cx="9144000" cy="218521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لئلا يضعَ الأساس و لا يقدرُ أن يكملهُ فيبتدئُ جميعُ الناظرين يهزأون به . قائلين أن هذا الرجل ابتدأ يبنى و لم يَقدر أن يكملهُ . أو أي ملكٍ يمضى إلى محاربةِ ملكٍ آخرَ أفلا يجلسُ أولاً و يتشاورُ هل يقدرُ أن يُلاقي بعشرةِ آلافٍ الذي يَأتي عليه بعشرين آلفاً . </a:t>
            </a:r>
            <a:endParaRPr kumimoji="0" lang="en-GB" sz="3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117192"/>
      </p:ext>
    </p:extLst>
  </p:cSld>
  <p:clrMapOvr>
    <a:masterClrMapping/>
  </p:clrMapOvr>
</p:sld>
</file>

<file path=ppt/slides/slide1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FAB56B-72FF-4B50-8B09-00DFCA66C82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فبماذا اعتمدتمْ . فقالوا بمعموديةِ يوحنا . فقالَ بولسُ أنَّ يوحنا عَمَّدَ الشعبَ بمعموديةِ التوبةِ قائلاً أن يؤمنوا بالذي يأتي بَعدَهُ أي بيسوعَ فلما سَمِعوا اعتمدوا باسمِ الربِّ يسوعَ . و لما وَضعَ بولسُ يَدهُ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05366010"/>
      </p:ext>
    </p:extLst>
  </p:cSld>
  <p:clrMapOvr>
    <a:masterClrMapping/>
  </p:clrMapOvr>
</p:sld>
</file>

<file path=ppt/slides/slide1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22234C-85A7-4596-AE7B-91E9603B0C26}"/>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عليهم حلَّ الروحُ القدسُ عليهم . فطفقوا يَنطقونَ بألسنةٍ و يتنبأونَ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37192243"/>
      </p:ext>
    </p:extLst>
  </p:cSld>
  <p:clrMapOvr>
    <a:masterClrMapping/>
  </p:clrMapOvr>
</p:sld>
</file>

<file path=ppt/slides/slide1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0F56-D150-4E5C-BB35-DF7679DCB490}"/>
              </a:ext>
            </a:extLst>
          </p:cNvPr>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( 36 : 28 )</a:t>
            </a:r>
          </a:p>
        </p:txBody>
      </p:sp>
      <p:sp>
        <p:nvSpPr>
          <p:cNvPr id="3" name="Content Placeholder 3">
            <a:extLst>
              <a:ext uri="{FF2B5EF4-FFF2-40B4-BE49-F238E27FC236}">
                <a16:creationId xmlns:a16="http://schemas.microsoft.com/office/drawing/2014/main" id="{0305356B-9DDE-44AD-A676-B08525F27B31}"/>
              </a:ext>
            </a:extLst>
          </p:cNvPr>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فمُ الصدِّيقِ يتلو الحكمة . و لسانـُهُ يَنطقُ بالحكِمَ : ناموسُ اللهِ في قلبـِهِ . و لا تتعرقلُ خطواتـُهُ .  </a:t>
            </a:r>
          </a:p>
        </p:txBody>
      </p:sp>
    </p:spTree>
    <p:extLst>
      <p:ext uri="{BB962C8B-B14F-4D97-AF65-F5344CB8AC3E}">
        <p14:creationId xmlns:p14="http://schemas.microsoft.com/office/powerpoint/2010/main" val="2072542268"/>
      </p:ext>
    </p:extLst>
  </p:cSld>
  <p:clrMapOvr>
    <a:masterClrMapping/>
  </p:clrMapOvr>
</p:sld>
</file>

<file path=ppt/slides/slide1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570C-B13E-473F-AD74-776FD3469933}"/>
              </a:ext>
            </a:extLst>
          </p:cNvPr>
          <p:cNvSpPr>
            <a:spLocks noGrp="1"/>
          </p:cNvSpPr>
          <p:nvPr/>
        </p:nvSpPr>
        <p:spPr bwMode="auto">
          <a:xfrm>
            <a:off x="0" y="-26893"/>
            <a:ext cx="9144000" cy="72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39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لوقا البشير ( 16 : 1-12 )</a:t>
            </a:r>
            <a:endParaRPr kumimoji="0" lang="en-US" sz="39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FA5AEC7F-F1DC-42B6-96C2-EA774B82404A}"/>
              </a:ext>
            </a:extLst>
          </p:cNvPr>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قالَ أيضاً لتلاميذِهِ كانَ إنسانٌ غنيٌ لهُ وكيلٌ فوُشي بهِ إليهِ بأنهُ يُبذرُ أموالهُ . فدعاهُ و قالَ لهُ ما هذا الذي اسمَعَهُ عنكَ . اعطنِي حسابَ الوكالةِ . لأنكَ لا تكونُ وكيلاً بعدُ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55654439"/>
      </p:ext>
    </p:extLst>
  </p:cSld>
  <p:clrMapOvr>
    <a:masterClrMapping/>
  </p:clrMapOvr>
</p:sld>
</file>

<file path=ppt/slides/slide1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34C55D-3062-4CA9-8474-BA9FE6E43E4F}"/>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فقالَ الوكيلُ في نفسِهِ ماذا أفعلُ . سيدِي يأخذ منِّي الوكالة . و لستُ أستطيعُ  أنْ أنقـُبَ واستحِى آنْ اسألَ صدقة . قد علمتُ ماذا أصنعُ حتى إذا عُزلتُ عن الوكالةِ يقبلوني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62668444"/>
      </p:ext>
    </p:extLst>
  </p:cSld>
  <p:clrMapOvr>
    <a:masterClrMapping/>
  </p:clrMapOvr>
</p:sld>
</file>

<file path=ppt/slides/slide1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A029D5-91C3-4877-9BA3-7CB088FA1C09}"/>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بيوتِهِم . فدعا كلَّ واحدٍ من مَديوني سيدِهِ . و قالَ للأولِ كمْ عليكَ لسِّيدِي . أما هوَ فقالَ مئة قفيزِ ( بثّ) زيتٍ . فقالَ خـُذ صككَ و اجلسْ عاجلاً و اكتبْ ثمانينَ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48482644"/>
      </p:ext>
    </p:extLst>
  </p:cSld>
  <p:clrMapOvr>
    <a:masterClrMapping/>
  </p:clrMapOvr>
</p:sld>
</file>

<file path=ppt/slides/slide1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6FBE0A-EEDC-4E3F-BF7D-2DFF47F4C82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قالَ لآخرٍ كمْ عليكَ . فقالَ مئة كرِّ قمحٍ . فقالَ لهُ خُذ صكَّكَ و اكتبْ ثمانينَ . فمدحَ السيدُ وكيلَ الظلمِ إذ بحكمةٍ صُنعَ . لأنَّ أبناءَ هذا الدهرِ أحكَمَ من أبناءِ النورِ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02711230"/>
      </p:ext>
    </p:extLst>
  </p:cSld>
  <p:clrMapOvr>
    <a:masterClrMapping/>
  </p:clrMapOvr>
</p:sld>
</file>

<file path=ppt/slides/slide1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AD19C0-DC46-4EC9-B33D-BC7AF14298D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جيلِهم . و أنا أقولُ لكم اصنعوا لكُمْ أصدقاءَ بمالِ الظلمِ حتى إذا فـُنيتـُم يَقبلونكُمْ في المظالِ الأبديةِ . الأمينُ في القليلِ يكونُ أميناً أيضاً في الكثيرِ . و الظالمُ في القليلِ ظالمٌ أيضاً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07161800"/>
      </p:ext>
    </p:extLst>
  </p:cSld>
  <p:clrMapOvr>
    <a:masterClrMapping/>
  </p:clrMapOvr>
</p:sld>
</file>

<file path=ppt/slides/slide1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C4CC23-E70E-41B9-B520-66771F3E5E18}"/>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الكثيرِ . فإنْ لم تكونوا أمناءَ في مالِ الظلمِ فمنْ يأتمنكُمْ في الحقِّ . و إنْ لم تكونوا أمناءَ في ما هو للغيرِ فمَن يُعطِيكُم ما هو لكُم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9696918"/>
      </p:ext>
    </p:extLst>
  </p:cSld>
  <p:clrMapOvr>
    <a:masterClrMapping/>
  </p:clrMapOvr>
</p:sld>
</file>

<file path=ppt/slides/slide1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5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E152A-16DA-4908-89E5-59C6484D22F3}"/>
              </a:ext>
            </a:extLst>
          </p:cNvPr>
          <p:cNvSpPr txBox="1"/>
          <p:nvPr/>
        </p:nvSpPr>
        <p:spPr>
          <a:xfrm>
            <a:off x="0" y="4371417"/>
            <a:ext cx="9144000"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إلا فمادام بعيداً منه يُرسلُ شفاعة طالباً سلماً . فهكذا كل واحدٍ منكم أن لم يترك جميع أموالهُ لا يقدرُ أن يصيرَ لي تلميذاً . الملحُ جيدٌ فإن فسدَ الملحُ فبماذا يُملحُ . فلا لأرض</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يَصلحُ و لا لمزبلةٍ بل يُلقى خارجاً . من له أذنان للسمع فليسمع .</a:t>
            </a: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9099351"/>
      </p:ext>
    </p:extLst>
  </p:cSld>
  <p:clrMapOvr>
    <a:masterClrMapping/>
  </p:clrMapOvr>
</p:sld>
</file>

<file path=ppt/slides/slide1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21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85110334"/>
      </p:ext>
    </p:extLst>
  </p:cSld>
  <p:clrMapOvr>
    <a:masterClrMapping/>
  </p:clrMapOvr>
</p:sld>
</file>

<file path=ppt/slides/slide1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3737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lstStyle/>
          <a:p>
            <a:pPr algn="ctr" rtl="1"/>
            <a:r>
              <a:rPr lang="ar-EG" sz="4400" b="1" u="sng" dirty="0">
                <a:solidFill>
                  <a:srgbClr val="FFC000"/>
                </a:solidFill>
              </a:rPr>
              <a:t>22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84531611"/>
      </p:ext>
    </p:extLst>
  </p:cSld>
  <p:clrMapOvr>
    <a:masterClrMapping/>
  </p:clrMapOvr>
</p:sld>
</file>

<file path=ppt/slides/slide1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3966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32212" y="1"/>
            <a:ext cx="2232213" cy="847164"/>
          </a:xfrm>
        </p:spPr>
        <p:txBody>
          <a:bodyPr/>
          <a:lstStyle/>
          <a:p>
            <a:pPr algn="ctr" rtl="1"/>
            <a:r>
              <a:rPr lang="ar-EG" sz="4800" b="1" u="sng" dirty="0">
                <a:solidFill>
                  <a:srgbClr val="FFC000"/>
                </a:solidFill>
              </a:rPr>
              <a:t>23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9667209"/>
      </p:ext>
    </p:extLst>
  </p:cSld>
  <p:clrMapOvr>
    <a:masterClrMapping/>
  </p:clrMapOvr>
</p:sld>
</file>

<file path=ppt/slides/slide1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478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24 بشنس</a:t>
            </a:r>
            <a:endParaRPr lang="en-US"/>
          </a:p>
        </p:txBody>
      </p:sp>
      <p:sp>
        <p:nvSpPr>
          <p:cNvPr id="109571" name="Title 1"/>
          <p:cNvSpPr txBox="1">
            <a:spLocks/>
          </p:cNvSpPr>
          <p:nvPr/>
        </p:nvSpPr>
        <p:spPr bwMode="auto">
          <a:xfrm>
            <a:off x="0" y="3582005"/>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أفسس ( 2 : 1 – 22 ) </a:t>
            </a:r>
          </a:p>
        </p:txBody>
      </p:sp>
      <p:sp>
        <p:nvSpPr>
          <p:cNvPr id="10957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أنتم أيضاً إذ كنتم أمواتاً بزلاتكم و خطاياكم التي سلكتم فيها قبلاً حسب دهر هذا العالم حسب رئيس سلطان الهواء الروح الذي هو يعمل الآن في أبناء المعصية الذين نحن أيضاً جميعاً كنا نسلك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5FB107-EE3B-4C7F-A998-2AEBEE08A40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قبلاً بينهم في شهوات الجسد صانعين مشيئات الجسد و الأفكار القلبية و كنا بالطبيعة أبناء الغضب كالباقين أيضاً و لكن الله الذي هو غني في الرحمة من أجل محبته العظيمة التي أحبنا بها .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13770734"/>
      </p:ext>
    </p:extLst>
  </p:cSld>
  <p:clrMapOvr>
    <a:masterClrMapping/>
  </p:clrMapOvr>
</p:sld>
</file>

<file path=ppt/slides/slide1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6A4D4B-8A90-438A-A86F-4A2B21234F3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نحن أمواتاً بزلاتنا أحيانا بالمسيح . بالنعمة أنتم مخلصون . و أقامنا معه و أجلسنا معه في السمويات في المسيح يسوع لكي يظهر في الدهور الآتية غنى نعمته الفائق باللطف علينا في المسيح يسوع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180143"/>
      </p:ext>
    </p:extLst>
  </p:cSld>
  <p:clrMapOvr>
    <a:masterClrMapping/>
  </p:clrMapOvr>
</p:sld>
</file>

<file path=ppt/slides/slide1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E71E41-5E52-45F1-876D-0B27ED4131E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لأنكم بالنعمة تخلصتم بالإيمان و ذلك ليس منكم . و الكرامة هي الله . ليس من أعمال كي لا يفتخر أحد لأننا نحن خليقته مخلوقين في المسيح يسوع لأعمال صالحة قد سبق الله فأعدها لكي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216538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114094"/>
      </p:ext>
    </p:extLst>
  </p:cSld>
  <p:clrMapOvr>
    <a:masterClrMapping/>
  </p:clrMapOvr>
  <p:transition advClick="0" advTm="0"/>
</p:sld>
</file>

<file path=ppt/slides/slide1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AB0D91-F570-4CA8-A035-4641DC9BAE3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نسلك فيها . لذلك اذكروا أنكم أنتم أيها الأمم قبلاً في الجسد المدعوين غرلة من المدعو ختاناً مصنوعاً باليد في الجسد . إنكم كنتم في ذلك الزمان بدون المسيح أجنبيين عن سيرة إسرائيل و غرباء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62067703"/>
      </p:ext>
    </p:extLst>
  </p:cSld>
  <p:clrMapOvr>
    <a:masterClrMapping/>
  </p:clrMapOvr>
</p:sld>
</file>

<file path=ppt/slides/slide1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E6088C-77D2-459C-B483-8EE36C252C2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عن عهود الموعد لا رجاء لكم و بلا إله في العالم . و لكن الآن في المسيح يسوع أنتم أيها البعيدون قبلاً قد صرتم قريبين بدم المسيح . لأنه هو سلامنا الذي جعل الاثنين واحداً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31139016"/>
      </p:ext>
    </p:extLst>
  </p:cSld>
  <p:clrMapOvr>
    <a:masterClrMapping/>
  </p:clrMapOvr>
</p:sld>
</file>

<file path=ppt/slides/slide1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C61E6F-20E0-4117-B79E-C1ABA0C67C8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نقض الحاجز المتوسط . و أبطل العداوة بجسده . و أبطل ناموس الوصايا في الفرائض لكي يخلق الاثنين في نفسه إنساناً واحداً جديداً صانعاً السلام . و يصالح الاثنين في جسدٍ واحدٍ مع اللهِ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56518662"/>
      </p:ext>
    </p:extLst>
  </p:cSld>
  <p:clrMapOvr>
    <a:masterClrMapping/>
  </p:clrMapOvr>
</p:sld>
</file>

<file path=ppt/slides/slide1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336229-0255-42DA-82F4-FF52B13DCE1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بالصليب قاتلاً العداوة به . فجاء و بشركم بسلام أنتم أيها البعيدين و بسلام أنتم أيها القريبين . لأن به صار لنا كلينا الدخول في روحٍ واحدٍ إلى الآب . فلستم إذاً بعد غرباء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12413791"/>
      </p:ext>
    </p:extLst>
  </p:cSld>
  <p:clrMapOvr>
    <a:masterClrMapping/>
  </p:clrMapOvr>
</p:sld>
</file>

<file path=ppt/slides/slide1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48CCBD-4FF9-4D35-BB4B-C0B028B31F6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نزلاء بل أنتم شركاء وطن القديسين و أهل بيت الله . مبنيين على أساس الرسل و الأنبياء و المسيح يسوع نفسه هو حجر الزاوية . هذا الذي فيه كالبناء مركباً معاً ينمو هيكلاً مُقدساً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06826343"/>
      </p:ext>
    </p:extLst>
  </p:cSld>
  <p:clrMapOvr>
    <a:masterClrMapping/>
  </p:clrMapOvr>
</p:sld>
</file>

<file path=ppt/slides/slide1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2D2131-50C4-4543-A067-60678D896A78}"/>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الرب . الذي فيه أنتم أيضاً مبنيون بالاشتراك معاً مسكناً لله في الروح.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95874825"/>
      </p:ext>
    </p:extLst>
  </p:cSld>
  <p:clrMapOvr>
    <a:masterClrMapping/>
  </p:clrMapOvr>
</p:sld>
</file>

<file path=ppt/slides/slide1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Title 1"/>
          <p:cNvSpPr txBox="1">
            <a:spLocks/>
          </p:cNvSpPr>
          <p:nvPr/>
        </p:nvSpPr>
        <p:spPr bwMode="auto">
          <a:xfrm>
            <a:off x="0" y="3582005"/>
            <a:ext cx="9144000" cy="6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الأولى لمعلمنا يوحنا ( 4 : 7 – 19 )</a:t>
            </a:r>
          </a:p>
        </p:txBody>
      </p:sp>
      <p:sp>
        <p:nvSpPr>
          <p:cNvPr id="114691"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فلنحب بعضنا بعضاً لأن المحبة هي من الله . و كل من يحب فقد وُلد من الله و يعرف الله . و من لا يحب لم يعرف الله لأن الله محبة . بهذا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C3EC19-E02A-444F-A8B9-EB57DF75BBDF}"/>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أظهرت محبة الله فينا . لأن الله قد أرسل ابنه الوحيد إلى العالم لكي يحيا به . في هذا هي المحبة ليست إننا نحن أحببنا الله بل إنه هو أحبنا و أرسل ابنه فداءاً لخطايانا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64918925"/>
      </p:ext>
    </p:extLst>
  </p:cSld>
  <p:clrMapOvr>
    <a:masterClrMapping/>
  </p:clrMapOvr>
</p:sld>
</file>

<file path=ppt/slides/slide1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9745AE-44AD-4230-BB86-3E612C054F4C}"/>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يا أحبائي إن كان الله قد أحبنا هكذا ينبغي لنا أيضاً أن نحب بعضنا بعضاً . الله لم ينظره أحدٌ قط . إن أحببنا بعضنا بعضاً فالله يثبت فينا . و محبته قد تكملت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64686577"/>
      </p:ext>
    </p:extLst>
  </p:cSld>
  <p:clrMapOvr>
    <a:masterClrMapping/>
  </p:clrMapOvr>
</p:sld>
</file>

<file path=ppt/slides/slide1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15DB84-C328-4165-BC28-F83D6CEA0D7D}"/>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فينا . بهذا نعرف أننا نثبت فيه . و هو يثبت فينا لأنه أعطانا من روحه . و نحن قد رأينا و نشهد أن الآب قد أرسل الابن لخلاص العالم . من يعترف أن يسوع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8161359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en-US" sz="4400" b="1" u="sng" dirty="0">
                <a:solidFill>
                  <a:srgbClr val="FFC000"/>
                </a:solidFill>
              </a:rPr>
              <a:t>20</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6415402"/>
      </p:ext>
    </p:extLst>
  </p:cSld>
  <p:clrMapOvr>
    <a:masterClrMapping/>
  </p:clrMapOvr>
</p:sld>
</file>

<file path=ppt/slides/slide1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DB4569-4230-4F21-8B93-DDA26847835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ابن الله فالله يثبت فيه و هو في الله . و نحن قد علمنا و صدقنا المحبة التي لله فينا . الله محبة و من يثبت في المحبة يثبت في الله و الله يثبت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42655564"/>
      </p:ext>
    </p:extLst>
  </p:cSld>
  <p:clrMapOvr>
    <a:masterClrMapping/>
  </p:clrMapOvr>
</p:sld>
</file>

<file path=ppt/slides/slide1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2343BB-A454-4F9E-B569-0B208922B5FD}"/>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فيه . بهذا تكملت المحبة فينا أن نجد دالة في يوم الدينونة . لأنه كما كان ذاك فهكذا نحن أيضاً نكون في هذا العالم . لا خوف في المحبة . بل المحبة الكاملة تطرح الخوف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626953"/>
      </p:ext>
    </p:extLst>
  </p:cSld>
  <p:clrMapOvr>
    <a:masterClrMapping/>
  </p:clrMapOvr>
</p:sld>
</file>

<file path=ppt/slides/slide1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D282A7-6C84-43F9-8B91-7E5092D4861D}"/>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إلى خارج لأن الخوف له عذاب. أما من يخاف فلم يتكمل في المحبة . نحن نحب الله لأنه هو أحبنا أولاً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97593925"/>
      </p:ext>
    </p:extLst>
  </p:cSld>
  <p:clrMapOvr>
    <a:masterClrMapping/>
  </p:clrMapOvr>
</p:sld>
</file>

<file path=ppt/slides/slide1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txBox="1">
            <a:spLocks/>
          </p:cNvSpPr>
          <p:nvPr/>
        </p:nvSpPr>
        <p:spPr bwMode="auto">
          <a:xfrm>
            <a:off x="0" y="3582005"/>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( 7 : 20 – 34 )</a:t>
            </a:r>
          </a:p>
        </p:txBody>
      </p:sp>
      <p:sp>
        <p:nvSpPr>
          <p:cNvPr id="120835"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في ذلك الوقت ولد موسى و كان جميلاً مرضياً عند الله ، هذا رُبي ثلاثة أشهر في بيت أبيه و لما طرح أخذته ابنة فرعون و ربته لنفسها ابناً فتهذب موسى بكل حكمة المصرين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8C0C7E-3D4B-4FE5-83ED-CD538A521E2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كان مقتدراً في كلامه و في أعماله و لما كملت له مدة أربعين سنة خطر على باله أن يفتقد اخوته بني إسرائيل . و إذ رأى واحداً مظلوماً فتحنن عليه و انتقم للمغلوب إذ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79532118"/>
      </p:ext>
    </p:extLst>
  </p:cSld>
  <p:clrMapOvr>
    <a:masterClrMapping/>
  </p:clrMapOvr>
</p:sld>
</file>

<file path=ppt/slides/slide1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0CEC70-E1C0-469A-B377-7FD9A087384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قتل المصري . فظن أن اخوته يفهمون أن الله على يديه يعطيهم خلاصاً. أما هم فلم يفهموا . و في الغد ظهر لآخرين و هم يتخاصمون فوفقهم للصلح قائلاً أنتم رجال أخوة لماذا تظلمون بعضكم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4592195"/>
      </p:ext>
    </p:extLst>
  </p:cSld>
  <p:clrMapOvr>
    <a:masterClrMapping/>
  </p:clrMapOvr>
</p:sld>
</file>

<file path=ppt/slides/slide1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CFEAEF-53D3-4E08-9275-2415EC22C34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بعضاً . فجحده المعتدي على صاحبه قائلاً من أقامك رئيساً أو قاضياً علينا . أتريد أن تقتلني أنت كما قتلت أمس المصري . فهرب موسى بسبب هذه الكلمة و صار غريباً في أرض مديان حيث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10927144"/>
      </p:ext>
    </p:extLst>
  </p:cSld>
  <p:clrMapOvr>
    <a:masterClrMapping/>
  </p:clrMapOvr>
</p:sld>
</file>

<file path=ppt/slides/slide1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CE8916-248F-4334-843E-6440FE5FD9C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ولد له هناك ابنان . و لما كملت أربعون سنة ظهر له ملاك في برية طور سيناء في لهيب نار على عليقة . فلما رأى موسى الرؤية تعجب و فيما هو يتقدم ليتأمل صار صوت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9595268"/>
      </p:ext>
    </p:extLst>
  </p:cSld>
  <p:clrMapOvr>
    <a:masterClrMapping/>
  </p:clrMapOvr>
</p:sld>
</file>

<file path=ppt/slides/slide1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234A6E-6A97-4CD3-A178-0DCA98A9AFA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الرب قائلاً :  " أنا هو إله آبائك إله إبراهيم و إله أسحق و إله يعقوب " فأرتعد موسى و لم يجسر أن يتأمل . فقال له الرب اخلع نعل رجليكَ لأن الموضع الذي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33075044"/>
      </p:ext>
    </p:extLst>
  </p:cSld>
  <p:clrMapOvr>
    <a:masterClrMapping/>
  </p:clrMapOvr>
</p:sld>
</file>

<file path=ppt/slides/slide1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959A37-4787-4A6C-A007-48D6E1EFB2D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أنت واقفٌ عليه هو أرضٌ مقدسة . قد رأيت عياناً مشقة شعبي الذين في مصر و سمعت أنينهم و نزلت لأخلصهم فهلم الآن لأرسلك إلى مصر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50193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889510"/>
      </p:ext>
    </p:extLst>
  </p:cSld>
  <p:clrMapOvr>
    <a:masterClrMapping/>
  </p:clrMapOvr>
  <p:transition advClick="0" advTm="0"/>
</p:sld>
</file>

<file path=ppt/slides/slide1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Title 1"/>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( 104 : 19 – 21 )</a:t>
            </a:r>
          </a:p>
        </p:txBody>
      </p:sp>
      <p:sp>
        <p:nvSpPr>
          <p:cNvPr id="41989"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ضرب كل بكرٍ في أرضهم . و أوائل كل أتعابهم. و فرحت مصر بخروجهم . لأنَّ خوفهم أتى عليهم.  </a:t>
            </a:r>
          </a:p>
        </p:txBody>
      </p:sp>
    </p:spTree>
  </p:cSld>
  <p:clrMapOvr>
    <a:masterClrMapping/>
  </p:clrMapOvr>
  <p:transition spd="slow"/>
</p:sld>
</file>

<file path=ppt/slides/slide1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0" y="1"/>
            <a:ext cx="9144000" cy="73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متى البشير ( 2 : 13 – 23 )</a:t>
            </a:r>
            <a:endParaRPr lang="en-US" sz="4000" dirty="0"/>
          </a:p>
        </p:txBody>
      </p:sp>
      <p:sp>
        <p:nvSpPr>
          <p:cNvPr id="44035" name="Content Placeholder 2"/>
          <p:cNvSpPr>
            <a:spLocks noGrp="1"/>
          </p:cNvSpPr>
          <p:nvPr>
            <p:ph idx="4294967295"/>
          </p:nvPr>
        </p:nvSpPr>
        <p:spPr bwMode="auto">
          <a:xfrm>
            <a:off x="0" y="797860"/>
            <a:ext cx="9144000" cy="143116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4400" b="1" dirty="0">
                <a:cs typeface="Times New Roman" panose="02020603050405020304" pitchFamily="18" charset="0"/>
              </a:rPr>
              <a:t>و لما مضوا و إذ ملاك الرب قد ظهر ليوسف في حلمٍ قائلاً : قمْ خذ الصبي وأمه و اهرب إلى أرض مصر و كن هناك حتى أقول لكَ لأنَّ هيرودس مُزمع أن يَطلب الصبي ليُهلكه . فقام و أخذ الصبي و أمه ليلاً و مضى إلى مصر . وكان هناك إلى وفاة</a:t>
            </a:r>
            <a:r>
              <a:rPr lang="ar-EG" sz="4400" b="1" dirty="0">
                <a:cs typeface="Times New Roman" panose="02020603050405020304" pitchFamily="18" charset="0"/>
              </a:rPr>
              <a:t> </a:t>
            </a:r>
            <a:r>
              <a:rPr lang="ar-SA" sz="4400" b="1" dirty="0">
                <a:cs typeface="Times New Roman" panose="02020603050405020304" pitchFamily="18" charset="0"/>
              </a:rPr>
              <a:t>هيرودس لكي يتم ما قيل من الرب بالنبي القائل من مصر دعوت ابني . حينئذٍ لما رأى هيرودس أن المجوس سخروا به غضبوا جداً . فأرسل و قتل جميع الصبيان الذين في بيت لحم و في كل تخومها من ابن سنتين فما دون بحسب الزمان الذي تحققه من المجوس . حينئذٍ تم ما قيل بأرميا النبي القائل : " صوتٌ سُمع في الرامة بُكاء و نحيب كثير راحيل تبكي على أولادها لا تريد أن تتعزى لأنهم ليسوا بموجودين " . فلما مات هيرودس إذ ملاك الرب قد ظهر في حلم ليوسف في مصر قائلاً : " قم و خذ</a:t>
            </a:r>
            <a:r>
              <a:rPr lang="ar-EG" sz="4400" b="1" dirty="0">
                <a:cs typeface="Times New Roman" panose="02020603050405020304" pitchFamily="18" charset="0"/>
              </a:rPr>
              <a:t> </a:t>
            </a:r>
            <a:r>
              <a:rPr lang="ar-SA" sz="4400" b="1" dirty="0">
                <a:cs typeface="Times New Roman" panose="02020603050405020304" pitchFamily="18" charset="0"/>
              </a:rPr>
              <a:t>الصبي وأمه و اذهب إلى أرض إسرائيل " . فلما سَمع أن أرخلاوس يملك على اليهودية عوضاً عن هيرودس أبيه خاف أن يذهب إلى هناك. و إذ أوحى إليه في حلم ذهب نواحي الجليل . فأتى و سكن في مدينة تدعى ناصرة لكي يتم ما قيل بالأنبياء إنه سيُدعى ناصرياً</a:t>
            </a:r>
            <a:r>
              <a:rPr lang="ar-EG" sz="4400" b="1" dirty="0">
                <a:cs typeface="Times New Roman" panose="02020603050405020304" pitchFamily="18" charset="0"/>
              </a:rPr>
              <a:t>.</a:t>
            </a:r>
            <a:endParaRPr lang="ar-SA" sz="4400" b="1" dirty="0">
              <a:cs typeface="Times New Roman" panose="02020603050405020304" pitchFamily="18" charset="0"/>
            </a:endParaRPr>
          </a:p>
        </p:txBody>
      </p:sp>
    </p:spTree>
  </p:cSld>
  <p:clrMapOvr>
    <a:masterClrMapping/>
  </p:clrMapOvr>
  <p:transition spd="slow"/>
</p:sld>
</file>

<file path=ppt/slides/slide1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9291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25 بشنس</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59650474"/>
      </p:ext>
    </p:extLst>
  </p:cSld>
  <p:clrMapOvr>
    <a:masterClrMapping/>
  </p:clrMapOvr>
</p:sld>
</file>

<file path=ppt/slides/slide1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649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بشنس</a:t>
            </a:r>
            <a:endParaRPr lang="en-US" dirty="0"/>
          </a:p>
        </p:txBody>
      </p:sp>
      <p:sp>
        <p:nvSpPr>
          <p:cNvPr id="138243" name="Title 1"/>
          <p:cNvSpPr txBox="1">
            <a:spLocks/>
          </p:cNvSpPr>
          <p:nvPr/>
        </p:nvSpPr>
        <p:spPr bwMode="auto">
          <a:xfrm>
            <a:off x="0" y="3845858"/>
            <a:ext cx="9144000" cy="49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إلي أهل رومية (10 : 4 – 18)</a:t>
            </a:r>
          </a:p>
        </p:txBody>
      </p:sp>
      <p:sp>
        <p:nvSpPr>
          <p:cNvPr id="13824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لان غاية الناموس هي المسيح للبر لكل من يؤمن. لان موسى يكتب في البر الذي بالناموس ان الانسان الذي يفعلها سيحيا بها. و اما البر الذي بالايمان فيقول هكذا لا تقل في قلبك من يصعد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D6E3DC-079A-413B-83A5-20ADDCFCA66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الى السماء اي ليحدر المسيح. او من يهبط الى الهاوية اي ليصعد المسيح من الاموات. لكن ماذا يقول الكلمة قريبة منك في فمك و في قلبك اي كلمة الايمان التي نكرز بها. لانك ان اعترفت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55648565"/>
      </p:ext>
    </p:extLst>
  </p:cSld>
  <p:clrMapOvr>
    <a:masterClrMapping/>
  </p:clrMapOvr>
</p:sld>
</file>

<file path=ppt/slides/slide1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DC4142-B2B4-4F5C-B91E-CD4287D3CED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بفمك بالرب يسوع و امنت بقلبك ان الله اقامه من الاموات خلصت. لان القلب يؤمن به للبر و الفم يعترف به للخلاص. لان الكتاب يقول كل من يؤمن به لا يخزى. لانه لا فرق بين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7775177"/>
      </p:ext>
    </p:extLst>
  </p:cSld>
  <p:clrMapOvr>
    <a:masterClrMapping/>
  </p:clrMapOvr>
</p:sld>
</file>

<file path=ppt/slides/slide1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C76F53-9D9C-4269-9512-6F6187A429B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اليهودي و اليوناني لان ربا واحدا للجميع غنيا لجميع الذين يدعون به. لان كل من يدعو باسم الرب يخلص. فكيف يدعون بمن لم يؤمنوا به و كيف يؤمنون بمن لم يسمعوا به و كيف يسمعون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0973646"/>
      </p:ext>
    </p:extLst>
  </p:cSld>
  <p:clrMapOvr>
    <a:masterClrMapping/>
  </p:clrMapOvr>
</p:sld>
</file>

<file path=ppt/slides/slide1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F975DC-6223-4A38-8793-22055615B57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بلا كارز. و كيف يكرزون ان لم يرسلوا كما هو مكتوب ما اجمل اقدام المبشرين بالسلام المبشرين بالخيرات. لكن ليس الجميع قد اطاعوا الإنجيل لان اشعياء يقول يا رب من صدق خبرنا. اذا الايمان بالخبر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492151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21 توت</a:t>
            </a:r>
            <a:endParaRPr lang="en-US" dirty="0"/>
          </a:p>
        </p:txBody>
      </p:sp>
      <p:sp>
        <p:nvSpPr>
          <p:cNvPr id="15363" name="Title 1"/>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أهل فيلبى  (1:1–11) </a:t>
            </a:r>
          </a:p>
        </p:txBody>
      </p:sp>
      <p:sp>
        <p:nvSpPr>
          <p:cNvPr id="15364" name="Content Placeholder 3"/>
          <p:cNvSpPr txBox="1">
            <a:spLocks/>
          </p:cNvSpPr>
          <p:nvPr/>
        </p:nvSpPr>
        <p:spPr bwMode="auto">
          <a:xfrm>
            <a:off x="-147918" y="4345206"/>
            <a:ext cx="929191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و تيموثاوس عبدا المسيح يسوع إلى جميع القديسين الذين فى المسيح يسوع الساكنين فى فيلبى مع الأساقفة و الشمامسة . نعمة لكم وسلام من الله أبينا و ربنا يسوع المسيح . أشكر إلهى على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ذكركم الذى أصنعهُ عن جميعكم فى كلَّ حين فى كلَّ أدعيتى لكم جميعاً بفرح . و أقدِّمُ الطلبةَ عن مُشاركتكم إياَّى فى البشرى منذ اليوم الأول إلى الآن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03C927-BB9A-43B1-8649-4631DEDDC254}"/>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الخبر بكلمة الله. لكنني اقول العلهم لم يسمعوا بلى الى كل الارض خرج صوتهم و الى اقاصي المسكونة اقوالهم.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3022058"/>
      </p:ext>
    </p:extLst>
  </p:cSld>
  <p:clrMapOvr>
    <a:masterClrMapping/>
  </p:clrMapOvr>
</p:sld>
</file>

<file path=ppt/slides/slide1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txBox="1">
            <a:spLocks/>
          </p:cNvSpPr>
          <p:nvPr/>
        </p:nvSpPr>
        <p:spPr bwMode="auto">
          <a:xfrm>
            <a:off x="0" y="3582005"/>
            <a:ext cx="9144000" cy="72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الثانية (1 : 12 - 21 )</a:t>
            </a:r>
          </a:p>
        </p:txBody>
      </p:sp>
      <p:sp>
        <p:nvSpPr>
          <p:cNvPr id="142339"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لذلك لا اهمل ان اذكركم دائما بهذه الامور و ان كنتم عالمين و مثبتين في الحق الحاضر. و لكني احسبه حقا ما دمت في هذا المسكن ان انهضكم بالتذكرة. عالما ان خلع مسكني قريب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D8109C-D002-4D57-A8F9-3E660915D17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كما اعلن لي ربنا يسوع المسيح ايضا. فاجتهد ايضا ان تكونوا بعد خروجي تتذكرون كل حين بهذه الامور. لاننا لم نتبع خرافات مصنعة اذ عرفناكم بقوة ربنا يسوع المسيح و مجيئه بل قد كنا معاينين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2351529"/>
      </p:ext>
    </p:extLst>
  </p:cSld>
  <p:clrMapOvr>
    <a:masterClrMapping/>
  </p:clrMapOvr>
</p:sld>
</file>

<file path=ppt/slides/slide1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A644A3-E7C6-4E90-8A01-DE1AA4221D71}"/>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عظمته. لانه اخذ من الله الاب كرامة و مجدا اذ اقبل عليه صوت كهذا من المجد الاسنى هذا هو ابني الحبيب الذي انا سررت به. و نحن سمعنا هذا الصوت مقبلا من السماء اذ كنا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8155452"/>
      </p:ext>
    </p:extLst>
  </p:cSld>
  <p:clrMapOvr>
    <a:masterClrMapping/>
  </p:clrMapOvr>
</p:sld>
</file>

<file path=ppt/slides/slide1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C058D1-416C-4C8B-81F5-2C56549FA7D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معه في الجبل المقدس. و عندنا الكلمة النبوية و هي اثبت التي تفعلون حسنا ان انتبهتم اليها كما الى سراج منير في موضع مظلم الى ان ينفجر النهار و يطلع كوكب الصبح في قلوبكم. عالمين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39712548"/>
      </p:ext>
    </p:extLst>
  </p:cSld>
  <p:clrMapOvr>
    <a:masterClrMapping/>
  </p:clrMapOvr>
</p:sld>
</file>

<file path=ppt/slides/slide1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0ED3CE-DF4A-4F5E-88BF-188B1874A55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هذا اولا ان كل نبوة الكتاب ليست من تفسير خاص. لانه لم تات نبوة قط بمشيئة انسان بل تكلم اناس الله القديسون مسوقين من الروح القدس.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9251278"/>
      </p:ext>
    </p:extLst>
  </p:cSld>
  <p:clrMapOvr>
    <a:masterClrMapping/>
  </p:clrMapOvr>
</p:sld>
</file>

<file path=ppt/slides/slide1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Title 1"/>
          <p:cNvSpPr txBox="1">
            <a:spLocks/>
          </p:cNvSpPr>
          <p:nvPr/>
        </p:nvSpPr>
        <p:spPr bwMode="auto">
          <a:xfrm>
            <a:off x="0" y="358200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(3 : 1 - 16) </a:t>
            </a:r>
          </a:p>
        </p:txBody>
      </p:sp>
      <p:sp>
        <p:nvSpPr>
          <p:cNvPr id="148483"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صعد بطرس و يوحنا معا الى الهيكل في ساعة الصلاة التاسعة. و كان رجل اعرج من بطن امه يحمل كانوا يضعونه كل يوم عند باب الهيكل الذي يقال له الجميل ليسال صدقة من الذين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3A9B2C-7353-4C3B-AB52-A20E2ADD7F6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يدخلون الهيكل. فهذا لما راى بطرس و يوحنا مزمعين ان يدخلا الهيكل سال لياخذ صدقة. فتفرس فيه بطرس مع يوحنا و قال انظر الينا. فلاحظهما منتظرا ان ياخذ منهما شيئا. فقال بطرس ليس لي فضة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24016199"/>
      </p:ext>
    </p:extLst>
  </p:cSld>
  <p:clrMapOvr>
    <a:masterClrMapping/>
  </p:clrMapOvr>
</p:sld>
</file>

<file path=ppt/slides/slide1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06720E-9FC2-44DE-BB5A-539F726D598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لا ذهب و لكن الذي لي فاياه اعطيك باسم يسوع المسيح الناصري قم و امش. و امسكه بيده اليمنى و اقامه ففي الحال تشددت رجلاه و كعباه. فوثب و وقف و صار يمشي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09087101"/>
      </p:ext>
    </p:extLst>
  </p:cSld>
  <p:clrMapOvr>
    <a:masterClrMapping/>
  </p:clrMapOvr>
</p:sld>
</file>

<file path=ppt/slides/slide1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5B3BEC-6CA2-453F-9241-739E889CA41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دخل معهما الى الهيكل و هو يمشي و يطفر و يسبح الله. و ابصره جميع الشعب و هو يمشي و يسبح الله. و عرفوه انه هو الذي كان يجلس لاجل الصدقة على باب الهيكل الجميل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6430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E2649A-24C2-417D-9AE1-5619121932C3}"/>
              </a:ext>
            </a:extLst>
          </p:cNvPr>
          <p:cNvSpPr txBox="1"/>
          <p:nvPr/>
        </p:nvSpPr>
        <p:spPr>
          <a:xfrm>
            <a:off x="0" y="4345206"/>
            <a:ext cx="9144000" cy="246221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هو رب السماء و الأرض، لا يسكن فى هياكل مصنوعة بالأيادى. و لا يُخدم بأيادى الناس و هو غير محتاج إلى شىءٍ إذ هو يعطى الجميع حياةً و نفساً و كل شىء. و خلق كل أمم البشر من واحد ليسكنوا على كل وجه الأرض. وحّد أزمنة مرتبة منذ البدء و حدود مساكنهم.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لكى يطلبوا الله لعلهم يلتمسوه فيجدونه مع أنه غير بعيد عن كل واحد منا.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677545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BFCD59-2D31-42EC-A60D-CF921ADAE70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قلبى واثق بهذا أنَّ الذى قد بدأ فيكم هو  يُكملُ عملاً صالحاً إلى يوم يسوع المسيح . كما أنَّ هذا هو أمر حق علىَّ أن أفتكرَ فيه عنكم لأنكم موضوعين فى قلبى و فى قيودى و فى أحتجاجى و فى صدق البشرى . أذ أنتم جميعاً شركائى فى النعمة . لأن الله شاهد لى كيف أحبكم جميعاً بمراحم يسوع المسيح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47322099"/>
      </p:ext>
    </p:extLst>
  </p:cSld>
  <p:clrMapOvr>
    <a:masterClrMapping/>
  </p:clrMapOvr>
</p:sld>
</file>

<file path=ppt/slides/slide1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AB45BB-6306-427D-9172-A3E28D5947A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فامتلاوا دهشة و حيرة مما حدث له. و بينما كان الرجل الاعرج الذي شفي متمسكا ببطرس و يوحنا تراكض اليهم جميع الشعب الى الرواق الذي يقال له رواق سليمان و هم مندهشون. فلما راى بطرس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73498068"/>
      </p:ext>
    </p:extLst>
  </p:cSld>
  <p:clrMapOvr>
    <a:masterClrMapping/>
  </p:clrMapOvr>
</p:sld>
</file>

<file path=ppt/slides/slide1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06C222-C14B-4B74-BC5B-992CD551146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ذلك اجاب الشعب ايها الرجال الاسرائيليون ما بالكم تتعجبون من هذا و لماذا تشخصون الينا كاننا بقوتنا او تقوانا قد جعلنا هذا يمشي. ان اله ابراهيم و اسحق و يعقوب اله ابائنا مجد فتاه يسوع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41022642"/>
      </p:ext>
    </p:extLst>
  </p:cSld>
  <p:clrMapOvr>
    <a:masterClrMapping/>
  </p:clrMapOvr>
</p:sld>
</file>

<file path=ppt/slides/slide1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F33FC7-0844-407F-97FF-AD9629F18F0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اسلمتموه انتم و انكرتموه امام وجه بيلاطس و هو حاكم باطلاقه. و لكن انتم انكرتم القدوس البار و طلبتم ان يوهب لكم رجل قاتل. و رئيس الحياة قتلتموه الذي اقامه الله من الاموات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50391052"/>
      </p:ext>
    </p:extLst>
  </p:cSld>
  <p:clrMapOvr>
    <a:masterClrMapping/>
  </p:clrMapOvr>
</p:sld>
</file>

<file path=ppt/slides/slide1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1A4A93-952E-4963-8EB3-421AE08C5744}"/>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نحن شهود لذلك. و بالايمان باسمه شدد اسمه هذا الذي تنظرونه و تعرفونه و الايمان الذي بواسطته اعطاه هذه الصحة امام جميعكم.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1372519"/>
      </p:ext>
    </p:extLst>
  </p:cSld>
  <p:clrMapOvr>
    <a:masterClrMapping/>
  </p:clrMapOvr>
</p:sld>
</file>

<file path=ppt/slides/slide1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Title 1"/>
          <p:cNvSpPr txBox="1">
            <a:spLocks/>
          </p:cNvSpPr>
          <p:nvPr/>
        </p:nvSpPr>
        <p:spPr bwMode="auto">
          <a:xfrm>
            <a:off x="0" y="358200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(19 : 1 ، 4)</a:t>
            </a:r>
          </a:p>
        </p:txBody>
      </p:sp>
      <p:sp>
        <p:nvSpPr>
          <p:cNvPr id="52229" name="Content Placeholder 3"/>
          <p:cNvSpPr txBox="1">
            <a:spLocks/>
          </p:cNvSpPr>
          <p:nvPr/>
        </p:nvSpPr>
        <p:spPr bwMode="auto">
          <a:xfrm>
            <a:off x="0" y="4345206"/>
            <a:ext cx="8915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السموات تذيع مجد الله، الفَلك يخبر بعمل يديه، فى كل الأرض خرجت أقوالهم، وإلى أقطار المسكونة بلغت تعاليمهم. </a:t>
            </a:r>
          </a:p>
        </p:txBody>
      </p:sp>
    </p:spTree>
  </p:cSld>
  <p:clrMapOvr>
    <a:masterClrMapping/>
  </p:clrMapOvr>
  <p:transition spd="slow"/>
</p:sld>
</file>

<file path=ppt/slides/slide1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0" y="0"/>
            <a:ext cx="9144000" cy="6454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600" dirty="0"/>
              <a:t>الإنجيل من بشارة معلمنا مار </a:t>
            </a:r>
            <a:r>
              <a:rPr lang="ar-EG" sz="3600" dirty="0"/>
              <a:t>يوحنا</a:t>
            </a:r>
            <a:r>
              <a:rPr lang="ar-SA" sz="3600" dirty="0"/>
              <a:t> البشير (</a:t>
            </a:r>
            <a:r>
              <a:rPr lang="ar-EG" sz="3600" dirty="0"/>
              <a:t>20 : 24 - 31</a:t>
            </a:r>
            <a:r>
              <a:rPr lang="ar-SA" sz="3600" dirty="0"/>
              <a:t> )</a:t>
            </a:r>
            <a:endParaRPr lang="en-US" sz="3600" dirty="0"/>
          </a:p>
        </p:txBody>
      </p:sp>
      <p:sp>
        <p:nvSpPr>
          <p:cNvPr id="54276"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اما توما احد الاثني عشر الذي يقال له التوام فلم يكن معهم حين جاء يسوع. فقال له التلاميذ الاخرون قد راينا الرب فقال لهم ان لم ابصر في يديه اثر المسامير و اضع اصبعي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9FACC2-977E-41B7-AE9F-E96C186CBEDB}"/>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اثر المسامير و اضع يدي في جنبه لا اؤمن. و بعد ثمانية ايام كان تلاميذه ايضا داخلا و توما معهم فجاء يسوع و الابواب مغلقة و وقف في الوسط و قال سلام لكم. ثم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8889081"/>
      </p:ext>
    </p:extLst>
  </p:cSld>
  <p:clrMapOvr>
    <a:masterClrMapping/>
  </p:clrMapOvr>
</p:sld>
</file>

<file path=ppt/slides/slide1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F5D44D-CF1B-48EE-8276-50C44CC5772B}"/>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قال لتوما هات اصبعك الى هنا و ابصر يدي و هات يدك و ضعها في جنبي و لا تكن غير مؤمن بل مؤمنا. اجاب توما و قال له ربي و الهي. قال له يسوع لانك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26588720"/>
      </p:ext>
    </p:extLst>
  </p:cSld>
  <p:clrMapOvr>
    <a:masterClrMapping/>
  </p:clrMapOvr>
</p:sld>
</file>

<file path=ppt/slides/slide1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646807-8928-4A71-8311-09C0C0535671}"/>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رايتني يا توما امنت طوبى للذين امنوا و لم يروا. و ايات اخر كثيرة صنع يسوع قدام تلاميذه لم تكتب في هذا الكتاب. و اما هذه فقد كتبت لتؤمنوا ان يسوع هو المسيح ابن الله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78848326"/>
      </p:ext>
    </p:extLst>
  </p:cSld>
  <p:clrMapOvr>
    <a:masterClrMapping/>
  </p:clrMapOvr>
</p:sld>
</file>

<file path=ppt/slides/slide1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738347-C0C1-45A7-B999-DDF1AB3440DA}"/>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لكي تكون لكم اذا امنتم حياة باسمه.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23647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B99E45-4B61-43DA-8137-AD09C655AF0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هذا الذى من أجله أصلى لكى تزداد محبتكم أيضاً أكثر فأكثر فى المعرفة و فى كلَّ فهمٍ . حتى تمتحنوا ما هو الأنفع لكى تكونوا أطهاراً و تكونوا بغير عثرةٍ فى يوم المسيح . و ممتلئين فى ثمر البرَّ الذى ليسوع المسيح مجداً و كرامة اللهِ.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02059955"/>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6406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27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21537896"/>
      </p:ext>
    </p:extLst>
  </p:cSld>
  <p:clrMapOvr>
    <a:masterClrMapping/>
  </p:clrMapOvr>
</p:sld>
</file>

<file path=ppt/slides/slide1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0723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28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2132508"/>
      </p:ext>
    </p:extLst>
  </p:cSld>
  <p:clrMapOvr>
    <a:masterClrMapping/>
  </p:clrMapOvr>
</p:sld>
</file>

<file path=ppt/slides/slide1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858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29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274906873"/>
      </p:ext>
    </p:extLst>
  </p:cSld>
  <p:clrMapOvr>
    <a:masterClrMapping/>
  </p:clrMapOvr>
</p:sld>
</file>

<file path=ppt/slides/slide1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708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682170"/>
          </a:xfrm>
        </p:spPr>
        <p:txBody>
          <a:bodyPr>
            <a:noAutofit/>
          </a:bodyPr>
          <a:lstStyle/>
          <a:p>
            <a:pPr algn="ctr" rtl="1"/>
            <a:r>
              <a:rPr lang="ar-EG" b="1" u="sng" dirty="0">
                <a:solidFill>
                  <a:srgbClr val="FFC000"/>
                </a:solidFill>
              </a:rPr>
              <a:t>30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85301671"/>
      </p:ext>
    </p:extLst>
  </p:cSld>
  <p:clrMapOvr>
    <a:masterClrMapping/>
  </p:clrMapOvr>
</p:sld>
</file>

<file path=ppt/slides/slide1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783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230157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(2: 7–11)</a:t>
            </a:r>
          </a:p>
        </p:txBody>
      </p:sp>
      <p:sp>
        <p:nvSpPr>
          <p:cNvPr id="18435" name="Content Placeholder 3"/>
          <p:cNvSpPr txBox="1">
            <a:spLocks/>
          </p:cNvSpPr>
          <p:nvPr/>
        </p:nvSpPr>
        <p:spPr bwMode="auto">
          <a:xfrm>
            <a:off x="161364" y="4466229"/>
            <a:ext cx="8821271"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أحبائى لست أكتب إليكم وصية جديدة بل وصية قديمة التى كانت عندكم من البدء فإن الوصية العتيقة هى الكلمة التى سمعتموها . أيضاً وصية جديدة أكتبها إليكم التى الحق كائن فيها و فيكم .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لإن الظلمة قد جازت و النور الحقيقى الآن يُضىء . </a:t>
            </a:r>
            <a:endPar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597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بؤونه</a:t>
            </a:r>
            <a:endParaRPr lang="en-US"/>
          </a:p>
        </p:txBody>
      </p:sp>
      <p:sp>
        <p:nvSpPr>
          <p:cNvPr id="169987"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(11 : 1 - 10) </a:t>
            </a:r>
          </a:p>
        </p:txBody>
      </p:sp>
      <p:sp>
        <p:nvSpPr>
          <p:cNvPr id="169988"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اما الايمان فهو الثقة بما يرجى و الايقان بامور لا ترى. فانه في هذا شهد للقدماء. بالايمان نفهم ان العالمين اتقنت بكلمة الله حتى لم يتكون ما يرى مما هو ظاهر. بالايمان قدم هابيل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EE9F28-EA6B-48B7-80D1-0ADF9D30AAE8}"/>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لله ذبيحة افضل من قايين فيه شهد له انه بار اذ شهد الله لقرابينه و به و ان مات يتكلم بعد. بالايمان نقل اخنوخ لكي لا يرى الموت و لم يوجد لان الله نقله اذ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88159191"/>
      </p:ext>
    </p:extLst>
  </p:cSld>
  <p:clrMapOvr>
    <a:masterClrMapping/>
  </p:clrMapOvr>
</p:sld>
</file>

<file path=ppt/slides/slide1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397A6D-5437-4AEF-AB07-03E6646BA08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قبل نقله شهد له بانه قد ارضى الله. و لكن بدون ايمان لا يمكن ارضاؤه لانه يجب ان الذي ياتي الى الله يؤمن بانه موجود و انه يجازي الذين يطلبونه. بالايمان نوح لما اوحي اليه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8042791"/>
      </p:ext>
    </p:extLst>
  </p:cSld>
  <p:clrMapOvr>
    <a:masterClrMapping/>
  </p:clrMapOvr>
</p:sld>
</file>

<file path=ppt/slides/slide1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69F421-0672-4115-A707-9AE8E0B42E5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عن امور لم تر بعد خاف فبنى فلكا لخلاص بيته فبه دان العالم و صار وارثا للبر الذي حسب الايمان. بالايمان ابراهيم لما دعي اطاع ان يخرج الى المكان الذي كان عتيدا ان ياخذه ميراثا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63189801"/>
      </p:ext>
    </p:extLst>
  </p:cSld>
  <p:clrMapOvr>
    <a:masterClrMapping/>
  </p:clrMapOvr>
</p:sld>
</file>

<file path=ppt/slides/slide1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C99191-DED1-4D55-AF7E-D580A667D85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فخرج و هو لا يعلم الى اين ياتي. بالايمان تغرب في ارض الموعد كانها غريبة ساكنا في خيام مع اسحق و يعقوب الوارثين معه لهذا الموعد عينه. لانه كان ينتظر المدينة التي لها الاساسات التي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9594333"/>
      </p:ext>
    </p:extLst>
  </p:cSld>
  <p:clrMapOvr>
    <a:masterClrMapping/>
  </p:clrMapOvr>
</p:sld>
</file>

<file path=ppt/slides/slide1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2DD749-32E1-40AA-B886-CCD7BB900E8E}"/>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صانعها و بارئها الله.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03427176"/>
      </p:ext>
    </p:extLst>
  </p:cSld>
  <p:clrMapOvr>
    <a:masterClrMapping/>
  </p:clrMapOvr>
</p:sld>
</file>

<file path=ppt/slides/slide1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 : 25 - 2 : 10)</a:t>
            </a:r>
          </a:p>
        </p:txBody>
      </p:sp>
      <p:sp>
        <p:nvSpPr>
          <p:cNvPr id="174083"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اما كلمة الرب فتثبت الى الابد و هذه هي الكلمة التي بشرتم بها. فاطرحوا كل خبث و كل مكر و الرياء و الحسد و كل مذمة.و كاطفال مولودين الان اشتهوا اللبن العقلي العديم الغش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613454-5F72-4350-B92F-7301F6E1409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لكي تنموا به. ان كنتم قد ذقتم ان الرب صالح. الذي اذ تاتون اليه حجرا حيا مرفوضا من الناس و لكن مختار من الله كريم. كونوا انتم ايضا مبنيين كحجارة حية بيتا روحيا كهنوتا مقدسا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90157167"/>
      </p:ext>
    </p:extLst>
  </p:cSld>
  <p:clrMapOvr>
    <a:masterClrMapping/>
  </p:clrMapOvr>
</p:sld>
</file>

<file path=ppt/slides/slide1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E3C01E-6466-4D7A-A61F-C9404B89315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لتقديم ذبائح روحية مقبولة عند الله بيسوع المسيح. لذلك يتضمن ايضا في الكتاب هانذا اضع في صهيون حجر زاوية مختارا كريما و الذي يؤمن به لن يخزى. فلكم انتم الذين تؤمنون الكرامة و اما للذين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595079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5311E9-2676-4C6F-9F72-F9C004CF2F03}"/>
              </a:ext>
            </a:extLst>
          </p:cNvPr>
          <p:cNvSpPr txBox="1"/>
          <p:nvPr/>
        </p:nvSpPr>
        <p:spPr>
          <a:xfrm>
            <a:off x="-13447" y="4398994"/>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يقول أنه فى النور و هو يبغض أخاه فهو إلى الآن فى الظلمة من يحب أخاه يثبت فى النور و ليس فيه عثرة . أما من يبغض أخاه فهو فى الظلام و فى الظلام يسلك و لا يعلم أين يمضى لأن الظلمة قد أعمت عينيه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77108529"/>
      </p:ext>
    </p:extLst>
  </p:cSld>
  <p:clrMapOvr>
    <a:masterClrMapping/>
  </p:clrMapOvr>
</p:sld>
</file>

<file path=ppt/slides/slide1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782D1A-2803-47C4-B2BC-3289F34EE02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يطيعون فالحجر الذي رفضه البناؤون هو قد صار راس الزاوية. و حجر صدمة و صخرة عثرة الذين يعثرون غير طائعين للكلمة الامر الذي جعلوا له. و اما انتم فجنس مختار و كهنوت ملوكي امة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11146436"/>
      </p:ext>
    </p:extLst>
  </p:cSld>
  <p:clrMapOvr>
    <a:masterClrMapping/>
  </p:clrMapOvr>
</p:sld>
</file>

<file path=ppt/slides/slide1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6E68B2-F390-4683-8D0E-BC9B35ED2D6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مقدسة شعب اقتناء لكي تخبروا بفضائل الذي دعاكم من الظلمة الى نوره العجيب. الذين قبلا لم تكونوا شعبا و اما الان فانتم شعب الله الذين كنتم غير مرحومين و اما الان فمرحومون.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35670293"/>
      </p:ext>
    </p:extLst>
  </p:cSld>
  <p:clrMapOvr>
    <a:masterClrMapping/>
  </p:clrMapOvr>
</p:sld>
</file>

<file path=ppt/slides/slide1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(13 : 25 - 33)</a:t>
            </a:r>
          </a:p>
        </p:txBody>
      </p:sp>
      <p:sp>
        <p:nvSpPr>
          <p:cNvPr id="18022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صار يوحنا يكمل سعيه جعل يقول من تظنون اني انا لست انا اياه لكن هوذا ياتي بعدي الذي لست مستحقا ان احل حذاء قدميه. ايها الرجال الاخوة بني جنس ابراهيم و الذين بينكم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5CE8E9-726B-4BCF-B432-146365C87A2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يتقون الله اليكم ارسلت كلمة هذا الخلاص. لان الساكنين في اورشليم و رؤساءهم لم يعرفوا هذا و اقوال الانبياء التي تقرا كل سبت تمموها اذ حكموا عليه. و مع انهم لم يجدوا علة واحدة للموت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8200290"/>
      </p:ext>
    </p:extLst>
  </p:cSld>
  <p:clrMapOvr>
    <a:masterClrMapping/>
  </p:clrMapOvr>
</p:sld>
</file>

<file path=ppt/slides/slide1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441F3E-9E31-4C51-AAC2-231CECEF754C}"/>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طلبوا من بيلاطس ان يقتل. و لما تمموا كل ما كتب عنه انزلوه عن الخشبة و وضعوه في قبر. و لكن الله اقامه من الاموات. و ظهر اياما كثيرة للذين صعدوا معه من الجليل الى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96961547"/>
      </p:ext>
    </p:extLst>
  </p:cSld>
  <p:clrMapOvr>
    <a:masterClrMapping/>
  </p:clrMapOvr>
</p:sld>
</file>

<file path=ppt/slides/slide1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27DFB7-0885-4E0A-AF15-5BF58D86E7F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اورشليم الذين هم شهوده عند الشعب. و نحن نبشركم بالموعد الذي صار لابائنا. ان الله قد اكمل هذا لنا نحن اولادهم اذ اقام يسوع كما هو مكتوب ايضا في المزمور الثاني انت ابني انا اليوم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29138419"/>
      </p:ext>
    </p:extLst>
  </p:cSld>
  <p:clrMapOvr>
    <a:masterClrMapping/>
  </p:clrMapOvr>
</p:sld>
</file>

<file path=ppt/slides/slide1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C9395-09A5-4555-BA7A-8C8039589D80}"/>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ولدتك.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52080292"/>
      </p:ext>
    </p:extLst>
  </p:cSld>
  <p:clrMapOvr>
    <a:masterClrMapping/>
  </p:clrMapOvr>
</p:sld>
</file>

<file path=ppt/slides/slide1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7" name="Title 1"/>
          <p:cNvSpPr txBox="1">
            <a:spLocks/>
          </p:cNvSpPr>
          <p:nvPr/>
        </p:nvSpPr>
        <p:spPr bwMode="auto">
          <a:xfrm>
            <a:off x="0" y="3630706"/>
            <a:ext cx="9144000" cy="71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(34 : 15 ، 20)</a:t>
            </a:r>
          </a:p>
        </p:txBody>
      </p:sp>
      <p:sp>
        <p:nvSpPr>
          <p:cNvPr id="62469"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 عيني الرب على الصديقين، وأذنيه مصغيتان إلى طلبهم. الرب يحفظ جميع عظامهم. وواحدة منها لا تنكسر.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a:t>
            </a:r>
            <a:r>
              <a:rPr lang="ar-EG" sz="4000" dirty="0"/>
              <a:t>متى </a:t>
            </a:r>
            <a:r>
              <a:rPr lang="ar-SA" sz="4000" dirty="0"/>
              <a:t>البشير (11 : 2 - 10)</a:t>
            </a:r>
            <a:endParaRPr lang="en-US" sz="4000" dirty="0"/>
          </a:p>
        </p:txBody>
      </p:sp>
      <p:sp>
        <p:nvSpPr>
          <p:cNvPr id="64516"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اما يوحنا فلما سمع في السجن باعمال المسيح ارسل اثنين من تلاميذه. و قال له انت هو الاتي ام ننتظر اخر. فاجاب يسوع و قال لهما اذهبا و اخبرا يوحنا بما تسمعان و تنظران.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55DC0E-DEF6-4A9C-8D62-A5542D69764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العمي يبصرون و العرج يمشون و البرص يطهرون و الصم يسمعون و الموتى يقومون و المساكين يبشرون. و طوبى لمن لا يعثر في. و بينما ذهب هذان ابتدا يسوع يقول للجموع عن يوحنا ماذا خرجتم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483434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778624"/>
            <a:ext cx="9144000" cy="5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( 19 : 11 – 17 )</a:t>
            </a:r>
          </a:p>
        </p:txBody>
      </p:sp>
      <p:sp>
        <p:nvSpPr>
          <p:cNvPr id="2253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الله يصنع على يدى بولس قوات كثيرة حتى إنه كانوا يأخذون مناديل و خرقاً من على جسده ويضعونها على المرضى فتزول عنهم الأمراض و تخرج الأرواح الشريرة . فأبتدأ قوم من اليهود الطوافين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المعزَّمين أن يُسموا بأسم الرب يسوع على الذين بهم الأرواح الشريرة قائلين : نستحلفكم بالرب يسوع الذى يكرز به بولس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2CAA2B-4CE4-4827-89A0-203D9D030B6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الى البرية لتنظروا اقصبة تحركها الريح. لكن ماذا خرجتم لتنظروا اانسانا لابسا ثيابا ناعمة هوذا الذين يلبسون الثياب الناعمة هم في بيوت الملوك. لكن ماذا خرجتم لتنظروا انبيا نعم اقول لكم و افضل من نبي.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51318146"/>
      </p:ext>
    </p:extLst>
  </p:cSld>
  <p:clrMapOvr>
    <a:masterClrMapping/>
  </p:clrMapOvr>
</p:sld>
</file>

<file path=ppt/slides/slide1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FF4193-8FFB-4086-BC9A-899FEE9A008D}"/>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فان هذا هو الذي كتب عنه ها انا ارسل امام وجهك ملاكي الذي يهيئ طريقك قدامك.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01513002"/>
      </p:ext>
    </p:extLst>
  </p:cSld>
  <p:clrMapOvr>
    <a:masterClrMapping/>
  </p:clrMapOvr>
</p:sld>
</file>

<file path=ppt/slides/slide1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877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8" cy="806824"/>
          </a:xfrm>
        </p:spPr>
        <p:txBody>
          <a:bodyPr/>
          <a:lstStyle/>
          <a:p>
            <a:pPr algn="ctr" rtl="1"/>
            <a:r>
              <a:rPr lang="ar-EG" sz="4400" b="1" u="sng" dirty="0">
                <a:solidFill>
                  <a:srgbClr val="FFC000"/>
                </a:solidFill>
              </a:rPr>
              <a:t>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7573710"/>
      </p:ext>
    </p:extLst>
  </p:cSld>
  <p:clrMapOvr>
    <a:masterClrMapping/>
  </p:clrMapOvr>
</p:sld>
</file>

<file path=ppt/slides/slide1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886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0618762"/>
      </p:ext>
    </p:extLst>
  </p:cSld>
  <p:clrMapOvr>
    <a:masterClrMapping/>
  </p:clrMapOvr>
</p:sld>
</file>

<file path=ppt/slides/slide1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463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4" cy="806824"/>
          </a:xfrm>
        </p:spPr>
        <p:txBody>
          <a:bodyPr/>
          <a:lstStyle/>
          <a:p>
            <a:pPr algn="ctr" rtl="1"/>
            <a:r>
              <a:rPr lang="ar-EG" sz="4400" b="1" u="sng" dirty="0">
                <a:solidFill>
                  <a:srgbClr val="FFC000"/>
                </a:solidFill>
              </a:rPr>
              <a:t>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37359032"/>
      </p:ext>
    </p:extLst>
  </p:cSld>
  <p:clrMapOvr>
    <a:masterClrMapping/>
  </p:clrMapOvr>
</p:sld>
</file>

<file path=ppt/slides/slide1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3393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6" cy="806824"/>
          </a:xfrm>
        </p:spPr>
        <p:txBody>
          <a:bodyPr>
            <a:normAutofit/>
          </a:bodyPr>
          <a:lstStyle/>
          <a:p>
            <a:pPr algn="ctr" rtl="1"/>
            <a:r>
              <a:rPr lang="ar-EG" b="1" u="sng" dirty="0">
                <a:solidFill>
                  <a:srgbClr val="FFC000"/>
                </a:solidFill>
              </a:rPr>
              <a:t>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897211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32338D-311A-49D9-B6D2-9341ED128F98}"/>
              </a:ext>
            </a:extLst>
          </p:cNvPr>
          <p:cNvSpPr txBox="1"/>
          <p:nvPr/>
        </p:nvSpPr>
        <p:spPr>
          <a:xfrm>
            <a:off x="-107576" y="4345206"/>
            <a:ext cx="925157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سبعة بنين لواحد يُدعى سكاوا يهودى رئيس كهنة يفعلون هذا. فأجاب الروح الشرير و قال لهم : و أما يسوع فأنا أعرفه ، و بولس أنا أعلمه و أما أنتم فمن أنتم ؟ . فوثب عليهم الرجل الذى كان به الروح الشرير فتسلط عليهم وقوى عليهم حتى هربوا من ذلك البيت عراه مشدوخى الرؤوس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8888993"/>
      </p:ext>
    </p:extLst>
  </p:cSld>
  <p:clrMapOvr>
    <a:masterClrMapping/>
  </p:clrMapOvr>
</p:sld>
</file>

<file path=ppt/slides/slide1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8753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56084634"/>
      </p:ext>
    </p:extLst>
  </p:cSld>
  <p:clrMapOvr>
    <a:masterClrMapping/>
  </p:clrMapOvr>
</p:sld>
</file>

<file path=ppt/slides/slide1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6729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9" cy="806824"/>
          </a:xfrm>
        </p:spPr>
        <p:txBody>
          <a:bodyPr/>
          <a:lstStyle/>
          <a:p>
            <a:pPr algn="ctr" rtl="1"/>
            <a:r>
              <a:rPr lang="ar-EG" sz="4800" b="1" u="sng" dirty="0">
                <a:solidFill>
                  <a:srgbClr val="FFC000"/>
                </a:solidFill>
              </a:rPr>
              <a:t>8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2"/>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24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37564109"/>
      </p:ext>
    </p:extLst>
  </p:cSld>
  <p:clrMapOvr>
    <a:masterClrMapping/>
  </p:clrMapOvr>
</p:sld>
</file>

<file path=ppt/slides/slide1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2730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779928"/>
          </a:xfrm>
        </p:spPr>
        <p:txBody>
          <a:bodyPr>
            <a:normAutofit/>
          </a:bodyPr>
          <a:lstStyle/>
          <a:p>
            <a:pPr algn="ctr" rtl="1"/>
            <a:r>
              <a:rPr lang="ar-EG" b="1" u="sng" dirty="0">
                <a:solidFill>
                  <a:srgbClr val="FFC000"/>
                </a:solidFill>
              </a:rPr>
              <a:t>9 بؤونه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8578876"/>
      </p:ext>
    </p:extLst>
  </p:cSld>
  <p:clrMapOvr>
    <a:masterClrMapping/>
  </p:clrMapOvr>
</p:sld>
</file>

<file path=ppt/slides/slide1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360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10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73613584"/>
      </p:ext>
    </p:extLst>
  </p:cSld>
  <p:clrMapOvr>
    <a:masterClrMapping/>
  </p:clrMapOvr>
</p:sld>
</file>

<file path=ppt/slides/slide1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8162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399" cy="847164"/>
          </a:xfrm>
        </p:spPr>
        <p:txBody>
          <a:bodyPr/>
          <a:lstStyle/>
          <a:p>
            <a:pPr algn="ctr" rtl="1"/>
            <a:r>
              <a:rPr lang="ar-EG" sz="4800" b="1" u="sng" dirty="0">
                <a:solidFill>
                  <a:srgbClr val="FFC000"/>
                </a:solidFill>
              </a:rPr>
              <a:t>11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56855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8225F3-8A6B-4FF7-B9CD-A5B4011EAF2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صار هذا ظاهراً لجميع اليهود و اليونانيين الساكنين فى أفسس فوقع خوفاً على جميعهم ، و كان اسم الرب يسوع يتعظم .  </a:t>
            </a:r>
            <a:endParaRPr kumimoji="0" lang="en-GB"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3924940"/>
      </p:ext>
    </p:extLst>
  </p:cSld>
  <p:clrMapOvr>
    <a:masterClrMapping/>
  </p:clrMapOvr>
</p:sld>
</file>

<file path=ppt/slides/slide1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87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rPr>
              <a:t>12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4433661"/>
      </p:ext>
    </p:extLst>
  </p:cSld>
  <p:clrMapOvr>
    <a:masterClrMapping/>
  </p:clrMapOvr>
</p:sld>
</file>

<file path=ppt/slides/slide1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145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6" cy="806824"/>
          </a:xfrm>
        </p:spPr>
        <p:txBody>
          <a:bodyPr/>
          <a:lstStyle/>
          <a:p>
            <a:pPr algn="ctr" rtl="1"/>
            <a:r>
              <a:rPr lang="ar-EG" sz="4400" b="1" u="sng" dirty="0">
                <a:solidFill>
                  <a:srgbClr val="FFC000"/>
                </a:solidFill>
              </a:rPr>
              <a:t>13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نسئ</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29475657"/>
      </p:ext>
    </p:extLst>
  </p:cSld>
  <p:clrMapOvr>
    <a:masterClrMapping/>
  </p:clrMapOvr>
</p:sld>
</file>

<file path=ppt/slides/slide1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742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7749567"/>
      </p:ext>
    </p:extLst>
  </p:cSld>
  <p:clrMapOvr>
    <a:masterClrMapping/>
  </p:clrMapOvr>
</p:sld>
</file>

<file path=ppt/slides/slide1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8813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806824"/>
          </a:xfrm>
        </p:spPr>
        <p:txBody>
          <a:bodyPr/>
          <a:lstStyle/>
          <a:p>
            <a:pPr algn="ctr" rtl="1"/>
            <a:r>
              <a:rPr lang="ar-EG" sz="4400" b="1" u="sng" dirty="0">
                <a:solidFill>
                  <a:srgbClr val="FFC000"/>
                </a:solidFill>
              </a:rPr>
              <a:t>15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284367"/>
      </p:ext>
    </p:extLst>
  </p:cSld>
  <p:clrMapOvr>
    <a:masterClrMapping/>
  </p:clrMapOvr>
</p:sld>
</file>

<file path=ppt/slides/slide1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9672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Title 1"/>
          <p:cNvSpPr>
            <a:spLocks noGrp="1"/>
          </p:cNvSpPr>
          <p:nvPr>
            <p:ph type="title"/>
          </p:nvPr>
        </p:nvSpPr>
        <p:spPr bwMode="auto">
          <a:xfrm>
            <a:off x="-1936376" y="19050"/>
            <a:ext cx="193637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بؤونة</a:t>
            </a:r>
            <a:endParaRPr lang="en-US" dirty="0"/>
          </a:p>
        </p:txBody>
      </p:sp>
      <p:sp>
        <p:nvSpPr>
          <p:cNvPr id="316419"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32:11 ،،،1:12-2</a:t>
            </a:r>
          </a:p>
        </p:txBody>
      </p:sp>
      <p:sp>
        <p:nvSpPr>
          <p:cNvPr id="31642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ماذا أقولُ أيضاً لأنه يُعوزني الوقتُ إن أخبرتُ عن جدعونَ و باراقَ و شمشونَ و يفتاحَ وداودَ و صموئيلَ و الأنبياءِ الأخر. الذين بالإيمانِ قهروا ممالكَ و عملوا البَّر و نالوا مواعيدَ و سدوا أفواهَ أسودٍ و أخمدوا قوة النار و نجوا من حدَّ السيف</a:t>
            </a: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( 15 : 11،10 )</a:t>
            </a:r>
          </a:p>
        </p:txBody>
      </p:sp>
      <p:sp>
        <p:nvSpPr>
          <p:cNvPr id="8197"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لأنك لا تترك نفس فى الجحيم. و لا تدع صفيك أن يرى فساداً. قد عرفتنى طرق الحياة . تملأنى فرحاً من وجهك . </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047FE-40B8-40AB-A8E3-AF382CCB5887}"/>
              </a:ext>
            </a:extLst>
          </p:cNvPr>
          <p:cNvSpPr txBox="1"/>
          <p:nvPr/>
        </p:nvSpPr>
        <p:spPr>
          <a:xfrm>
            <a:off x="-53788" y="4345206"/>
            <a:ext cx="9197788"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تقووا فى الضعف صاروا أقوياء في الحربِ. و هزموا جيوش الغرباء. أَخذت نساءٌ أمواتهن من بعد قيامةٍ. و آخرون ضُربوا مثل الطبولِ و لم يقبلوا إليهم النجاة لكي ينالوا القيامةَ الفاضلة. و آخرون ُصلبوا بالهزء و الجلدِ ثم في قيودٍ أيضا و حبس.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07316824"/>
      </p:ext>
    </p:extLst>
  </p:cSld>
  <p:clrMapOvr>
    <a:masterClrMapping/>
  </p:clrMapOvr>
</p:sld>
</file>

<file path=ppt/slides/slide1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98DC25-B16B-4951-9FE8-11E37A81157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رُجموا و نشروا بالمناشير و جُرِّبوا و ماتوا بقتلِ السيفِ و طافوا في فراء و جلود معزى. مُعوزينَ مُتضايقينَ مُتألمينَ. هؤلاء الذين لم يكن العالم يستحقهم. تائهين في القفارِ و الجبالِ و المغايرِ و شقوقِ الأرض.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288830686"/>
      </p:ext>
    </p:extLst>
  </p:cSld>
  <p:clrMapOvr>
    <a:masterClrMapping/>
  </p:clrMapOvr>
</p:sld>
</file>

<file path=ppt/slides/slide1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E7F311-EB19-450A-92B4-49C2ED5D502A}"/>
              </a:ext>
            </a:extLst>
          </p:cNvPr>
          <p:cNvSpPr txBox="1"/>
          <p:nvPr/>
        </p:nvSpPr>
        <p:spPr>
          <a:xfrm>
            <a:off x="0" y="4345206"/>
            <a:ext cx="9144000" cy="2492990"/>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فهؤلاء كلهم ُشهدا لهم من قَبلِ الإيمان و لم ينالوا الموعد. لأن الله منذُ البدءِ تقدم فنظر من أجلنا أمراً مختاراً لكي لا يَكْملوا بدوننا. من أجل هذا نحنُ أيضاً الذين  لنا سحابةُ شهداء هذا مقدارها  محيطة بنا فلنطرح عنا كل تكبر و</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09821050"/>
      </p:ext>
    </p:extLst>
  </p:cSld>
  <p:clrMapOvr>
    <a:masterClrMapping/>
  </p:clrMapOvr>
</p:sld>
</file>

<file path=ppt/slides/slide1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CAE940-F263-4C93-8DA5-5DFF061682E3}"/>
              </a:ext>
            </a:extLst>
          </p:cNvPr>
          <p:cNvSpPr txBox="1"/>
          <p:nvPr/>
        </p:nvSpPr>
        <p:spPr>
          <a:xfrm>
            <a:off x="0" y="4365010"/>
            <a:ext cx="9144000" cy="2492990"/>
          </a:xfrm>
          <a:prstGeom prst="rect">
            <a:avLst/>
          </a:prstGeom>
          <a:noFill/>
        </p:spPr>
        <p:txBody>
          <a:bodyPr wrap="square">
            <a:spAutoFit/>
          </a:bodyPr>
          <a:lstStyle/>
          <a:p>
            <a:pPr algn="r" rtl="1"/>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الخطيئة القائمة علينا جداً. و بالصبر فلنسعى في الجهاد الموضوع لنا و ننظر إلى رئيس الإيمان و مكمله يسوع.</a:t>
            </a:r>
            <a:r>
              <a:rPr kumimoji="0" lang="en-US"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هذا الذي عوض ما كان قدامه من الفرح صبرَ على الصليبِ و استهانَ بالعار و جلسَ عن يمين عرش الله.</a:t>
            </a:r>
            <a:endParaRPr lang="en-GB" dirty="0"/>
          </a:p>
        </p:txBody>
      </p:sp>
    </p:spTree>
    <p:extLst>
      <p:ext uri="{BB962C8B-B14F-4D97-AF65-F5344CB8AC3E}">
        <p14:creationId xmlns:p14="http://schemas.microsoft.com/office/powerpoint/2010/main" val="2999240672"/>
      </p:ext>
    </p:extLst>
  </p:cSld>
  <p:clrMapOvr>
    <a:masterClrMapping/>
  </p:clrMapOvr>
</p:sld>
</file>

<file path=ppt/slides/slide1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0514"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(5 : 9 - 20) </a:t>
            </a:r>
          </a:p>
        </p:txBody>
      </p:sp>
      <p:sp>
        <p:nvSpPr>
          <p:cNvPr id="320515" name="Content Placeholder 3"/>
          <p:cNvSpPr txBox="1">
            <a:spLocks/>
          </p:cNvSpPr>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لا يئن بعضكم على بعض يا أخوتي لئلا تدانوا. هوذا الديان واقف على الأبواب. خذوا لكم يا اخوتي مثالاً لاحتمال المشقات و طول الأناة الأنبياء الذين تكلموا باسم الرب .ها نحن نغبط الذين صبروا. لأنكم سمعتم بصبر أيوب و عاقبة الرب قد رأيتموها، </a:t>
            </a:r>
          </a:p>
        </p:txBody>
      </p:sp>
    </p:spTree>
  </p:cSld>
  <p:clrMapOvr>
    <a:masterClrMapping/>
  </p:clrMapOvr>
  <p:transition spd="slow"/>
</p:sld>
</file>

<file path=ppt/slides/slide1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D360FB-4FAB-4353-84D6-4544E3C0B733}"/>
              </a:ext>
            </a:extLst>
          </p:cNvPr>
          <p:cNvSpPr txBox="1"/>
          <p:nvPr/>
        </p:nvSpPr>
        <p:spPr>
          <a:xfrm>
            <a:off x="-1" y="4345206"/>
            <a:ext cx="9144001" cy="243143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الربَّ عظيم الرأفة جداً طويل الأناة. و قبل كل شيءٍ يا اخوتي لا تحلفوا لا بالسماءِ و لا بالأرضِ و لا بقسم آخر. و ليكن كلامكم نعم نعم و لا لا لئلا تكونوا تحتَ الحكمِ. وأن كان واحد منكم قد ناله تعب فليصلِ. و الفرح القلب فليرتل.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996514728"/>
      </p:ext>
    </p:extLst>
  </p:cSld>
  <p:clrMapOvr>
    <a:masterClrMapping/>
  </p:clrMapOvr>
</p:sld>
</file>

<file path=ppt/slides/slide1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11FF10-1EB0-4111-8342-A9EBAA5B08B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إن كان واحد منكم مريضاً فليدع قسوس الكنيسة و ليصلوا عليه. و يدهنوه بزيت باسم الرب. و صلاة الإيمان تُخلَّصُ المريض و الرب يقيمه و إن كان قد عمل خطايا تغفر له. و اعترفوا بخطياكم بعضكم لبعض.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95501855"/>
      </p:ext>
    </p:extLst>
  </p:cSld>
  <p:clrMapOvr>
    <a:masterClrMapping/>
  </p:clrMapOvr>
</p:sld>
</file>

<file path=ppt/slides/slide1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DDF82A-9839-46C2-9C0A-51DF5A07A685}"/>
              </a:ext>
            </a:extLst>
          </p:cNvPr>
          <p:cNvSpPr txBox="1"/>
          <p:nvPr/>
        </p:nvSpPr>
        <p:spPr>
          <a:xfrm>
            <a:off x="-121024" y="4345206"/>
            <a:ext cx="9265024"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صلوا على بعضكم بعض لكيما تُشفوا. و صلاة البار فيها قوة عظيمة فعالة. كان ايلياس إنساناً تحت الآلام مثلنا و صلىَّ صلاة كي لا تمطر السماء فلم تمطر على الأرض ثلاث سنين و ستة أشهر. و صلى أيضاً فأعطت السماء المطر والأرض أنبتت ثمرها.</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444727668"/>
      </p:ext>
    </p:extLst>
  </p:cSld>
  <p:clrMapOvr>
    <a:masterClrMapping/>
  </p:clrMapOvr>
</p:sld>
</file>

<file path=ppt/slides/slide1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CB7E64-8BD1-486F-B01F-F4C1A6B4DED2}"/>
              </a:ext>
            </a:extLst>
          </p:cNvPr>
          <p:cNvSpPr txBox="1"/>
          <p:nvPr/>
        </p:nvSpPr>
        <p:spPr>
          <a:xfrm>
            <a:off x="0" y="4362288"/>
            <a:ext cx="9144000" cy="1938992"/>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أخوتي إذا ضلَّ واحد منكم عن سبيل الحق ورده  واحد فليعلم أن من يرد الخاطئ عن طريق ضلالته فإنه يخلص نفسه من الموت و يستر خطايا كثيرة. </a:t>
            </a:r>
            <a:endParaRPr lang="en-GB" sz="2400" dirty="0"/>
          </a:p>
        </p:txBody>
      </p:sp>
    </p:spTree>
    <p:extLst>
      <p:ext uri="{BB962C8B-B14F-4D97-AF65-F5344CB8AC3E}">
        <p14:creationId xmlns:p14="http://schemas.microsoft.com/office/powerpoint/2010/main" val="1023988386"/>
      </p:ext>
    </p:extLst>
  </p:cSld>
  <p:clrMapOvr>
    <a:masterClrMapping/>
  </p:clrMapOvr>
</p:sld>
</file>

<file path=ppt/slides/slide1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634" name="Title 1"/>
          <p:cNvSpPr txBox="1">
            <a:spLocks/>
          </p:cNvSpPr>
          <p:nvPr/>
        </p:nvSpPr>
        <p:spPr bwMode="auto">
          <a:xfrm>
            <a:off x="0" y="3832411"/>
            <a:ext cx="9144000" cy="51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(24:18 – 19 :1-6) </a:t>
            </a:r>
          </a:p>
        </p:txBody>
      </p:sp>
      <p:sp>
        <p:nvSpPr>
          <p:cNvPr id="325635" name="Content Placeholder 3"/>
          <p:cNvSpPr txBox="1">
            <a:spLocks/>
          </p:cNvSpPr>
          <p:nvPr/>
        </p:nvSpPr>
        <p:spPr bwMode="auto">
          <a:xfrm>
            <a:off x="0" y="4345206"/>
            <a:ext cx="914400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كان يوجد يهودي اسمه ابولوس إسكندري الجنس رجل فصيح قدم إلى أفسس مقتدر في الكتب. هذا كان تلميذاً لطريقة الرب و كان و هو حار بالروح يتكلم و يعلم بتدقيق ما يختص بيسوع عارفاً معمودية يوحنا فقط. و إبتدأ هذا يجاهر في المجمع . </a:t>
            </a: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مرقس البشير (3: 28–35)</a:t>
            </a:r>
            <a:endParaRPr lang="en-US" sz="4000" dirty="0"/>
          </a:p>
        </p:txBody>
      </p:sp>
      <p:sp>
        <p:nvSpPr>
          <p:cNvPr id="3075" name="Content Placeholder 2"/>
          <p:cNvSpPr>
            <a:spLocks noGrp="1"/>
          </p:cNvSpPr>
          <p:nvPr>
            <p:ph idx="4294967295"/>
          </p:nvPr>
        </p:nvSpPr>
        <p:spPr bwMode="auto">
          <a:xfrm>
            <a:off x="0" y="4355541"/>
            <a:ext cx="9144000" cy="25024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Low" eaLnBrk="1" hangingPunct="1">
              <a:buNone/>
              <a:defRPr/>
            </a:pPr>
            <a:r>
              <a:rPr lang="ar-EG" sz="4000" b="1" dirty="0">
                <a:cs typeface="+mj-cs"/>
              </a:rPr>
              <a:t>الحق أقول لكم إن كل شىء يُغفر لبنى البشر الخطايا و جميع التجاديف التى يُجدفونها . ولكن من يُجدف على الروح القدس فلا يُغفر له إلى الأبد بل هو مستوجب دينونة أبدية . لإنهم كانوا يقولون أن معه روحاً نجسه . </a:t>
            </a:r>
            <a:endParaRPr lang="ar-SA" sz="4000" b="1" dirty="0">
              <a:cs typeface="+mj-cs"/>
            </a:endParaRPr>
          </a:p>
        </p:txBody>
      </p:sp>
    </p:spTree>
  </p:cSld>
  <p:clrMapOvr>
    <a:masterClrMapping/>
  </p:clrMapOvr>
  <p:transition spd="slow"/>
</p:sld>
</file>

<file path=ppt/slides/slide1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966750-F0E0-483A-8CAD-C81D700EE28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فلما سمعه بريسكلا وآكيلا قبلاه إليهما و علَّماه طريق الله بأكثر تدقيق. و إذ كانا يريد أن ينطلق إلى أخائية حضوا الأخوة و كتبوا للتلاميذ أن يقبلوه . فلما جاء هذا نفع المؤمنين كثيراً بالنعمة. لأنه كان  يُفحم اليهود</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406314536"/>
      </p:ext>
    </p:extLst>
  </p:cSld>
  <p:clrMapOvr>
    <a:masterClrMapping/>
  </p:clrMapOvr>
</p:sld>
</file>

<file path=ppt/slides/slide1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D8B936-3BD2-413F-860F-988E7F008BF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باشتدادٍ جهراً مُبيناً لهم من الكتب أن المسيح هو يسوع. فحدث إذ كان أبلوس في كورنثوس أن بولس بعدما اجتاز في النواحي العالية لكي يأتي إلى افسس  وجد تلاميذاً. فقال لهم هل قبلتم الروح القدس لما آمنتم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410260024"/>
      </p:ext>
    </p:extLst>
  </p:cSld>
  <p:clrMapOvr>
    <a:masterClrMapping/>
  </p:clrMapOvr>
</p:sld>
</file>

<file path=ppt/slides/slide1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8906A1-66F3-41FD-BF77-C69A80C0E297}"/>
              </a:ext>
            </a:extLst>
          </p:cNvPr>
          <p:cNvSpPr txBox="1"/>
          <p:nvPr/>
        </p:nvSpPr>
        <p:spPr>
          <a:xfrm>
            <a:off x="0" y="4398217"/>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قالوا له و لا سمعنا</a:t>
            </a:r>
            <a:r>
              <a:rPr kumimoji="0" 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إنه يوجد روح قدس. فقال لهم فبماذا اعتمدتم. فقالوا بمعمودية يوحنا. فقال بولس أن يوحنا عمَّد الشعب بمعمودية التوبة قائلاً أن يؤمنوا بالذي يأتي بعده أي بيسوع. فلما سمعوا اعتمدوا باسم الرب يسوع. </a:t>
            </a:r>
            <a:endParaRPr lang="en-GB" sz="3800" dirty="0">
              <a:cs typeface="+mj-cs"/>
            </a:endParaRPr>
          </a:p>
        </p:txBody>
      </p:sp>
    </p:spTree>
    <p:extLst>
      <p:ext uri="{BB962C8B-B14F-4D97-AF65-F5344CB8AC3E}">
        <p14:creationId xmlns:p14="http://schemas.microsoft.com/office/powerpoint/2010/main" val="282725371"/>
      </p:ext>
    </p:extLst>
  </p:cSld>
  <p:clrMapOvr>
    <a:masterClrMapping/>
  </p:clrMapOvr>
</p:sld>
</file>

<file path=ppt/slides/slide1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8CA9B8-93ED-4CB8-8016-078735059118}"/>
              </a:ext>
            </a:extLst>
          </p:cNvPr>
          <p:cNvSpPr txBox="1"/>
          <p:nvPr/>
        </p:nvSpPr>
        <p:spPr>
          <a:xfrm>
            <a:off x="0" y="4405153"/>
            <a:ext cx="9144000" cy="1323439"/>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وضع بولس يديه عليهم حل الروح القدس عليهم. فطفقوا ينطقون بألسنة و يتنبأون.</a:t>
            </a:r>
            <a:endParaRPr lang="en-GB" sz="2000" dirty="0"/>
          </a:p>
        </p:txBody>
      </p:sp>
    </p:spTree>
    <p:extLst>
      <p:ext uri="{BB962C8B-B14F-4D97-AF65-F5344CB8AC3E}">
        <p14:creationId xmlns:p14="http://schemas.microsoft.com/office/powerpoint/2010/main" val="3089125126"/>
      </p:ext>
    </p:extLst>
  </p:cSld>
  <p:clrMapOvr>
    <a:masterClrMapping/>
  </p:clrMapOvr>
</p:sld>
</file>

<file path=ppt/slides/slide1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7"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(12:92، 13)</a:t>
            </a:r>
          </a:p>
        </p:txBody>
      </p:sp>
      <p:sp>
        <p:nvSpPr>
          <p:cNvPr id="123909"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الصديقُ كالنخلةِ يزهو. و كمثِل أرزِ لبنان يَنموُ. مغروسِينَ في بيتِ الربِّ. و في ديار بيتِ إلهنا زاهرينَ .  </a:t>
            </a:r>
          </a:p>
        </p:txBody>
      </p:sp>
    </p:spTree>
  </p:cSld>
  <p:clrMapOvr>
    <a:masterClrMapping/>
  </p:clrMapOvr>
  <p:transition spd="slow"/>
</p:sld>
</file>

<file path=ppt/slides/slide1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Title 1"/>
          <p:cNvSpPr>
            <a:spLocks noGrp="1"/>
          </p:cNvSpPr>
          <p:nvPr>
            <p:ph type="title"/>
          </p:nvPr>
        </p:nvSpPr>
        <p:spPr bwMode="auto">
          <a:xfrm>
            <a:off x="-13447" y="3671047"/>
            <a:ext cx="9144000" cy="6741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مار لوقا البشير (12 :32ـ44)</a:t>
            </a:r>
            <a:endParaRPr lang="en-US" sz="4000" dirty="0"/>
          </a:p>
        </p:txBody>
      </p:sp>
      <p:sp>
        <p:nvSpPr>
          <p:cNvPr id="12595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لا تخف أيها القطيعُ الصغيرُ لانَّ أباكم قد ُسَّر أن يعطيكمْ الملكوت . بيعوا ما لكمْ  و أعطوا صدقةً. إعملوا لكم أكياساً لا تقدمُ و كنزاً  لا يفنى في السماواتِ حيث لا يقربُ سارق و لا يفسده سوس. </a:t>
            </a:r>
          </a:p>
        </p:txBody>
      </p:sp>
    </p:spTree>
  </p:cSld>
  <p:clrMapOvr>
    <a:masterClrMapping/>
  </p:clrMapOvr>
  <p:transition spd="slow"/>
</p:sld>
</file>

<file path=ppt/slides/slide1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0010C5-093F-4078-A267-FBFC594A00C6}"/>
              </a:ext>
            </a:extLst>
          </p:cNvPr>
          <p:cNvSpPr txBox="1"/>
          <p:nvPr/>
        </p:nvSpPr>
        <p:spPr>
          <a:xfrm>
            <a:off x="-134471" y="4345206"/>
            <a:ext cx="9278471"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لأنه حيثُ يكون كنزكم هناك يكون قلبكم أيضاً لتكن أحقاؤكم منطقةَ و سرجكم موقدة. و أنتم تشبهون أناساً ينتظرون سيدهم متى يعودُ من العرس حتى إذا جاءَ و قرعَ يفتحون لهُ في الحال. طوبى لاؤُلئك العبيد الذين إذا جاءَ سيدهم يجدهم ساهرينَ.</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515355738"/>
      </p:ext>
    </p:extLst>
  </p:cSld>
  <p:clrMapOvr>
    <a:masterClrMapping/>
  </p:clrMapOvr>
</p:sld>
</file>

<file path=ppt/slides/slide1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5F6653-66C6-47E5-B29D-DAAC8DAD119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الحق أقول لكم انه يتمنطق و يتكئهم و يقف و يخدمهم. و إن أتى في الهزيع الثاني أو إذا أتى في الهزيع الثالث و وجدهم هكذا فطوبى لاؤلئك العبيد. و إنما اعلموا هذا أنه لو عرف ربُّ البيتِ في أية ساعةٍ ياتي السارق لسهر و لم يدعْ بيتهُ ينقبُ.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178729717"/>
      </p:ext>
    </p:extLst>
  </p:cSld>
  <p:clrMapOvr>
    <a:masterClrMapping/>
  </p:clrMapOvr>
</p:sld>
</file>

<file path=ppt/slides/slide1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B43679-79E5-4754-9A90-E39E549EECFE}"/>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فكونوا انتم أيضاً مستعدين لأنه في ساعة لا تعرفونها يأتي ابن الإنسان. فقال له بطرس يا رب ألنا تقول هذا المثل أم قلته للجميع أيضاً. فقال الرب فمن هو يا تُرى الوكيلُ الأمينُ الحكيم الذي يُقيمه سيدهُ على عبيدهِ ليعطيهم طعامهم في حينهِ.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946444105"/>
      </p:ext>
    </p:extLst>
  </p:cSld>
  <p:clrMapOvr>
    <a:masterClrMapping/>
  </p:clrMapOvr>
</p:sld>
</file>

<file path=ppt/slides/slide1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BF9CA3-DBB8-4010-A1C6-0D8E9BEDE86C}"/>
              </a:ext>
            </a:extLst>
          </p:cNvPr>
          <p:cNvSpPr txBox="1"/>
          <p:nvPr/>
        </p:nvSpPr>
        <p:spPr>
          <a:xfrm>
            <a:off x="0" y="4412920"/>
            <a:ext cx="9144000" cy="1384995"/>
          </a:xfrm>
          <a:prstGeom prst="rect">
            <a:avLst/>
          </a:prstGeom>
          <a:noFill/>
        </p:spPr>
        <p:txBody>
          <a:bodyPr wrap="square">
            <a:spAutoFit/>
          </a:bodyPr>
          <a:lstStyle/>
          <a:p>
            <a:pPr algn="r" rtl="1"/>
            <a:r>
              <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طوبى لذلك العبد الذي إذا جاء سيده يجده يفعلُ هكذا. حقاً أقول لكم أنه يقيمه على جميع أمواله .</a:t>
            </a:r>
            <a:endParaRPr lang="en-GB" sz="4200" dirty="0"/>
          </a:p>
        </p:txBody>
      </p:sp>
    </p:spTree>
    <p:extLst>
      <p:ext uri="{BB962C8B-B14F-4D97-AF65-F5344CB8AC3E}">
        <p14:creationId xmlns:p14="http://schemas.microsoft.com/office/powerpoint/2010/main" val="7686666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98047-E2B5-48F9-B24D-69FE28A22A8F}"/>
              </a:ext>
            </a:extLst>
          </p:cNvPr>
          <p:cNvSpPr txBox="1"/>
          <p:nvPr/>
        </p:nvSpPr>
        <p:spPr>
          <a:xfrm>
            <a:off x="0" y="4451372"/>
            <a:ext cx="9144000" cy="2062103"/>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فجاءت أمه و أخوته ووقفوا خارجاً و أرسلوا إليه يدعونه . </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كان الجمع جالساً حوله فقال له: هوذا أمك و أخوتك خارجاً يطلبونك . فأجابهم و قال من هى أمى و أخوتى . ثم نظر إلى الجالسين حوله وقال ها أمى و أخوتى لإن من يصنع إرادة الله هذا هو أخى وأختى و أمى</a:t>
            </a:r>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endParaRPr kumimoji="0" lang="en-GB" sz="3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4494248"/>
      </p:ext>
    </p:extLst>
  </p:cSld>
  <p:clrMapOvr>
    <a:masterClrMapping/>
  </p:clrMapOvr>
</p:sld>
</file>

<file path=ppt/slides/slide1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995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17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644204"/>
      </p:ext>
    </p:extLst>
  </p:cSld>
  <p:clrMapOvr>
    <a:masterClrMapping/>
  </p:clrMapOvr>
</p:sld>
</file>

<file path=ppt/slides/slide1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95569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0" cy="806824"/>
          </a:xfrm>
        </p:spPr>
        <p:txBody>
          <a:bodyPr/>
          <a:lstStyle/>
          <a:p>
            <a:pPr algn="ctr" rtl="1"/>
            <a:r>
              <a:rPr lang="ar-EG" sz="4400" b="1" u="sng" dirty="0">
                <a:solidFill>
                  <a:srgbClr val="FFC000"/>
                </a:solidFill>
              </a:rPr>
              <a:t>18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63879514"/>
      </p:ext>
    </p:extLst>
  </p:cSld>
  <p:clrMapOvr>
    <a:masterClrMapping/>
  </p:clrMapOvr>
</p:sld>
</file>

<file path=ppt/slides/slide1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7116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20" cy="806824"/>
          </a:xfrm>
        </p:spPr>
        <p:txBody>
          <a:bodyPr/>
          <a:lstStyle/>
          <a:p>
            <a:pPr algn="ctr" rtl="1"/>
            <a:r>
              <a:rPr lang="ar-EG" sz="4400" b="1" u="sng" dirty="0">
                <a:solidFill>
                  <a:srgbClr val="FFC000"/>
                </a:solidFill>
              </a:rPr>
              <a:t>19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5581450"/>
      </p:ext>
    </p:extLst>
  </p:cSld>
  <p:clrMapOvr>
    <a:masterClrMapping/>
  </p:clrMapOvr>
</p:sld>
</file>

<file path=ppt/slides/slide1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4032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20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3236149"/>
      </p:ext>
    </p:extLst>
  </p:cSld>
  <p:clrMapOvr>
    <a:masterClrMapping/>
  </p:clrMapOvr>
</p:sld>
</file>

<file path=ppt/slides/slide1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211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بؤونة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13447" y="483812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8918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FD671C-872A-45F0-BC54-69B8C1F735AB}"/>
              </a:ext>
            </a:extLst>
          </p:cNvPr>
          <p:cNvSpPr txBox="1"/>
          <p:nvPr/>
        </p:nvSpPr>
        <p:spPr>
          <a:xfrm>
            <a:off x="0" y="4385547"/>
            <a:ext cx="9144000" cy="243143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لإننا به نحيا، ونتحرك، ونُوجد. كما قال بعض الشعراء عندكم: قالوا إننا نحن جنسهُ. فإذ نحن جنس الله لا ينبغى لنا أن نظن بإن الذهب أو الفضة أو الحجارة المنقوشه أو صنعةً أو أختراع إنسان يكون شبيهاً باللاهوت. لإن أزمنة الجهالة قذ أزالها الله. و الآن فهو ينذرُ الناس لكى يتوب كل واحد فى كل مكان.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كما أنه أقام يوماً فيه يدين كل المسكونة بالعدل</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1082128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500616"/>
      </p:ext>
    </p:extLst>
  </p:cSld>
  <p:clrMapOvr>
    <a:masterClrMapping/>
  </p:clrMapOvr>
  <p:transition advClick="0" advTm="0"/>
</p:sld>
</file>

<file path=ppt/slides/slide1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33704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22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246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8243116"/>
      </p:ext>
    </p:extLst>
  </p:cSld>
  <p:clrMapOvr>
    <a:masterClrMapping/>
  </p:clrMapOvr>
</p:sld>
</file>

<file path=ppt/slides/slide1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747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23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7170204"/>
      </p:ext>
    </p:extLst>
  </p:cSld>
  <p:clrMapOvr>
    <a:masterClrMapping/>
  </p:clrMapOvr>
</p:sld>
</file>

<file path=ppt/slides/slide1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991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60" cy="820270"/>
          </a:xfrm>
        </p:spPr>
        <p:txBody>
          <a:bodyPr/>
          <a:lstStyle/>
          <a:p>
            <a:pPr algn="ctr" rtl="1"/>
            <a:r>
              <a:rPr lang="ar-EG" sz="4400" b="1" u="sng" dirty="0">
                <a:solidFill>
                  <a:srgbClr val="FFC000"/>
                </a:solidFill>
              </a:rPr>
              <a:t>24 بؤونة</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96638801"/>
      </p:ext>
    </p:extLst>
  </p:cSld>
  <p:clrMapOvr>
    <a:masterClrMapping/>
  </p:clrMapOvr>
</p:sld>
</file>

<file path=ppt/slides/slide1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111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2246915"/>
      </p:ext>
    </p:extLst>
  </p:cSld>
  <p:clrMapOvr>
    <a:masterClrMapping/>
  </p:clrMapOvr>
</p:sld>
</file>

<file path=ppt/slides/slide1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169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2" y="1"/>
            <a:ext cx="1963271" cy="779928"/>
          </a:xfrm>
        </p:spPr>
        <p:txBody>
          <a:bodyPr>
            <a:normAutofit/>
          </a:bodyPr>
          <a:lstStyle/>
          <a:p>
            <a:pPr algn="ctr" rtl="1"/>
            <a:r>
              <a:rPr lang="ar-EG" b="1" u="sng" dirty="0">
                <a:solidFill>
                  <a:srgbClr val="FFC000"/>
                </a:solidFill>
              </a:rPr>
              <a:t>26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974059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22</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7564882"/>
      </p:ext>
    </p:extLst>
  </p:cSld>
  <p:clrMapOvr>
    <a:masterClrMapping/>
  </p:clrMapOvr>
</p:sld>
</file>

<file path=ppt/slides/slide1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6396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0" y="1"/>
            <a:ext cx="2097742" cy="847164"/>
          </a:xfrm>
        </p:spPr>
        <p:txBody>
          <a:bodyPr/>
          <a:lstStyle/>
          <a:p>
            <a:pPr algn="ctr" rtl="1"/>
            <a:r>
              <a:rPr lang="ar-EG" sz="4800" b="1" u="sng" dirty="0">
                <a:solidFill>
                  <a:srgbClr val="FFC000"/>
                </a:solidFill>
              </a:rPr>
              <a:t>27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4169522"/>
      </p:ext>
    </p:extLst>
  </p:cSld>
  <p:clrMapOvr>
    <a:masterClrMapping/>
  </p:clrMapOvr>
</p:sld>
</file>

<file path=ppt/slides/slide1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5720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682170"/>
          </a:xfrm>
        </p:spPr>
        <p:txBody>
          <a:bodyPr>
            <a:noAutofit/>
          </a:bodyPr>
          <a:lstStyle/>
          <a:p>
            <a:pPr algn="ctr" rtl="1"/>
            <a:r>
              <a:rPr lang="ar-EG" b="1" u="sng" dirty="0">
                <a:solidFill>
                  <a:srgbClr val="FFC000"/>
                </a:solidFill>
              </a:rPr>
              <a:t>28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3908923"/>
      </p:ext>
    </p:extLst>
  </p:cSld>
  <p:clrMapOvr>
    <a:masterClrMapping/>
  </p:clrMapOvr>
</p:sld>
</file>

<file path=ppt/slides/slide1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1497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936377" y="0"/>
            <a:ext cx="1936377"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29 بؤونة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95347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96169794"/>
      </p:ext>
    </p:extLst>
  </p:cSld>
  <p:clrMapOvr>
    <a:masterClrMapping/>
  </p:clrMapOvr>
</p:sld>
</file>

<file path=ppt/slides/slide1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97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48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بؤونه</a:t>
            </a:r>
            <a:endParaRPr lang="en-US" dirty="0"/>
          </a:p>
        </p:txBody>
      </p:sp>
      <p:sp>
        <p:nvSpPr>
          <p:cNvPr id="334851" name="Title 1"/>
          <p:cNvSpPr txBox="1">
            <a:spLocks/>
          </p:cNvSpPr>
          <p:nvPr/>
        </p:nvSpPr>
        <p:spPr bwMode="auto">
          <a:xfrm>
            <a:off x="0" y="3834218"/>
            <a:ext cx="9144000" cy="51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(11 : 32 - 12 : 2) </a:t>
            </a:r>
          </a:p>
        </p:txBody>
      </p:sp>
      <p:sp>
        <p:nvSpPr>
          <p:cNvPr id="33485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ماذا أقول أيضاً لأنه يعوزني الوقت إن أخبرت عن جدعون و باراق و شمشون و يفتاح و داود وصموئيل و الأنبياء الأخر. الذين بالإيمان قهروا ممالك و عملوا البر و نالوا مواعيد و سدوا أفواه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أسود و أخمدوا قوة النار و نجوا من حد السيف. و تقووا في الضعف صاروا أقوياء في الحرب . وهزموا جيوش الغرباء. أخذت نساء أمواتهن من بعد قيامة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139811-9F55-4427-AB4C-C873BAC86AD3}"/>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آخرون ضربوا مثل الطبول و لم يقبلوا إليهم النجاة لكي ينالوا القيامة الفاضلة . و آخرون صلبوا بالهزء و الجلد ثم في قيود أيضاً وحبس. و رجموا و نشروا بالمناشير و جربوا و ماتوا بقتل السيف و طافوا في فراء و جلود معزى. معوزين متضايقين متألمين . هؤلاء الذين لم يكن العالم يستحقهم . تائهين في القفار و الجبال والمغاير و شقوق الأرض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43873494"/>
      </p:ext>
    </p:extLst>
  </p:cSld>
  <p:clrMapOvr>
    <a:masterClrMapping/>
  </p:clrMapOvr>
</p:sld>
</file>

<file path=ppt/slides/slide1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8CEC5D-D93D-4A35-965D-AE542646A8CC}"/>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فهؤلاء كلهم شهد لهم من قبل الإيمان و لم ينالوا الموعد. لأن الله منذ البدء تقدم فنظر من أجلنا أمراً مختاراً لكي لا يكملوا بدوننا. من أجل هذا نحن أيضاً الذين  لنا سحابة شهداء هذا مقدارها محيطة بنا فلنطرح عنا كل تكبر و الخطيئة القائمة علينا جداً.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132113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426086"/>
      </p:ext>
    </p:extLst>
  </p:cSld>
  <p:clrMapOvr>
    <a:masterClrMapping/>
  </p:clrMapOvr>
  <p:transition advClick="0" advTm="0"/>
</p:sld>
</file>

<file path=ppt/slides/slide1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088C1B-1071-4BD7-B7B1-5C79697CB5B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بالصبر فلنسعى في الجهاد الموضوع لنا و ننظر إلى رئيس الإيمان و مكمله يسوع . هذا الذي عوض ما كان قدامه من الفرح صبر على الصليب و استهان بالعار و جلس في يمين عرش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04348409"/>
      </p:ext>
    </p:extLst>
  </p:cSld>
  <p:clrMapOvr>
    <a:masterClrMapping/>
  </p:clrMapOvr>
</p:sld>
</file>

<file path=ppt/slides/slide1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946" name="Title 1"/>
          <p:cNvSpPr txBox="1">
            <a:spLocks/>
          </p:cNvSpPr>
          <p:nvPr/>
        </p:nvSpPr>
        <p:spPr bwMode="auto">
          <a:xfrm>
            <a:off x="0" y="3645959"/>
            <a:ext cx="9144000" cy="6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( 2 : 11 - 17 )</a:t>
            </a:r>
          </a:p>
        </p:txBody>
      </p:sp>
      <p:sp>
        <p:nvSpPr>
          <p:cNvPr id="33894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أطلب إليكم كغرباء و نزلاء أن تبتعدوا عن الشهوات الجسدية التي تقاتل النفس . و أن يكون تصرفكم حسناً بين الأمم  لكي يكونوا في ما يتكلمون به عليكم كفاعلي شر إذ يرون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أعمالكم الصالحة فيمجدون الله في يوم الافتقاد . فاخضعوا لكل ترتيب بشري من اجل الرب . إن كان للملك فكمن هو فوق الكل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8C870F-EB17-4B0A-82CF-FE49A215ABFC}"/>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 للولاة فكمرسلين منه للانتقام من فاعلي الشر و للمدح لفاعلي الخير. لأن هذه هي إرادة الله أن تصنعوا الخير لكي تسدوا جهالة الناس الأغبياء كأحرار. و لا تكن حريتكم كستار للشر بل كعبيد الله . إكرموا كل واحد. حبوا الاخوة. خافوا الله اكرموا الملك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02897645"/>
      </p:ext>
    </p:extLst>
  </p:cSld>
  <p:clrMapOvr>
    <a:masterClrMapping/>
  </p:clrMapOvr>
</p:sld>
</file>

<file path=ppt/slides/slide1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4066" name="Title 1"/>
          <p:cNvSpPr txBox="1">
            <a:spLocks/>
          </p:cNvSpPr>
          <p:nvPr/>
        </p:nvSpPr>
        <p:spPr bwMode="auto">
          <a:xfrm>
            <a:off x="-26894" y="3699747"/>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(8:7-22)</a:t>
            </a:r>
          </a:p>
        </p:txBody>
      </p:sp>
      <p:sp>
        <p:nvSpPr>
          <p:cNvPr id="3440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أعطاه ميثاق الختان و هكذا وَلد اسحق و ختنه في اليوم الثامن و اسحق ولد يعقوب و يعقوب ولد رؤساء الآباء الإثنى عشر . و رؤساء الآباء حسدوا يوسف و باعوه إلى مصر و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كان الله معه. وخلصه من جميع شدائده و منحه نعمة و حكمة أمام فرعون ملك مصر .فجعله مدبراً على مصر وعلى كل بيته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EF4C55-8330-426B-A7D1-B6394127ED3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أتى جوع على كل ارض مصر و كنعان و ضيق عظيم فكان آباؤنا لا يجدون قمحاً و لما سمع يعقوب أن في مصر قمحاً يباع  أرسل آباؤنا أولاً . و في المرة الثانية  أظهر يوسف نفسه  لإخوته و تبين لفرعون  أصل يوسف. فأرسل يوسف و استدعى يعقوب أباه و جميع عشيرته خمسة و سبعين نفساً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78997075"/>
      </p:ext>
    </p:extLst>
  </p:cSld>
  <p:clrMapOvr>
    <a:masterClrMapping/>
  </p:clrMapOvr>
</p:sld>
</file>

<file path=ppt/slides/slide1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5F5442-4699-4F08-B7FC-0FDC1B7357FC}"/>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فهبط يعقوب إلى مصر و توفي هو و آباؤنا و نقل إلى شكيم و وضع في القبر الذي اشتراه إبراهيم بثمن من الفضة من بني حمور في شكيم و كما كان يقرب زمان الموعد الذي اقسم به الله  لإبراهيم كان  الشعب قد نمى و كثر في مصر إلى أن قام ملك أخر على مصر لم يكن يعرف يوسف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4196169"/>
      </p:ext>
    </p:extLst>
  </p:cSld>
  <p:clrMapOvr>
    <a:masterClrMapping/>
  </p:clrMapOvr>
</p:sld>
</file>

<file path=ppt/slides/slide1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DBAC1F-B9BE-4EC2-B573-D4FD918CB8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فهذا دبر حيلة على جنسنا و أساء إلى آبائنا حتى  ينبذوا أطفالهم  لكي لا يعيشوا. و في ذلك الوقت ولد موسى و كان جميلاً مرضياً عند الله. هذا ربي ثلاثة اشهر في بيت أبيه . فلما طرح أخذته ابنة فرعون و ربته لنفسها ابنا. فتهذب موسى بكل حكمة المصريين .و كان مقتدراً في كلامه و في أعماله.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69393993"/>
      </p:ext>
    </p:extLst>
  </p:cSld>
  <p:clrMapOvr>
    <a:masterClrMapping/>
  </p:clrMapOvr>
</p:sld>
</file>

<file path=ppt/slides/slide1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7" name="Title 1"/>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( 91 : 10 - 11 ) </a:t>
            </a:r>
          </a:p>
        </p:txBody>
      </p:sp>
      <p:sp>
        <p:nvSpPr>
          <p:cNvPr id="123909"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الصديق كالنخلة يزهر. و كمثل أرز لبنان ينمو. مغروسين في بيت الرب. و في ديار بيت إلهنا زاهرين.  </a:t>
            </a:r>
          </a:p>
        </p:txBody>
      </p:sp>
    </p:spTree>
  </p:cSld>
  <p:clrMapOvr>
    <a:masterClrMapping/>
  </p:clrMapOvr>
  <p:transition spd="slow"/>
</p:sld>
</file>

<file path=ppt/slides/slide1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Title 1"/>
          <p:cNvSpPr>
            <a:spLocks noGrp="1"/>
          </p:cNvSpPr>
          <p:nvPr>
            <p:ph type="title"/>
          </p:nvPr>
        </p:nvSpPr>
        <p:spPr bwMode="auto">
          <a:xfrm>
            <a:off x="0" y="3684494"/>
            <a:ext cx="9144000" cy="6992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لوقا البشير ( 1 : 57 - 80 ) </a:t>
            </a:r>
            <a:endParaRPr lang="en-US" sz="4000" dirty="0"/>
          </a:p>
        </p:txBody>
      </p:sp>
      <p:sp>
        <p:nvSpPr>
          <p:cNvPr id="125955" name="Content Placeholder 2"/>
          <p:cNvSpPr>
            <a:spLocks noGrp="1"/>
          </p:cNvSpPr>
          <p:nvPr>
            <p:ph idx="4294967295"/>
          </p:nvPr>
        </p:nvSpPr>
        <p:spPr bwMode="auto">
          <a:xfrm>
            <a:off x="0" y="4383741"/>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3200" b="1" dirty="0">
                <a:cs typeface="Times New Roman" panose="02020603050405020304" pitchFamily="18" charset="0"/>
              </a:rPr>
              <a:t>و لما تم زمان اليصابات لتلد فولدت ابناً. و سمع جيرانها و أقرباؤها أن الرب قد عظم رحمته لها ففرحوا معها . و حدث في اليوم الثامن أنهم جاءوا ليختنوا الصبي و سموه باسم أبيه زكريا. فأجابت أمه و قالت لا بل يدعى يوحنا. فقالوا لها ليس أحد</a:t>
            </a:r>
            <a:r>
              <a:rPr lang="ar-EG" sz="3200" b="1" dirty="0">
                <a:cs typeface="Times New Roman" panose="02020603050405020304" pitchFamily="18" charset="0"/>
              </a:rPr>
              <a:t> </a:t>
            </a:r>
            <a:r>
              <a:rPr lang="ar-SA" sz="3200" b="1" dirty="0">
                <a:cs typeface="Times New Roman" panose="02020603050405020304" pitchFamily="18" charset="0"/>
              </a:rPr>
              <a:t>في عشيرتك تسمى بهذا الاسم . ثم أشاروا إلى أبيه . بماذا تريد أن تسميه. </a:t>
            </a:r>
          </a:p>
        </p:txBody>
      </p:sp>
    </p:spTree>
  </p:cSld>
  <p:clrMapOvr>
    <a:masterClrMapping/>
  </p:clrMapOvr>
  <p:transition spd="slow"/>
</p:sld>
</file>

<file path=ppt/slides/slide1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46A86-A86C-4E7B-B23A-3A019829ADB4}"/>
              </a:ext>
            </a:extLst>
          </p:cNvPr>
          <p:cNvSpPr txBox="1"/>
          <p:nvPr/>
        </p:nvSpPr>
        <p:spPr>
          <a:xfrm>
            <a:off x="0" y="4383740"/>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فطلب لوحاً و كتب قائلاً اسمه يوحنا . فتعجب جميعهم . و بغتة انفتح فمه و لسانه و تكلم  مباركاً الله . و وقع خوف على جميع جيرانهم . و تحدث بهذه الأمور جميعها في كل جبال اليهودية . و حفظها جميع السامعين في قلوبهم قائلين أترى ماذا يكون لهذا الصبي . وكانت يد الرب معه . و امتلأ زكريا أبوه من الروح القدس و تنبأ قائلاً .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93023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23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1866350"/>
      </p:ext>
    </p:extLst>
  </p:cSld>
  <p:clrMapOvr>
    <a:masterClrMapping/>
  </p:clrMapOvr>
</p:sld>
</file>

<file path=ppt/slides/slide1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F0367-9F7D-416C-89D0-01BA2ABBBB2F}"/>
              </a:ext>
            </a:extLst>
          </p:cNvPr>
          <p:cNvSpPr txBox="1"/>
          <p:nvPr/>
        </p:nvSpPr>
        <p:spPr>
          <a:xfrm>
            <a:off x="-107576" y="4335698"/>
            <a:ext cx="9251576"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مبارك الرب اله إسرائيل الذي إفتقد و صنع خلاصاً لشعبه . و أقام لنا قرن خلاص من</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بيت داود فتاه . كما تكلم على أفواه أنبيائه القديسين منذ الدهر. خلاص من أعدائنا و من أيدي جميع مبغضينا . ليصنع رحمة مع آبائنا ويذكر عهده المقدس . القسم الذي حلف به لإبراهيم أبينا. أن يعطينا  بلا خوف الخلاص من أيدي أعدائنا لنعبده بالطهارة و الحق قدامه جميع أيامنا . </a:t>
            </a:r>
            <a:endParaRPr kumimoji="0" lang="en-GB" sz="3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0640360"/>
      </p:ext>
    </p:extLst>
  </p:cSld>
  <p:clrMapOvr>
    <a:masterClrMapping/>
  </p:clrMapOvr>
</p:sld>
</file>

<file path=ppt/slides/slide1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D0A11F-A916-461C-89E9-DE2262A47010}"/>
              </a:ext>
            </a:extLst>
          </p:cNvPr>
          <p:cNvSpPr txBox="1"/>
          <p:nvPr/>
        </p:nvSpPr>
        <p:spPr>
          <a:xfrm>
            <a:off x="-121024" y="4354720"/>
            <a:ext cx="9265024"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أنت أيها الصبي بني العلي تدعى . لأنك تتقدم سائراً أمام وجه الرب لتعد طرقه . لتعطي علم الخلاص لشعبه بمغفرة خطاياهم . من أجل تحنن رحمة ألهنا التي بها افتقدنا المُشرق من العلاء . ليضيء على</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الجالسين في الظلمة و ظلال الموت لكي تستقيم أرجلنا من طريق السلام . أما الصبي فكان ينمو و يتقوى بالروح . و كان مقيم في البراري إلى يوم ظهوره لإسرائيل .</a:t>
            </a:r>
            <a:endParaRPr kumimoji="0" lang="en-GB" sz="3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0403532"/>
      </p:ext>
    </p:extLst>
  </p:cSld>
  <p:clrMapOvr>
    <a:masterClrMapping/>
  </p:clrMapOvr>
</p:sld>
</file>

<file path=ppt/slides/slide1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94632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92624" y="1"/>
            <a:ext cx="149262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4293232"/>
      </p:ext>
    </p:extLst>
  </p:cSld>
  <p:clrMapOvr>
    <a:masterClrMapping/>
  </p:clrMapOvr>
</p:sld>
</file>

<file path=ppt/slides/slide1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738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5" y="1"/>
            <a:ext cx="1627095" cy="847164"/>
          </a:xfrm>
        </p:spPr>
        <p:txBody>
          <a:bodyPr/>
          <a:lstStyle/>
          <a:p>
            <a:pPr algn="ctr" rtl="1"/>
            <a:r>
              <a:rPr lang="ar-EG" sz="4800" b="1" u="sng" dirty="0">
                <a:solidFill>
                  <a:srgbClr val="FFC000"/>
                </a:solidFill>
              </a:rPr>
              <a:t>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8631466"/>
      </p:ext>
    </p:extLst>
  </p:cSld>
  <p:clrMapOvr>
    <a:masterClrMapping/>
  </p:clrMapOvr>
</p:sld>
</file>

<file path=ppt/slides/slide1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935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noGrp="1"/>
          </p:cNvSpPr>
          <p:nvPr>
            <p:ph type="title"/>
          </p:nvPr>
        </p:nvSpPr>
        <p:spPr bwMode="auto">
          <a:xfrm>
            <a:off x="-2057400" y="19050"/>
            <a:ext cx="2057400" cy="9679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800" dirty="0"/>
              <a:t>3 أبيب</a:t>
            </a:r>
            <a:endParaRPr lang="en-US" sz="4800" dirty="0"/>
          </a:p>
        </p:txBody>
      </p:sp>
      <p:sp>
        <p:nvSpPr>
          <p:cNvPr id="61443"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إلى</a:t>
            </a:r>
            <a:r>
              <a:rPr kumimoji="0" lang="en-US"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كورنثوس (4 : 5 - 5 : 11) </a:t>
            </a:r>
          </a:p>
        </p:txBody>
      </p:sp>
      <p:sp>
        <p:nvSpPr>
          <p:cNvPr id="61444" name="Content Placeholder 3"/>
          <p:cNvSpPr txBox="1">
            <a:spLocks/>
          </p:cNvSpPr>
          <p:nvPr/>
        </p:nvSpPr>
        <p:spPr bwMode="auto">
          <a:xfrm>
            <a:off x="1"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mj-cs"/>
              </a:rPr>
              <a:t>فأننا لسنا نَكرزُ بأنفسِنا بل بالمسيحِ يسوع ربِّنا و نحنُ أيضاً عَبيدُ لكم من قِبلِ يسوعَ المسيح. لأنَّ اللهَ الذي قالَ أن يُشرقَ نورٌ من ظلمةٍ هوَ الذي أضاءَ في قلوبَنا نورُ معرفةِ مجدِ اللهِ بوجهِ يسوعَ المسيحِ. </a:t>
            </a:r>
          </a:p>
        </p:txBody>
      </p:sp>
    </p:spTree>
    <p:extLst>
      <p:ext uri="{BB962C8B-B14F-4D97-AF65-F5344CB8AC3E}">
        <p14:creationId xmlns:p14="http://schemas.microsoft.com/office/powerpoint/2010/main" val="3659520287"/>
      </p:ext>
    </p:extLst>
  </p:cSld>
  <p:clrMapOvr>
    <a:masterClrMapping/>
  </p:clrMapOvr>
  <p:transition spd="slow"/>
</p:sld>
</file>

<file path=ppt/slides/slide1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8E05B2-F343-4AEB-9261-8B7D9BD0E421}"/>
              </a:ext>
            </a:extLst>
          </p:cNvPr>
          <p:cNvSpPr txBox="1"/>
          <p:nvPr/>
        </p:nvSpPr>
        <p:spPr>
          <a:xfrm>
            <a:off x="0" y="4380399"/>
            <a:ext cx="9130553" cy="2554545"/>
          </a:xfrm>
          <a:prstGeom prst="rect">
            <a:avLst/>
          </a:prstGeom>
          <a:noFill/>
        </p:spPr>
        <p:txBody>
          <a:bodyPr vert="horz" wrap="square"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mj-cs"/>
              </a:rPr>
              <a:t>و لنا هذهِ الذخيرة في أوانٍ خزفيةٍ لكي يكونَ فضلُ القوةِ للهِ لا مِنا. مَحزونينَ في كلِّ شيءٍ لكنْ غيرَ مُتضايقينَ.</a:t>
            </a:r>
            <a:r>
              <a:rPr lang="ar-EG" sz="4000" b="1" dirty="0">
                <a:solidFill>
                  <a:srgbClr val="FFFFFF"/>
                </a:solidFill>
                <a:latin typeface="Times New Roman" panose="02020603050405020304" pitchFamily="18" charset="0"/>
                <a:cs typeface="+mj-cs"/>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mj-cs"/>
              </a:rPr>
              <a:t>مَطرودين لكن غيرَ ساقطينَ.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مُضطهدينَ لكنْ غيرَ مَتروكينَ. مَطروحينَ و لكنْ غير هالكينَ.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533950837"/>
      </p:ext>
    </p:extLst>
  </p:cSld>
  <p:clrMapOvr>
    <a:masterClrMapping/>
  </p:clrMapOvr>
</p:sld>
</file>

<file path=ppt/slides/slide1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E77C56-7F31-49AD-A3EF-97183DE126D7}"/>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حاملينَ في أجسادِنا كل حينٍ إماتة َ يسوعَ لكي تظهرَ حياة ُ يسوع أيضاً في أجسادِنا. لأننا نحنُ الأحياءُ نـُسلَّمُ في كلِّ حينٍ للموتِ من أجلِ يسوعَ لكي تظهرَ حياة يسوعَ أيضاً في جسدِنا المائتِ. فالموتُ إذاً يعملُ فينا و لكنْ الحياة فيكم.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01315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20252"/>
      </p:ext>
    </p:extLst>
  </p:cSld>
  <p:clrMapOvr>
    <a:masterClrMapping/>
  </p:clrMapOvr>
  <p:transition advClick="0" advTm="0"/>
</p:sld>
</file>

<file path=ppt/slides/slide1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2B4E2C-6E84-4439-804B-99D57D430656}"/>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فينا هذا الروحُ الذي للإيمانِ حسبَ المكتوبِ : آمنتُ لذلك تكلمتُ. نحنُ أيضاً نؤمنُ و لذلكَ نتكلمُ. عالمينَ أنَّ الذي أقامَ الربَّ يسوعَ سيُقيمُنا نحنُ أيضاً معَ يسوع و يُوقفنا مَعكم. لأنَّ جميعَ الأشياءِ كانت مِنْ أجلِكم لكي تكثرُ النعمة و يزدادُ الشكرُ</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968213889"/>
      </p:ext>
    </p:extLst>
  </p:cSld>
  <p:clrMapOvr>
    <a:masterClrMapping/>
  </p:clrMapOvr>
</p:sld>
</file>

<file path=ppt/slides/slide1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9CDE97-E106-4F80-99DD-CC570EAAC524}"/>
              </a:ext>
            </a:extLst>
          </p:cNvPr>
          <p:cNvSpPr txBox="1"/>
          <p:nvPr/>
        </p:nvSpPr>
        <p:spPr>
          <a:xfrm>
            <a:off x="0" y="4345205"/>
            <a:ext cx="9144000" cy="2308324"/>
          </a:xfrm>
          <a:prstGeom prst="rect">
            <a:avLst/>
          </a:prstGeom>
          <a:noFill/>
        </p:spPr>
        <p:txBody>
          <a:bodyPr vert="horz" wrap="square"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الكثيرينَ لمجدِ اللهِ لذلكَ لا نملُ بل و إن كانَ إنساننا الخارجُ يَفسدُ فالداخلُ يَتجددُ يوماً فيوماً. لأنَّ خفة ضيقتنا الوقتيةِ تنشئُ لنا أكثرَ فأكثرَ ثِقلَ مجدٍ أبدياً. ونحنُ غيرَ ناظرينَ إلى ما يُرى بل إلى ما لا يُرى. لأنَّ الأشياءَ التي ترى هي وقتية.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973484114"/>
      </p:ext>
    </p:extLst>
  </p:cSld>
  <p:clrMapOvr>
    <a:masterClrMapping/>
  </p:clrMapOvr>
</p:sld>
</file>

<file path=ppt/slides/slide1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CD61AD-E4FC-40F0-8B44-BE51BDF2B4BE}"/>
              </a:ext>
            </a:extLst>
          </p:cNvPr>
          <p:cNvSpPr txBox="1"/>
          <p:nvPr/>
        </p:nvSpPr>
        <p:spPr>
          <a:xfrm>
            <a:off x="0" y="4345206"/>
            <a:ext cx="9144000" cy="2492990"/>
          </a:xfrm>
          <a:prstGeom prst="rect">
            <a:avLst/>
          </a:prstGeom>
          <a:noFill/>
        </p:spPr>
        <p:txBody>
          <a:bodyPr vert="horz" rtlCol="0">
            <a:spAutoFit/>
          </a:bodyPr>
          <a:lstStyle/>
          <a:p>
            <a:pPr algn="r" rtl="1">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أما التي لا ترى فأبدية. لأننا نعلمُ أنهُ إن نـُقِضَ بيتُ مسكننا الأرضي فلنا في السمواتِ بناءٌ من اللهِ بيتٌ غيرَ مصنوعٍ بيدٍ أبديٌ. لأننا في هذا نئنُ مُشتاقينَ إلى أنْ نلبسَ مَسكننا الذي من السماءِ. و إن لبسناهُ فلا نوجدُ عراة.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23543988"/>
      </p:ext>
    </p:extLst>
  </p:cSld>
  <p:clrMapOvr>
    <a:masterClrMapping/>
  </p:clrMapOvr>
</p:sld>
</file>

<file path=ppt/slides/slide1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708537-2D07-4312-9B7F-FFB761553413}"/>
              </a:ext>
            </a:extLst>
          </p:cNvPr>
          <p:cNvSpPr txBox="1"/>
          <p:nvPr/>
        </p:nvSpPr>
        <p:spPr>
          <a:xfrm>
            <a:off x="0" y="4348181"/>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فإننا نحنُ السكانُ في هذا المسكنِ نئنُ مُثقلينَ إذ لسنا نـُريدُ أن نخلعهُ بل أن نلبسَ فوقه لكي يُبتلعُ المائتُ من الحياةِ. و لكن الذي صنعنا لهذا عينِه هوَ اللهُ الذي أعطانا أيضاً عربونَ الروحِ. فإذ نحنُ واثقونَ كلَّ حينٍ وعالمونَ أننا</a:t>
            </a:r>
            <a:endParaRPr lang="en-GB" sz="3800" dirty="0"/>
          </a:p>
        </p:txBody>
      </p:sp>
    </p:spTree>
    <p:extLst>
      <p:ext uri="{BB962C8B-B14F-4D97-AF65-F5344CB8AC3E}">
        <p14:creationId xmlns:p14="http://schemas.microsoft.com/office/powerpoint/2010/main" val="467109241"/>
      </p:ext>
    </p:extLst>
  </p:cSld>
  <p:clrMapOvr>
    <a:masterClrMapping/>
  </p:clrMapOvr>
</p:sld>
</file>

<file path=ppt/slides/slide1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13F0E-075B-46A3-8880-6A3E1A86D350}"/>
              </a:ext>
            </a:extLst>
          </p:cNvPr>
          <p:cNvSpPr txBox="1"/>
          <p:nvPr/>
        </p:nvSpPr>
        <p:spPr>
          <a:xfrm>
            <a:off x="0" y="4372737"/>
            <a:ext cx="9144000" cy="2462213"/>
          </a:xfrm>
          <a:prstGeom prst="rect">
            <a:avLst/>
          </a:prstGeom>
          <a:noFill/>
        </p:spPr>
        <p:txBody>
          <a:bodyPr wrap="square">
            <a:spAutoFit/>
          </a:bodyPr>
          <a:lstStyle/>
          <a:p>
            <a:pPr algn="r" rtl="1"/>
            <a:r>
              <a:rPr kumimoji="0" lang="ar-EG" sz="38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مادمنا هنا في الجسدِ فنحنُ غرباءٌ عَن الربِّ. لأننا بالإيمانِ نسلكُ لا بالعيانِ. فنثقُ و نـُسَرُ بالأولى أن نخرجُ من الجسدِ و نمضي إلى الربِّ. من أجلِ هذا نحترصُ أيضاً مُقيمينَ كنا هنا في الجسدِ أو خارجين عَنه لنكونَ مَرضيينَ عندَهُ. </a:t>
            </a:r>
            <a:endParaRPr lang="en-GB" sz="3850" dirty="0"/>
          </a:p>
        </p:txBody>
      </p:sp>
    </p:spTree>
    <p:extLst>
      <p:ext uri="{BB962C8B-B14F-4D97-AF65-F5344CB8AC3E}">
        <p14:creationId xmlns:p14="http://schemas.microsoft.com/office/powerpoint/2010/main" val="4275363403"/>
      </p:ext>
    </p:extLst>
  </p:cSld>
  <p:clrMapOvr>
    <a:masterClrMapping/>
  </p:clrMapOvr>
</p:sld>
</file>

<file path=ppt/slides/slide1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824C4F-4334-43F2-AD06-FAEE61E0C2D8}"/>
              </a:ext>
            </a:extLst>
          </p:cNvPr>
          <p:cNvSpPr txBox="1"/>
          <p:nvPr/>
        </p:nvSpPr>
        <p:spPr>
          <a:xfrm>
            <a:off x="0" y="4395787"/>
            <a:ext cx="9144000" cy="2462213"/>
          </a:xfrm>
          <a:prstGeom prst="rect">
            <a:avLst/>
          </a:prstGeom>
          <a:noFill/>
        </p:spPr>
        <p:txBody>
          <a:bodyPr wrap="square">
            <a:spAutoFit/>
          </a:bodyPr>
          <a:lstStyle/>
          <a:p>
            <a:pPr algn="r" rtl="1"/>
            <a:r>
              <a:rPr kumimoji="0" lang="ar-EG" sz="38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لابُد أننا جميعُنا نظهرُ أمامَ منبرِ المسيحِ لينالَ كلُ واحدٍ مِنا كأعمالِهِ التي عملها بالجسدِ خيراً كانت أم شراً. فإذ نحنُ عالمونَ مخافة الربِّ نـُقنعُ الناسَ. و أما اللهُ فقد صرنا لهُ ظاهرينَ و أرجو أن أكونَ ظاهراً في ضمائركم أيضاً.</a:t>
            </a:r>
            <a:endParaRPr lang="en-GB" sz="3850" dirty="0"/>
          </a:p>
        </p:txBody>
      </p:sp>
    </p:spTree>
    <p:extLst>
      <p:ext uri="{BB962C8B-B14F-4D97-AF65-F5344CB8AC3E}">
        <p14:creationId xmlns:p14="http://schemas.microsoft.com/office/powerpoint/2010/main" val="145392236"/>
      </p:ext>
    </p:extLst>
  </p:cSld>
  <p:clrMapOvr>
    <a:masterClrMapping/>
  </p:clrMapOvr>
</p:sld>
</file>

<file path=ppt/slides/slide1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txBox="1">
            <a:spLocks/>
          </p:cNvSpPr>
          <p:nvPr/>
        </p:nvSpPr>
        <p:spPr bwMode="auto">
          <a:xfrm>
            <a:off x="0" y="3793663"/>
            <a:ext cx="9144000" cy="5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( 2 : 18 – 3 : 1 – 7 )</a:t>
            </a:r>
          </a:p>
        </p:txBody>
      </p:sp>
      <p:sp>
        <p:nvSpPr>
          <p:cNvPr id="6758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أيُها العبيدُ كونوا خاضعينَ لأسيادِكم بكلِّ خوفٍ ليسَ فقط للصالحينَ المُترفقينَ بلْ للأخرِ المُعوجينَ أيضاً. لأنَّ هذا نعمة إنْ كانَ أحدٌ من أجلِ ضميرٍ نحوَ اللهِ يَحتملُ أحزاناً و هوَ مظلومٌ. فما هوَ الافتخارُ إذا كُنتم تـُخطئونَ و يُقمِعونكم فتصبرونَ. </a:t>
            </a:r>
          </a:p>
        </p:txBody>
      </p:sp>
    </p:spTree>
    <p:extLst>
      <p:ext uri="{BB962C8B-B14F-4D97-AF65-F5344CB8AC3E}">
        <p14:creationId xmlns:p14="http://schemas.microsoft.com/office/powerpoint/2010/main" val="749527362"/>
      </p:ext>
    </p:extLst>
  </p:cSld>
  <p:clrMapOvr>
    <a:masterClrMapping/>
  </p:clrMapOvr>
  <p:transition spd="slow"/>
</p:sld>
</file>

<file path=ppt/slides/slide1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EAAE9B-5F55-4B15-B919-953D88BAFF13}"/>
              </a:ext>
            </a:extLst>
          </p:cNvPr>
          <p:cNvSpPr txBox="1"/>
          <p:nvPr/>
        </p:nvSpPr>
        <p:spPr>
          <a:xfrm>
            <a:off x="-1" y="4372100"/>
            <a:ext cx="9144001" cy="2554545"/>
          </a:xfrm>
          <a:prstGeom prst="rect">
            <a:avLst/>
          </a:prstGeom>
          <a:noFill/>
        </p:spPr>
        <p:txBody>
          <a:bodyPr vert="horz" wrap="square"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لكنْ إذا صنعتمْ الخيرَ و تألمتمْ و صبرتمْ فهذهِ هيَ نعمة من عندِ اللهِ. الذي دعاكم لهذا. لأنَّ المسيحَ هو أيضاً تألمَ عَنا تاركاً لنا مِثالاً لكي نتبعَ خطواته. الذي لم يُخطئُ و لم يُوجدْ في فمِهِ غشٌ. و كانَ يُشتمُ و لا يَشتمُ عِوضاً.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24127798"/>
      </p:ext>
    </p:extLst>
  </p:cSld>
  <p:clrMapOvr>
    <a:masterClrMapping/>
  </p:clrMapOvr>
</p:sld>
</file>

<file path=ppt/slides/slide1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134984-3037-477C-9D07-0FCE94345C7F}"/>
              </a:ext>
            </a:extLst>
          </p:cNvPr>
          <p:cNvSpPr txBox="1"/>
          <p:nvPr/>
        </p:nvSpPr>
        <p:spPr>
          <a:xfrm>
            <a:off x="0" y="4345206"/>
            <a:ext cx="9144000" cy="2431435"/>
          </a:xfrm>
          <a:prstGeom prst="rect">
            <a:avLst/>
          </a:prstGeom>
          <a:noFill/>
        </p:spPr>
        <p:txBody>
          <a:bodyPr vert="horz" wrap="square"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إذا تألمَ يَغضبْ و أعطى الحُكَم للحاكمِ العادلِ. الذي رفعَ خطايانا على الخشبةِ بجسدِهِ لكي ما إذا مُتنا بالخطايا نحيا بالبرِ. و الذي شُفيتم بجراحاتِه. لأنكم كُنتم كمثلِ خرافٍ ضالةٍ لكنكم رَجعتم الآنَّ إلى راعيكم و أسقفِ نفوسِكم.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211915692"/>
      </p:ext>
    </p:extLst>
  </p:cSld>
  <p:clrMapOvr>
    <a:masterClrMapping/>
  </p:clrMapOvr>
</p:sld>
</file>

<file path=ppt/slides/slide1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194FAC-FFBA-46A1-8CCF-60420D67004D}"/>
              </a:ext>
            </a:extLst>
          </p:cNvPr>
          <p:cNvSpPr txBox="1"/>
          <p:nvPr/>
        </p:nvSpPr>
        <p:spPr>
          <a:xfrm>
            <a:off x="0" y="4412441"/>
            <a:ext cx="9144000" cy="2308324"/>
          </a:xfrm>
          <a:prstGeom prst="rect">
            <a:avLst/>
          </a:prstGeom>
          <a:noFill/>
        </p:spPr>
        <p:txBody>
          <a:bodyPr vert="horz" wrap="square"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كذلكن النساءُ أيضاً فليخضعنَ لرجالهنَّ. حتى و إنْ كانَ البعضُ لا يُطيعون الكلمة يُربحون بسيرةِ النساءِ بدونِ كلمةٍ. مُلاحظينَ سيرتكن الطاهرةِ بخوفٍ. و على هذا فلا تكن الزينة الخارجية من ضفرِ الشعرِ و التحلي بالذهبِ و لبس الثيابِ هي زينتكُنَّ.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87500966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3" cy="806824"/>
          </a:xfrm>
        </p:spPr>
        <p:txBody>
          <a:bodyPr/>
          <a:lstStyle/>
          <a:p>
            <a:pPr algn="ctr" rtl="1"/>
            <a:r>
              <a:rPr lang="ar-EG" sz="4400" b="1" u="sng" dirty="0">
                <a:solidFill>
                  <a:srgbClr val="FFC000"/>
                </a:solidFill>
              </a:rPr>
              <a:t>24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119734"/>
      </p:ext>
    </p:extLst>
  </p:cSld>
  <p:clrMapOvr>
    <a:masterClrMapping/>
  </p:clrMapOvr>
</p:sld>
</file>

<file path=ppt/slides/slide1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1534CB-D0A1-476C-93C6-B8F39261C272}"/>
              </a:ext>
            </a:extLst>
          </p:cNvPr>
          <p:cNvSpPr txBox="1"/>
          <p:nvPr/>
        </p:nvSpPr>
        <p:spPr>
          <a:xfrm>
            <a:off x="0" y="4318843"/>
            <a:ext cx="9144000" cy="2308324"/>
          </a:xfrm>
          <a:prstGeom prst="rect">
            <a:avLst/>
          </a:prstGeom>
          <a:noFill/>
        </p:spPr>
        <p:txBody>
          <a:bodyPr wrap="square">
            <a:spAutoFit/>
          </a:bodyPr>
          <a:lstStyle/>
          <a:p>
            <a:pPr algn="r" rtl="1"/>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بلْ الإنسانُ الخفيُ في القلبِ في العديمةِ الفسادِ ( زينة ) الروحِ القدسِ الهادئ الوديعِ الذي هوَ قدامَ اللهِ كثيرُ الثمنِ. لأنهُ هكذا كانت قديماً النساءُ القديساتُ المُتوكلاتُ أيضاً على اللهِ يُزينَّ أنفسهُنَّ خاضعاتٍ لرجالِهنَّ. كما كانتْ سارة تـُطيعُ إبراهيمَ </a:t>
            </a:r>
            <a:endParaRPr lang="en-GB" dirty="0"/>
          </a:p>
        </p:txBody>
      </p:sp>
    </p:spTree>
    <p:extLst>
      <p:ext uri="{BB962C8B-B14F-4D97-AF65-F5344CB8AC3E}">
        <p14:creationId xmlns:p14="http://schemas.microsoft.com/office/powerpoint/2010/main" val="2607204576"/>
      </p:ext>
    </p:extLst>
  </p:cSld>
  <p:clrMapOvr>
    <a:masterClrMapping/>
  </p:clrMapOvr>
</p:sld>
</file>

<file path=ppt/slides/slide1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3D6F1C-62A7-4928-8104-4E705C23C3C4}"/>
              </a:ext>
            </a:extLst>
          </p:cNvPr>
          <p:cNvSpPr txBox="1"/>
          <p:nvPr/>
        </p:nvSpPr>
        <p:spPr>
          <a:xfrm>
            <a:off x="0" y="4329953"/>
            <a:ext cx="9144000" cy="2185214"/>
          </a:xfrm>
          <a:prstGeom prst="rect">
            <a:avLst/>
          </a:prstGeom>
          <a:noFill/>
        </p:spPr>
        <p:txBody>
          <a:bodyPr wrap="square">
            <a:spAutoFit/>
          </a:bodyPr>
          <a:lstStyle/>
          <a:p>
            <a:pPr algn="r" rtl="1"/>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تدعوهُ سيدي. التي صرتـُنَ لها أولاداً صانعاتِ الخيرِ و غيرِ خائفاتِ خوفاً من أحدٍ البتة. كذلكَ أنتم أيضاً أيُها الرجالُ كونوا ساكنينَ معهُن عالمينَ أن النساءَ آنية ضعيفة مُعطينَ إياهُن كرامة كالوارثاتِ أيضاً نعمة الحياةِ بأي نوعٍ لكي لا تـُعاقُ صلواتكُم. </a:t>
            </a:r>
            <a:endParaRPr lang="en-GB" sz="3400" dirty="0"/>
          </a:p>
        </p:txBody>
      </p:sp>
    </p:spTree>
    <p:extLst>
      <p:ext uri="{BB962C8B-B14F-4D97-AF65-F5344CB8AC3E}">
        <p14:creationId xmlns:p14="http://schemas.microsoft.com/office/powerpoint/2010/main" val="1328361529"/>
      </p:ext>
    </p:extLst>
  </p:cSld>
  <p:clrMapOvr>
    <a:masterClrMapping/>
  </p:clrMapOvr>
</p:sld>
</file>

<file path=ppt/slides/slide1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txBox="1">
            <a:spLocks/>
          </p:cNvSpPr>
          <p:nvPr/>
        </p:nvSpPr>
        <p:spPr bwMode="auto">
          <a:xfrm>
            <a:off x="0" y="3808177"/>
            <a:ext cx="9144000" cy="53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( 20 : 17 – 38 )</a:t>
            </a:r>
          </a:p>
        </p:txBody>
      </p:sp>
      <p:sp>
        <p:nvSpPr>
          <p:cNvPr id="7475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من ميليتس أرسلَ إلى أفسس و استدعى قسوسَ الكنيسةِ فلما جاؤُوا إليهِ قالَ لهم أنتم تعلمونَ من أولِ يومٍ أتيتُ إلى آسيا كيفَ كُنتُ مَعكم كلَّ هذا الزمانِ أعبدُ الربَّ بكلِّ تواضعٍ و دموعٍ و التجاربُ التي أتتْ عليَّ بمكايدَ اليهودِ كيفَ لم أخف شيئاً من</a:t>
            </a:r>
          </a:p>
        </p:txBody>
      </p:sp>
    </p:spTree>
    <p:extLst>
      <p:ext uri="{BB962C8B-B14F-4D97-AF65-F5344CB8AC3E}">
        <p14:creationId xmlns:p14="http://schemas.microsoft.com/office/powerpoint/2010/main" val="765704348"/>
      </p:ext>
    </p:extLst>
  </p:cSld>
  <p:clrMapOvr>
    <a:masterClrMapping/>
  </p:clrMapOvr>
  <p:transition spd="slow"/>
</p:sld>
</file>

<file path=ppt/slides/slide1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621D52-09B3-40E4-A92E-6FFE34D7E280}"/>
              </a:ext>
            </a:extLst>
          </p:cNvPr>
          <p:cNvSpPr txBox="1"/>
          <p:nvPr/>
        </p:nvSpPr>
        <p:spPr>
          <a:xfrm>
            <a:off x="0" y="4345206"/>
            <a:ext cx="9144000" cy="2492990"/>
          </a:xfrm>
          <a:prstGeom prst="rect">
            <a:avLst/>
          </a:prstGeom>
          <a:noFill/>
        </p:spPr>
        <p:txBody>
          <a:bodyPr vert="horz" wrap="square" rtlCol="0">
            <a:spAutoFit/>
          </a:bodyPr>
          <a:lstStyle/>
          <a:p>
            <a:pPr algn="r" rtl="1">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الفوائدِ إلا و أخبرتكُم عنها و علمتكم بها . شاهداً جهراً و في كلِّ بيتٍ لليهودِ و اليونانيينَ بالتوبةِ إلى اللهِ و الإيمانِ الذي بربِّنا يسوعَ المسيحِ. و الآنَ ها أنا أذهبُ إلى أورشليمَ مأسوراً بالروحِ لا أعلمُ ماذا يُصادفني هناك فيها.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724033"/>
      </p:ext>
    </p:extLst>
  </p:cSld>
  <p:clrMapOvr>
    <a:masterClrMapping/>
  </p:clrMapOvr>
</p:sld>
</file>

<file path=ppt/slides/slide1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7F60A9-AAAF-4018-9BD9-526D9E4215EE}"/>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غيرَ أنَّ الروحَ القدسَ يَشهدُ لي في كلِّ مدينةٍ قائلاً أنَّ وُثقاً و شدائدَ تنتظركَ. و لكنني لستُ احتسبُ لشيءٍ و لا نفسي مُكرمة عِندي حتى أتـُمم سعيي و الخدمة التي أخذتها من الربِّ يسوعَ لأشهدَ ببشارةِ نعمةِ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396214012"/>
      </p:ext>
    </p:extLst>
  </p:cSld>
  <p:clrMapOvr>
    <a:masterClrMapping/>
  </p:clrMapOvr>
</p:sld>
</file>

<file path=ppt/slides/slide1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D13528-4C56-4172-8636-C075337FC484}"/>
              </a:ext>
            </a:extLst>
          </p:cNvPr>
          <p:cNvSpPr txBox="1"/>
          <p:nvPr/>
        </p:nvSpPr>
        <p:spPr>
          <a:xfrm>
            <a:off x="0" y="4403555"/>
            <a:ext cx="9144000" cy="2554545"/>
          </a:xfrm>
          <a:prstGeom prst="rect">
            <a:avLst/>
          </a:prstGeom>
          <a:noFill/>
        </p:spPr>
        <p:txBody>
          <a:bodyPr vert="horz" wrap="square"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الآن ها أنا أعلمُ أنكم لا ترونَ وَجهي بعد أنتم جميعاً الذينَ مررتُ بينكم كارزاً بملكوتِ اللهِ. لذلكَ أناشدكم في نهارِ هذا اليومِ إني برئٌ من دمِكم جميعاً وذلكَ لأني لم أتأخر أن أخبركُم بكلِّ مشيئةِ اللهِ. احترسوا إذاً لأنفسكُم و</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583974573"/>
      </p:ext>
    </p:extLst>
  </p:cSld>
  <p:clrMapOvr>
    <a:masterClrMapping/>
  </p:clrMapOvr>
</p:sld>
</file>

<file path=ppt/slides/slide1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06C4D2-67BE-41D9-A14F-C97768CC0107}"/>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لجميعِ الرعيةِ التي أقامَكُم الروحُ القدسُ فيها أساقفة لترعوا كنيسة اللهِ التي اقتناها بدمِهِ بذاتِهِ. لأني أعلمُ هذا أنهُ بعدَ ذهابي سيَدخلُ بينكم ذئابٌ خاطفة لا تشفقُ على الرعيةِ. و مِنكم أنتم سيقومُ رجالٌ يتكلمون بأقوالٍ مُلتويةٍ ليَجتذبوا التلاميذ وراءَهم.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947384628"/>
      </p:ext>
    </p:extLst>
  </p:cSld>
  <p:clrMapOvr>
    <a:masterClrMapping/>
  </p:clrMapOvr>
</p:sld>
</file>

<file path=ppt/slides/slide1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900780-8615-458E-BF16-3D7A17C483DA}"/>
              </a:ext>
            </a:extLst>
          </p:cNvPr>
          <p:cNvSpPr txBox="1"/>
          <p:nvPr/>
        </p:nvSpPr>
        <p:spPr>
          <a:xfrm>
            <a:off x="0" y="4372100"/>
            <a:ext cx="9144000" cy="2246769"/>
          </a:xfrm>
          <a:prstGeom prst="rect">
            <a:avLst/>
          </a:prstGeom>
          <a:noFill/>
        </p:spPr>
        <p:txBody>
          <a:bodyPr vert="horz" wrap="square" rtlCol="0">
            <a:spAutoFit/>
          </a:bodyPr>
          <a:lstStyle/>
          <a:p>
            <a:pPr algn="r" rtl="1">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لأجلِ هذا اسهروا على أنفسِكُم مُتذكرينَ إني مكثتُ ثلاثَ سنينَ لم أفتر نهاراً و ليلاً عن أن اُعلمَ بدموعٍ كلِ واحدٍ مِنكم. و الآنَّ استودعُكم للربِّ و لكلمةِ نعمتِهِ القادرةِ أن تـُثبتكُم و تَمنحكم مِيراثاً مع جميعِ المُقدَّسينَ. فضة أو ذهبٌ أو ثيابٌ لأحدٍ لم أشتِهِ.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873483773"/>
      </p:ext>
    </p:extLst>
  </p:cSld>
  <p:clrMapOvr>
    <a:masterClrMapping/>
  </p:clrMapOvr>
</p:sld>
</file>

<file path=ppt/slides/slide1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BB52C7-C87E-4410-BD76-7B05F912B7DD}"/>
              </a:ext>
            </a:extLst>
          </p:cNvPr>
          <p:cNvSpPr txBox="1"/>
          <p:nvPr/>
        </p:nvSpPr>
        <p:spPr>
          <a:xfrm>
            <a:off x="0" y="4340110"/>
            <a:ext cx="9144001" cy="2308324"/>
          </a:xfrm>
          <a:prstGeom prst="rect">
            <a:avLst/>
          </a:prstGeom>
          <a:noFill/>
        </p:spPr>
        <p:txBody>
          <a:bodyPr wrap="square">
            <a:spAutoFit/>
          </a:bodyPr>
          <a:lstStyle/>
          <a:p>
            <a:pPr algn="r" rtl="1"/>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أنتم تعلمونَ أن احتياجاتي و احتياجات الذينَ مَعي خدمتها هاتان اليدان. في كلِّ شيءٍ أريتكم أنهُ هكذا ينبغي أنكُم تتعبونَ لتـُعضدوا الضعفاءَ و لتتذكروا كلماتِ الربِّ يسوعَ لأنهُ قالَ : الغبطة في العطاءِ أكثرَ من الأخذِ و لما قالَ هذا جثا على ركبتيهِ</a:t>
            </a:r>
            <a:endParaRPr lang="en-GB" sz="2000" dirty="0"/>
          </a:p>
        </p:txBody>
      </p:sp>
    </p:spTree>
    <p:extLst>
      <p:ext uri="{BB962C8B-B14F-4D97-AF65-F5344CB8AC3E}">
        <p14:creationId xmlns:p14="http://schemas.microsoft.com/office/powerpoint/2010/main" val="2262811328"/>
      </p:ext>
    </p:extLst>
  </p:cSld>
  <p:clrMapOvr>
    <a:masterClrMapping/>
  </p:clrMapOvr>
</p:sld>
</file>

<file path=ppt/slides/slide1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8B7846A-C49C-4667-AB4E-F1CA9F22A54B}"/>
              </a:ext>
            </a:extLst>
          </p:cNvPr>
          <p:cNvSpPr txBox="1"/>
          <p:nvPr/>
        </p:nvSpPr>
        <p:spPr>
          <a:xfrm>
            <a:off x="0" y="4375300"/>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مع جميعِهم و صلى. وكانَ بكاءٌ عظيمٌ من الجميعِ و وَقعوا على عنقِ بولس و قبَّلوه. مُتوجعينَ و لاسيما من أجلِ الكلمةِ التي قالها أنهم لنْ يروا وَجههُ أيضاً ثم شيَّعوهُ إلى السفينةِ. </a:t>
            </a:r>
            <a:endParaRPr lang="en-GB" sz="2000" dirty="0"/>
          </a:p>
        </p:txBody>
      </p:sp>
    </p:spTree>
    <p:extLst>
      <p:ext uri="{BB962C8B-B14F-4D97-AF65-F5344CB8AC3E}">
        <p14:creationId xmlns:p14="http://schemas.microsoft.com/office/powerpoint/2010/main" val="2300310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33463"/>
      </p:ext>
    </p:extLst>
  </p:cSld>
  <p:clrMapOvr>
    <a:masterClrMapping/>
  </p:clrMapOvr>
  <p:transition advClick="0" advTm="0"/>
</p:sld>
</file>

<file path=ppt/slides/slide1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Title 1"/>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( 106 : 23 ، 31 )</a:t>
            </a:r>
          </a:p>
        </p:txBody>
      </p:sp>
      <p:sp>
        <p:nvSpPr>
          <p:cNvPr id="24581" name="Content Placeholder 3"/>
          <p:cNvSpPr txBox="1">
            <a:spLocks/>
          </p:cNvSpPr>
          <p:nvPr/>
        </p:nvSpPr>
        <p:spPr bwMode="auto">
          <a:xfrm>
            <a:off x="0" y="434718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فليرفعوهُ في كنيسةِ شعبهِ. و ليُباركوهُ في مجلسِ الشيوخِ. جعلَ أبوة مثل الخرافِ.</a:t>
            </a:r>
            <a:endParaRPr kumimoji="0" lang="en-US"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1" eaLnBrk="1" fontAlgn="base" latinLnBrk="0" hangingPunct="1">
              <a:lnSpc>
                <a:spcPct val="100000"/>
              </a:lnSpc>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يُبصرُ المُستقيمونَ و يَفرحونَ .  </a:t>
            </a:r>
          </a:p>
        </p:txBody>
      </p:sp>
    </p:spTree>
    <p:extLst>
      <p:ext uri="{BB962C8B-B14F-4D97-AF65-F5344CB8AC3E}">
        <p14:creationId xmlns:p14="http://schemas.microsoft.com/office/powerpoint/2010/main" val="1071213585"/>
      </p:ext>
    </p:extLst>
  </p:cSld>
  <p:clrMapOvr>
    <a:masterClrMapping/>
  </p:clrMapOvr>
  <p:transition spd="slow"/>
</p:sld>
</file>

<file path=ppt/slides/slide1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 y="3724835"/>
            <a:ext cx="9144001" cy="6203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يوحنا البشير (10 : 1 – 16)</a:t>
            </a:r>
            <a:endParaRPr lang="en-US" sz="4000" dirty="0"/>
          </a:p>
        </p:txBody>
      </p:sp>
      <p:sp>
        <p:nvSpPr>
          <p:cNvPr id="26628" name="Content Placeholder 3"/>
          <p:cNvSpPr txBox="1">
            <a:spLocks/>
          </p:cNvSpPr>
          <p:nvPr/>
        </p:nvSpPr>
        <p:spPr bwMode="auto">
          <a:xfrm>
            <a:off x="0" y="4345206"/>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الحقَّ الحقَّ أقولُ لكم إن الذي لا يَدخلُ من البابِ إلى حظيرةِ الخرافِ بل يطلعُ من موضعٍ آخرَ فذلكَ سارقٌ ولصٌ. و أما الذي يَدخلُ من البابِ فهو راعي الخرافِ. لهذا يَفتحُ البوابُ و الخرافُ تسمعُ صوتهُ فيدعو خرافهُ بأسمائِها يُخرجُها. </a:t>
            </a:r>
          </a:p>
        </p:txBody>
      </p:sp>
    </p:spTree>
    <p:extLst>
      <p:ext uri="{BB962C8B-B14F-4D97-AF65-F5344CB8AC3E}">
        <p14:creationId xmlns:p14="http://schemas.microsoft.com/office/powerpoint/2010/main" val="2666946924"/>
      </p:ext>
    </p:extLst>
  </p:cSld>
  <p:clrMapOvr>
    <a:masterClrMapping/>
  </p:clrMapOvr>
  <p:transition spd="slow"/>
</p:sld>
</file>

<file path=ppt/slides/slide1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BC15B1-1CF2-4EC3-9395-E95470507202}"/>
              </a:ext>
            </a:extLst>
          </p:cNvPr>
          <p:cNvSpPr txBox="1"/>
          <p:nvPr/>
        </p:nvSpPr>
        <p:spPr>
          <a:xfrm>
            <a:off x="0" y="4345206"/>
            <a:ext cx="9143999" cy="2554545"/>
          </a:xfrm>
          <a:prstGeom prst="rect">
            <a:avLst/>
          </a:prstGeom>
          <a:noFill/>
        </p:spPr>
        <p:txBody>
          <a:bodyPr vert="horz" wrap="square"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فإذا أخرجَ خرافهُ الخاصة يذهبُ أمامَها و الخرافُ تتبعهُ لأنها تعرفُ صوتهُ. وأما الغريبُ فلا تتبعهُ بل تهربُ مِنه لأنها لا تعرفُ صوتَ الغريبِ. هذا المَثلُ قالهُ لهم يسوعُ. و أما هم فلم يعرفوا لأي شيءٍ كانَ يُكلمُهم.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195031853"/>
      </p:ext>
    </p:extLst>
  </p:cSld>
  <p:clrMapOvr>
    <a:masterClrMapping/>
  </p:clrMapOvr>
</p:sld>
</file>

<file path=ppt/slides/slide1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023275-582F-4708-BED3-76BDA591233C}"/>
              </a:ext>
            </a:extLst>
          </p:cNvPr>
          <p:cNvSpPr txBox="1"/>
          <p:nvPr/>
        </p:nvSpPr>
        <p:spPr>
          <a:xfrm>
            <a:off x="0" y="4345206"/>
            <a:ext cx="9144000" cy="2492990"/>
          </a:xfrm>
          <a:prstGeom prst="rect">
            <a:avLst/>
          </a:prstGeom>
          <a:noFill/>
        </p:spPr>
        <p:txBody>
          <a:bodyPr vert="horz" wrap="square" rtlCol="0">
            <a:spAutoFit/>
          </a:bodyPr>
          <a:lstStyle/>
          <a:p>
            <a:pPr algn="r" rtl="1">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ثم قالَ لهم يسوعُ أيضاً الحقَّ الحقَّ أقولُ لكم إني أنا هو بابُ الخرافِ. جميعُ الذينَ آتوا قبلي هم سُراقٌ و لصوصٌ. و لكنْ الخرافَ لم تسمعْ لهم. أنا هو بابُ الخرافِ إن دَخلَ بي أحدٌ فيَخلصُ و يَدخلُ و يَخرجُ و يَجدُ مَرعى.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88350172"/>
      </p:ext>
    </p:extLst>
  </p:cSld>
  <p:clrMapOvr>
    <a:masterClrMapping/>
  </p:clrMapOvr>
</p:sld>
</file>

<file path=ppt/slides/slide1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51F3B0-311B-4FAA-9A7B-E41BA0C84381}"/>
              </a:ext>
            </a:extLst>
          </p:cNvPr>
          <p:cNvSpPr txBox="1"/>
          <p:nvPr/>
        </p:nvSpPr>
        <p:spPr>
          <a:xfrm>
            <a:off x="0" y="4385547"/>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أما السارقُ لا يأتي إلا ليسرقَ و يَذبحَ و يُهلكَ. و أما أنا فقد آتيتُ لتكونَ لهم حياة ٌ و ليكونَ لكم أفضلُ. أنا هوَ الراعي الصالحُ و الراعي الصالحُ يَبذلُ نفسهُ عن الخرافِ.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825110619"/>
      </p:ext>
    </p:extLst>
  </p:cSld>
  <p:clrMapOvr>
    <a:masterClrMapping/>
  </p:clrMapOvr>
</p:sld>
</file>

<file path=ppt/slides/slide1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ECF23-DCD4-4A13-930C-136251BF5437}"/>
              </a:ext>
            </a:extLst>
          </p:cNvPr>
          <p:cNvSpPr txBox="1"/>
          <p:nvPr/>
        </p:nvSpPr>
        <p:spPr>
          <a:xfrm>
            <a:off x="0" y="4370690"/>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الذي هوَ أجيرٌ و ليسَ راعياً الذي ليست الخرافُ لهُ فإذا رأى الذئبَ مُقبلاً يَهربُ و يَتركُ الخرافَ فيخطفُ الذئبُ الخرافَ</a:t>
            </a:r>
            <a:r>
              <a:rPr kumimoji="0" 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يُبدُدها. لأنهُ أجيرٌ و لا يُبالي بالخرافِ. أما أنا فإني الراعي الصالحُ وأعرفُ خاصتي و خاصتي تعرفـُني. </a:t>
            </a:r>
            <a:endParaRPr lang="en-GB" sz="3800" dirty="0"/>
          </a:p>
        </p:txBody>
      </p:sp>
    </p:spTree>
    <p:extLst>
      <p:ext uri="{BB962C8B-B14F-4D97-AF65-F5344CB8AC3E}">
        <p14:creationId xmlns:p14="http://schemas.microsoft.com/office/powerpoint/2010/main" val="3576559073"/>
      </p:ext>
    </p:extLst>
  </p:cSld>
  <p:clrMapOvr>
    <a:masterClrMapping/>
  </p:clrMapOvr>
</p:sld>
</file>

<file path=ppt/slides/slide1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99E4F9-3198-45C3-B83A-8CE358E32D67}"/>
              </a:ext>
            </a:extLst>
          </p:cNvPr>
          <p:cNvSpPr txBox="1"/>
          <p:nvPr/>
        </p:nvSpPr>
        <p:spPr>
          <a:xfrm>
            <a:off x="0" y="4359329"/>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كما أنَّ الآبَ يعرفني و أنا أعرفُ الآبَ أيضاً. و أنا أضعُ نفسي عن خرافي و لي خرافٌ آخرُ ليستْ من هذهِ الحظيرةِ ينبغي لي أنْ آتي بهؤلاءِ الآخر أيضاً فتسمعْ صوتي وتكونَ رعيةً واحدةً لراعٍ واحدٍ. </a:t>
            </a:r>
            <a:endParaRPr lang="en-GB" sz="3800" dirty="0"/>
          </a:p>
        </p:txBody>
      </p:sp>
    </p:spTree>
    <p:extLst>
      <p:ext uri="{BB962C8B-B14F-4D97-AF65-F5344CB8AC3E}">
        <p14:creationId xmlns:p14="http://schemas.microsoft.com/office/powerpoint/2010/main" val="1530066105"/>
      </p:ext>
    </p:extLst>
  </p:cSld>
  <p:clrMapOvr>
    <a:masterClrMapping/>
  </p:clrMapOvr>
</p:sld>
</file>

<file path=ppt/slides/slide1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5103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7" cy="806824"/>
          </a:xfrm>
        </p:spPr>
        <p:txBody>
          <a:bodyPr/>
          <a:lstStyle/>
          <a:p>
            <a:pPr algn="ctr" rtl="1"/>
            <a:r>
              <a:rPr lang="ar-EG" sz="4400" b="1" u="sng" dirty="0">
                <a:solidFill>
                  <a:srgbClr val="FFC000"/>
                </a:solidFill>
              </a:rPr>
              <a:t>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21790775"/>
      </p:ext>
    </p:extLst>
  </p:cSld>
  <p:clrMapOvr>
    <a:masterClrMapping/>
  </p:clrMapOvr>
</p:sld>
</file>

<file path=ppt/slides/slide1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5953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lstStyle/>
          <a:p>
            <a:pPr algn="ctr" rtl="1"/>
            <a:r>
              <a:rPr lang="ar-EG" sz="4800" b="1" u="sng" dirty="0">
                <a:solidFill>
                  <a:srgbClr val="FFC000"/>
                </a:solidFill>
              </a:rPr>
              <a:t>25 توت</a:t>
            </a:r>
            <a:endParaRPr lang="en-GB" sz="48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0" y="5027612"/>
            <a:ext cx="91440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8 توت</a:t>
            </a:r>
            <a:endParaRPr lang="en-GB" sz="8000" b="1" u="sng" dirty="0">
              <a:solidFill>
                <a:srgbClr val="FFC000"/>
              </a:solidFill>
            </a:endParaRPr>
          </a:p>
        </p:txBody>
      </p:sp>
    </p:spTree>
    <p:extLst>
      <p:ext uri="{BB962C8B-B14F-4D97-AF65-F5344CB8AC3E}">
        <p14:creationId xmlns:p14="http://schemas.microsoft.com/office/powerpoint/2010/main" val="3192633319"/>
      </p:ext>
    </p:extLst>
  </p:cSld>
  <p:clrMapOvr>
    <a:masterClrMapping/>
  </p:clrMapOvr>
</p:sld>
</file>

<file path=ppt/slides/slide1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1589088" y="34925"/>
            <a:ext cx="15890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600"/>
              <a:t>5 أبيب</a:t>
            </a:r>
            <a:endParaRPr lang="en-US" sz="4600"/>
          </a:p>
        </p:txBody>
      </p:sp>
      <p:sp>
        <p:nvSpPr>
          <p:cNvPr id="143363" name="Subtitle 2"/>
          <p:cNvSpPr>
            <a:spLocks noGrp="1"/>
          </p:cNvSpPr>
          <p:nvPr>
            <p:ph type="subTitle" idx="4294967295"/>
          </p:nvPr>
        </p:nvSpPr>
        <p:spPr bwMode="auto">
          <a:xfrm>
            <a:off x="0" y="4329952"/>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None/>
            </a:pPr>
            <a:r>
              <a:rPr lang="ar-SA" sz="3000" b="1" dirty="0">
                <a:solidFill>
                  <a:srgbClr val="FFFFFF"/>
                </a:solidFill>
                <a:cs typeface="Times New Roman" panose="02020603050405020304" pitchFamily="18" charset="0"/>
              </a:rPr>
              <a:t>لأن غايه الناموس هى المسيح للبر لكل من يؤمن به . لأن موسى كتب فى البر الذى بالناموس. أن الإنسانَ الذى يفعل البر يحيا بهِ. و أما البر الذى من الإيمان فيقول هكذا : لاتقل فى قلبك من يصعدُ إلى السماءِ أى ليُنزِلَ المسيحَ. أو من يِهبطُ إلى الهاويهِ. أى ليُصعدَ المسيح من بين الأموات. لكن ماذا يقولُ الكتابُ: أن الكلمه قريبه منكَ. و هى فى</a:t>
            </a:r>
            <a:r>
              <a:rPr lang="ar-EG" sz="3000" b="1" dirty="0">
                <a:solidFill>
                  <a:srgbClr val="FFFFFF"/>
                </a:solidFill>
                <a:cs typeface="Times New Roman" panose="02020603050405020304" pitchFamily="18" charset="0"/>
              </a:rPr>
              <a:t> </a:t>
            </a:r>
            <a:r>
              <a:rPr lang="ar-SA" sz="3000" b="1" dirty="0">
                <a:solidFill>
                  <a:srgbClr val="FFFFFF"/>
                </a:solidFill>
                <a:cs typeface="Times New Roman" panose="02020603050405020304" pitchFamily="18" charset="0"/>
              </a:rPr>
              <a:t>فمكَ و فى قلبكَ . أى كلمه الإيمانِ التى نُنادى بها.</a:t>
            </a:r>
            <a:r>
              <a:rPr lang="ar-EG" sz="3000" b="1" dirty="0">
                <a:solidFill>
                  <a:srgbClr val="FFFFFF"/>
                </a:solidFill>
                <a:cs typeface="Times New Roman" panose="02020603050405020304" pitchFamily="18" charset="0"/>
              </a:rPr>
              <a:t> </a:t>
            </a:r>
            <a:endParaRPr lang="en-US" sz="3000" b="1" dirty="0">
              <a:solidFill>
                <a:srgbClr val="FFFFFF"/>
              </a:solidFill>
              <a:cs typeface="Times New Roman" panose="02020603050405020304" pitchFamily="18" charset="0"/>
            </a:endParaRPr>
          </a:p>
        </p:txBody>
      </p:sp>
      <p:sp>
        <p:nvSpPr>
          <p:cNvPr id="4" name="Title 2"/>
          <p:cNvSpPr txBox="1">
            <a:spLocks/>
          </p:cNvSpPr>
          <p:nvPr/>
        </p:nvSpPr>
        <p:spPr bwMode="auto">
          <a:xfrm>
            <a:off x="0" y="3778624"/>
            <a:ext cx="9144000" cy="551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البولس من رسالة معلمنا بولس الرسول إلى أهل رومية 10 : 4 - 18</a:t>
            </a:r>
            <a:endParaRPr kumimoji="0" lang="en-US" sz="3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cSld>
  <p:clrMapOvr>
    <a:masterClrMapping/>
  </p:clrMapOvr>
  <p:transition spd="slow"/>
</p:sld>
</file>

<file path=ppt/slides/slide1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321035-7A78-4B24-AFBF-7A7580A82973}"/>
              </a:ext>
            </a:extLst>
          </p:cNvPr>
          <p:cNvSpPr txBox="1"/>
          <p:nvPr/>
        </p:nvSpPr>
        <p:spPr>
          <a:xfrm>
            <a:off x="0" y="4409485"/>
            <a:ext cx="9144000" cy="2062103"/>
          </a:xfrm>
          <a:prstGeom prst="rect">
            <a:avLst/>
          </a:prstGeom>
          <a:noFill/>
        </p:spPr>
        <p:txBody>
          <a:bodyPr wrap="square">
            <a:spAutoFit/>
          </a:bodyPr>
          <a:lstStyle/>
          <a:p>
            <a:pPr algn="r" rtl="1"/>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لأنك إن أعترفتَ بفمكَ أن الرب هو يسوعُ و آمنت بِقلبكَ أن الله قد أقامهُ من بين ألأموات فإنك تَخلصُ. لأن بالقلب يؤمنُ به للبر و بالفمِ يُعترفُ به للخلاصِ. لأن الكتاب يقول كل من يؤمن به لا يَخزَى. لأنه لا فرق بين اليهودى و اليونانى إذ للجميع رب واحد غنى لكل من يدعوهُ. </a:t>
            </a:r>
            <a:endParaRPr lang="en-GB" sz="3200" dirty="0"/>
          </a:p>
        </p:txBody>
      </p:sp>
    </p:spTree>
    <p:extLst>
      <p:ext uri="{BB962C8B-B14F-4D97-AF65-F5344CB8AC3E}">
        <p14:creationId xmlns:p14="http://schemas.microsoft.com/office/powerpoint/2010/main" val="1505123775"/>
      </p:ext>
    </p:extLst>
  </p:cSld>
  <p:clrMapOvr>
    <a:masterClrMapping/>
  </p:clrMapOvr>
</p:sld>
</file>

<file path=ppt/slides/slide1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FA608-47F3-4EE9-B003-C8EFE51AC2C0}"/>
              </a:ext>
            </a:extLst>
          </p:cNvPr>
          <p:cNvSpPr txBox="1"/>
          <p:nvPr/>
        </p:nvSpPr>
        <p:spPr>
          <a:xfrm>
            <a:off x="-94129" y="4303455"/>
            <a:ext cx="9238129" cy="2277547"/>
          </a:xfrm>
          <a:prstGeom prst="rect">
            <a:avLst/>
          </a:prstGeom>
          <a:noFill/>
        </p:spPr>
        <p:txBody>
          <a:bodyPr wrap="square">
            <a:spAutoFit/>
          </a:bodyPr>
          <a:lstStyle/>
          <a:p>
            <a:pPr algn="r" rtl="1"/>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لأنه كل من يدعو باسم الرب يخلصُ. و لكن كيف يدعون بمن لم يؤمنوا به. </a:t>
            </a:r>
            <a:r>
              <a:rPr kumimoji="0" lang="ar-SA"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كيف يؤمنون بمن لم يسمعوا بهِ. وكيف يسمعون بلا كارز. و كيف يكرزون إن لم</a:t>
            </a:r>
            <a:r>
              <a:rPr kumimoji="0" lang="ar-EG"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يُرسلوا. كما هو مكتوب. ما أجملَ أقدامِ المبشرين</a:t>
            </a:r>
            <a:r>
              <a:rPr kumimoji="0" lang="ar-EG"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بالخيراتِ</a:t>
            </a:r>
            <a:r>
              <a:rPr kumimoji="0" lang="ar-EG"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a:t>
            </a:r>
            <a:r>
              <a:rPr kumimoji="0" lang="ar-SA" sz="35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لكن ليس الجميع قد أطاعوا الإنجيل. </a:t>
            </a:r>
            <a:endParaRPr lang="en-GB" sz="3500" dirty="0"/>
          </a:p>
        </p:txBody>
      </p:sp>
    </p:spTree>
    <p:extLst>
      <p:ext uri="{BB962C8B-B14F-4D97-AF65-F5344CB8AC3E}">
        <p14:creationId xmlns:p14="http://schemas.microsoft.com/office/powerpoint/2010/main" val="3827209376"/>
      </p:ext>
    </p:extLst>
  </p:cSld>
  <p:clrMapOvr>
    <a:masterClrMapping/>
  </p:clrMapOvr>
</p:sld>
</file>

<file path=ppt/slides/slide1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5C53B-B161-4BBC-A844-8ACF800F53B7}"/>
              </a:ext>
            </a:extLst>
          </p:cNvPr>
          <p:cNvSpPr txBox="1"/>
          <p:nvPr/>
        </p:nvSpPr>
        <p:spPr>
          <a:xfrm>
            <a:off x="0" y="4365394"/>
            <a:ext cx="9144000" cy="2308324"/>
          </a:xfrm>
          <a:prstGeom prst="rect">
            <a:avLst/>
          </a:prstGeom>
          <a:noFill/>
        </p:spPr>
        <p:txBody>
          <a:bodyPr wrap="square">
            <a:spAutoFit/>
          </a:bodyPr>
          <a:lstStyle/>
          <a:p>
            <a:pPr algn="r" rtl="1"/>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لأن أشعياء يقول : يارب مَنْ آمن بخبرِنا و لمن أستعلنتْ </a:t>
            </a:r>
            <a:r>
              <a:rPr kumimoji="0" lang="ar-EG"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ذ</a:t>
            </a:r>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راعُ الربَ. إذ الإيمان بالسمعِ. والسمعُ بكلمه المسيحِ. لكننى أقول العلهم لم يسمعوا. و كيف ذلك و قد خرجَ صوتهم إلى الأرض كلها. و إلى أقاصى المسكونهِ بلغتْ أقوالهم .</a:t>
            </a:r>
            <a:endParaRPr lang="en-GB" sz="2000" dirty="0"/>
          </a:p>
        </p:txBody>
      </p:sp>
    </p:spTree>
    <p:extLst>
      <p:ext uri="{BB962C8B-B14F-4D97-AF65-F5344CB8AC3E}">
        <p14:creationId xmlns:p14="http://schemas.microsoft.com/office/powerpoint/2010/main" val="523841889"/>
      </p:ext>
    </p:extLst>
  </p:cSld>
  <p:clrMapOvr>
    <a:masterClrMapping/>
  </p:clrMapOvr>
</p:sld>
</file>

<file path=ppt/slides/slide1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Title 1"/>
          <p:cNvSpPr>
            <a:spLocks noGrp="1"/>
          </p:cNvSpPr>
          <p:nvPr>
            <p:ph type="title" idx="4294967295"/>
          </p:nvPr>
        </p:nvSpPr>
        <p:spPr bwMode="auto">
          <a:xfrm>
            <a:off x="0" y="3832412"/>
            <a:ext cx="9144000" cy="5244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ctr" rtl="1" eaLnBrk="1" hangingPunct="1"/>
            <a:r>
              <a:rPr lang="ar-EG" sz="3200" b="1" u="sng">
                <a:solidFill>
                  <a:srgbClr val="FFC000"/>
                </a:solidFill>
                <a:latin typeface="Times New Roman" panose="02020603050405020304" pitchFamily="18" charset="0"/>
              </a:rPr>
              <a:t>الكاثوليكون من رسالة معلمنا بطرس الرسول الثانية  1 : 12 - 21</a:t>
            </a:r>
            <a:endParaRPr lang="en-US" sz="3200" b="1" u="sng">
              <a:solidFill>
                <a:srgbClr val="FFC000"/>
              </a:solidFill>
              <a:latin typeface="Times New Roman" panose="02020603050405020304" pitchFamily="18" charset="0"/>
              <a:cs typeface="Times New Roman" panose="02020603050405020304" pitchFamily="18" charset="0"/>
            </a:endParaRPr>
          </a:p>
        </p:txBody>
      </p:sp>
      <p:sp>
        <p:nvSpPr>
          <p:cNvPr id="157699" name="Content Placeholder 2"/>
          <p:cNvSpPr>
            <a:spLocks noGrp="1"/>
          </p:cNvSpPr>
          <p:nvPr>
            <p:ph idx="4294967295"/>
          </p:nvPr>
        </p:nvSpPr>
        <p:spPr bwMode="auto">
          <a:xfrm>
            <a:off x="0" y="4356847"/>
            <a:ext cx="9144000" cy="24468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eaLnBrk="1" hangingPunct="1">
              <a:buNone/>
            </a:pPr>
            <a:r>
              <a:rPr lang="ar-EG" sz="3400" b="1" dirty="0">
                <a:solidFill>
                  <a:srgbClr val="FFFFFF"/>
                </a:solidFill>
                <a:cs typeface="Times New Roman" panose="02020603050405020304" pitchFamily="18" charset="0"/>
              </a:rPr>
              <a:t>لذلك لا أملُ أن أذكركُمْ فى كل حين بهذه الأمورِ ولو إنكم عالمين و ثابتين فى الحق الحاضر. ولكننى أظن أنه واجبُ حقٍ على أن أذكرُكمْ ما دمت مقيماً فى هذا المسكنِ. أن أنهضكمْ. بالتذكرةِ. عالماً أن مسكنى سينحلُ سريعاً كما أَعلَمناَ ربُنا يسوعُ المسيحُ.  و أنا أسرعُ فى كل حينٍ لتتذكروا هذه الأمور من بعد  خروجِى. </a:t>
            </a:r>
            <a:endParaRPr lang="en-US" sz="3400" b="1" dirty="0">
              <a:solidFill>
                <a:srgbClr val="FFFFFF"/>
              </a:solidFill>
              <a:cs typeface="Times New Roman" panose="02020603050405020304" pitchFamily="18" charset="0"/>
            </a:endParaRPr>
          </a:p>
        </p:txBody>
      </p:sp>
    </p:spTree>
  </p:cSld>
  <p:clrMapOvr>
    <a:masterClrMapping/>
  </p:clrMapOvr>
  <p:transition spd="slow"/>
</p:sld>
</file>

<file path=ppt/slides/slide1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A5F233-EB62-4F27-AE9A-535874A8BC46}"/>
              </a:ext>
            </a:extLst>
          </p:cNvPr>
          <p:cNvSpPr txBox="1"/>
          <p:nvPr/>
        </p:nvSpPr>
        <p:spPr>
          <a:xfrm>
            <a:off x="0" y="4317298"/>
            <a:ext cx="9144000" cy="2554545"/>
          </a:xfrm>
          <a:prstGeom prst="rect">
            <a:avLst/>
          </a:prstGeom>
          <a:noFill/>
        </p:spPr>
        <p:txBody>
          <a:bodyPr wrap="square">
            <a:spAutoFit/>
          </a:bodyPr>
          <a:lstStyle/>
          <a:p>
            <a:pPr algn="r" rtl="1"/>
            <a:r>
              <a:rPr lang="ar-EG" sz="3200" b="1" dirty="0">
                <a:solidFill>
                  <a:srgbClr val="FFFFFF"/>
                </a:solidFill>
                <a:cs typeface="Times New Roman" panose="02020603050405020304" pitchFamily="18" charset="0"/>
              </a:rPr>
              <a:t>لأننا نتبع خرافات فلسفيهٍ إذ عرفناكم بقوةِ ربُنا يسوع المسيح و ظهورهِ. بل قد كنا معاينين عظمتهُ . لأنه أخد كرامه و مجد من اللهِ  الآبِ. </a:t>
            </a:r>
            <a:r>
              <a:rPr kumimoji="0" lang="ar-EG"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 إذا أقبلَ صوت كهذا من المجدِ الأسنى العظيم. قائلاً : هذا هو أبنى و حبيبى الذى أنا به سررتُ. و قد سمعنا نحن هذا الصوت من السماءِ حين كنا معه على الجبلِ المقدس. و ثابت عندنا كلام الأنبياءِ. </a:t>
            </a:r>
            <a:endParaRPr lang="en-GB" dirty="0"/>
          </a:p>
        </p:txBody>
      </p:sp>
    </p:spTree>
    <p:extLst>
      <p:ext uri="{BB962C8B-B14F-4D97-AF65-F5344CB8AC3E}">
        <p14:creationId xmlns:p14="http://schemas.microsoft.com/office/powerpoint/2010/main" val="2148848379"/>
      </p:ext>
    </p:extLst>
  </p:cSld>
  <p:clrMapOvr>
    <a:masterClrMapping/>
  </p:clrMapOvr>
</p:sld>
</file>

<file path=ppt/slides/slide1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5A24E-80FC-40E4-8085-6D08191A1F45}"/>
              </a:ext>
            </a:extLst>
          </p:cNvPr>
          <p:cNvSpPr txBox="1"/>
          <p:nvPr/>
        </p:nvSpPr>
        <p:spPr>
          <a:xfrm>
            <a:off x="0" y="4321460"/>
            <a:ext cx="914400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هذا الذى هو نعمَ ما تصنعونهُ إذ تأملتُمْ إليه كمثلِ سراجٍ مضىءٍ فى موضعٍ مظلمٍ. حتى يظهرُ النهارَ و النورُ يشرقُ و يظهر فى قلوبكُمْ. و هذا أولاً فأعلموه أن كل نبوات الكتب ليس تأويلها فيها من ذاتها خاصةً. و ليست بمشيئه البشرِ جائت نبوة فى زمانٍ بل تكلم أناس بأرادةِ الله بالروحِ القدسِ.</a:t>
            </a:r>
            <a:endParaRPr lang="en-GB" sz="3200" dirty="0"/>
          </a:p>
        </p:txBody>
      </p:sp>
    </p:spTree>
    <p:extLst>
      <p:ext uri="{BB962C8B-B14F-4D97-AF65-F5344CB8AC3E}">
        <p14:creationId xmlns:p14="http://schemas.microsoft.com/office/powerpoint/2010/main" val="3807553627"/>
      </p:ext>
    </p:extLst>
  </p:cSld>
  <p:clrMapOvr>
    <a:masterClrMapping/>
  </p:clrMapOvr>
</p:sld>
</file>

<file path=ppt/slides/slide1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itle 1"/>
          <p:cNvSpPr txBox="1">
            <a:spLocks/>
          </p:cNvSpPr>
          <p:nvPr/>
        </p:nvSpPr>
        <p:spPr bwMode="auto">
          <a:xfrm>
            <a:off x="0" y="3681221"/>
            <a:ext cx="9144000" cy="6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(3 : 1 – 16)</a:t>
            </a:r>
          </a:p>
        </p:txBody>
      </p:sp>
      <p:sp>
        <p:nvSpPr>
          <p:cNvPr id="4" name="Content Placeholder 2"/>
          <p:cNvSpPr txBox="1">
            <a:spLocks/>
          </p:cNvSpPr>
          <p:nvPr/>
        </p:nvSpPr>
        <p:spPr bwMode="auto">
          <a:xfrm>
            <a:off x="-107576" y="4281252"/>
            <a:ext cx="9251576"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defTabSz="914400" rtl="1" eaLnBrk="1" fontAlgn="base" latinLnBrk="0" hangingPunct="1">
              <a:lnSpc>
                <a:spcPct val="100000"/>
              </a:lnSpc>
              <a:spcBef>
                <a:spcPct val="20000"/>
              </a:spcBef>
              <a:spcAft>
                <a:spcPct val="0"/>
              </a:spcAft>
              <a:buClrTx/>
              <a:buSzTx/>
              <a:buFontTx/>
              <a:buNone/>
              <a:tabLst/>
              <a:defRPr/>
            </a:pP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وصعد بطرس و يوحنا إلى الهيكلِ فى وقت صلاةِ الساعه التاسعه . و كان رجل أعرج من بطنِ أمهِ . هذا كان يُحملُ كلَ يومٍ وضعونهُ عند باب الهيكل الذى يقالُ له الجميلُ ليسأل صدقةً من الذين يدخلون الهيكل. فهذا لما رأى بطرسُ و يوحنا مُزمعين أن يدخلا الهيكل سألهما يريد أن يأخذ منهما صدقةً . فتفرس فيه بطرسُ مع يوحنا و قال</a:t>
            </a:r>
            <a:r>
              <a:rPr kumimoji="0" lang="ar-EG"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أنظر إلينا . </a:t>
            </a:r>
            <a:endParaRPr kumimoji="0" lang="en-US"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endParaRPr>
          </a:p>
        </p:txBody>
      </p:sp>
    </p:spTree>
  </p:cSld>
  <p:clrMapOvr>
    <a:masterClrMapping/>
  </p:clrMapOvr>
  <p:transition spd="slow"/>
</p:sld>
</file>

<file path=ppt/slides/slide1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ECB77-25A2-47F6-99E7-694E1DDFA7CC}"/>
              </a:ext>
            </a:extLst>
          </p:cNvPr>
          <p:cNvSpPr txBox="1"/>
          <p:nvPr/>
        </p:nvSpPr>
        <p:spPr>
          <a:xfrm>
            <a:off x="-107576" y="4316506"/>
            <a:ext cx="9251575" cy="2554545"/>
          </a:xfrm>
          <a:prstGeom prst="rect">
            <a:avLst/>
          </a:prstGeom>
          <a:noFill/>
        </p:spPr>
        <p:txBody>
          <a:bodyPr wrap="square">
            <a:spAutoFit/>
          </a:bodyPr>
          <a:lstStyle/>
          <a:p>
            <a:pPr algn="r" rtl="1"/>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فتفرس فيهما مؤملاً أن يأخذ منهما</a:t>
            </a: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شي</a:t>
            </a: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ئاً. </a:t>
            </a:r>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فقال له بطرس ليس لى ذهب و لا فضه ولكن الذى لى فأياه أعطيكَ . باسم يسوع المسيح الناصرى قُمْ أمشِ . و أمسكهُ بيدِه اليمنى  و أقامهُ . ففى الحال تشددت ساقاه و كعباه . فوثبَ ووقفَ وصار يمشى و دخل معهما إلى الهيكلِ وهو يمشى و يَثبُ و يسبح اللهَ . و أبصره جميع الشعبِ و هو يمشى و يسبح الله . </a:t>
            </a:r>
            <a:endParaRPr lang="en-GB" dirty="0"/>
          </a:p>
        </p:txBody>
      </p:sp>
    </p:spTree>
    <p:extLst>
      <p:ext uri="{BB962C8B-B14F-4D97-AF65-F5344CB8AC3E}">
        <p14:creationId xmlns:p14="http://schemas.microsoft.com/office/powerpoint/2010/main" val="80239082"/>
      </p:ext>
    </p:extLst>
  </p:cSld>
  <p:clrMapOvr>
    <a:masterClrMapping/>
  </p:clrMapOvr>
</p:sld>
</file>

<file path=ppt/slides/slide1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3D4A6-7F5F-465F-A1CD-E5792C505C5F}"/>
              </a:ext>
            </a:extLst>
          </p:cNvPr>
          <p:cNvSpPr txBox="1"/>
          <p:nvPr/>
        </p:nvSpPr>
        <p:spPr>
          <a:xfrm>
            <a:off x="0" y="4278659"/>
            <a:ext cx="9144000" cy="2554545"/>
          </a:xfrm>
          <a:prstGeom prst="rect">
            <a:avLst/>
          </a:prstGeom>
          <a:noFill/>
        </p:spPr>
        <p:txBody>
          <a:bodyPr wrap="square">
            <a:spAutoFit/>
          </a:bodyPr>
          <a:lstStyle/>
          <a:p>
            <a:pPr algn="r" rtl="1"/>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كانوا يعرفونه أنه هو الذى كان يجلسُ يسأل صدقهً على باب الهيكل الجميلِ . فأمتلأوا خوفاً و دهشه مما حدثَ له. و بينما كان</a:t>
            </a: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(الرجل الأعرج ) متمسكاً ببطرسَ و يوحنا تبادر</a:t>
            </a: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إليهم جميع الشعب إلى الرواق الذى يقال له رواق سليمان و هم مندهشون . فلما رأى بطرسُ أجاب الشعبَ : أيها الرجال الإسرائيليون لماذا تتعجبون من هذا</a:t>
            </a:r>
            <a:endParaRPr lang="en-GB" dirty="0"/>
          </a:p>
        </p:txBody>
      </p:sp>
    </p:spTree>
    <p:extLst>
      <p:ext uri="{BB962C8B-B14F-4D97-AF65-F5344CB8AC3E}">
        <p14:creationId xmlns:p14="http://schemas.microsoft.com/office/powerpoint/2010/main" val="261739413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244458"/>
      </p:ext>
    </p:extLst>
  </p:cSld>
  <p:clrMapOvr>
    <a:masterClrMapping/>
  </p:clrMapOvr>
  <p:transition advClick="0" advTm="0"/>
</p:sld>
</file>

<file path=ppt/slides/slide1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59C1E4-5338-4966-A17A-288FE4E21CDE}"/>
              </a:ext>
            </a:extLst>
          </p:cNvPr>
          <p:cNvSpPr txBox="1"/>
          <p:nvPr/>
        </p:nvSpPr>
        <p:spPr>
          <a:xfrm>
            <a:off x="0" y="4349767"/>
            <a:ext cx="9144000" cy="2308324"/>
          </a:xfrm>
          <a:prstGeom prst="rect">
            <a:avLst/>
          </a:prstGeom>
          <a:noFill/>
        </p:spPr>
        <p:txBody>
          <a:bodyPr wrap="square">
            <a:spAutoFit/>
          </a:bodyPr>
          <a:lstStyle/>
          <a:p>
            <a:pPr algn="r" rtl="1"/>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لما تشخصون إلينا كأننا بقوتنا أو تقوانا صنعنا هذا أن جعلنا هذا يمشى . إن إله إبراهيم و إله إسحق و إله يعقوب . إله آبائِنا مجد فتاه يسوع هذا الذى أسلمتموه أنتم و أنكرتموه أمام بيلاطسَ و هو كان حاكم باطلاقهِ . </a:t>
            </a:r>
            <a:endParaRPr lang="en-GB" sz="3600" dirty="0"/>
          </a:p>
        </p:txBody>
      </p:sp>
    </p:spTree>
    <p:extLst>
      <p:ext uri="{BB962C8B-B14F-4D97-AF65-F5344CB8AC3E}">
        <p14:creationId xmlns:p14="http://schemas.microsoft.com/office/powerpoint/2010/main" val="1190695333"/>
      </p:ext>
    </p:extLst>
  </p:cSld>
  <p:clrMapOvr>
    <a:masterClrMapping/>
  </p:clrMapOvr>
</p:sld>
</file>

<file path=ppt/slides/slide1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4B6721-7C0B-4D6B-AC7F-9FB78483367E}"/>
              </a:ext>
            </a:extLst>
          </p:cNvPr>
          <p:cNvSpPr txBox="1"/>
          <p:nvPr/>
        </p:nvSpPr>
        <p:spPr>
          <a:xfrm>
            <a:off x="0" y="4442826"/>
            <a:ext cx="9144000" cy="2123658"/>
          </a:xfrm>
          <a:prstGeom prst="rect">
            <a:avLst/>
          </a:prstGeom>
          <a:noFill/>
        </p:spPr>
        <p:txBody>
          <a:bodyPr wrap="square">
            <a:spAutoFit/>
          </a:bodyPr>
          <a:lstStyle/>
          <a:p>
            <a:pPr algn="r" rtl="1"/>
            <a:r>
              <a:rPr kumimoji="0" lang="ar-SA"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أما أنتم فأنكرتم القدوس و البار و طلبتم أن يُطِلقَ لكم رجل قاتل. و رئيس</a:t>
            </a:r>
            <a:r>
              <a:rPr kumimoji="0" lang="ar-EG"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الحياةِ قتلتموهُ هذا الذى أقامهُ الله من الأموات و</a:t>
            </a:r>
            <a:r>
              <a:rPr kumimoji="0" lang="ar-EG"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r>
              <a:rPr kumimoji="0" lang="ar-SA"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نحن شهود لذلك. و بالإيمانِ بإسمه هذا الذى ترونه و تعرفونه. إسمْهُ الذى ثَبَتَ و الإيمان الذى بواسطتهِ أعطاهُ هذه الصحه أمامكم أجمعين.</a:t>
            </a:r>
            <a:endParaRPr lang="en-GB" sz="3300" dirty="0"/>
          </a:p>
        </p:txBody>
      </p:sp>
    </p:spTree>
    <p:extLst>
      <p:ext uri="{BB962C8B-B14F-4D97-AF65-F5344CB8AC3E}">
        <p14:creationId xmlns:p14="http://schemas.microsoft.com/office/powerpoint/2010/main" val="2409556265"/>
      </p:ext>
    </p:extLst>
  </p:cSld>
  <p:clrMapOvr>
    <a:masterClrMapping/>
  </p:clrMapOvr>
</p:sld>
</file>

<file path=ppt/slides/slide1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C926-EAF7-4F8F-9570-65AFB4064FD5}"/>
              </a:ext>
            </a:extLst>
          </p:cNvPr>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(19 : 1 ، 4)</a:t>
            </a:r>
          </a:p>
        </p:txBody>
      </p:sp>
      <p:sp>
        <p:nvSpPr>
          <p:cNvPr id="3" name="Content Placeholder 3">
            <a:extLst>
              <a:ext uri="{FF2B5EF4-FFF2-40B4-BE49-F238E27FC236}">
                <a16:creationId xmlns:a16="http://schemas.microsoft.com/office/drawing/2014/main" id="{BF7CD2C7-6A3E-4F7C-A4A3-03CA9D5A4FE2}"/>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ar-SA"/>
            </a:defPPr>
            <a:lvl1pPr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السمواتُ تذيعُ مجد الله . و الفلكُ يُخبر بعمل يديهِ . فى كل الأرضِ خرجَ مَنطقهم. و إلى أقطار المسكونهِ بلغت أقوالهمْ .  </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5610355"/>
      </p:ext>
    </p:extLst>
  </p:cSld>
  <p:clrMapOvr>
    <a:masterClrMapping/>
  </p:clrMapOvr>
</p:sld>
</file>

<file path=ppt/slides/slide1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1"/>
          <p:cNvSpPr>
            <a:spLocks noGrp="1"/>
          </p:cNvSpPr>
          <p:nvPr>
            <p:ph type="title"/>
          </p:nvPr>
        </p:nvSpPr>
        <p:spPr bwMode="auto">
          <a:xfrm>
            <a:off x="0" y="3738283"/>
            <a:ext cx="9144000" cy="6069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a:r>
              <a:rPr lang="ar-SA" sz="4000" dirty="0"/>
              <a:t>الإنجيل من بشارة معلمنا مار متى البشير (10 :1ـ15)</a:t>
            </a:r>
            <a:endParaRPr lang="en-US" sz="4000" dirty="0"/>
          </a:p>
        </p:txBody>
      </p:sp>
      <p:sp>
        <p:nvSpPr>
          <p:cNvPr id="227332"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SA"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دعا تلاميذه الأثنى عشر و أعطاهم سلطاناً على أرواح نجسة حتى يخرجوها و يشفوا كل مرض و كل سقم . و أما أسماء الأثنى عشر رسولاً فهى هذه. ألأول سمعان الذى يقال له بطرس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أندراوس أخوه . يعقوب بن زبدى و يوحنا أخوه . فيلبس و برثلماوس . توما و متى العشار . يعقوب بن حلفى و تداوس . سمعان القانوى و يهوذا الأسخريوطى الذى أسلمه . </a:t>
            </a:r>
            <a:endParaRPr kumimoji="0" lang="ar-SA"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6C1ECF-D88B-443A-8CCE-19CA8F2AC3B5}"/>
              </a:ext>
            </a:extLst>
          </p:cNvPr>
          <p:cNvSpPr txBox="1"/>
          <p:nvPr/>
        </p:nvSpPr>
        <p:spPr bwMode="auto">
          <a:xfrm>
            <a:off x="-94129" y="4398994"/>
            <a:ext cx="923812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r" rtl="1">
              <a:spcBef>
                <a:spcPct val="20000"/>
              </a:spcBef>
              <a:defRPr/>
            </a:pPr>
            <a:r>
              <a:rPr kumimoji="0" lang="ar-EG" sz="29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هؤلاء الأثنى عشر أرسلهم يسوع و أوصاهم قائلاً . إلى طريق أمم لاتذهبوا و إلى مدينه للسامريين لا تدخلوا . بل أذهبوا بالحرى إلى خراف بيت أسرائيل الضاله . و فيما أنتم ذاهبون أكرزوا قائلين إنه قد أقترب ملكوت السموات . أشفوا المرضى أقيموا الموتى . طهروا البرص . أخرجوا الشياطين . مجاناً أخذتم مجاناً أعطوا . لا تقتنوا لكم ذهباً و لا فضه و لا نحاساً فى مناطقكم . </a:t>
            </a:r>
            <a:endParaRPr kumimoji="0" lang="en-GB" sz="29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051240900"/>
      </p:ext>
    </p:extLst>
  </p:cSld>
  <p:clrMapOvr>
    <a:masterClrMapping/>
  </p:clrMapOvr>
</p:sld>
</file>

<file path=ppt/slides/slide1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88067D-17F1-4178-A594-7388836D3ED3}"/>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لا مزوداً لكم فى الطريق و لا ثوبين و لا أحذيه و لا عصا . لان الفاعل مستحق طعامه و أية مدينة أو قريه تدخلونها فأفحصوا من فيها مستحق و أقيموا هناك حتى تخرجوا . و حين تدخلون البيت سلموا عليه فإن كان البيت مستحقاً فليأتِ سلامكم عليه و لكن إن لم يكن مستحقاً فليرجع سلامكم إليكم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237564143"/>
      </p:ext>
    </p:extLst>
  </p:cSld>
  <p:clrMapOvr>
    <a:masterClrMapping/>
  </p:clrMapOvr>
</p:sld>
</file>

<file path=ppt/slides/slide1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81C8EB-3D2C-4FFD-A320-73180D8DB8DD}"/>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من لا يقبلكم و لا يسمع كلامكم فأخرجوا خارجاً من ذلك البيت أو من تلك المدينه أو القريه و أنفضوا غبار أرجلكم . الحق أقول لكم ستكون لارض سدوم و عموره يوم الدين راحه أكثر مما لتلك المدينه.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27981106"/>
      </p:ext>
    </p:extLst>
  </p:cSld>
  <p:clrMapOvr>
    <a:masterClrMapping/>
  </p:clrMapOvr>
</p:sld>
</file>

<file path=ppt/slides/slide1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2306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8" y="1"/>
            <a:ext cx="1465728" cy="806824"/>
          </a:xfrm>
        </p:spPr>
        <p:txBody>
          <a:bodyPr/>
          <a:lstStyle/>
          <a:p>
            <a:pPr algn="ctr" rtl="1"/>
            <a:r>
              <a:rPr lang="ar-EG" sz="4400" b="1" u="sng" dirty="0">
                <a:solidFill>
                  <a:srgbClr val="FFC000"/>
                </a:solidFill>
              </a:rPr>
              <a:t>6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1542264"/>
      </p:ext>
    </p:extLst>
  </p:cSld>
  <p:clrMapOvr>
    <a:masterClrMapping/>
  </p:clrMapOvr>
</p:sld>
</file>

<file path=ppt/slides/slide1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158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26 توت</a:t>
            </a:r>
            <a:endParaRPr lang="en-US"/>
          </a:p>
        </p:txBody>
      </p:sp>
      <p:sp>
        <p:nvSpPr>
          <p:cNvPr id="70659" name="Title 1"/>
          <p:cNvSpPr txBox="1">
            <a:spLocks/>
          </p:cNvSpPr>
          <p:nvPr/>
        </p:nvSpPr>
        <p:spPr bwMode="auto">
          <a:xfrm>
            <a:off x="0" y="3743369"/>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رسالة معلمنا بولس الرسول إلى أهل رومية (1 : 1 - 17 ) </a:t>
            </a:r>
          </a:p>
        </p:txBody>
      </p:sp>
      <p:sp>
        <p:nvSpPr>
          <p:cNvPr id="70660" name="Content Placeholder 3"/>
          <p:cNvSpPr txBox="1">
            <a:spLocks/>
          </p:cNvSpPr>
          <p:nvPr/>
        </p:nvSpPr>
        <p:spPr bwMode="auto">
          <a:xfrm>
            <a:off x="0" y="4388828"/>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عبدُ ليسوعَ المسيح المدعو رسولاً المفرَز لإنجيل اللهِ . الذي سبق فوعد به من قِبَل أنبيائه في الكتبِ المقدسةِ . عن ابنِهِ الذي صار من نسل داودَ بحسبِ الجسدِ . ابنُ اللهِ المرسومُ بقوةٍ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بحسبِ روح القداسةِ بقيامةِ الأمواتِ . يسوعُ المسيح ربنا الذي به نلنا النعمة والرسالة لإطاعةِ الإيمان في جميع الأمم على اسمِهِ الذين بينهم أنتم أيضاً</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مدعوو يسوعَ المسيح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25388" y="1"/>
            <a:ext cx="142538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7443142"/>
      </p:ext>
    </p:extLst>
  </p:cSld>
  <p:clrMapOvr>
    <a:masterClrMapping/>
  </p:clrMapOvr>
</p:sld>
</file>

<file path=ppt/slides/slide1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0177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9" y="0"/>
            <a:ext cx="1465729" cy="806824"/>
          </a:xfrm>
        </p:spPr>
        <p:txBody>
          <a:bodyPr/>
          <a:lstStyle/>
          <a:p>
            <a:pPr algn="ctr" rtl="1"/>
            <a:r>
              <a:rPr lang="ar-EG" sz="4400" b="1" u="sng" dirty="0">
                <a:solidFill>
                  <a:srgbClr val="FFC000"/>
                </a:solidFill>
              </a:rPr>
              <a:t>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8822503"/>
      </p:ext>
    </p:extLst>
  </p:cSld>
  <p:clrMapOvr>
    <a:masterClrMapping/>
  </p:clrMapOvr>
</p:sld>
</file>

<file path=ppt/slides/slide1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16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3" y="1"/>
            <a:ext cx="1586753" cy="847164"/>
          </a:xfrm>
        </p:spPr>
        <p:txBody>
          <a:bodyPr/>
          <a:lstStyle/>
          <a:p>
            <a:pPr algn="ctr" rtl="1"/>
            <a:r>
              <a:rPr lang="ar-EG" sz="4800" b="1" u="sng" dirty="0">
                <a:solidFill>
                  <a:srgbClr val="FFC000"/>
                </a:solidFill>
              </a:rPr>
              <a:t>9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24731325"/>
      </p:ext>
    </p:extLst>
  </p:cSld>
  <p:clrMapOvr>
    <a:masterClrMapping/>
  </p:clrMapOvr>
</p:sld>
</file>

<file path=ppt/slides/slide1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0516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10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9790168"/>
      </p:ext>
    </p:extLst>
  </p:cSld>
  <p:clrMapOvr>
    <a:masterClrMapping/>
  </p:clrMapOvr>
</p:sld>
</file>

<file path=ppt/slides/slide1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238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11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0568364"/>
      </p:ext>
    </p:extLst>
  </p:cSld>
  <p:clrMapOvr>
    <a:masterClrMapping/>
  </p:clrMapOvr>
</p:sld>
</file>

<file path=ppt/slides/slide1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07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A4E825-D47A-4E51-9041-A60776AAE92E}"/>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على يد الإنسان الذى عينه . و أعطى الإيمان لكلَّ أحد إذ أقامة من بين الأموات . فلما سمعوا قيامة الأموات كان قوم منهم  يستهزئون ، و البعض يقولون سنسمع منك عن هذا أيضاً و هكذا خرج بولس من وسطهم. و ألتصقوا به إناس آمنوا به . هؤلاء الذين كان منهم ديونسيوس الأريوباغى و أمرأة أسمها دامارس و آخرون معهم.</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973174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3E6E0-D084-4908-8EF4-9984720A8DC3}"/>
              </a:ext>
            </a:extLst>
          </p:cNvPr>
          <p:cNvSpPr txBox="1"/>
          <p:nvPr/>
        </p:nvSpPr>
        <p:spPr>
          <a:xfrm>
            <a:off x="-107577" y="4398994"/>
            <a:ext cx="9291918"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إلى جميع الساكنين برومية أحباء اللهِ المدعويين الأطهارَ النعمة و السلامُ من اللهِ أبينا و ربنا يسوعَ المسيح . فأولاً أشكرُ إلهي يسوعَ المسيح من جهةِ جميعكم لأن إيمانكم يُنادى به في كلِّ العالم . لأن شاهدي هو اللهُ الذي أعبدُهُ بروحي في إنجيل ابنِهِ كيف بلا انقطاع أذكركم . متضرعاً كل حين في صلواتي لعل يُسهلُ طريقي بمشيئةِ اللهِ أن آتى إليكم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8869932"/>
      </p:ext>
    </p:extLst>
  </p:cSld>
  <p:clrMapOvr>
    <a:masterClrMapping/>
  </p:clrMapOvr>
</p:sld>
</file>

<file path=ppt/slides/slide1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12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5158309"/>
      </p:ext>
    </p:extLst>
  </p:cSld>
  <p:clrMapOvr>
    <a:masterClrMapping/>
  </p:clrMapOvr>
</p:sld>
</file>

<file path=ppt/slides/slide1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8718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13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19438049"/>
      </p:ext>
    </p:extLst>
  </p:cSld>
  <p:clrMapOvr>
    <a:masterClrMapping/>
  </p:clrMapOvr>
</p:sld>
</file>

<file path=ppt/slides/slide1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0120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0"/>
            <a:ext cx="1694330" cy="806824"/>
          </a:xfrm>
        </p:spPr>
        <p:txBody>
          <a:bodyPr/>
          <a:lstStyle/>
          <a:p>
            <a:pPr algn="ctr" rtl="1"/>
            <a:r>
              <a:rPr lang="ar-EG" sz="4400" b="1" u="sng" dirty="0">
                <a:solidFill>
                  <a:srgbClr val="FFC000"/>
                </a:solidFill>
              </a:rPr>
              <a:t>14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90035176"/>
      </p:ext>
    </p:extLst>
  </p:cSld>
  <p:clrMapOvr>
    <a:masterClrMapping/>
  </p:clrMapOvr>
</p:sld>
</file>

<file path=ppt/slides/slide1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594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20270"/>
          </a:xfrm>
        </p:spPr>
        <p:txBody>
          <a:bodyPr/>
          <a:lstStyle/>
          <a:p>
            <a:pPr algn="ctr" rtl="1"/>
            <a:r>
              <a:rPr lang="ar-EG" sz="4400" b="1" u="sng" dirty="0">
                <a:solidFill>
                  <a:srgbClr val="FFC000"/>
                </a:solidFill>
              </a:rPr>
              <a:t>15 أبيب</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12443961"/>
      </p:ext>
    </p:extLst>
  </p:cSld>
  <p:clrMapOvr>
    <a:masterClrMapping/>
  </p:clrMapOvr>
</p:sld>
</file>

<file path=ppt/slides/slide1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23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7" y="1"/>
            <a:ext cx="2030505"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3645815"/>
      </p:ext>
    </p:extLst>
  </p:cSld>
  <p:clrMapOvr>
    <a:masterClrMapping/>
  </p:clrMapOvr>
</p:sld>
</file>

<file path=ppt/slides/slide1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5036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6545A7-901B-4D2D-B92E-B7E9E88A3D2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لأني مشتاقٌ أن أراكم لكي أعطيكم نعمة روحية لثباتكم . أعنى أن نشتركَ في تقويةِ قلوبكم بالإيمان الكائن فينا مع بعضِنا بعض إيمانكُم وإيماني . ثم لستُ أريدُ أن تجهلوا أيها الاخوة إنني ها مراراً كثيرة استعدُ أن آتي إليكم و مُنِعتُ إلى الآن لكي أنالَ منكم انتم أيضاً ثمرة كما في سائر الأمم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23980645"/>
      </p:ext>
    </p:extLst>
  </p:cSld>
  <p:clrMapOvr>
    <a:masterClrMapping/>
  </p:clrMapOvr>
</p:sld>
</file>

<file path=ppt/slides/slide1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928558"/>
      </p:ext>
    </p:extLst>
  </p:cSld>
  <p:clrMapOvr>
    <a:masterClrMapping/>
  </p:clrMapOvr>
</p:sld>
</file>

<file path=ppt/slides/slide1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132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18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004284"/>
      </p:ext>
    </p:extLst>
  </p:cSld>
  <p:clrMapOvr>
    <a:masterClrMapping/>
  </p:clrMapOvr>
</p:sld>
</file>

<file path=ppt/slides/slide1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8528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19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26958360"/>
      </p:ext>
    </p:extLst>
  </p:cSld>
  <p:clrMapOvr>
    <a:masterClrMapping/>
  </p:clrMapOvr>
</p:sld>
</file>

<file path=ppt/slides/slide1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8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721224" y="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20</a:t>
            </a:r>
            <a:r>
              <a:rPr lang="ar-EG" dirty="0"/>
              <a:t> أبيب</a:t>
            </a:r>
            <a:endParaRPr lang="en-US" dirty="0"/>
          </a:p>
        </p:txBody>
      </p:sp>
      <p:sp>
        <p:nvSpPr>
          <p:cNvPr id="142339" name="Title 1"/>
          <p:cNvSpPr txBox="1">
            <a:spLocks/>
          </p:cNvSpPr>
          <p:nvPr/>
        </p:nvSpPr>
        <p:spPr bwMode="auto">
          <a:xfrm>
            <a:off x="0" y="3832412"/>
            <a:ext cx="9144000" cy="51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الثانية إلى تيموثاوس (2:3-15)</a:t>
            </a:r>
          </a:p>
        </p:txBody>
      </p:sp>
      <p:sp>
        <p:nvSpPr>
          <p:cNvPr id="142340" name="Content Placeholder 3"/>
          <p:cNvSpPr txBox="1">
            <a:spLocks/>
          </p:cNvSpPr>
          <p:nvPr/>
        </p:nvSpPr>
        <p:spPr bwMode="auto">
          <a:xfrm>
            <a:off x="-94129" y="4345206"/>
            <a:ext cx="923812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فاشتركْ أنتَ في قبولِ الآلامِ كجنديٍ صالحٍ للمسيح يسوعَ . لأنَّ ليسَ أحدٌ و هو يَتجندُ يَرتبكُ بأمورِ هذه الحياةِ لكي يُرضي مَن جَندهُ . و أيضاً إذا كانَ أحدٌ لا ينالُ الإكليلَ إلا إذا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جاهدَ قانونياً . يَجبُ أنَّ الفلاحَ الذي يَتعبُ يأخذ هوَ أولاً من الأثمارِ . افهم ما أقولُ . لأنَّ الربَّ هوَ الذي يُعطيكَ فِهماً في كلِّ شيءٍ . اذكرْ يسوعَ المسيح الذي قامَ من الأمواتِ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C2D662-E7A0-40D9-B429-EC00A9D90D7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هوَ نسلُ داودَ بحسبِ إنجيلي . الذي أنا احتملُ فيهِ المشقات حتى القيودَ كفاعلِ شرٍ . لكنْ كلمة اللهِ لا تـُقيدُ . لأجل هذا أنا أصبرُ على كلِّ شيءٍ لأجلِ المُختارينَ لكي ينالوا أيضاً الخلاصَ الذي في المسيحِ يسوعَ مع المجدِ الأبدي . صادقة ٌ هي الكلمة إنه إنْ كُنا مُتنا معه فسنحيا أيضاً معه . إن كنا نصبرُ فسنملكُ أيضاً مَعه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00683302"/>
      </p:ext>
    </p:extLst>
  </p:cSld>
  <p:clrMapOvr>
    <a:masterClrMapping/>
  </p:clrMapOvr>
</p:sld>
</file>

<file path=ppt/slides/slide1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EA04A-EB2F-469E-8DE4-7054E3FF997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كُنا ننكرهُ أيضاً سيُنكرُنا . إنْ كُنا غيرُ أمناءَ فهوَ يَبقى أميناً . لأنهُ لن يقدرَ أنْ يُنكر نفسهُ . ذكرهُم بهذهِ الأمور شاهداً قدامَ اللهِ أنْ لا يَتخاصموا في الكلامِ على كلِّ شيءٍ من الأمورِ التي لا فائدة فيها لهدمِ السامعينَ . اجتهدْ أنْ تـُقيم نفسكَ مُختاراً للهِ عاملاً لا يَخزى مُفصلاً كلمة الحقِّ باستقامةٍ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07862527"/>
      </p:ext>
    </p:extLst>
  </p:cSld>
  <p:clrMapOvr>
    <a:masterClrMapping/>
  </p:clrMapOvr>
</p:sld>
</file>

<file path=ppt/slides/slide1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txBox="1">
            <a:spLocks/>
          </p:cNvSpPr>
          <p:nvPr/>
        </p:nvSpPr>
        <p:spPr bwMode="auto">
          <a:xfrm>
            <a:off x="0" y="3751728"/>
            <a:ext cx="9144000" cy="5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( 3: 8 :15 )</a:t>
            </a:r>
          </a:p>
        </p:txBody>
      </p:sp>
      <p:sp>
        <p:nvSpPr>
          <p:cNvPr id="1464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النهاية كونوا جميعاً برأيٍ واحدٍ . و كونوا مُشتركينَ في الآلامِ . و كونوا مُحبينَ الاخوةِ رَحومينَ و مُتواضعينَ . غيرَ مُجازينَ عن شرٍ بشرٍ أو عن شتيمةٍ بشتيمةٍ . بلْ بالعكسِ مُباركين لأنكُم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لهذا الأمر دُعيتم لكي ترثوا البركة . لأنَّ مَن أرادَ أن يُحبَّ الحياة و يرى أياماً صالحة فليُكففْ لسانهُ عن الشرِ . و شفتيهِ عن أن يَتكلما بالمكرِ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4105A6-5DC9-48DA-B72D-D1DF29BFB2F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إني مديون لليونانيين و البرابرةِ و الحكماءِ و الجهلاءِ . فهكذا هو اجتهادي الموجودُ لديَّ أن أبشركُم انتم أيُها الساكنون في رومية . لأني لا استحى بالإنجيل لأنه قوةُ اللهِ للخلاص لكل من يؤمن لليهودي أولاً ثم لليوناني . لأن فيهِ برُ اللهِ يظهر بإيمان لإيمان كما هو مكتوبٌ أما البارُ فبالإيمان يَحيا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50170649"/>
      </p:ext>
    </p:extLst>
  </p:cSld>
  <p:clrMapOvr>
    <a:masterClrMapping/>
  </p:clrMapOvr>
</p:sld>
</file>

<file path=ppt/slides/slide1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052AB3-E523-4952-B253-7A3248EEDFA1}"/>
              </a:ext>
            </a:extLst>
          </p:cNvPr>
          <p:cNvSpPr txBox="1"/>
          <p:nvPr/>
        </p:nvSpPr>
        <p:spPr>
          <a:xfrm>
            <a:off x="-107577" y="4345206"/>
            <a:ext cx="9291918"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ليحدْ عن الشرِ و يَصنعُ الخيرَ . و ليطلبْ السلامَ و يَجدَّ في إثرهِ . لأنَّ عَيني الربِّ تنظرُ الأبرارَ و أذنيهِ تنصتان إلى طلبهم و أما وَجهُ الربِّ ضدَ فاعلي الشرِ . فمَن ذا الذي يُمكنهُ أنْ يُؤذيكم إذا كُنتم غيورينَ على الخيرِ . و لكنْ و إنْ تألمتمْ من أجلِ البرِّ فطوباكم. و أما خوفـُهم فلا تخافوه و لا تضطربوا. بلْ قدسوا الربَّ المسيحَ في قلوبكم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91009169"/>
      </p:ext>
    </p:extLst>
  </p:cSld>
  <p:clrMapOvr>
    <a:masterClrMapping/>
  </p:clrMapOvr>
</p:sld>
</file>

<file path=ppt/slides/slide1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Title 1"/>
          <p:cNvSpPr txBox="1">
            <a:spLocks/>
          </p:cNvSpPr>
          <p:nvPr/>
        </p:nvSpPr>
        <p:spPr bwMode="auto">
          <a:xfrm>
            <a:off x="0" y="3766982"/>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(27: 42- 28 : 6)</a:t>
            </a:r>
          </a:p>
        </p:txBody>
      </p:sp>
      <p:sp>
        <p:nvSpPr>
          <p:cNvPr id="15053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فتشاورَ الجندُ كي يَقتلوا الأسرى لئلا يَسبحَ أحدٌ مِنهم فيهربُ . و لكنْ قائدَ المئةِ إذ كانَ يُريد أنْ يُخلِصَ بولسَ مَنعهم عن تنفيذِ مَشورتِهم و أمرَ أنَّ القادرينَ على السباحةِ يَرمونَ أنفسِهم أولاً إلى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البحرِ و يَعومون إلى البرِ . و البَاقينَ بعضهم على ألواحٍ و بَعضُهم على قطعٍ من السفينةِ . و بهذه الواسطةِ كانت نجاتنا جميعاً إلى البَرِ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3C611B-4161-4150-8FC5-A1480E1BABC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لما نَجونا عَلمنا حينئذٍ بأنَّ تلكَ الجزيرة تـُدعى مليطة (مالطة ) . فالبرابرة القاطنونَ في ذلكَ المَحلِّ صنعوا مَعنا شفقة ً عظيمة ً. لأنهم أوقدوا ناراً وقبلوا جميعنا من أجلِ المطرَ الذي كانَ و من أجلِ البردِ . و عادَ بولسُ فوجدَ كثيراً من القشِ فأحضرهُ  ورماهُ على النارِ فخرجت من الحرارةِ أفعى و نهشتْ يدهُ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0599461"/>
      </p:ext>
    </p:extLst>
  </p:cSld>
  <p:clrMapOvr>
    <a:masterClrMapping/>
  </p:clrMapOvr>
</p:sld>
</file>

<file path=ppt/slides/slide1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FDD3E0-7845-44E3-8460-0E204BF25C1B}"/>
              </a:ext>
            </a:extLst>
          </p:cNvPr>
          <p:cNvSpPr txBox="1"/>
          <p:nvPr/>
        </p:nvSpPr>
        <p:spPr>
          <a:xfrm>
            <a:off x="-147918" y="4345206"/>
            <a:ext cx="9291918"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رأى البرابرة الوحشَ مُعلقاً بيدِهِ قالَ بعضُهم لبعضٍ لابدَّ أنَّ هذا الرجلَ قاتلٌ و ذلكَ لأنَّ قضاهُ لم يدعهُ يحيا و لو نجا من البحرِ . فنفضَ هوَ الوحشَ إلى النار و لم يُصِبهُ شيءٌ رديءٌ . و أما هم فكانوا يَظنونَ أنه عتيدٌ أن ينتفخَ أو يسقط بغتة و يَموتُ . فإذ انتظروا كثيراً و رأوا أنهُ لم يَنالهُ شيءٌ مُضرٌ رجعوا للوقتِ و قالوا أنه هو إلهٌ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67169524"/>
      </p:ext>
    </p:extLst>
  </p:cSld>
  <p:clrMapOvr>
    <a:masterClrMapping/>
  </p:clrMapOvr>
</p:sld>
</file>

<file path=ppt/slides/slide1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7ADC-549A-48C3-A465-237727A21D27}"/>
              </a:ext>
            </a:extLst>
          </p:cNvPr>
          <p:cNvSpPr txBox="1">
            <a:spLocks/>
          </p:cNvSpPr>
          <p:nvPr/>
        </p:nvSpPr>
        <p:spPr bwMode="auto">
          <a:xfrm>
            <a:off x="0" y="3697941"/>
            <a:ext cx="9143999"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(10:10،9)</a:t>
            </a:r>
          </a:p>
        </p:txBody>
      </p:sp>
      <p:sp>
        <p:nvSpPr>
          <p:cNvPr id="3" name="Content Placeholder 3">
            <a:extLst>
              <a:ext uri="{FF2B5EF4-FFF2-40B4-BE49-F238E27FC236}">
                <a16:creationId xmlns:a16="http://schemas.microsoft.com/office/drawing/2014/main" id="{1899267F-AE89-4DA5-8DC0-DAC907BE797E}"/>
              </a:ext>
            </a:extLst>
          </p:cNvPr>
          <p:cNvSpPr txBox="1">
            <a:spLocks/>
          </p:cNvSpPr>
          <p:nvPr/>
        </p:nvSpPr>
        <p:spPr bwMode="auto">
          <a:xfrm>
            <a:off x="-1" y="454967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على الأفعى و ملكِ الحيَّاتِ تطأ . و تسحقُ الأسدَ و التنينَ . لأنهُ يُوصي مَلائكَتهُ من أجلِكَ . ليَحفظوكَ في سائرِ طرقِكَ .  </a:t>
            </a:r>
          </a:p>
        </p:txBody>
      </p:sp>
    </p:spTree>
    <p:extLst>
      <p:ext uri="{BB962C8B-B14F-4D97-AF65-F5344CB8AC3E}">
        <p14:creationId xmlns:p14="http://schemas.microsoft.com/office/powerpoint/2010/main" val="2766059964"/>
      </p:ext>
    </p:extLst>
  </p:cSld>
  <p:clrMapOvr>
    <a:masterClrMapping/>
  </p:clrMapOvr>
</p:sld>
</file>

<file path=ppt/slides/slide1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5B0E0F-EF5C-4B3B-8126-CDBFDB922B1A}"/>
              </a:ext>
            </a:extLst>
          </p:cNvPr>
          <p:cNvSpPr>
            <a:spLocks noGrp="1"/>
          </p:cNvSpPr>
          <p:nvPr/>
        </p:nvSpPr>
        <p:spPr bwMode="auto">
          <a:xfrm>
            <a:off x="0" y="3605618"/>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لوقا (10 : 21-24 )</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4" name="Content Placeholder 3">
            <a:extLst>
              <a:ext uri="{FF2B5EF4-FFF2-40B4-BE49-F238E27FC236}">
                <a16:creationId xmlns:a16="http://schemas.microsoft.com/office/drawing/2014/main" id="{7E4A7FEC-DA42-4685-8E22-7D64FFFD64C1}"/>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تلكَ الساعةِ تهللَ يسوعُ بالروحِ القدسِ و قالَ أشكرُك أيُها الآبُ ربُ السماءِ و الأرضِ لأنكَ أخفيتَ هذه عن الحكماء و الفهماء و أعلنتها للأطفالِ . نعمْ أيُها الآبُ لأنَّ هكذا صارتْ المَسرة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أمامَكَ . كلُ شيءٍ قد دُفعَ إليَّ من أبي و ليسَ أحدٌ يَعرفُ مَن هوَ الابنُ إلا الآبُ و مَن هو الآبُ إلا الابنُ و مَنْ يُريدُ الابنُ أنْ يُعلنَ لهُ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AAE01F-83B7-4986-9164-829D59EFB8D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عادَ إلى تلاميذِه على انفرادٍ وَحدهُم و قالَ لهم طوبى للعيونِ التي تنظرُ ما تنظرونهُ . لأني أقولُ لكم أن أنبياءَ كثيرينَ و ملوكاً أرادوا أنْ يَنظروا ما أنتم تنظرونه فلم ينظروا . و أنْ يسمعوا ما أنتم تسمعون ولم يسمعوا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49500110"/>
      </p:ext>
    </p:extLst>
  </p:cSld>
  <p:clrMapOvr>
    <a:masterClrMapping/>
  </p:clrMapOvr>
</p:sld>
</file>

<file path=ppt/slides/slide1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67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0"/>
            <a:ext cx="1707776" cy="806824"/>
          </a:xfrm>
        </p:spPr>
        <p:txBody>
          <a:bodyPr/>
          <a:lstStyle/>
          <a:p>
            <a:pPr algn="ctr" rtl="1"/>
            <a:r>
              <a:rPr lang="ar-EG" sz="4400" b="1" u="sng" dirty="0">
                <a:solidFill>
                  <a:srgbClr val="FFC000"/>
                </a:solidFill>
              </a:rPr>
              <a:t>21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62644254"/>
      </p:ext>
    </p:extLst>
  </p:cSld>
  <p:clrMapOvr>
    <a:masterClrMapping/>
  </p:clrMapOvr>
</p:sld>
</file>

<file path=ppt/slides/slide1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625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txBox="1">
            <a:spLocks/>
          </p:cNvSpPr>
          <p:nvPr/>
        </p:nvSpPr>
        <p:spPr bwMode="auto">
          <a:xfrm>
            <a:off x="0" y="3778624"/>
            <a:ext cx="9144000" cy="5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( 1 : 1 – 18 )</a:t>
            </a:r>
          </a:p>
        </p:txBody>
      </p:sp>
      <p:sp>
        <p:nvSpPr>
          <p:cNvPr id="74755" name="Content Placeholder 3"/>
          <p:cNvSpPr txBox="1">
            <a:spLocks/>
          </p:cNvSpPr>
          <p:nvPr/>
        </p:nvSpPr>
        <p:spPr bwMode="auto">
          <a:xfrm>
            <a:off x="-53788" y="4372100"/>
            <a:ext cx="925157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يعقوبُ عبدُ اللهِ و ربنا يسوعَ المسيح يُهدى السلامَ إلى الإثنى عشرَ سبطاً الذين في الشتاتِ كونوا في كل فرح يا اخوتي إذا وقعتم في تجاربَ متنوعةٍ . عالمين أن تجربة إيمانكم تنشئُ صبراً .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الصبرُ فليكن فيه عملٌ تامٌ لكي تكونوا كاملينَ و أصحاء غيرَ ناقصين في شيءٍ . و إن كان أحدكم تُعوزهُ حكمة فليطلبْ من اللهِ الذي يُعطي الجميعَ بسخاءٍ و لا يُعيِّر فسيُعطى له.</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22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692695"/>
      </p:ext>
    </p:extLst>
  </p:cSld>
  <p:clrMapOvr>
    <a:masterClrMapping/>
  </p:clrMapOvr>
</p:sld>
</file>

<file path=ppt/slides/slide1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490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23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3225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17852422"/>
      </p:ext>
    </p:extLst>
  </p:cSld>
  <p:clrMapOvr>
    <a:masterClrMapping/>
  </p:clrMapOvr>
</p:sld>
</file>

<file path=ppt/slides/slide1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28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50" cy="806824"/>
          </a:xfrm>
        </p:spPr>
        <p:txBody>
          <a:bodyPr/>
          <a:lstStyle/>
          <a:p>
            <a:pPr algn="ctr" rtl="1"/>
            <a:r>
              <a:rPr lang="ar-EG" sz="4800" b="1" u="sng" dirty="0">
                <a:solidFill>
                  <a:srgbClr val="FFC000"/>
                </a:solidFill>
              </a:rPr>
              <a:t>24 أبيب</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1250699"/>
      </p:ext>
    </p:extLst>
  </p:cSld>
  <p:clrMapOvr>
    <a:masterClrMapping/>
  </p:clrMapOvr>
</p:sld>
</file>

<file path=ppt/slides/slide1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5219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1" cy="806824"/>
          </a:xfrm>
        </p:spPr>
        <p:txBody>
          <a:bodyPr/>
          <a:lstStyle/>
          <a:p>
            <a:pPr algn="ctr" rtl="1"/>
            <a:r>
              <a:rPr lang="ar-EG" sz="4800" b="1" u="sng" dirty="0">
                <a:solidFill>
                  <a:srgbClr val="FFC000"/>
                </a:solidFill>
              </a:rPr>
              <a:t>25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11237"/>
      </p:ext>
    </p:extLst>
  </p:cSld>
  <p:clrMapOvr>
    <a:masterClrMapping/>
  </p:clrMapOvr>
</p:sld>
</file>

<file path=ppt/slides/slide1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399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806824"/>
          </a:xfrm>
        </p:spPr>
        <p:txBody>
          <a:bodyPr>
            <a:normAutofit/>
          </a:bodyPr>
          <a:lstStyle/>
          <a:p>
            <a:pPr algn="ctr" rtl="1"/>
            <a:r>
              <a:rPr lang="ar-EG" b="1" u="sng" dirty="0">
                <a:solidFill>
                  <a:srgbClr val="FFC000"/>
                </a:solidFill>
              </a:rPr>
              <a:t>26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7753343"/>
      </p:ext>
    </p:extLst>
  </p:cSld>
  <p:clrMapOvr>
    <a:masterClrMapping/>
  </p:clrMapOvr>
</p:sld>
</file>

<file path=ppt/slides/slide1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9629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0AF82D-9858-490E-B655-50D682CF7AB4}"/>
              </a:ext>
            </a:extLst>
          </p:cNvPr>
          <p:cNvSpPr txBox="1"/>
          <p:nvPr/>
        </p:nvSpPr>
        <p:spPr>
          <a:xfrm>
            <a:off x="-1" y="4345206"/>
            <a:ext cx="9157447"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ليسألَ بإيمان غير مرتابٍ . لأن المُرتابَ يُشبه أمواجَ البحر التي يَخبطها الريحُ و يردها . فلا يظنُ ذلك الإنسانُ أنه ينالُ شيئاً من عند الرب . لأن الرجلَ ذو الرأيين هو مُتقلقلٌ في جميع طرقِهِ . و ليَفتخرْ الأخُ المتواضعُ بارتفاعِهِ . و أما الغنيُ فباتضاعِهِ لأنه كزهر العشب يزولُ . لأن الشمسَ أشرقتْ مع الحر فيبست العشبَ و انتثرَ زهره و فسدَ جمالُ منظرهِ</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59417741"/>
      </p:ext>
    </p:extLst>
  </p:cSld>
  <p:clrMapOvr>
    <a:masterClrMapping/>
  </p:clrMapOvr>
</p:sld>
</file>

<file path=ppt/slides/slide1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27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5874508"/>
      </p:ext>
    </p:extLst>
  </p:cSld>
  <p:clrMapOvr>
    <a:masterClrMapping/>
  </p:clrMapOvr>
</p:sld>
</file>

<file path=ppt/slides/slide1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982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1" y="4958478"/>
            <a:ext cx="9144001"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665980"/>
      </p:ext>
    </p:extLst>
  </p:cSld>
  <p:clrMapOvr>
    <a:masterClrMapping/>
  </p:clrMapOvr>
</p:sld>
</file>

<file path=ppt/slides/slide1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5916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29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7779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2129741"/>
      </p:ext>
    </p:extLst>
  </p:cSld>
  <p:clrMapOvr>
    <a:masterClrMapping/>
  </p:clrMapOvr>
</p:sld>
</file>

<file path=ppt/slides/slide1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7805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30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4570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3750243"/>
      </p:ext>
    </p:extLst>
  </p:cSld>
  <p:clrMapOvr>
    <a:masterClrMapping/>
  </p:clrMapOvr>
</p:sld>
</file>

<file path=ppt/slides/slide1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1272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0229712"/>
      </p:ext>
    </p:extLst>
  </p:cSld>
  <p:clrMapOvr>
    <a:masterClrMapping/>
  </p:clrMapOvr>
</p:sld>
</file>

<file path=ppt/slides/slide1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7083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192218-BA6D-4E63-ACDA-28B25DACC83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هكذا يَذبُلُ الغنىُ أيضاً في كلِّ طرقِهِ. طوبى للرجل الذي يصبرُ في التجربةِ لأنه إذا صار مختاراً ينالُ إكليلَ الحياةِ الذي وعدَ به الربُ للذين يُحبونهُ. فلا يقلْ أحدٌ إذا جُربَ أن اللهَ قد جَربني لأن اللهَ غير مُجرَّبٍ بالشرور و هو لا يُجرِّب أحداً . و لكن كلَّ واحدٍ يُجرب إذا انجذبَ و انخدعَ من شهوةِ نفسِهِ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53729233"/>
      </p:ext>
    </p:extLst>
  </p:cSld>
  <p:clrMapOvr>
    <a:masterClrMapping/>
  </p:clrMapOvr>
</p:sld>
</file>

<file path=ppt/slides/slide1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57242697"/>
      </p:ext>
    </p:extLst>
  </p:cSld>
  <p:clrMapOvr>
    <a:masterClrMapping/>
  </p:clrMapOvr>
</p:sld>
</file>

<file path=ppt/slides/slide1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457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مسرى</a:t>
            </a:r>
            <a:endParaRPr lang="en-US" dirty="0"/>
          </a:p>
        </p:txBody>
      </p:sp>
      <p:sp>
        <p:nvSpPr>
          <p:cNvPr id="165891" name="Title 1"/>
          <p:cNvSpPr txBox="1">
            <a:spLocks/>
          </p:cNvSpPr>
          <p:nvPr/>
        </p:nvSpPr>
        <p:spPr bwMode="auto">
          <a:xfrm>
            <a:off x="0" y="3886200"/>
            <a:ext cx="9144000" cy="46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الأولى إلى كورنثوس ( 3 : 1 - 8 ) </a:t>
            </a:r>
          </a:p>
        </p:txBody>
      </p:sp>
      <p:sp>
        <p:nvSpPr>
          <p:cNvPr id="16589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أنا أيضاً أيُها الاخوة لم أستطعْ أنْ أكلمكُمْ كروحيينَ بل كجسديينَ كأطفالٍ في المسيحِ . سَقيتكُم لبناً لا طعاماً لأنكم لم تكونوا بعد تستطيعونَ و حتى للآن أيضاً لا تستطيعون لأنكم بعد جسديون فإنهُ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فيكم حسدٌ و خصامٌ ألستم جسديينَ و تسلكون بحسبِ البشرِ . لأنهُ إذا قالَ واحدٌ أنا لبولس و آخرٌ أنا لأبولوس أفلستم جسديين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27C788-CFAC-4FF8-AD42-3EB5337D6A6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فمنْ هو أبولوس و مَن هو بولس . بل خادمان آمنتم بواسطتهما و كما أعطى الربُ لكلِّ واحدٍ . أنا غرستُ و أبولوس سقى لكن الله كان يُنمي . إذاً ليس الغارسُ شيئاً و لا الساقي بل اللهُ الذي يُنمي . و الغارسُ و الساقي هما واحدٌ . و لكن كلُ واحدٍ سيأخذ أجرتهُ بحسبِ تعبهِ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55022419"/>
      </p:ext>
    </p:extLst>
  </p:cSld>
  <p:clrMapOvr>
    <a:masterClrMapping/>
  </p:clrMapOvr>
</p:sld>
</file>

<file path=ppt/slides/slide1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itle 1"/>
          <p:cNvSpPr txBox="1">
            <a:spLocks/>
          </p:cNvSpPr>
          <p:nvPr/>
        </p:nvSpPr>
        <p:spPr bwMode="auto">
          <a:xfrm>
            <a:off x="0" y="3724835"/>
            <a:ext cx="9144000" cy="62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الثانية ( 1 : 1 - 11)</a:t>
            </a:r>
          </a:p>
        </p:txBody>
      </p:sp>
      <p:sp>
        <p:nvSpPr>
          <p:cNvPr id="16896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سمعان بطرسُ عبدُ يسوعَ المسيحِ و رسولهُ إلى الذين نالوا معنا إيماناً مُكرماً مساوياً لنا ببرِ إلهنا والمُخلص يسوع المسيح . لتكثر لكم النعمة و السلامُ بمعرفةِ اللهِ و يسوعَ المسيحِ ربِّنا . كما أنَّ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شيءٍ قد صار لنا بقوةِ لاهوتِهِ للحياةِ و التقوى التي اُعطيتْ لنا مجاناً بمعرفةِ الذي دعانا بمجدِهِ والفضيلةِ و بواسطةِ هذه الأمجادِ الجليلةِ التي اُعطيتْ لنا</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B8AE45-E4C1-43D1-A64C-EB5218BCE57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للكرامةِ لكي تصيروا بها شركاءَ الطبيعةِ الإلهيةِ . هاربينَ من شهوةِ الفسادِ التي في العالمِ . و لهذا عَيْنهُ و أنتم باذلونَ كلَّ اجتهادٍ . قدِموا في إيمانِكُم فضيلة و في الفضيلةِ معرفة . و في المعرفةِ تعففاً . وفي التعففِ صبراً . و في الصبرِ تقوى. و في التقوى مودة أخوية ً . و في المودة الأخوية محبة . لأنَّ هذهِ إذا كانت فيكم و كثرتْ تـُصيركُمْ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53722570"/>
      </p:ext>
    </p:extLst>
  </p:cSld>
  <p:clrMapOvr>
    <a:masterClrMapping/>
  </p:clrMapOvr>
</p:sld>
</file>

<file path=ppt/slides/slide1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4FA0F3-48B3-49C2-B770-756DAE335E5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مُتكاسلين و لا غيرَ مُثمرينَ لمعرفةِ ربَّنا يسوعَ المسيحِ. لأنَّ الذي ليسَ عِندَهُ هذهِ هو أعمى قصيرُ البصر قد نسى تطهيرَ خطاياه السالفةِ . لذلكَ بالأكثرِ اجتهدوا أيُها الاخوة أن تجعلوا دعوتكم واختياركُم ثابتين بالأعمالِ الصالحةِ . لأنكم إذا فعلتم ذلكَ لن تزلوا أبداً . لأنهُ هكذا يُقدمُ لكم بغنى دخولٌ إلى ملكوتِ ربِّنا و مُخلصِنا يسوع الأبدي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80270823"/>
      </p:ext>
    </p:extLst>
  </p:cSld>
  <p:clrMapOvr>
    <a:masterClrMapping/>
  </p:clrMapOvr>
</p:sld>
</file>

<file path=ppt/slides/slide1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txBox="1">
            <a:spLocks/>
          </p:cNvSpPr>
          <p:nvPr/>
        </p:nvSpPr>
        <p:spPr bwMode="auto">
          <a:xfrm>
            <a:off x="0" y="3738282"/>
            <a:ext cx="9144000" cy="60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( 15 : 13 - 29 )</a:t>
            </a:r>
          </a:p>
        </p:txBody>
      </p:sp>
      <p:sp>
        <p:nvSpPr>
          <p:cNvPr id="1751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بعدَ ما سكتا أجابَ يعقوبُ قائلاً أيُها الرجالُ اخوتنا اسمعوني : سمعان قد أخبرَ كيف افتقدَ اللهُ أولاً الأممَ ليأخذ مِنهم شعباً على اسمِهِ . و هو توافقهُ أقوالُ الآباءِ كما هو مكتوبٌ سأرجعُ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بعد هذا و ابني أيضاً خيمة داودَ الساقطةِ و أبني أيضاً ردمها و أقيمها ثانية لكي يطلبَ الباقونَ من الناسِ الربَّ و جميعُ الأمم الذين دُعي اسمي عليهم</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F2894D-2384-4B2D-A656-E09FAE9E55B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يقولُ الربُ الصانعُ هذا الأمرَ المعروفَ عند الربِّ منذ الأزلِ . لذلكَ أنا أقضي أن لا يُثقلَ على الراجعينَ إلى اللهِ من الأممِ . بل يُرسَلُ إليهم أن يمتنعوا عن ذبائحَ الأصنامِ و الزنى و المخنوقِ و الدمِ المائتِ . لأنَّ موسى منذ الأجيالِ القديمةِ لهُ في كلِّ مدينةٍ مَن يكرز بهِ إذ يُقرأ في المجامعِ في كلِّ سبتٍ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9455350"/>
      </p:ext>
    </p:extLst>
  </p:cSld>
  <p:clrMapOvr>
    <a:masterClrMapping/>
  </p:clrMapOvr>
</p:sld>
</file>

<file path=ppt/slides/slide1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67C9C3-8DF5-418B-B29D-1721590C4524}"/>
              </a:ext>
            </a:extLst>
          </p:cNvPr>
          <p:cNvSpPr txBox="1"/>
          <p:nvPr/>
        </p:nvSpPr>
        <p:spPr>
          <a:xfrm>
            <a:off x="-121024" y="4345206"/>
            <a:ext cx="9265024"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رأى الرسلُ والقسوسُ و كلُ الكتبةِ أنْ يختاروا رجالاً مِنهم ليرسلوهم إلى إنطاكيةِ مع بولسَ و برناباسَ . يهوذا الذي يُدعى برسباس و سيلاس رجلين متقدمين في الاخوةِ . و كتبوا بأيديهما للرسلِ والقسوس و الاخوةِ الذينَ في أنطاكية و كيليكية و الشامِ . أيُها الاخوة الذين من الأممِ افرحوا لأننا قد سَمِعنا أن قوماً مِنكم قد خرجوا فأقلقوكم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504147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27906D-5ACE-4165-B694-9CFF26C614F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إن الشهوة إذا حبلت فإنها تلدُ خطيئة و أما الخطيئة إذا كملتْ فإنها تلدُ الموتَ . لا تضلوا يا أخوتي و أحبائي . كلُ عطيةٍ صالحةٍ و كلُ موهبةٍ تامةٍ فهي من فوقَ نازلة من عِند أبِ الأنوار الذي ليس عنده تغييرٌ و لا شبهُ ظلٍّ يزولُ . قد شاءَ فولدنا بكلمةِ الحق لكي نكون باكورة خلائقِهِ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49905492"/>
      </p:ext>
    </p:extLst>
  </p:cSld>
  <p:clrMapOvr>
    <a:masterClrMapping/>
  </p:clrMapOvr>
</p:sld>
</file>

<file path=ppt/slides/slide1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2BEA27-8C54-4DB8-A9A6-93363322C8E2}"/>
              </a:ext>
            </a:extLst>
          </p:cNvPr>
          <p:cNvSpPr txBox="1"/>
          <p:nvPr/>
        </p:nvSpPr>
        <p:spPr>
          <a:xfrm>
            <a:off x="-134471" y="4345206"/>
            <a:ext cx="9278471" cy="218521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يُميلونَ أنفسَكم بأقوالٍ لم نقلها . فقد رأينا و اجتمعنا برأيٍ واحدٍ و اخترنا رجلينَ و أرسلناهما إليكم مع حبيبِنا برناباس و بولس . أناسٌ قد بذلوا أنفسهم على اسمِ ربِّنا يسوعَ المسيحِ. فأرسلنا معهما يهوذا و سيلاس و هما أيضاً يُخبرانكم بهذا القولِ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74756826"/>
      </p:ext>
    </p:extLst>
  </p:cSld>
  <p:clrMapOvr>
    <a:masterClrMapping/>
  </p:clrMapOvr>
</p:sld>
</file>

<file path=ppt/slides/slide1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B3A121-ECB8-416B-A344-84834F30C8FA}"/>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الروحَ القدسَ قد ارتضى و نحنُ أيضاً أنْ لا نزيدُ عليكم ثقلاً أكثر غيرَ هذه الضروريةِ . احفظوا نفوسكم من ذبائح الأوثان و من دمِ الميتِ و المخنوقِ و من الزنى . و هذه إذا حفظتمْ نفوسَكُم مِنها فنِعْمَ ما تصنعون . كونوا مُعافين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1062634"/>
      </p:ext>
    </p:extLst>
  </p:cSld>
  <p:clrMapOvr>
    <a:masterClrMapping/>
  </p:clrMapOvr>
</p:sld>
</file>

<file path=ppt/slides/slide1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( 60 : 1 - 2 )</a:t>
            </a:r>
          </a:p>
        </p:txBody>
      </p:sp>
      <p:sp>
        <p:nvSpPr>
          <p:cNvPr id="64517"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استمعْ يا اللهُ طِلبَتي . اصغَ إلى صلاتي . على الصخرةِ رفعتني و أرشدتني .  صرتَ رجائي و بُرجاً  حصيناً .  </a:t>
            </a:r>
          </a:p>
        </p:txBody>
      </p:sp>
    </p:spTree>
  </p:cSld>
  <p:clrMapOvr>
    <a:masterClrMapping/>
  </p:clrMapOvr>
  <p:transition spd="slow"/>
</p:sld>
</file>

<file path=ppt/slides/slide1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0" y="3580031"/>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dirty="0"/>
              <a:t>الإنجيل من بشارة معلمنا لوقا ( 14 : 25 - 35 )</a:t>
            </a:r>
            <a:endParaRPr lang="en-US" dirty="0"/>
          </a:p>
        </p:txBody>
      </p:sp>
      <p:sp>
        <p:nvSpPr>
          <p:cNvPr id="6656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جموعٌ كثيرة ٌ سائرينَ معهُ فالتفتَ و قالَ لهم مَن يأتي إليَّ و لا يُبغضُ أباه وأمه و امرأتهُ و أولادهُ و اخوته و أخواتهُ حتى نفسهُ أيضاً فلا يقدرُ أن يكونَ لي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تلميذاً . و مَن لا يحملُ صليبهُ و يتبعني فلا يُمكنهُ أن يصيرَ لي تلميذاً . فإنهُ مَن مِنكم يُريدُ أن يبني برجاً أفلا يجلسُ أولاً و يَحسبُ النفقة و هل عندهُ ما يكُملهُ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2F5C2D-82EC-4C84-89A4-A7D10D42C2E5}"/>
              </a:ext>
            </a:extLst>
          </p:cNvPr>
          <p:cNvSpPr txBox="1"/>
          <p:nvPr/>
        </p:nvSpPr>
        <p:spPr>
          <a:xfrm>
            <a:off x="0" y="4398994"/>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لئلا يضعُ الأساسَ و لا يقدرُ أن يُكملهُ فيبتدئُ جميعُ الناظرينَ يهزئون بِهِ . قائلينَ إن هذا الرجلَ ابتدأ يبني و لم يقدر أن يُكملهُ . أو أيُ ملكٍ يمضي إلى محاربة ملكٍ آخر أفلا يجلسُ أولاً و يتشاورُ هل يقدرُ أن يُلاقي بعشرةِ آلافٍ الذي يأتي عليهِ بعشرينَ ألفاً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0986143"/>
      </p:ext>
    </p:extLst>
  </p:cSld>
  <p:clrMapOvr>
    <a:masterClrMapping/>
  </p:clrMapOvr>
</p:sld>
</file>

<file path=ppt/slides/slide1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A16A8A-9936-484D-8D10-E4F1C9D60E82}"/>
              </a:ext>
            </a:extLst>
          </p:cNvPr>
          <p:cNvSpPr txBox="1"/>
          <p:nvPr/>
        </p:nvSpPr>
        <p:spPr>
          <a:xfrm>
            <a:off x="0" y="434520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إلا فما دامَ بعيداً منهُ يُرسلُ شفاعة طالباً سِلماً . فهكذا كلُ واحدٍ مِنكم إنْ لم يتركْ جميعَ أموالِهِ لا يقدرُ أنْ يصير لي تلميذاً . الملحُ جيدٌ فإن فسدَ الملحُ فبماذا يُملحُ . فلا لأرضٍ يصلحُ و لا لمزبلةٍ بل يُلقى خارجاً . مَن له أذنان للسمعِ فليسمعْ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49642739"/>
      </p:ext>
    </p:extLst>
  </p:cSld>
  <p:clrMapOvr>
    <a:masterClrMapping/>
  </p:clrMapOvr>
</p:sld>
</file>

<file path=ppt/slides/slide1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5642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normAutofit/>
          </a:bodyPr>
          <a:lstStyle/>
          <a:p>
            <a:pPr algn="ctr" rtl="1"/>
            <a:r>
              <a:rPr lang="ar-EG" b="1" u="sng" dirty="0">
                <a:solidFill>
                  <a:srgbClr val="FFC000"/>
                </a:solidFill>
              </a:rPr>
              <a:t>4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2616311"/>
      </p:ext>
    </p:extLst>
  </p:cSld>
  <p:clrMapOvr>
    <a:masterClrMapping/>
  </p:clrMapOvr>
</p:sld>
</file>

<file path=ppt/slides/slide1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44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729710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txBox="1">
            <a:spLocks/>
          </p:cNvSpPr>
          <p:nvPr/>
        </p:nvSpPr>
        <p:spPr bwMode="auto">
          <a:xfrm>
            <a:off x="0" y="3780430"/>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( 7 : 2 – 7 )</a:t>
            </a:r>
          </a:p>
        </p:txBody>
      </p:sp>
      <p:sp>
        <p:nvSpPr>
          <p:cNvPr id="7987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إلهُ المجدِ ظهرَ لأبينا إبراهيمَ و هو فيما بين النهرين قبلما يسكنُ في حاران . و قال له اخرج من أرضكَ و من عشيرتكَ و هلم إلى الأرض التي أريكَ إياها . فخرج حينئذ من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ارض الكلدانيين و سكن في حاران و من هناك نقلهُ بعدما مات أبوه و أسكنهُ في هذه الأرض التي أنتم ساكنون فيها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625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0328304"/>
      </p:ext>
    </p:extLst>
  </p:cSld>
  <p:clrMapOvr>
    <a:masterClrMapping/>
  </p:clrMapOvr>
</p:sld>
</file>

<file path=ppt/slides/slide1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7217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5391705"/>
      </p:ext>
    </p:extLst>
  </p:cSld>
  <p:clrMapOvr>
    <a:masterClrMapping/>
  </p:clrMapOvr>
</p:sld>
</file>

<file path=ppt/slides/slide1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866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20270"/>
          </a:xfrm>
        </p:spPr>
        <p:txBody>
          <a:bodyPr/>
          <a:lstStyle/>
          <a:p>
            <a:pPr algn="ctr" rtl="1"/>
            <a:r>
              <a:rPr kumimoji="0" lang="ar-EG" sz="4400" b="1" i="0" u="sng" strike="noStrike" kern="0" cap="none" spc="0" normalizeH="0" baseline="0" noProof="0" dirty="0">
                <a:ln>
                  <a:noFill/>
                </a:ln>
                <a:solidFill>
                  <a:srgbClr val="FFC000"/>
                </a:solidFill>
                <a:effectLst/>
                <a:uLnTx/>
                <a:uFillTx/>
                <a:ea typeface="+mn-ea"/>
              </a:rPr>
              <a:t>8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1" y="4891916"/>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a:ea typeface="+mn-ea"/>
                <a:cs typeface="Arial" panose="020B0604020202020204" pitchFamily="34" charset="0"/>
              </a:rPr>
              <a:t>10 بشنس </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47098243"/>
      </p:ext>
    </p:extLst>
  </p:cSld>
  <p:clrMapOvr>
    <a:masterClrMapping/>
  </p:clrMapOvr>
</p:sld>
</file>

<file path=ppt/slides/slide1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271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953462"/>
      </p:ext>
    </p:extLst>
  </p:cSld>
  <p:clrMapOvr>
    <a:masterClrMapping/>
  </p:clrMapOvr>
</p:sld>
</file>

<file path=ppt/slides/slide1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928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9" cy="806824"/>
          </a:xfrm>
        </p:spPr>
        <p:txBody>
          <a:bodyPr/>
          <a:lstStyle/>
          <a:p>
            <a:pPr algn="ctr" rtl="1"/>
            <a:r>
              <a:rPr lang="ar-EG" sz="4400" b="1" u="sng" dirty="0">
                <a:solidFill>
                  <a:srgbClr val="FFC000"/>
                </a:solidFill>
              </a:rPr>
              <a:t>10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01471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A01805-6F20-4828-A3ED-B74ABAA26BC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لم يعطه فيها ميراثاً و لا وطأة قدم و لكن وعدَ أن يعطيها ملكاً له و لنسلِهِ من بعده إذ لم يكُن له ولد . وتكلم اللهُ هكذا أن يكون زرعهُ مُتغرباً في أرضٍ غريبةٍ فيستعبدونهُ و يُعذبونه أربعَ مئةِ سنةٍ . والأمة التي يستعبدون لها سأدينها أنا يقولُ اللهُ و بعد ذلك يخرجون و يعبدُونني في هذا المكان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54901394"/>
      </p:ext>
    </p:extLst>
  </p:cSld>
  <p:clrMapOvr>
    <a:masterClrMapping/>
  </p:clrMapOvr>
</p:sld>
</file>

<file path=ppt/slides/slide1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390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8944422"/>
      </p:ext>
    </p:extLst>
  </p:cSld>
  <p:clrMapOvr>
    <a:masterClrMapping/>
  </p:clrMapOvr>
</p:sld>
</file>

<file path=ppt/slides/slide1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8281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268933"/>
      </p:ext>
    </p:extLst>
  </p:cSld>
  <p:clrMapOvr>
    <a:masterClrMapping/>
  </p:clrMapOvr>
</p:sld>
</file>

<file path=ppt/slides/slide1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3854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2087397" y="0"/>
            <a:ext cx="2087397"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13</a:t>
            </a:r>
            <a:r>
              <a:rPr lang="ar-EG" dirty="0"/>
              <a:t> مسرى</a:t>
            </a:r>
            <a:endParaRPr lang="en-US" dirty="0"/>
          </a:p>
        </p:txBody>
      </p:sp>
      <p:sp>
        <p:nvSpPr>
          <p:cNvPr id="142339"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فصلٌ  رسالة معلمنا بولس الرسول إلى كولوسي (1 : 1 – 23 )</a:t>
            </a:r>
          </a:p>
        </p:txBody>
      </p:sp>
      <p:sp>
        <p:nvSpPr>
          <p:cNvPr id="14234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رسولُ يسوعَ المسيحِ بمشيئةِ اللهِ و تيموثاوسُ الأخُ . إلى القديسينَ في كولوسي و الاخوةِ المؤمنينَ في المسيحِ نعمة ٌ لكم و سلامٌ مِنَ اللهِ أبينا و ربِّنا يسوعَ المسيحِ . نشكرُ اللهَ أبا ربِّنا يسوعَ المسيحِ كلَّ حينٍ مُصلينَ لأجلِكم . إذ سمِعنا عن إيمانِكم بالمسيحِ يسوعَ و مَحبتِكم لجميعِ القديسينَ . </a:t>
            </a:r>
          </a:p>
        </p:txBody>
      </p:sp>
    </p:spTree>
  </p:cSld>
  <p:clrMapOvr>
    <a:masterClrMapping/>
  </p:clrMapOvr>
  <p:transition spd="slow"/>
</p:sld>
</file>

<file path=ppt/slides/slide1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012896-5BC9-46AA-B86D-728778D28F99}"/>
              </a:ext>
            </a:extLst>
          </p:cNvPr>
          <p:cNvSpPr txBox="1"/>
          <p:nvPr/>
        </p:nvSpPr>
        <p:spPr bwMode="auto">
          <a:xfrm>
            <a:off x="-147918" y="4345206"/>
            <a:ext cx="93457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مِن أجلِ الرجاءِ الموضوعِ لكم في السمواتِ الذي سمعتم بهِ قبلاً في كلمةِ حقِّ الإنجيل هذا الذي يُوجدُ فيكم كما في كلِّ العالمِ أيضاً و هوَ مُثمرٌ و نامٍ و كما فيكم أيضاً مُنذ يومَ سَمِعتم و عَرفتم نعمة اللهِ بالحقيقةِ . كما تعلمتم أيضاً من أبفراس العبدَ الحبيبَ الشريكَ مَعنا الذي هوَ خادمٌ أمينٌ للمسيحِ لأجلِكم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49931826"/>
      </p:ext>
    </p:extLst>
  </p:cSld>
  <p:clrMapOvr>
    <a:masterClrMapping/>
  </p:clrMapOvr>
</p:sld>
</file>

<file path=ppt/slides/slide1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3C1086-EF5C-4ED2-A74A-65582EAEB9C2}"/>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الذي أخبرَنا أيضاً بمَحبتكم في الروحِ . من أجلِ ذلكَ نحنُ أيضاً مُنذ يومَ سمعنا لم نزلْ مُصلينَ و طالبينَ لأجلِكم و نسألُ أن تمتلئوا من معرفةِ مشيئة في كلِّ حكمةٍ و فهمٍ روحيٍّ . لتسلكوا كما يَحقُ للربِّ في كلِّ رضى مُثمرينَ في كلِّ عملٍ صالحٍ و نامينَ في معرفةِ اللهِ . مُتقوينَ بكلِّ قوةٍ بحسبِ قدرةِ مجدِهِ بكلِّ صبرٍ و طولِ أناةٍ بفرحٍ.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228417251"/>
      </p:ext>
    </p:extLst>
  </p:cSld>
  <p:clrMapOvr>
    <a:masterClrMapping/>
  </p:clrMapOvr>
</p:sld>
</file>

<file path=ppt/slides/slide1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95F7D4-6567-4D4E-A3DA-E2373218BE7D}"/>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شاكرينَ اللهَ الآبَ الذي جعلنا كفاة للدخولِ في نصيبِ ميراثِ القديسينَ في النورِ . هذا الذي أنقذنا من سلطانِ الظلمةِ و نقلنا إلى ملكوتِ ابن محبتِهِ . الذي نلنا الخلاصَ بدمِهِ لغفرانِ الخطايا . الذي هو صورة اللهِ غيرِ المنظورِ بكرُ كلِّ خليقةٍ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25859065"/>
      </p:ext>
    </p:extLst>
  </p:cSld>
  <p:clrMapOvr>
    <a:masterClrMapping/>
  </p:clrMapOvr>
</p:sld>
</file>

<file path=ppt/slides/slide1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E06CED-A96D-4169-A41A-1F6E5E5C18D1}"/>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فإنهُ فيهِ خُلقَ الكلُ ما في السمواتِ و ما على الأرضِ ما يُرى و ما لا يُرى سواءٌ كانت عروشاً أم سياداتٍ أم رياساتٍ أم سلاطينَ . الكلُ بهِ قد صارَ و لهُ قد خـُلِقَ. الذي هوَ قبلَ كلِّ شيءٍ و فيهِ يَقومُ كلُ شيءٍ . و هوَ رأسُ الجسدِ الكنيسةِ . الذي هوَ البداءة البكر مِنَ الأمواتِ لكي يَكونَ هوَ مُتقدماً في كلِّ شيءٍ . لأنهُ فيهِ سُرَ أن يحلَّ كلُ الملءِ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928988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Title 1"/>
          <p:cNvSpPr txBox="1">
            <a:spLocks/>
          </p:cNvSpPr>
          <p:nvPr/>
        </p:nvSpPr>
        <p:spPr bwMode="auto">
          <a:xfrm>
            <a:off x="0" y="3684494"/>
            <a:ext cx="9144001"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( 101 : 11 و 14 )</a:t>
            </a:r>
          </a:p>
        </p:txBody>
      </p:sp>
      <p:sp>
        <p:nvSpPr>
          <p:cNvPr id="29701" name="Content Placeholder 3"/>
          <p:cNvSpPr txBox="1">
            <a:spLocks/>
          </p:cNvSpPr>
          <p:nvPr/>
        </p:nvSpPr>
        <p:spPr bwMode="auto">
          <a:xfrm>
            <a:off x="0" y="4520018"/>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أنت يا اللهُ ترجعُ و تترأفُ على صهيون . لأنه وقتُ الترؤف عليها لأن الزمانَ قد حضرَ . لأن الربَّ يبنى صهيون و يَظهرُ بمجدِهِ . لأنه نظرَ إلى صلاةِ المساكين .  </a:t>
            </a:r>
          </a:p>
        </p:txBody>
      </p:sp>
    </p:spTree>
  </p:cSld>
  <p:clrMapOvr>
    <a:masterClrMapping/>
  </p:clrMapOvr>
  <p:transition spd="slow"/>
</p:sld>
</file>

<file path=ppt/slides/slide1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2295A3-418A-40F1-A91F-B11BB20C2FA1}"/>
              </a:ext>
            </a:extLst>
          </p:cNvPr>
          <p:cNvSpPr txBox="1"/>
          <p:nvPr/>
        </p:nvSpPr>
        <p:spPr bwMode="auto">
          <a:xfrm>
            <a:off x="0" y="434520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أنْ يُصالحَ بهِ الكلَّ لنفسِهِ عاملاً الصلحَ بدمِ صليبهِ بواسطِته سواءٌ كانَ ما على الأرضِ أم ما في السمواتِ . و أنتم الذينَ كُنتم قبلاً أجنبيينَ و أعداءَ في أفكاركِم في الأعمالِ الشريرةِ قد صالحكم الآنَ في جسمِ بشريتِهِ بموتِهِ ليُقيمكُم قديسينَ بلا عيبٍ و بلا لومٍ أمامَهُ .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79094743"/>
      </p:ext>
    </p:extLst>
  </p:cSld>
  <p:clrMapOvr>
    <a:masterClrMapping/>
  </p:clrMapOvr>
</p:sld>
</file>

<file path=ppt/slides/slide1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A2427A-F26A-464D-833E-27A9508F61BE}"/>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إنْ ثبتم على الإيمانِ مُتأسسينَ و راسخينَ و غيرَ مُتزعزعينَ عن رجاءِ الإنجيل الذي سَمِعتموه . المكروز بهِ في كلِّ الخليقةِ التي تحتَ السماءِ الذي صرتُ أنا بولسُ خادماً لهُ.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22627423"/>
      </p:ext>
    </p:extLst>
  </p:cSld>
  <p:clrMapOvr>
    <a:masterClrMapping/>
  </p:clrMapOvr>
</p:sld>
</file>

<file path=ppt/slides/slide1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(12:1ـ21)</a:t>
            </a:r>
          </a:p>
        </p:txBody>
      </p:sp>
      <p:sp>
        <p:nvSpPr>
          <p:cNvPr id="15872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لا أملُ أنْ أذكرَكُم في كلِّ حينٍ بهذهِ الأمورِ و لو أنكم عالمينَ و ثابتينَ في الحقِّ الحاضرِ . ولكنني أظنُ أنه واجبُ حقٍّ عليَّ أنْ أذكرَكُمْ مادمتُ مُقيماً في هذا المَسكنِ . أن أنهضَكُمْ بالتذكرةِ عالماً أنْ مسكني سينحلُ سريعاً كما أعلمَنا ربُنا يسوعَ المسيحِ . و أنا أسرعُ في كلِّ حينٍ لِتتذكروا هذه الأمورَ من بعدَ خروجي . </a:t>
            </a:r>
          </a:p>
        </p:txBody>
      </p:sp>
    </p:spTree>
  </p:cSld>
  <p:clrMapOvr>
    <a:masterClrMapping/>
  </p:clrMapOvr>
  <p:transition spd="slow"/>
</p:sld>
</file>

<file path=ppt/slides/slide1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B41FD9-35AD-4548-9FC5-BA1DCB5DB8E5}"/>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لأننا لمَ نتبع خرافاتٍ فلسفيةٍ إذ عرفناكم بقوةِ ربِّنا يسوعَ المسيحِ . وظهورِهِ. بلْ قد كُنا مُعاينينَ عظمتَهُ . لأنه أخذ كرامة ً و مَجداً من اللهِ الآبِ . و إذ أقبلَ صوتٌ كهذا من المجدِ الأسنى العظيمِ . قائلاً هذا هوَ ابني و حبيبي الذي أنا بهِ سُررت . و قد سمْعنا نحنُ هذا الصوتَ من السماءِ حينَ كُنا مَعهُ على الجبلِ المقدَّسِ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190863537"/>
      </p:ext>
    </p:extLst>
  </p:cSld>
  <p:clrMapOvr>
    <a:masterClrMapping/>
  </p:clrMapOvr>
</p:sld>
</file>

<file path=ppt/slides/slide1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A3C350-F50A-4461-9DE5-F58AA37B5796}"/>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ثابتٌ عندنا كلامُ الأنبياءِ . هذا الذي هوَ نِعم ما تصنعونهُ إذا تأملتم إليه كمثلِ سراجٍ مُضيءٍ في موضعٍ مُظلمٍ . حتى يظهرَ النهارُ و النورُ يُشرقُ ويَظهرُ في قلوبـِكم . و هذا أولاً فاعلموه أنَّ كلَّ نبواتِ الكتبِ ليسَ تأويلها فيها من ذاتِها خاصة ً . وليست بمشيئةِ البشرِ جاءتْ نبَّوة في زمانٍ بلْ تكلمَ أناسٌ بإرادةِ اللهِ بالروحِ القدسِ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42467593"/>
      </p:ext>
    </p:extLst>
  </p:cSld>
  <p:clrMapOvr>
    <a:masterClrMapping/>
  </p:clrMapOvr>
</p:sld>
</file>

<file path=ppt/slides/slide1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Title 1"/>
          <p:cNvSpPr txBox="1">
            <a:spLocks/>
          </p:cNvSpPr>
          <p:nvPr/>
        </p:nvSpPr>
        <p:spPr bwMode="auto">
          <a:xfrm>
            <a:off x="0" y="3738282"/>
            <a:ext cx="9144000" cy="59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الأطهار ( 44:7 ـ 1:8)</a:t>
            </a:r>
          </a:p>
        </p:txBody>
      </p:sp>
      <p:sp>
        <p:nvSpPr>
          <p:cNvPr id="1710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خيمة ُالشهادةِ فكانتْ مع آبائِنا في البريةِ كما أمرَ الذي كلمَ موسى أنْ يصنعَها على حسبِ المثالِ الذي كانَ قد رآهُ . هذهِ التي قد أدْخلها آباؤنا معهُمْ و قبلوها مع يشوعَ في مُلكِ الأممِ الذينَ طردَهم اللهُ من وَجهِ آبائِنا إلى أيامِ داودَ الذي وَجدَ نعمة أمامَ اللهِ . و التمسَ أن يصنعَ مَسكناً لإلهِ يعقوبَ . و لكنْ سُليمانَ بنى لهُ بيتاً . </a:t>
            </a:r>
          </a:p>
        </p:txBody>
      </p:sp>
    </p:spTree>
  </p:cSld>
  <p:clrMapOvr>
    <a:masterClrMapping/>
  </p:clrMapOvr>
  <p:transition spd="slow"/>
</p:sld>
</file>

<file path=ppt/slides/slide1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C94128-193A-4A9F-8C4D-E41A9A2C6689}"/>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لكنْ العلي لا يَسكُنُ في مصنوعاتِ الأيادي كما يَقولُ النبيُ السماءُ كُرسيٌ لي و الأرضُ موطئٌ لقدميَّ . أيَّ بيتٍ تبنوهُ لي قالَ الربُ . أو أيَّ هوَ مَكانُ راحتي . أليستْ يدَي خلقتْ هذهِ الأشياءَ كلها . يا قساة الرقابِ و غيرَ المَختونينَ بقلوبهمْ و آذانهمْ أنتم في كلِّ حينٍ تقاومونَ الروحَ القدسَ كما كانَ آباؤُكم كذلكَ أنتم أيضاً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93240119"/>
      </p:ext>
    </p:extLst>
  </p:cSld>
  <p:clrMapOvr>
    <a:masterClrMapping/>
  </p:clrMapOvr>
</p:sld>
</file>

<file path=ppt/slides/slide1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B29B5B-E5A3-47D0-84E3-856F3BBF637D}"/>
              </a:ext>
            </a:extLst>
          </p:cNvPr>
          <p:cNvSpPr txBox="1"/>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مَن من الأنبياءِ لم يَضطهدْه آباؤُكم . وقد قتلوا الذينَ سَبقوا فانذروا بمجيءِ البارِ هذا الذي أنتم الآنَ أسلمتموهُ و قتلتموهُ . و أنتم الذينَ قبلتم الناموسَ بترتيبِ ملائكةٍ و لم تحفظوهُ . فلما سمعوا هذا احتدوا بقلبـِهم و جعلوا يَصرونَ أسنانَهم عليه . و أما اسطفانوسُ فشخصَ إلى السماءِ و هوَ مُمتلئٌ من الإيمانِ و الروحِ القدسِ فرأى مجدَ اللهِ و يسوعَ قائماً عن يمينِ اللهِ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03160522"/>
      </p:ext>
    </p:extLst>
  </p:cSld>
  <p:clrMapOvr>
    <a:masterClrMapping/>
  </p:clrMapOvr>
</p:sld>
</file>

<file path=ppt/slides/slide1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20408A-9DC8-43FD-A305-A43FB2B019F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فقالَ ها أنا انظرُ السمواتِ مفتوحة و ابنُ البشرِ قائماً عن يمينَ اللهِ . فصاحوا جميعُهم بصوتٍ عظيمٍ و سدوا آذانهم و هجموا عليهِ جميعهم بنهضةٍ . و أخرجوهُ خارجَ المدينةِ و رجموهُ . و الشهودُ وَضعوا ثيابَهم عندَ رجلي شابٍ اسمُهُ شاول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381188553"/>
      </p:ext>
    </p:extLst>
  </p:cSld>
  <p:clrMapOvr>
    <a:masterClrMapping/>
  </p:clrMapOvr>
</p:sld>
</file>

<file path=ppt/slides/slide1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945F88-06E1-44C9-8D34-6FAA65229BD7}"/>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رجموا اسطفانوسَ و هوَ يَدعو و يقولُ أيُها الربُ يسوعُ اقبلْ روحي . ثم جثا على ركبتيهِ و صرخَ بصوتٍ عظيمٍ قائلاً يا رب لا تحسبْ عليهم هذهِ الخطية . و إذ قالَ هذا رقدَ . و أما شاول فكانَ مُوافقاً على قتلِه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85739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( 11:64)</a:t>
            </a:r>
          </a:p>
        </p:txBody>
      </p:sp>
      <p:sp>
        <p:nvSpPr>
          <p:cNvPr id="3077" name="Content Placeholder 3"/>
          <p:cNvSpPr txBox="1">
            <a:spLocks/>
          </p:cNvSpPr>
          <p:nvPr/>
        </p:nvSpPr>
        <p:spPr bwMode="auto">
          <a:xfrm>
            <a:off x="-1" y="4345206"/>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تبارك إكليل السنةِ بصلاحكَ، وبقاعك تمتلئ من الدسم، إبتهجوا بالله معيننا. هللوا لإله يعقوبَ . </a:t>
            </a:r>
          </a:p>
        </p:txBody>
      </p:sp>
    </p:spTree>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0" y="3659406"/>
            <a:ext cx="91440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لوقا البشير ( 1 : 1 – 25 )</a:t>
            </a:r>
            <a:endParaRPr lang="en-US" sz="4000" dirty="0"/>
          </a:p>
        </p:txBody>
      </p:sp>
      <p:sp>
        <p:nvSpPr>
          <p:cNvPr id="3174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أجل أن كثيرينَ أخذوا في كتابةِ أقوالٍ من أجل الأعمال التي أكملت فينا . كما سَلمها إلينا الأولون الذين عاينوا و كانوا خداماً للكلمةِ . اخترتُ أنا أيضاً إذ قد تتبعتُ كلَّ شيءٍ من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الأول بتدقيق أن أكتب لك أيها العزيزُ ثاؤفيلسُ . لتعرفَ قوة الكلام الذي وُعِظتَ به . كان في أيام هيرودسَ ملكِ اليهوديةِ كاهنٌ اسمُهُ زكريا من أيام خدمةِ آبيَّا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12" name="Title 1"/>
          <p:cNvSpPr txBox="1">
            <a:spLocks/>
          </p:cNvSpPr>
          <p:nvPr/>
        </p:nvSpPr>
        <p:spPr bwMode="auto">
          <a:xfrm>
            <a:off x="0" y="3580031"/>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(1:86 ، 5)</a:t>
            </a:r>
          </a:p>
        </p:txBody>
      </p:sp>
      <p:sp>
        <p:nvSpPr>
          <p:cNvPr id="200713" name="Content Placeholder 3"/>
          <p:cNvSpPr txBox="1">
            <a:spLocks/>
          </p:cNvSpPr>
          <p:nvPr/>
        </p:nvSpPr>
        <p:spPr bwMode="auto">
          <a:xfrm>
            <a:off x="-1" y="4587253"/>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أساساتهُ على الجبالِ المقدَّسةِ . يُحبُ الربُ أبوابَ صهيون . الأمُ صهيونُ تقولُ أنَّ إنساناً و إنسانٌ صارَ فيها . هوَ العلُ الذي أسسَها إلى الأبدِ . </a:t>
            </a:r>
          </a:p>
        </p:txBody>
      </p:sp>
    </p:spTree>
  </p:cSld>
  <p:clrMapOvr>
    <a:masterClrMapping/>
  </p:clrMapOvr>
  <p:transition spd="slow"/>
</p:sld>
</file>

<file path=ppt/slides/slide1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754" name="Title 1"/>
          <p:cNvSpPr>
            <a:spLocks noGrp="1"/>
          </p:cNvSpPr>
          <p:nvPr>
            <p:ph type="title"/>
          </p:nvPr>
        </p:nvSpPr>
        <p:spPr bwMode="auto">
          <a:xfrm>
            <a:off x="0" y="3597653"/>
            <a:ext cx="91440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بشارةِ معلمنا مرقس البشير (2:9ـ13)</a:t>
            </a:r>
            <a:endParaRPr lang="en-US" dirty="0"/>
          </a:p>
        </p:txBody>
      </p:sp>
      <p:sp>
        <p:nvSpPr>
          <p:cNvPr id="202755" name="Content Placeholder 2"/>
          <p:cNvSpPr>
            <a:spLocks noGrp="1"/>
          </p:cNvSpPr>
          <p:nvPr>
            <p:ph idx="4294967295"/>
          </p:nvPr>
        </p:nvSpPr>
        <p:spPr bwMode="auto">
          <a:xfrm>
            <a:off x="0" y="4362357"/>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3200" b="1" dirty="0">
                <a:cs typeface="Times New Roman" panose="02020603050405020304" pitchFamily="18" charset="0"/>
              </a:rPr>
              <a:t>و بَعدَ ستةِ أيامٍ أخذ يَسوعُ بطرسَ و يعقوبَ و يوحنا و صعدَ بهم إلى جبلٍ عالٍ مُنفردينَ وَحدهُمْ وتغيرتْ هيئتهُ قدامَهُمْ . و صارتْ ثيابهُ تلمعُ بيضاءَ جداً مثلَ الثلجِ لا يَقدرُ قصارٌ على الأرضِ أن يُبيضَ مثلَ ذلكَ . و ظهرَ لهم إيليا مَع موسى و كانا يَتكلمان مع يسوعَ . فحينئذٍ أجابَ بطرسُ و قالَ</a:t>
            </a:r>
            <a:r>
              <a:rPr lang="ar-EG" sz="3200" b="1" dirty="0">
                <a:cs typeface="Times New Roman" panose="02020603050405020304" pitchFamily="18" charset="0"/>
              </a:rPr>
              <a:t> </a:t>
            </a:r>
            <a:r>
              <a:rPr lang="ar-SA" sz="3200" b="1" dirty="0">
                <a:cs typeface="Times New Roman" panose="02020603050405020304" pitchFamily="18" charset="0"/>
              </a:rPr>
              <a:t>ليسوعَ يا ربِّي جيدٌ أنْ نكونَ ههنا . فلنصنعْ ثلاثَ مظالٍّ . </a:t>
            </a:r>
          </a:p>
        </p:txBody>
      </p:sp>
    </p:spTree>
  </p:cSld>
  <p:clrMapOvr>
    <a:masterClrMapping/>
  </p:clrMapOvr>
  <p:transition spd="slow"/>
</p:sld>
</file>

<file path=ppt/slides/slide1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BBC63-6E66-4A74-BBF8-60B3289CCA2C}"/>
              </a:ext>
            </a:extLst>
          </p:cNvPr>
          <p:cNvSpPr txBox="1"/>
          <p:nvPr/>
        </p:nvSpPr>
        <p:spPr>
          <a:xfrm>
            <a:off x="1" y="4356847"/>
            <a:ext cx="9143999"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لكَ وَاحدة ٌ و لموسى وَاحدة ٌ و لإيليا واحدة. لأنهُ لم يكُنْ يَعلمُ ما يُجاوبُ بهِ . لأنهم كانوا مَملوءينَ رُعباً و كَانت سحابة تظللهُمْ . و صارَ صوتٌ من السحابةِ قائلاً هذا هوَ ابني حبيبي لهُ اسمعوا . فنظروا بغتة ً و لم يَروا أحداً غيرَ يسوعَ وحدَهُ مَعهم . و فيما هم نازلونَ من الجبلِ أوصاهم أنْ لا يُحدثوا أحداً بما أبصروهُ إلا متى قامَ ابنُ الإنسانِ مِنَ الأمواتِ . </a:t>
            </a:r>
            <a:endParaRPr kumimoji="0" lang="en-GB" sz="31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552091389"/>
      </p:ext>
    </p:extLst>
  </p:cSld>
  <p:clrMapOvr>
    <a:masterClrMapping/>
  </p:clrMapOvr>
</p:sld>
</file>

<file path=ppt/slides/slide1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7B9F5-7BC7-48E3-A2FA-5FCD286AB0F9}"/>
              </a:ext>
            </a:extLst>
          </p:cNvPr>
          <p:cNvSpPr txBox="1"/>
          <p:nvPr/>
        </p:nvSpPr>
        <p:spPr>
          <a:xfrm>
            <a:off x="0" y="430345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فحفظوا الكلمة لأنفسِهم و صاروا يسألون بعضَهم بعضاً ما هوَ القيامُ من الأمواتِ . فسألوهُ قائلينَ لماذا يَقولُ الكتبة ُ أنَّ إيليا ينبغي أن يأتي أولاً . فأجابَ هوَ و قالَ لهم إنَّ إيليا يأتي أولاً و يَردُ كلَّ شيءٍ . و كيفَ هوَ مكتوبٌ عن ابنِ الإنسانِ أنْ يتألمَ كثيراً و يُرذلَ . لكنْ أقولُ لكم أن إيليا أيضاً قد أتى و عملوا بهِ كلَّ ما أرادوا كما هوَ مكتوبٌ عنهُ .</a:t>
            </a:r>
            <a:endParaRPr kumimoji="0" lang="en-GB"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67568120"/>
      </p:ext>
    </p:extLst>
  </p:cSld>
  <p:clrMapOvr>
    <a:masterClrMapping/>
  </p:clrMapOvr>
</p:sld>
</file>

<file path=ppt/slides/slide1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9170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14 مسرى</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04833337"/>
      </p:ext>
    </p:extLst>
  </p:cSld>
  <p:clrMapOvr>
    <a:masterClrMapping/>
  </p:clrMapOvr>
</p:sld>
</file>

<file path=ppt/slides/slide1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458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1" y="1"/>
            <a:ext cx="205740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98819"/>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7051623"/>
      </p:ext>
    </p:extLst>
  </p:cSld>
  <p:clrMapOvr>
    <a:masterClrMapping/>
  </p:clrMapOvr>
</p:sld>
</file>

<file path=ppt/slides/slide1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969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1" cy="806824"/>
          </a:xfrm>
        </p:spPr>
        <p:txBody>
          <a:bodyPr/>
          <a:lstStyle/>
          <a:p>
            <a:pPr algn="ctr" rtl="1"/>
            <a:r>
              <a:rPr lang="ar-EG" sz="4400" b="1" u="sng" dirty="0">
                <a:solidFill>
                  <a:srgbClr val="FFC000"/>
                </a:solidFill>
              </a:rPr>
              <a:t>16 مسرى</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94570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6608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B2489E-98CE-475D-B1CA-466AB21BE38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امرأتهُ كانت من بناتِ هرون و اسمُها أليصابات . و كانا كلاهما بارين أمامَ اللهِ سالكين في جميع وصايا و حقوق الربِ بلا لوم . و لم يكُن لهما ولدٌ إذ كانت اليصابات عاقراً و كانا الاثنان متقدمين في أيامهما . فكان بينما هو يَكهنُ في رتبةِ أيام خدمتِهِ أمامَ اللهِ . حسبَ عادةِ الكهنوتِ أصابتهُ القرعة أن يرفعَ بخوراً فدخل إلى هيكلَ الربِّ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46716370"/>
      </p:ext>
    </p:extLst>
  </p:cSld>
  <p:clrMapOvr>
    <a:masterClrMapping/>
  </p:clrMapOvr>
</p:sld>
</file>

<file path=ppt/slides/slide1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0922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94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مسرى</a:t>
            </a:r>
            <a:endParaRPr lang="en-US"/>
          </a:p>
        </p:txBody>
      </p:sp>
      <p:sp>
        <p:nvSpPr>
          <p:cNvPr id="319491" name="Title 1"/>
          <p:cNvSpPr txBox="1">
            <a:spLocks/>
          </p:cNvSpPr>
          <p:nvPr/>
        </p:nvSpPr>
        <p:spPr bwMode="auto">
          <a:xfrm>
            <a:off x="0" y="3818965"/>
            <a:ext cx="9144000" cy="52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غلاطية ( 1 : 1 - 19 ) </a:t>
            </a:r>
          </a:p>
        </p:txBody>
      </p:sp>
      <p:sp>
        <p:nvSpPr>
          <p:cNvPr id="31949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رسولُ لا من الناس ولا بإنسانٍ بل بيسوعَ المسيح واللهُ الآبُ الذى أقامهُ من الأمواتِ . وجميعُ الأخوةِ الذين معي إلى كنائسَ غلاطية النعمة لكم والسلامُ من الله أبينا وربنا يسوع المسيح . هذا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الذى بذل نفسه عن خطايانا ليُنقذنا من هذا العالم الحاضِر الشرير حسبَ إرادةِ اللهِ و الآبِ . الذى له المجدُ إلى أبدِ الآبدين آمين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02EE8-18C1-43BD-B1A4-77260EBCC63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إني أتعجبُ أنكم تنتقلون هكذا سريعاً عن الذى دعاكم بنعمةِ المسيح إلى إنجيلٍ آخرَ الذى ليسَ هو آخرُ غيرَ أنهُ يُوجد قومٌ يُزعجونكم و يُريدون أن يَحولوا إنجيلَ المسيح . و لكن إن كنا نحن أو ملاكٌ من السماءِ يُبَشركُم بغير ما بشرناكُم به فليكن محروماً . أفأستعطفُ الآن الناسَ أم اللهَ . أم أطلبُ أن أرضى الناسَ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80040046"/>
      </p:ext>
    </p:extLst>
  </p:cSld>
  <p:clrMapOvr>
    <a:masterClrMapping/>
  </p:clrMapOvr>
</p:sld>
</file>

<file path=ppt/slides/slide1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A60CEA-EBE5-4E30-9416-1EAD9651FC2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فلو كنتُ بعد أطلبُ أن أرضى الناسَ لم أكن عبداً للمسيح. و أعرفكُم أيها الأخوةُ أن الإنجيل الذى بُشرتُ به ليس بحسبِ إنسان لأني لم أقبلهُ من عندِ إنسانٍ و لا عُلِمتهُ بل بإعلان يسوعَ المسيح ، فإنكم سمعتم بسيرتي قبلاً في الديانةِ اليهوديةِ إني كُنت أضطهدُ كنيسة اللهِ بإفراطٍ و أخربُها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4554757"/>
      </p:ext>
    </p:extLst>
  </p:cSld>
  <p:clrMapOvr>
    <a:masterClrMapping/>
  </p:clrMapOvr>
</p:sld>
</file>

<file path=ppt/slides/slide1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BC64AB-A35D-4B24-B797-AE9861C6522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كنتُ أتزايدُ في الديانةِ  اليهوديةِ على كثيرين من أترابي في جنسي . إذ كنتُ أوفرُ غيرة على ما سلموه إليَّ آبائي. و لكن لما سُرَ الله الذى أفرزني من بطن أمي و دعاني بنعمتهِ . ليُعلن ابنهُ فيَّ لأبشرُ به بين الأمم للوقتِ لم أتبع لحماً و دماً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35206828"/>
      </p:ext>
    </p:extLst>
  </p:cSld>
  <p:clrMapOvr>
    <a:masterClrMapping/>
  </p:clrMapOvr>
</p:sld>
</file>

<file path=ppt/slides/slide1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1D246F-00ED-4AFC-92F0-CEEAE06F905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لا صعدتُ إلى أورشليمَ إلى الرسل الذين قبلي بل انطلقتُ إلى أرابيا . ثم رجعتُ أيضاً إلى دمشقَ . ثم بعد ثلاثِ سنين صعدتُ إلى أورشليمَ لأنظر قيفا أي الصفا و مكثتُ عندهُ خمسة عشرَ يوماً . و لكِنني لم أرَ غيرهُ من الرسل إلا يعقوبَ أخا الربِ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06523319"/>
      </p:ext>
    </p:extLst>
  </p:cSld>
  <p:clrMapOvr>
    <a:masterClrMapping/>
  </p:clrMapOvr>
</p:sld>
</file>

<file path=ppt/slides/slide1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4610"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( 1 : 1 - 12 )</a:t>
            </a:r>
          </a:p>
        </p:txBody>
      </p:sp>
      <p:sp>
        <p:nvSpPr>
          <p:cNvPr id="324611" name="Content Placeholder 3"/>
          <p:cNvSpPr txBox="1">
            <a:spLocks/>
          </p:cNvSpPr>
          <p:nvPr/>
        </p:nvSpPr>
        <p:spPr bwMode="auto">
          <a:xfrm>
            <a:off x="-147918" y="4345206"/>
            <a:ext cx="929191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يعقوبُ عبدُ اللهِ و ربنا يسوعَ المسيح يُهدي السلامَ إلى الإثنى عشر سبطاً الذين في الشتاتِ كونوا في كل فرحٍ يا اخوتي إذا وَقعتم في تجاربَ مُتنوعةٍ. عالمين أن تجربة إيمانكم تنشئُ صبراً.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الصبرُ فليكُن فيه عملٌ تامٌ لكي تكونوا كاملين و أصحاءً غير ناقصين في شيءٍ. و إن كان أحدكم تعوزهُ حكمة فليطلب من اللهِ الذى يُعطي الجميعَ بسخاءٍ و لا يُعيِّر فسيُعطى له.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8E078B-D940-49D8-9253-5ADE641EFEDA}"/>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ليسأل بإيمان غيرَ مرتابٍ . لأن المُرتابَ يُشبهُ أمواجَ البحر التى يُحبطها الريحُ و يَردها . فلا يظنُ ذلك الإنسانُ أنه ينالُ شيئاً من عندِ الربِ . لأن الرجلَ ذو الرأيين هو مُتقلقلُ في جميع طرقهِ . و ليفتخر الأخُ المتواضعُ بارتفاعهِ . وأما الغنىُ فباتضاعهِ لأنه كزهر العشبِ يَزولُ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46751739"/>
      </p:ext>
    </p:extLst>
  </p:cSld>
  <p:clrMapOvr>
    <a:masterClrMapping/>
  </p:clrMapOvr>
</p:sld>
</file>

<file path=ppt/slides/slide1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19D1E1-FB15-49D1-A16C-94EDC4EAE473}"/>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الشمسَ أشرقت مع الحرِّ فيبَّست العشبَ وانتثر زهرُهُ و فسدَ جمالُ منظره هكذا يذبُلُ الغنىُ أيضاً في كل طرقِهِ . طوبى للرجل الذي يَصبرُ في التجربةِ لأنه إذا صار مُختاراً ينالُ إكليلَ الحياةِ الذي وعدَ به الربُ للذين يُحبونهُ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86130135"/>
      </p:ext>
    </p:extLst>
  </p:cSld>
  <p:clrMapOvr>
    <a:masterClrMapping/>
  </p:clrMapOvr>
</p:sld>
</file>

<file path=ppt/slides/slide1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8706" name="Title 1"/>
          <p:cNvSpPr txBox="1">
            <a:spLocks/>
          </p:cNvSpPr>
          <p:nvPr/>
        </p:nvSpPr>
        <p:spPr bwMode="auto">
          <a:xfrm>
            <a:off x="0" y="3832412"/>
            <a:ext cx="9144000" cy="51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(15 : 12 –21 )</a:t>
            </a:r>
          </a:p>
        </p:txBody>
      </p:sp>
      <p:sp>
        <p:nvSpPr>
          <p:cNvPr id="3287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فسكتَ الجمهورُ كُلهُ . و كانوا يسمعون برناباس و بولسَ يتكلمان بجميع ما صنعَ اللهُ من الآياتِ و العجائبَ في الأمم بواستطهم .  و بعد ما سكتا أجاب يعقوبُ قائلاً أيها الرجالُ أخوتنا اسمعوني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سمعانُ قد أخبرَ كيف أفتقدَ اللهُ أولاً الأممَ ليأخذ منهم شعباً على اسمهِ . وهذا توافقه أقوالُ الأنبياءِ كما هو مكتوبٌ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E6EF8B-CDDA-4260-B9AE-87D992021EB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كلُ جمهور الشعبِ يُصلون خارجاً وَقتَ البخور . فظهر له ملاكُ الربِّ واقفاً عن يمين مذبح البخور . فلما رآه زكريا اضطربَ و وقع عليه خوفٌ . فقال له الملاكُ لا تخفْ يا زكريا لأن طِلبتك قد سُمعَت و امرأتكَ أليصابات ستحبلُ و تلدُ لك ابناً و تسميه يوحنا . و يكون لك فرحٌ و ابتهاجٌ وكثيرون سيفرحون بولادتِهِ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36003544"/>
      </p:ext>
    </p:extLst>
  </p:cSld>
  <p:clrMapOvr>
    <a:masterClrMapping/>
  </p:clrMapOvr>
</p:sld>
</file>

<file path=ppt/slides/slide1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C9E11D-1638-41A2-B8BE-67F5148D00B9}"/>
              </a:ext>
            </a:extLst>
          </p:cNvPr>
          <p:cNvSpPr txBox="1"/>
          <p:nvPr/>
        </p:nvSpPr>
        <p:spPr>
          <a:xfrm>
            <a:off x="0" y="4345206"/>
            <a:ext cx="9144000"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سأرجعُ بعد هذا و أبني أيضاً خيمة داود الساقطة و أبني أيضاً رَدمها و أقيمها ثانية لكي يطلبَ الباقون من الناس الربَّ و جميعُ الأمم الذين دُعي أسمهم عليهم. يقولُ الربُ الصانعُ هذا الأمرَ المعروفَ عند الربِ مُنذ الأزل. لذلك أنا أقضي أن لا يُثقلُ على الراجعين إلى اللهِ من الأمم.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1189702"/>
      </p:ext>
    </p:extLst>
  </p:cSld>
  <p:clrMapOvr>
    <a:masterClrMapping/>
  </p:clrMapOvr>
</p:sld>
</file>

<file path=ppt/slides/slide1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9A274F-0550-4CEF-BDC2-84EB46AEC13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 بل يُرسلُ إليهم أن يَمتنعوا عن ذبائح الأصنام و الزنى و المخنوق و الدم المائتِ . أن موسى مُنذ الأجيال القديمةِ له في كل مدينةٍ من يكرز بهِ إذ يُقرأ في المجامع كلَ سبتٍ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6190538"/>
      </p:ext>
    </p:extLst>
  </p:cSld>
  <p:clrMapOvr>
    <a:masterClrMapping/>
  </p:clrMapOvr>
</p:sld>
</file>

<file path=ppt/slides/slide1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1" name="Title 1"/>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(96 :11)</a:t>
            </a:r>
          </a:p>
        </p:txBody>
      </p:sp>
      <p:sp>
        <p:nvSpPr>
          <p:cNvPr id="124933"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نورٌ أشرقَ للصديقين . و فرحٌ للمُستقيمين بقلبهم افرحوا أيها الصديقون بالربِ . و اعترفوا لذكر قدسِهِ .  </a:t>
            </a:r>
          </a:p>
        </p:txBody>
      </p:sp>
    </p:spTree>
  </p:cSld>
  <p:clrMapOvr>
    <a:masterClrMapping/>
  </p:clrMapOvr>
  <p:transition spd="slow"/>
</p:sld>
</file>

<file path=ppt/slides/slide1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bwMode="auto">
          <a:xfrm>
            <a:off x="0" y="3671046"/>
            <a:ext cx="9144000" cy="6741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مار مرقس ( 10 :35 –45 )</a:t>
            </a:r>
            <a:endParaRPr lang="en-US" sz="4000" dirty="0"/>
          </a:p>
        </p:txBody>
      </p:sp>
      <p:sp>
        <p:nvSpPr>
          <p:cNvPr id="12698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تقدَّم إليه يعقوبُ و يوحنا ابنا زبدى قائلين لهُ يا معلمُ نريدُ أن تفعلَ لنا كل ما طلبناه . فقال لهما ماذا تريدان أن أفعلَ لكما . فقالا له أعطنا أن نجلسَ واحدٌ عن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يمينكَ و الآخرُ عن يسارك في مجدك . فقال لهما يسوعُ لستما تعلمان ما تطلبان أتستطيعان أن تشربا الكأسَ التى أشربُها أنا و أن تصطبغا بالصبغةِ التى أصطبغُ بها أنا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A740EB-99B3-4D39-88C6-B8EE8560271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فقالا له نستطيعُ . فقال لهما يسوعُ أما الكأسُ التى أشربها أنا فتشربانها و بالصبغة التى أصطبغُ بها أنا تصطبغان . و أما الجلوسُ عن يميني و عن يساري فليس لي أن أعطيه إلا للذين أعدَّ لهم . ولما سمعَ العشرة ابتدأوا يَتذمرون على يعقوبَ و يوحنا فدعاهم يسوعُ و قال لهم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88181215"/>
      </p:ext>
    </p:extLst>
  </p:cSld>
  <p:clrMapOvr>
    <a:masterClrMapping/>
  </p:clrMapOvr>
</p:sld>
</file>

<file path=ppt/slides/slide1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ECE458-FF89-4CF1-8EC3-F7B5564519A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أنتم تعلمون أن الذين يحسبون رؤساءَ الأمم يَسودونهم و أن عظماءهم يتسلطون عليهم .  فلا يكونُ هكذا فيكم بل من أرادَ أن يصيرَ فيكم أولاً يكونُ للجميع عبداً لأن أبن الإنسان أيضاً لم يأتِ ليُخدَمَ بل و ليخدِمَ و ليبذلَ نفسهُ فدية عن كثيرين.</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00383100"/>
      </p:ext>
    </p:extLst>
  </p:cSld>
  <p:clrMapOvr>
    <a:masterClrMapping/>
  </p:clrMapOvr>
</p:sld>
</file>

<file path=ppt/slides/slide1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2865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682170"/>
          </a:xfrm>
        </p:spPr>
        <p:txBody>
          <a:bodyPr>
            <a:noAutofit/>
          </a:bodyPr>
          <a:lstStyle/>
          <a:p>
            <a:pPr algn="ctr" rtl="1"/>
            <a:r>
              <a:rPr lang="ar-EG" b="1" u="sng" dirty="0">
                <a:solidFill>
                  <a:srgbClr val="FFC000"/>
                </a:solidFill>
              </a:rPr>
              <a:t>18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8597381"/>
      </p:ext>
    </p:extLst>
  </p:cSld>
  <p:clrMapOvr>
    <a:masterClrMapping/>
  </p:clrMapOvr>
</p:sld>
</file>

<file path=ppt/slides/slide1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3906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281427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E53C87-3408-4A42-9499-82343953B584}"/>
              </a:ext>
            </a:extLst>
          </p:cNvPr>
          <p:cNvSpPr txBox="1"/>
          <p:nvPr/>
        </p:nvSpPr>
        <p:spPr>
          <a:xfrm>
            <a:off x="-134471" y="4345206"/>
            <a:ext cx="9278471"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يكون عظيماً أمامَ الربِّ و خمراً و مُسكراً لا يشربُ ومن بطن أمه يمتلئُ من الروح القدس و يردُ كثيرين من بني إسرائيل إلى الربِّ إلههم . وهو يتقدمُ أمامهُ بروح إيليا و قوتِهِ ليرد قلوبَ الآباءِ إلى الأبناءِ و العصاة إلى فكر الأبرار لكي يهئَ للربِّ شعباً مُبرراً . فقال زكريا للملاكِ كيف أعلمُ هذا لأني أنا شيخٌ و امرأتي متقدمة في أيامها.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51927180"/>
      </p:ext>
    </p:extLst>
  </p:cSld>
  <p:clrMapOvr>
    <a:masterClrMapping/>
  </p:clrMapOvr>
</p:sld>
</file>

<file path=ppt/slides/slide1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5948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0"/>
            <a:ext cx="2339787" cy="806824"/>
          </a:xfrm>
        </p:spPr>
        <p:txBody>
          <a:bodyPr/>
          <a:lstStyle/>
          <a:p>
            <a:pPr algn="ctr" rtl="1"/>
            <a:r>
              <a:rPr lang="ar-EG" sz="4800" b="1" u="sng" dirty="0">
                <a:solidFill>
                  <a:srgbClr val="FFC000"/>
                </a:solidFill>
              </a:rPr>
              <a:t>20 مسرى</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0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35791412"/>
      </p:ext>
    </p:extLst>
  </p:cSld>
  <p:clrMapOvr>
    <a:masterClrMapping/>
  </p:clrMapOvr>
</p:sld>
</file>

<file path=ppt/slides/slide1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5444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23029849"/>
      </p:ext>
    </p:extLst>
  </p:cSld>
  <p:clrMapOvr>
    <a:masterClrMapping/>
  </p:clrMapOvr>
</p:sld>
</file>

<file path=ppt/slides/slide1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1583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793375"/>
          </a:xfrm>
        </p:spPr>
        <p:txBody>
          <a:bodyPr>
            <a:normAutofit/>
          </a:bodyPr>
          <a:lstStyle/>
          <a:p>
            <a:pPr algn="ctr" rtl="1"/>
            <a:r>
              <a:rPr lang="ar-EG" b="1" u="sng" dirty="0">
                <a:solidFill>
                  <a:srgbClr val="FFC000"/>
                </a:solidFill>
              </a:rPr>
              <a:t>22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5493608"/>
      </p:ext>
    </p:extLst>
  </p:cSld>
  <p:clrMapOvr>
    <a:masterClrMapping/>
  </p:clrMapOvr>
</p:sld>
</file>

<file path=ppt/slides/slide1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929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23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93641728"/>
      </p:ext>
    </p:extLst>
  </p:cSld>
  <p:clrMapOvr>
    <a:masterClrMapping/>
  </p:clrMapOvr>
</p:sld>
</file>

<file path=ppt/slides/slide1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69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4" y="1"/>
            <a:ext cx="2084293" cy="806824"/>
          </a:xfrm>
        </p:spPr>
        <p:txBody>
          <a:bodyPr/>
          <a:lstStyle/>
          <a:p>
            <a:pPr algn="ctr" rtl="1"/>
            <a:r>
              <a:rPr lang="ar-EG" sz="4400" b="1" u="sng" dirty="0">
                <a:solidFill>
                  <a:srgbClr val="FFC000"/>
                </a:solidFill>
              </a:rPr>
              <a:t>24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187644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F9C8D5-04B9-477B-BA41-A486C825B19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الملاك و قال له أنا جبرائيلُ الواقفُ قدامَ اللهِ و أرسلتُ لأكلمك و أبشركَ بهذا. و ها أنت تصيرُ صامتاً و لا تستطيع الكلامَ إلى اليوم الذي يكون فيه هذا لأنك لم تصدق كلامي الذي سيتمُ في وقتِهِ . و كان جميعُ الشعبِ ينتظرُ زكريا و كانوا مُتعجبين من إبطائِهِ في الهيكل . فلما خرج لم يستطع أن يكلمهم فعلموا أنه قد رأى رؤية في الهيكل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24193036"/>
      </p:ext>
    </p:extLst>
  </p:cSld>
  <p:clrMapOvr>
    <a:masterClrMapping/>
  </p:clrMapOvr>
</p:sld>
</file>

<file path=ppt/slides/slide1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1688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مسرى</a:t>
            </a:r>
            <a:endParaRPr lang="en-US"/>
          </a:p>
        </p:txBody>
      </p:sp>
      <p:sp>
        <p:nvSpPr>
          <p:cNvPr id="361475" name="Title 1"/>
          <p:cNvSpPr txBox="1">
            <a:spLocks/>
          </p:cNvSpPr>
          <p:nvPr/>
        </p:nvSpPr>
        <p:spPr bwMode="auto">
          <a:xfrm>
            <a:off x="0" y="3859306"/>
            <a:ext cx="9144000" cy="485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أهل فيلبي (3 : 20 - 4 : 1 - 9 ) </a:t>
            </a:r>
          </a:p>
        </p:txBody>
      </p:sp>
      <p:sp>
        <p:nvSpPr>
          <p:cNvPr id="36147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نحن فسيرتنا ( فوطنيتنا ) في السموات التي منها ننتظر مخلصنا ربنا يسوع المسيح . هذا الذي سيغير جسد تواضعنا ليكون مشاركاً لصورة جسد مجده بحسب عمل استطاعته أن يخضع لنفسه كل شئ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إذاً يا أخوتي الأحباء و المحبوبين . يا فرحي وإكليلي . اثبتوا هكذا في الرب أيها الأحباء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12D344-7117-41B1-A01C-24EA61FEDFB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اطلب إلى افودية و اطلب إلى سينتيخى أن تفتكروا في هذا بعينه في الرب . نعم اسالك أنت أيضاً أيها المختار شريكي ( سنزيكا ) ساعدها . هاتين اللتين جاهدتا معي في الإنجيل مع اكليمندس أيضا و باقي العاملين معي . الذين أسماءهم مكتوبة في سفر الحياة . افرحوا في الرب كل حين و أقول أيضاً افرحوا . و ليظهر حلمكم لجميع الناس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72101543"/>
      </p:ext>
    </p:extLst>
  </p:cSld>
  <p:clrMapOvr>
    <a:masterClrMapping/>
  </p:clrMapOvr>
</p:sld>
</file>

<file path=ppt/slides/slide1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F3146B-1F0A-433A-AA48-BE87D9E27373}"/>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الرب قريب . لا تهتموا بشيء بل في كل شئ بالصلوة والدعاء مع الشكر لتعلم طلباتكم لدى الله . و سلام الله الذي يفوق كل عقل يحفظ قلوبكم وأفكاركم في المسيح يسوع . و أخيراً يا أخوتي كل ما هو حق . كل ما هو جليل . كل ما هو عادل . كل ما هو طاهر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64383193"/>
      </p:ext>
    </p:extLst>
  </p:cSld>
  <p:clrMapOvr>
    <a:masterClrMapping/>
  </p:clrMapOvr>
</p:sld>
</file>

<file path=ppt/slides/slide1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F47F56-4512-43C9-BE0F-B09CF1F6D02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شئ بمحبة . كل شئ بحسن صيت . ما فيه فضيلة أو ما فيه كرامة ففي هذه و افتكروا . هذه هي التي تعلمتموها و تسلمتموها و سمعتموها ونظرتموها في فهذه افعلوها . و إله السلام يكن معكم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48610073"/>
      </p:ext>
    </p:extLst>
  </p:cSld>
  <p:clrMapOvr>
    <a:masterClrMapping/>
  </p:clrMapOvr>
</p:sld>
</file>

<file path=ppt/slides/slide1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Title 1"/>
          <p:cNvSpPr txBox="1">
            <a:spLocks/>
          </p:cNvSpPr>
          <p:nvPr/>
        </p:nvSpPr>
        <p:spPr bwMode="auto">
          <a:xfrm>
            <a:off x="0" y="3738282"/>
            <a:ext cx="9144000" cy="60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( 5 : 9 -20 )</a:t>
            </a:r>
          </a:p>
        </p:txBody>
      </p:sp>
      <p:sp>
        <p:nvSpPr>
          <p:cNvPr id="36557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يئن بعضكم على بعض يا اخوتي لئلا تدانوا . هوذا الديان واقف علي الأبواب . خذوا لكم يا اخوتي مثال احتمال المشقات وطول أناة الأنبياء الذين تكلموا باسم الرب . ها نحن نغبط الذين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صبروا . لأنكم سمعتم بصبر أيوب و عاقبة الرب قد رأيتموها : لان الرب هو عظيم الرافة جداً و هو طويل الأناة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8E9A83-951A-497B-A33E-4AFAFF6540B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قبل كل شئ يا اخوتي لا تحفلوا لا بالسماء و لا بالأرض و لا بقسم آخر . و ليكن كلامكم نعم نعم و لا لا . لئلا تكونوا تحت الحكم . و إن كان واحدٌ منكم قد ناله تعبٌ فليصل . و الفرح القلب فليرتل . و إن كان واحد منكم مريضاً فليدع قسوس الكنيسة و ليصلوا عليه . و يدهنوه بزيت علي اسم الرب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73265042"/>
      </p:ext>
    </p:extLst>
  </p:cSld>
  <p:clrMapOvr>
    <a:masterClrMapping/>
  </p:clrMapOvr>
</p:sld>
</file>

<file path=ppt/slides/slide1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6F2FF9-3E91-4F41-99E8-A40B7C6E3FD0}"/>
              </a:ext>
            </a:extLst>
          </p:cNvPr>
          <p:cNvSpPr txBox="1"/>
          <p:nvPr/>
        </p:nvSpPr>
        <p:spPr>
          <a:xfrm>
            <a:off x="-147918" y="4345206"/>
            <a:ext cx="9318812"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صلاة الإيمان تخلص المريض و الرب يقيمه وان كان قد عمل خطايا تغفر له . و اعترفوا بخطاياكم بعضكم لبعض . و صلوا علي بعضكم لأجل بعض لكيما تشفوا . و صلاة البار فيها قوة عظيمة فعالة . كان ايليا إنساناً تحت الآلام مثلنا و صلى صلاة كي لا تمطر السماء فلا تمطر على الأرض ثلاث سنين وستة اشهر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8010563"/>
      </p:ext>
    </p:extLst>
  </p:cSld>
  <p:clrMapOvr>
    <a:masterClrMapping/>
  </p:clrMapOvr>
</p:sld>
</file>

<file path=ppt/slides/slide1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5D6F3E-2C56-47AB-B43E-5B9E2EC75A3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صلى أيضاً فأعطت السماء المطر والأرض انبتت ثمرها . يا اخوتي إذا ضل واحد منكم عن سبيل الحق ورده واحد فليعلم أن من يرد الخاطئ عن طريق ضلالته فإنه يخلص نفسه من الموت و يستر عن خطايا كثيرة.</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72799704"/>
      </p:ext>
    </p:extLst>
  </p:cSld>
  <p:clrMapOvr>
    <a:masterClrMapping/>
  </p:clrMapOvr>
</p:sld>
</file>

<file path=ppt/slides/slide1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Title 1"/>
          <p:cNvSpPr txBox="1">
            <a:spLocks/>
          </p:cNvSpPr>
          <p:nvPr/>
        </p:nvSpPr>
        <p:spPr bwMode="auto">
          <a:xfrm>
            <a:off x="0" y="3765176"/>
            <a:ext cx="9144000" cy="58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( 11 : 19- 26 )</a:t>
            </a:r>
          </a:p>
        </p:txBody>
      </p:sp>
      <p:sp>
        <p:nvSpPr>
          <p:cNvPr id="37069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الذين تشتتوا من الضيق الذي حصل بسبب اسطفانوس فآتوا إلى فينيقية و قبرص وإنطاكية و هم لا يكلمون أحدا بالكلمة إلا اليهود فقط . و كان منهم قوم قبرصيون وقيرانيون هؤلاء الذين لما دخلوا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إنطاكية كانوا يتكلمون مع اليونانيين مبشرين بالرب يسوع . و كانت يد الرب معهم . فأمن جمع كثير ورجعوا إلى الرب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CEBAB1-A05C-4BF9-ABC3-016C85BA43D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فكان يُشيرُ إليهم بيدِهِ و بقى صامتاً . و لما كملت أيامُ خدمتِهِ مضى إلى بيتِهِ . وبعد تلك  الأيام حبُلت اليصاباتُ امرأتهُ وأخفتْ نفسَها خمسة اشهر قائلة انه هكذا قد صنعَ بي الربُ في الأيام التي فيها نظرَ إليّ لينزعَ عاري من بين الناس.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89297945"/>
      </p:ext>
    </p:extLst>
  </p:cSld>
  <p:clrMapOvr>
    <a:masterClrMapping/>
  </p:clrMapOvr>
</p:sld>
</file>

<file path=ppt/slides/slide1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84790F-7613-4C4E-8FC0-EB0D49240A46}"/>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فبلغ القول عنهم إلى آذان الكنيسة التي في أورشليم فأرسلوا برنابا إلى إنطاكية . هذا لما آتى و رأى نعمة الله فرح و كان يعزى الجميع أن يثبتوا في الرب برضاء القلب . لأنه كان رجلاً صالحاً وممتلئاً من الروح القدس و الإيمان .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8436584"/>
      </p:ext>
    </p:extLst>
  </p:cSld>
  <p:clrMapOvr>
    <a:masterClrMapping/>
  </p:clrMapOvr>
</p:sld>
</file>

<file path=ppt/slides/slide1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39954-B263-4F97-8A29-95BAC693552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فانضم إلى الرب جمع عظيم . ثم خرج إلى طرسوس ليطلب شاول و لما وَجده اصعده إلى إنطاكية. فحدث أنهما اجتمعا في الكنيسة سنة كاملة وعلما جمعاً كبيراً وسمى التلاميذ الذين في إنطاكية أولاً مسيحيين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63769638"/>
      </p:ext>
    </p:extLst>
  </p:cSld>
  <p:clrMapOvr>
    <a:masterClrMapping/>
  </p:clrMapOvr>
</p:sld>
</file>

<file path=ppt/slides/slide1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9" name="Title 1"/>
          <p:cNvSpPr txBox="1">
            <a:spLocks/>
          </p:cNvSpPr>
          <p:nvPr/>
        </p:nvSpPr>
        <p:spPr bwMode="auto">
          <a:xfrm>
            <a:off x="0" y="3657600"/>
            <a:ext cx="9143999"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67 : 4 )</a:t>
            </a:r>
          </a:p>
        </p:txBody>
      </p:sp>
      <p:sp>
        <p:nvSpPr>
          <p:cNvPr id="14234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كثيرة هي أحزانُ الصديقين . و من جَميعها يُنجيهم الربُ . و الصديقونَ يفرحون و يتهللون أمامَ اللهِ . و يتنعمون بالسرور .  </a:t>
            </a:r>
          </a:p>
        </p:txBody>
      </p:sp>
    </p:spTree>
  </p:cSld>
  <p:clrMapOvr>
    <a:masterClrMapping/>
  </p:clrMapOvr>
  <p:transition spd="slow"/>
</p:sld>
</file>

<file path=ppt/slides/slide1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Title 1"/>
          <p:cNvSpPr>
            <a:spLocks noGrp="1"/>
          </p:cNvSpPr>
          <p:nvPr>
            <p:ph type="title"/>
          </p:nvPr>
        </p:nvSpPr>
        <p:spPr bwMode="auto">
          <a:xfrm>
            <a:off x="0" y="3724835"/>
            <a:ext cx="9144000" cy="5944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800" dirty="0"/>
              <a:t>الإنجيل من بشارة معلمنا لوقا البشير</a:t>
            </a:r>
            <a:r>
              <a:rPr lang="ar-EG" sz="3800" dirty="0"/>
              <a:t> </a:t>
            </a:r>
            <a:r>
              <a:rPr lang="ar-SA" sz="3800" dirty="0"/>
              <a:t>( 12 : 32 – 44 )</a:t>
            </a:r>
            <a:endParaRPr lang="en-US" sz="3800" dirty="0"/>
          </a:p>
        </p:txBody>
      </p:sp>
      <p:sp>
        <p:nvSpPr>
          <p:cNvPr id="3075" name="Content Placeholder 2"/>
          <p:cNvSpPr>
            <a:spLocks noGrp="1"/>
          </p:cNvSpPr>
          <p:nvPr>
            <p:ph idx="4294967295"/>
          </p:nvPr>
        </p:nvSpPr>
        <p:spPr bwMode="auto">
          <a:xfrm>
            <a:off x="0" y="4317906"/>
            <a:ext cx="9144000" cy="25545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defRPr/>
            </a:pPr>
            <a:r>
              <a:rPr lang="ar-EG" sz="3200" b="1" dirty="0">
                <a:cs typeface="+mj-cs"/>
              </a:rPr>
              <a:t>لا تخف أيها القطيعُ الصغيرُ لأن أباكم قد سُر أن يُعطيكم الملكوتَ . بيعوا ما لكم و اعطوا صدقة . اعملوا لكم أكياساً لا تَقدَم و كنزاً لا يَفنىَ في السمواتِ حيثُ لا يقربُ سارقٌ و لا يفسدُهُ سوسٌ . لأنه حيث يكونُ كَنزكُم هناك يكونُ قلبكُم أيضاً . لتكُن احقاءكم منطقة . و سرُجكُم مُوقدة . </a:t>
            </a:r>
            <a:endParaRPr lang="ar-SA" sz="3200" b="1" dirty="0">
              <a:cs typeface="+mj-cs"/>
            </a:endParaRPr>
          </a:p>
        </p:txBody>
      </p:sp>
    </p:spTree>
  </p:cSld>
  <p:clrMapOvr>
    <a:masterClrMapping/>
  </p:clrMapOvr>
  <p:transition spd="slow"/>
</p:sld>
</file>

<file path=ppt/slides/slide1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AFE20-4CCD-403E-AA6C-7C5925F2BCE1}"/>
              </a:ext>
            </a:extLst>
          </p:cNvPr>
          <p:cNvSpPr txBox="1"/>
          <p:nvPr/>
        </p:nvSpPr>
        <p:spPr>
          <a:xfrm>
            <a:off x="0" y="4329952"/>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أنتم أيضا تشبهون أناساً ينتظرون سيدهم متى يعودُ من العرس حتى إذا جاءَ و قرع يفتحون له في الحال . طوبى لأولئك العبيد الذين إذا جاءَ سيدُهم يجدُهم ساهرين الحق أقول لكم انه يتمنطقُ ويُتكئهم و يقف و يخدمهم . و إن آتى في الهزيع الثاني أو إذا آتى في الهزيع الثالث و وجدهم هكذا فطوبى لأولئك العبيد .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6178987"/>
      </p:ext>
    </p:extLst>
  </p:cSld>
  <p:clrMapOvr>
    <a:masterClrMapping/>
  </p:clrMapOvr>
</p:sld>
</file>

<file path=ppt/slides/slide1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D834F-8E2D-4646-AEC1-C25767258551}"/>
              </a:ext>
            </a:extLst>
          </p:cNvPr>
          <p:cNvSpPr txBox="1"/>
          <p:nvPr/>
        </p:nvSpPr>
        <p:spPr>
          <a:xfrm>
            <a:off x="0" y="4346372"/>
            <a:ext cx="9144000" cy="243143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وإنما اعلموا هذا انه لو عرف ربُ البيتِ في أيةِ ساعةٍ يأتي السارقُ لسهر و لم يدع بيته ينقب . فكونوا انتم أيضاً مُستعدين </a:t>
            </a:r>
            <a:r>
              <a:rPr kumimoji="0" lang="ar-EG" sz="38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لأنهُ في </a:t>
            </a:r>
            <a:r>
              <a:rPr kumimoji="0" lang="ar-EG" sz="38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ساعةٍ لا تعرفنها يأتي ابنُ الإنسان. فقال له بطرسُ يا ربُ ألنا تقولُ هذا المثلَ أم قلته للجميع أيضاً . </a:t>
            </a:r>
            <a:endParaRPr kumimoji="0" lang="en-GB" sz="3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7364932"/>
      </p:ext>
    </p:extLst>
  </p:cSld>
  <p:clrMapOvr>
    <a:masterClrMapping/>
  </p:clrMapOvr>
</p:sld>
</file>

<file path=ppt/slides/slide1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27D0A-AE1F-4D07-A91B-3FF0A0F69674}"/>
              </a:ext>
            </a:extLst>
          </p:cNvPr>
          <p:cNvSpPr txBox="1"/>
          <p:nvPr/>
        </p:nvSpPr>
        <p:spPr>
          <a:xfrm>
            <a:off x="0" y="4362144"/>
            <a:ext cx="9144001"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فقال الربُ فمن هو يا تري الوكيلُ الأمينُ و الحكيمُ الذي يُقيمه سيدُهُ علي عبيدِهِ ليعطيهم طعامهم في حينِهِ . طوبى لذلك العبدِ الذي إذا جاءَ سيدُهُ يجدُهُ يفعلُ هكذا حقاً أقول لكم انه يُقيمُهُ على جميع أموالِه .</a:t>
            </a: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590417"/>
      </p:ext>
    </p:extLst>
  </p:cSld>
  <p:clrMapOvr>
    <a:masterClrMapping/>
  </p:clrMapOvr>
</p:sld>
</file>

<file path=ppt/slides/slide1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047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26</a:t>
            </a:r>
            <a:r>
              <a:rPr lang="ar-EG" dirty="0"/>
              <a:t> مسرى</a:t>
            </a:r>
            <a:endParaRPr lang="en-US" dirty="0"/>
          </a:p>
        </p:txBody>
      </p:sp>
      <p:sp>
        <p:nvSpPr>
          <p:cNvPr id="361475"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رومية ( 8 : 14 – 27 )</a:t>
            </a:r>
          </a:p>
        </p:txBody>
      </p:sp>
      <p:sp>
        <p:nvSpPr>
          <p:cNvPr id="36147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كلَّ الذينَ ينقادونَ بروح اللهِ فأولئك هم أولادُ اللهِ إذ لم تأخذوا روحَ العبوديةِ أيضاً للخوفِ بل أخذتم روحَ التبني الذي بهِ نصرخُ يا آبا الآبِ . الروحُ نفسُهُ أيضاً يشهدُ لأرواحنا أننا أولادُ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 فإن كنا أولاداً فنحنُ وَرثة أيضاً و وَرثة اللهِ و شركاءُ المسيح في الميراثِ . إن كُنا نتألمُ معه لكي نتمجدَ أيضاً معه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641317"/>
      </p:ext>
    </p:extLst>
  </p:cSld>
  <p:clrMapOvr>
    <a:masterClrMapping/>
  </p:clrMapOvr>
  <p:transition spd="slow"/>
</p:sld>
</file>

<file path=ppt/slides/slide1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AF9943-1000-4752-A777-06EB26D0E76C}"/>
              </a:ext>
            </a:extLst>
          </p:cNvPr>
          <p:cNvSpPr txBox="1"/>
          <p:nvPr/>
        </p:nvSpPr>
        <p:spPr>
          <a:xfrm>
            <a:off x="-121024" y="4345206"/>
            <a:ext cx="9305365"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لأني أظنُ أن آلامَ هذا الزمان الحاضر لا تقاسُ بالمجدِ العتيدِ أن يُستعلنَ فينا . لأن انتظارَ الخليقةِ يتوقعُ استعلان أبناءِ اللهِ . لأن الخليقة قد أخضعت للباطل لا عن إرادةٍ بل من أجل الذي أخضعها علي الرجاءِ . لأن الخليقة نفسها أيضاً ستعتق من عبوديةِ الفسادِ إلى حريةِ مجدِ أولادِ اللهِ . فإننا نعرفُ أن كلَّ الخليقةِ تئن وتتمخضُ معنا حتى الآن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08842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953382"/>
      </p:ext>
    </p:extLst>
  </p:cSld>
  <p:clrMapOvr>
    <a:masterClrMapping/>
  </p:clrMapOvr>
  <p:transition advClick="0" advTm="0"/>
</p:sld>
</file>

<file path=ppt/slides/slide1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F66B3C-1F8F-4E41-A8C0-CE5913C3EAAC}"/>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ليس هي فقط بل نحن أيضاً الذين لنا باكورة الروح نحن أنفسنا أيضاً نئنُ في أنفسنا متوَقعين التبنيِّ فداءَ أجسادِنا . لأننا بالرجاءِ خلصنا و لكن الرجاءَ المنظورَ ليس رجاءً لأن ما ينظرُه أحدٌ فإياه يرجو أيضاً . ولكن إن كنا نرجو ما لسنا ننظرُهُ فإننا نتوقعُهُ بالصبر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14024162"/>
      </p:ext>
    </p:extLst>
  </p:cSld>
  <p:clrMapOvr>
    <a:masterClrMapping/>
  </p:clrMapOvr>
</p:sld>
</file>

<file path=ppt/slides/slide1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12C73A-255B-49B1-91D4-ED0555024A2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كذلك الروحُ أيضاً يُعَضِّدُ ضعفنا لأننا لسنا نعلمُ ما نصلي لأجلهِ كما ينبغي و لكن الروحَ نفسَهُ يشفعُ فينا بتنهداتٍ لا يُنطقُ بها . و لكن الذي يفحصُ القلوبَ يعلم ما هو فكرُ الروح لأنه تشفعَ للهِ عن القديسين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94182171"/>
      </p:ext>
    </p:extLst>
  </p:cSld>
  <p:clrMapOvr>
    <a:masterClrMapping/>
  </p:clrMapOvr>
</p:sld>
</file>

<file path=ppt/slides/slide1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Title 1"/>
          <p:cNvSpPr txBox="1">
            <a:spLocks/>
          </p:cNvSpPr>
          <p:nvPr/>
        </p:nvSpPr>
        <p:spPr bwMode="auto">
          <a:xfrm>
            <a:off x="0" y="3673694"/>
            <a:ext cx="91440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( 2 : 11 – 17 )</a:t>
            </a:r>
          </a:p>
        </p:txBody>
      </p:sp>
      <p:sp>
        <p:nvSpPr>
          <p:cNvPr id="36557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أطلب إليكم كغرباءَ و نزلاءَ أن تبتعدوا عن الشهواتِ الجسديةِ التي تقاتلُ النفسَ و أن تكونَ تصرُفكُم حسناً بين الأمم لكي يكونوا فيما يَتكلمون به عليكم كفاعل شرٍ إذ يرون أعمالكم الصالحة يُمَجِّدونَ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في يوم الافتقادِ . فاخضعوا لكلِّ ترتيبٍ بشري من أجل الربِّ . إن كان للملكِ فكمن هو فوقَ الكلِّ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53183256"/>
      </p:ext>
    </p:extLst>
  </p:cSld>
  <p:clrMapOvr>
    <a:masterClrMapping/>
  </p:clrMapOvr>
  <p:transition spd="slow"/>
</p:sld>
</file>

<file path=ppt/slides/slide1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936AAA-4516-495C-AFDD-E43635C636DD}"/>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 للولاةِ فكمُرسَلين منه للانتقام من فاعلي الشرِّ و للمدح لفاعلي الخير . لأن هذه هي إرادة اللهِ أن تصنعوا الخيرَ لكي تسدُوا جهالة الناس الأغبياءِ كأحرار . و لا تكُن حُريتكُم كستار للشرِّ بل كعبيدٍ للهِ اكرموا كل واحدٍ . حبوا الاخوة . خافوا اللهَ . اكرموا الملكَ </a:t>
            </a:r>
            <a:r>
              <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rPr>
              <a:t>.</a:t>
            </a:r>
          </a:p>
        </p:txBody>
      </p:sp>
    </p:spTree>
    <p:extLst>
      <p:ext uri="{BB962C8B-B14F-4D97-AF65-F5344CB8AC3E}">
        <p14:creationId xmlns:p14="http://schemas.microsoft.com/office/powerpoint/2010/main" val="1445086960"/>
      </p:ext>
    </p:extLst>
  </p:cSld>
  <p:clrMapOvr>
    <a:masterClrMapping/>
  </p:clrMapOvr>
</p:sld>
</file>

<file path=ppt/slides/slide1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Title 1"/>
          <p:cNvSpPr txBox="1">
            <a:spLocks/>
          </p:cNvSpPr>
          <p:nvPr/>
        </p:nvSpPr>
        <p:spPr bwMode="auto">
          <a:xfrm>
            <a:off x="0" y="3793877"/>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( 19 : 11 – 20 )</a:t>
            </a:r>
          </a:p>
        </p:txBody>
      </p:sp>
      <p:sp>
        <p:nvSpPr>
          <p:cNvPr id="3696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اللهُ يصنعُ على يدي بولسَ قواتٍ كثيرة حتى انهم كانوا يأخذون عمائماً وخِرَقاً من على جسدِهِ و يضعونها على المرضى فتزولُ عنهم الأمراضُ و تخرجُ الأرواحُ الشريرة . فابتدأ قومٌ مِنَ اليهودِ الطوافين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المُعزمين أن يُسمو باسم الربِّ يسوعَ على الذين بهم الأرواحُ الشريرة قائلين نستحلفكم بالربِّ يسوعَ الذي يَكرز به بولسُ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9485960"/>
      </p:ext>
    </p:extLst>
  </p:cSld>
  <p:clrMapOvr>
    <a:masterClrMapping/>
  </p:clrMapOvr>
  <p:transition spd="slow"/>
</p:sld>
</file>

<file path=ppt/slides/slide1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0FFE60-AFD7-43B5-A335-54CB8615A0A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سبعة بنين لواحدٍ يُدعى سكاوا يهودي رئيسُ كهنةٍ يفعلون هذا. فأجاب الروحُ الشريرُ و قال لهم . أما يسوعُ فأنا أعرفهُ و بولسُ أن أعلمُهُ . أما أنتم فمَنْ أنتم . فوثبَ عليهم الرجلُ الذي كان به الروحُ الشريرُ و تسلط  وقوىَ عليهم حتى هربوا من ذلك البيتِ عُراة مشدوخى الرؤوس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71475355"/>
      </p:ext>
    </p:extLst>
  </p:cSld>
  <p:clrMapOvr>
    <a:masterClrMapping/>
  </p:clrMapOvr>
</p:sld>
</file>

<file path=ppt/slides/slide1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BF7805-E5F9-48C2-B03C-743AE2260D0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صار هذا ظاهراً لجميع اليهودِ و اليونانيين الساكنين في أفسس. فوقعَ خوفٌ على جميعهم. و كان اسمُ الربِّ يسوعَ يتعظمُ . و كان كثيرون من الذين آمنوا يأتون تقوى بشدةٍ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90217891"/>
      </p:ext>
    </p:extLst>
  </p:cSld>
  <p:clrMapOvr>
    <a:masterClrMapping/>
  </p:clrMapOvr>
</p:sld>
</file>

<file path=ppt/slides/slide1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( 75 : 11 ، 12 )</a:t>
            </a:r>
          </a:p>
        </p:txBody>
      </p:sp>
      <p:sp>
        <p:nvSpPr>
          <p:cNvPr id="140293"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جُزنا في النار و الماءِ . و أخرَجتنَا إلى الراحةِ . أدخُلُ إلى بيتكَ بالمحرقاتِ .      و أوفيكَ النذورَ التي نَطقتْ بها شَفتاي .  </a:t>
            </a:r>
          </a:p>
        </p:txBody>
      </p:sp>
    </p:spTree>
    <p:extLst>
      <p:ext uri="{BB962C8B-B14F-4D97-AF65-F5344CB8AC3E}">
        <p14:creationId xmlns:p14="http://schemas.microsoft.com/office/powerpoint/2010/main" val="1746569448"/>
      </p:ext>
    </p:extLst>
  </p:cSld>
  <p:clrMapOvr>
    <a:masterClrMapping/>
  </p:clrMapOvr>
  <p:transition spd="slow"/>
</p:sld>
</file>

<file path=ppt/slides/slide1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3447" y="3697941"/>
            <a:ext cx="9144000" cy="647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900" dirty="0"/>
              <a:t>الإنجيل من بشارة معلمنا لوقا البشير ( 21 : 12 – 19 )</a:t>
            </a:r>
            <a:endParaRPr lang="en-US" sz="3900" dirty="0"/>
          </a:p>
        </p:txBody>
      </p:sp>
      <p:sp>
        <p:nvSpPr>
          <p:cNvPr id="14234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قبل هذا كله يُلقون أيديهم عليكم و يَطردونكم و يُسلمونكم إلى مجامعَ و تحبسون و تقدَّمون أمامَ ملوكٍ و ولاةٍ لأجل اسمي . فيكون لكم ذلك شهادة . فضعوا إذاً في قلوبـِكُم أنْ لا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تهْتموا من قـَبل بما تحتَجُون بهِ لأني أنا أعطيكُم فماً و حكمة التي لا يقدرُ جميعُ مُعانِدِيكُم أن يُقاوموها أو يُناقضوها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2851918082"/>
      </p:ext>
    </p:extLst>
  </p:cSld>
  <p:clrMapOvr>
    <a:masterClrMapping/>
  </p:clrMapOvr>
  <p:transition spd="slow"/>
</p:sld>
</file>

<file path=ppt/slides/slide1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0EB385-3088-420E-BA6D-9D1758445471}"/>
              </a:ext>
            </a:extLst>
          </p:cNvPr>
          <p:cNvSpPr txBox="1"/>
          <p:nvPr/>
        </p:nvSpPr>
        <p:spPr>
          <a:xfrm>
            <a:off x="-67235" y="4345206"/>
            <a:ext cx="9238129"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سوفَ تسَلَمون من الوالدينَ و الاخوةِ و الأقرباءِ و الأصدقاءِ و يَقتلون مِنكم . وتكونونَ مُبغضِين من الجميعِ من أجلِ اسمي . و شعرة من رؤوسِكُم لا تسقط . بصبركُم تقتنون أنفسكُم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397537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27 توت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1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1267917"/>
      </p:ext>
    </p:extLst>
  </p:cSld>
  <p:clrMapOvr>
    <a:masterClrMapping/>
  </p:clrMapOvr>
</p:sld>
</file>

<file path=ppt/slides/slide1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1185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8326096"/>
      </p:ext>
    </p:extLst>
  </p:cSld>
  <p:clrMapOvr>
    <a:masterClrMapping/>
  </p:clrMapOvr>
</p:sld>
</file>

<file path=ppt/slides/slide1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9121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28 مسرى</a:t>
            </a:r>
            <a:endParaRPr lang="en-US"/>
          </a:p>
        </p:txBody>
      </p:sp>
      <p:sp>
        <p:nvSpPr>
          <p:cNvPr id="373763" name="Title 1"/>
          <p:cNvSpPr txBox="1">
            <a:spLocks/>
          </p:cNvSpPr>
          <p:nvPr/>
        </p:nvSpPr>
        <p:spPr bwMode="auto">
          <a:xfrm>
            <a:off x="0" y="3834218"/>
            <a:ext cx="9144000" cy="51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( 11 : 1 – 10 )</a:t>
            </a:r>
          </a:p>
        </p:txBody>
      </p:sp>
      <p:sp>
        <p:nvSpPr>
          <p:cNvPr id="373764"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الإيمانُ فهو الثقةُ بما يُرْجَى و الإيقانُ بأمورٍ لا تُرى . فإنَّه فى هذه شُهد للشيوخ . بالإيمانِ نفهمُ أن العالمينَ أُتقِنت بكلمة الله حتى لم يتكوَّنَ ما يرى مما هو ظاهر .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بالإيمان قرَّب هابيل لله ذبيحة أفضل من قايين . فيه شُهِدَ له أنه صدَّيق إذ شَهدَ الله لقرابينه . و به و إن مات يتكلم بعدُ . بالإيمان نُقِلَ اخنوخُ لكى لا يرى الموتَ و لم يُوجد لإن الله نَقلهُ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D1976-2353-42FD-8E11-F73BDF513AE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قبلَ نقلِه شُهد له بأنه قد أرضى الله . ولكن بدون إيمان لا يمكن إرضائه . لإنه يجب أن الذى يأتى إلى الله يؤمن بأنه موجود و أنه يصير مُجازياً للذين يطلبونه . بالإيمان نوح لما أوحى إليه عن أمور لم تُرَ بعد  خاف و صنع فلكاً لخلاص بيته . فيه دان العالم و صار وارثاً للبرالذى للإيمان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31940133"/>
      </p:ext>
    </p:extLst>
  </p:cSld>
  <p:clrMapOvr>
    <a:masterClrMapping/>
  </p:clrMapOvr>
</p:sld>
</file>

<file path=ppt/slides/slide1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B4DFBA-4D35-46F0-9C74-528AA5D287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بالإيمان إبراهيم لما دُعى أطاع أن يخرج إلى المكان الذى كان عتيداً أن يأخذه فخرج و هو لا يعلم إلى أين يتوجه . بالإيمان تغرب فى أرض الموعد كأنها ليست أرضه ساكناً فى خيام مع اسحق و يعقوب شركاءه فى ميراث هذا الموعد بعينه . لإنه كان ينتظر المدينة التى لها الأساسات التى صانعها و خالقها هو الله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49498329"/>
      </p:ext>
    </p:extLst>
  </p:cSld>
  <p:clrMapOvr>
    <a:masterClrMapping/>
  </p:clrMapOvr>
</p:sld>
</file>

<file path=ppt/slides/slide1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7858"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(2 : 14 – 23)</a:t>
            </a:r>
          </a:p>
        </p:txBody>
      </p:sp>
      <p:sp>
        <p:nvSpPr>
          <p:cNvPr id="377859"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ما المنفعة يا أخوتى إن قال أحد أن له إيماناً و لكن ليس له أعمال . هل يقدر الإيمان أن يُخلصه . إن كان أخاً أو أختاً عريانياً و مُحتاجين للقوت اليومى. فقال لهما أحدكم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أذهبا بسلام أستدفيا و أشبعا ، ولكن لم تُعطيهما أحتياج الجسد فما المنفعة . هكذا الإيمان أيضاً إن لم يكن له أعمال فهو ميت فى ذاته.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F82374-73E8-4A41-965E-097276A5E0B6}"/>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لكن يقول واحد أنت لك إيمان وأنا لى أعمال أرنى إيمانك بدون أعمالك و أنا أريك إيمانى بأعمالى . أنت تؤمن أن الله واحد . حسناً تفعل . و الشياطين أيضاً يؤمنون ويقشعرون . ولكن هل تريد أن تعلم أيها الإنسان الباطل أن الإيمان بدون أعمال ميت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006731"/>
      </p:ext>
    </p:extLst>
  </p:cSld>
  <p:clrMapOvr>
    <a:masterClrMapping/>
  </p:clrMapOvr>
</p:sld>
</file>

<file path=ppt/slides/slide1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C809D8-5E78-4863-BF08-5FE2A2EBCAC4}"/>
              </a:ext>
            </a:extLst>
          </p:cNvPr>
          <p:cNvSpPr txBox="1"/>
          <p:nvPr/>
        </p:nvSpPr>
        <p:spPr>
          <a:xfrm>
            <a:off x="0" y="4345206"/>
            <a:ext cx="9144000" cy="193899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ألم يتبرر إبراهيم أبونا بالأعمال إذ قدم اسحق إبنه على المذبح . فترى أن الإيمان عملُ مع أعماله و بالأعمال أُكمل الإيمان . و تم الكتاب القائل : فآمن إبرهيم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27636244"/>
      </p:ext>
    </p:extLst>
  </p:cSld>
  <p:clrMapOvr>
    <a:masterClrMapping/>
  </p:clrMapOvr>
</p:sld>
</file>

<file path=ppt/slides/slide1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Title 1"/>
          <p:cNvSpPr txBox="1">
            <a:spLocks/>
          </p:cNvSpPr>
          <p:nvPr/>
        </p:nvSpPr>
        <p:spPr bwMode="auto">
          <a:xfrm>
            <a:off x="0" y="3711387"/>
            <a:ext cx="9144000" cy="61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الرسل القديسين ( 7 : 20– 34 )</a:t>
            </a:r>
          </a:p>
        </p:txBody>
      </p:sp>
      <p:sp>
        <p:nvSpPr>
          <p:cNvPr id="381955" name="Content Placeholder 3"/>
          <p:cNvSpPr txBox="1">
            <a:spLocks/>
          </p:cNvSpPr>
          <p:nvPr/>
        </p:nvSpPr>
        <p:spPr bwMode="auto">
          <a:xfrm>
            <a:off x="-80683" y="4361934"/>
            <a:ext cx="926502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فى ذلك الوقت وُلِدَ موسى و كان جميلاً مرضياً عند الله. هذا رُبِىَ ثلاثة أشهر فى بيت أبيه. ولما طُرِحَ أخذته إبنة فرعون و ربته لنفسها إبناً، فتهذب موسى بكل حكمة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المصريين وكان مقتدراً فى كلامه و فى أعماله. ولما كمُلت له مدة أربعين سنة خطر على باله أن يفتقد أخوته بنى إسرائيل. وإذ رأى واحداً مظلوماً تحنن عليه و إنتقم للمغلوب إذ قتل المصرى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906884"/>
      </p:ext>
    </p:extLst>
  </p:cSld>
  <p:clrMapOvr>
    <a:masterClrMapping/>
  </p:clrMapOvr>
  <p:transition advClick="0" advTm="0"/>
</p:sld>
</file>

<file path=ppt/slides/slide1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F8D67A-9A37-4417-8FFD-E9EDFDF110C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وكان يظن أن أخوته يفهمون أن الله على يديه يُعطيهم خلاصاً . و أما هم فلم يفهموا. وفى الغد ظهر لآخرين و هم يتخاصمون فوفقهم للطلح قائلاً : أنتم رجال أخوة لماذا تظلمون بعضكم بعضاً فجحده المتعدى على صاحبه قائلاً : من أقامك رئيساً أو قاضياً علينا . أتريد أن تقتلنى أنت كما قتلت أمس المصرى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38979152"/>
      </p:ext>
    </p:extLst>
  </p:cSld>
  <p:clrMapOvr>
    <a:masterClrMapping/>
  </p:clrMapOvr>
</p:sld>
</file>

<file path=ppt/slides/slide1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620371-BBF7-4C63-89B7-2B6F06AF237F}"/>
              </a:ext>
            </a:extLst>
          </p:cNvPr>
          <p:cNvSpPr txBox="1"/>
          <p:nvPr/>
        </p:nvSpPr>
        <p:spPr>
          <a:xfrm>
            <a:off x="1"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فهرب موسى بسبب هذه الكلمة وصار غريباً فى أرض مديان حيث وُلِدَ له هناك إبنان. ولما كمُلت أربعون سنه ظهر له ملاك فى برية طور سيناء فى لهيب نار على عليقة. فلما رأى موسى الرؤية تعجب. و فيما هو يتقدم ليتأمل صار صوت الرب قائلاً : أن أنا هو إله آبائك إله إبراهيم. و إله اسحق. وإله يعقوب.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96436199"/>
      </p:ext>
    </p:extLst>
  </p:cSld>
  <p:clrMapOvr>
    <a:masterClrMapping/>
  </p:clrMapOvr>
</p:sld>
</file>

<file path=ppt/slides/slide1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2AD0D1-B8C9-4B89-A1C1-7B716CAC1FF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فأرتعد موسى فلم يجسر أن يتأمل. فقال له الرب : أخلع نعل رجليك . لإن الموضع الذى أنت واقف عليه هو أرض مُقدسة . قد رأيت عياناً مشقة شعبى الذين فى مصر وسمعت أنينهم و نزلت لأخلصهم . فهلم الآن لإرسلك إلى مصر.</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6512965"/>
      </p:ext>
    </p:extLst>
  </p:cSld>
  <p:clrMapOvr>
    <a:masterClrMapping/>
  </p:clrMapOvr>
</p:sld>
</file>

<file path=ppt/slides/slide1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9"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( 104 : 5،4 )</a:t>
            </a:r>
          </a:p>
        </p:txBody>
      </p:sp>
      <p:sp>
        <p:nvSpPr>
          <p:cNvPr id="14746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الكلمة التى أَوصى بها إلى آلآف الأجيال . الذى عهد به لإبراهيم و قسمه لإسحق أقامه ليعقوب أمراً . ولإسرائيل عهداً إلى الأبد .  </a:t>
            </a:r>
          </a:p>
        </p:txBody>
      </p:sp>
    </p:spTree>
  </p:cSld>
  <p:clrMapOvr>
    <a:masterClrMapping/>
  </p:clrMapOvr>
  <p:transition spd="slow"/>
</p:sld>
</file>

<file path=ppt/slides/slide1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Title 1"/>
          <p:cNvSpPr>
            <a:spLocks noGrp="1"/>
          </p:cNvSpPr>
          <p:nvPr>
            <p:ph type="title"/>
          </p:nvPr>
        </p:nvSpPr>
        <p:spPr bwMode="auto">
          <a:xfrm>
            <a:off x="0" y="3699747"/>
            <a:ext cx="9144000" cy="6454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مرقس البشير ( 12 : 18 – 27)</a:t>
            </a:r>
            <a:endParaRPr lang="en-US" sz="3800" dirty="0"/>
          </a:p>
        </p:txBody>
      </p:sp>
      <p:sp>
        <p:nvSpPr>
          <p:cNvPr id="14950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جاء إليه الصدُوقيين الذين يقولون ليس قيامة و سألوه قائلين . يا مُعلم كتب لنا موسى إن مات لإحد أخ و ترك إمرأة و لم يُخلف أولاداً يتزوجها أخوه و يُقيم نسلاً لأخيه .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فكان عندنا سبعة أخوة . تزوج الأول إمرأة ومات و لم يترك نسلاً . فتزوجها الثانى و مات و لم يترك هو أيضاً نسلاً . و هكذا الثالث و السابع و لم يتركا نسلاً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755AAB-14A9-499C-A261-E1D206A6B9A7}"/>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آخر الكل ماتت المرأة أيضاً ففى القيامة لمن منهم تكون زوجة لإنها كانت زوجة للسبعة . فقال لهم يسوع أليس لهذا تضلون إذ لا تعرفون الكتب و لا قوة الله . لأنهم متى قاموا من الأموات لا يُزوُجون ولا يُزوجَون بل يكونون كملائكة فى السماوات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22680410"/>
      </p:ext>
    </p:extLst>
  </p:cSld>
  <p:clrMapOvr>
    <a:masterClrMapping/>
  </p:clrMapOvr>
</p:sld>
</file>

<file path=ppt/slides/slide1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A57D8F-6D0B-4ADB-8D97-1D9FF04FBAB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من جهة الأموات إنهم يقومون أفما قرأتم فى كتاب موسى فى أمر العليقة كيف كلمه الله قائلاً : أنا إله إبراهيم و إله اسحق و إله يعقوب . ليس هو إله أموات بل إله أحياء فأنتم إذاً تضلون كثيراً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55427950"/>
      </p:ext>
    </p:extLst>
  </p:cSld>
  <p:clrMapOvr>
    <a:masterClrMapping/>
  </p:clrMapOvr>
</p:sld>
</file>

<file path=ppt/slides/slide1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096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29</a:t>
            </a:r>
            <a:r>
              <a:rPr lang="ar-EG" dirty="0"/>
              <a:t> مسرى</a:t>
            </a:r>
            <a:endParaRPr lang="en-US" dirty="0"/>
          </a:p>
        </p:txBody>
      </p:sp>
      <p:sp>
        <p:nvSpPr>
          <p:cNvPr id="386051" name="Title 1"/>
          <p:cNvSpPr txBox="1">
            <a:spLocks/>
          </p:cNvSpPr>
          <p:nvPr/>
        </p:nvSpPr>
        <p:spPr bwMode="auto">
          <a:xfrm>
            <a:off x="0" y="3899647"/>
            <a:ext cx="9144000" cy="4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الأولى إلى أهل كورنثوس ( 25:10-1:11)</a:t>
            </a:r>
          </a:p>
        </p:txBody>
      </p:sp>
      <p:sp>
        <p:nvSpPr>
          <p:cNvPr id="38605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كُلُّ شىء يُبَاعُ في الملحمَة كُلُوهُ غَيرَ فَاحِصِينَ عَن شىء لأجل الضَّمِير، لأنَّ للرَّبِّ الأرضَ ومِلأهَا. وإن كانَ أحَدٌ من غَير المُؤمِنِينَ يَدعُوكُم، و تُريدُونَ أن تذهَبُوا، فكُلُّ ما يُقَدَّمُ لكُم كُلُوه غيرَ فَاحِصِينَ، عن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شيءٍ لأجل الضَّمير. ولكن إن قالَ أحدٌ: " هذا مَذبُوحٌ لوَثن " فلا تَأكُلوا لأجل ذاكَ الذي أعلمَكُم ومن أجل الضَّمِير.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99CBC4-EEEA-4B83-A043-FCF484BE3338}"/>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أقولُ من أجل " الضَّميرُ "، ليسَ ضميركَ أنتَ، بل ضميرُ صاحبك . لأنَّهُ لماذا يُحكَمُ في حُرِّيَّتِي من ضمير آخَرَ؟ فإن كُنتُ أنا أتنَاوَلُ بشكر، فلماذا يُفتَري علي لأجل ما أشكُرُ عليه ؟ فإذا آُنتُم تَأكُلُونَ أو تَشرَبُونَ أو تفعَلُون أي شىء فَافعَلُوا كُلَّ شىء لمَجد الله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046657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28 توت</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AB9D0AC6-D680-45DB-8659-00FA8DAD6734}"/>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11979699"/>
      </p:ext>
    </p:extLst>
  </p:cSld>
  <p:clrMapOvr>
    <a:masterClrMapping/>
  </p:clrMapOvr>
</p:sld>
</file>

<file path=ppt/slides/slide1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8D64AD-2242-43F4-A45F-853888A5D7A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وكُونُوا بلا عثرةٍ لليَهُودِ واليُونَانيِّينَ ولكنيسةِ اللهِ. كما أنا أيضا أُرضِ ي الجميعَ في كُلِّ شىءٍ غَيرَ طَالبٍ نفعي وحدي بل نفع الكثيرين لكي يَخلُصُوا. كُونُوا مُتَشِّبهينَ بي كما أنا أيضا مُتشِّبهُ بالمسيح.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72475136"/>
      </p:ext>
    </p:extLst>
  </p:cSld>
  <p:clrMapOvr>
    <a:masterClrMapping/>
  </p:clrMapOvr>
</p:sld>
</file>

<file path=ppt/slides/slide1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22" name="Title 1"/>
          <p:cNvSpPr txBox="1">
            <a:spLocks/>
          </p:cNvSpPr>
          <p:nvPr/>
        </p:nvSpPr>
        <p:spPr bwMode="auto">
          <a:xfrm>
            <a:off x="0" y="375353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الرسول الأولى (15:4-21)</a:t>
            </a:r>
          </a:p>
        </p:txBody>
      </p:sp>
      <p:sp>
        <p:nvSpPr>
          <p:cNvPr id="389123" name="Content Placeholder 3"/>
          <p:cNvSpPr txBox="1">
            <a:spLocks/>
          </p:cNvSpPr>
          <p:nvPr/>
        </p:nvSpPr>
        <p:spPr bwMode="auto">
          <a:xfrm>
            <a:off x="0" y="438039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يعترفَ أنَّ يسوعَ هو ابنُ الله فاللهُ يَثبتُ فيه وهو يثبتُ في الله .قد علمنا وصدَّقناَ المحبَّةَ التي للهُ فينا. اللهُ محبَّة ، ومن يَثبتُ في المحبَّةِ، يَثبت في الله واللهُ يثبتُ فيهِ. بهذا تكمَّلت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المَحبَّةُ فينَا: أن نجدُ دالةٌ في يوم الدِّينونة ، لأنَّ هُ كما كانَ ذاكَ فهكذا نحنُ أيضا نكونُ في هذا العالم، لا خوفَ في المحبَّة،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6514D2-07D6-49E5-BA48-B3424A79BBA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المحبَّةُ الكاملةُ تَطرحُ الخوفَ إلى خارج لأنَّ الخوفَ لهُ عذاب . وأمَّا من يخافَ فلم يَتكمَّل في المحبَّة . نحنُ نُحِبَّ اللهَ لأنهُ أحَبَّنا أوَّلا . إن قالَ أحد: "إنِّي أحبُّ اللهَ " وأبغضَ أخاهُ، فهو كاذبٌ. لأنَّ من لا يحب أخاهُ الذي أبصرهُ، كيفَ يقدرُ أن يحبَّ اللهَ الذي لم يُبصرهُ؟ ولنا هذه الوصيَّةُ منهُ: أنَّ من يحبُّ اللهَ يحبُّ أخاهُ أيضاً.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2449967"/>
      </p:ext>
    </p:extLst>
  </p:cSld>
  <p:clrMapOvr>
    <a:masterClrMapping/>
  </p:clrMapOvr>
</p:sld>
</file>

<file path=ppt/slides/slide1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321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الرسل القديسين (34:5-42)</a:t>
            </a:r>
          </a:p>
        </p:txBody>
      </p:sp>
      <p:sp>
        <p:nvSpPr>
          <p:cNvPr id="393219"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فقامَ في المجمع رجلٌ فريسيٌّ اسمهُ غمالائيلُ، معلِّمٌ للنَّاموس، مُكرَّمٌ عند جميع الشَّعبِ، وأمرَ أن يُخرجَ الرجالُ قليلا إلى خارج . ثُمَّ قالَ لهُم: " أيُّها الرِّجالُ الإسرائيليونَ، احترزوا لأنفسكُم من جهة هؤلاء النَّاس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فيما أن تُم مزمعونَ أن تفعلوا بهم. أنَّهُ قبلَ هذه الأيَّام قامَ ثوداس قائلاً عن نفسهِ إنَّهُ شيءٌ، لالذي اتبعهُ عددٌ من الرِّجال نحو أربعمائةٍ، الذي قُتِلَ،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50B62-0257-4735-B392-F36DBA3C02F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وجميعُ الذين انقادُوا لهُ تبدَّدوا وصاروا كلا شيء . بعدَ هذا قامَ يهوذا الجليليُّ في أيَّام الاكتتابِ، واجتذبَ وراءهُ شعباً كثيراً. فهذا الآخر هلكَ أيضا ، وجميعُ الذين كانت قلوبَهم مائلة لهُ تبدَّدوا . والآن أقول لكم: ابتعدوا عن هؤلاء الرِّجال واتركوهُم! لأنَّهُ إن كانَ هذا الرَّأيُ أو هذا العملُ من النَّاس فسوفَ يُنتقضُ،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83302283"/>
      </p:ext>
    </p:extLst>
  </p:cSld>
  <p:clrMapOvr>
    <a:masterClrMapping/>
  </p:clrMapOvr>
</p:sld>
</file>

<file path=ppt/slides/slide1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9CA6F1-E407-40FC-82D9-2E8E7CFB91C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وإن كانَ من الله فلا يُمكنَكُم أن تنقُضُوهُ، لئلاَّ تُوجَدوا مُقاومينَ لله ". فأطاعوهُ ودعوا الرُّسلَ وجلدوهم، وأوصوهم أن لا يتكلموا باسم يسوعَ، ثُمَّ أطلقوهم. أمَّا هُم فذهبوا فرحينَ من أمام وجه المجمع، لأن هُم حُسبوا مُستَأهلينَ أن يُهانوا من أجل اسمهِ. وكانوا لا يزالونَ كلَّ يوم في الهيكل وفي البيوتِ مُعلِّمينَ ومُبشِّرينَ بيسوعَ المسيح.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4467919"/>
      </p:ext>
    </p:extLst>
  </p:cSld>
  <p:clrMapOvr>
    <a:masterClrMapping/>
  </p:clrMapOvr>
</p:sld>
</file>

<file path=ppt/slides/slide1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9" name="Title 1"/>
          <p:cNvSpPr txBox="1">
            <a:spLocks/>
          </p:cNvSpPr>
          <p:nvPr/>
        </p:nvSpPr>
        <p:spPr bwMode="auto">
          <a:xfrm>
            <a:off x="0" y="3738282"/>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( 19:67)</a:t>
            </a:r>
          </a:p>
        </p:txBody>
      </p:sp>
      <p:sp>
        <p:nvSpPr>
          <p:cNvPr id="152581" name="Content Placeholder 3"/>
          <p:cNvSpPr txBox="1">
            <a:spLocks/>
          </p:cNvSpPr>
          <p:nvPr/>
        </p:nvSpPr>
        <p:spPr bwMode="auto">
          <a:xfrm>
            <a:off x="0" y="450657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6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الرب الإلهُ. مُباركٌ الربُّ يوما فيوماً. يُسِّهلُ لنا سبيلنَا. إلهُ خلاصِنا. </a:t>
            </a:r>
          </a:p>
        </p:txBody>
      </p:sp>
    </p:spTree>
  </p:cSld>
  <p:clrMapOvr>
    <a:masterClrMapping/>
  </p:clrMapOvr>
  <p:transition spd="slow"/>
</p:sld>
</file>

<file path=ppt/slides/slide1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Title 1"/>
          <p:cNvSpPr>
            <a:spLocks noGrp="1"/>
          </p:cNvSpPr>
          <p:nvPr>
            <p:ph type="title"/>
          </p:nvPr>
        </p:nvSpPr>
        <p:spPr bwMode="auto">
          <a:xfrm>
            <a:off x="0" y="3580031"/>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200" dirty="0"/>
              <a:t>الإنجيل من بشارة معلمنا </a:t>
            </a:r>
            <a:r>
              <a:rPr lang="ar-EG" sz="4200" dirty="0"/>
              <a:t>يوحنا </a:t>
            </a:r>
            <a:r>
              <a:rPr lang="ar-SA" sz="4200" dirty="0"/>
              <a:t>البشير ( </a:t>
            </a:r>
            <a:r>
              <a:rPr lang="ar-EG" sz="4200" dirty="0"/>
              <a:t>21:8-27</a:t>
            </a:r>
            <a:r>
              <a:rPr lang="ar-SA" sz="4200" dirty="0"/>
              <a:t>)</a:t>
            </a:r>
            <a:endParaRPr lang="en-US" sz="4200" dirty="0"/>
          </a:p>
        </p:txBody>
      </p:sp>
      <p:sp>
        <p:nvSpPr>
          <p:cNvPr id="15462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قالَ لهُم يسوعُ أيضا : « أنا أمضي وستَطلُبونني، ولا تجدونني وتموتونَ في خطاياكم. وحيثُ أمضي أنا لا تقدرونَ أنتُم أن تأتُوا» فقال اليهود:" ألعَلَّهُ يَقتلُ نفسهُ حتَّى يقولُ: وحيثُ أمضي أنا لا تقدرونَ أنتُم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تأتوا؟ " فكانَ يقولُ لهُم : "أنتُم من أسفلُ، أمَّا أنا فمن فوقُ . أن تُم من هذا العالم، أمَّا أنا فلستُ من هذا العالم.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391152-61DD-4D11-97C5-05E54316493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فقلتُ لكُم إنَّكُم تموتونَ في خطاياكُم، لأنكُم لم تُؤمِنوا أني أنا هو تَموتونَ في خطاياكم . فقالوا لهُ: "مَن أنتَ؟ ". فقالَ لهُم يسوعُ: " أنا من البدءِ ما أُكَلمُكُم أيضا به . إنَّ لي أشياءَ كثيرةً أتَكلَّمُ وأحكُمُ بها من جهتكُم، لكنَّ الذي أرسلني هو حق . وأنا ما سمعتهُ منهُ، فهذا أقولهُ في العالم ". ولم يفهموا أنَّهُ كانَ يقولُ لهُم عن الآبِ.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85757235"/>
      </p:ext>
    </p:extLst>
  </p:cSld>
  <p:clrMapOvr>
    <a:masterClrMapping/>
  </p:clrMapOvr>
</p:sld>
</file>

<file path=ppt/slides/slide1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9123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13447" y="3671047"/>
            <a:ext cx="9144000" cy="6716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300" dirty="0"/>
              <a:t>الإنجيل من بشارة معلمنا مار لوقا  (4 : 4 – 30 )</a:t>
            </a:r>
            <a:endParaRPr lang="en-US" sz="4300" dirty="0"/>
          </a:p>
        </p:txBody>
      </p:sp>
      <p:sp>
        <p:nvSpPr>
          <p:cNvPr id="4099" name="Content Placeholder 2"/>
          <p:cNvSpPr>
            <a:spLocks noGrp="1"/>
          </p:cNvSpPr>
          <p:nvPr>
            <p:ph idx="4294967295"/>
          </p:nvPr>
        </p:nvSpPr>
        <p:spPr bwMode="auto">
          <a:xfrm>
            <a:off x="-40341" y="4342653"/>
            <a:ext cx="9144000" cy="2515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Low" eaLnBrk="1" hangingPunct="1">
              <a:buNone/>
            </a:pPr>
            <a:r>
              <a:rPr lang="ar-SA" sz="3200" b="1" dirty="0">
                <a:cs typeface="Times New Roman" panose="02020603050405020304" pitchFamily="18" charset="0"/>
              </a:rPr>
              <a:t>ثم رجع يسوع إلى الجليل بقوة الروح و ذاع الخبر عنه فى تلك الكورة و كان هو يًعلم فى مجامعهم ممجداً من الكل . فأتى إلى الناصرة الموضع الذى رُبِّىّ فيه . و دخل إلى المجمع فى يوم السبت كعادته و قام ليقرأ . فدُفع إليه سفر أشعياء النبى . فلما فتح السفر وجد الموضع الذى كان مكتوباً فيه . </a:t>
            </a:r>
          </a:p>
        </p:txBody>
      </p:sp>
    </p:spTree>
  </p:cSld>
  <p:clrMapOvr>
    <a:masterClrMapping/>
  </p:clrMapOvr>
  <p:transition spd="slow"/>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897951"/>
      </p:ext>
    </p:extLst>
  </p:cSld>
  <p:clrMapOvr>
    <a:masterClrMapping/>
  </p:clrMapOvr>
  <p:transition advClick="0" advTm="0"/>
</p:sld>
</file>

<file path=ppt/slides/slide1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مسرى</a:t>
            </a:r>
            <a:endParaRPr lang="en-US"/>
          </a:p>
        </p:txBody>
      </p:sp>
      <p:sp>
        <p:nvSpPr>
          <p:cNvPr id="397315" name="Title 1"/>
          <p:cNvSpPr txBox="1">
            <a:spLocks/>
          </p:cNvSpPr>
          <p:nvPr/>
        </p:nvSpPr>
        <p:spPr bwMode="auto">
          <a:xfrm>
            <a:off x="0" y="3872753"/>
            <a:ext cx="9144000" cy="47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أفسس (4 : 8 – 16)</a:t>
            </a:r>
          </a:p>
        </p:txBody>
      </p:sp>
      <p:sp>
        <p:nvSpPr>
          <p:cNvPr id="397316" name="Content Placeholder 3"/>
          <p:cNvSpPr txBox="1">
            <a:spLocks/>
          </p:cNvSpPr>
          <p:nvPr/>
        </p:nvSpPr>
        <p:spPr bwMode="auto">
          <a:xfrm>
            <a:off x="-121024" y="4358653"/>
            <a:ext cx="9291918"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يقول إذ صعدَ إلى العلاء سبى سبياً و أعطى الناسَ عطايا. فما هو الصعودُ إلاَّ أنهُ  ذهب أيضاً إلى جهات الارض السفلى . فالذي نزل هو الذي صعدَ أيضاً إلى جميع السماواتِ ليكملَ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شىءٍ . و هو أعطى البعض أن يكونوا رسلاً و البعض أنبياءً و البعضَ مُبشرين و البعضَ رعاةً و مُعلَّمين. لأجل تكميل القديسين لعمل الخدمةِ لبنيان جسد المسيح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3058C-2CE8-4D56-B480-4E1FAF76B59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إلى أن ننتهي جميعنا إلى وحدانية الإيمان و معرفة ابن الله إلى انسانٍ كاملٍ إلى قياس قامة ملء المسيح . كي لا نكون فيما بعد اطفالاً مضروبين بالأمواج و محمولين بكل ريح تعليمٍ بحيلة الناس بمكرٍ إلى مكيدةِ الضلالِ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1673462"/>
      </p:ext>
    </p:extLst>
  </p:cSld>
  <p:clrMapOvr>
    <a:masterClrMapping/>
  </p:clrMapOvr>
</p:sld>
</file>

<file path=ppt/slides/slide1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4A257E-0ECF-470C-91D6-2323F0942651}"/>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صادقين في المحبةِ ننمو في كلَّ شيءٍ به إلى ذاك الذي هو الراس المسيح . هذا الذي منه كلَّ الجسد مُرَكب معاً و مقترناً بموازرةِ كل عرقٍ كمقدار عمل المواهب لكل واحدٍ من الأعضاءِ . صانعاً نمواً للجسد لبنيانه فى المحبة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77388073"/>
      </p:ext>
    </p:extLst>
  </p:cSld>
  <p:clrMapOvr>
    <a:masterClrMapping/>
  </p:clrMapOvr>
</p:sld>
</file>

<file path=ppt/slides/slide1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0386" name="Title 1"/>
          <p:cNvSpPr txBox="1">
            <a:spLocks/>
          </p:cNvSpPr>
          <p:nvPr/>
        </p:nvSpPr>
        <p:spPr bwMode="auto">
          <a:xfrm>
            <a:off x="0" y="3724835"/>
            <a:ext cx="9144000" cy="62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الثانية (19:1ـ1:2ـ3)</a:t>
            </a:r>
          </a:p>
        </p:txBody>
      </p:sp>
      <p:sp>
        <p:nvSpPr>
          <p:cNvPr id="40038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ثابتٌ عندنا كلامُ الأنبياءِ هذا الذي هو نِعْم ما تصنعونه إذا تأملتم إليه كمثل سراجٍ مضيءٍ في مَوضعٍ مُظلمٍ حتى يَظهرَ النهارُ و النورُ يشرقُ و يظهرَ في قلوبِكم . و هذا أولاً فاعلموه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كلَّ نبواتِ الكتبِ ليس تأويلها من ذاتِها خاصة . و ليست بمشيئةِ البشر جاءتْ نبوة في زمانٍ . بل تكلمَ أناسٌ بإرادةِ اللهِ بالروح القدس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714B9E-1B3F-46E6-B153-B6B6AA024911}"/>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قد كانتْ أنبياء كذبة في الشعبِ مثلَ ما يكون فيكم معلمون كذابون. المحبَّة . نحنُ نُحِبَّ اللهَ لأنهُ أحَبَّنا أوَّلا . إن قالَ أحد: هؤلاءِ الذين يأتون ببدعِ هلاكِ . و السيدُ الذي اشتراهم يجحَدونه و يجلبون على أنفسهم هلاكاً سريعاً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52458352"/>
      </p:ext>
    </p:extLst>
  </p:cSld>
  <p:clrMapOvr>
    <a:masterClrMapping/>
  </p:clrMapOvr>
</p:sld>
</file>

<file path=ppt/slides/slide1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EAF756-F454-4539-9618-66587A34055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كثيرونَ ينجَذبون نحو نجاستهم و من قَبلهم يُجدف على طريق الحقِّ . و بالظلم وكلام الباطل يتجرون بكم . هؤلاءِ الذينَ دينوُنتهم منذ البدء لا تبطلُ و هلاكُهم لا ينعس.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96140876"/>
      </p:ext>
    </p:extLst>
  </p:cSld>
  <p:clrMapOvr>
    <a:masterClrMapping/>
  </p:clrMapOvr>
</p:sld>
</file>

<file path=ppt/slides/slide1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2" name="Title 1"/>
          <p:cNvSpPr txBox="1">
            <a:spLocks/>
          </p:cNvSpPr>
          <p:nvPr/>
        </p:nvSpPr>
        <p:spPr bwMode="auto">
          <a:xfrm>
            <a:off x="0" y="3818964"/>
            <a:ext cx="9144000" cy="52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(7 : 30 – 37 ) </a:t>
            </a:r>
          </a:p>
        </p:txBody>
      </p:sp>
      <p:sp>
        <p:nvSpPr>
          <p:cNvPr id="40448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كملت اربعون سنة ظهر له ملاك الرب في برية طور سيناء في لهيب نار على عليقة. فلما رأى موسى الرؤيا تعجب . و فيما هو يتقدم ليتأمل صار صوتُ الربَّ قائلاً . انا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هو إلهُ آبائك . إلهُ إبراهيمَ و إلهُ اسحقَ و إلهُ يعقوبَ . فارتعد موسى و لم يجسر ان يتأمل . فقال له الربَّ اخلع نعل رجليك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61E724-2612-4CF7-B7F8-06DBDD9C6A6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الموضع الذي انت واقف عليه هو أرض مقدسة. قد رأيت عياناً مشقة شعبي الذين في مصر و سمعت أنينهم و نزلتُ لاخلصهم فهلمَّ الان لأرسلك إلى مصر َ. هذا هو موسى الذي أنكروه قائلين من اقامك رئيساً أو قاضياً علينا . هذا أرسله الله رئيساً و فادياً بيد الملاكِ الذي ظهر له في العليقة.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53202607"/>
      </p:ext>
    </p:extLst>
  </p:cSld>
  <p:clrMapOvr>
    <a:masterClrMapping/>
  </p:clrMapOvr>
</p:sld>
</file>

<file path=ppt/slides/slide1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EDF728-40B7-409E-A754-1E1E965DD28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هذا الذى أخرجهم صانعاً عجائبَ و آيات في أرض مصرَ و في البحر الاحمر و في البريةِ أربعين سنةً. هذا هو موسى الذي قال لبني إسرائيل أنه سيُقيم لكم الرب الإله من وسط أخوتكم نبياً مثلي له تسمعون.</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04717948"/>
      </p:ext>
    </p:extLst>
  </p:cSld>
  <p:clrMapOvr>
    <a:masterClrMapping/>
  </p:clrMapOvr>
</p:sld>
</file>

<file path=ppt/slides/slide1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5"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( 49 : 18 ، 12 )</a:t>
            </a:r>
          </a:p>
        </p:txBody>
      </p:sp>
      <p:sp>
        <p:nvSpPr>
          <p:cNvPr id="156677" name="Content Placeholder 3"/>
          <p:cNvSpPr txBox="1">
            <a:spLocks/>
          </p:cNvSpPr>
          <p:nvPr/>
        </p:nvSpPr>
        <p:spPr bwMode="auto">
          <a:xfrm>
            <a:off x="0" y="479093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ذبيحةُ التسبيحِ تُمَجدنى، وهناك الطريق حيث أُريه، خلاصَ الله، أَوفِ العلىَّ نُذوركَ.  </a:t>
            </a:r>
          </a:p>
        </p:txBody>
      </p:sp>
    </p:spTree>
  </p:cSld>
  <p:clrMapOvr>
    <a:masterClrMapping/>
  </p:clrMapOvr>
  <p:transition spd="slow"/>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29</a:t>
            </a:r>
            <a:r>
              <a:rPr lang="ar-EG" b="1" u="sng" dirty="0">
                <a:solidFill>
                  <a:srgbClr val="FFC000"/>
                </a:solidFill>
              </a:rPr>
              <a:t>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1363640"/>
      </p:ext>
    </p:extLst>
  </p:cSld>
  <p:clrMapOvr>
    <a:masterClrMapping/>
  </p:clrMapOvr>
</p:sld>
</file>

<file path=ppt/slides/slide1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itle 1"/>
          <p:cNvSpPr>
            <a:spLocks noGrp="1"/>
          </p:cNvSpPr>
          <p:nvPr>
            <p:ph type="title"/>
          </p:nvPr>
        </p:nvSpPr>
        <p:spPr bwMode="auto">
          <a:xfrm>
            <a:off x="0" y="3738282"/>
            <a:ext cx="9144000" cy="6069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600" dirty="0"/>
              <a:t>الإنجيل من بشارة معلمنا مار لوقا البشير (14 : 16 – 24 ) </a:t>
            </a:r>
            <a:endParaRPr lang="en-US" sz="3600" dirty="0"/>
          </a:p>
        </p:txBody>
      </p:sp>
      <p:sp>
        <p:nvSpPr>
          <p:cNvPr id="158724" name="Content Placeholder 3"/>
          <p:cNvSpPr txBox="1">
            <a:spLocks/>
          </p:cNvSpPr>
          <p:nvPr/>
        </p:nvSpPr>
        <p:spPr bwMode="auto">
          <a:xfrm>
            <a:off x="-161365" y="4345206"/>
            <a:ext cx="930536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 إنسان صنعَ وليمةً و دعا كثيرين. و أرسل عبده في ساعةِ العشاءِ ليقولَ للمدعوين تعالوا لإن كل شيءٍ قد أُعِدَّ. فأبتدأوا جميعاً يستعفون برأيٍ واحدٍ . فقال الأول إني اشتريتُ حقلاً و ضرورى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لى أن أخرج و أنظرهُ . أسالك أن تتركنى لأنى لستُ آتٍ. و قال آخر إني أشتريتُ خمسة أزواجِ بقرٍ و أنا ماضٍ لأمتَحَنها أسالك ان تعفيني لأنى لستُ آتٍ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9529D3-3EDC-4F8B-B843-D175F7E870C4}"/>
              </a:ext>
            </a:extLst>
          </p:cNvPr>
          <p:cNvSpPr txBox="1"/>
          <p:nvPr/>
        </p:nvSpPr>
        <p:spPr>
          <a:xfrm>
            <a:off x="-94129" y="4345206"/>
            <a:ext cx="9238129" cy="243143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قال آخر إني تزوجتُ بإمراةٍ فلذلك لا أقدرُ أن أجيءَ. فجاء العبدُ و أخبرَ سيدهُ بذلك . حينئذ غضبَ ربُ البيتِ و قال لعبيدهِ أخرج سريعاً إلى الأزقةِ  شوارعَ المدينةِ  و أدخلْ إلى هذا المكان المساكينَ و الجدعَ و العميَ و العرجَ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06941097"/>
      </p:ext>
    </p:extLst>
  </p:cSld>
  <p:clrMapOvr>
    <a:masterClrMapping/>
  </p:clrMapOvr>
</p:sld>
</file>

<file path=ppt/slides/slide1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1731E3-B2D9-4940-866A-219ECE8CFC3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العبدُ يا سيدُ قد صار كما امرت و يوجد أيضاً مكانُ. فقال السيدُ للعبدِ اخرجْ إلى الطرقِ و السياجاتِ و ألزمهُمْ بالدخولِ حتى يمتلئَ بيتي . لأني أقولُ لكم أنه ليس واحد من اولئكَ الرجالِ المدعوينَ يذُوقَ عشائي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95930590"/>
      </p:ext>
    </p:extLst>
  </p:cSld>
  <p:clrMapOvr>
    <a:masterClrMapping/>
  </p:clrMapOvr>
</p:sld>
</file>

<file path=ppt/slides/slide1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535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Title 1"/>
          <p:cNvSpPr>
            <a:spLocks noGrp="1"/>
          </p:cNvSpPr>
          <p:nvPr>
            <p:ph type="title"/>
          </p:nvPr>
        </p:nvSpPr>
        <p:spPr bwMode="auto">
          <a:xfrm>
            <a:off x="-1479176" y="19050"/>
            <a:ext cx="14791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نسئ</a:t>
            </a:r>
            <a:endParaRPr lang="en-US" dirty="0"/>
          </a:p>
        </p:txBody>
      </p:sp>
      <p:sp>
        <p:nvSpPr>
          <p:cNvPr id="407555" name="Title 1"/>
          <p:cNvSpPr txBox="1">
            <a:spLocks/>
          </p:cNvSpPr>
          <p:nvPr/>
        </p:nvSpPr>
        <p:spPr bwMode="auto">
          <a:xfrm>
            <a:off x="0" y="3818964"/>
            <a:ext cx="9144000" cy="52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رومية ( 10 : 4 - 18 ) </a:t>
            </a:r>
          </a:p>
        </p:txBody>
      </p:sp>
      <p:sp>
        <p:nvSpPr>
          <p:cNvPr id="407556" name="Content Placeholder 3"/>
          <p:cNvSpPr txBox="1">
            <a:spLocks/>
          </p:cNvSpPr>
          <p:nvPr/>
        </p:nvSpPr>
        <p:spPr bwMode="auto">
          <a:xfrm>
            <a:off x="-107577" y="4345206"/>
            <a:ext cx="927847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غاية الناموسِ هي المسيحِ للبرِ لكلِّ مَنْ يُؤمنُ بهِ . لأنَّ موسى كَتبَ أنَّ البرَّ الذي مِنَ الناموسِ . أن الإنسانَ الذي يفعلُ البرَ يحيا بهِ . و أما البرُ الذي من الإيمانِ فيقولُ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هكذا : لا تقلْ في قلبـِك مَنْ يصعدُ إلى السماءِ . أي ليُنزلَ المسيحُ . أو مَنْ يَهبط إلى الهاويةِ . أي ليُصعِدَ المسيحَ من بينَ الأمواتِ . لكن ماذا يقولُ الكتابُ : أن الكلمة قريبة منكَ . و هي في فمِكَ و في قلبكَ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E2C23F-7C84-42A3-AC33-876D2943EBF5}"/>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أي كلمة الإيمانِ التي نُنادي بها . لأنكَ إنْ اعترفتَ بفمِكَ أنَّ الربَّ هو يسوعُ و آمنتَ بقلبكَ أنَّ اللهَ قد أقامه من بين الأموات فإنك تخلص . لأنَّ بالقلب يؤمن به للبر و بالفمِ يعترف بهِ للخلاص . لأنَّ الكتابَ يقولُ كل مَن يؤمن به لا يخزى . لأنهُ لا فرق بينَ اليهودي واليوناني إذ للجميع ربٌ واحدٌ غني لكلِّ مَن يدعوهُ . لأنَّ كلَّ مَن يدعوا باسمِ الربِ يخلصُ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27857287"/>
      </p:ext>
    </p:extLst>
  </p:cSld>
  <p:clrMapOvr>
    <a:masterClrMapping/>
  </p:clrMapOvr>
</p:sld>
</file>

<file path=ppt/slides/slide1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22A639-2AB8-4072-9AD2-F03F56855B98}"/>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كيف يدعون بمَن لم يؤمنوا بهِ . و كَيف يؤمنون بمَنْ لم يسمعوا بهِ . و كيفَ يَسمعون بلا كارزٍ . و كيفَ يكرزونَ إن لم يُرسَلوا . كما هو مكتوبٌ : ما أجملَ أقدامِ المُبشرينَ بالخيراتِ . لكن ليسَ الجميعُ قد أطاعوا الإنجيل . لأنَّ أشعياءَ يقولُ : يا ربُ مَن آمن بخبرنا . و لمَنْ استعلنتْ ذراعُ الربِّ . إذاً الإيمانُ بالسمعِ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67703389"/>
      </p:ext>
    </p:extLst>
  </p:cSld>
  <p:clrMapOvr>
    <a:masterClrMapping/>
  </p:clrMapOvr>
</p:sld>
</file>

<file path=ppt/slides/slide1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A25FD5-CBE7-450D-B114-7607973D910E}"/>
              </a:ext>
            </a:extLst>
          </p:cNvPr>
          <p:cNvSpPr txBox="1"/>
          <p:nvPr/>
        </p:nvSpPr>
        <p:spPr>
          <a:xfrm>
            <a:off x="0" y="4345206"/>
            <a:ext cx="9144000" cy="1938992"/>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والسمعُ بكلمةِ المسيحِ . لكنني أقولُ ألعلهم لم يسمعوا . و كيفَ ذلكَ . و قد خرجَ صوتهُم إلى الأرضِ كلها . و إلى أقاصي المسكونةِ بلغتْ أقوالهم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9404573"/>
      </p:ext>
    </p:extLst>
  </p:cSld>
  <p:clrMapOvr>
    <a:masterClrMapping/>
  </p:clrMapOvr>
</p:sld>
</file>

<file path=ppt/slides/slide1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1650" name="Title 1"/>
          <p:cNvSpPr txBox="1">
            <a:spLocks/>
          </p:cNvSpPr>
          <p:nvPr/>
        </p:nvSpPr>
        <p:spPr bwMode="auto">
          <a:xfrm>
            <a:off x="0" y="3818965"/>
            <a:ext cx="9144000" cy="52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( 1 : 1 - 2 : 1 - 6 )</a:t>
            </a:r>
          </a:p>
        </p:txBody>
      </p:sp>
      <p:sp>
        <p:nvSpPr>
          <p:cNvPr id="411651" name="Content Placeholder 3"/>
          <p:cNvSpPr txBox="1">
            <a:spLocks/>
          </p:cNvSpPr>
          <p:nvPr/>
        </p:nvSpPr>
        <p:spPr bwMode="auto">
          <a:xfrm>
            <a:off x="-80683" y="4439335"/>
            <a:ext cx="9265024"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الذي كانَ منذ البدءِ ، الذي سمعناهُ الذي رأيناهُ بعيونِنا ، الذي شاهدناهُ و لمستهُ أيدينا مِنْ جهةِ كلمةِ الحياةِ. فإنَّ الحياة اُظهرتْ ، و قدْ رأينا و نَشهدُ و نعلمَكمْ بالحياةِ الأبديةِ ، التي </a:t>
            </a: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كانتْ عندَ الآبِ و اُظهِرَتْ لنا ، الذي رأيناهُ وسمعناهُ نُبَشركمْ بهِ . لكي يكونَ لكم أيضاً شركة معنا ، و أما شركتُنا نحنُ فهيَ مع الآبِ و ابنهِ يسوعَ المسيح ، و هذا ما نكتبهُ إليكم لكي يكونَ فرحُكم كاملاً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5880D1-225D-4663-9A4F-26CB1ED31C65}"/>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هذا هو الوعدُ الذي سمعناهُ منهُ ونبشرُكم بهِ : أن اللهَ نورٌ وليسَ فيهِ ظلمة البتة . فإنْ ُقلنا : أنَّ شركة لنا معهُ و نسلكُ في الظلمةِ نكذبُ ، و لسنا نعملُ الحقَ ، و لكن إنْ سلكنا في النور كما هو ساكنٌ في النورِ فلنا شركة بعضِنا مع بعضٍ ، و دمُ يسوعَ المسيح ابنهِ يُطهرُنا من كلِّ خطيةٍ . إنْ قلنا : أنهُ ليسَ لنا خطية نُضلُ أنفسنا و ليسَ الحقُ فينا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793366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11112"/>
      </p:ext>
    </p:extLst>
  </p:cSld>
  <p:clrMapOvr>
    <a:masterClrMapping/>
  </p:clrMapOvr>
  <p:transition advClick="0" advTm="0"/>
</p:sld>
</file>

<file path=ppt/slides/slide1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32D37D-0819-44F3-A832-6312A98FD3E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اعترفنا بخطايانا فهو أمينٌ و عادلٌ حتى يَغفرَ لنا خطايانا ، و يُطهرُنا مِنْ كلِّ إثمٍ ، و إذا قلنا : إننا لمْ نخطئْ نجعلهُ كاذباً و كلمتهُ ليستْ فينا . يا أولادي أكتبُ إليكم هذا لكي لا تُخطئِوا . و إنْ أخطأ أحدٌ : فلنا شفيعٌ عندَ الآبِ يسوعُ المسيح البارُ . و هو كفارة لخطايانا . ليسَ لخطايانا فقط بلْ لخطايا كلِّ العالمِ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53337668"/>
      </p:ext>
    </p:extLst>
  </p:cSld>
  <p:clrMapOvr>
    <a:masterClrMapping/>
  </p:clrMapOvr>
</p:sld>
</file>

<file path=ppt/slides/slide1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10D810-C8EC-4C0C-91FC-C6E77A95619F}"/>
              </a:ext>
            </a:extLst>
          </p:cNvPr>
          <p:cNvSpPr txBox="1"/>
          <p:nvPr/>
        </p:nvSpPr>
        <p:spPr>
          <a:xfrm>
            <a:off x="0" y="4493124"/>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بهذا نعلمُ أننا قد عرفناه إنْ حَفظِنا وصاياه . مَنْ يقول إني قد عَرفتهُ و هو لا يحفظـُ وصاياهُ فهو كاذبٌ و ليسَ الحقُ فيهِ . و أما مَن يَحفظـُ كَلمتهُ فحقاً في هذا قد كَمُلتْ محبة اللهِ . بهذا نعلمُ أننا ثابتون فيهِ . مَن يقولُ أني ثابتٌ فيهِ ينبغي أنه كما سَلكَ ذاك هكذا يَسلكُ هو أيضاً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20844689"/>
      </p:ext>
    </p:extLst>
  </p:cSld>
  <p:clrMapOvr>
    <a:masterClrMapping/>
  </p:clrMapOvr>
</p:sld>
</file>

<file path=ppt/slides/slide1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6770" name="Title 1"/>
          <p:cNvSpPr txBox="1">
            <a:spLocks/>
          </p:cNvSpPr>
          <p:nvPr/>
        </p:nvSpPr>
        <p:spPr bwMode="auto">
          <a:xfrm>
            <a:off x="0" y="3778624"/>
            <a:ext cx="9144000" cy="54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( 3 : 1 - 16 )</a:t>
            </a:r>
          </a:p>
        </p:txBody>
      </p:sp>
      <p:sp>
        <p:nvSpPr>
          <p:cNvPr id="416771" name="Content Placeholder 3"/>
          <p:cNvSpPr txBox="1">
            <a:spLocks/>
          </p:cNvSpPr>
          <p:nvPr/>
        </p:nvSpPr>
        <p:spPr bwMode="auto">
          <a:xfrm>
            <a:off x="-1" y="4345206"/>
            <a:ext cx="914400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صعدَ بطرسُ و يوحنا إلى الهيكلِ في وقتِ صلاةِ الساعةِ التاسعةِ . و كان رجلٌ أعرجٌ من بطنِ أمِّه . هذا كان يُحملُ كلَّ يومٍ و يَضعونهُ عندَ بابِ الهيكلِ الذي يُقال لهُ الجميلُ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ليسألَ صدقة مِنْ الذين يَدخلونَ الهيكلَ . فهذا لما رأى بطرسَ و يوحنا مُزمعينَ أن يدخلا الهيكلَ سألهما يُريدُ أن يأخذ منهما صدقة . فتفرسَ فيهِ بطرسُ مع يوحنا . و قال انظرْ إلينا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D6971C-2B91-400F-BDC7-5DB0FB5B53DC}"/>
              </a:ext>
            </a:extLst>
          </p:cNvPr>
          <p:cNvSpPr txBox="1"/>
          <p:nvPr/>
        </p:nvSpPr>
        <p:spPr>
          <a:xfrm>
            <a:off x="-107576" y="4345206"/>
            <a:ext cx="9251576"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فتفرسَ فيهما مؤملاً أنْ يأخذ منهما شيئاً . فقال بطرسُ ليسَ لي فضة ٌ و لا ذهبٌ و لكنْ الذي لي فإياهُ أعطيكَ . باسمِ يسوعَ المسيحِ الناصريِّ قمْ و امشِ . و امسكهُ بيدهِ اليُمني و أقامهُ. ففي الحالِ تشدَّدتْ ساقاهُ و كعباهُ . فوثبَ و وقفَ و صارَ يمشي و دخلَ معهما إلى الهيكلِ و هوَ يمشي و يثبُ و يُسبحُ اللهُ و أبصرهُ جميعُ الشعبِ و هوَ يمشي و يُسبحُ اللهَ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03580627"/>
      </p:ext>
    </p:extLst>
  </p:cSld>
  <p:clrMapOvr>
    <a:masterClrMapping/>
  </p:clrMapOvr>
</p:sld>
</file>

<file path=ppt/slides/slide1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5C4B4B-D1DC-4485-94F9-7C55A15247F4}"/>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كانوا يعرفونه أنهُ هوَ الذي كان يجلسُ يسألُ صدقة عندَ بابِ الهيكلِ الجميلِ . فامتلئوا خوفاً و دهشة مما حدثَ لهُ . و بينما كانَ ( الرجلُ الأعرجُ ) مُتمَسِّكاً ببطرسِ و يوحنا تراكضَ إليهم جميعُ الشعبِ إلى الرواقِ الذي يُقالُ لهُ رواقُ سليمانَ و هم مُندَهشون . فلما رأى بطرسَ أجاب الشعبَ : أيُها الرجالُ الإسرائيليونَ لماذا تتعجبُون من هذا و لما تشخصون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17926082"/>
      </p:ext>
    </p:extLst>
  </p:cSld>
  <p:clrMapOvr>
    <a:masterClrMapping/>
  </p:clrMapOvr>
</p:sld>
</file>

<file path=ppt/slides/slide1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F774D9-A2CA-4222-95E1-49FBC29885F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إلينا كأننا بقوتِنا أو تقوانا صنعنا هذا أن جعلنا هذا يمشي . إن إلهَ إبراهيمَ و إلهَ اسحقَ و إلهَ يعقوبَ . إلهُ آبائنا مَجدَ فتاهُ يسوعَ المسيحِ هذا الذي أسلمتمُوه أنتم وأنكرتموه أمامَ بيلاطس و هو كانَ حاكمٌ بإطلاقِه . و أما أنتم فأنكرتم القدوسَ و البارَ و طلبتم أن يُطلقَ لكم رجلٌ قاتلٌ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75415043"/>
      </p:ext>
    </p:extLst>
  </p:cSld>
  <p:clrMapOvr>
    <a:masterClrMapping/>
  </p:clrMapOvr>
</p:sld>
</file>

<file path=ppt/slides/slide1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E485A9-0440-4811-A3CA-C1883862263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رئيسُ الحياةِ قتلتموهُ هذا الذي أقامهُ اللهُ من الأمواتِ و نحن شهودٌ لذلكَ . و بالإيمانِ باسمِهِ هذا الذي ترونهُ و تعرفونهُ . اسمه الذي ثبت و الإيمانُ الذي بواسطتِهِ أعطاهُ هذه الصحة أمامكم أجمعين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59907008"/>
      </p:ext>
    </p:extLst>
  </p:cSld>
  <p:clrMapOvr>
    <a:masterClrMapping/>
  </p:clrMapOvr>
</p:sld>
</file>

<file path=ppt/slides/slide1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5" name="Title 1"/>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( 137 : 1 ، 4 )</a:t>
            </a:r>
          </a:p>
        </p:txBody>
      </p:sp>
      <p:sp>
        <p:nvSpPr>
          <p:cNvPr id="172037" name="Content Placeholder 3"/>
          <p:cNvSpPr txBox="1">
            <a:spLocks/>
          </p:cNvSpPr>
          <p:nvPr/>
        </p:nvSpPr>
        <p:spPr bwMode="auto">
          <a:xfrm>
            <a:off x="0" y="434718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أمام الملائكةِ أرتلُ لك . و أسجدُ قدامَ هيكلكَ المُقدَّس . و اعترفُ لك يا ربُ بكلِّ قلبي لأنكَ سمعتَ كلَّ أقوال فمي .  </a:t>
            </a:r>
          </a:p>
        </p:txBody>
      </p:sp>
    </p:spTree>
  </p:cSld>
  <p:clrMapOvr>
    <a:masterClrMapping/>
  </p:clrMapOvr>
  <p:transition spd="slow"/>
</p:sld>
</file>

<file path=ppt/slides/slide1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Title 1"/>
          <p:cNvSpPr>
            <a:spLocks noGrp="1"/>
          </p:cNvSpPr>
          <p:nvPr>
            <p:ph type="title"/>
          </p:nvPr>
        </p:nvSpPr>
        <p:spPr bwMode="auto">
          <a:xfrm>
            <a:off x="0" y="3672853"/>
            <a:ext cx="9144000" cy="6723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متى البشير ( 25 : 31 – 46 )</a:t>
            </a:r>
            <a:endParaRPr lang="en-US" sz="3800" dirty="0"/>
          </a:p>
        </p:txBody>
      </p:sp>
      <p:sp>
        <p:nvSpPr>
          <p:cNvPr id="174084"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متى جاءَ ابنُ الإنسان في مجدِهِ و جميع ملائكتهِ القديسين معه فحينئذٍ يجلسُ على كرسى مجدِهِ . و يجتمعُ أمامهُ جميعُ الشعوبِ فيُميزُ بعضهم من بعض كما يميز الراعي الخرافَ من الجداءِ . فيضعُ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الخرافَ عن يمينهِ و الجداءَ عن يسارهِ . ثم يقولُ الملكُ للذينَ عن يمينِهِ تعالوا إلىَّ يا مُباركي أبى رثوا الملكوتِ المُعد لكم منذ تأسيس العالم . لأني جعتُ فأطعمتموني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23FFFC-5F2D-4D73-8E88-CB2E0EA486F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عطشتُ فسقيتموني . كنتُ غريباً فألجأتموني إليكم . كنتُ عرياناً فكسوتموني . كنتُ مريضاً فافتقدتموني . كنتُ في السجن فأتيتم إليَّ . فحينئذٍ يجيبهُ الأبرارُ قائلين . يا ربُ متى رأيناك جائعاً فأطعمناك . أو عطشاناً فسقيناك . أو متى رأيناك غريباً فقبلناك إلينا . أو عرياناً فكسوناك. أو متى رأيناك مريضاً أو موضوعاً في الحبس فأتينا إليكَ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901777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lstStyle/>
          <a:p>
            <a:pPr algn="ctr" rtl="1"/>
            <a:r>
              <a:rPr lang="ar-EG" sz="4400" b="1" u="sng" dirty="0">
                <a:solidFill>
                  <a:srgbClr val="FFC000"/>
                </a:solidFill>
              </a:rPr>
              <a:t>30 توت</a:t>
            </a:r>
            <a:endParaRPr lang="en-GB" sz="44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628650" y="4920035"/>
            <a:ext cx="78867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17 هاتور</a:t>
            </a:r>
            <a:endParaRPr lang="en-GB" sz="8000" b="1" u="sng" dirty="0">
              <a:solidFill>
                <a:srgbClr val="FFC000"/>
              </a:solidFill>
            </a:endParaRPr>
          </a:p>
        </p:txBody>
      </p:sp>
    </p:spTree>
    <p:extLst>
      <p:ext uri="{BB962C8B-B14F-4D97-AF65-F5344CB8AC3E}">
        <p14:creationId xmlns:p14="http://schemas.microsoft.com/office/powerpoint/2010/main" val="2540355042"/>
      </p:ext>
    </p:extLst>
  </p:cSld>
  <p:clrMapOvr>
    <a:masterClrMapping/>
  </p:clrMapOvr>
</p:sld>
</file>

<file path=ppt/slides/slide1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7A7D85-EE09-4469-B665-685CA2EEF76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فيجيبُ الملكُ و يقولُ لهم الحقَّ أقولُ لكم بما إنكم فعلتموه بأحدِ أخوتي هؤلاءِ الأصاغر فبي فعلتم . ثم يقولُ أيضاً للذين عن يسارهِ اذهبوا عنى يا ملاعين إلى النار الأبديةِ المعدةِ لإبليس و ملائكتهِ . لأني جعتُ فلم تطعموني . عطشتُ فلم تسقوني . كنتُ غريباً فلم تقبلوني إليكم . كنتُ عرياناً فلم تكسوني . كنتُ مريضاً فلم تزوروني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64908371"/>
      </p:ext>
    </p:extLst>
  </p:cSld>
  <p:clrMapOvr>
    <a:masterClrMapping/>
  </p:clrMapOvr>
</p:sld>
</file>

<file path=ppt/slides/slide1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2880D9-7051-4E2F-A56A-45C5C93C99F3}"/>
              </a:ext>
            </a:extLst>
          </p:cNvPr>
          <p:cNvSpPr txBox="1"/>
          <p:nvPr/>
        </p:nvSpPr>
        <p:spPr>
          <a:xfrm>
            <a:off x="-107576" y="4345206"/>
            <a:ext cx="925157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كنتُ مَوضوعاً في السجن فلم تأتوا إليَّ . حينئذٍ يُجيبون هم أيضاً قائلين . يا ربُ متى رأيناكَ جائعاً أو عطشاناً أو غريباً أو عرياناً أو مريضاً أو موضوعاً في الحبس و لم نخدمك . فحينئذٍ يُجيبهم قائلاً الحقَّ أقولُ لكم بما إنكم لم تفعلوه بأحدِ هؤلاءِ الأصاغرَ فبي لم تفعلوا . فيذهبُ هؤلاءِ إلى عذابٍ أبدي . و الأبرارُ إلى حياةٍ أبديةٍ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81034915"/>
      </p:ext>
    </p:extLst>
  </p:cSld>
  <p:clrMapOvr>
    <a:masterClrMapping/>
  </p:clrMapOvr>
</p:sld>
</file>

<file path=ppt/slides/slide1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0106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1890"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نسئ</a:t>
            </a:r>
            <a:endParaRPr lang="en-US" dirty="0"/>
          </a:p>
        </p:txBody>
      </p:sp>
      <p:sp>
        <p:nvSpPr>
          <p:cNvPr id="421891" name="Title 1"/>
          <p:cNvSpPr txBox="1">
            <a:spLocks/>
          </p:cNvSpPr>
          <p:nvPr/>
        </p:nvSpPr>
        <p:spPr bwMode="auto">
          <a:xfrm>
            <a:off x="-1"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الثانية إلى كورنثوس ( 3 : 12 – 4 : 4)</a:t>
            </a:r>
          </a:p>
        </p:txBody>
      </p:sp>
      <p:sp>
        <p:nvSpPr>
          <p:cNvPr id="421892"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إذ لنا رجاءٌ مِثلُ هذا فلنستعملْ مُجاهرة كثيرة ً. و ليسَ كما كانَ موسى يَضعُ بُرقعاً على وجههِ لكي لا يَجعلَ بني إسرائيلَ قادرينَ على نظرِ مجدِ وجهِهِ الزائلِ . بل أغلظتْ أذهانُهم. لأنهُ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لغايةِ اليومِ ذلك البرقعُ نفسُهُ لم يزلْ مَوجوداً غيرَ منكشفٍ عند قراءة العهدِ العتيقِ لأنهُ سيَبطلُ في المسيحِ . لكنْ حتى اليومَ عندما يقرأون موسى البُرقعُ مَوضوعٌ على قلبهم.</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740B2-17D6-4AE4-B1D7-9184C5879D1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عندما يرجعُ إلى الربِّ يُرفعُ البرقعُ . و أما الربُ فهوَ الروحُ و حيث روحُ الربِّ هناكَ حرية ٌ. ونحنُ جميعاً ناظرينَ مجدَ الربِّ بوجهٍ مكشوفٍ كما في مرآةٍ نتغيرُ إلى تلكَ الصورةِ . تلك الهيئة عينُها من مجدٍ إلى مجدٍ كما من روحِ الربِّ . لذلكَ إذ لنا هذه الخدمة كما أننا قد رُحمنا لا نفشلُ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92855398"/>
      </p:ext>
    </p:extLst>
  </p:cSld>
  <p:clrMapOvr>
    <a:masterClrMapping/>
  </p:clrMapOvr>
</p:sld>
</file>

<file path=ppt/slides/slide1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3C62DC-3288-4F44-BB93-C09572D2B8E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لنرفضَ خفايا الخزي و لا نسلكَ في مكرٍ و لا نصنع غشاً في كلمةِ اللهِ بلْ بإظهارِ الحقِّ نقوِّم أنفسَنا لدى ضمير كلِّ إنسانٍ قدامَ اللهِ . ولكنْ إنْ كانَ إنجيلنا مكتوماً فإنما هوَ مَكتومٌ في الهالكينَ . و قد أعمى اللهُ أذهانَ غيرَ مؤمني هذا الدهرِ لئلا ينظروا نورَ إنجيلِ مجدِ المسيحِ الذي هو صورة اللهِ.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53851117"/>
      </p:ext>
    </p:extLst>
  </p:cSld>
  <p:clrMapOvr>
    <a:masterClrMapping/>
  </p:clrMapOvr>
</p:sld>
</file>

<file path=ppt/slides/slide1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5986" name="Title 1"/>
          <p:cNvSpPr txBox="1">
            <a:spLocks/>
          </p:cNvSpPr>
          <p:nvPr/>
        </p:nvSpPr>
        <p:spPr bwMode="auto">
          <a:xfrm>
            <a:off x="0" y="3671047"/>
            <a:ext cx="9144000" cy="67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الأولى ( 5 : 1 – 10 )</a:t>
            </a:r>
          </a:p>
        </p:txBody>
      </p:sp>
      <p:sp>
        <p:nvSpPr>
          <p:cNvPr id="42598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كلُ مَن يُؤمِنُ أنَّ يسوعَ هوَ المسيحُ فقد وُلدَ من اللهِ. و كلُ مَنْ يُحبُ الوالدَ يُحبُ المَولودَ مِنهُ أيضاً . بهذا نعرفُ أننا نُحبُ أولادَ اللهِ إذا أحببنا اللهَ و نصنعُ وَصاياه . فإنَّ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هذه هي محبة اللهِ أنْ نحفظَ وَصاياهُ . و وَصاياهُ ليست ثقيلة . لأنَّ كلَّ مَنْ وُلدَ من اللهِ يغلبُ العالمَ . و هذهِ هي الغلبة التي تغلبُ العالمَ إيمانـُنا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8AB620-7C1B-4326-99B3-E7696C8FE89E}"/>
              </a:ext>
            </a:extLst>
          </p:cNvPr>
          <p:cNvSpPr txBox="1"/>
          <p:nvPr/>
        </p:nvSpPr>
        <p:spPr>
          <a:xfrm>
            <a:off x="-147918" y="4345206"/>
            <a:ext cx="9318812"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هوَ الذي يَغلبُ العالمَ إلا الذي يُؤمنُ أنَّ يسوعَ هوَ ابنُ اللهِ . هذا هوَ الذي جاءَ بماءٍ و دمٍ و روحِ يسوعَ المسيحِ . لا بالماءِ فقط بلْ بالماءِ و الدمِ . و الروحُ هوَ الذي يَشهدُ لأنَّ الروحَ هوَ الحقُ. فإنَّ الذينَ يَشهدونَ في السماءِ هم ثلاثة الآبُ و الكلمة و الروحُ القدسُ و هؤلاءِ الثلاثة هم واحدٌ . إنْ كُنا نقبلُ شهادة الناسِ فشهادة اللهِ أعظمُ جداً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0556242"/>
      </p:ext>
    </p:extLst>
  </p:cSld>
  <p:clrMapOvr>
    <a:masterClrMapping/>
  </p:clrMapOvr>
</p:sld>
</file>

<file path=ppt/slides/slide1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BBC02F-5F77-42ED-A68F-933897DE96F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هذهِ هي شهادة اللهِ التي قد شهدَ بها عن ابنِه . مَن يُؤمن بابنِ اللهِ فشهادة اللهِ ثابتة ٌ فيه . و مَن لا يُصدقُ اللهَ فقد جعلهُ كاذباً . لأنهُ لم يُؤمن بالشهادةِ التي قد شهدَ بها اللهُ عن ابنِهِ . و هذهِ هي الشهادة أنَّ اللهَ أعطانا الحياة الأبدية.</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12378581"/>
      </p:ext>
    </p:extLst>
  </p:cSld>
  <p:clrMapOvr>
    <a:masterClrMapping/>
  </p:clrMapOvr>
</p:sld>
</file>

<file path=ppt/slides/slide1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82" name="Title 1"/>
          <p:cNvSpPr txBox="1">
            <a:spLocks/>
          </p:cNvSpPr>
          <p:nvPr/>
        </p:nvSpPr>
        <p:spPr bwMode="auto">
          <a:xfrm>
            <a:off x="0" y="3699747"/>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7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( 14 : 1 ـ 7 )</a:t>
            </a:r>
          </a:p>
        </p:txBody>
      </p:sp>
      <p:sp>
        <p:nvSpPr>
          <p:cNvPr id="43008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حدثَ في أيقونية أنهما دخلا مَعاً إلى مَجمعِ اليهودِ و تكلما كذلكَ حتى آمنَ جمهورٌ كثيرٌ من اليهودِ و اليونانينَ . و لكنَّ اليهودَ الذي لم يُؤمنوا هَيَّجوا و أفسَدُوا نفوسَ الأممِ على الأخوةِ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فأقاما زماناً طويلاً يُجاهرانَ بالربِّ الذي كانَ يَشهدُ لكلمةِ نعمتِهِ و يُعطى أنْ تـُجرى آياتٌ و عجائبٌ على أيديهما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604474"/>
      </p:ext>
    </p:extLst>
  </p:cSld>
  <p:clrMapOvr>
    <a:masterClrMapping/>
  </p:clrMapOvr>
  <p:transition advClick="0" advTm="0"/>
</p:sld>
</file>

<file path=ppt/slides/slide1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25F632-DDA0-4D00-A0E9-909056B202E9}"/>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فإنشقَ جمهورُ المدينةِ فكانَ بعضُهم مَع اليهودِ و بعضُهم مع الرسولينَ . فهجمَ الأممُ اليهودَ مع رؤسائِهم ليَبغوا عليهما و يَرجموهما . فلما شعرَ بهِ هربا إلى مدينةِ ليكاونية و لسترة و دربة و إلى الكورةِ المحيطةِ . و كانا هناك يُبشرانَ . و كانَ يَجلسُ في لسترة رجلٌ عاجزُ الرجلينَ مُقعدٌ من بطنِ أمِهِ و لم يَمش قط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90962843"/>
      </p:ext>
    </p:extLst>
  </p:cSld>
  <p:clrMapOvr>
    <a:masterClrMapping/>
  </p:clrMapOvr>
</p:sld>
</file>

<file path=ppt/slides/slide1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5" name="Title 1"/>
          <p:cNvSpPr txBox="1">
            <a:spLocks/>
          </p:cNvSpPr>
          <p:nvPr/>
        </p:nvSpPr>
        <p:spPr bwMode="auto">
          <a:xfrm>
            <a:off x="0" y="3684494"/>
            <a:ext cx="9143999"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(104 : 1، 67 ، 13 )</a:t>
            </a:r>
          </a:p>
        </p:txBody>
      </p:sp>
      <p:sp>
        <p:nvSpPr>
          <p:cNvPr id="166917"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اعترفوا للربِّ و ادعوا باسمِهِ . نادوا في الأممِ بأعمالِهِ . الربُ يُعطي كلمة ً للمُبشرينَ . بقوةٍ عَظيمةٍ .  </a:t>
            </a:r>
          </a:p>
        </p:txBody>
      </p:sp>
    </p:spTree>
  </p:cSld>
  <p:clrMapOvr>
    <a:masterClrMapping/>
  </p:clrMapOvr>
  <p:transition spd="slow"/>
</p:sld>
</file>

<file path=ppt/slides/slide1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itle 1"/>
          <p:cNvSpPr>
            <a:spLocks noGrp="1"/>
          </p:cNvSpPr>
          <p:nvPr>
            <p:ph type="title"/>
          </p:nvPr>
        </p:nvSpPr>
        <p:spPr bwMode="auto">
          <a:xfrm>
            <a:off x="0" y="3617259"/>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لوقا البشير ( 6 : 12 ـ 23 )</a:t>
            </a:r>
            <a:endParaRPr lang="en-US" sz="4000" dirty="0"/>
          </a:p>
        </p:txBody>
      </p:sp>
      <p:sp>
        <p:nvSpPr>
          <p:cNvPr id="168963" name="Content Placeholder 2"/>
          <p:cNvSpPr>
            <a:spLocks noGrp="1"/>
          </p:cNvSpPr>
          <p:nvPr>
            <p:ph idx="4294967295"/>
          </p:nvPr>
        </p:nvSpPr>
        <p:spPr bwMode="auto">
          <a:xfrm>
            <a:off x="0" y="4382434"/>
            <a:ext cx="9144000" cy="24776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eaLnBrk="1" hangingPunct="1">
              <a:buNone/>
            </a:pPr>
            <a:r>
              <a:rPr lang="ar-SA" sz="3100" b="1" dirty="0">
                <a:cs typeface="Times New Roman" panose="02020603050405020304" pitchFamily="18" charset="0"/>
              </a:rPr>
              <a:t>و في تلكَ الأيامِ خرجَ إلى الجبلِ ليُصلي . و كانَ سَاهراً في الصلاةِ للهِ. و لما كانَ النهارُ دعا تلاميذهُ و اختارَ مِنهم إثنتى عشرَ الذينَ سماهم رُسلاً . سمعان الذي يُدعىَ بطرس و اندراوس أخاه . يَعقوب و يوحنا. فيلبس و برثولماس . متى و توما</a:t>
            </a:r>
            <a:r>
              <a:rPr lang="ar-EG" sz="3100" b="1" dirty="0">
                <a:cs typeface="Times New Roman" panose="02020603050405020304" pitchFamily="18" charset="0"/>
              </a:rPr>
              <a:t> </a:t>
            </a:r>
            <a:r>
              <a:rPr lang="ar-SA" sz="3100" b="1" dirty="0">
                <a:cs typeface="Times New Roman" panose="02020603050405020304" pitchFamily="18" charset="0"/>
              </a:rPr>
              <a:t>و يعقوب بن حلفى و سمعان الذي يُدعى الغيور . و يهوذا الذي ليعقوب و يهوذا الاسخريوطى الذي صارَ مُسَلِمَاً . </a:t>
            </a:r>
          </a:p>
        </p:txBody>
      </p:sp>
    </p:spTree>
  </p:cSld>
  <p:clrMapOvr>
    <a:masterClrMapping/>
  </p:clrMapOvr>
  <p:transition spd="slow"/>
</p:sld>
</file>

<file path=ppt/slides/slide1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DC433-4557-43CD-AA47-2BE0BF4414B1}"/>
              </a:ext>
            </a:extLst>
          </p:cNvPr>
          <p:cNvSpPr txBox="1"/>
          <p:nvPr/>
        </p:nvSpPr>
        <p:spPr>
          <a:xfrm>
            <a:off x="-161365" y="4303058"/>
            <a:ext cx="9318812"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نزلَ مَعهم و وَقفَ في موضعِ خلاءٍ مَع جمعٍ من تلاميذِهِ وجُمهورٍ كثيرٍ مِنَ الشعبِ من جميعِ اليهوديةِ و أورشليمَ و ساحلِ صورَ و صيدا الذينَ جاءُوا ليَسمعوا مِنه و يشفيهم من أمراضِهم . والمُعذبونَ من الأرواحِ النجسةِ كانَ يَشفيهم . و كانَ كلُ الجمعِ يَطلبُ أنْ يلمسَهُ . لأنَّ قوة كانت تخرجُ مِنهُ و تشفي الجميعَ . و رَفعَ عينيهِ إلى تلاميذه و قالَ لهم </a:t>
            </a:r>
            <a:endParaRPr kumimoji="0" lang="en-GB" sz="3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2761276"/>
      </p:ext>
    </p:extLst>
  </p:cSld>
  <p:clrMapOvr>
    <a:masterClrMapping/>
  </p:clrMapOvr>
</p:sld>
</file>

<file path=ppt/slides/slide1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2A85B6-6020-4B70-8918-13EBE616E2D7}"/>
              </a:ext>
            </a:extLst>
          </p:cNvPr>
          <p:cNvSpPr txBox="1"/>
          <p:nvPr/>
        </p:nvSpPr>
        <p:spPr>
          <a:xfrm>
            <a:off x="0" y="4341273"/>
            <a:ext cx="9144000" cy="2554545"/>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طوباكم أيُها المساكينَ بالروحِ</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لأنَّ لكُم مَلكوت اللهِ . طوباكم أيُها الجياعُ الآنَّ لأنكُم تـُشبَعونَ . طوباكم أيُها البَاكونَ الآن لأنكُم ستضحكونَ . طوباكم إذا أبغضَكم الناسُ و أفرزوكم وعيروكم و أخرجوا اسمكم كشرير من أجلِ ابنِ الإنسانِ . أفرحوا في ذلكَ اليومِ و تهللوا . فهوذا أجركم عظيمٌ في السماءِ . لأنَّ آباءَهم هكذا كانوا يَفعلونَ بالأنبياءِ</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a:t>
            </a:r>
            <a:endParaRPr kumimoji="0" lang="en-GB"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7297880"/>
      </p:ext>
    </p:extLst>
  </p:cSld>
  <p:clrMapOvr>
    <a:masterClrMapping/>
  </p:clrMapOvr>
</p:sld>
</file>

<file path=ppt/slides/slide1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496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31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3</a:t>
            </a:r>
            <a:r>
              <a:rPr lang="ar-EG"/>
              <a:t> نسئ</a:t>
            </a:r>
            <a:endParaRPr lang="en-US"/>
          </a:p>
        </p:txBody>
      </p:sp>
      <p:sp>
        <p:nvSpPr>
          <p:cNvPr id="433155" name="Title 1"/>
          <p:cNvSpPr txBox="1">
            <a:spLocks/>
          </p:cNvSpPr>
          <p:nvPr/>
        </p:nvSpPr>
        <p:spPr bwMode="auto">
          <a:xfrm>
            <a:off x="0" y="3832412"/>
            <a:ext cx="9144000" cy="51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( 2 : 5 - 18 ) </a:t>
            </a:r>
          </a:p>
        </p:txBody>
      </p:sp>
      <p:sp>
        <p:nvSpPr>
          <p:cNvPr id="43315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فإنه لملائكةٍ لم يُخضع العالمَ العتيدَ الذي نتكلمُ عنه . لكِن شهدَ لنا واحدٌ في موضع قائلاً . مَن هو الإنسانُ حتى تذكُرهُ أو ابنُ الإنسان حتى تفتقدُهُ . أنقصتهُ قليلاً عن الملائكةِ . بالمجدِ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والكرامةِ كللتهُ . و أقمته على أعمال يديك . أخضعتَ كلَّ شيءٍ تحت قدميهِ . لأنه إذ أخضَع الكل له لم يترُكُ شيئاً غير خاضع له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362805-1600-4470-B33A-63ED12C644DD}"/>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على أننا الآن لسنا نرى الكلَّ بعد مُخضعاً له و لكن الذي انقصه قليلاً عن الملائكةِ يسوعَ نراهُ مكللاً بالمجدِ و الكرامةِ من أجل ألم الموتِ لكي يذوقَ بنعمةِ اللهِ الموتَ لأجل كلِّ واحدٍ . لأنه لاقَ بذاك الذي من أجلهِ الكلُ و به كان كلُ شيءٍ و هو آتٍ بأبناءِ كثيرين إلى المجدِ أن يكملَ رئيسَ خلاصهم بالآلام . لأن المُقدس و المقدسين جميعهم من واحدٍ . </a:t>
            </a:r>
          </a:p>
        </p:txBody>
      </p:sp>
    </p:spTree>
    <p:extLst>
      <p:ext uri="{BB962C8B-B14F-4D97-AF65-F5344CB8AC3E}">
        <p14:creationId xmlns:p14="http://schemas.microsoft.com/office/powerpoint/2010/main" val="2503862307"/>
      </p:ext>
    </p:extLst>
  </p:cSld>
  <p:clrMapOvr>
    <a:masterClrMapping/>
  </p:clrMapOvr>
</p:sld>
</file>

<file path=ppt/slides/slide1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0249EB-118B-4601-BF60-7EDEF22C8C9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فلهذا السبب لا يستحي أن يدعوهم أخوتي . قائلاً أخبرُ باسمك أخوتي و في وَسطِ الجماعةِ أسبحك . و يقول أيضاً أنا سأكونُ متوكلاً عليهِ . و أيضاً يقول : ها أنا و الأولادُ الذين اعطانيهم اللهُ . فإذ قد تشاركَ الأولادُ في الدم و اللحم أشتركَ هو أيضاً كذلك فيهما لكي يُبطلَ بموتِهِ ذاك الذي له سلطانُ الموتِ أي إبليس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7649940"/>
      </p:ext>
    </p:extLst>
  </p:cSld>
  <p:clrMapOvr>
    <a:masterClrMapping/>
  </p:clrMapOvr>
</p:sld>
</file>

<file path=ppt/slides/slide1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CCDDA3-1B4F-4DF3-A6F6-337BF917D5E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يعتقُ أولئك الذين خوفاً من الموتِ كانوا مذلولين كلَّ حياتهم تحت العبوديةِ . لأنه حقاً ليس يُمسِكُ الملائكة بل يُمسكُ نسلَ إبراهيمَ . من أجل ذلك كان يَجبُ أن يُشبهُ اخوته في كلِّ شيءٍ لكي يكونَ رحيماً و رئيس كهنةٍ . أميناً في ما للهِ لكي يغفرَ خطايا الشعبِ . لأنه في ما هو قد تألم مُجرباً يقدرُ أن يُعين المجربين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865679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1</a:t>
            </a:r>
            <a:r>
              <a:rPr lang="ar-EG" b="1" u="sng" dirty="0">
                <a:solidFill>
                  <a:srgbClr val="FFC000"/>
                </a:solidFill>
                <a:latin typeface="Times New Roman" panose="02020603050405020304" pitchFamily="18" charset="0"/>
                <a:cs typeface="Times New Roman" panose="02020603050405020304" pitchFamily="18" charset="0"/>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2747599"/>
      </p:ext>
    </p:extLst>
  </p:cSld>
  <p:clrMapOvr>
    <a:masterClrMapping/>
  </p:clrMapOvr>
</p:sld>
</file>

<file path=ppt/slides/slide1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itle 1"/>
          <p:cNvSpPr txBox="1">
            <a:spLocks/>
          </p:cNvSpPr>
          <p:nvPr/>
        </p:nvSpPr>
        <p:spPr bwMode="auto">
          <a:xfrm>
            <a:off x="0" y="3765176"/>
            <a:ext cx="9144000" cy="58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الرسالة الأولى لمعلمنا بطرس (1 : 3 – 12)</a:t>
            </a:r>
          </a:p>
        </p:txBody>
      </p:sp>
      <p:sp>
        <p:nvSpPr>
          <p:cNvPr id="4372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اللهُ أبو ربنا يسوعَ المسيح الذي بكثرةِ رحمتهِ ولدنا ثانية لرجاءٍ حيّ بقيامةِ يسوعَ المسيح من الأمواتِ . للميراثِ الذي لا يَبلى و لا يَتدنس و لا يضمحلُ محفوظاً لكم في السمواتِ أيها المحروسين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بقوةِ اللهِ بالإيمان للخلاص المستعدِّ أن يُعلنَ في الزمن الأخير . الذي به تبتهجون الآن يسيراً و إن كان يجبُ أن تتألموا بتجاربَ متنوعةٍ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5F17D6-E818-482D-A8AE-C0D59165BC9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تكونَ صفوة إيمانكم كريمة أفضلَ من الذهبِ الفاني المُجرَّبِ بالنار لتوجدوا بفخر و مجدٍ و كرامةٍ عند استعلان يسوعَ المسيح . ذلك الذي و إن لم تعرفوه تحبونه هذا الذي لم تروه و آمنتم به فتهللوا بفرح لا يُنطقُ به و ممجدُ . و تأخذوا كمالَ إيمانكم و خلاص أنفسكُم . لأنه من أجل هذا الخلاص قد طلب الأنبياءُ و فتشوا الذين</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83091809"/>
      </p:ext>
    </p:extLst>
  </p:cSld>
  <p:clrMapOvr>
    <a:masterClrMapping/>
  </p:clrMapOvr>
</p:sld>
</file>

<file path=ppt/slides/slide1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D4082C-59E5-4BCD-A57D-5310E78E8BE9}"/>
              </a:ext>
            </a:extLst>
          </p:cNvPr>
          <p:cNvSpPr txBox="1"/>
          <p:nvPr/>
        </p:nvSpPr>
        <p:spPr>
          <a:xfrm>
            <a:off x="-94130" y="4345206"/>
            <a:ext cx="9265024"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تنبأوا عن النعمةِ التي صارت فيكم و بحثوا عن الزمن و روح المسيح المُتكلم فيهم إذ سبق فشهدَ على آلام المسيح و الأمجادِ الآتيةِ بعدها . الذين أعلنَ لهم لأنهم ليسوا لأنفسهم كانوا يعملون بل جعلوا نفوسهم لكم خُداماً بهذه الأمور التي أخبرتم بها انتم الآن بواسطةِ الذين بشروكم بالروح القدس المرسل من السماءِ التي تشتهى الملائكة أن تطلعَ عليها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1996546"/>
      </p:ext>
    </p:extLst>
  </p:cSld>
  <p:clrMapOvr>
    <a:masterClrMapping/>
  </p:clrMapOvr>
</p:sld>
</file>

<file path=ppt/slides/slide1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2370" name="Title 1"/>
          <p:cNvSpPr txBox="1">
            <a:spLocks/>
          </p:cNvSpPr>
          <p:nvPr/>
        </p:nvSpPr>
        <p:spPr bwMode="auto">
          <a:xfrm>
            <a:off x="0" y="3765176"/>
            <a:ext cx="9144000" cy="58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(10 : 21 – 33)</a:t>
            </a:r>
          </a:p>
        </p:txBody>
      </p:sp>
      <p:sp>
        <p:nvSpPr>
          <p:cNvPr id="44237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فنزل بطرسُ إلى الرجال و قال ها أنا الذي تطلبونه ما هو الأمرُ الذي حضرتم لأجلِهِ . فقالوا إن كرنيليوس قائدَ المائةِ رجلاً باراً و خائفاً من اللهِ و مشهوداً له من جميع أمةِ اليهودِ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قد أوحي إليه بملاكٍ مقدس أن يَستدعيك إلى بيتهِ و يسمعَ منكَ كلاماً . فدعاهم إلى داخل و أضافهم . ثم في الغدِ قام و خرجَ معهم . و أتى معه اخوة آخرين من يافا.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36C24A-EF67-443F-AA40-F73DC01223E1}"/>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في الغدِ دخلوا قيصرية. و أما كرنيليوسُ فكان ينتظرهُم و قد دعا أنسباه و أصدقاءَه الأخصة. و حدث لما دخل بطرسُ سُر به كرنيليوسُ و سجدَ واقعاً على قدميهِ . فأقامه بطرسُ قائلاً قم أنا أيضاً إنسانٌ مثلُكَ . ثم دخل وهو يتكلم معه و وَجد كثيرين مُجتمعين . فقال لهم أنتم تعلمون كيف هو مُحرمٌ على رجل يهوديٍّ أن يلتصقَ أو أن يسير مع أجنبي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9566172"/>
      </p:ext>
    </p:extLst>
  </p:cSld>
  <p:clrMapOvr>
    <a:masterClrMapping/>
  </p:clrMapOvr>
</p:sld>
</file>

<file path=ppt/slides/slide1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B1C47B-7EF3-4055-AEBB-915644297013}"/>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أنا فقد أراني الله أن لا أقولَ عن إنسان ما أنه دنسٌ أو نجسٌ فلذلك جئتُ من دون مناقضةٍ إذ استدعيتموني . فاسأل لأي سببٍ استدعيتموني . فقال كرنيليوسُ أنه منذ أربعةِ أيام إلى هذه الساعةِ كنتُ أصلى في بيتي نحو الساعةِ التاسعةِ وإذا رجلٌ قد وقفَ أمامي بلباس أبيض . و قال يا كرنيليوسُ سُمِعَتْ صلواتك و ذكرت صدقاتك أمام اللهِ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55617254"/>
      </p:ext>
    </p:extLst>
  </p:cSld>
  <p:clrMapOvr>
    <a:masterClrMapping/>
  </p:clrMapOvr>
</p:sld>
</file>

<file path=ppt/slides/slide1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4B2A69-6AE6-4E49-A01C-F0C5F1DB1097}"/>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فأرسِلْ إلى يافا و استدع سمعانَ المُلقبَ بطرسَ إنه نازلٌ في بيتِ سمعانَ الدباغ عندَ البحر . فأرسلتُ إليك حالاً . و أنت فعلتَ حسناً إذ جئتَ و الآن نحن جميعاً حاضرون ههنا أمامَ اللهِ لنصنعَ كلَّ ما أمرتَ به من قِبل الربِّ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0596522"/>
      </p:ext>
    </p:extLst>
  </p:cSld>
  <p:clrMapOvr>
    <a:masterClrMapping/>
  </p:clrMapOvr>
</p:sld>
</file>

<file path=ppt/slides/slide1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5" name="Title 1"/>
          <p:cNvSpPr txBox="1">
            <a:spLocks/>
          </p:cNvSpPr>
          <p:nvPr/>
        </p:nvSpPr>
        <p:spPr bwMode="auto">
          <a:xfrm>
            <a:off x="0" y="3671047"/>
            <a:ext cx="9143999"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( 137 : 1 ، 4 )</a:t>
            </a:r>
          </a:p>
        </p:txBody>
      </p:sp>
      <p:sp>
        <p:nvSpPr>
          <p:cNvPr id="172037"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أمام الملائكةِ أرتلُ لك . و أسجدُ قدامَ هيكلكَ المُقدَّس . و اعترفُ لك يا ربُ بكلِّ قلبي لأنكَ سمعتَ كلَّ أقوال فمي .  </a:t>
            </a:r>
          </a:p>
        </p:txBody>
      </p:sp>
    </p:spTree>
  </p:cSld>
  <p:clrMapOvr>
    <a:masterClrMapping/>
  </p:clrMapOvr>
  <p:transition spd="slow"/>
</p:sld>
</file>

<file path=ppt/slides/slide1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Title 1"/>
          <p:cNvSpPr>
            <a:spLocks noGrp="1"/>
          </p:cNvSpPr>
          <p:nvPr>
            <p:ph type="title"/>
          </p:nvPr>
        </p:nvSpPr>
        <p:spPr bwMode="auto">
          <a:xfrm>
            <a:off x="0" y="3686300"/>
            <a:ext cx="9144000" cy="6589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متى البشير</a:t>
            </a:r>
            <a:r>
              <a:rPr lang="ar-EG" sz="3800" dirty="0"/>
              <a:t> </a:t>
            </a:r>
            <a:r>
              <a:rPr lang="ar-SA" sz="3800" dirty="0"/>
              <a:t>( 25 : 31 – 46 )</a:t>
            </a:r>
            <a:endParaRPr lang="en-US" sz="3800" dirty="0"/>
          </a:p>
        </p:txBody>
      </p:sp>
      <p:sp>
        <p:nvSpPr>
          <p:cNvPr id="174084" name="Content Placeholder 3"/>
          <p:cNvSpPr txBox="1">
            <a:spLocks/>
          </p:cNvSpPr>
          <p:nvPr/>
        </p:nvSpPr>
        <p:spPr bwMode="auto">
          <a:xfrm>
            <a:off x="13447"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متى جاءَ ابنُ الإنسان في مجدِهِ و جميع ملائكتهِ القديسين معه فحينئذٍ يجلسُ على كرسى مجدِهِ . و يجتمعُ أمامهُ جميعُ الشعوبِ فيُميزُ بعضهم من بعض كما يميز الراعي الخرافَ من الجداءِ . فيضعُ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الخرافَ عن يمينهِ و الجداءَ عن يسارهِ . ثم يقولُ الملكُ للذينَ عن يمينِهِ تعالوا إلىَّ يا مُباركي أبى رثوا الملكوتِ المُعد لكم منذ تأسيس العالم . لأني جعتُ فأطعمتموني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9771E6-AAA5-43BF-AD48-E33C470C83D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عطشتُ فسقيتموني . كنتُ غريباً فألجأتموني إليكم . كنتُ عرياناً فكسوتموني . كنتُ مريضاً فافتقدتموني . كنتُ في السجن فأتيتم إليَّ . فحينئذٍ يجيبهُ الأبرارُ قائلين . يا ربُ متى رأيناك جائعاً فأطعمناك . أو عطشاناً فسقيناك . أو متى رأيناك غريباً فقبلناك إلينا . أو عرياناً فكسوناك. أو متى رأيناك مريضاً أو موضوعاً في الحبس فأتينا إليكَ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725852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476353"/>
      </p:ext>
    </p:extLst>
  </p:cSld>
  <p:clrMapOvr>
    <a:masterClrMapping/>
  </p:clrMapOvr>
</p:sld>
</file>

<file path=ppt/slides/slide1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025B7D-3C89-488F-BFB2-6E9174F7D1F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فيجيبُ الملكُ و يقولُ لهم الحقَّ أقولُ لكم بما إنكم فعلتموه بأحدِ أخوتي هؤلاءِ الأصاغر فبي فعلتم . ثم يقولُ أيضاً للذين عن يسارهِ اذهبوا عنى يا ملاعين إلى النار الأبديةِ المعدةِ لإبليس و ملائكتهِ . لأني جعتُ فلم تطعموني . عطشتُ فلم تسقوني . كنتُ غريباً فلم تقبلوني إليكم . كنتُ عرياناً فلم تكسوني . كنتُ مريضاً فلم تزوروني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52665114"/>
      </p:ext>
    </p:extLst>
  </p:cSld>
  <p:clrMapOvr>
    <a:masterClrMapping/>
  </p:clrMapOvr>
</p:sld>
</file>

<file path=ppt/slides/slide1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061285-C22E-4DDA-925F-DD8679B0C16E}"/>
              </a:ext>
            </a:extLst>
          </p:cNvPr>
          <p:cNvSpPr txBox="1"/>
          <p:nvPr/>
        </p:nvSpPr>
        <p:spPr>
          <a:xfrm>
            <a:off x="-121024"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كنتُ مَوضوعاً في السجن فلم تأتوا إليَّ . حينئذٍ يُجيبون هم أيضاً قائلين . يا ربُ متى رأيناكَ جائعاً أو عطشاناً أو غريباً أو عرياناً أو مريضاً أو موضوعاً في الحبس و لم نخدمك . فحينئذٍ يُجيبهم قائلاً الحقَّ أقولُ لكم بما إنكم لم تفعلوه بأحدِ هؤلاءِ الأصاغرَ فبي لم تفعلوا . فيذهبُ هؤلاءِ إلى عذابٍ أبدي . و الأبرارُ إلى حياةٍ أبديةٍ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64768548"/>
      </p:ext>
    </p:extLst>
  </p:cSld>
  <p:clrMapOvr>
    <a:masterClrMapping/>
  </p:clrMapOvr>
</p:sld>
</file>

<file path=ppt/slides/slide1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0661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نسى</a:t>
            </a:r>
            <a:endParaRPr lang="en-US"/>
          </a:p>
        </p:txBody>
      </p:sp>
      <p:sp>
        <p:nvSpPr>
          <p:cNvPr id="446467"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الأولى إلى كورنثوس ( 3 : 9 – 23 )</a:t>
            </a:r>
          </a:p>
        </p:txBody>
      </p:sp>
      <p:sp>
        <p:nvSpPr>
          <p:cNvPr id="44646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فإننا نحن شركاء ملان لله و أنتم فلاحة الله بناء الله . حسب نعمة الله المعطاة لي كبناء حكيم ماهر . قد وضعت أساسا وأخر يبنى علية . و لكن فلينظر كل واحد كيف يبنى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عليه . فإنه لا يستطيع أحد أن يضع أساسا آخر غير الذي وضع الذي هو يسوع المسيح.</a:t>
            </a:r>
            <a:r>
              <a:rPr kumimoji="0" 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وإن كان واحد يبنى على هذا الأساس ذهبا فضة حجارة كريمة حطباً عشباً قشاً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F9531-B58A-4636-B3D3-D9B4956A761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فسيعلن عمل كل واحد . لأن اليوم سيظهره . لأنه بنار يستعلن . و ستمتحن النار عمل كل واحد كيف ما هو . فمن بقى عمله الذي بناه ثابت سينال أجرته . و من إحترق عمله فسيخسر و أما هو فسيخلص و لكن بنار . أما تعلمون أنكم هيكل الله و روح الله ساكن فيكم . فمن ينجس هيكل الله فسيفسده الله . لأن هيكل الله مقدس الذي أنتم هو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53451852"/>
      </p:ext>
    </p:extLst>
  </p:cSld>
  <p:clrMapOvr>
    <a:masterClrMapping/>
  </p:clrMapOvr>
</p:sld>
</file>

<file path=ppt/slides/slide1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064EEB-F475-4F31-BFC9-1B2C118A085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يغرن أحد نفسه إن كان أحد يظن أنه حكيم بينكم في هذا الدهر فليصر جاهلاً لكي يصير حكيما . لأن حكمة هذا العالم جهالة عند الله . لأنه مكتوب : الآخذ الحكماء بمكرهم و أيضاً الرب يعلم أفكار الحكماء أنها باطلة. فلا يفتخرن أحد بالناس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58099937"/>
      </p:ext>
    </p:extLst>
  </p:cSld>
  <p:clrMapOvr>
    <a:masterClrMapping/>
  </p:clrMapOvr>
</p:sld>
</file>

<file path=ppt/slides/slide19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F5946E-060E-42AD-9DEB-0A9C4F2934F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 كل شئ لكم إن كان بولس أو أبولوس أو كيفا (الصفا ) أو العالم أو الحياة أو الموت أو الأشياء الحاضرة أو المستقبلة جميعها هي لكم . و أنتم للمسيح و المسيح 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80344289"/>
      </p:ext>
    </p:extLst>
  </p:cSld>
  <p:clrMapOvr>
    <a:masterClrMapping/>
  </p:clrMapOvr>
</p:sld>
</file>

<file path=ppt/slides/slide1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62" name="Title 1"/>
          <p:cNvSpPr txBox="1">
            <a:spLocks/>
          </p:cNvSpPr>
          <p:nvPr/>
        </p:nvSpPr>
        <p:spPr bwMode="auto">
          <a:xfrm>
            <a:off x="0" y="3686300"/>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7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( 5 : 1 - 12 )</a:t>
            </a:r>
          </a:p>
        </p:txBody>
      </p:sp>
      <p:sp>
        <p:nvSpPr>
          <p:cNvPr id="45056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اطلب إلى الشيوخ الذين بينكم أنا الشيخ شريككم و الشاهد لآلام المسيح و شريك المجد العتيد أن يعلن. ارعوا رعية الله التي بينكم و تعاهدوها لا بالقهر بل بالاختيار كمثل الله ولا ببخل بل بنشاط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لا كمن يتسلط على المواريث بل صائرين أمثلة للرعية و متى ظهر رئيس الرعاة تنالون إكليل المجد الذي لا يضمحل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4E4DF1-5677-4C3E-AD66-E0EA15235B8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كذلك أنتم أيُها الشبانُ اخضعوا للشيوخِ و كونوا جميعاً مُتسربلينَ بالتواضعِ بعضُكم لبعضٍ لأنَّ اللهَ يُقاومُ المُستكبرينَ و يُعطِى نعمة للمِتواضعينَ . فتواضعوا تحتَ يدِ اللهِ القويةِ لكي يَرفعكُمْ في زمانِ الافتقادِ . مُلقينَ كلَّ هِمكُمْ عليهِ لأنهُ هوَ يعتني بكُم . كونوا مُتيقظينَ  واسهروا لأنَّ إبليسَ عدَّوكم يجولُ كأسدٍ زائرٍ يلتمس مَن يَبتلعهُ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99542701"/>
      </p:ext>
    </p:extLst>
  </p:cSld>
  <p:clrMapOvr>
    <a:masterClrMapping/>
  </p:clrMapOvr>
</p:sld>
</file>

<file path=ppt/slides/slide1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322950-7870-4015-A722-267E18161466}"/>
              </a:ext>
            </a:extLst>
          </p:cNvPr>
          <p:cNvSpPr txBox="1"/>
          <p:nvPr/>
        </p:nvSpPr>
        <p:spPr>
          <a:xfrm>
            <a:off x="-107577"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فقاوموه راسخينَ في الإيمانِ عالمينَ آن نفسَ هذهِ الآلامِ تـُجرىَ على اخوتِكُم الذينَ في العالمِ . و إلهُ كلِّ نعمةٍ الذي دعاكُمْ إلى مَجدِهِ الأبدِّي في المسيحِ يسوعَ بعدَ ما تألمتـُم يسيراً هوَ يُهيئكُم و يُقوِّيكُمْ و يُمكِّنكُمْ . لهُ السلطانُ و المجدُ إلى الآبادِ آمين . بيدِ سلوانسَ الأخِ الأمينِ كما أظنُ كتبتُ إليكم بكلماتٍ قليلةٍ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554687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2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41977319"/>
      </p:ext>
    </p:extLst>
  </p:cSld>
  <p:clrMapOvr>
    <a:masterClrMapping/>
  </p:clrMapOvr>
</p:sld>
</file>

<file path=ppt/slides/slide19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682" name="Title 1"/>
          <p:cNvSpPr txBox="1">
            <a:spLocks/>
          </p:cNvSpPr>
          <p:nvPr/>
        </p:nvSpPr>
        <p:spPr bwMode="auto">
          <a:xfrm>
            <a:off x="0" y="3805518"/>
            <a:ext cx="9144000" cy="5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(18 : 24-19 : 6 )</a:t>
            </a:r>
          </a:p>
        </p:txBody>
      </p:sp>
      <p:sp>
        <p:nvSpPr>
          <p:cNvPr id="45568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يُوجدُ يهوديٌ اسمه أبولوس إسكندري الجـِنس رجلٌ فصيحٌ قدُمَ إلى أفسسَ مُقتدرٌ في الكتبِ . هذا كان  تلميذاً لطريقةِ الربِّ و كانَ و هوَ حارٌ بالروحِ يَتكلمُ و يُعلمُ بتدقيقٍ ما يَختصُ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بيسوعَ عارفاً مَعمودية يوحنا فقط . و ابتدأ أبولوس يُجاهر في المجمعِ . فلما سَمِعهُ بريسكلا و أكيلا قبلاه إليهما و عَلمَاه طريقَ اللهِ بأكثرِ تدقيقٍ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B4BDC4-E7CB-49CE-A1E8-6112CF2FC19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إذ كانَ يُريدُ أن ينطلقَ إلى إخائية حضوا الاخوة و كتبوا للتلاميذِ أنْ يَقبلوه . فلما جاءَ هذا نفعَ المُؤمنينَ كثيراً بالنعمةِ . لأنه كانَ يُفحمُ اليهودَ باشتدادٍ جهراً مُبيناً لهم من الكتبِ أنَّ المسيحَ هوَ يسوعُ . فحدث أن كان أبولوس في كورنثوس أنَّ بولسَ بعدما اجتاز في النواحِي العاليةِ لكي يأتي إلى أفسس وَجدَ تلاميذاً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5840195"/>
      </p:ext>
    </p:extLst>
  </p:cSld>
  <p:clrMapOvr>
    <a:masterClrMapping/>
  </p:clrMapOvr>
</p:sld>
</file>

<file path=ppt/slides/slide19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FD6204-2396-4DBA-B99C-D011F8F7C025}"/>
              </a:ext>
            </a:extLst>
          </p:cNvPr>
          <p:cNvSpPr txBox="1"/>
          <p:nvPr/>
        </p:nvSpPr>
        <p:spPr>
          <a:xfrm>
            <a:off x="-107576" y="4345206"/>
            <a:ext cx="9251576"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لهم هل قبلتم الروحَ القدسَ لما آمنتم. قالوا لهُ ولا سمِعنا أنهُ يُوجدُ روحٌ قدسٌ . فقالَ لهم فبماذا اعتمدتمْ . فقالوا بمعموديةِ يوحنا . فقالَ بولسُ أنَّ يوحنا عَمَّدَ الشعبَ بمعموديةِ التوبةِ قائلاً أن يؤمنوا بالذي يأتي بَعدَهُ أي بيسوعَ فلما سَمِعوا اعتمدوا باسمِ الربِّ يسوعَ . و لما وَضعَ بولسُ يَدهُ عليهم حلَّ الروحُ القدسُ عليهم . فطفقوا يَنطقونَ بألسنةٍ و يتنبأونَ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80948506"/>
      </p:ext>
    </p:extLst>
  </p:cSld>
  <p:clrMapOvr>
    <a:masterClrMapping/>
  </p:clrMapOvr>
</p:sld>
</file>

<file path=ppt/slides/slide1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9"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( 115 : 3 )</a:t>
            </a:r>
          </a:p>
        </p:txBody>
      </p:sp>
      <p:sp>
        <p:nvSpPr>
          <p:cNvPr id="178181" name="Content Placeholder 3"/>
          <p:cNvSpPr txBox="1">
            <a:spLocks/>
          </p:cNvSpPr>
          <p:nvPr/>
        </p:nvSpPr>
        <p:spPr bwMode="auto">
          <a:xfrm>
            <a:off x="0" y="4347180"/>
            <a:ext cx="9144000"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7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كريم أمام الرب . موت قديسيه . يا رب أنا عبدك . و ابن أمتك . </a:t>
            </a:r>
          </a:p>
        </p:txBody>
      </p:sp>
    </p:spTree>
  </p:cSld>
  <p:clrMapOvr>
    <a:masterClrMapping/>
  </p:clrMapOvr>
  <p:transition spd="slow"/>
</p:sld>
</file>

<file path=ppt/slides/slide19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itle 1"/>
          <p:cNvSpPr>
            <a:spLocks noGrp="1"/>
          </p:cNvSpPr>
          <p:nvPr>
            <p:ph type="title"/>
          </p:nvPr>
        </p:nvSpPr>
        <p:spPr bwMode="auto">
          <a:xfrm>
            <a:off x="0" y="3724834"/>
            <a:ext cx="9144000" cy="6203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مار لوقا البشير ( 16 : 1-12 )</a:t>
            </a:r>
            <a:endParaRPr lang="en-US" sz="3800" dirty="0"/>
          </a:p>
        </p:txBody>
      </p:sp>
      <p:sp>
        <p:nvSpPr>
          <p:cNvPr id="180228"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قالَ أيضاً لتلاميذِهِ كانَ إنسانٌ غنيٌ لهُ وكيلٌ فوُشي بهِ إليهِ بأنهُ يُبذرُ أموالهُ . فدعاهُ و قالَ لهُ ما هذا الذي اسمَعَهُ عنكَ . اعطنِي حسابَ الوكالةِ . لأنكَ لا تكونُ وكيلاً بعدُ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فقالَ الوكيلُ في نفسِهِ ماذا أفعلُ . سيدِي يأخذ منِّي الوكالة . و لستُ أستطيعُ أنْ أنقـُبَ واستحِى آنْ اسألَ صدقة . قد علمتُ ماذا أصنعُ حتى إذا عُزلتُ عن الوكالةِ يقبلوني في بيوتِهِم.</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AEB108-8655-40BC-A68E-C598AFE6FEE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فدعا كلَّ واحدٍ من مَديوني سيدِهِ . و قالَ للأولِ كمْ عليكَ لسِّيدِي . أما هوَ فقالَ مئة قفيزِ (بثّ) زيتٍ . فقالَ خـُذ صككَ و اجلسْ عاجلاً و اكتبْ خمسينَ . ثم قالَ لآخرٍ كمْ عليكَ . فقالَ مئة كرِّ قمحٍ . فقالَ لهُ خُذ صكَّكَ و اكتبْ ثمانينَ . فمدحَ السيدُ وكيلَ الظلمِ إذ بحكمةٍ صَنعَ . لأنَّ أبناءَ هذا الدهرِ أحكَمَ من أبناءِ النورِ في جيلِهم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41677495"/>
      </p:ext>
    </p:extLst>
  </p:cSld>
  <p:clrMapOvr>
    <a:masterClrMapping/>
  </p:clrMapOvr>
</p:sld>
</file>

<file path=ppt/slides/slide19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1ABE65-79DE-4A74-A780-F6E761CFDF3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أنا أقولُ لكم اصنعوا لكُمْ أصدقاءَ بمالِ الظلمِ حتى إذا فـُنيتـُم يَقبلونكُمْ في المظالِ الأبديةِ . الأمينُ في القليلِ يكونُ أميناً أيضاً في الكثيرِ . و الظالمُ في القليلِ ظالمٌ أيضاً في الكثيرِ . فإنْ لم تكونوا أمناءَ في مالِ الظلمِ فمنْ يأتمنكُمْ على الحقِّ . و إنْ لم تكونوا أمناءَ في ما هو للغيرِ فمَن يُعطِيكُم ما هو لكُم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42522280"/>
      </p:ext>
    </p:extLst>
  </p:cSld>
  <p:clrMapOvr>
    <a:masterClrMapping/>
  </p:clrMapOvr>
</p:sld>
</file>

<file path=ppt/slides/slide1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494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38835" y="1"/>
            <a:ext cx="1438835" cy="806824"/>
          </a:xfrm>
        </p:spPr>
        <p:txBody>
          <a:bodyPr/>
          <a:lstStyle/>
          <a:p>
            <a:pPr algn="ctr" rtl="1"/>
            <a:r>
              <a:rPr lang="ar-EG" sz="4400" b="1" u="sng" dirty="0">
                <a:solidFill>
                  <a:srgbClr val="FFC000"/>
                </a:solidFill>
              </a:rPr>
              <a:t>5 نسئ</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695117"/>
      </p:ext>
    </p:extLst>
  </p:cSld>
  <p:clrMapOvr>
    <a:masterClrMapping/>
  </p:clrMapOvr>
</p:sld>
</file>

<file path=ppt/slides/slide1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4762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927299"/>
      </p:ext>
    </p:extLst>
  </p:cSld>
  <p:clrMapOvr>
    <a:masterClrMapping/>
  </p:clrMapOvr>
</p:sld>
</file>

<file path=ppt/slides/slide19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6 نسى</a:t>
            </a:r>
            <a:endParaRPr lang="en-US"/>
          </a:p>
        </p:txBody>
      </p:sp>
      <p:sp>
        <p:nvSpPr>
          <p:cNvPr id="475139" name="Title 1"/>
          <p:cNvSpPr txBox="1">
            <a:spLocks/>
          </p:cNvSpPr>
          <p:nvPr/>
        </p:nvSpPr>
        <p:spPr bwMode="auto">
          <a:xfrm>
            <a:off x="0" y="3713194"/>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أهل كولوسي ( 3 : 8 - 17 )</a:t>
            </a:r>
          </a:p>
        </p:txBody>
      </p:sp>
      <p:sp>
        <p:nvSpPr>
          <p:cNvPr id="475140"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الآن فاطرحوا عنكم أنتم أيضاً كل شيءٍ الغضب السخط الخبث التجديف والكلام القبيح لا يخرج من أفواهكم . لا تكذبوا بعضكم على بعض خالعين الإنسان العتيق مع أعماله . و لبستم الإنسان الجديد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يتجددُ للمعرفةِ حسب صورة خالقه . حيث ليس يوناني و يهودي . ختان و غرلة بربري سكيثي عبد وحر بل المسيح في كل شيء لكل إنسان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2CB364-A078-4FCB-A7CC-67D0D63197F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فالبسوا كمختاري الله القديسين والمحبوبين أحشاء رأفات و لطفاً و تواضعاً و وداعة و طول آناة . محتملين بعضكم بعضاً و مُسامحين بعضكم بعضاً إن كان لأحدٍ على أحدٍ شكوى . كما غفر لكم المسيح هكذا أنتم أيضاً . و فوق كل هذا المحبة التي هي رباط الكمال . وليثبت في قلوبكم سلام المسيح هذا الذي إليه دعيتم في جسد واحد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25546885"/>
      </p:ext>
    </p:extLst>
  </p:cSld>
  <p:clrMapOvr>
    <a:masterClrMapping/>
  </p:clrMapOvr>
</p:sld>
</file>

<file path=ppt/slides/slide19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7CB1A-3914-455B-9B65-712B06BE4AFF}"/>
              </a:ext>
            </a:extLst>
          </p:cNvPr>
          <p:cNvSpPr txBox="1"/>
          <p:nvPr/>
        </p:nvSpPr>
        <p:spPr>
          <a:xfrm>
            <a:off x="1" y="4506571"/>
            <a:ext cx="9144000"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كونوا شاكرين لتسكن فيكم كلمة الرب بغنى وأنتم بكل حكمة معلمون و منذرون بعضكم بعضا بمزامير و تسابيح و أغاني روحية . مسبحين الله في قلوبكم بشكر و كل ما تعلمون بقول أو فعل فاعملوا كل شيء باسم ربنا يسوع المسيح شاكرين الله الآب بواسطته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45450867"/>
      </p:ext>
    </p:extLst>
  </p:cSld>
  <p:clrMapOvr>
    <a:masterClrMapping/>
  </p:clrMapOvr>
</p:sld>
</file>

<file path=ppt/slides/slide1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9234" name="Title 1"/>
          <p:cNvSpPr txBox="1">
            <a:spLocks/>
          </p:cNvSpPr>
          <p:nvPr/>
        </p:nvSpPr>
        <p:spPr bwMode="auto">
          <a:xfrm>
            <a:off x="0" y="3657600"/>
            <a:ext cx="9144000" cy="68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( 5 : 16 ـ 20 )</a:t>
            </a:r>
          </a:p>
        </p:txBody>
      </p:sp>
      <p:sp>
        <p:nvSpPr>
          <p:cNvPr id="47923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اعترفوا بخطاياكم على بعضكم لبعض . و صلوا بعضكم على بعض لكيما تشفوا . و صلاة البار فيها قوة عظيمة فعالة . كان إيلياس إنساناً تحت الآلام مثلنا و صلى صلاة كي لا تمطر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السماء فلم تمطر على الأرض ثلاث سنين و ستة أشهر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D88715-554A-4875-ABA1-17819916FCD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صلى أيضاً فأعطت السماء المطر و الأرض انبتت ثمرها. يا اخوتي إذا ضل واحد منكم عن سبيل الحق و رده واحد فليعلم أن من يرد الخاطئ عن طريق ضلالته فإنه يخلص نفسه من الموت و يستر خطايا كثيرة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24541008"/>
      </p:ext>
    </p:extLst>
  </p:cSld>
  <p:clrMapOvr>
    <a:masterClrMapping/>
  </p:clrMapOvr>
</p:sld>
</file>

<file path=ppt/slides/slide1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Title 1"/>
          <p:cNvSpPr txBox="1">
            <a:spLocks/>
          </p:cNvSpPr>
          <p:nvPr/>
        </p:nvSpPr>
        <p:spPr bwMode="auto">
          <a:xfrm>
            <a:off x="0" y="3792071"/>
            <a:ext cx="9144000" cy="60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( 11 : 12 ـ 18 )</a:t>
            </a:r>
          </a:p>
        </p:txBody>
      </p:sp>
      <p:sp>
        <p:nvSpPr>
          <p:cNvPr id="483331" name="Content Placeholder 3"/>
          <p:cNvSpPr txBox="1">
            <a:spLocks/>
          </p:cNvSpPr>
          <p:nvPr/>
        </p:nvSpPr>
        <p:spPr bwMode="auto">
          <a:xfrm>
            <a:off x="-107577" y="4345206"/>
            <a:ext cx="929191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جاء أيضاً معي هؤلاء الأخوة الستة . فدخلنا إلى بيت الرجل فأخبرنا كيف رأى الملاك في بيته قائماً و قائلاً له أرسل إلى يافا و استدع سمعان الذي يدعى بطرس و هذا يكلمك بكلام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به تخلص أنت و كل بيتك . فلما ابتدأت أتكلم حل الروح القدس عليهم كما حل علينا نحن أيضاً في البداءة . فتذكرت كلام الرب كيف قال أن يوحنا عمد بماء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44C8C5-DACB-483E-A736-A80A055CBA96}"/>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أنتم فسيعمدونكم بالروح القدس . فإن كان الله قد أعطاهم الموهبة كما لنا أيضا بالسوية و مؤمنين بالرب يسوع مثلنا أيضاً. فمن أنا حتى أمنع الله . فلما سمعوا ذلك و كانوا يمجدون الله قائلين : إذا أعطى الله الأمم التوبة أيضا للحياة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39467113"/>
      </p:ext>
    </p:extLst>
  </p:cSld>
  <p:clrMapOvr>
    <a:masterClrMapping/>
  </p:clrMapOvr>
</p:sld>
</file>

<file path=ppt/slides/slide1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3" name="Title 1"/>
          <p:cNvSpPr txBox="1">
            <a:spLocks/>
          </p:cNvSpPr>
          <p:nvPr/>
        </p:nvSpPr>
        <p:spPr bwMode="auto">
          <a:xfrm>
            <a:off x="0" y="3711388"/>
            <a:ext cx="9144000" cy="6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( 118 : 73 ، 74 )</a:t>
            </a:r>
          </a:p>
        </p:txBody>
      </p:sp>
      <p:sp>
        <p:nvSpPr>
          <p:cNvPr id="189445"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محبوب هو اسمك يا رب . فهو طول النهار تلاوتي . علمني وصاياك أفضل من أعدائي . لأنها ثابتة لي إلى الأبد .  </a:t>
            </a:r>
          </a:p>
        </p:txBody>
      </p:sp>
    </p:spTree>
  </p:cSld>
  <p:clrMapOvr>
    <a:masterClrMapping/>
  </p:clrMapOvr>
  <p:transition spd="slow"/>
</p:sld>
</file>

<file path=ppt/slides/slide1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490" name="Title 1"/>
          <p:cNvSpPr>
            <a:spLocks noGrp="1"/>
          </p:cNvSpPr>
          <p:nvPr>
            <p:ph type="title"/>
          </p:nvPr>
        </p:nvSpPr>
        <p:spPr bwMode="auto">
          <a:xfrm>
            <a:off x="-40341" y="3580031"/>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100" dirty="0"/>
              <a:t>الإنجيل من بشارة معلمنا يوحنا البشير ( 2 : 1 ـ 11 )</a:t>
            </a:r>
            <a:endParaRPr lang="en-US" sz="4100" dirty="0"/>
          </a:p>
        </p:txBody>
      </p:sp>
      <p:sp>
        <p:nvSpPr>
          <p:cNvPr id="191492" name="Content Placeholder 3"/>
          <p:cNvSpPr txBox="1">
            <a:spLocks/>
          </p:cNvSpPr>
          <p:nvPr/>
        </p:nvSpPr>
        <p:spPr bwMode="auto">
          <a:xfrm>
            <a:off x="-161365" y="4345206"/>
            <a:ext cx="930536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اليوم الثالث كان عرس في قانا الجليل و كانت أم يسوع هناك. و دعي يسوع و تلاميذه إلى العرس . و لما فرغت الخمر قالت أم يسوع له ليس لهم خمر. فقال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لها يسوع مالي و لك يا امرأة. لم تأت ساعتي بعد. قالت أمه للخدام مهما قال لكم فإفعلوه. و كانت ستة أجران من حجر مصنوعة هناك حسب تطهير اليهود يسع كل واحد مطرين أو ثلاثة.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964379-EBCC-45D8-AD9B-CF7FEB728B59}"/>
              </a:ext>
            </a:extLst>
          </p:cNvPr>
          <p:cNvSpPr txBox="1"/>
          <p:nvPr/>
        </p:nvSpPr>
        <p:spPr>
          <a:xfrm>
            <a:off x="-121024" y="4345206"/>
            <a:ext cx="926502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قال لهم يسوع املأوا الأجران ماء . فملئوها إلى فوق . ثم قال لهم استقوا الآن و قدموا إلى رئيس المتكأ . فقدموا . فلما ذاقَ رئيسُ المتكأ الماء المتحول خمراً و لم يكن يعلم من أين هي . لكن الخدام الذينَ كانوا قد استقوا الماء كانوا يعلمون دعا رئيس المتكأ العريس و قالَ لهُ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0495554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6" cy="806824"/>
          </a:xfrm>
        </p:spPr>
        <p:txBody>
          <a:bodyPr/>
          <a:lstStyle/>
          <a:p>
            <a:pPr algn="ctr" rtl="1"/>
            <a:r>
              <a:rPr lang="ar-EG" sz="4400" b="1" u="sng" dirty="0">
                <a:solidFill>
                  <a:srgbClr val="FFC000"/>
                </a:solidFill>
              </a:rPr>
              <a:t>3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241779"/>
      </p:ext>
    </p:extLst>
  </p:cSld>
  <p:clrMapOvr>
    <a:masterClrMapping/>
  </p:clrMapOvr>
</p:sld>
</file>

<file path=ppt/slides/slide1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7038C1-D91A-4151-BEE1-598A8ADF644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إنسان إنما يضع الخمر الجيد أولاً . و إذا سكروا فحينئذٍ يُقدمُ الدونُ . أما أنت فقد أبقيت الخمر الجيدة إلى الآن . هذه هي الآية الأولى التي فعلها يسوع في قانا الجليل و أظهر مجده فآمن به تلاميذه.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0780168"/>
      </p:ext>
    </p:extLst>
  </p:cSld>
  <p:clrMapOvr>
    <a:masterClrMapping/>
  </p:clrMapOvr>
</p:sld>
</file>

<file path=ppt/slides/slide1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0904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4">
            <a:extLst>
              <a:ext uri="{FF2B5EF4-FFF2-40B4-BE49-F238E27FC236}">
                <a16:creationId xmlns:a16="http://schemas.microsoft.com/office/drawing/2014/main" id="{41C05D9D-5DD3-4F64-B1BC-E9183F5815D2}"/>
              </a:ext>
            </a:extLst>
          </p:cNvPr>
          <p:cNvGraphicFramePr>
            <a:graphicFrameLocks noGrp="1"/>
          </p:cNvGraphicFramePr>
          <p:nvPr>
            <p:extLst>
              <p:ext uri="{D42A27DB-BD31-4B8C-83A1-F6EECF244321}">
                <p14:modId xmlns:p14="http://schemas.microsoft.com/office/powerpoint/2010/main" val="1004303437"/>
              </p:ext>
            </p:extLst>
          </p:nvPr>
        </p:nvGraphicFramePr>
        <p:xfrm>
          <a:off x="3145614" y="5231237"/>
          <a:ext cx="2897370" cy="779332"/>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50412">
                <a:tc gridSpan="6">
                  <a:txBody>
                    <a:bodyPr/>
                    <a:lstStyle/>
                    <a:p>
                      <a:pPr algn="ctr" rtl="1"/>
                      <a:r>
                        <a:rPr lang="ar-EG" sz="2000" b="1" i="0" u="none" dirty="0"/>
                        <a:t>النسي</a:t>
                      </a:r>
                      <a:endParaRPr lang="en-GB" sz="2000" b="1" i="0" u="none"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83092">
                <a:tc>
                  <a:txBody>
                    <a:bodyPr/>
                    <a:lstStyle/>
                    <a:p>
                      <a:pPr algn="ctr" rtl="1"/>
                      <a:endParaRPr lang="en-GB" sz="1650" b="1" dirty="0"/>
                    </a:p>
                  </a:txBody>
                  <a:tcPr/>
                </a:tc>
                <a:tc>
                  <a:txBody>
                    <a:bodyPr/>
                    <a:lstStyle/>
                    <a:p>
                      <a:pPr algn="ctr" rtl="1"/>
                      <a:endParaRPr lang="en-GB" sz="1650" b="1" dirty="0"/>
                    </a:p>
                  </a:txBody>
                  <a:tcPr/>
                </a:tc>
                <a:tc>
                  <a:txBody>
                    <a:bodyPr/>
                    <a:lstStyle/>
                    <a:p>
                      <a:pPr algn="ctr" rtl="1"/>
                      <a:endParaRPr lang="en-GB" sz="1650" b="1" dirty="0"/>
                    </a:p>
                  </a:txBody>
                  <a:tcPr/>
                </a:tc>
                <a:tc>
                  <a:txBody>
                    <a:bodyPr/>
                    <a:lstStyle/>
                    <a:p>
                      <a:pPr algn="ctr" rtl="1"/>
                      <a:endParaRPr lang="en-GB" sz="1650" b="1" dirty="0"/>
                    </a:p>
                  </a:txBody>
                  <a:tcPr/>
                </a:tc>
                <a:tc>
                  <a:txBody>
                    <a:bodyPr/>
                    <a:lstStyle/>
                    <a:p>
                      <a:pPr algn="ctr" rtl="1"/>
                      <a:endParaRPr lang="en-GB" sz="1650" b="1" dirty="0"/>
                    </a:p>
                  </a:txBody>
                  <a:tcPr/>
                </a:tc>
                <a:tc>
                  <a:txBody>
                    <a:bodyPr/>
                    <a:lstStyle/>
                    <a:p>
                      <a:pPr algn="ctr" rtl="1"/>
                      <a:endParaRPr lang="en-GB" sz="1650" b="1" dirty="0"/>
                    </a:p>
                  </a:txBody>
                  <a:tcPr/>
                </a:tc>
                <a:extLst>
                  <a:ext uri="{0D108BD9-81ED-4DB2-BD59-A6C34878D82A}">
                    <a16:rowId xmlns:a16="http://schemas.microsoft.com/office/drawing/2014/main" val="3052246067"/>
                  </a:ext>
                </a:extLst>
              </a:tr>
            </a:tbl>
          </a:graphicData>
        </a:graphic>
      </p:graphicFrame>
      <p:graphicFrame>
        <p:nvGraphicFramePr>
          <p:cNvPr id="9" name="Table 4">
            <a:extLst>
              <a:ext uri="{FF2B5EF4-FFF2-40B4-BE49-F238E27FC236}">
                <a16:creationId xmlns:a16="http://schemas.microsoft.com/office/drawing/2014/main" id="{A23EEA87-A986-48A5-B938-A719FF837009}"/>
              </a:ext>
            </a:extLst>
          </p:cNvPr>
          <p:cNvGraphicFramePr>
            <a:graphicFrameLocks noGrp="1"/>
          </p:cNvGraphicFramePr>
          <p:nvPr>
            <p:extLst>
              <p:ext uri="{D42A27DB-BD31-4B8C-83A1-F6EECF244321}">
                <p14:modId xmlns:p14="http://schemas.microsoft.com/office/powerpoint/2010/main" val="3239548286"/>
              </p:ext>
            </p:extLst>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برمهات</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0" name="Rectangle 9">
            <a:hlinkClick r:id="rId2" action="ppaction://hlinksldjump"/>
            <a:extLst>
              <a:ext uri="{FF2B5EF4-FFF2-40B4-BE49-F238E27FC236}">
                <a16:creationId xmlns:a16="http://schemas.microsoft.com/office/drawing/2014/main" id="{49DED141-819C-45AB-BC6A-B1580D49ED9A}"/>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 name="Rectangle 10">
            <a:hlinkClick r:id="rId3" action="ppaction://hlinksldjump"/>
            <a:extLst>
              <a:ext uri="{FF2B5EF4-FFF2-40B4-BE49-F238E27FC236}">
                <a16:creationId xmlns:a16="http://schemas.microsoft.com/office/drawing/2014/main" id="{E890C7CD-6DA9-4C22-A477-C9E3CFA8ABBD}"/>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 name="Rectangle 11">
            <a:hlinkClick r:id="rId4" action="ppaction://hlinksldjump"/>
            <a:extLst>
              <a:ext uri="{FF2B5EF4-FFF2-40B4-BE49-F238E27FC236}">
                <a16:creationId xmlns:a16="http://schemas.microsoft.com/office/drawing/2014/main" id="{2D9CD9EB-51B3-46CD-9959-E41FA182B3F7}"/>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12">
            <a:hlinkClick r:id="rId5" action="ppaction://hlinksldjump"/>
            <a:extLst>
              <a:ext uri="{FF2B5EF4-FFF2-40B4-BE49-F238E27FC236}">
                <a16:creationId xmlns:a16="http://schemas.microsoft.com/office/drawing/2014/main" id="{AEC59638-A0E6-4B18-9C19-E913781DF01F}"/>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 name="Rectangle 13">
            <a:hlinkClick r:id="rId6" action="ppaction://hlinksldjump"/>
            <a:extLst>
              <a:ext uri="{FF2B5EF4-FFF2-40B4-BE49-F238E27FC236}">
                <a16:creationId xmlns:a16="http://schemas.microsoft.com/office/drawing/2014/main" id="{E3BE3E76-FA51-4FD3-BD66-722D4514AD9C}"/>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7" action="ppaction://hlinksldjump"/>
            <a:extLst>
              <a:ext uri="{FF2B5EF4-FFF2-40B4-BE49-F238E27FC236}">
                <a16:creationId xmlns:a16="http://schemas.microsoft.com/office/drawing/2014/main" id="{14A1A7EA-63B4-469C-921F-481C0392D63A}"/>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 name="Rectangle 22">
            <a:hlinkClick r:id="rId8" action="ppaction://hlinksldjump"/>
            <a:extLst>
              <a:ext uri="{FF2B5EF4-FFF2-40B4-BE49-F238E27FC236}">
                <a16:creationId xmlns:a16="http://schemas.microsoft.com/office/drawing/2014/main" id="{6D9B065F-2499-4E02-AD44-15FC67868719}"/>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4" name="Rectangle 23">
            <a:hlinkClick r:id="rId3" action="ppaction://hlinksldjump"/>
            <a:extLst>
              <a:ext uri="{FF2B5EF4-FFF2-40B4-BE49-F238E27FC236}">
                <a16:creationId xmlns:a16="http://schemas.microsoft.com/office/drawing/2014/main" id="{BC497EB7-CA84-4BCC-815B-E4F711B7F047}"/>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 name="Rectangle 24">
            <a:hlinkClick r:id="rId9" action="ppaction://hlinksldjump"/>
            <a:extLst>
              <a:ext uri="{FF2B5EF4-FFF2-40B4-BE49-F238E27FC236}">
                <a16:creationId xmlns:a16="http://schemas.microsoft.com/office/drawing/2014/main" id="{1338A37E-A802-467C-8EF2-B348D6B9F442}"/>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 name="Rectangle 25">
            <a:hlinkClick r:id="rId10" action="ppaction://hlinksldjump"/>
            <a:extLst>
              <a:ext uri="{FF2B5EF4-FFF2-40B4-BE49-F238E27FC236}">
                <a16:creationId xmlns:a16="http://schemas.microsoft.com/office/drawing/2014/main" id="{8D29B11B-CA7C-48CF-84CC-863D68CAD3BF}"/>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 name="Rectangle 26">
            <a:hlinkClick r:id="rId11" action="ppaction://hlinksldjump"/>
            <a:extLst>
              <a:ext uri="{FF2B5EF4-FFF2-40B4-BE49-F238E27FC236}">
                <a16:creationId xmlns:a16="http://schemas.microsoft.com/office/drawing/2014/main" id="{522CC972-D273-4668-A76D-EE434BAFA38B}"/>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8" name="Rectangle 27">
            <a:hlinkClick r:id="rId11" action="ppaction://hlinksldjump"/>
            <a:extLst>
              <a:ext uri="{FF2B5EF4-FFF2-40B4-BE49-F238E27FC236}">
                <a16:creationId xmlns:a16="http://schemas.microsoft.com/office/drawing/2014/main" id="{546A35FF-1F0E-4A16-A335-DF316333B341}"/>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9" name="Rectangle 28">
            <a:hlinkClick r:id="rId11" action="ppaction://hlinksldjump"/>
            <a:extLst>
              <a:ext uri="{FF2B5EF4-FFF2-40B4-BE49-F238E27FC236}">
                <a16:creationId xmlns:a16="http://schemas.microsoft.com/office/drawing/2014/main" id="{46AE2FEB-4161-4E27-8C82-BB37E82901A6}"/>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0" name="Rectangle 29">
            <a:hlinkClick r:id="rId3" action="ppaction://hlinksldjump"/>
            <a:extLst>
              <a:ext uri="{FF2B5EF4-FFF2-40B4-BE49-F238E27FC236}">
                <a16:creationId xmlns:a16="http://schemas.microsoft.com/office/drawing/2014/main" id="{137D689E-C26A-41D0-BEDF-4078FC98303B}"/>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1" name="Rectangle 30">
            <a:hlinkClick r:id="rId4" action="ppaction://hlinksldjump"/>
            <a:extLst>
              <a:ext uri="{FF2B5EF4-FFF2-40B4-BE49-F238E27FC236}">
                <a16:creationId xmlns:a16="http://schemas.microsoft.com/office/drawing/2014/main" id="{62E7135D-D9FD-4318-B84C-45FDCFD35D89}"/>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2" name="Rectangle 31">
            <a:hlinkClick r:id="rId11" action="ppaction://hlinksldjump"/>
            <a:extLst>
              <a:ext uri="{FF2B5EF4-FFF2-40B4-BE49-F238E27FC236}">
                <a16:creationId xmlns:a16="http://schemas.microsoft.com/office/drawing/2014/main" id="{6D3F5FF8-4421-486D-8A50-BDD0F0545CC4}"/>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3" name="Rectangle 32">
            <a:hlinkClick r:id="rId11" action="ppaction://hlinksldjump"/>
            <a:extLst>
              <a:ext uri="{FF2B5EF4-FFF2-40B4-BE49-F238E27FC236}">
                <a16:creationId xmlns:a16="http://schemas.microsoft.com/office/drawing/2014/main" id="{035C753E-5EDD-48FE-862C-DF7DCB4C4696}"/>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4" name="Rectangle 33">
            <a:hlinkClick r:id="rId11" action="ppaction://hlinksldjump"/>
            <a:extLst>
              <a:ext uri="{FF2B5EF4-FFF2-40B4-BE49-F238E27FC236}">
                <a16:creationId xmlns:a16="http://schemas.microsoft.com/office/drawing/2014/main" id="{EAFC7812-5AE7-4819-83FD-FEEE57A15967}"/>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5" name="Rectangle 34">
            <a:hlinkClick r:id="rId11" action="ppaction://hlinksldjump"/>
            <a:extLst>
              <a:ext uri="{FF2B5EF4-FFF2-40B4-BE49-F238E27FC236}">
                <a16:creationId xmlns:a16="http://schemas.microsoft.com/office/drawing/2014/main" id="{0752A088-C799-4C1F-9ACD-6C3195DA3899}"/>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6" name="Rectangle 35">
            <a:hlinkClick r:id="rId3" action="ppaction://hlinksldjump"/>
            <a:extLst>
              <a:ext uri="{FF2B5EF4-FFF2-40B4-BE49-F238E27FC236}">
                <a16:creationId xmlns:a16="http://schemas.microsoft.com/office/drawing/2014/main" id="{B701D05A-0A90-497D-969A-4B828DED517E}"/>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7" name="Rectangle 36">
            <a:hlinkClick r:id="rId4" action="ppaction://hlinksldjump"/>
            <a:extLst>
              <a:ext uri="{FF2B5EF4-FFF2-40B4-BE49-F238E27FC236}">
                <a16:creationId xmlns:a16="http://schemas.microsoft.com/office/drawing/2014/main" id="{78D9C544-6E9B-43FF-9705-44534325ADA5}"/>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8" name="Rectangle 37">
            <a:hlinkClick r:id="rId11" action="ppaction://hlinksldjump"/>
            <a:extLst>
              <a:ext uri="{FF2B5EF4-FFF2-40B4-BE49-F238E27FC236}">
                <a16:creationId xmlns:a16="http://schemas.microsoft.com/office/drawing/2014/main" id="{D4082267-4090-44C2-8E27-B44E454AD8C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9" name="Rectangle 38">
            <a:hlinkClick r:id="rId11" action="ppaction://hlinksldjump"/>
            <a:extLst>
              <a:ext uri="{FF2B5EF4-FFF2-40B4-BE49-F238E27FC236}">
                <a16:creationId xmlns:a16="http://schemas.microsoft.com/office/drawing/2014/main" id="{717CB533-DA93-46D7-A09E-9959943C86A6}"/>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0" name="Rectangle 39">
            <a:hlinkClick r:id="rId11" action="ppaction://hlinksldjump"/>
            <a:extLst>
              <a:ext uri="{FF2B5EF4-FFF2-40B4-BE49-F238E27FC236}">
                <a16:creationId xmlns:a16="http://schemas.microsoft.com/office/drawing/2014/main" id="{17F261C4-DF43-4F03-B4F6-AE544813FE75}"/>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1" name="Rectangle 40">
            <a:hlinkClick r:id="rId11" action="ppaction://hlinksldjump"/>
            <a:extLst>
              <a:ext uri="{FF2B5EF4-FFF2-40B4-BE49-F238E27FC236}">
                <a16:creationId xmlns:a16="http://schemas.microsoft.com/office/drawing/2014/main" id="{6DAEB949-F721-4F90-A551-F867AA8875B1}"/>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2" name="Rectangle 41">
            <a:hlinkClick r:id="rId3" action="ppaction://hlinksldjump"/>
            <a:extLst>
              <a:ext uri="{FF2B5EF4-FFF2-40B4-BE49-F238E27FC236}">
                <a16:creationId xmlns:a16="http://schemas.microsoft.com/office/drawing/2014/main" id="{2CD40BB0-613A-4312-BA1E-EC4059AF011D}"/>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3" name="Rectangle 42">
            <a:hlinkClick r:id="rId4" action="ppaction://hlinksldjump"/>
            <a:extLst>
              <a:ext uri="{FF2B5EF4-FFF2-40B4-BE49-F238E27FC236}">
                <a16:creationId xmlns:a16="http://schemas.microsoft.com/office/drawing/2014/main" id="{0B9864B6-330A-402D-8898-37880015D3F3}"/>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4" name="Rectangle 43">
            <a:hlinkClick r:id="rId11" action="ppaction://hlinksldjump"/>
            <a:extLst>
              <a:ext uri="{FF2B5EF4-FFF2-40B4-BE49-F238E27FC236}">
                <a16:creationId xmlns:a16="http://schemas.microsoft.com/office/drawing/2014/main" id="{0F7A4E65-D010-48A6-BCFC-0AC6518FE1F0}"/>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5" name="Rectangle 44">
            <a:hlinkClick r:id="rId12" action="ppaction://hlinksldjump"/>
            <a:extLst>
              <a:ext uri="{FF2B5EF4-FFF2-40B4-BE49-F238E27FC236}">
                <a16:creationId xmlns:a16="http://schemas.microsoft.com/office/drawing/2014/main" id="{92D68443-AFB4-4F5C-8FDD-6655D33E69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6" name="Rectangle 45">
            <a:hlinkClick r:id="rId11" action="ppaction://hlinksldjump"/>
            <a:extLst>
              <a:ext uri="{FF2B5EF4-FFF2-40B4-BE49-F238E27FC236}">
                <a16:creationId xmlns:a16="http://schemas.microsoft.com/office/drawing/2014/main" id="{D0761D47-9D4A-45C6-A060-CBF8A87A832E}"/>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47" name="Table 4">
            <a:extLst>
              <a:ext uri="{FF2B5EF4-FFF2-40B4-BE49-F238E27FC236}">
                <a16:creationId xmlns:a16="http://schemas.microsoft.com/office/drawing/2014/main" id="{B558C397-2DB5-4F8A-A680-4E911F8F47CB}"/>
              </a:ext>
            </a:extLst>
          </p:cNvPr>
          <p:cNvGraphicFramePr>
            <a:graphicFrameLocks noGrp="1"/>
          </p:cNvGraphicFramePr>
          <p:nvPr>
            <p:extLst>
              <p:ext uri="{D42A27DB-BD31-4B8C-83A1-F6EECF244321}">
                <p14:modId xmlns:p14="http://schemas.microsoft.com/office/powerpoint/2010/main" val="804594323"/>
              </p:ext>
            </p:extLst>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برمودة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48" name="Rectangle 47">
            <a:hlinkClick r:id="rId11" action="ppaction://hlinksldjump"/>
            <a:extLst>
              <a:ext uri="{FF2B5EF4-FFF2-40B4-BE49-F238E27FC236}">
                <a16:creationId xmlns:a16="http://schemas.microsoft.com/office/drawing/2014/main" id="{81040CCA-BBB7-45D3-81C0-AB609F47D203}"/>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49" name="Rectangle 48">
            <a:hlinkClick r:id="rId3" action="ppaction://hlinksldjump"/>
            <a:extLst>
              <a:ext uri="{FF2B5EF4-FFF2-40B4-BE49-F238E27FC236}">
                <a16:creationId xmlns:a16="http://schemas.microsoft.com/office/drawing/2014/main" id="{BF256B37-7580-4459-BC29-1D8A754F76B0}"/>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0" name="Rectangle 49">
            <a:hlinkClick r:id="rId4" action="ppaction://hlinksldjump"/>
            <a:extLst>
              <a:ext uri="{FF2B5EF4-FFF2-40B4-BE49-F238E27FC236}">
                <a16:creationId xmlns:a16="http://schemas.microsoft.com/office/drawing/2014/main" id="{D4148175-C2FE-4EC3-8A40-52927668A847}"/>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1" name="Rectangle 50">
            <a:hlinkClick r:id="rId11" action="ppaction://hlinksldjump"/>
            <a:extLst>
              <a:ext uri="{FF2B5EF4-FFF2-40B4-BE49-F238E27FC236}">
                <a16:creationId xmlns:a16="http://schemas.microsoft.com/office/drawing/2014/main" id="{A42959A7-DFDA-480F-A9B3-76525132FCC0}"/>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2" name="Rectangle 51">
            <a:hlinkClick r:id="rId11" action="ppaction://hlinksldjump"/>
            <a:extLst>
              <a:ext uri="{FF2B5EF4-FFF2-40B4-BE49-F238E27FC236}">
                <a16:creationId xmlns:a16="http://schemas.microsoft.com/office/drawing/2014/main" id="{80B4BE76-2E6D-4E56-A3BC-EBC67EC078BD}"/>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3" name="Rectangle 52">
            <a:hlinkClick r:id="rId11" action="ppaction://hlinksldjump"/>
            <a:extLst>
              <a:ext uri="{FF2B5EF4-FFF2-40B4-BE49-F238E27FC236}">
                <a16:creationId xmlns:a16="http://schemas.microsoft.com/office/drawing/2014/main" id="{2AFE1016-F925-4FCA-B06D-C97A03F1D8B1}"/>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4" name="Rectangle 53">
            <a:hlinkClick r:id="rId11" action="ppaction://hlinksldjump"/>
            <a:extLst>
              <a:ext uri="{FF2B5EF4-FFF2-40B4-BE49-F238E27FC236}">
                <a16:creationId xmlns:a16="http://schemas.microsoft.com/office/drawing/2014/main" id="{2192FC1F-1304-44CA-9508-CCEB68474F5D}"/>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5" name="Rectangle 54">
            <a:hlinkClick r:id="rId3" action="ppaction://hlinksldjump"/>
            <a:extLst>
              <a:ext uri="{FF2B5EF4-FFF2-40B4-BE49-F238E27FC236}">
                <a16:creationId xmlns:a16="http://schemas.microsoft.com/office/drawing/2014/main" id="{60B7C2F4-1644-4E3D-AA25-4B2BC17A7256}"/>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6" name="Rectangle 55">
            <a:hlinkClick r:id="rId4" action="ppaction://hlinksldjump"/>
            <a:extLst>
              <a:ext uri="{FF2B5EF4-FFF2-40B4-BE49-F238E27FC236}">
                <a16:creationId xmlns:a16="http://schemas.microsoft.com/office/drawing/2014/main" id="{AAF04CA3-2D84-410C-ADEC-684268A3E6AC}"/>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7" name="Rectangle 56">
            <a:hlinkClick r:id="rId11" action="ppaction://hlinksldjump"/>
            <a:extLst>
              <a:ext uri="{FF2B5EF4-FFF2-40B4-BE49-F238E27FC236}">
                <a16:creationId xmlns:a16="http://schemas.microsoft.com/office/drawing/2014/main" id="{07ADDA2C-99DA-4742-9E85-995673D33535}"/>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58" name="Rectangle 57">
            <a:hlinkClick r:id="rId11" action="ppaction://hlinksldjump"/>
            <a:extLst>
              <a:ext uri="{FF2B5EF4-FFF2-40B4-BE49-F238E27FC236}">
                <a16:creationId xmlns:a16="http://schemas.microsoft.com/office/drawing/2014/main" id="{DB14A468-DAC3-48F3-9534-E87853F72790}"/>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9" name="Rectangle 58">
            <a:hlinkClick r:id="rId11" action="ppaction://hlinksldjump"/>
            <a:extLst>
              <a:ext uri="{FF2B5EF4-FFF2-40B4-BE49-F238E27FC236}">
                <a16:creationId xmlns:a16="http://schemas.microsoft.com/office/drawing/2014/main" id="{4617BE6F-7513-4ACE-B6A6-3D228E0845FE}"/>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0" name="Rectangle 59">
            <a:hlinkClick r:id="rId11" action="ppaction://hlinksldjump"/>
            <a:extLst>
              <a:ext uri="{FF2B5EF4-FFF2-40B4-BE49-F238E27FC236}">
                <a16:creationId xmlns:a16="http://schemas.microsoft.com/office/drawing/2014/main" id="{2FA197AC-90AB-4F6C-B695-75A2C0E203A0}"/>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1" name="Rectangle 60">
            <a:hlinkClick r:id="rId3" action="ppaction://hlinksldjump"/>
            <a:extLst>
              <a:ext uri="{FF2B5EF4-FFF2-40B4-BE49-F238E27FC236}">
                <a16:creationId xmlns:a16="http://schemas.microsoft.com/office/drawing/2014/main" id="{72468E35-8D9D-4AA4-8D1B-5CA523D1F8B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2" name="Rectangle 61">
            <a:hlinkClick r:id="rId4" action="ppaction://hlinksldjump"/>
            <a:extLst>
              <a:ext uri="{FF2B5EF4-FFF2-40B4-BE49-F238E27FC236}">
                <a16:creationId xmlns:a16="http://schemas.microsoft.com/office/drawing/2014/main" id="{4CBFEB67-BA48-41DC-8B85-8AD220289F19}"/>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3" name="Rectangle 62">
            <a:hlinkClick r:id="rId11" action="ppaction://hlinksldjump"/>
            <a:extLst>
              <a:ext uri="{FF2B5EF4-FFF2-40B4-BE49-F238E27FC236}">
                <a16:creationId xmlns:a16="http://schemas.microsoft.com/office/drawing/2014/main" id="{C2AC223B-3D8D-4547-A62E-840E3E185616}"/>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4" name="Rectangle 63">
            <a:hlinkClick r:id="rId11" action="ppaction://hlinksldjump"/>
            <a:extLst>
              <a:ext uri="{FF2B5EF4-FFF2-40B4-BE49-F238E27FC236}">
                <a16:creationId xmlns:a16="http://schemas.microsoft.com/office/drawing/2014/main" id="{F73E3138-48EF-4594-A03B-8B7B13E69B30}"/>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5" name="Rectangle 64">
            <a:hlinkClick r:id="rId11" action="ppaction://hlinksldjump"/>
            <a:extLst>
              <a:ext uri="{FF2B5EF4-FFF2-40B4-BE49-F238E27FC236}">
                <a16:creationId xmlns:a16="http://schemas.microsoft.com/office/drawing/2014/main" id="{0D6C000B-92E1-4726-A8F3-FE953D92BD9B}"/>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6" name="Rectangle 65">
            <a:hlinkClick r:id="rId11" action="ppaction://hlinksldjump"/>
            <a:extLst>
              <a:ext uri="{FF2B5EF4-FFF2-40B4-BE49-F238E27FC236}">
                <a16:creationId xmlns:a16="http://schemas.microsoft.com/office/drawing/2014/main" id="{074B4BE8-398D-4946-B072-E9123BF182C0}"/>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7" name="Rectangle 66">
            <a:hlinkClick r:id="rId3" action="ppaction://hlinksldjump"/>
            <a:extLst>
              <a:ext uri="{FF2B5EF4-FFF2-40B4-BE49-F238E27FC236}">
                <a16:creationId xmlns:a16="http://schemas.microsoft.com/office/drawing/2014/main" id="{34D2EE76-E393-4333-A6AF-DACE1C2E456E}"/>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8" name="Rectangle 67">
            <a:hlinkClick r:id="rId4" action="ppaction://hlinksldjump"/>
            <a:extLst>
              <a:ext uri="{FF2B5EF4-FFF2-40B4-BE49-F238E27FC236}">
                <a16:creationId xmlns:a16="http://schemas.microsoft.com/office/drawing/2014/main" id="{AB976345-3925-4391-BFBA-BA4DACD28CD3}"/>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9" name="Rectangle 68">
            <a:hlinkClick r:id="rId11" action="ppaction://hlinksldjump"/>
            <a:extLst>
              <a:ext uri="{FF2B5EF4-FFF2-40B4-BE49-F238E27FC236}">
                <a16:creationId xmlns:a16="http://schemas.microsoft.com/office/drawing/2014/main" id="{D6285259-745E-45BF-A33D-097EC23678C0}"/>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0" name="Rectangle 69">
            <a:hlinkClick r:id="rId11" action="ppaction://hlinksldjump"/>
            <a:extLst>
              <a:ext uri="{FF2B5EF4-FFF2-40B4-BE49-F238E27FC236}">
                <a16:creationId xmlns:a16="http://schemas.microsoft.com/office/drawing/2014/main" id="{BF48EFBC-5DD2-46C6-98E7-C32DC64B32B6}"/>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1" name="Rectangle 70">
            <a:hlinkClick r:id="rId11" action="ppaction://hlinksldjump"/>
            <a:extLst>
              <a:ext uri="{FF2B5EF4-FFF2-40B4-BE49-F238E27FC236}">
                <a16:creationId xmlns:a16="http://schemas.microsoft.com/office/drawing/2014/main" id="{2502E7DF-4B5C-4207-9F37-D3F9FAA0A45C}"/>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2" name="Rectangle 71">
            <a:hlinkClick r:id="rId11" action="ppaction://hlinksldjump"/>
            <a:extLst>
              <a:ext uri="{FF2B5EF4-FFF2-40B4-BE49-F238E27FC236}">
                <a16:creationId xmlns:a16="http://schemas.microsoft.com/office/drawing/2014/main" id="{C6A31BD7-AC7B-4CCB-8365-D52E2AFA70B8}"/>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3" name="Rectangle 72">
            <a:hlinkClick r:id="rId3" action="ppaction://hlinksldjump"/>
            <a:extLst>
              <a:ext uri="{FF2B5EF4-FFF2-40B4-BE49-F238E27FC236}">
                <a16:creationId xmlns:a16="http://schemas.microsoft.com/office/drawing/2014/main" id="{F03576FC-22A2-4AA0-AC78-D9D0C8A3A1CF}"/>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4" name="Rectangle 73">
            <a:hlinkClick r:id="rId4" action="ppaction://hlinksldjump"/>
            <a:extLst>
              <a:ext uri="{FF2B5EF4-FFF2-40B4-BE49-F238E27FC236}">
                <a16:creationId xmlns:a16="http://schemas.microsoft.com/office/drawing/2014/main" id="{21DCB65A-06ED-400B-A8E0-498BA0370935}"/>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5" name="Rectangle 74">
            <a:hlinkClick r:id="rId11" action="ppaction://hlinksldjump"/>
            <a:extLst>
              <a:ext uri="{FF2B5EF4-FFF2-40B4-BE49-F238E27FC236}">
                <a16:creationId xmlns:a16="http://schemas.microsoft.com/office/drawing/2014/main" id="{6DD4ABFC-19E1-42A8-9453-D0517CCB7754}"/>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6" name="Rectangle 75">
            <a:hlinkClick r:id="rId11" action="ppaction://hlinksldjump"/>
            <a:extLst>
              <a:ext uri="{FF2B5EF4-FFF2-40B4-BE49-F238E27FC236}">
                <a16:creationId xmlns:a16="http://schemas.microsoft.com/office/drawing/2014/main" id="{DCACB540-CAC8-4180-9E7C-20E68043360E}"/>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7" name="Rectangle 76">
            <a:hlinkClick r:id="rId11" action="ppaction://hlinksldjump"/>
            <a:extLst>
              <a:ext uri="{FF2B5EF4-FFF2-40B4-BE49-F238E27FC236}">
                <a16:creationId xmlns:a16="http://schemas.microsoft.com/office/drawing/2014/main" id="{5582FE4B-CC7A-4B20-B24E-538BB56872F4}"/>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78" name="Table 4">
            <a:extLst>
              <a:ext uri="{FF2B5EF4-FFF2-40B4-BE49-F238E27FC236}">
                <a16:creationId xmlns:a16="http://schemas.microsoft.com/office/drawing/2014/main" id="{C620EA12-31B4-4A81-9CBB-2A96B3F9A266}"/>
              </a:ext>
            </a:extLst>
          </p:cNvPr>
          <p:cNvGraphicFramePr>
            <a:graphicFrameLocks noGrp="1"/>
          </p:cNvGraphicFramePr>
          <p:nvPr>
            <p:extLst>
              <p:ext uri="{D42A27DB-BD31-4B8C-83A1-F6EECF244321}">
                <p14:modId xmlns:p14="http://schemas.microsoft.com/office/powerpoint/2010/main" val="4232531801"/>
              </p:ext>
            </p:extLst>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بشنس</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79" name="Rectangle 78">
            <a:hlinkClick r:id="rId11" action="ppaction://hlinksldjump"/>
            <a:extLst>
              <a:ext uri="{FF2B5EF4-FFF2-40B4-BE49-F238E27FC236}">
                <a16:creationId xmlns:a16="http://schemas.microsoft.com/office/drawing/2014/main" id="{05B5C8BE-1ADF-4CBB-99C6-391B990DD3D8}"/>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0" name="Rectangle 79">
            <a:hlinkClick r:id="rId3" action="ppaction://hlinksldjump"/>
            <a:extLst>
              <a:ext uri="{FF2B5EF4-FFF2-40B4-BE49-F238E27FC236}">
                <a16:creationId xmlns:a16="http://schemas.microsoft.com/office/drawing/2014/main" id="{118E86BD-57CD-49C9-94A5-16FDDF61F33B}"/>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1" name="Rectangle 80">
            <a:hlinkClick r:id="rId13" action="ppaction://hlinksldjump"/>
            <a:extLst>
              <a:ext uri="{FF2B5EF4-FFF2-40B4-BE49-F238E27FC236}">
                <a16:creationId xmlns:a16="http://schemas.microsoft.com/office/drawing/2014/main" id="{0BA7F3FB-4FAA-4BD0-A1F9-53214B639F34}"/>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2" name="Rectangle 81">
            <a:hlinkClick r:id="rId11" action="ppaction://hlinksldjump"/>
            <a:extLst>
              <a:ext uri="{FF2B5EF4-FFF2-40B4-BE49-F238E27FC236}">
                <a16:creationId xmlns:a16="http://schemas.microsoft.com/office/drawing/2014/main" id="{88A76DB4-7807-4B78-B553-014A15956A09}"/>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3" name="Rectangle 82">
            <a:hlinkClick r:id="rId11" action="ppaction://hlinksldjump"/>
            <a:extLst>
              <a:ext uri="{FF2B5EF4-FFF2-40B4-BE49-F238E27FC236}">
                <a16:creationId xmlns:a16="http://schemas.microsoft.com/office/drawing/2014/main" id="{A5867ADD-4CB9-4194-A551-601D221B636B}"/>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4" name="Rectangle 83">
            <a:hlinkClick r:id="rId11" action="ppaction://hlinksldjump"/>
            <a:extLst>
              <a:ext uri="{FF2B5EF4-FFF2-40B4-BE49-F238E27FC236}">
                <a16:creationId xmlns:a16="http://schemas.microsoft.com/office/drawing/2014/main" id="{C0CCC20E-E1D8-4185-9CC0-07ADD54C0E37}"/>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5" name="Rectangle 84">
            <a:hlinkClick r:id="rId11" action="ppaction://hlinksldjump"/>
            <a:extLst>
              <a:ext uri="{FF2B5EF4-FFF2-40B4-BE49-F238E27FC236}">
                <a16:creationId xmlns:a16="http://schemas.microsoft.com/office/drawing/2014/main" id="{01051ECA-A34C-4C32-8932-FC399E6054AC}"/>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6" name="Rectangle 85">
            <a:hlinkClick r:id="rId3" action="ppaction://hlinksldjump"/>
            <a:extLst>
              <a:ext uri="{FF2B5EF4-FFF2-40B4-BE49-F238E27FC236}">
                <a16:creationId xmlns:a16="http://schemas.microsoft.com/office/drawing/2014/main" id="{279D108D-F16A-4E79-A294-D402E08BC1E3}"/>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7" name="Rectangle 86">
            <a:hlinkClick r:id="rId4" action="ppaction://hlinksldjump"/>
            <a:extLst>
              <a:ext uri="{FF2B5EF4-FFF2-40B4-BE49-F238E27FC236}">
                <a16:creationId xmlns:a16="http://schemas.microsoft.com/office/drawing/2014/main" id="{673B2C6D-DCA0-47BF-8962-E60BF00187D0}"/>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8" name="Rectangle 87">
            <a:hlinkClick r:id="rId11" action="ppaction://hlinksldjump"/>
            <a:extLst>
              <a:ext uri="{FF2B5EF4-FFF2-40B4-BE49-F238E27FC236}">
                <a16:creationId xmlns:a16="http://schemas.microsoft.com/office/drawing/2014/main" id="{0101E4E0-870D-416F-BB6F-532DAAB592C5}"/>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89" name="Rectangle 88">
            <a:hlinkClick r:id="rId11" action="ppaction://hlinksldjump"/>
            <a:extLst>
              <a:ext uri="{FF2B5EF4-FFF2-40B4-BE49-F238E27FC236}">
                <a16:creationId xmlns:a16="http://schemas.microsoft.com/office/drawing/2014/main" id="{02F6A5B6-D35B-4B51-9E7D-E555B8B75363}"/>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0" name="Rectangle 89">
            <a:hlinkClick r:id="rId11" action="ppaction://hlinksldjump"/>
            <a:extLst>
              <a:ext uri="{FF2B5EF4-FFF2-40B4-BE49-F238E27FC236}">
                <a16:creationId xmlns:a16="http://schemas.microsoft.com/office/drawing/2014/main" id="{7DDC55FD-6314-4C5D-9224-2FF2DAD6106D}"/>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1" name="Rectangle 90">
            <a:hlinkClick r:id="rId11" action="ppaction://hlinksldjump"/>
            <a:extLst>
              <a:ext uri="{FF2B5EF4-FFF2-40B4-BE49-F238E27FC236}">
                <a16:creationId xmlns:a16="http://schemas.microsoft.com/office/drawing/2014/main" id="{638572FD-43F2-4DB2-B708-5A010006E6A1}"/>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2" name="Rectangle 91">
            <a:hlinkClick r:id="rId3" action="ppaction://hlinksldjump"/>
            <a:extLst>
              <a:ext uri="{FF2B5EF4-FFF2-40B4-BE49-F238E27FC236}">
                <a16:creationId xmlns:a16="http://schemas.microsoft.com/office/drawing/2014/main" id="{A72264D7-68EA-4FBD-918C-38F1EB76AE70}"/>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3" name="Rectangle 92">
            <a:hlinkClick r:id="rId4" action="ppaction://hlinksldjump"/>
            <a:extLst>
              <a:ext uri="{FF2B5EF4-FFF2-40B4-BE49-F238E27FC236}">
                <a16:creationId xmlns:a16="http://schemas.microsoft.com/office/drawing/2014/main" id="{232BCA4D-222D-454E-A93F-D966100115AE}"/>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4" name="Rectangle 93">
            <a:hlinkClick r:id="rId11" action="ppaction://hlinksldjump"/>
            <a:extLst>
              <a:ext uri="{FF2B5EF4-FFF2-40B4-BE49-F238E27FC236}">
                <a16:creationId xmlns:a16="http://schemas.microsoft.com/office/drawing/2014/main" id="{DD5358B7-4FF6-4B90-83E8-2C57281F5542}"/>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5" name="Rectangle 94">
            <a:hlinkClick r:id="rId11" action="ppaction://hlinksldjump"/>
            <a:extLst>
              <a:ext uri="{FF2B5EF4-FFF2-40B4-BE49-F238E27FC236}">
                <a16:creationId xmlns:a16="http://schemas.microsoft.com/office/drawing/2014/main" id="{1E48E3BD-FC7F-4F05-90D7-6C7E7E4AA5C6}"/>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11" action="ppaction://hlinksldjump"/>
            <a:extLst>
              <a:ext uri="{FF2B5EF4-FFF2-40B4-BE49-F238E27FC236}">
                <a16:creationId xmlns:a16="http://schemas.microsoft.com/office/drawing/2014/main" id="{B418F437-9279-43B8-A18C-5D58C77425C3}"/>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14" action="ppaction://hlinksldjump"/>
            <a:extLst>
              <a:ext uri="{FF2B5EF4-FFF2-40B4-BE49-F238E27FC236}">
                <a16:creationId xmlns:a16="http://schemas.microsoft.com/office/drawing/2014/main" id="{310E2354-D88E-4F5F-9121-DD5ED496481A}"/>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3" action="ppaction://hlinksldjump"/>
            <a:extLst>
              <a:ext uri="{FF2B5EF4-FFF2-40B4-BE49-F238E27FC236}">
                <a16:creationId xmlns:a16="http://schemas.microsoft.com/office/drawing/2014/main" id="{1DC6FC13-1CB1-4001-A94C-1F85594D6302}"/>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4" action="ppaction://hlinksldjump"/>
            <a:extLst>
              <a:ext uri="{FF2B5EF4-FFF2-40B4-BE49-F238E27FC236}">
                <a16:creationId xmlns:a16="http://schemas.microsoft.com/office/drawing/2014/main" id="{AB548A8F-1862-426A-9531-2BEB2F15B0FA}"/>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1" action="ppaction://hlinksldjump"/>
            <a:extLst>
              <a:ext uri="{FF2B5EF4-FFF2-40B4-BE49-F238E27FC236}">
                <a16:creationId xmlns:a16="http://schemas.microsoft.com/office/drawing/2014/main" id="{3B994EC0-4148-4893-B966-57A28800CB5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1" action="ppaction://hlinksldjump"/>
            <a:extLst>
              <a:ext uri="{FF2B5EF4-FFF2-40B4-BE49-F238E27FC236}">
                <a16:creationId xmlns:a16="http://schemas.microsoft.com/office/drawing/2014/main" id="{F19E9002-E227-4AD9-84A6-D8446039AA74}"/>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2" name="Rectangle 101">
            <a:hlinkClick r:id="rId11" action="ppaction://hlinksldjump"/>
            <a:extLst>
              <a:ext uri="{FF2B5EF4-FFF2-40B4-BE49-F238E27FC236}">
                <a16:creationId xmlns:a16="http://schemas.microsoft.com/office/drawing/2014/main" id="{6BD06176-06AA-43AF-BB67-D73DE0060539}"/>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3" name="Rectangle 102">
            <a:hlinkClick r:id="rId11" action="ppaction://hlinksldjump"/>
            <a:extLst>
              <a:ext uri="{FF2B5EF4-FFF2-40B4-BE49-F238E27FC236}">
                <a16:creationId xmlns:a16="http://schemas.microsoft.com/office/drawing/2014/main" id="{33092DC3-BCAF-45F7-BFFA-38F8935C6859}"/>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4" name="Rectangle 103">
            <a:hlinkClick r:id="rId3" action="ppaction://hlinksldjump"/>
            <a:extLst>
              <a:ext uri="{FF2B5EF4-FFF2-40B4-BE49-F238E27FC236}">
                <a16:creationId xmlns:a16="http://schemas.microsoft.com/office/drawing/2014/main" id="{B6F1BB32-746F-4C6D-ACD6-917AE443F6D6}"/>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5" name="Rectangle 104">
            <a:hlinkClick r:id="rId4" action="ppaction://hlinksldjump"/>
            <a:extLst>
              <a:ext uri="{FF2B5EF4-FFF2-40B4-BE49-F238E27FC236}">
                <a16:creationId xmlns:a16="http://schemas.microsoft.com/office/drawing/2014/main" id="{D543F8DF-A041-4648-8594-418E9566C5FA}"/>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6" name="Rectangle 105">
            <a:hlinkClick r:id="rId11" action="ppaction://hlinksldjump"/>
            <a:extLst>
              <a:ext uri="{FF2B5EF4-FFF2-40B4-BE49-F238E27FC236}">
                <a16:creationId xmlns:a16="http://schemas.microsoft.com/office/drawing/2014/main" id="{7238574E-7123-4C2A-A77B-723483DEA84D}"/>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7" name="Rectangle 106">
            <a:hlinkClick r:id="rId11" action="ppaction://hlinksldjump"/>
            <a:extLst>
              <a:ext uri="{FF2B5EF4-FFF2-40B4-BE49-F238E27FC236}">
                <a16:creationId xmlns:a16="http://schemas.microsoft.com/office/drawing/2014/main" id="{49392B57-DB67-484A-B00A-081C19E4D4A0}"/>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8" name="Rectangle 107">
            <a:hlinkClick r:id="rId11" action="ppaction://hlinksldjump"/>
            <a:extLst>
              <a:ext uri="{FF2B5EF4-FFF2-40B4-BE49-F238E27FC236}">
                <a16:creationId xmlns:a16="http://schemas.microsoft.com/office/drawing/2014/main" id="{6A8F808D-6D78-4E8F-858C-8E29B7E6DA8E}"/>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09" name="Table 4">
            <a:extLst>
              <a:ext uri="{FF2B5EF4-FFF2-40B4-BE49-F238E27FC236}">
                <a16:creationId xmlns:a16="http://schemas.microsoft.com/office/drawing/2014/main" id="{FC999307-675B-48E2-A60A-84E540E8BDA9}"/>
              </a:ext>
            </a:extLst>
          </p:cNvPr>
          <p:cNvGraphicFramePr>
            <a:graphicFrameLocks noGrp="1"/>
          </p:cNvGraphicFramePr>
          <p:nvPr>
            <p:extLst>
              <p:ext uri="{D42A27DB-BD31-4B8C-83A1-F6EECF244321}">
                <p14:modId xmlns:p14="http://schemas.microsoft.com/office/powerpoint/2010/main" val="2483786248"/>
              </p:ext>
            </p:extLst>
          </p:nvPr>
        </p:nvGraphicFramePr>
        <p:xfrm>
          <a:off x="6225192" y="2612251"/>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بؤونة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10" name="Rectangle 109">
            <a:hlinkClick r:id="rId11" action="ppaction://hlinksldjump"/>
            <a:extLst>
              <a:ext uri="{FF2B5EF4-FFF2-40B4-BE49-F238E27FC236}">
                <a16:creationId xmlns:a16="http://schemas.microsoft.com/office/drawing/2014/main" id="{C909AA48-65E2-4272-ADCD-580C1D062217}"/>
              </a:ext>
            </a:extLst>
          </p:cNvPr>
          <p:cNvSpPr/>
          <p:nvPr/>
        </p:nvSpPr>
        <p:spPr>
          <a:xfrm flipH="1">
            <a:off x="7699864"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1" name="Rectangle 110">
            <a:hlinkClick r:id="rId3" action="ppaction://hlinksldjump"/>
            <a:extLst>
              <a:ext uri="{FF2B5EF4-FFF2-40B4-BE49-F238E27FC236}">
                <a16:creationId xmlns:a16="http://schemas.microsoft.com/office/drawing/2014/main" id="{AB147879-D221-4B7C-B22A-E35FE105A496}"/>
              </a:ext>
            </a:extLst>
          </p:cNvPr>
          <p:cNvSpPr/>
          <p:nvPr/>
        </p:nvSpPr>
        <p:spPr>
          <a:xfrm flipH="1">
            <a:off x="8181494"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2" name="Rectangle 111">
            <a:hlinkClick r:id="rId4" action="ppaction://hlinksldjump"/>
            <a:extLst>
              <a:ext uri="{FF2B5EF4-FFF2-40B4-BE49-F238E27FC236}">
                <a16:creationId xmlns:a16="http://schemas.microsoft.com/office/drawing/2014/main" id="{C5738B5E-AF3B-47F0-973F-BCECCCF99D68}"/>
              </a:ext>
            </a:extLst>
          </p:cNvPr>
          <p:cNvSpPr/>
          <p:nvPr/>
        </p:nvSpPr>
        <p:spPr>
          <a:xfrm flipH="1">
            <a:off x="8662851"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3" name="Rectangle 112">
            <a:hlinkClick r:id="rId11" action="ppaction://hlinksldjump"/>
            <a:extLst>
              <a:ext uri="{FF2B5EF4-FFF2-40B4-BE49-F238E27FC236}">
                <a16:creationId xmlns:a16="http://schemas.microsoft.com/office/drawing/2014/main" id="{5928E10E-9312-423F-BFA0-3FA417F55013}"/>
              </a:ext>
            </a:extLst>
          </p:cNvPr>
          <p:cNvSpPr/>
          <p:nvPr/>
        </p:nvSpPr>
        <p:spPr>
          <a:xfrm flipH="1">
            <a:off x="7220709"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1" action="ppaction://hlinksldjump"/>
            <a:extLst>
              <a:ext uri="{FF2B5EF4-FFF2-40B4-BE49-F238E27FC236}">
                <a16:creationId xmlns:a16="http://schemas.microsoft.com/office/drawing/2014/main" id="{C4FEE181-D476-4B88-AD00-74D5D407F672}"/>
              </a:ext>
            </a:extLst>
          </p:cNvPr>
          <p:cNvSpPr/>
          <p:nvPr/>
        </p:nvSpPr>
        <p:spPr>
          <a:xfrm flipH="1">
            <a:off x="6731936"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1" action="ppaction://hlinksldjump"/>
            <a:extLst>
              <a:ext uri="{FF2B5EF4-FFF2-40B4-BE49-F238E27FC236}">
                <a16:creationId xmlns:a16="http://schemas.microsoft.com/office/drawing/2014/main" id="{BC1ED698-C3F9-43B4-A0A8-94178D03BCEF}"/>
              </a:ext>
            </a:extLst>
          </p:cNvPr>
          <p:cNvSpPr/>
          <p:nvPr/>
        </p:nvSpPr>
        <p:spPr>
          <a:xfrm flipH="1">
            <a:off x="6253718"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1" action="ppaction://hlinksldjump"/>
            <a:extLst>
              <a:ext uri="{FF2B5EF4-FFF2-40B4-BE49-F238E27FC236}">
                <a16:creationId xmlns:a16="http://schemas.microsoft.com/office/drawing/2014/main" id="{56E8EC78-9D49-4622-9309-B66E008012C6}"/>
              </a:ext>
            </a:extLst>
          </p:cNvPr>
          <p:cNvSpPr/>
          <p:nvPr/>
        </p:nvSpPr>
        <p:spPr>
          <a:xfrm flipH="1">
            <a:off x="7699032"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3" action="ppaction://hlinksldjump"/>
            <a:extLst>
              <a:ext uri="{FF2B5EF4-FFF2-40B4-BE49-F238E27FC236}">
                <a16:creationId xmlns:a16="http://schemas.microsoft.com/office/drawing/2014/main" id="{6D07D45E-0033-4D8D-B85F-D628CDEF5C40}"/>
              </a:ext>
            </a:extLst>
          </p:cNvPr>
          <p:cNvSpPr/>
          <p:nvPr/>
        </p:nvSpPr>
        <p:spPr>
          <a:xfrm flipH="1">
            <a:off x="8180662"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4" action="ppaction://hlinksldjump"/>
            <a:extLst>
              <a:ext uri="{FF2B5EF4-FFF2-40B4-BE49-F238E27FC236}">
                <a16:creationId xmlns:a16="http://schemas.microsoft.com/office/drawing/2014/main" id="{18890939-5640-42BD-BF67-578DA04F2A28}"/>
              </a:ext>
            </a:extLst>
          </p:cNvPr>
          <p:cNvSpPr/>
          <p:nvPr/>
        </p:nvSpPr>
        <p:spPr>
          <a:xfrm flipH="1">
            <a:off x="8662019"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1" action="ppaction://hlinksldjump"/>
            <a:extLst>
              <a:ext uri="{FF2B5EF4-FFF2-40B4-BE49-F238E27FC236}">
                <a16:creationId xmlns:a16="http://schemas.microsoft.com/office/drawing/2014/main" id="{531C04C3-ADB5-48ED-8293-D2B3EF7682F3}"/>
              </a:ext>
            </a:extLst>
          </p:cNvPr>
          <p:cNvSpPr/>
          <p:nvPr/>
        </p:nvSpPr>
        <p:spPr>
          <a:xfrm flipH="1">
            <a:off x="7219877"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11" action="ppaction://hlinksldjump"/>
            <a:extLst>
              <a:ext uri="{FF2B5EF4-FFF2-40B4-BE49-F238E27FC236}">
                <a16:creationId xmlns:a16="http://schemas.microsoft.com/office/drawing/2014/main" id="{61D17E81-0533-4663-84C0-0A4B23262238}"/>
              </a:ext>
            </a:extLst>
          </p:cNvPr>
          <p:cNvSpPr/>
          <p:nvPr/>
        </p:nvSpPr>
        <p:spPr>
          <a:xfrm flipH="1">
            <a:off x="6731104"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11" action="ppaction://hlinksldjump"/>
            <a:extLst>
              <a:ext uri="{FF2B5EF4-FFF2-40B4-BE49-F238E27FC236}">
                <a16:creationId xmlns:a16="http://schemas.microsoft.com/office/drawing/2014/main" id="{AF37822F-E373-4E7B-BE4F-717F78715F27}"/>
              </a:ext>
            </a:extLst>
          </p:cNvPr>
          <p:cNvSpPr/>
          <p:nvPr/>
        </p:nvSpPr>
        <p:spPr>
          <a:xfrm flipH="1">
            <a:off x="6252886"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11" action="ppaction://hlinksldjump"/>
            <a:extLst>
              <a:ext uri="{FF2B5EF4-FFF2-40B4-BE49-F238E27FC236}">
                <a16:creationId xmlns:a16="http://schemas.microsoft.com/office/drawing/2014/main" id="{93DD35A2-B582-41BC-8522-6EE6B34E66B0}"/>
              </a:ext>
            </a:extLst>
          </p:cNvPr>
          <p:cNvSpPr/>
          <p:nvPr/>
        </p:nvSpPr>
        <p:spPr>
          <a:xfrm flipH="1">
            <a:off x="7701413"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3" action="ppaction://hlinksldjump"/>
            <a:extLst>
              <a:ext uri="{FF2B5EF4-FFF2-40B4-BE49-F238E27FC236}">
                <a16:creationId xmlns:a16="http://schemas.microsoft.com/office/drawing/2014/main" id="{0206368E-ABE1-47F1-AA7F-33959F982952}"/>
              </a:ext>
            </a:extLst>
          </p:cNvPr>
          <p:cNvSpPr/>
          <p:nvPr/>
        </p:nvSpPr>
        <p:spPr>
          <a:xfrm flipH="1">
            <a:off x="8183043"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4" action="ppaction://hlinksldjump"/>
            <a:extLst>
              <a:ext uri="{FF2B5EF4-FFF2-40B4-BE49-F238E27FC236}">
                <a16:creationId xmlns:a16="http://schemas.microsoft.com/office/drawing/2014/main" id="{78558318-6C30-4D76-B769-DC6A624075EE}"/>
              </a:ext>
            </a:extLst>
          </p:cNvPr>
          <p:cNvSpPr/>
          <p:nvPr/>
        </p:nvSpPr>
        <p:spPr>
          <a:xfrm flipH="1">
            <a:off x="8664400"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11" action="ppaction://hlinksldjump"/>
            <a:extLst>
              <a:ext uri="{FF2B5EF4-FFF2-40B4-BE49-F238E27FC236}">
                <a16:creationId xmlns:a16="http://schemas.microsoft.com/office/drawing/2014/main" id="{AD74314F-FF11-4760-86B7-76ED1E1D5107}"/>
              </a:ext>
            </a:extLst>
          </p:cNvPr>
          <p:cNvSpPr/>
          <p:nvPr/>
        </p:nvSpPr>
        <p:spPr>
          <a:xfrm flipH="1">
            <a:off x="7222258"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11" action="ppaction://hlinksldjump"/>
            <a:extLst>
              <a:ext uri="{FF2B5EF4-FFF2-40B4-BE49-F238E27FC236}">
                <a16:creationId xmlns:a16="http://schemas.microsoft.com/office/drawing/2014/main" id="{32C99B06-AA6B-41FB-915D-4AE00443C777}"/>
              </a:ext>
            </a:extLst>
          </p:cNvPr>
          <p:cNvSpPr/>
          <p:nvPr/>
        </p:nvSpPr>
        <p:spPr>
          <a:xfrm flipH="1">
            <a:off x="6733485"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11" action="ppaction://hlinksldjump"/>
            <a:extLst>
              <a:ext uri="{FF2B5EF4-FFF2-40B4-BE49-F238E27FC236}">
                <a16:creationId xmlns:a16="http://schemas.microsoft.com/office/drawing/2014/main" id="{BBFA2B1D-8DA7-4BC0-8EFA-996B239465A3}"/>
              </a:ext>
            </a:extLst>
          </p:cNvPr>
          <p:cNvSpPr/>
          <p:nvPr/>
        </p:nvSpPr>
        <p:spPr>
          <a:xfrm flipH="1">
            <a:off x="6252886"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11" action="ppaction://hlinksldjump"/>
            <a:extLst>
              <a:ext uri="{FF2B5EF4-FFF2-40B4-BE49-F238E27FC236}">
                <a16:creationId xmlns:a16="http://schemas.microsoft.com/office/drawing/2014/main" id="{9D533584-079F-4269-BA6D-DAACCFB85B79}"/>
              </a:ext>
            </a:extLst>
          </p:cNvPr>
          <p:cNvSpPr/>
          <p:nvPr/>
        </p:nvSpPr>
        <p:spPr>
          <a:xfrm flipH="1">
            <a:off x="7700581"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3" action="ppaction://hlinksldjump"/>
            <a:extLst>
              <a:ext uri="{FF2B5EF4-FFF2-40B4-BE49-F238E27FC236}">
                <a16:creationId xmlns:a16="http://schemas.microsoft.com/office/drawing/2014/main" id="{37B6303A-7770-4AF7-B6C0-6A630E5E37BF}"/>
              </a:ext>
            </a:extLst>
          </p:cNvPr>
          <p:cNvSpPr/>
          <p:nvPr/>
        </p:nvSpPr>
        <p:spPr>
          <a:xfrm flipH="1">
            <a:off x="8182211"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4" action="ppaction://hlinksldjump"/>
            <a:extLst>
              <a:ext uri="{FF2B5EF4-FFF2-40B4-BE49-F238E27FC236}">
                <a16:creationId xmlns:a16="http://schemas.microsoft.com/office/drawing/2014/main" id="{F7E681EF-BE89-44E1-A7D2-F48D695F8A4C}"/>
              </a:ext>
            </a:extLst>
          </p:cNvPr>
          <p:cNvSpPr/>
          <p:nvPr/>
        </p:nvSpPr>
        <p:spPr>
          <a:xfrm flipH="1">
            <a:off x="8663568"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15" action="ppaction://hlinksldjump"/>
            <a:extLst>
              <a:ext uri="{FF2B5EF4-FFF2-40B4-BE49-F238E27FC236}">
                <a16:creationId xmlns:a16="http://schemas.microsoft.com/office/drawing/2014/main" id="{78DBF153-6617-4B35-A308-D123FEA13019}"/>
              </a:ext>
            </a:extLst>
          </p:cNvPr>
          <p:cNvSpPr/>
          <p:nvPr/>
        </p:nvSpPr>
        <p:spPr>
          <a:xfrm flipH="1">
            <a:off x="7221426"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2" name="Rectangle 131">
            <a:hlinkClick r:id="rId11" action="ppaction://hlinksldjump"/>
            <a:extLst>
              <a:ext uri="{FF2B5EF4-FFF2-40B4-BE49-F238E27FC236}">
                <a16:creationId xmlns:a16="http://schemas.microsoft.com/office/drawing/2014/main" id="{02C75908-5AC2-4718-995C-58B76BBBBD00}"/>
              </a:ext>
            </a:extLst>
          </p:cNvPr>
          <p:cNvSpPr/>
          <p:nvPr/>
        </p:nvSpPr>
        <p:spPr>
          <a:xfrm flipH="1">
            <a:off x="6732653"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3" name="Rectangle 132">
            <a:hlinkClick r:id="rId11" action="ppaction://hlinksldjump"/>
            <a:extLst>
              <a:ext uri="{FF2B5EF4-FFF2-40B4-BE49-F238E27FC236}">
                <a16:creationId xmlns:a16="http://schemas.microsoft.com/office/drawing/2014/main" id="{B72D398D-01C7-4B7A-98D1-91E236CE08A3}"/>
              </a:ext>
            </a:extLst>
          </p:cNvPr>
          <p:cNvSpPr/>
          <p:nvPr/>
        </p:nvSpPr>
        <p:spPr>
          <a:xfrm flipH="1">
            <a:off x="6252054"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11" action="ppaction://hlinksldjump"/>
            <a:extLst>
              <a:ext uri="{FF2B5EF4-FFF2-40B4-BE49-F238E27FC236}">
                <a16:creationId xmlns:a16="http://schemas.microsoft.com/office/drawing/2014/main" id="{C42610BF-1147-46E0-9892-B6D85B3E7228}"/>
              </a:ext>
            </a:extLst>
          </p:cNvPr>
          <p:cNvSpPr/>
          <p:nvPr/>
        </p:nvSpPr>
        <p:spPr>
          <a:xfrm flipH="1">
            <a:off x="7699032"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 action="ppaction://hlinksldjump"/>
            <a:extLst>
              <a:ext uri="{FF2B5EF4-FFF2-40B4-BE49-F238E27FC236}">
                <a16:creationId xmlns:a16="http://schemas.microsoft.com/office/drawing/2014/main" id="{5E3F0ADB-FD7E-450F-B229-A9E394462BEF}"/>
              </a:ext>
            </a:extLst>
          </p:cNvPr>
          <p:cNvSpPr/>
          <p:nvPr/>
        </p:nvSpPr>
        <p:spPr>
          <a:xfrm flipH="1">
            <a:off x="8180662"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4" action="ppaction://hlinksldjump"/>
            <a:extLst>
              <a:ext uri="{FF2B5EF4-FFF2-40B4-BE49-F238E27FC236}">
                <a16:creationId xmlns:a16="http://schemas.microsoft.com/office/drawing/2014/main" id="{5C530A82-BAEF-4C4B-B5C7-AF8354F2424E}"/>
              </a:ext>
            </a:extLst>
          </p:cNvPr>
          <p:cNvSpPr/>
          <p:nvPr/>
        </p:nvSpPr>
        <p:spPr>
          <a:xfrm flipH="1">
            <a:off x="8662019"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16" action="ppaction://hlinksldjump"/>
            <a:extLst>
              <a:ext uri="{FF2B5EF4-FFF2-40B4-BE49-F238E27FC236}">
                <a16:creationId xmlns:a16="http://schemas.microsoft.com/office/drawing/2014/main" id="{1DFA1060-39DD-4B99-8917-34B744DC514D}"/>
              </a:ext>
            </a:extLst>
          </p:cNvPr>
          <p:cNvSpPr/>
          <p:nvPr/>
        </p:nvSpPr>
        <p:spPr>
          <a:xfrm flipH="1">
            <a:off x="7219877"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11" action="ppaction://hlinksldjump"/>
            <a:extLst>
              <a:ext uri="{FF2B5EF4-FFF2-40B4-BE49-F238E27FC236}">
                <a16:creationId xmlns:a16="http://schemas.microsoft.com/office/drawing/2014/main" id="{B243BABC-DBE7-47D3-A6B3-29D09C8EB222}"/>
              </a:ext>
            </a:extLst>
          </p:cNvPr>
          <p:cNvSpPr/>
          <p:nvPr/>
        </p:nvSpPr>
        <p:spPr>
          <a:xfrm flipH="1">
            <a:off x="6731104"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11" action="ppaction://hlinksldjump"/>
            <a:extLst>
              <a:ext uri="{FF2B5EF4-FFF2-40B4-BE49-F238E27FC236}">
                <a16:creationId xmlns:a16="http://schemas.microsoft.com/office/drawing/2014/main" id="{5CBEE475-2BBC-43B4-A91E-8F0F18CEC438}"/>
              </a:ext>
            </a:extLst>
          </p:cNvPr>
          <p:cNvSpPr/>
          <p:nvPr/>
        </p:nvSpPr>
        <p:spPr>
          <a:xfrm flipH="1">
            <a:off x="6250505"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40" name="Table 4">
            <a:extLst>
              <a:ext uri="{FF2B5EF4-FFF2-40B4-BE49-F238E27FC236}">
                <a16:creationId xmlns:a16="http://schemas.microsoft.com/office/drawing/2014/main" id="{A9F1A1F2-03E1-4CD7-A678-C251AAB015D8}"/>
              </a:ext>
            </a:extLst>
          </p:cNvPr>
          <p:cNvGraphicFramePr>
            <a:graphicFrameLocks noGrp="1"/>
          </p:cNvGraphicFramePr>
          <p:nvPr>
            <p:extLst>
              <p:ext uri="{D42A27DB-BD31-4B8C-83A1-F6EECF244321}">
                <p14:modId xmlns:p14="http://schemas.microsoft.com/office/powerpoint/2010/main" val="633169018"/>
              </p:ext>
            </p:extLst>
          </p:nvPr>
        </p:nvGraphicFramePr>
        <p:xfrm>
          <a:off x="3127815" y="2612251"/>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أبيب</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41" name="Rectangle 140">
            <a:hlinkClick r:id="rId11" action="ppaction://hlinksldjump"/>
            <a:extLst>
              <a:ext uri="{FF2B5EF4-FFF2-40B4-BE49-F238E27FC236}">
                <a16:creationId xmlns:a16="http://schemas.microsoft.com/office/drawing/2014/main" id="{BA31F0BA-8151-49FF-85DF-B37E140C5690}"/>
              </a:ext>
            </a:extLst>
          </p:cNvPr>
          <p:cNvSpPr/>
          <p:nvPr/>
        </p:nvSpPr>
        <p:spPr>
          <a:xfrm flipH="1">
            <a:off x="4602487"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3" action="ppaction://hlinksldjump"/>
            <a:extLst>
              <a:ext uri="{FF2B5EF4-FFF2-40B4-BE49-F238E27FC236}">
                <a16:creationId xmlns:a16="http://schemas.microsoft.com/office/drawing/2014/main" id="{379B1580-2B10-42F3-87DA-428A8AB2B03E}"/>
              </a:ext>
            </a:extLst>
          </p:cNvPr>
          <p:cNvSpPr/>
          <p:nvPr/>
        </p:nvSpPr>
        <p:spPr>
          <a:xfrm flipH="1">
            <a:off x="5084117"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 action="ppaction://hlinksldjump"/>
            <a:extLst>
              <a:ext uri="{FF2B5EF4-FFF2-40B4-BE49-F238E27FC236}">
                <a16:creationId xmlns:a16="http://schemas.microsoft.com/office/drawing/2014/main" id="{7A6E3E5C-C67A-4F6D-A66F-4EEC7AAE4975}"/>
              </a:ext>
            </a:extLst>
          </p:cNvPr>
          <p:cNvSpPr/>
          <p:nvPr/>
        </p:nvSpPr>
        <p:spPr>
          <a:xfrm flipH="1">
            <a:off x="5565474"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11" action="ppaction://hlinksldjump"/>
            <a:extLst>
              <a:ext uri="{FF2B5EF4-FFF2-40B4-BE49-F238E27FC236}">
                <a16:creationId xmlns:a16="http://schemas.microsoft.com/office/drawing/2014/main" id="{CBEC4F72-628F-42FF-BFE5-60AE5439B83F}"/>
              </a:ext>
            </a:extLst>
          </p:cNvPr>
          <p:cNvSpPr/>
          <p:nvPr/>
        </p:nvSpPr>
        <p:spPr>
          <a:xfrm flipH="1">
            <a:off x="4123332"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17" action="ppaction://hlinksldjump"/>
            <a:extLst>
              <a:ext uri="{FF2B5EF4-FFF2-40B4-BE49-F238E27FC236}">
                <a16:creationId xmlns:a16="http://schemas.microsoft.com/office/drawing/2014/main" id="{7DBFEB18-B2F1-4593-BCE5-E2CE14A53A0A}"/>
              </a:ext>
            </a:extLst>
          </p:cNvPr>
          <p:cNvSpPr/>
          <p:nvPr/>
        </p:nvSpPr>
        <p:spPr>
          <a:xfrm flipH="1">
            <a:off x="3634559"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11" action="ppaction://hlinksldjump"/>
            <a:extLst>
              <a:ext uri="{FF2B5EF4-FFF2-40B4-BE49-F238E27FC236}">
                <a16:creationId xmlns:a16="http://schemas.microsoft.com/office/drawing/2014/main" id="{5B270180-8C73-4B68-A48E-9AB85234C8D3}"/>
              </a:ext>
            </a:extLst>
          </p:cNvPr>
          <p:cNvSpPr/>
          <p:nvPr/>
        </p:nvSpPr>
        <p:spPr>
          <a:xfrm flipH="1">
            <a:off x="3156341"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11" action="ppaction://hlinksldjump"/>
            <a:extLst>
              <a:ext uri="{FF2B5EF4-FFF2-40B4-BE49-F238E27FC236}">
                <a16:creationId xmlns:a16="http://schemas.microsoft.com/office/drawing/2014/main" id="{7FE7C585-BBA9-4F73-A399-728CA3594FB1}"/>
              </a:ext>
            </a:extLst>
          </p:cNvPr>
          <p:cNvSpPr/>
          <p:nvPr/>
        </p:nvSpPr>
        <p:spPr>
          <a:xfrm flipH="1">
            <a:off x="4601655"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3" action="ppaction://hlinksldjump"/>
            <a:extLst>
              <a:ext uri="{FF2B5EF4-FFF2-40B4-BE49-F238E27FC236}">
                <a16:creationId xmlns:a16="http://schemas.microsoft.com/office/drawing/2014/main" id="{13373872-4800-4948-8E93-8B7C15423655}"/>
              </a:ext>
            </a:extLst>
          </p:cNvPr>
          <p:cNvSpPr/>
          <p:nvPr/>
        </p:nvSpPr>
        <p:spPr>
          <a:xfrm flipH="1">
            <a:off x="5083285"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 action="ppaction://hlinksldjump"/>
            <a:extLst>
              <a:ext uri="{FF2B5EF4-FFF2-40B4-BE49-F238E27FC236}">
                <a16:creationId xmlns:a16="http://schemas.microsoft.com/office/drawing/2014/main" id="{6698706C-6C2D-45E3-8B3E-04D4EFF72BF1}"/>
              </a:ext>
            </a:extLst>
          </p:cNvPr>
          <p:cNvSpPr/>
          <p:nvPr/>
        </p:nvSpPr>
        <p:spPr>
          <a:xfrm flipH="1">
            <a:off x="5564642"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11" action="ppaction://hlinksldjump"/>
            <a:extLst>
              <a:ext uri="{FF2B5EF4-FFF2-40B4-BE49-F238E27FC236}">
                <a16:creationId xmlns:a16="http://schemas.microsoft.com/office/drawing/2014/main" id="{526D5FCE-3658-4082-9FB4-160D9DD9CF79}"/>
              </a:ext>
            </a:extLst>
          </p:cNvPr>
          <p:cNvSpPr/>
          <p:nvPr/>
        </p:nvSpPr>
        <p:spPr>
          <a:xfrm flipH="1">
            <a:off x="4122500"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11" action="ppaction://hlinksldjump"/>
            <a:extLst>
              <a:ext uri="{FF2B5EF4-FFF2-40B4-BE49-F238E27FC236}">
                <a16:creationId xmlns:a16="http://schemas.microsoft.com/office/drawing/2014/main" id="{D979C917-19E3-42BF-88EC-D9D9CE83F9B7}"/>
              </a:ext>
            </a:extLst>
          </p:cNvPr>
          <p:cNvSpPr/>
          <p:nvPr/>
        </p:nvSpPr>
        <p:spPr>
          <a:xfrm flipH="1">
            <a:off x="3633727"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11" action="ppaction://hlinksldjump"/>
            <a:extLst>
              <a:ext uri="{FF2B5EF4-FFF2-40B4-BE49-F238E27FC236}">
                <a16:creationId xmlns:a16="http://schemas.microsoft.com/office/drawing/2014/main" id="{B6934494-49FE-4678-A145-4F414C4D227E}"/>
              </a:ext>
            </a:extLst>
          </p:cNvPr>
          <p:cNvSpPr/>
          <p:nvPr/>
        </p:nvSpPr>
        <p:spPr>
          <a:xfrm flipH="1">
            <a:off x="3155509"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11" action="ppaction://hlinksldjump"/>
            <a:extLst>
              <a:ext uri="{FF2B5EF4-FFF2-40B4-BE49-F238E27FC236}">
                <a16:creationId xmlns:a16="http://schemas.microsoft.com/office/drawing/2014/main" id="{12944F6A-968D-4EFC-A8C6-ED72DC553109}"/>
              </a:ext>
            </a:extLst>
          </p:cNvPr>
          <p:cNvSpPr/>
          <p:nvPr/>
        </p:nvSpPr>
        <p:spPr>
          <a:xfrm flipH="1">
            <a:off x="4604036"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3" action="ppaction://hlinksldjump"/>
            <a:extLst>
              <a:ext uri="{FF2B5EF4-FFF2-40B4-BE49-F238E27FC236}">
                <a16:creationId xmlns:a16="http://schemas.microsoft.com/office/drawing/2014/main" id="{20C3CF53-1D11-4FFF-AD74-30636B6F1D69}"/>
              </a:ext>
            </a:extLst>
          </p:cNvPr>
          <p:cNvSpPr/>
          <p:nvPr/>
        </p:nvSpPr>
        <p:spPr>
          <a:xfrm flipH="1">
            <a:off x="5085666"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4" action="ppaction://hlinksldjump"/>
            <a:extLst>
              <a:ext uri="{FF2B5EF4-FFF2-40B4-BE49-F238E27FC236}">
                <a16:creationId xmlns:a16="http://schemas.microsoft.com/office/drawing/2014/main" id="{76C1B500-BC2D-4204-A8F5-0BF384CD815D}"/>
              </a:ext>
            </a:extLst>
          </p:cNvPr>
          <p:cNvSpPr/>
          <p:nvPr/>
        </p:nvSpPr>
        <p:spPr>
          <a:xfrm flipH="1">
            <a:off x="5567023"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11" action="ppaction://hlinksldjump"/>
            <a:extLst>
              <a:ext uri="{FF2B5EF4-FFF2-40B4-BE49-F238E27FC236}">
                <a16:creationId xmlns:a16="http://schemas.microsoft.com/office/drawing/2014/main" id="{627102D4-427D-42DF-ABEB-62240A5238DF}"/>
              </a:ext>
            </a:extLst>
          </p:cNvPr>
          <p:cNvSpPr/>
          <p:nvPr/>
        </p:nvSpPr>
        <p:spPr>
          <a:xfrm flipH="1">
            <a:off x="4124881"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11" action="ppaction://hlinksldjump"/>
            <a:extLst>
              <a:ext uri="{FF2B5EF4-FFF2-40B4-BE49-F238E27FC236}">
                <a16:creationId xmlns:a16="http://schemas.microsoft.com/office/drawing/2014/main" id="{E29AE646-FAB2-49E4-9B42-5B822257FC19}"/>
              </a:ext>
            </a:extLst>
          </p:cNvPr>
          <p:cNvSpPr/>
          <p:nvPr/>
        </p:nvSpPr>
        <p:spPr>
          <a:xfrm flipH="1">
            <a:off x="3636108"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11" action="ppaction://hlinksldjump"/>
            <a:extLst>
              <a:ext uri="{FF2B5EF4-FFF2-40B4-BE49-F238E27FC236}">
                <a16:creationId xmlns:a16="http://schemas.microsoft.com/office/drawing/2014/main" id="{404C37EA-6CD1-43B0-A081-0FB7C1E9B6D7}"/>
              </a:ext>
            </a:extLst>
          </p:cNvPr>
          <p:cNvSpPr/>
          <p:nvPr/>
        </p:nvSpPr>
        <p:spPr>
          <a:xfrm flipH="1">
            <a:off x="3155509"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11" action="ppaction://hlinksldjump"/>
            <a:extLst>
              <a:ext uri="{FF2B5EF4-FFF2-40B4-BE49-F238E27FC236}">
                <a16:creationId xmlns:a16="http://schemas.microsoft.com/office/drawing/2014/main" id="{F91F6768-AC68-4A0E-B9C6-A5A6BEA32ABA}"/>
              </a:ext>
            </a:extLst>
          </p:cNvPr>
          <p:cNvSpPr/>
          <p:nvPr/>
        </p:nvSpPr>
        <p:spPr>
          <a:xfrm flipH="1">
            <a:off x="4603204"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3" action="ppaction://hlinksldjump"/>
            <a:extLst>
              <a:ext uri="{FF2B5EF4-FFF2-40B4-BE49-F238E27FC236}">
                <a16:creationId xmlns:a16="http://schemas.microsoft.com/office/drawing/2014/main" id="{3E744AB4-3DD9-4710-A030-4FE4F4F68855}"/>
              </a:ext>
            </a:extLst>
          </p:cNvPr>
          <p:cNvSpPr/>
          <p:nvPr/>
        </p:nvSpPr>
        <p:spPr>
          <a:xfrm flipH="1">
            <a:off x="5084834"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4" action="ppaction://hlinksldjump"/>
            <a:extLst>
              <a:ext uri="{FF2B5EF4-FFF2-40B4-BE49-F238E27FC236}">
                <a16:creationId xmlns:a16="http://schemas.microsoft.com/office/drawing/2014/main" id="{72C62D92-A8F3-4812-8F20-5AC9DD40370A}"/>
              </a:ext>
            </a:extLst>
          </p:cNvPr>
          <p:cNvSpPr/>
          <p:nvPr/>
        </p:nvSpPr>
        <p:spPr>
          <a:xfrm flipH="1">
            <a:off x="5566191"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11" action="ppaction://hlinksldjump"/>
            <a:extLst>
              <a:ext uri="{FF2B5EF4-FFF2-40B4-BE49-F238E27FC236}">
                <a16:creationId xmlns:a16="http://schemas.microsoft.com/office/drawing/2014/main" id="{CB80F729-EE49-4183-B664-91B426254D7C}"/>
              </a:ext>
            </a:extLst>
          </p:cNvPr>
          <p:cNvSpPr/>
          <p:nvPr/>
        </p:nvSpPr>
        <p:spPr>
          <a:xfrm flipH="1">
            <a:off x="4124049"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3" name="Rectangle 162">
            <a:hlinkClick r:id="rId11" action="ppaction://hlinksldjump"/>
            <a:extLst>
              <a:ext uri="{FF2B5EF4-FFF2-40B4-BE49-F238E27FC236}">
                <a16:creationId xmlns:a16="http://schemas.microsoft.com/office/drawing/2014/main" id="{87AA2706-D5DD-488D-97A6-B92165EE7E32}"/>
              </a:ext>
            </a:extLst>
          </p:cNvPr>
          <p:cNvSpPr/>
          <p:nvPr/>
        </p:nvSpPr>
        <p:spPr>
          <a:xfrm flipH="1">
            <a:off x="3635276"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4" name="Rectangle 163">
            <a:hlinkClick r:id="rId11" action="ppaction://hlinksldjump"/>
            <a:extLst>
              <a:ext uri="{FF2B5EF4-FFF2-40B4-BE49-F238E27FC236}">
                <a16:creationId xmlns:a16="http://schemas.microsoft.com/office/drawing/2014/main" id="{7C18A6C2-66B9-4684-90DB-98A28618B84A}"/>
              </a:ext>
            </a:extLst>
          </p:cNvPr>
          <p:cNvSpPr/>
          <p:nvPr/>
        </p:nvSpPr>
        <p:spPr>
          <a:xfrm flipH="1">
            <a:off x="3154677"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11" action="ppaction://hlinksldjump"/>
            <a:extLst>
              <a:ext uri="{FF2B5EF4-FFF2-40B4-BE49-F238E27FC236}">
                <a16:creationId xmlns:a16="http://schemas.microsoft.com/office/drawing/2014/main" id="{41D376A8-8013-44BF-BD82-4EB228191FBB}"/>
              </a:ext>
            </a:extLst>
          </p:cNvPr>
          <p:cNvSpPr/>
          <p:nvPr/>
        </p:nvSpPr>
        <p:spPr>
          <a:xfrm flipH="1">
            <a:off x="4601655"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3" action="ppaction://hlinksldjump"/>
            <a:extLst>
              <a:ext uri="{FF2B5EF4-FFF2-40B4-BE49-F238E27FC236}">
                <a16:creationId xmlns:a16="http://schemas.microsoft.com/office/drawing/2014/main" id="{3A074E2D-0C0D-4EC4-9DE5-6852ECA37E73}"/>
              </a:ext>
            </a:extLst>
          </p:cNvPr>
          <p:cNvSpPr/>
          <p:nvPr/>
        </p:nvSpPr>
        <p:spPr>
          <a:xfrm flipH="1">
            <a:off x="5083285"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4" action="ppaction://hlinksldjump"/>
            <a:extLst>
              <a:ext uri="{FF2B5EF4-FFF2-40B4-BE49-F238E27FC236}">
                <a16:creationId xmlns:a16="http://schemas.microsoft.com/office/drawing/2014/main" id="{CF968E6C-8142-4E36-B3F4-ECCB9A464F35}"/>
              </a:ext>
            </a:extLst>
          </p:cNvPr>
          <p:cNvSpPr/>
          <p:nvPr/>
        </p:nvSpPr>
        <p:spPr>
          <a:xfrm flipH="1">
            <a:off x="5564642"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11" action="ppaction://hlinksldjump"/>
            <a:extLst>
              <a:ext uri="{FF2B5EF4-FFF2-40B4-BE49-F238E27FC236}">
                <a16:creationId xmlns:a16="http://schemas.microsoft.com/office/drawing/2014/main" id="{365987CB-FFED-4FA6-AC2C-2E6EB7928164}"/>
              </a:ext>
            </a:extLst>
          </p:cNvPr>
          <p:cNvSpPr/>
          <p:nvPr/>
        </p:nvSpPr>
        <p:spPr>
          <a:xfrm flipH="1">
            <a:off x="4122500"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11" action="ppaction://hlinksldjump"/>
            <a:extLst>
              <a:ext uri="{FF2B5EF4-FFF2-40B4-BE49-F238E27FC236}">
                <a16:creationId xmlns:a16="http://schemas.microsoft.com/office/drawing/2014/main" id="{95CAFB79-E46C-4FB4-BC2C-D52CBCE495D4}"/>
              </a:ext>
            </a:extLst>
          </p:cNvPr>
          <p:cNvSpPr/>
          <p:nvPr/>
        </p:nvSpPr>
        <p:spPr>
          <a:xfrm flipH="1">
            <a:off x="3633727"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11" action="ppaction://hlinksldjump"/>
            <a:extLst>
              <a:ext uri="{FF2B5EF4-FFF2-40B4-BE49-F238E27FC236}">
                <a16:creationId xmlns:a16="http://schemas.microsoft.com/office/drawing/2014/main" id="{636B6EEF-8EB8-4C31-912D-255526D9C2BD}"/>
              </a:ext>
            </a:extLst>
          </p:cNvPr>
          <p:cNvSpPr/>
          <p:nvPr/>
        </p:nvSpPr>
        <p:spPr>
          <a:xfrm flipH="1">
            <a:off x="3153128"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71" name="Table 4">
            <a:extLst>
              <a:ext uri="{FF2B5EF4-FFF2-40B4-BE49-F238E27FC236}">
                <a16:creationId xmlns:a16="http://schemas.microsoft.com/office/drawing/2014/main" id="{6439B605-0BE7-4A91-9AA2-CB32FCA4B20A}"/>
              </a:ext>
            </a:extLst>
          </p:cNvPr>
          <p:cNvGraphicFramePr>
            <a:graphicFrameLocks noGrp="1"/>
          </p:cNvGraphicFramePr>
          <p:nvPr>
            <p:extLst>
              <p:ext uri="{D42A27DB-BD31-4B8C-83A1-F6EECF244321}">
                <p14:modId xmlns:p14="http://schemas.microsoft.com/office/powerpoint/2010/main" val="2751570306"/>
              </p:ext>
            </p:extLst>
          </p:nvPr>
        </p:nvGraphicFramePr>
        <p:xfrm>
          <a:off x="19850" y="2612251"/>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مسرى</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72" name="Rectangle 171">
            <a:hlinkClick r:id="rId18" action="ppaction://hlinksldjump"/>
            <a:extLst>
              <a:ext uri="{FF2B5EF4-FFF2-40B4-BE49-F238E27FC236}">
                <a16:creationId xmlns:a16="http://schemas.microsoft.com/office/drawing/2014/main" id="{9864253E-B2E7-4ED6-93F9-0BD2FA3DA3FE}"/>
              </a:ext>
            </a:extLst>
          </p:cNvPr>
          <p:cNvSpPr/>
          <p:nvPr/>
        </p:nvSpPr>
        <p:spPr>
          <a:xfrm flipH="1">
            <a:off x="1494522"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19" action="ppaction://hlinksldjump"/>
            <a:extLst>
              <a:ext uri="{FF2B5EF4-FFF2-40B4-BE49-F238E27FC236}">
                <a16:creationId xmlns:a16="http://schemas.microsoft.com/office/drawing/2014/main" id="{1906C740-3977-49C7-9013-7BF0132E8A20}"/>
              </a:ext>
            </a:extLst>
          </p:cNvPr>
          <p:cNvSpPr/>
          <p:nvPr/>
        </p:nvSpPr>
        <p:spPr>
          <a:xfrm flipH="1">
            <a:off x="1976152"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20" action="ppaction://hlinksldjump"/>
            <a:extLst>
              <a:ext uri="{FF2B5EF4-FFF2-40B4-BE49-F238E27FC236}">
                <a16:creationId xmlns:a16="http://schemas.microsoft.com/office/drawing/2014/main" id="{254C64B4-64C9-4945-B13D-83C46940AB3A}"/>
              </a:ext>
            </a:extLst>
          </p:cNvPr>
          <p:cNvSpPr/>
          <p:nvPr/>
        </p:nvSpPr>
        <p:spPr>
          <a:xfrm flipH="1">
            <a:off x="2457509"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21" action="ppaction://hlinksldjump"/>
            <a:extLst>
              <a:ext uri="{FF2B5EF4-FFF2-40B4-BE49-F238E27FC236}">
                <a16:creationId xmlns:a16="http://schemas.microsoft.com/office/drawing/2014/main" id="{8468C51C-7312-4E93-9481-2B84E7269023}"/>
              </a:ext>
            </a:extLst>
          </p:cNvPr>
          <p:cNvSpPr/>
          <p:nvPr/>
        </p:nvSpPr>
        <p:spPr>
          <a:xfrm flipH="1">
            <a:off x="1015367"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22" action="ppaction://hlinksldjump"/>
            <a:extLst>
              <a:ext uri="{FF2B5EF4-FFF2-40B4-BE49-F238E27FC236}">
                <a16:creationId xmlns:a16="http://schemas.microsoft.com/office/drawing/2014/main" id="{05C48816-33EB-4D29-8C3A-D2D06A4A5421}"/>
              </a:ext>
            </a:extLst>
          </p:cNvPr>
          <p:cNvSpPr/>
          <p:nvPr/>
        </p:nvSpPr>
        <p:spPr>
          <a:xfrm flipH="1">
            <a:off x="526594"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23" action="ppaction://hlinksldjump"/>
            <a:extLst>
              <a:ext uri="{FF2B5EF4-FFF2-40B4-BE49-F238E27FC236}">
                <a16:creationId xmlns:a16="http://schemas.microsoft.com/office/drawing/2014/main" id="{A230EE5E-2D74-40A4-827B-EC95085CA2FE}"/>
              </a:ext>
            </a:extLst>
          </p:cNvPr>
          <p:cNvSpPr/>
          <p:nvPr/>
        </p:nvSpPr>
        <p:spPr>
          <a:xfrm flipH="1">
            <a:off x="48376"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11" action="ppaction://hlinksldjump"/>
            <a:extLst>
              <a:ext uri="{FF2B5EF4-FFF2-40B4-BE49-F238E27FC236}">
                <a16:creationId xmlns:a16="http://schemas.microsoft.com/office/drawing/2014/main" id="{B9C4FAE5-1E7F-456C-9B20-8CD3B8F6A27B}"/>
              </a:ext>
            </a:extLst>
          </p:cNvPr>
          <p:cNvSpPr/>
          <p:nvPr/>
        </p:nvSpPr>
        <p:spPr>
          <a:xfrm flipH="1">
            <a:off x="1493690"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3" action="ppaction://hlinksldjump"/>
            <a:extLst>
              <a:ext uri="{FF2B5EF4-FFF2-40B4-BE49-F238E27FC236}">
                <a16:creationId xmlns:a16="http://schemas.microsoft.com/office/drawing/2014/main" id="{D057BB38-FC8E-462E-827F-F29D33278BD5}"/>
              </a:ext>
            </a:extLst>
          </p:cNvPr>
          <p:cNvSpPr/>
          <p:nvPr/>
        </p:nvSpPr>
        <p:spPr>
          <a:xfrm flipH="1">
            <a:off x="1975320"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4" action="ppaction://hlinksldjump"/>
            <a:extLst>
              <a:ext uri="{FF2B5EF4-FFF2-40B4-BE49-F238E27FC236}">
                <a16:creationId xmlns:a16="http://schemas.microsoft.com/office/drawing/2014/main" id="{8B14EC12-0CE8-46C6-BAA8-5EEA52AD5825}"/>
              </a:ext>
            </a:extLst>
          </p:cNvPr>
          <p:cNvSpPr/>
          <p:nvPr/>
        </p:nvSpPr>
        <p:spPr>
          <a:xfrm flipH="1">
            <a:off x="2456677"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11" action="ppaction://hlinksldjump"/>
            <a:extLst>
              <a:ext uri="{FF2B5EF4-FFF2-40B4-BE49-F238E27FC236}">
                <a16:creationId xmlns:a16="http://schemas.microsoft.com/office/drawing/2014/main" id="{5D8D3FF8-830C-4CB3-B30C-77D8ACBEE830}"/>
              </a:ext>
            </a:extLst>
          </p:cNvPr>
          <p:cNvSpPr/>
          <p:nvPr/>
        </p:nvSpPr>
        <p:spPr>
          <a:xfrm flipH="1">
            <a:off x="1014535"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11" action="ppaction://hlinksldjump"/>
            <a:extLst>
              <a:ext uri="{FF2B5EF4-FFF2-40B4-BE49-F238E27FC236}">
                <a16:creationId xmlns:a16="http://schemas.microsoft.com/office/drawing/2014/main" id="{561D5886-B757-4B56-A20A-F5B3954CAE77}"/>
              </a:ext>
            </a:extLst>
          </p:cNvPr>
          <p:cNvSpPr/>
          <p:nvPr/>
        </p:nvSpPr>
        <p:spPr>
          <a:xfrm flipH="1">
            <a:off x="525762"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11" action="ppaction://hlinksldjump"/>
            <a:extLst>
              <a:ext uri="{FF2B5EF4-FFF2-40B4-BE49-F238E27FC236}">
                <a16:creationId xmlns:a16="http://schemas.microsoft.com/office/drawing/2014/main" id="{CA29B9A0-1897-4B30-87B6-5A34CB4CBEC2}"/>
              </a:ext>
            </a:extLst>
          </p:cNvPr>
          <p:cNvSpPr/>
          <p:nvPr/>
        </p:nvSpPr>
        <p:spPr>
          <a:xfrm flipH="1">
            <a:off x="47544"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11" action="ppaction://hlinksldjump"/>
            <a:extLst>
              <a:ext uri="{FF2B5EF4-FFF2-40B4-BE49-F238E27FC236}">
                <a16:creationId xmlns:a16="http://schemas.microsoft.com/office/drawing/2014/main" id="{80E94E8D-7979-4426-B812-3145CF77596A}"/>
              </a:ext>
            </a:extLst>
          </p:cNvPr>
          <p:cNvSpPr/>
          <p:nvPr/>
        </p:nvSpPr>
        <p:spPr>
          <a:xfrm flipH="1">
            <a:off x="1496071"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3" action="ppaction://hlinksldjump"/>
            <a:extLst>
              <a:ext uri="{FF2B5EF4-FFF2-40B4-BE49-F238E27FC236}">
                <a16:creationId xmlns:a16="http://schemas.microsoft.com/office/drawing/2014/main" id="{6D768F12-795F-4E97-A0C0-1C672A7CA588}"/>
              </a:ext>
            </a:extLst>
          </p:cNvPr>
          <p:cNvSpPr/>
          <p:nvPr/>
        </p:nvSpPr>
        <p:spPr>
          <a:xfrm flipH="1">
            <a:off x="1977701"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24" action="ppaction://hlinksldjump"/>
            <a:extLst>
              <a:ext uri="{FF2B5EF4-FFF2-40B4-BE49-F238E27FC236}">
                <a16:creationId xmlns:a16="http://schemas.microsoft.com/office/drawing/2014/main" id="{E70F5B8C-0C7E-45CD-8A00-53073114A31F}"/>
              </a:ext>
            </a:extLst>
          </p:cNvPr>
          <p:cNvSpPr/>
          <p:nvPr/>
        </p:nvSpPr>
        <p:spPr>
          <a:xfrm flipH="1">
            <a:off x="2459058"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11" action="ppaction://hlinksldjump"/>
            <a:extLst>
              <a:ext uri="{FF2B5EF4-FFF2-40B4-BE49-F238E27FC236}">
                <a16:creationId xmlns:a16="http://schemas.microsoft.com/office/drawing/2014/main" id="{D9318EB3-EDD5-4629-A4EC-A2884E7BEC31}"/>
              </a:ext>
            </a:extLst>
          </p:cNvPr>
          <p:cNvSpPr/>
          <p:nvPr/>
        </p:nvSpPr>
        <p:spPr>
          <a:xfrm flipH="1">
            <a:off x="1016916"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11" action="ppaction://hlinksldjump"/>
            <a:extLst>
              <a:ext uri="{FF2B5EF4-FFF2-40B4-BE49-F238E27FC236}">
                <a16:creationId xmlns:a16="http://schemas.microsoft.com/office/drawing/2014/main" id="{E8E17B54-4076-4419-8CAE-66B46D860126}"/>
              </a:ext>
            </a:extLst>
          </p:cNvPr>
          <p:cNvSpPr/>
          <p:nvPr/>
        </p:nvSpPr>
        <p:spPr>
          <a:xfrm flipH="1">
            <a:off x="528143"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11" action="ppaction://hlinksldjump"/>
            <a:extLst>
              <a:ext uri="{FF2B5EF4-FFF2-40B4-BE49-F238E27FC236}">
                <a16:creationId xmlns:a16="http://schemas.microsoft.com/office/drawing/2014/main" id="{14F24767-D97E-403E-9EE7-0BB34FC0CA9A}"/>
              </a:ext>
            </a:extLst>
          </p:cNvPr>
          <p:cNvSpPr/>
          <p:nvPr/>
        </p:nvSpPr>
        <p:spPr>
          <a:xfrm flipH="1">
            <a:off x="47544"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11" action="ppaction://hlinksldjump"/>
            <a:extLst>
              <a:ext uri="{FF2B5EF4-FFF2-40B4-BE49-F238E27FC236}">
                <a16:creationId xmlns:a16="http://schemas.microsoft.com/office/drawing/2014/main" id="{EED5E2D1-D0F4-4834-8021-1BE259BDAB1B}"/>
              </a:ext>
            </a:extLst>
          </p:cNvPr>
          <p:cNvSpPr/>
          <p:nvPr/>
        </p:nvSpPr>
        <p:spPr>
          <a:xfrm flipH="1">
            <a:off x="1495239"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3" action="ppaction://hlinksldjump"/>
            <a:extLst>
              <a:ext uri="{FF2B5EF4-FFF2-40B4-BE49-F238E27FC236}">
                <a16:creationId xmlns:a16="http://schemas.microsoft.com/office/drawing/2014/main" id="{A49D8FC6-EFDD-4661-8F19-C7EC9595FC7A}"/>
              </a:ext>
            </a:extLst>
          </p:cNvPr>
          <p:cNvSpPr/>
          <p:nvPr/>
        </p:nvSpPr>
        <p:spPr>
          <a:xfrm flipH="1">
            <a:off x="1976869"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4" action="ppaction://hlinksldjump"/>
            <a:extLst>
              <a:ext uri="{FF2B5EF4-FFF2-40B4-BE49-F238E27FC236}">
                <a16:creationId xmlns:a16="http://schemas.microsoft.com/office/drawing/2014/main" id="{1A13534E-8CEC-4FBE-B9A4-5C7706F37B3B}"/>
              </a:ext>
            </a:extLst>
          </p:cNvPr>
          <p:cNvSpPr/>
          <p:nvPr/>
        </p:nvSpPr>
        <p:spPr>
          <a:xfrm flipH="1">
            <a:off x="2458226"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25" action="ppaction://hlinksldjump"/>
            <a:extLst>
              <a:ext uri="{FF2B5EF4-FFF2-40B4-BE49-F238E27FC236}">
                <a16:creationId xmlns:a16="http://schemas.microsoft.com/office/drawing/2014/main" id="{46F90F65-EE38-4298-819A-857E30FBB9F1}"/>
              </a:ext>
            </a:extLst>
          </p:cNvPr>
          <p:cNvSpPr/>
          <p:nvPr/>
        </p:nvSpPr>
        <p:spPr>
          <a:xfrm flipH="1">
            <a:off x="1016084"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4" name="Rectangle 193">
            <a:hlinkClick r:id="rId11" action="ppaction://hlinksldjump"/>
            <a:extLst>
              <a:ext uri="{FF2B5EF4-FFF2-40B4-BE49-F238E27FC236}">
                <a16:creationId xmlns:a16="http://schemas.microsoft.com/office/drawing/2014/main" id="{A1E29B9D-F586-4D2E-BF36-BE378002C90D}"/>
              </a:ext>
            </a:extLst>
          </p:cNvPr>
          <p:cNvSpPr/>
          <p:nvPr/>
        </p:nvSpPr>
        <p:spPr>
          <a:xfrm flipH="1">
            <a:off x="527311"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5" name="Rectangle 194">
            <a:hlinkClick r:id="rId11" action="ppaction://hlinksldjump"/>
            <a:extLst>
              <a:ext uri="{FF2B5EF4-FFF2-40B4-BE49-F238E27FC236}">
                <a16:creationId xmlns:a16="http://schemas.microsoft.com/office/drawing/2014/main" id="{07E0304A-282E-4669-B291-DC52520F7E81}"/>
              </a:ext>
            </a:extLst>
          </p:cNvPr>
          <p:cNvSpPr/>
          <p:nvPr/>
        </p:nvSpPr>
        <p:spPr>
          <a:xfrm flipH="1">
            <a:off x="46712"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11" action="ppaction://hlinksldjump"/>
            <a:extLst>
              <a:ext uri="{FF2B5EF4-FFF2-40B4-BE49-F238E27FC236}">
                <a16:creationId xmlns:a16="http://schemas.microsoft.com/office/drawing/2014/main" id="{A21024B9-31EC-407B-AF83-67C82C7264DB}"/>
              </a:ext>
            </a:extLst>
          </p:cNvPr>
          <p:cNvSpPr/>
          <p:nvPr/>
        </p:nvSpPr>
        <p:spPr>
          <a:xfrm flipH="1">
            <a:off x="1493690"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3" action="ppaction://hlinksldjump"/>
            <a:extLst>
              <a:ext uri="{FF2B5EF4-FFF2-40B4-BE49-F238E27FC236}">
                <a16:creationId xmlns:a16="http://schemas.microsoft.com/office/drawing/2014/main" id="{69B5BD93-5E40-407B-8C11-73C2F23BC336}"/>
              </a:ext>
            </a:extLst>
          </p:cNvPr>
          <p:cNvSpPr/>
          <p:nvPr/>
        </p:nvSpPr>
        <p:spPr>
          <a:xfrm flipH="1">
            <a:off x="1975320"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4" action="ppaction://hlinksldjump"/>
            <a:extLst>
              <a:ext uri="{FF2B5EF4-FFF2-40B4-BE49-F238E27FC236}">
                <a16:creationId xmlns:a16="http://schemas.microsoft.com/office/drawing/2014/main" id="{8052F7F1-441F-41E5-B78E-BE532444FB04}"/>
              </a:ext>
            </a:extLst>
          </p:cNvPr>
          <p:cNvSpPr/>
          <p:nvPr/>
        </p:nvSpPr>
        <p:spPr>
          <a:xfrm flipH="1">
            <a:off x="2456677"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11" action="ppaction://hlinksldjump"/>
            <a:extLst>
              <a:ext uri="{FF2B5EF4-FFF2-40B4-BE49-F238E27FC236}">
                <a16:creationId xmlns:a16="http://schemas.microsoft.com/office/drawing/2014/main" id="{321F0A4D-F6C0-4FEB-BD5D-63762B73675E}"/>
              </a:ext>
            </a:extLst>
          </p:cNvPr>
          <p:cNvSpPr/>
          <p:nvPr/>
        </p:nvSpPr>
        <p:spPr>
          <a:xfrm flipH="1">
            <a:off x="1014535"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11" action="ppaction://hlinksldjump"/>
            <a:extLst>
              <a:ext uri="{FF2B5EF4-FFF2-40B4-BE49-F238E27FC236}">
                <a16:creationId xmlns:a16="http://schemas.microsoft.com/office/drawing/2014/main" id="{3FA7CC71-7A97-474D-A517-5B0214540B19}"/>
              </a:ext>
            </a:extLst>
          </p:cNvPr>
          <p:cNvSpPr/>
          <p:nvPr/>
        </p:nvSpPr>
        <p:spPr>
          <a:xfrm flipH="1">
            <a:off x="525762"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11" action="ppaction://hlinksldjump"/>
            <a:extLst>
              <a:ext uri="{FF2B5EF4-FFF2-40B4-BE49-F238E27FC236}">
                <a16:creationId xmlns:a16="http://schemas.microsoft.com/office/drawing/2014/main" id="{D639B15B-6570-4637-94FF-93F78B32CA32}"/>
              </a:ext>
            </a:extLst>
          </p:cNvPr>
          <p:cNvSpPr/>
          <p:nvPr/>
        </p:nvSpPr>
        <p:spPr>
          <a:xfrm flipH="1">
            <a:off x="45163"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26" action="ppaction://hlinksldjump"/>
            <a:extLst>
              <a:ext uri="{FF2B5EF4-FFF2-40B4-BE49-F238E27FC236}">
                <a16:creationId xmlns:a16="http://schemas.microsoft.com/office/drawing/2014/main" id="{B7879288-D5E4-4A19-8C5C-3386448BF64B}"/>
              </a:ext>
            </a:extLst>
          </p:cNvPr>
          <p:cNvSpPr/>
          <p:nvPr/>
        </p:nvSpPr>
        <p:spPr>
          <a:xfrm flipH="1">
            <a:off x="4601655" y="56558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27" action="ppaction://hlinksldjump"/>
            <a:extLst>
              <a:ext uri="{FF2B5EF4-FFF2-40B4-BE49-F238E27FC236}">
                <a16:creationId xmlns:a16="http://schemas.microsoft.com/office/drawing/2014/main" id="{58541EE5-AAC5-4238-9BAB-D2DE26A66C0A}"/>
              </a:ext>
            </a:extLst>
          </p:cNvPr>
          <p:cNvSpPr/>
          <p:nvPr/>
        </p:nvSpPr>
        <p:spPr>
          <a:xfrm flipH="1">
            <a:off x="5083285" y="565733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28" action="ppaction://hlinksldjump"/>
            <a:extLst>
              <a:ext uri="{FF2B5EF4-FFF2-40B4-BE49-F238E27FC236}">
                <a16:creationId xmlns:a16="http://schemas.microsoft.com/office/drawing/2014/main" id="{6FD9C2A5-F8C7-4CE4-9F2E-ADC49D347539}"/>
              </a:ext>
            </a:extLst>
          </p:cNvPr>
          <p:cNvSpPr/>
          <p:nvPr/>
        </p:nvSpPr>
        <p:spPr>
          <a:xfrm flipH="1">
            <a:off x="5564642" y="5657338"/>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29" action="ppaction://hlinksldjump"/>
            <a:extLst>
              <a:ext uri="{FF2B5EF4-FFF2-40B4-BE49-F238E27FC236}">
                <a16:creationId xmlns:a16="http://schemas.microsoft.com/office/drawing/2014/main" id="{00EF9D7A-BD68-4C19-9E00-12F177C8C410}"/>
              </a:ext>
            </a:extLst>
          </p:cNvPr>
          <p:cNvSpPr/>
          <p:nvPr/>
        </p:nvSpPr>
        <p:spPr>
          <a:xfrm flipH="1">
            <a:off x="4122500" y="5655861"/>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30" action="ppaction://hlinksldjump"/>
            <a:extLst>
              <a:ext uri="{FF2B5EF4-FFF2-40B4-BE49-F238E27FC236}">
                <a16:creationId xmlns:a16="http://schemas.microsoft.com/office/drawing/2014/main" id="{1E55FEC1-9EBB-4AA9-85EC-2BB6AAD0610F}"/>
              </a:ext>
            </a:extLst>
          </p:cNvPr>
          <p:cNvSpPr/>
          <p:nvPr/>
        </p:nvSpPr>
        <p:spPr>
          <a:xfrm flipH="1">
            <a:off x="3633727" y="5655860"/>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31" action="ppaction://hlinksldjump"/>
            <a:extLst>
              <a:ext uri="{FF2B5EF4-FFF2-40B4-BE49-F238E27FC236}">
                <a16:creationId xmlns:a16="http://schemas.microsoft.com/office/drawing/2014/main" id="{C957226D-FB2C-467E-BFA9-21B552B582FA}"/>
              </a:ext>
            </a:extLst>
          </p:cNvPr>
          <p:cNvSpPr/>
          <p:nvPr/>
        </p:nvSpPr>
        <p:spPr>
          <a:xfrm flipH="1">
            <a:off x="3155509" y="565586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328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86781-8C97-4753-A957-A83AA61221A9}"/>
              </a:ext>
            </a:extLst>
          </p:cNvPr>
          <p:cNvSpPr txBox="1"/>
          <p:nvPr/>
        </p:nvSpPr>
        <p:spPr>
          <a:xfrm>
            <a:off x="-174812" y="4356846"/>
            <a:ext cx="9345706"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إن</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روح الرب حال علىّ من أجل هذا قد مَسَحَنىِ وأرسلنى لأبشر المساكين ولأنادى بالغفران للمسبيين وبالنظر للعميان ولأُرسل إلى المأسورين بالإطلاق ولأبشِّر بسنةِ الربِّ المقبولةِ . ثم طوى السفر وأعطاه للخادم وجلس . وكل من كان فى المجمع كانت عيونهم شاخصة إليه . فبدأ يقول لهم أنه اليوم قد تم هذا المكتوب فى مسامعكم . وكانوا يُشهدون له جميعاً . </a:t>
            </a:r>
            <a:endParaRPr kumimoji="0" lang="en-GB" sz="31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79796369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16051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277471" y="0"/>
            <a:ext cx="1277471" cy="806824"/>
          </a:xfrm>
        </p:spPr>
        <p:txBody>
          <a:bodyPr/>
          <a:lstStyle/>
          <a:p>
            <a:pPr algn="ctr" rtl="1"/>
            <a:r>
              <a:rPr lang="ar-EG" sz="4400" b="1" u="sng" dirty="0">
                <a:solidFill>
                  <a:srgbClr val="FFC000"/>
                </a:solidFill>
              </a:rPr>
              <a:t>4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44265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23184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5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79429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53116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64375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ar-EG" b="1" u="sng" dirty="0">
                <a:solidFill>
                  <a:srgbClr val="FFC000"/>
                </a:solidFill>
                <a:latin typeface="Times New Roman" panose="02020603050405020304" pitchFamily="18" charset="0"/>
                <a:cs typeface="Times New Roman" panose="02020603050405020304" pitchFamily="18" charset="0"/>
              </a:rPr>
              <a:t>6</a:t>
            </a:r>
            <a:r>
              <a:rPr lang="ar-EG" b="1" u="sng" dirty="0">
                <a:solidFill>
                  <a:srgbClr val="FFC000"/>
                </a:solidFill>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63664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10317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0725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C8BD2164-DA51-48B6-AA06-D7151DB48D05}"/>
              </a:ext>
            </a:extLst>
          </p:cNvPr>
          <p:cNvSpPr>
            <a:spLocks noGrp="1"/>
          </p:cNvSpPr>
          <p:nvPr>
            <p:ph type="title"/>
          </p:nvPr>
        </p:nvSpPr>
        <p:spPr>
          <a:xfrm>
            <a:off x="-1302695" y="0"/>
            <a:ext cx="1302695"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7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40924934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9613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5" cy="806824"/>
          </a:xfrm>
        </p:spPr>
        <p:txBody>
          <a:bodyPr/>
          <a:lstStyle/>
          <a:p>
            <a:pPr algn="ctr" rtl="1"/>
            <a:r>
              <a:rPr lang="ar-EG" sz="4800" b="1" u="sng" dirty="0">
                <a:solidFill>
                  <a:srgbClr val="FFC000"/>
                </a:solidFill>
              </a:rPr>
              <a:t>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1041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00EDF-1CDF-42A4-85DC-6139611153F7}"/>
              </a:ext>
            </a:extLst>
          </p:cNvPr>
          <p:cNvSpPr txBox="1"/>
          <p:nvPr/>
        </p:nvSpPr>
        <p:spPr>
          <a:xfrm>
            <a:off x="0" y="4316506"/>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وكانوا يتعجبون من أقوال النعمة التى كانت تخرجُ من فيه وكانوا يقولون أليس هذاهو أبن يوسف . فقال لهم لعلكم تقولون</a:t>
            </a:r>
            <a:r>
              <a:rPr kumimoji="0" lang="ar-EG"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هذا المثلَ : أيها الطبيب اشفِ ذاتك وحدك وكل ما سمعنا عنه أنه قد صار فى كفر ناحوم إفعلهُ فى هذا الموضع أيضاً فى مدينتك . ثم قال لهم الحق أقول لكم إنه ولا نبى واحد بمقبول فى مدينته . </a:t>
            </a:r>
            <a:endParaRPr kumimoji="0" lang="en-GB"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48750615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9220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44706" y="0"/>
            <a:ext cx="1344706" cy="806824"/>
          </a:xfrm>
        </p:spPr>
        <p:txBody>
          <a:bodyPr/>
          <a:lstStyle/>
          <a:p>
            <a:pPr algn="ctr" rtl="1"/>
            <a:r>
              <a:rPr lang="ar-EG" sz="4400" b="1" u="sng" dirty="0">
                <a:solidFill>
                  <a:srgbClr val="FFC000"/>
                </a:solidFill>
              </a:rPr>
              <a:t>9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056600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5723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5" y="0"/>
            <a:ext cx="1573306" cy="806824"/>
          </a:xfrm>
        </p:spPr>
        <p:txBody>
          <a:bodyPr/>
          <a:lstStyle/>
          <a:p>
            <a:pPr algn="ctr" rtl="1"/>
            <a:r>
              <a:rPr lang="ar-EG" sz="4400" b="1" u="sng" dirty="0">
                <a:solidFill>
                  <a:srgbClr val="FFC000"/>
                </a:solidFill>
              </a:rPr>
              <a:t>10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3323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73782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11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442153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4841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bwMode="auto">
          <a:xfrm>
            <a:off x="-1586754" y="19050"/>
            <a:ext cx="15867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12 بابة</a:t>
            </a:r>
            <a:endParaRPr lang="en-US" dirty="0"/>
          </a:p>
        </p:txBody>
      </p:sp>
      <p:sp>
        <p:nvSpPr>
          <p:cNvPr id="126979" name="Title 1"/>
          <p:cNvSpPr txBox="1">
            <a:spLocks/>
          </p:cNvSpPr>
          <p:nvPr/>
        </p:nvSpPr>
        <p:spPr bwMode="auto">
          <a:xfrm>
            <a:off x="-1" y="3726641"/>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أهل فيلبى  ( 4 : 11 – 19 ) </a:t>
            </a:r>
          </a:p>
        </p:txBody>
      </p:sp>
      <p:sp>
        <p:nvSpPr>
          <p:cNvPr id="12698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هو أعطى البعض أن يكونوا رسلاً و البعض أنبياء و البعضَ مُبشرين والبعض رعاة ومُعلمين. لأجل تكميل القديسين لعمل الخدمة لبنيان جسد المسيح ، إلى أن ننتهى جميعُنا إلى وحدانية الإيمان و معرفة ابن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إلى إنسان كامل ، إلى قياس قامة ملء المسيح . كى لا نكون فيما بعد أطفالاً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5301592"/>
      </p:ext>
    </p:extLst>
  </p:cSld>
  <p:clrMapOvr>
    <a:masterClrMapping/>
  </p:clrMapOvr>
  <p:transition spd="slow"/>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3FE027-ED06-4D96-90CB-323B216BC7E1}"/>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مضروبين بالأمواج ومحمولين بكل ريح تعليم بحيلة الناس بمكرٍ إلى مكيدة الضلال بل صادقين فى المحبة . لننموا فى كل شىء به الذى هو الرأس المسيح . هذا الذى منه كل الجسد معاً ومقترن بمؤازرة كل عرق كمقدار عمل المواهب لكل واحد من الأعضاء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150544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8A5AD7-97E7-4281-A268-0C8B6469972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صانعاً نمواً للجسد لبنيانه فى المحبة . فأقول هذا و أشهدُ فى الرب أن لا تسلكوا فى مابعد كما يسلك سائر الأمم أيضاً ببطلُ ذهنهم . إذ هم مُظلموا الفكر و غرباء عن حياة الله لسبب الجهل الذى فيهم . لأجل عَمَى قلوبهم . الذين إذ هم قد فقدوا الحسَّ أسلَموا نفوسهمْ وحدهم للدنس وعملِ كلِّ نجاسةٍ بظلمٍ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5830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D31E5-B501-494C-88C4-B9725F0B8935}"/>
              </a:ext>
            </a:extLst>
          </p:cNvPr>
          <p:cNvSpPr txBox="1"/>
          <p:nvPr/>
        </p:nvSpPr>
        <p:spPr>
          <a:xfrm>
            <a:off x="0" y="4347297"/>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وحقاً أقول لكم إن أرامل كثيرة كن فى إسرائيل فى أيام إيليا حين أغُلقت السماء ثلاث سنين وستة أشهر حتى صار جوع عظيم على كلِّ الأرض . ولم يُرسل إيليا إلى واحدة منهن إلا إلى المرأة الأرملة التى كانت فى صارفية صيدا . وكان يُجَدُ برَّص كثيرون فى إسرائيل قدام أليشع النبى . ولم يطهر واحد</a:t>
            </a:r>
            <a:r>
              <a:rPr kumimoji="0" lang="ar-EG"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منهم إلا نعمان الشامى . </a:t>
            </a:r>
            <a:endParaRPr kumimoji="0" lang="en-GB"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50354461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Title 1"/>
          <p:cNvSpPr txBox="1">
            <a:spLocks/>
          </p:cNvSpPr>
          <p:nvPr/>
        </p:nvSpPr>
        <p:spPr bwMode="auto">
          <a:xfrm>
            <a:off x="0" y="3778624"/>
            <a:ext cx="9144000" cy="5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( 1 : 3 – 12 )</a:t>
            </a:r>
          </a:p>
        </p:txBody>
      </p:sp>
      <p:sp>
        <p:nvSpPr>
          <p:cNvPr id="1300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الله أبو ربِّنا يسوع المسيح الذى بكثرة رحمتهِ وَلَدَنا ثانيةً لرجاء حىّ بقيامة يسوع المسيح من الأموات . للميراث الذى لا يبلى ولا يتدنس ولا يضمحلُّ محفوظاً لكم فى السماوات أيها المحروسون بقوة الله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بالايمان للخلاص المستعدِّ أن يعلنَ فى الزمن الأخيرِ. الذى به تبتهجون الآن يسيراً . و إن كان يجب أن تتألموا بتجارب متنوعة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83511794"/>
      </p:ext>
    </p:extLst>
  </p:cSld>
  <p:clrMapOvr>
    <a:masterClrMapping/>
  </p:clrMapOvr>
  <p:transition spd="slow"/>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E47AED-0423-4304-9C15-539D916874BF}"/>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لكى تكون صفوة إيمكانكم كريمة أفضل من الذهب الفانى المجرب بالنار لتوجدوا بفخر و مجد و كرامة عند أستعلان يسوع المسيح. ذلك الذى وإن لم تعرفوه تحبونه . هذا الذى الآن لم تروه. و آمنتم به فتهللوا بفرح ممجد لا ينطق به . و تأخذوا كمال إيمانكم و خلاص أنفسكم . لإنه من أجل هذا الخلاص قد طلب الأنبياء و فتشوا الذين تنبأوا عن النعمة التى صارت فيكم</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513297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96EA71-EAF5-4B5E-B928-396AD68EC0B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وبحثوا عن الزمن و روح المسيح المتكلم فيهم . إذا سبق فشهد على آلآم المسيح والأمجاد الآتيه بعدها . الذين أعُلن لهم لأنهم ليسوا لأنفسهم كانوا يعملون بل جعلوا نفوسهم لكم خُداماً بهذه الأمور التى أخبرتهم بها أنتم الآن بواسطة الذين بشروكم بالروح القدس المرسل من السماء التى تشتهى الملائكة أن تطلعَ عليها.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424218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Title 1"/>
          <p:cNvSpPr txBox="1">
            <a:spLocks/>
          </p:cNvSpPr>
          <p:nvPr/>
        </p:nvSpPr>
        <p:spPr bwMode="auto">
          <a:xfrm>
            <a:off x="0" y="3805518"/>
            <a:ext cx="9144000" cy="5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( 5 : 12 – 18 )</a:t>
            </a:r>
          </a:p>
        </p:txBody>
      </p:sp>
      <p:sp>
        <p:nvSpPr>
          <p:cNvPr id="13517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جرت على أيدى الرسل آيات و عجائب كثيرة فى الشعب . و كان الجميع مجتمعين بنفس واحدة فى رواق سليمان . و أما الباقون فلم يكن أحد يجسر أن يلتصق بهم لكن كان الشعب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يُعظمهم . و بالأكثر كان جمهور من رجال و نساء يؤمنون و ينضمون للرب . حتى إنهم كانوا يخرجون المرضى فى الشوارع ويضعونهم على أسرة و فرش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65654801"/>
      </p:ext>
    </p:extLst>
  </p:cSld>
  <p:clrMapOvr>
    <a:masterClrMapping/>
  </p:clrMapOvr>
  <p:transition spd="slow"/>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7C7823-E7ED-4CAF-AC85-F439D8CFB7C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حتى إذا مرَّ بطرس ولو ظله على أحد منهم . وكان جمهور المدن المُحيطة بأورشليم يصعدون و يأتون بالمرضى و المعذبين من الأرواح النجسة . فكانوا يُبرأون جميعهم . فقام رئيس الكهنة و جميع الذين معه . الذين هم شيعة الصدوقيين و أمتلأوا غيرة . فألقوا أيديهم على الرسل ووضعوهم فى حبس العامة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95903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1" name="Title 1"/>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(67 : 13)</a:t>
            </a:r>
          </a:p>
        </p:txBody>
      </p:sp>
      <p:sp>
        <p:nvSpPr>
          <p:cNvPr id="53253" name="Content Placeholder 3"/>
          <p:cNvSpPr txBox="1">
            <a:spLocks/>
          </p:cNvSpPr>
          <p:nvPr/>
        </p:nvSpPr>
        <p:spPr bwMode="auto">
          <a:xfrm>
            <a:off x="0" y="439130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الرب يُعطى كلمة للمُبشرين . بقوة عظيمة . ملك القوات هو المحبوب . و فى بهاء بيت الحبيب أُقسِّم الغنائم .  </a:t>
            </a:r>
          </a:p>
        </p:txBody>
      </p:sp>
    </p:spTree>
  </p:cSld>
  <p:clrMapOvr>
    <a:masterClrMapping/>
  </p:clrMapOvr>
  <p:transition spd="slow"/>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0" y="3726641"/>
            <a:ext cx="9144000" cy="6185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a:t>
            </a:r>
            <a:r>
              <a:rPr lang="ar-EG" sz="4000" dirty="0"/>
              <a:t>لوقا</a:t>
            </a:r>
            <a:r>
              <a:rPr lang="ar-SA" sz="4000" dirty="0"/>
              <a:t> البشير ( </a:t>
            </a:r>
            <a:r>
              <a:rPr lang="ar-EG" sz="4000" dirty="0"/>
              <a:t>5 : 27 – 32</a:t>
            </a:r>
            <a:r>
              <a:rPr lang="ar-SA" sz="4000" dirty="0"/>
              <a:t> )</a:t>
            </a:r>
            <a:endParaRPr lang="en-US" sz="4000" dirty="0"/>
          </a:p>
        </p:txBody>
      </p:sp>
      <p:sp>
        <p:nvSpPr>
          <p:cNvPr id="5427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بعد هذا خرج يسوع فنظر عشاراً أسمه لاوى جالساً عند مكان الجباية فقال له أتبعنى . فترك كل شىء و قام و تبعه . و صنع له لاوى وليمة عظيمة فى بيته . 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كان جمع عظيم من العشارين و آخرين متكئين معهم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2CBBAD-712D-400F-BFAF-9E9A7C8B8646}"/>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فتذمَّر الفريسيون والكتبة على تلاميذه قائلين لماذا تأكلون و تشربون مع العشارين و الخطاة . فأجاب يسوع و قال لهم لا يحتاج الأقوياء إلى طبيب بل المرضى لأنى لم آتِ لأدعوا الأبرار بل الخطاةَ إلى التوبة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492064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05139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6691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876E1071-CB9F-448B-8CD7-AD71C06A2117}"/>
              </a:ext>
            </a:extLst>
          </p:cNvPr>
          <p:cNvSpPr>
            <a:spLocks noGrp="1"/>
          </p:cNvSpPr>
          <p:nvPr>
            <p:ph type="title"/>
          </p:nvPr>
        </p:nvSpPr>
        <p:spPr>
          <a:xfrm>
            <a:off x="-1558189" y="0"/>
            <a:ext cx="1558189"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13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288345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875FF-FB02-4050-8411-B54497A400FB}"/>
              </a:ext>
            </a:extLst>
          </p:cNvPr>
          <p:cNvSpPr txBox="1"/>
          <p:nvPr/>
        </p:nvSpPr>
        <p:spPr>
          <a:xfrm>
            <a:off x="0" y="4343796"/>
            <a:ext cx="9143999"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فأمتلأ الجميع غضباً لما سمعوا هذا . وقاموا فأخرجوه خارج المدينة وجاؤا به خارجاً إلى أعلى الجبل الذى كانت مدينتهم مبنية عليه حتى يطرحوه إلى أسفل . فأما هو فعبر من وسطهم ومشى</a:t>
            </a:r>
            <a:r>
              <a:rPr kumimoji="0" lang="ar-EG" sz="4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a:t>
            </a:r>
            <a:endParaRPr kumimoji="0" lang="en-GB" sz="24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06278478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339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1559860" y="19050"/>
            <a:ext cx="15598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14 بابة</a:t>
            </a:r>
            <a:endParaRPr lang="en-US" dirty="0"/>
          </a:p>
        </p:txBody>
      </p:sp>
      <p:sp>
        <p:nvSpPr>
          <p:cNvPr id="138243" name="Title 1"/>
          <p:cNvSpPr txBox="1">
            <a:spLocks/>
          </p:cNvSpPr>
          <p:nvPr/>
        </p:nvSpPr>
        <p:spPr bwMode="auto">
          <a:xfrm>
            <a:off x="0" y="3859306"/>
            <a:ext cx="9144000" cy="4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تلميذه تيطس (11:2-1:3-7)</a:t>
            </a:r>
          </a:p>
        </p:txBody>
      </p:sp>
      <p:sp>
        <p:nvSpPr>
          <p:cNvPr id="13824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قد ظَهرتْ نِعمةُ اللهِ مُخلِّصنَا، لجميع النَّاس، مُعَلِّماً إيَّانَا أن نُنْكِرَ النفاقَ والشَّهواتِ العَالمِيَّةَ، لنَعيشَ بالتَّعَقُّلِ والبِرِّ والتَّقوَى في العالم الحَاضِرِ، مُنتظِرِينَ الرَّجَاءَ المغبوطَ وظُهورَ مَجدِ اللهِ العَظِيمِ ويسوعَ المسيح مُخلِّصنَا، هذا الذي بَذلَ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نَفسَهُ لأجْلِنَا، لكي يَفدِينا من كلِّ إثمٍ، ويُطهِّرنا لِنفسهِ شعباً خاصَّاً غَيُوراً في أعمالٍ حسنةٍ.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C42011-C53C-4C51-8703-FED79859D6D7}"/>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تَكَلَّم بِهذِهِ، وعِظْ، ووبِّخ بِكُلِّ سُلطانٍ. ولا تُرَخِّصَ لأحدٍ أن يستهينَ بِكَ ذَكِّرْهُمْ أنْ يَخضَعوا للرؤساءِ والسَّلاطِينِ، و يُطِيعوا، ويَكونوا مُسْتَعِدِّينَ لِكُلِّ عملٍ صالحٍ ، ولا يَطعَنُوا في أحدٍ، ويَكونوا غَيرَ مُخاصِمِينَ، ويكونوا لطفاءَ، مُظهِرِينَ كُلَّ وداعةٍ لجَمِيعِ النَّاسِ. لأنَّنَا كُنَّا نَحْنُ أيضاً قَبْلاً أغْبِيَاءَ، غَيرَ طائِعِينَ ، ضَالِّينَ، مُستَعبَدِينَ لشهواتٍ ولذَّاتٍ مُختَلِفةٍ،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7391928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806CFF-56AA-419F-95D5-8B81573FBF2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سالكينَ في الشَّرِّ والحَسدِ، مَمقُوتِينَ، مُبغِضِينَ بَعضُنا بَعضا .فلمَّ ا ظَهَرَ لُطفُ مُخَلِّصِنَا اللهِ ومحبَّته للبشرِ لا بأعمالنا في بِرٍّ عَمِلنَاها نَحنُ، بَلْ برحمتهِ  خَلَّصَنَا بِغُسلِ المِيلادِ الثَّانِي وتَجدِيدِ الرُّوحِ القُدُسِ، الذي أفاضهُ علينا بغنى بيسوعَ المسيحِ مُخَلِّصِنَا. لكي نتبرَّر بنعمة ذاكَ، ونَصيرُ ورثةً حَسَبَ رَجَاءِ الحَيَاةِ الأبديَّةِ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3822928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Title 1"/>
          <p:cNvSpPr txBox="1">
            <a:spLocks/>
          </p:cNvSpPr>
          <p:nvPr/>
        </p:nvSpPr>
        <p:spPr bwMode="auto">
          <a:xfrm>
            <a:off x="0" y="3659406"/>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(5:5-12)</a:t>
            </a:r>
          </a:p>
        </p:txBody>
      </p:sp>
      <p:sp>
        <p:nvSpPr>
          <p:cNvPr id="141315"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هو الذي يَغلبُ العَالمَ، إلاَّ الذي يؤمنُ أنَّ يَسوعَ هو ابنُ اللهِ؟هذا الذي جاءَ بماءٍ ودَمٍ ورُوحٍ، يسوعُ المسيحُ. لا بالماءِ فقط، بل بالماءِ والدَّم . والرُّوحُ هو الذي يشهدُ، لأنَّ الرُّوحَ هو الحقُّ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فإنَّ الذينَ يشهدونَ هُم ثلاثةٌ :الرُّوحُ، والماءُ، والدَّمُ. والثَّلاثةُ هُم في واحد. إنْ كُنَّا نَقْبَلُ شَهَادَةَ النَّاسِ، فَشَهَادَةُ اللهِ أعْظَمُ جداً، لأنَّ هذهِ هيَ شَهَادَةُ اللهِ التي قد شَهِدَ بها عن ابنهِ.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DB450F-078E-45D3-AEA5-C1FD2B9FB54C}"/>
              </a:ext>
            </a:extLst>
          </p:cNvPr>
          <p:cNvSpPr txBox="1"/>
          <p:nvPr/>
        </p:nvSpPr>
        <p:spPr>
          <a:xfrm>
            <a:off x="-67235" y="4331759"/>
            <a:ext cx="925157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يُؤمِنُ بِابْنِ اللهِ فشهادة الله ثابتة فيهِ . ومَن لا يُصَدِّقُ اللهَ، فقد جَعلهُ كاذباً، لأنَّهُ لم يُؤمِن بالشَّهَادةِ التي قد شَهِدَ بها اللهُ عن ابنه. وهذهِ هيَ الشَّهَادَةُ: أنَّ اللهَ أعطانا الحياةَ الأبديَّةَ، وهذهِ الحياةُ هيَ في ابنهِ. من لهُ ابن الله لهُ الحياةُ ومن ليسَ لهُ ابن اللهِ فليست لهُ الحياةُ. كتبتُ إليكُم بهذا كي تَعلموا أنَّ لكُم حياةً أبديَّةً أيُّها المؤمنونَ بِاسم ابن اللهِ.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5758345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Title 1"/>
          <p:cNvSpPr txBox="1">
            <a:spLocks/>
          </p:cNvSpPr>
          <p:nvPr/>
        </p:nvSpPr>
        <p:spPr bwMode="auto">
          <a:xfrm>
            <a:off x="0" y="3765176"/>
            <a:ext cx="9144000" cy="58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(26:8-38)</a:t>
            </a:r>
          </a:p>
        </p:txBody>
      </p:sp>
      <p:sp>
        <p:nvSpPr>
          <p:cNvPr id="1454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إنَّ مَلاكَ الرَّبِّ تكَلَّمَ معَ فِيلُبُّس قائلاً: قُم واذهب وقت الظهيرة، على الطَّريق المُنحدرةِ من أُورشليمَ إلى غَزَّةَ التي هيَ بَرِّيةٌ. فقامَ وذهبَ. وإذا رجلٌ حبشيٌّ خَصيٌّ ، وزيرٌ لكَنْدَاكةَ مَلِكةِ الحبشةِ، هذا كانَ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على جميع خزائِنِها. وكان قد جاءَ إلى أُورُشَلِيمَ لِيَسجُدَ. وكانَ راجعاً وجالساً عَلى مَرْكَبَتِهِ وهو يقرأُ في إشعياءَ النَّبيَّ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76BFE6-87C5-4457-80A6-7EE7E0DEAEF0}"/>
              </a:ext>
            </a:extLst>
          </p:cNvPr>
          <p:cNvSpPr txBox="1"/>
          <p:nvPr/>
        </p:nvSpPr>
        <p:spPr>
          <a:xfrm>
            <a:off x="0" y="4372101"/>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الرُّوحُ لفيلُبُّس: امضِ و التصق بهذه المَركَبَةَ. فأسرع فيلُبُّسُ، فسمعهُ يَقرأُ في إشعياء النَّبيَّ، فقال له: ألعلَّكَ تَفهمُ ما أنت تقرأُ؟ أمَّا هو فقال: كيف يُمكنُني إن لم يُرشدني أحدٌ؟. وطلبَ إلى فيلُبُّس أن يركب و يجلسَ معهُ. وأمَّا فصلُ الكتابِ الذي كان يقرأُهُ فكان هذا: مِثل شاةٍ سِيقَ إلى الذَّبْحِ، ومثل خروفٍ صامتٍ أمامَ الذي يَجُزُّهُ هكذا لم يَفتح فاه.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3324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CC25D8-C60A-44E3-8888-54D5F94EE5B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تواضُعِهِ انتُزِعَ قَضَاؤُهُ، وجيلُهُ من يُخبِرُ بهِ؟ لأنَّ حياتَهُ تُنتَزَعُ مِنَ الأرضِ فأجاب الخَصيُّ وقال لفيلُبُّس: أطلُبُ إليكَ: عن مَن يقولُ النَّبيُّ هذا؟ عن نفسه أم عن واحدٍ آخَرَ؟ ففتحَ فيلُبُّس فاهُ وابتدأ يُبشِّرهُ بيسوعَ من هذا الكتاب. وفيما هما سائران في الطَّريق أقبَلا على ماءٍ، فقال الخَصِيُّ : هُوَذا ماءٌ.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3733156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337646-8190-45F6-8F19-E017600A8ED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ماذا يمنعُني أن أعتَمِدَ؟ فأمرَ أن تَقِفَ المركبةُ، فنزلا كِلاهُما إلى الماءِ، فِيلُبُّس والخَصيُّ، وعَمَّدهُ . ولمَّا صَعِدا من الماءِ، خطفَ روحُ الرَّبِّ فيلُبُّس، فلَم يُبصرهُ الخَصيُّ أيضاً،  وذهبَ في طريقهِ فرحاً.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9077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69782"/>
      </p:ext>
    </p:extLst>
  </p:cSld>
  <p:clrMapOvr>
    <a:masterClrMapping/>
  </p:clrMapOvr>
  <p:transition advClick="0" advTm="0"/>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3"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(1:31-2)</a:t>
            </a:r>
          </a:p>
        </p:txBody>
      </p:sp>
      <p:sp>
        <p:nvSpPr>
          <p:cNvPr id="56325"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طوباهم الذين تُرِكَتْ لهم آثامُهُمْ، والذين سُتِرَتْ خطاياهم . طُوبَى للرَجُلِ الذي لم يَحسبْ لهُ الربُّ خَطِيَّةً، ولا في فمه غِشٌّ. </a:t>
            </a:r>
          </a:p>
        </p:txBody>
      </p:sp>
    </p:spTree>
  </p:cSld>
  <p:clrMapOvr>
    <a:masterClrMapping/>
  </p:clrMapOvr>
  <p:transition spd="slow"/>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0" y="3630706"/>
            <a:ext cx="9144000" cy="71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dirty="0"/>
              <a:t>الإنجيل من بشارة معلمنا </a:t>
            </a:r>
            <a:r>
              <a:rPr lang="ar-EG" dirty="0"/>
              <a:t>بوحنا </a:t>
            </a:r>
            <a:r>
              <a:rPr lang="ar-SA" dirty="0"/>
              <a:t>البشير </a:t>
            </a:r>
            <a:r>
              <a:rPr lang="ar-EG" dirty="0"/>
              <a:t>(1:3-21)</a:t>
            </a:r>
            <a:endParaRPr lang="en-US" dirty="0"/>
          </a:p>
        </p:txBody>
      </p:sp>
      <p:sp>
        <p:nvSpPr>
          <p:cNvPr id="5734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وآانَ إنسانٌ مِنَ الفَرِّيسيِّينَ اسمُهُ نِيقُوديمُوسُ، رئيسٌ لليهودِ. هذا أتى إلى يسوعَ ليلاً و قالَ لهُ: يا مُعلِّمُ، نَعْلَمُ أنَّكَ قد أتيتَ مِنَ الله مُعَلِّماً، لأنَّ ليسَ أحدٌ يقدرُ أن يَعمَلَ هذه الآياتِ التي أنتَ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تعملها إنْ لم يَكُنِ اللهُ معهُ. أجابَ يسوع وقال لهُ: الحقَّ الحقَّ أقولُ لكَ: إنْ كانَ أحدٌ لا يُولدُ ثانيةً من فوقُ لا يقدرُ أنْ يرى مَلكوتَ اللهِ.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109062-581E-436E-BB70-436F99D966E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قال لهُ نِيقودِيموسُ : كيف يُمكِنُ الإنسانُ أنْ يُولدَ ثانيةً بعد أن صارَ شيخاً ؟ ألعلهُ يَقدِرُ أنْ يَدخُلَ بَطنَ أُمِّهِ ثانيةً ويُولَدَ؟ أجابَ يسوعُ وقال لهُ: الحقَّ الحقَّ أقولُ لكَ إنْ كانَ أحَدٌ لا يُولَدُ مِنَ الماءِ والرُّوحِ لا يَقدِرُ أن يَدخُلَ مَلكوتَ اللهِ. المولودُ مِنَ الجسدِ جَسدٌ هو، والمولودُ مِنَ الرُّوحِ هو رُوحٌ. لا تَتعَجَّبْ أنِّي قُلتُ لكَ: ينبغي أنْ تُولَدوا مرةً ثانيةً.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992165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5C9DAB-075F-43B3-B817-BB91E54001F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الرِّيحُ تَهُبُّ حَيثُ تَشاءُ، وتَسمعُ صوتَها، ولكِنَّكَ لا تَعلَمُ من أين تأتي ولا إلى أين تذهبُ. هكذا كُلُّ مولودٍ من الرُّوحِ. أجابَ نِيقودِيموسُ وقال لهُ: كيفَ يُمكِنُ أنْ يكونَ هذا ؟ أجابَ يسوعُ وقالَ لهُ: أنتَ مُعَلِّمُ إسرائيلَ ولستَ تَعلَمُ هذا ! الحقَّ الحقَّ أقولُ لكَ: إنَّنا إنَّما نَتكَلَّمُ بما نَعْلَمُ ونَشهَدُ بما رأينا، ولستُم تَقبَلونَ شَهَادَتَنَا.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7644707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0C1A11-2328-4C28-9760-79EB078EE2D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كُنتُ قُلتُ لَكُمُ الأرضِيَّاتِ ولستم تؤمنونَ، فكيف تؤمِنونَ إنْ قُلتُ لكُمُ السَّماويَّاتِ؟ وليسَ أحدٌ صَعِدَ إلى السَّماءِ إلاَّ الذي نَزَلَ مِنَ السَّمَاءِ، ابنُ الإنسانِ الذي هو في السَّماءِ. وكما رَفعَ موسى الحيَّةَ في البَرِّيَّةِ هكذا يَنبغي أن يُرفَعَ ابنُ الإنسانِ، لكي ينال كُلُّ مَن يؤمنُ بهِ الحياة الأبديِّة. لأنَّهُ هكذا أحبَّ اللهُ العالمَ حتَّى بذلَ ابنهُ الوحيدَ،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5653422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6C4447-6C5C-4D20-8FAA-83156640F60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لا يَهلِكَ كُلُّ مَن يؤمنُ بهِ، بلْ ينال الحياةُ الأبديِّةُ. لأنَّهُ لم يُرسِل اللهُ ابنهُ إلى العالم ليَدينَ العالمَ، بلْ لِيَخلُصَ بهِ العَالمُ. مَن يؤمنُ بهِ لا يُدانُ، ومن لا يُؤمنُ بهِ قد دِينَ، لأنَّهُ لم يؤمنْ بِاسم ابنِ اللهِ الوحيدِ الجنس.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546430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68521F-66C9-4701-A931-C2796074CA40}"/>
              </a:ext>
            </a:extLst>
          </p:cNvPr>
          <p:cNvSpPr txBox="1"/>
          <p:nvPr/>
        </p:nvSpPr>
        <p:spPr>
          <a:xfrm>
            <a:off x="0" y="4587253"/>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وهذه هيَ الدِّ ينونةُ: إنَّ النُّورَ قد جاءَ إلى العالمِ ، وأحبَّ النَّاسُ الظُّلمةَ أكثرَ من النُّورِ،لأنَّ أعمالهُم كانت شرِّيرةً. لأنَّ كُلَّ مَن يعملُ الشرَّ يُبغِضُ النُّورَ، ولايأتي إلى النُّورِ، لئلاَّ توبَّخَ أعمالُهُ. لأنَّها شريرةٌ. وأمَّا مَن يعملُ الحقَّ فيُقبِلُ إلى النُّورِ، لكي تظهرَ أعمالُهُ أنَّها باللهِ معمولةٌ.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500579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7701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15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587161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9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توت</a:t>
            </a:r>
            <a:endParaRPr lang="en-US" dirty="0"/>
          </a:p>
        </p:txBody>
      </p:sp>
      <p:sp>
        <p:nvSpPr>
          <p:cNvPr id="51203"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رسالة معلمنا بولس الرسول الأولى إلى تيموثاوس ( 1 : 12 - 19) </a:t>
            </a:r>
          </a:p>
        </p:txBody>
      </p:sp>
      <p:sp>
        <p:nvSpPr>
          <p:cNvPr id="51204" name="Content Placeholder 3"/>
          <p:cNvSpPr txBox="1">
            <a:spLocks/>
          </p:cNvSpPr>
          <p:nvPr/>
        </p:nvSpPr>
        <p:spPr bwMode="auto">
          <a:xfrm>
            <a:off x="-121024" y="4347180"/>
            <a:ext cx="926502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أنا اشكرُ المسيحَ يسوعَ رَّبنا الذى قوَّاني . لأنهُ حسبني أميناً إذ جعلني للخدمةِ . و قد كنتُ قبلاً مُجدفاً و مُضطهداً و شتاماً ، و لكنني رُحمتُ لأني فعلتُ ذلك بجهل في عدم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إيمان . و قد ازدادت فيَّ نعمة ربنا ، و الإيمانُ و المحبة التى في المسيح يسوعَ . صادقة هى الكلمة و مستحقة أن نقبلها كلَّ قبول : أن المسيحَ يسوع جاءَ إلى العالم ليُخلصَ الخطاة الذين أولهم أنا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16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920394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59314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0"/>
            <a:ext cx="1640541" cy="847165"/>
          </a:xfrm>
        </p:spPr>
        <p:txBody>
          <a:bodyPr>
            <a:normAutofit/>
          </a:bodyPr>
          <a:lstStyle/>
          <a:p>
            <a:pPr algn="ctr" rtl="1"/>
            <a:r>
              <a:rPr lang="ar-EG" b="1" u="sng" dirty="0">
                <a:solidFill>
                  <a:srgbClr val="FFC000"/>
                </a:solidFill>
              </a:rPr>
              <a:t>17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0674275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6165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18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933048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3776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19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015996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029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34671" y="1"/>
            <a:ext cx="17346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722121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03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744386-70D1-40D9-BCBE-58BE51EBBDA4}"/>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لكنني لهذا رُحمتُ ، لكي  يُظهرَ فيَّ أولاً يسوعُ المسيح ، كل أناتهِ مثالاً للمؤمنين بهِ للحياةِ الأبديةِ . و ملكُ الدهور الذى لا يَفنى و لا يُرى وحدهُ ، الإلهُ ، له الكرامة و المجدُ إلى دَهر الدُهور آمين . هذه الوَصية ، أيها الابنُ تيموثاوس ، استودِعُك إياها حسبَ النبواتِ التى سبقتْ عليك ، لكي تُمنطقَ ذاتك بها للمحاربةِ الحسنةِ ، و لك إيمانٌ و ضميرٌ صالحٌ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1718051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fontScale="90000"/>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2002876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69466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بابه</a:t>
            </a:r>
            <a:endParaRPr lang="en-US"/>
          </a:p>
        </p:txBody>
      </p:sp>
      <p:sp>
        <p:nvSpPr>
          <p:cNvPr id="175107"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كولوسى ( 4 : 2 - 18 ) </a:t>
            </a:r>
          </a:p>
        </p:txBody>
      </p:sp>
      <p:sp>
        <p:nvSpPr>
          <p:cNvPr id="17510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مُواظبين على الصلاةِ . ساهرين فيها بالشكر  مُصلين فى ذلك لأجلنا نحن أيضاً لكى يفتحَ الله لنا باباً للكلام لنتكلم بسر المسيح . هذا الذى أنا من أجلهِ مُوثق . كى أُظهرهُ كما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يجب أن أتكلمَ . أسلكوا بحكمه من جهه الذين هم من خارج مُفتدين الوقت . ليكن كلامكم فى كل حينِ بنعمهٍ مُصلحاً بملحٍ لتَعلموا كيف يجبُ أن تُجاوبوا كل وأحدٍ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52F1B2-54C5-4B41-B55C-94A91EAE636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جميع أحوالى سيعرفكم بها تخيكس الأخ الحبيبُ و الخادمُ الأمينُ و العبدُ الشريكُ فى الرب . هذا الذى أرسلته إليكم لهذا الأمر ليعرفَ أخباركم و يعزى قلوبكم مع أنسيموس الأخ الأمين الحبيب الذى هو منكم .هما سيعلمانكم بكل ما ههنا. يُسلم عليكم أرسترخُس المأسورُ معى و مرقس أبن أخت برنابا الذى أَخذتم من أجله وصايا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5122793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5A9576-99FB-4250-9D12-861EC0E12E4B}"/>
              </a:ext>
            </a:extLst>
          </p:cNvPr>
          <p:cNvSpPr txBox="1"/>
          <p:nvPr/>
        </p:nvSpPr>
        <p:spPr>
          <a:xfrm>
            <a:off x="-80683" y="4372100"/>
            <a:ext cx="9278471"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أتى إليكم فأقبلوهُ. و يسوع الذى يدعى يُسطسُ الذين هم من الختانِ. هؤلاء هم وحدهم العاملون معى لملكوت الله. الذين صاروا لى عزاءً يُسَلمْ عليكم أبفراسُ الذى هو منكم عبد للمسيح يسوع. هذا الذى يُجاهدُ كل حينٍ لأجلكم بصلواته لكى تثبتوا كاملين و ممتلئين من مشيئه الله. فإنى أشهد فيهِ أن له غيره كثيره لأجلكم و لأجل الذين فى لاودكيه و الذين فى هيرابوليس.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6577235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B458C3-2105-4352-9BC3-A789B22A3D00}"/>
              </a:ext>
            </a:extLst>
          </p:cNvPr>
          <p:cNvSpPr txBox="1"/>
          <p:nvPr/>
        </p:nvSpPr>
        <p:spPr>
          <a:xfrm>
            <a:off x="0" y="4345206"/>
            <a:ext cx="9143999"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يُسلم عليكم لوقا الطبيبُ و الحبيبُ و ديماسُ. سلموا على الأخوه الذين فى لاودكيه وعلى نمفاس و على الكنيسه التى فى بيتهِ. و إذا قُرئتْ عندكم هذه الرسالةُ فلتقرأ فى كنيسه اللاودكيين و التى من لاودكية تقرأوُنها أنتم أيضاً. و قولوا لارخبس أنظر إلى الخدمة التى قبلتها فى الرب لكى تتممها. سلامى بيدى أنا بولس. أذكروا وُثُقىِ. النعمةُ معكم آمين.</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715560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(3 : 15 - 22) </a:t>
            </a:r>
          </a:p>
        </p:txBody>
      </p:sp>
      <p:sp>
        <p:nvSpPr>
          <p:cNvPr id="180227" name="Content Placeholder 3"/>
          <p:cNvSpPr txBox="1">
            <a:spLocks/>
          </p:cNvSpPr>
          <p:nvPr/>
        </p:nvSpPr>
        <p:spPr bwMode="auto">
          <a:xfrm>
            <a:off x="-161365" y="4345206"/>
            <a:ext cx="930536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مستعدين فى كل حين لمجاوبه كل من يسألكم عن كلمه الرجاء التى فيكم لكن بوداعهٍ و خوفٍ. و لكم ضمير صالح لكى يُخزى الذين يتكلمون عليكم بالشرور و الذين يعيبون سيرتكم الصالحة فى المسيح</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 فإنه خير لكم أن تتألموا و أنتم صانعون خيراً إن شاءت أراده الله من أن تتألموا و أنتم صانعون شراً . لأن المسيح أيضاً قد مات مره واحده من أجل الخطيه عنا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B49994-8422-4AAB-A5E4-329D7A318C13}"/>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البار من أجل الأثمه لكى يُقربنا إلى الله . مُماتاً فى الجسد و لكن مُحى فى الروح . و بهذا أيضاً ذهب فبَشَر الأرواح التى فى السجن . التى عصت قديماً حين كانت أناه الله تنتظرُ فى أيام نوح الذى صنع فُلكاً و فيه خَلَصَ قليلون من الماء أى ثمانى أنفسٍ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2909043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D6DAC3-53D6-4D2C-A898-164EA3B5DFE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فهكذا أنتم أيضاً الآن يُخلصكم بمثال المعموديه . لا إزاله وسخِ الجسد بل سؤال ضمير صالح عن الله بقيامه يسوع المسيح . الذى هو جالس عن يمين الله إذ قد صَعَدَ إلى السماءِ . و ملائكه و سلاطين و قوات مُخضِعةٌ له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478301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Title 1"/>
          <p:cNvSpPr txBox="1">
            <a:spLocks/>
          </p:cNvSpPr>
          <p:nvPr/>
        </p:nvSpPr>
        <p:spPr bwMode="auto">
          <a:xfrm>
            <a:off x="0" y="3805518"/>
            <a:ext cx="9144000" cy="5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 : 1 - 14) </a:t>
            </a:r>
          </a:p>
        </p:txBody>
      </p:sp>
      <p:sp>
        <p:nvSpPr>
          <p:cNvPr id="184323"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الكلام الأول أنشأتهُ يا ثاؤفيلس عن جميع ما أبتدأ يسوع يفعلهُ و يُعلمُ به إلى اليوم الذى فيه صَعدَ إلى السماءِ بعدما أوصى بالروح القدس الرسل الذين أختارهم . الذين ظهر لهم حياً بعدما تألم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بآياتٍ كثيرةٍ و هو يظهر لهم أربعين يوماً . و يتكلم عن ملكوت الله . و فيما هو يأكل معهم أوصاهم أن لا يُفارقوا أورشليم بل ينظروا موعد الآب الذى سمعتموه منى.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( 22:1ـ27)</a:t>
            </a:r>
          </a:p>
        </p:txBody>
      </p:sp>
      <p:sp>
        <p:nvSpPr>
          <p:cNvPr id="532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عاملينَ بالكلمةِ ، لا سامعينَ فقط ، خادعينَ نُفوسكم وحدكم . لأن مَن يسمعُ الكلمة و لا يعملُ بها ، فهذا يُشبهُ رجلاً ناظراً وجهَ ولادتهِ في مرآةٍ ، فإنهُ نظرَ ذاتهُ و مَضىَ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للوقتِ نسىَ الهيئة التي كان فيها . و أما مَن تطلعَ في ناموس الحريةِ الكامل و تثبتَ فيهِ ، و صارَ ليس سامعاً ناسياً بل ممارساً للعمل ، فهذا يكونُ مغبوطاً فيما يَعملهُ.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0547D6-3C01-48CF-9B79-570C64023184}"/>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لان يوحنا عَمدَ بالماءِ و أما أنتم فستعمدون بالروح القدس . و قد كان هذا ليس بعد أيام كثيرةٍ . أما هم لما أجتمعوا كانوا يسألونه قائلين يارب هل فى هذا الزمان ترد الملك إلى إسرائيلَ . فقال لهم ليس لكم أن تعرفوا ألأزمنه و ألأوقات التى جعلها الآبُ تحت سلطانه و لكنكم ستنالون قوةً متى حل الروح القدسُ عليكم و تكونون لى شهوداً فى أورشليم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1516731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FF59A-1ACA-49AB-B82B-B21D69C7786D}"/>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فى كل اليهوديه و السامرةِ و إلى أقصى ألأرض . و لما قال هذا أرتفع و هم ينظرون و أخذتةُ سحابه عن أعينهم . و فيما هم يشخصون و هو صاعد إلى السماءِ إذ رجلان قد وقف بهم بلباسٍ أبيض و قالا : أيها الرجالُ الجليليون ما بالكم واقفين تنظرون إلى السماءِ. إن يسوع هذا الذى صعدَ إلى السماءِ عنكم هكذا يأتى كما رأيتموه مُنطلقاً إلى السماءِ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5547232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413AF9-2096-4DD4-88D7-D27290611AB4}"/>
              </a:ext>
            </a:extLst>
          </p:cNvPr>
          <p:cNvSpPr txBox="1"/>
          <p:nvPr/>
        </p:nvSpPr>
        <p:spPr>
          <a:xfrm>
            <a:off x="0" y="4385547"/>
            <a:ext cx="9144000"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رجعوا إلى أورشليم من الجبل الذى يُدعى جبل الزيتون . الذى هو بالقرب من أورشليم على سفر سبتٍ . و لما دخلوا صعدوا إلى العليه التى كانوا يقيمون فيها بطرس و يوحنا و يعقوب و أندراوس و فيلبس و توما و برثلماوس و متى و يعقوب بن حلفى و سمعان الغيور و يهوذا أخو يعقوب هؤلاء كلهم كانوا يواظبون بنفسٍ واحدةٍ على الصلاة مع نساء و مريم أم يسوع و أخوتهِ.</a:t>
            </a:r>
            <a:endParaRPr kumimoji="0" lang="en-GB" sz="2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125622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Title 1"/>
          <p:cNvSpPr txBox="1">
            <a:spLocks/>
          </p:cNvSpPr>
          <p:nvPr/>
        </p:nvSpPr>
        <p:spPr bwMode="auto">
          <a:xfrm>
            <a:off x="0" y="3671047"/>
            <a:ext cx="9143999"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(1:95 ، 2 )</a:t>
            </a:r>
          </a:p>
        </p:txBody>
      </p:sp>
      <p:sp>
        <p:nvSpPr>
          <p:cNvPr id="70661" name="Content Placeholder 3"/>
          <p:cNvSpPr txBox="1">
            <a:spLocks/>
          </p:cNvSpPr>
          <p:nvPr/>
        </p:nvSpPr>
        <p:spPr bwMode="auto">
          <a:xfrm>
            <a:off x="0" y="4347180"/>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سبحوا الربَ و باركوا أسمهُ . بشروا من يومٍ إلى يومٍ بخلاصهِ . أخبروا فى الأممِ بمجدهِ .</a:t>
            </a:r>
          </a:p>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 فى جميعِ الشعوبِ بعجائبهِ.  </a:t>
            </a:r>
          </a:p>
        </p:txBody>
      </p:sp>
    </p:spTree>
  </p:cSld>
  <p:clrMapOvr>
    <a:masterClrMapping/>
  </p:clrMapOvr>
  <p:transition spd="slow"/>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bwMode="auto">
          <a:xfrm>
            <a:off x="0" y="3580031"/>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dirty="0"/>
              <a:t>الإنجيل من بشارة معلمنا لوقا البشير (10 :1ـ20)</a:t>
            </a:r>
            <a:endParaRPr lang="en-US" dirty="0"/>
          </a:p>
        </p:txBody>
      </p:sp>
      <p:sp>
        <p:nvSpPr>
          <p:cNvPr id="72708"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بعد ذلك عين الرب سبعين آخرين و أرسلهم أثنين أثنين أمام وجههِ إلى كل مدينهٍ و موضع حيث كان هو مزمعاً أن يمضى إليهِ . فكان يقول لهم إن الحصاد كثير و لكن الفعله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قليلون . فأطلبوا إلى ربِ الحصادِ أن يُرسل فعلهً إلى حصادِهِ .أذهبوا . ها أنا أُرسلكُمْ مثل حملان فى وسَط ذئابٍ . لا تحملوا لا مزوداً و لا أحذيه و لا تُسلموا على أحدٍ فى الطريقِ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6B2D46-1FDE-41C1-90EB-4495B8B44A7A}"/>
              </a:ext>
            </a:extLst>
          </p:cNvPr>
          <p:cNvSpPr txBox="1"/>
          <p:nvPr/>
        </p:nvSpPr>
        <p:spPr>
          <a:xfrm>
            <a:off x="-80682" y="4372100"/>
            <a:ext cx="9251576"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أى بيت دخلتموهُ فقولوا أولاً السلام لهذا البيتِ. فإن كان هناك أبن السلام يحل سلامكم عليهِ و إن لم يكن فسلامكم يرجع إليكم . و أقيموا فى ذلك البيت آكلين و شاربين مما عندهم لان الفاعل مُستحق أجرتهِ . لا تنتقلوا من بيتٍ إلى بيتٍ و أى مدينه دخلتموها و يقبلونكم إليهم فكلوا مما يُقدم لكم و أشفوا المرضى الذين فيها و قولوا لهم قد أقترب منكم ملكوت الله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5461678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B57DEF-3BD5-4F9F-855C-403AF2A0933E}"/>
              </a:ext>
            </a:extLst>
          </p:cNvPr>
          <p:cNvSpPr txBox="1"/>
          <p:nvPr/>
        </p:nvSpPr>
        <p:spPr>
          <a:xfrm>
            <a:off x="0" y="4345206"/>
            <a:ext cx="9144000" cy="24391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أى مدينه دخلتموها و لم يقبلوكم فأخرجوا إلى شوارعها و قولوا حتى الغبار أيضاً الذى لصَقَ بأرجلنا من مدينتكم ننفضه لكم . و لكن أعلموا هذا إنه قد أقترب منكم ملكوت الله و أقول لكم إنه سيكون لسدوم فى ذلك اليوم راحه أكثر راحه من تلك المدينةِ . ويل لكِ يا كورزين ويل لكِ يا بيت صيدا لأنه لو صُنعت فى صور و صيدا هذه القوات التى صُنعت فيكما </a:t>
            </a:r>
            <a:endParaRPr kumimoji="0" lang="en-GB" sz="30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009114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EAF177-088F-4CB7-BFBD-9388C45E532E}"/>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لتابتا قديماً جالستينِ فى المسوحِ و الرمادِ و لكن صور و صيدا ستكون لهما راحة فى الدينونه أكثر مما لكما و أنتِ يا كفر ناحوم أترتفعينَ إلى السماءِ إنكِ ستنحطين إلى أسفل الجحيم. الذى يسمع منكم قد سمع منى و الذى يُرزلكم يُرزلنى و الذى يُرزلنى يرزل الذى أرسلنى. فرجع السبعون بفرحٍ قائلين يارب حتى الشياطين تخضع لنا بأسمكَ.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3083305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EECDF9-FF5B-47DC-A849-8C02A3710A83}"/>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لهم رأيت الشيطانَ ساقطاً من السماءِ مثل البرقِ. ها أنا أعطيكم السلطان لتدوسوا الحياتَ و العقارب و كل قوة العدو و لا يضركم شيئاً. و لكن لا تفرحوا بهذا ان الأرواح تخضع لكم. بل أفرحوا أن أسمائكم مكتوبه فى السمواتِ.</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125860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27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1142D6-20AC-486F-B467-7CA4309D0E1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مَن يظنُ في نفسهِ أنهُ دَينٌ و لا يُلجمُ لسانهُ بل يَخدعُ قلبهُ ، فعبادة هذا باطلة . و أما الديانة الطاهرة غيرُ الدنسةِ عندَ اللهِ الآبِ هى هذه : افتقادُ اليتامى و الأرامل في ضيقتهم و أن يَحفظ الإنسانُ نفسهُ من العالم بلا دنس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695332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23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21192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5569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1"/>
            <a:ext cx="1640541" cy="806824"/>
          </a:xfrm>
        </p:spPr>
        <p:txBody>
          <a:bodyPr/>
          <a:lstStyle/>
          <a:p>
            <a:pPr algn="ctr" rtl="1"/>
            <a:r>
              <a:rPr lang="ar-EG" sz="4400" b="1" u="sng" dirty="0">
                <a:solidFill>
                  <a:srgbClr val="FFC000"/>
                </a:solidFill>
              </a:rPr>
              <a:t>24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2337770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6324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4760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4DB327A8-143C-4FDE-B14F-FE551CE25147}"/>
              </a:ext>
            </a:extLst>
          </p:cNvPr>
          <p:cNvSpPr>
            <a:spLocks noGrp="1"/>
          </p:cNvSpPr>
          <p:nvPr>
            <p:ph type="title"/>
          </p:nvPr>
        </p:nvSpPr>
        <p:spPr>
          <a:xfrm>
            <a:off x="-1611977" y="0"/>
            <a:ext cx="1611977"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323575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64779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5" cy="806824"/>
          </a:xfrm>
        </p:spPr>
        <p:txBody>
          <a:bodyPr/>
          <a:lstStyle/>
          <a:p>
            <a:pPr algn="ctr" rtl="1"/>
            <a:r>
              <a:rPr lang="ar-EG" sz="4400" b="1" u="sng" dirty="0">
                <a:solidFill>
                  <a:srgbClr val="FFC000"/>
                </a:solidFill>
              </a:rPr>
              <a:t>26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326796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53853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27 بابه</a:t>
            </a:r>
            <a:endParaRPr lang="en-US"/>
          </a:p>
        </p:txBody>
      </p:sp>
      <p:sp>
        <p:nvSpPr>
          <p:cNvPr id="219139"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(11 : 17 - 31  ) </a:t>
            </a:r>
          </a:p>
        </p:txBody>
      </p:sp>
      <p:sp>
        <p:nvSpPr>
          <p:cNvPr id="219140"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بالإيمان قرب إبراهيم اسحق حين جُربَ . و قرّب ابنه الوحيد ذاك الذي قبلَ المواعيد بسببه . الذي قيل له انه باسحق يُدعى لك زرعٍ . و افتكر في نفسهِ أن الله قادرٌ أن يقيمه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الأموات . فمن أجل هذا آخذه بمثل . بالأيمان من اجل ما سيكون بارك اسحق يعقوب و عيسو . بالأيمان يعقوب عند موته بارك كل واحد من أبني يوسف و سجد على راس عصاه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8DDE83-0367-4B7C-8901-8D161E9EFD3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بالأيمان يوسف عند موته ذكر خروج بنى إسرائيل و أوصى من اجل عظامه . بالأيمان موسى لما ولد أخفاه أبواه ثلاثة اشهر لأنهما رأيا أن الصبي جميلاً ولم يخافا من أمر الملك . بالأيمان موسى لما كبر أنكر أن يُدعى ابناً لابنة فرعون . و شاء بالأحرى أن يتألم مع شعب الله أفضل من أن يتنعم بالخطية زمناً يسيراً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1308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( 25:13ـ32)</a:t>
            </a:r>
          </a:p>
        </p:txBody>
      </p:sp>
      <p:sp>
        <p:nvSpPr>
          <p:cNvPr id="5939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أكملَ يوحنا سَعيهُ جعلَ يقولُ : مَن تظنون أني أنا ؟ لستُ أنا هو ، لكن هوذا يأتي بَعدي الذى لستُ أهلاً أن أحلَّ حذاءَ قدميهِ . أيُها الرجالُ اخوتنا بني جنس إبراهيمَ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الذين بينكم يتقونَ الله ، إليكم أرسلت كلمة هذا الخلاص . لأن الساكنين في أورشليمَ و رؤساءهمُ لم يعرفوا هذا . و أقوالُ الأنبياءِ التى تقرأ في كل سبتٍ تمموها إذ حكموا عليه.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0A9A9D-6AB0-44F9-8155-7838D35731B1}"/>
              </a:ext>
            </a:extLst>
          </p:cNvPr>
          <p:cNvSpPr txBox="1"/>
          <p:nvPr/>
        </p:nvSpPr>
        <p:spPr>
          <a:xfrm>
            <a:off x="-174812" y="4345206"/>
            <a:ext cx="9318812" cy="218521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جعل عار المسيح عنده انه غنى عظيماً أوفر من كنوز مصر لأنه كان ينتظر حسن المجازاة . بالأيمان ترك مصر و لم يخف من غضب الملك . لأنه كان متشدداً للغير منظور كأنه واحد منظور . بالأيمان صنع الفصح و رش الدم لئلا يمس المُهلك أبكارهم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5891076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17A32C-AC02-4B2A-BDA9-096A0005BB1C}"/>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بالأيمان عبروا في البحر الأحمر كما في ارض يابسة الأمر الذي لما شرع فيه المصريون غرقوا . بالأيمان سقطت أسوار أريحا بعد ما طيف حولها سبعة أيام . بالأيمان راحاب الزانية لم تهلك مع العصاة إذ قبلت الجاسوسين بسلام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8079946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Title 1"/>
          <p:cNvSpPr txBox="1">
            <a:spLocks/>
          </p:cNvSpPr>
          <p:nvPr/>
        </p:nvSpPr>
        <p:spPr bwMode="auto">
          <a:xfrm>
            <a:off x="0" y="3738282"/>
            <a:ext cx="9144000" cy="60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( 1 : 12 – 21 )</a:t>
            </a:r>
          </a:p>
        </p:txBody>
      </p:sp>
      <p:sp>
        <p:nvSpPr>
          <p:cNvPr id="2232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طوبى للرجل الذي يصبر في التجربةٍ . لانه إذا صار مختاراً ينال إكليل الحياة الذي وَعد به الرب للذين يحبونه . فلا يقل أحد أن الله قد جربنى . لأن الله غير مُجرَبٍ بالشرور و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هو لا يُجرب أحداً . ولكن كل واحدٍ يُجرب إذا انجذب و انخدع من شهوة نفسهِ . ثم أن الشهوة إذا حبلت فأنها تلد خطية . وأما الخطية إذا كملت فأنها تلد الموتَ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0A4387-6C65-4CFB-A050-302C61783D8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تضلوا يا أخوتي و أحبائي . كل عطية صالحة و كل موهبة تامة فهي من فوق نازلة من عند أبِ الأنوار . الذي ليس عنده تغيير و لا شبه ظل يزول . قد شاء فولدنا بكلمة الحق لكي نكون باكورة خلائقه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3845221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F5F38D-0C1A-44A3-AFE4-EECAF245FD0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اعلموا يا أخوتي الأحباء ليكن كل إنسان منكم مُسرعاً في الاستماع . مُبطئاً في الغضب . لأن غضب الإنسان لا يصنع بر الله . لذلك اطرحوا كل نجاسة و كثرة الشر و اقبلوا بوداعةٍ الكلمة المغروسة جديداً التي يُمكنها أن تخلص نفوسكم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3481017"/>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(19 : 11 – 20 )</a:t>
            </a:r>
          </a:p>
        </p:txBody>
      </p:sp>
      <p:sp>
        <p:nvSpPr>
          <p:cNvPr id="227331"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الله يصنع على يدي بولس قواتٍ كثيرةٍ . حتى انهم كانوا يأخذون عمائماً و خرقاً من على جسده و يضعونها على المرضى فتزول عنهم الأمراض و تخرج الأرواح الشريرة . فابتدأ قوم من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اليهود الطوافين المعزومين أن يسموا باسم الرب يسوع على الذين بهم الأرواح الشريرة قائلين نستحلفكم بالرب يسوع الذي يكرز به بولس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C024FA-FD19-4E5C-B3B5-F58EC37B720D}"/>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سبعة بنين لواحد يدعى سكاوا يهودي رئيس كهنة يفعلون هذا . فأجاب الروح الشرير و قال لهم أما يسوع فأنا اعرفه و بولس أن اعلمه . أما انتم فمن أنتم . فوثب عليهم الرجل الذي كان به الروح الشرير و تسلط عليهم و قوى عليهم حتى هربوا من ذلك البيت عراة مشدوخى الرؤوس . و صار هذا ظاهراً لجميع اليهود و اليونانيين الساكنين في افسس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800045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6D3944-642C-4FA3-86B2-B5CE1847D02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فوقع خوف على جميعهم . و كان اسم الرب يسوع يتعظم . و كان كثيرون من الذين آمنوا يأتون معترفين و مخبرين بأفعالهم . و كان كثيرون من الذين يستعملون السحر يقدمون كتبهم و يحرقونها أمام الجميع . و حسبوا أثمانها فوجدوها تقدر بخمس ربوات من الفضة . هكذا كانت كلمة الرب تنمو وتقوى بشدة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227075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7" name="Title 1"/>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 : 1 و 2 )</a:t>
            </a:r>
          </a:p>
        </p:txBody>
      </p:sp>
      <p:sp>
        <p:nvSpPr>
          <p:cNvPr id="88069"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طوبى للرجل الذي لم يسلك في مشورةِ المُنافقين. و في طريق الخُطاةِ لم يَقف. و في مجلس المُستهزئين لم يَجلس .  </a:t>
            </a:r>
          </a:p>
        </p:txBody>
      </p:sp>
    </p:spTree>
  </p:cSld>
  <p:clrMapOvr>
    <a:masterClrMapping/>
  </p:clrMapOvr>
  <p:transition spd="slow"/>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itle 1"/>
          <p:cNvSpPr>
            <a:spLocks noGrp="1"/>
          </p:cNvSpPr>
          <p:nvPr>
            <p:ph type="title"/>
          </p:nvPr>
        </p:nvSpPr>
        <p:spPr bwMode="auto">
          <a:xfrm>
            <a:off x="0" y="3580031"/>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dirty="0"/>
              <a:t>الإنجيل من بشارة معلمنا متى (4: 23–5: 1–16)</a:t>
            </a:r>
            <a:endParaRPr lang="en-US" dirty="0"/>
          </a:p>
        </p:txBody>
      </p:sp>
      <p:sp>
        <p:nvSpPr>
          <p:cNvPr id="9011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يسوع يطوف في كل الجليل يُعلم في مجامعهم و يكرز ببشارة الملكوت ويشفى كل مرض و كل وجع في الشعب فذاع خبره في جميع سورية . فاحضروا إليه جميع السقماء بالأمراض و الأوجاع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المختلفة والمجانين و المصروعين والمفلوجين فشفاهم و تبعه جموع كثيرة من الجليل و العشر المدن و أورشليم واليهودية و من عبر الأردن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a:t>
            </a:r>
            <a:r>
              <a:rPr lang="ar-EG" dirty="0"/>
              <a:t> توت</a:t>
            </a:r>
            <a:endParaRPr lang="en-US" dirty="0"/>
          </a:p>
        </p:txBody>
      </p:sp>
      <p:sp>
        <p:nvSpPr>
          <p:cNvPr id="3075" name="Title 1"/>
          <p:cNvSpPr txBox="1">
            <a:spLocks/>
          </p:cNvSpPr>
          <p:nvPr/>
        </p:nvSpPr>
        <p:spPr bwMode="auto">
          <a:xfrm>
            <a:off x="0" y="3899479"/>
            <a:ext cx="9144000" cy="47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الثانية إلى كورنثوس (5: 11 – 6 : 1 – 13 ) </a:t>
            </a:r>
          </a:p>
        </p:txBody>
      </p:sp>
      <p:sp>
        <p:nvSpPr>
          <p:cNvPr id="3076" name="Content Placeholder 3"/>
          <p:cNvSpPr txBox="1">
            <a:spLocks/>
          </p:cNvSpPr>
          <p:nvPr/>
        </p:nvSpPr>
        <p:spPr bwMode="auto">
          <a:xfrm>
            <a:off x="-121024" y="4345206"/>
            <a:ext cx="926502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واذ نحن عارفون مخافة الربَّ . صرنا نُقنع الناسَ. فأما الله ، فنحن ظاهرونَ له  وارجو أن نكون ظاهرينَ في ضمائرِكمْ أيضاً. و لسنا نمدحُ أنفسنا عندكم بهذا، و لكننا نعطيكم سبباً لكى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تفتخروا بنا ، عند أولئك الذين يفتخرون بالوجه لا بالقلب . لأننا إن كنا جُهَّالاً فجهلنا لله . و إن كنا عقلاء فعقلنا لكم. لأن حب المسيح يضطرَّنا إلى هذا الفكر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2A040F-52DE-49CB-B0AF-0EA3FEFEE965}"/>
              </a:ext>
            </a:extLst>
          </p:cNvPr>
          <p:cNvSpPr txBox="1"/>
          <p:nvPr/>
        </p:nvSpPr>
        <p:spPr>
          <a:xfrm>
            <a:off x="0" y="4372100"/>
            <a:ext cx="9157447"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لما لم يجدوا فيه عِلة للموتِ طلبوا من  بيلاطس أن يَقتله. و لما أكملوا كل ما كُتبَ عنهُ أنزلوه عن الخشبةِ و وضعوه في قبر. و لكن الله أقامهُ من بين الأمواتِ. و هذا ظهرَ أياماً كثيرة للذين صعدوا معهُ مِنَ الجليل إلى أورُشليمَ. هؤلاءِ الذينَ هم الآنَ شهودٌ له عند كلِّ الشعبِ. و نحن نُبشرُكمْ بالموعدِ الذي صارَ لآبائنا. هذا قد أكملهُ اللهُ لأبنائهم إذ أقامَ يسوعَ.</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753259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41B98D-FD6B-4222-88F0-60E0FE868B76}"/>
              </a:ext>
            </a:extLst>
          </p:cNvPr>
          <p:cNvSpPr txBox="1"/>
          <p:nvPr/>
        </p:nvSpPr>
        <p:spPr>
          <a:xfrm>
            <a:off x="-188259" y="4345206"/>
            <a:ext cx="9332259"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لما رأى الجموع صعدَ إلى الجبل . فلما جلس جاءَ إليه تلاميذه ففتح فاه وعلمهم قائلاً طوبى للمساكين بالروح لأن لهم ملكوت السموات . طوبى للذين ينوحون الآن لأنهم يتعزون . طوبى للودعاء لأنهم يرثون الأرض . طوبى للجياع و العطاش إلى البر لأنهم يشبعون . طوبى للرحماء لأنهم يرحمون . طوبى للأنقياء القلب لأنهم يعاينون الله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4613803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E37DA9-3883-40E2-970B-02E072AD947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طوبى لصانعي السلام لأنهم أبناء الله يدعون . طوبى للمطرودين من اجل البر لأن لهم ملكوت السموات . طوباكم إذا طردوكم و عيروكم و قالوا عليكم كل كلمةٍ شريرةٍ من أجلى كاذبين . افرحوا و تهللوا لأن أجركم عظيمٌ في السمواتِ لأنهم هكذا طردوا الأنبياء الذين قبلكم . انتم ملح الأرض و إذا فسد الملح فبماذا يملح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8638544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39DE12-290D-4348-8FC1-37A4C1859D3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يصلح بعد لشيءٍ إلا لأن يُطرح خارجاً ويُداس من الناس . انتم نور العالم لا يُمكن أن تخفى مدينة موضوعة على جبل . و لا يُوقدون سراجاً و يضعونه تحت مكيال بل يوضع على المنارة فيضئُ لكل من في البيت . فليضئ نوركم هكذا قدام الناس لكي يروا أعمالكم الحسنة ويُمجدوا أباكم الذي في السموات.</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199780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20593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28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70891"/>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97959488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27837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06824"/>
          </a:xfrm>
        </p:spPr>
        <p:txBody>
          <a:bodyPr/>
          <a:lstStyle/>
          <a:p>
            <a:pPr algn="ctr" rtl="1"/>
            <a:r>
              <a:rPr lang="ar-EG" sz="4800" b="1" u="sng" dirty="0">
                <a:solidFill>
                  <a:srgbClr val="FFC000"/>
                </a:solidFill>
              </a:rPr>
              <a:t>29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96135646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14688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47164"/>
          </a:xfrm>
        </p:spPr>
        <p:txBody>
          <a:bodyPr/>
          <a:lstStyle/>
          <a:p>
            <a:pPr algn="ctr" rtl="1"/>
            <a:r>
              <a:rPr lang="ar-EG" sz="4800" b="1" u="sng" dirty="0">
                <a:solidFill>
                  <a:srgbClr val="FFC000"/>
                </a:solidFill>
              </a:rPr>
              <a:t>30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700124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258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Title 1"/>
          <p:cNvSpPr txBox="1">
            <a:spLocks/>
          </p:cNvSpPr>
          <p:nvPr/>
        </p:nvSpPr>
        <p:spPr bwMode="auto">
          <a:xfrm>
            <a:off x="0" y="3582005"/>
            <a:ext cx="914399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( 10:91-11)</a:t>
            </a:r>
          </a:p>
        </p:txBody>
      </p:sp>
      <p:sp>
        <p:nvSpPr>
          <p:cNvPr id="18437" name="Content Placeholder 3"/>
          <p:cNvSpPr txBox="1">
            <a:spLocks/>
          </p:cNvSpPr>
          <p:nvPr/>
        </p:nvSpPr>
        <p:spPr bwMode="auto">
          <a:xfrm>
            <a:off x="0" y="4345206"/>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الصدِّيقُ كالنَّخلَةِ يَزهُو. وكمثلِ أَرزِ لبنانَ يَنمُو. مَغروسِينَ في بَيْتِ الربِّ. وفي ديارِ بَيتِ إلهِنا زاهِرِين . </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noAutofit/>
          </a:bodyPr>
          <a:lstStyle/>
          <a:p>
            <a:pPr algn="ctr" rtl="1"/>
            <a:r>
              <a:rPr lang="ar-EG" b="1" u="sng" dirty="0">
                <a:solidFill>
                  <a:srgbClr val="FFC000"/>
                </a:solidFill>
              </a:rPr>
              <a:t>1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360209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18598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2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020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38569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91626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80117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4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8997635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62168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7" cy="806824"/>
          </a:xfrm>
        </p:spPr>
        <p:txBody>
          <a:bodyPr/>
          <a:lstStyle/>
          <a:p>
            <a:pPr algn="ctr" rtl="1"/>
            <a:r>
              <a:rPr lang="ar-EG" sz="4800" b="1" u="sng" dirty="0">
                <a:solidFill>
                  <a:srgbClr val="FFC000"/>
                </a:solidFill>
              </a:rPr>
              <a:t>5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9755761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859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بشارة معلمنا </a:t>
            </a:r>
            <a:r>
              <a:rPr lang="ar-EG" dirty="0"/>
              <a:t>مرقس( 14:7-29)</a:t>
            </a:r>
            <a:endParaRPr lang="en-US" dirty="0"/>
          </a:p>
        </p:txBody>
      </p:sp>
      <p:sp>
        <p:nvSpPr>
          <p:cNvPr id="19459" name="Content Placeholder 2"/>
          <p:cNvSpPr>
            <a:spLocks noGrp="1"/>
          </p:cNvSpPr>
          <p:nvPr>
            <p:ph idx="4294967295"/>
          </p:nvPr>
        </p:nvSpPr>
        <p:spPr bwMode="auto">
          <a:xfrm>
            <a:off x="0" y="4356101"/>
            <a:ext cx="9144000" cy="2501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Low" eaLnBrk="1" hangingPunct="1">
              <a:buFontTx/>
              <a:buNone/>
            </a:pPr>
            <a:r>
              <a:rPr lang="ar-SA" sz="3000" b="1" dirty="0">
                <a:cs typeface="Times New Roman" panose="02020603050405020304" pitchFamily="18" charset="0"/>
              </a:rPr>
              <a:t>وسمِعَ هِيرُودُسُ، لأنَّ اسمهُ ظهر.</a:t>
            </a:r>
            <a:r>
              <a:rPr lang="ar-EG" sz="3000" b="1" dirty="0">
                <a:cs typeface="Times New Roman" panose="02020603050405020304" pitchFamily="18" charset="0"/>
              </a:rPr>
              <a:t> </a:t>
            </a:r>
            <a:r>
              <a:rPr lang="ar-SA" sz="3000" b="1" dirty="0">
                <a:cs typeface="Times New Roman" panose="02020603050405020304" pitchFamily="18" charset="0"/>
              </a:rPr>
              <a:t>فكان يقول:"إنَّ يوحنَّا المَعمَدانَ قام</a:t>
            </a:r>
            <a:r>
              <a:rPr lang="ar-EG" sz="3000" b="1" dirty="0">
                <a:cs typeface="Times New Roman" panose="02020603050405020304" pitchFamily="18" charset="0"/>
              </a:rPr>
              <a:t> </a:t>
            </a:r>
            <a:r>
              <a:rPr lang="ar-SA" sz="3000" b="1" dirty="0">
                <a:cs typeface="Times New Roman" panose="02020603050405020304" pitchFamily="18" charset="0"/>
              </a:rPr>
              <a:t>مِنَ الأمواتِ ولذلك تُعمَلُ بِهِ القوَّاتُ«</a:t>
            </a:r>
            <a:r>
              <a:rPr lang="ar-EG" sz="3000" b="1" dirty="0">
                <a:cs typeface="Times New Roman" panose="02020603050405020304" pitchFamily="18" charset="0"/>
              </a:rPr>
              <a:t> </a:t>
            </a:r>
            <a:r>
              <a:rPr lang="ar-SA" sz="3000" b="1" dirty="0">
                <a:cs typeface="Times New Roman" panose="02020603050405020304" pitchFamily="18" charset="0"/>
              </a:rPr>
              <a:t>و</a:t>
            </a:r>
            <a:r>
              <a:rPr lang="ar-EG" sz="3000" b="1" dirty="0">
                <a:cs typeface="Times New Roman" panose="02020603050405020304" pitchFamily="18" charset="0"/>
              </a:rPr>
              <a:t>ك</a:t>
            </a:r>
            <a:r>
              <a:rPr lang="ar-SA" sz="3000" b="1" dirty="0">
                <a:cs typeface="Times New Roman" panose="02020603050405020304" pitchFamily="18" charset="0"/>
              </a:rPr>
              <a:t>ان آخَرونَ يقولونَ:"إنَّهُ إيليَّا".</a:t>
            </a:r>
            <a:r>
              <a:rPr lang="ar-EG" sz="3000" b="1" dirty="0">
                <a:cs typeface="Times New Roman" panose="02020603050405020304" pitchFamily="18" charset="0"/>
              </a:rPr>
              <a:t> </a:t>
            </a:r>
            <a:r>
              <a:rPr lang="ar-SA" sz="3000" b="1" dirty="0">
                <a:cs typeface="Times New Roman" panose="02020603050405020304" pitchFamily="18" charset="0"/>
              </a:rPr>
              <a:t>و</a:t>
            </a:r>
            <a:r>
              <a:rPr lang="ar-EG" sz="3000" b="1" dirty="0">
                <a:cs typeface="Times New Roman" panose="02020603050405020304" pitchFamily="18" charset="0"/>
              </a:rPr>
              <a:t>ك</a:t>
            </a:r>
            <a:r>
              <a:rPr lang="ar-SA" sz="3000" b="1" dirty="0">
                <a:cs typeface="Times New Roman" panose="02020603050405020304" pitchFamily="18" charset="0"/>
              </a:rPr>
              <a:t>ان آخَرونَ يقولونَ:«</a:t>
            </a:r>
            <a:r>
              <a:rPr lang="ar-EG" sz="3000" b="1" dirty="0">
                <a:cs typeface="Times New Roman" panose="02020603050405020304" pitchFamily="18" charset="0"/>
              </a:rPr>
              <a:t> </a:t>
            </a:r>
            <a:r>
              <a:rPr lang="ar-SA" sz="3000" b="1" dirty="0">
                <a:cs typeface="Times New Roman" panose="02020603050405020304" pitchFamily="18" charset="0"/>
              </a:rPr>
              <a:t>إنَّهُ نَبِيٌّ أو</a:t>
            </a:r>
            <a:r>
              <a:rPr lang="ar-EG" sz="3000" b="1" dirty="0">
                <a:cs typeface="Times New Roman" panose="02020603050405020304" pitchFamily="18" charset="0"/>
              </a:rPr>
              <a:t> ك</a:t>
            </a:r>
            <a:r>
              <a:rPr lang="ar-SA" sz="3000" b="1" dirty="0">
                <a:cs typeface="Times New Roman" panose="02020603050405020304" pitchFamily="18" charset="0"/>
              </a:rPr>
              <a:t>أحدِ الأنبياءِ الأوَّلينَ".</a:t>
            </a:r>
            <a:r>
              <a:rPr lang="ar-EG" sz="3000" b="1" dirty="0">
                <a:cs typeface="Times New Roman" panose="02020603050405020304" pitchFamily="18" charset="0"/>
              </a:rPr>
              <a:t> </a:t>
            </a:r>
            <a:r>
              <a:rPr lang="ar-SA" sz="3000" b="1" dirty="0">
                <a:cs typeface="Times New Roman" panose="02020603050405020304" pitchFamily="18" charset="0"/>
              </a:rPr>
              <a:t>ولمَّا سَمعَ</a:t>
            </a:r>
            <a:r>
              <a:rPr lang="ar-EG" sz="3000" b="1" dirty="0">
                <a:cs typeface="Times New Roman" panose="02020603050405020304" pitchFamily="18" charset="0"/>
              </a:rPr>
              <a:t> </a:t>
            </a:r>
            <a:r>
              <a:rPr lang="ar-SA" sz="3000" b="1" dirty="0">
                <a:cs typeface="Times New Roman" panose="02020603050405020304" pitchFamily="18" charset="0"/>
              </a:rPr>
              <a:t>هِيرُودُسُ</a:t>
            </a:r>
            <a:r>
              <a:rPr lang="ar-EG" sz="3000" b="1" dirty="0">
                <a:cs typeface="Times New Roman" panose="02020603050405020304" pitchFamily="18" charset="0"/>
              </a:rPr>
              <a:t> </a:t>
            </a:r>
            <a:r>
              <a:rPr lang="ar-SA" sz="3000" b="1" dirty="0">
                <a:cs typeface="Times New Roman" panose="02020603050405020304" pitchFamily="18" charset="0"/>
              </a:rPr>
              <a:t>قالَ:" إنَّ يوحنَّا الذي أنا</a:t>
            </a:r>
            <a:r>
              <a:rPr lang="ar-EG" sz="3000" b="1" dirty="0">
                <a:cs typeface="Times New Roman" panose="02020603050405020304" pitchFamily="18" charset="0"/>
              </a:rPr>
              <a:t> </a:t>
            </a:r>
            <a:r>
              <a:rPr lang="ar-SA" sz="3000" b="1" dirty="0">
                <a:cs typeface="Times New Roman" panose="02020603050405020304" pitchFamily="18" charset="0"/>
              </a:rPr>
              <a:t>قَطَعتُ عُنقَهُ.</a:t>
            </a:r>
            <a:r>
              <a:rPr lang="ar-EG" sz="3000" b="1" dirty="0">
                <a:cs typeface="Times New Roman" panose="02020603050405020304" pitchFamily="18" charset="0"/>
              </a:rPr>
              <a:t> </a:t>
            </a:r>
            <a:r>
              <a:rPr lang="ar-SA" sz="3000" b="1" dirty="0">
                <a:cs typeface="Times New Roman" panose="02020603050405020304" pitchFamily="18" charset="0"/>
              </a:rPr>
              <a:t>هو الذي قام!".</a:t>
            </a:r>
            <a:r>
              <a:rPr lang="ar-EG" sz="3000" b="1" dirty="0">
                <a:cs typeface="Times New Roman" panose="02020603050405020304" pitchFamily="18" charset="0"/>
              </a:rPr>
              <a:t> </a:t>
            </a:r>
            <a:r>
              <a:rPr lang="ar-SA" sz="3000" b="1" dirty="0">
                <a:cs typeface="Times New Roman" panose="02020603050405020304" pitchFamily="18" charset="0"/>
              </a:rPr>
              <a:t>لأنَّ هِيرُودُسَ</a:t>
            </a:r>
            <a:r>
              <a:rPr lang="ar-EG" sz="3000" b="1" dirty="0">
                <a:cs typeface="Times New Roman" panose="02020603050405020304" pitchFamily="18" charset="0"/>
              </a:rPr>
              <a:t> ك</a:t>
            </a:r>
            <a:r>
              <a:rPr lang="ar-SA" sz="3000" b="1" dirty="0">
                <a:cs typeface="Times New Roman" panose="02020603050405020304" pitchFamily="18" charset="0"/>
              </a:rPr>
              <a:t>ان قد أَمسكَ يوحنَّا</a:t>
            </a:r>
            <a:r>
              <a:rPr lang="ar-EG" sz="3000" b="1" dirty="0">
                <a:cs typeface="Times New Roman" panose="02020603050405020304" pitchFamily="18" charset="0"/>
              </a:rPr>
              <a:t> </a:t>
            </a:r>
            <a:r>
              <a:rPr lang="ar-SA" sz="3000" b="1" dirty="0">
                <a:cs typeface="Times New Roman" panose="02020603050405020304" pitchFamily="18" charset="0"/>
              </a:rPr>
              <a:t>وأَوْثقَهُ في السِّجنِ من أجل هِيرودِيَّا</a:t>
            </a:r>
            <a:r>
              <a:rPr lang="ar-EG" sz="3000" b="1" dirty="0">
                <a:cs typeface="Times New Roman" panose="02020603050405020304" pitchFamily="18" charset="0"/>
              </a:rPr>
              <a:t> </a:t>
            </a:r>
            <a:r>
              <a:rPr lang="ar-SA" sz="3000" b="1" dirty="0">
                <a:cs typeface="Times New Roman" panose="02020603050405020304" pitchFamily="18" charset="0"/>
              </a:rPr>
              <a:t>امرأة فِيلُبُّس</a:t>
            </a:r>
            <a:r>
              <a:rPr lang="ar-EG" sz="3000" b="1" dirty="0">
                <a:cs typeface="Times New Roman" panose="02020603050405020304" pitchFamily="18" charset="0"/>
              </a:rPr>
              <a:t> </a:t>
            </a:r>
            <a:r>
              <a:rPr lang="ar-SA" sz="3000" b="1" dirty="0">
                <a:cs typeface="Times New Roman" panose="02020603050405020304" pitchFamily="18" charset="0"/>
              </a:rPr>
              <a:t>أخيهِ،</a:t>
            </a:r>
          </a:p>
        </p:txBody>
      </p:sp>
    </p:spTree>
  </p:cSld>
  <p:clrMapOvr>
    <a:masterClrMapping/>
  </p:clrMapOvr>
  <p:transition spd="slow"/>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6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689162" y="4986045"/>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6013535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4568"/>
      </p:ext>
    </p:extLst>
  </p:cSld>
  <p:clrMapOvr>
    <a:masterClrMapping/>
  </p:clrMapOvr>
  <p:transition advClick="0" advTm="0"/>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7" cy="806824"/>
          </a:xfrm>
        </p:spPr>
        <p:txBody>
          <a:bodyPr/>
          <a:lstStyle/>
          <a:p>
            <a:pPr algn="ctr" rtl="1"/>
            <a:r>
              <a:rPr lang="ar-EG" sz="4400" b="1" u="sng" dirty="0">
                <a:solidFill>
                  <a:srgbClr val="FFC000"/>
                </a:solidFill>
              </a:rPr>
              <a:t>7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004849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4896"/>
      </p:ext>
    </p:extLst>
  </p:cSld>
  <p:clrMapOvr>
    <a:masterClrMapping/>
  </p:clrMapOvr>
  <p:transition advClick="0" advTm="0"/>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1680882" y="19050"/>
            <a:ext cx="1680882"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8 هاتور</a:t>
            </a:r>
            <a:endParaRPr lang="en-US" dirty="0"/>
          </a:p>
        </p:txBody>
      </p:sp>
      <p:sp>
        <p:nvSpPr>
          <p:cNvPr id="261123" name="Title 1"/>
          <p:cNvSpPr txBox="1">
            <a:spLocks/>
          </p:cNvSpPr>
          <p:nvPr/>
        </p:nvSpPr>
        <p:spPr bwMode="auto">
          <a:xfrm>
            <a:off x="0" y="3834218"/>
            <a:ext cx="9144000" cy="51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العبرانيين (12 : 21 –  13 : 2) </a:t>
            </a:r>
          </a:p>
        </p:txBody>
      </p:sp>
      <p:sp>
        <p:nvSpPr>
          <p:cNvPr id="26112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موسى قال إني مرتعب و مرتعد . بل قد أتيتم إلى جبل صهيون و إلى مدينة الله الحي أورشليم السماوية و إلى ربوات الملائكة المعيدين . و كنيسة أبكار مكتوبين في السموات و إلى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ديان الجميع و إلى أرواح أبرار مكملين . و إلى يسوع وسيط العهد الجديد . وإلى دم رش يتكلم أفضل من دم هابيل . انظروا أن لا تستعفوا من المتكلم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97BF8A-76E4-43FF-AF8F-06508BDB49AF}"/>
              </a:ext>
            </a:extLst>
          </p:cNvPr>
          <p:cNvSpPr txBox="1"/>
          <p:nvPr/>
        </p:nvSpPr>
        <p:spPr>
          <a:xfrm>
            <a:off x="0" y="4345206"/>
            <a:ext cx="9144000" cy="24468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6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إن كان أولئك لم ينجوا إذ استعفوا من المتكلم على الأرض فبالأولى جداً لا ننجوا نحن الذين نٌوليّ وجوهنا عن الذي جاء من السموات . الذي صوته زلزل الأرض حينئذ . و أما الآن فقد وعد قائلاً إني مرة أخرى أزلزل لا الأرض فقط بل السماء أيضاً . فقوله مرة أخرى يدلنا على تغيير و زوال الأشياء المتزعزعة كمخلوقة لكي تبقى ثابتة التي لا تتزعزع . </a:t>
            </a:r>
            <a:endParaRPr kumimoji="0" lang="en-GB" sz="306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8209185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D5FA37-5E5C-4151-90E6-A465D381D1B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لذلك ونحن قابلون ملكوتاً لا يتزعزع لتكن عندنا نعمة بها نخدم الله و نرضيه بخوف و رعدة . لأن إلهنا هو نارٌ آكلة . لتثبت المحبة الأخوية . و محبة الغرباء لا تنسوها لأن بها أضاف أناس ملائكة و هم لا يشعرون.</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6852562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194" name="Title 1"/>
          <p:cNvSpPr txBox="1">
            <a:spLocks/>
          </p:cNvSpPr>
          <p:nvPr/>
        </p:nvSpPr>
        <p:spPr bwMode="auto">
          <a:xfrm>
            <a:off x="0" y="3672853"/>
            <a:ext cx="9144000" cy="67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( 3 : 15 – 22 )</a:t>
            </a:r>
          </a:p>
        </p:txBody>
      </p:sp>
      <p:sp>
        <p:nvSpPr>
          <p:cNvPr id="264195" name="Content Placeholder 3"/>
          <p:cNvSpPr txBox="1">
            <a:spLocks/>
          </p:cNvSpPr>
          <p:nvPr/>
        </p:nvSpPr>
        <p:spPr bwMode="auto">
          <a:xfrm>
            <a:off x="-124691" y="4345206"/>
            <a:ext cx="926869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مستعدين في كلِّ حينٍ لمجاوبةِ كلِّ مَنْ يسألكم عن كلمةِ الرجاءِ الذي فيكم لكن بوداعةٍ و خوفٍ . و لكم ضميرٌ صالحٌ لكي يخزي الذين يتكلمون عليكم بالشرورِ و الذين يعيبون سيرتكم الصالحة في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المسيح فإنه خير لكم أن تتألموا وأنتم صانعون خيراً إن شاءت إرادة الله من أن تتألموا و أنتم صانعون شراً . لأن المسيحَ أيضاً قد مات مرة واحدة من أجلِّ الخطية عنَّا .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86950F-5C24-47BB-9F6B-D79BCDDDEE6E}"/>
              </a:ext>
            </a:extLst>
          </p:cNvPr>
          <p:cNvSpPr txBox="1"/>
          <p:nvPr/>
        </p:nvSpPr>
        <p:spPr>
          <a:xfrm>
            <a:off x="0" y="4359061"/>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البار من أجلِّ الأثمة  لكي يقربنا إلى اللهِ مُماتاً في الجسدِ ولكن مُحيى في الروحِ . و بهذا أيضاً ذهبَ فبشرَ الأرواح التي في السجنِ. التي عصت قديماً حين كانت أناة اللهِ تنتظر في أيام نوحِ الذي صنع فلكاً و فيهِ خلـُصَ قليلونَ من الماءِ أي ثماني أنفس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2448797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B07105-CB31-4A85-B98E-132FDDFC4E34}"/>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فهكذا أنتم أيضاً الآن يخلصكم بمثال المعمودية . لا إزالة وسخ الجسدِ بل سؤال ضميرٌ صالحٌ عن اللهِ بقيامةِ يسوعَ المسيحِ . الذي هو جالسٌ عن يمينِ اللهِ إذ قد صعدَ إلى السماءِ . و ملائكة و سلاطين و قوات مخضعة له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08852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1F4EA-B3CE-4B61-B319-6844A72D3F78}"/>
              </a:ext>
            </a:extLst>
          </p:cNvPr>
          <p:cNvSpPr txBox="1"/>
          <p:nvPr/>
        </p:nvSpPr>
        <p:spPr>
          <a:xfrm>
            <a:off x="-107576" y="4375946"/>
            <a:ext cx="9251576"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لأنّهُ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قد تزوَّجَ بِها.</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ولأنَّ يوحنَّا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يقولُ لهِيرُودُسَ:</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"لا يَحلُّ لكَ أنْ تأخُذَ امرأةَ أخيكَ!</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فكانت هِيرودِيَّا حانقةً عليهِ، و</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انت</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تُرِيدُ قتلَهُ فلمْ تَقدِرْ، لأنَّ هِيرُودُسَ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يخافُ من يوحنَّا عالماً أنَّهُ رجلٌ بارٌّ وقدِّيسٌ، و</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يَحفَظهُ. و</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يَسمعُ منه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ثيراً، و</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حزينُ القلبِ</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وبسرورٍ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يسمعُ منهُ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وإذ </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 يومٌ</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موافِقٌ، لمَّا صَنَعَ هِيرُودُسُ</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في يومِ</a:t>
            </a:r>
            <a:r>
              <a:rPr kumimoji="0" lang="ar-EG"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مَولِدِه عشاءً </a:t>
            </a:r>
            <a:endParaRPr kumimoji="0" lang="en-GB" sz="31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06314445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Title 1"/>
          <p:cNvSpPr txBox="1">
            <a:spLocks/>
          </p:cNvSpPr>
          <p:nvPr/>
        </p:nvSpPr>
        <p:spPr bwMode="auto">
          <a:xfrm>
            <a:off x="0" y="3713194"/>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( 11 : 2 – 14 )</a:t>
            </a:r>
          </a:p>
        </p:txBody>
      </p:sp>
      <p:sp>
        <p:nvSpPr>
          <p:cNvPr id="268291" name="Content Placeholder 3"/>
          <p:cNvSpPr txBox="1">
            <a:spLocks/>
          </p:cNvSpPr>
          <p:nvPr/>
        </p:nvSpPr>
        <p:spPr bwMode="auto">
          <a:xfrm>
            <a:off x="0" y="4345206"/>
            <a:ext cx="9144000" cy="243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0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صعد بطرس إلى أورشليم خاصمه الذين من أهل الختان قائلين : أنك دخلت إلى رجال غلف و أكلت معهم . فابتدأ بطرس يخبرهم بأمره قائلاً : أنا كنت في مدينة يافا أصلي فرأيت </a:t>
            </a:r>
            <a:r>
              <a:rPr kumimoji="0" lang="ar-EG" sz="30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رؤيا بسهوٍ إناءً مُنهبطاً مثل ثوب كتان عظيم مدلاً من السماءِ بأربعةِ أطرافٍ و جاءَ إليَّ . فهذا التفتُ إليهِ و تأملتُ فيهِ فرأيت دواب الأرض و الوحوش و الدبابات وطيور السماء . </a:t>
            </a:r>
            <a:endParaRPr kumimoji="0" lang="ar-EG" sz="30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46BB54-0092-481C-843C-C0AB51908D1E}"/>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سمعت صوتاً يقول قم يا بطرس اذبح و كل . فقلت حاشا لي يا رب لأنه لم يدخل فمي قط شئ نجس أو دنس . فأجاب الصوت مرة ثانية من السماء قائلاً : أن ما طهره الله فلا تنجسه أنت . و كان هذا على ثلاث مرات ثم رُفعَ ثانية كلُ شيءٍ إلى السماء أيضاً . و إذا في الحال بثلاث رجال وقفوا علي بابِ البيتِ الذي كنتُ فيهِ مرسلينَ إليَّ مِن قيصرية .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4085861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5F0549-0745-4197-994A-B739E9F52BB1}"/>
              </a:ext>
            </a:extLst>
          </p:cNvPr>
          <p:cNvSpPr txBox="1"/>
          <p:nvPr/>
        </p:nvSpPr>
        <p:spPr>
          <a:xfrm>
            <a:off x="0" y="4493124"/>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لي الروح انطلق معهم غير مرتاب في شيءٍ . و جاء معي أيضاً هؤلاء الاخوة الستة فدخلنا إلى بيتِ الرجلِ . فأخبرنا كيف رأي الملاك في بيته قائماً وقائلاً له أرسل إلى يافا و استدع سمعان الذي يدعي بطرس. و هذا يكلمك بكلام الذي به تخلص أنت و كل بيتك.</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3984981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A365-664E-4B65-96DF-14A284635FD0}"/>
              </a:ext>
            </a:extLst>
          </p:cNvPr>
          <p:cNvSpPr txBox="1">
            <a:spLocks/>
          </p:cNvSpPr>
          <p:nvPr/>
        </p:nvSpPr>
        <p:spPr bwMode="auto">
          <a:xfrm>
            <a:off x="0" y="366338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( 79 : 2 )</a:t>
            </a:r>
          </a:p>
        </p:txBody>
      </p:sp>
      <p:sp>
        <p:nvSpPr>
          <p:cNvPr id="3" name="Content Placeholder 3">
            <a:extLst>
              <a:ext uri="{FF2B5EF4-FFF2-40B4-BE49-F238E27FC236}">
                <a16:creationId xmlns:a16="http://schemas.microsoft.com/office/drawing/2014/main" id="{2B75D265-ED1A-4423-96C8-43248F8ACC3D}"/>
              </a:ext>
            </a:extLst>
          </p:cNvPr>
          <p:cNvSpPr txBox="1">
            <a:spLocks/>
          </p:cNvSpPr>
          <p:nvPr/>
        </p:nvSpPr>
        <p:spPr bwMode="auto">
          <a:xfrm>
            <a:off x="0" y="4428564"/>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46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يا جالس على الشاروبيم اظهر . قدام افرام و بنيامين و منسي . إنهض قوتك و هلم لخلاصنا . يا الله ارددنا .</a:t>
            </a:r>
          </a:p>
        </p:txBody>
      </p:sp>
    </p:spTree>
    <p:extLst>
      <p:ext uri="{BB962C8B-B14F-4D97-AF65-F5344CB8AC3E}">
        <p14:creationId xmlns:p14="http://schemas.microsoft.com/office/powerpoint/2010/main" val="399756543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292-E117-4783-9B56-33D9961D2D9D}"/>
              </a:ext>
            </a:extLst>
          </p:cNvPr>
          <p:cNvSpPr>
            <a:spLocks noGrp="1"/>
          </p:cNvSpPr>
          <p:nvPr/>
        </p:nvSpPr>
        <p:spPr bwMode="auto">
          <a:xfrm>
            <a:off x="0" y="3671047"/>
            <a:ext cx="9144000" cy="6851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يوحنا البشير</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(1: 43–52)</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48FF2361-20C3-4E2C-A67E-FA11DD5EE5A6}"/>
              </a:ext>
            </a:extLst>
          </p:cNvPr>
          <p:cNvSpPr txBox="1">
            <a:spLocks/>
          </p:cNvSpPr>
          <p:nvPr/>
        </p:nvSpPr>
        <p:spPr bwMode="auto">
          <a:xfrm>
            <a:off x="-94129" y="4356239"/>
            <a:ext cx="9238129"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15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في الغدِ أيضاً أراد أن يأتي إلى الجليل فوجدَ فيلبس فقال له يسوع اتبعني . وكان فيلبس من بيت صيدا من مدينة اندراوس و بطرس . فوجد فيلبس نثنائيل و قال له وجدنا الذي كتب عنه موسى في الناموس و الأنبياء و هو يسوع ابن يوسف الذي من الناصرة . فقال له نثنائيل هل يمكن أن يخرج من الناصرة شئ صالح . قال له فيلبس تعال و انظر . </a:t>
            </a:r>
          </a:p>
        </p:txBody>
      </p:sp>
    </p:spTree>
    <p:extLst>
      <p:ext uri="{BB962C8B-B14F-4D97-AF65-F5344CB8AC3E}">
        <p14:creationId xmlns:p14="http://schemas.microsoft.com/office/powerpoint/2010/main" val="423153937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9DABD-6A51-487C-9E8C-AA8F5B1F5FA0}"/>
              </a:ext>
            </a:extLst>
          </p:cNvPr>
          <p:cNvSpPr txBox="1"/>
          <p:nvPr/>
        </p:nvSpPr>
        <p:spPr>
          <a:xfrm>
            <a:off x="0" y="4364389"/>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 رأى يسوع أن نثنائيل مقبلاً إليه فقال عنه هوذا إسرائيلي حقا لا غش فيه . فقالَ لهُ نثنائيل من أين عرفتني . أجاب يسوع و قالَ لهُ قبل أن يدعوك فيلبس و أنت تحت شجرة التين رأيتك . أجاب نثنائيل و قالَ لهُ يا مُعلم أنتَ هو ابن اللهِ . أنتَ هو ملكُ إسرائيل . أجاب يسوع و قالَ لهُ لأني قلت لك إني رأيتك تحت شجرة التين رأيتك .</a:t>
            </a:r>
            <a:endParaRPr kumimoji="0" lang="en-GB" sz="1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93799388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9DEE7-B2C1-4349-802D-D0E43FC98762}"/>
              </a:ext>
            </a:extLst>
          </p:cNvPr>
          <p:cNvSpPr txBox="1"/>
          <p:nvPr/>
        </p:nvSpPr>
        <p:spPr>
          <a:xfrm>
            <a:off x="0" y="4411031"/>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أجاب نثنائيل و قالَ لهُ يا معلم أنت هو ابن الله . أنتَ هو ملكُ </a:t>
            </a: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إسرائيل . أجابَ يسوع و قالَ لهُ الحق الحق أقولُ لكم مِن الآن ترون السماءَ مفتوحة و ملائكة اللهِ يصعدونَ و ينزلونَ على ابن البشرِ.</a:t>
            </a:r>
          </a:p>
        </p:txBody>
      </p:sp>
    </p:spTree>
    <p:extLst>
      <p:ext uri="{BB962C8B-B14F-4D97-AF65-F5344CB8AC3E}">
        <p14:creationId xmlns:p14="http://schemas.microsoft.com/office/powerpoint/2010/main" val="51838808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255158"/>
      </p:ext>
    </p:extLst>
  </p:cSld>
  <p:clrMapOvr>
    <a:masterClrMapping/>
  </p:clrMapOvr>
  <p:transition advClick="0" advTm="0"/>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9 هاتور</a:t>
            </a:r>
            <a:endParaRPr lang="en-US" dirty="0"/>
          </a:p>
        </p:txBody>
      </p:sp>
      <p:sp>
        <p:nvSpPr>
          <p:cNvPr id="134147" name="Title 1"/>
          <p:cNvSpPr txBox="1">
            <a:spLocks/>
          </p:cNvSpPr>
          <p:nvPr/>
        </p:nvSpPr>
        <p:spPr bwMode="auto">
          <a:xfrm>
            <a:off x="0" y="3859306"/>
            <a:ext cx="9144000" cy="48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أهل رومية (4 : 13 - 5 : 5 ) </a:t>
            </a:r>
          </a:p>
        </p:txBody>
      </p:sp>
      <p:sp>
        <p:nvSpPr>
          <p:cNvPr id="134148" name="Content Placeholder 3"/>
          <p:cNvSpPr txBox="1">
            <a:spLocks/>
          </p:cNvSpPr>
          <p:nvPr/>
        </p:nvSpPr>
        <p:spPr bwMode="auto">
          <a:xfrm>
            <a:off x="0" y="4345206"/>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 الموعدَ لإبراهيم و ذريتهِ بأن يكونَ وارثاً للعالم لم يكُن بالناموس بل ببرِّ الأيمانِ . لأنهُ لو كان أصحابُ الناموس هم الورثة لعطلَ الإيمان و أبطِل الموعدُ . لأنَّ الناموسَ يُنشئُ الغضبَ إذ حيث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لا يكونُ ناموسٌ لا يَكونُ تعدٍ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B79D75-72F9-463C-B9D2-F44EBDDC501E}"/>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أجل هذا هو من الإيمان كي يكون على سبيل النعمةِ ليكون الوعدُ ثابتاً لجميع الذرية لا لأصحابِ الناموس فقط بل ولمن يكن من أهل إيمان إبراهيمَ الذي هو أبٌ لجميعنا كما هو مكتوبٌ إني جعلتك أباً لأمم كثيرةٍ أمام اللهِ الذي آمن به الذي يُحيي الأمواتِ و يدعو ما هو غيرُ مَوجودٍ كأنهُ موجودٌ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6961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A86EC-B532-419C-95A7-DD63EF14F771}"/>
              </a:ext>
            </a:extLst>
          </p:cNvPr>
          <p:cNvSpPr txBox="1"/>
          <p:nvPr/>
        </p:nvSpPr>
        <p:spPr>
          <a:xfrm>
            <a:off x="-121024" y="4452547"/>
            <a:ext cx="9265025" cy="228524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لعُظمائِهِ ولرؤساءِ</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الأُلوفِ ولأعيانِ الجليلِ،</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دخلتْ ابنةُ</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هِيرودِيَّا وَرَقصتْ، فَسَرَّتْ هِيرُودُسَ والمُتَّكِئينَ معهُ.</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فقالَ المَلِكُ للصَّبيَّةِ:</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"اُطلُبِي منِّي ما تُريدينَ</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فأُعطيهِ لكِ".</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وحَلَفَ لها:"إن</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ما تطلبينه سأُعطِيه لكِ حتى نِصفَ مملكتي ".</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فخرجتْ وقالتْ لأُمِّها:"ماذا أسألُه؟«</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فهيَ قالتْ:</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رأسَ يوحنَّا المعمَدان.</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فدخلتْ بسرعةٍ إلى المَلِكِ وسألتهُ</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قائلةً:</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أُريدُ الآنَ أنْ تُعطِيني</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رأسَ</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يوحنَّا المعمَدان في طبقٍ".</a:t>
            </a:r>
            <a:r>
              <a:rPr kumimoji="0" lang="ar-EG" sz="285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endParaRPr kumimoji="0" lang="en-GB" sz="285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8142309"/>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7912C7-0C7B-41B0-A83B-42F9FAC9EF2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كان على خلافِ الرجاءِ آمن على الرجاءِ بأن يكون أباً لأمم كثيرةٍ كما قيلَ لهُ هكذا سيكونُ زرعُكَ. و إذ لم يَضعُفْ في الأيمان ناظراً جَسدهُ قد مات و هو ابنُ نحو مئةِ سنةٍ مع مَوتِ مُستودع سارة. و لم يُشكك في وَعد اللهِ بنقص في الإيمان بل تقوَّى بالإيمان مُعطياً مجداً للهِ و تيقن بأنه قادرٌ أن يُنجزَ ما وعده به.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8907191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ADEC80-D7E8-424E-ACBD-C5052F890BBD}"/>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لذلكُ حُسب هذا له براً. و لم يَكتب من أجله وحدهُ أنه حُسبَ له بل و من أجلنا نحن أيضاً الذين سيُحسبُ لنا. نحن المؤمنون بالذي أقام يسوعَ المسيح ربنا من الأمواتِ. الذي اُسلِمَ من أجل خطايانا و قام لأجل تبريرنا. فإذ قد تبررنا بالإيمان لنا سلامٌ عند اللهِ بربنا يسوعَ المسيح . الذي به أيضاً قد صار لنا الدخولُ بالإيمان إلى هذه النعمةِ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57819418"/>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8B9FE0-7DEF-4115-8749-B9DC29DFB207}"/>
              </a:ext>
            </a:extLst>
          </p:cNvPr>
          <p:cNvSpPr txBox="1"/>
          <p:nvPr/>
        </p:nvSpPr>
        <p:spPr>
          <a:xfrm>
            <a:off x="0" y="4345206"/>
            <a:ext cx="9144000" cy="2185214"/>
          </a:xfrm>
          <a:prstGeom prst="rect">
            <a:avLst/>
          </a:prstGeom>
          <a:noFill/>
        </p:spPr>
        <p:txBody>
          <a:bodyPr vert="horz" rtlCol="0">
            <a:spAutoFit/>
          </a:bodyPr>
          <a:lstStyle/>
          <a:p>
            <a:pPr algn="r" rtl="1">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التي نحن فيها ثابتون و مُفتخرون برجاءِ مجدِ اللهِ. و ليس ذلك فقط بل إنَا نفتخرُ أيضاً في الضيقاتِ عالمين أن الضيقَ يُنشئُ صبراً. و الصبرُ امتحاناً. و الامتحانُ رجاءً. و الرجاءُ لا يُخزي لأن مَحبة اللهِ قد سُكبت في قلوبنا بالروح القدس الذي أعطى لنا.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1180876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itle 1"/>
          <p:cNvSpPr txBox="1">
            <a:spLocks/>
          </p:cNvSpPr>
          <p:nvPr/>
        </p:nvSpPr>
        <p:spPr bwMode="auto">
          <a:xfrm>
            <a:off x="0" y="3751729"/>
            <a:ext cx="9144000" cy="59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7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( 1: 3 – 12 )</a:t>
            </a:r>
          </a:p>
        </p:txBody>
      </p:sp>
      <p:sp>
        <p:nvSpPr>
          <p:cNvPr id="1392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اللهُ أبو ربنا يسوعَ المسيح الذي لكثرةِ رحمتهِ وَلدنا ثانية لرجاءٍ حيّ بقيامةِ يسوعَ المسيح من الأمواتِ . للميراثِ الذي لا يَبلى و لا يَتدنسُ و لا يَضمحلُ مَحفوظاً لكم في السموات أيها المحروسين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بقوةِ الله بالأيمان للخلاص المستعدِ أن يُعلن في الزمن الأخير . الذي به تبتهجون الآن يسيراً و إن كان يجبُ أن تتألموا بتجاربَ مُتنوعةٍ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6E66F6-905B-4862-9EC1-F552A220B789}"/>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تكون صفوة إيمانكم كريمة أفضلَ من الذهبِ الفاني المُجربِ بالنار لتوجدوا بفخر و مجدٍ وكرامةٍ عند استعلان يسوعَ المسيح . ذلك الذي و إن لم تعرفوه تحبُونه هذا الذي للآن لم تروه وآمنتم به فتهللوا بفرح لا يُنطقُ به و مُمجدٌ . و تأخذوا كمالَ إيمانكم و خلاص أنفسكُم. لأنه من أجل هذا الخلاص قد طلب الأنبياءُ و فتشوا الذين</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759090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F98D7E-B900-4CCF-B791-3996A63BD635}"/>
              </a:ext>
            </a:extLst>
          </p:cNvPr>
          <p:cNvSpPr txBox="1"/>
          <p:nvPr/>
        </p:nvSpPr>
        <p:spPr>
          <a:xfrm>
            <a:off x="0" y="4345206"/>
            <a:ext cx="9144000" cy="2477601"/>
          </a:xfrm>
          <a:prstGeom prst="rect">
            <a:avLst/>
          </a:prstGeom>
          <a:noFill/>
        </p:spPr>
        <p:txBody>
          <a:bodyPr vert="horz" rtlCol="0">
            <a:spAutoFit/>
          </a:bodyPr>
          <a:lstStyle/>
          <a:p>
            <a:pPr algn="r" rtl="1">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تنبأوا عن النعمةِ التي صارت فيكم و بحثوا عن الزمن و روح المسيح المتكلم فيهم إذ سبق فشهدَ على آلام المسيح والأمجادِ الآتيةِ بعدها. الذين أعلِن لهم لأنهم ليسوا لأنفسهم كانوا يَعملون بل جعلوا نفوسهم لكم خداماً بهذه الأمور التي أخبرتم بها أنتم الآن بواسطةِ الذين بَشروكم بالروح القدس المُرسل من السماءِ التي تشتهي الملائكة أن تطلع عليها.</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7104321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Title 1"/>
          <p:cNvSpPr txBox="1">
            <a:spLocks/>
          </p:cNvSpPr>
          <p:nvPr/>
        </p:nvSpPr>
        <p:spPr bwMode="auto">
          <a:xfrm>
            <a:off x="0" y="3793877"/>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(11 : 15– 24 )</a:t>
            </a:r>
          </a:p>
        </p:txBody>
      </p:sp>
      <p:sp>
        <p:nvSpPr>
          <p:cNvPr id="145411" name="Content Placeholder 3"/>
          <p:cNvSpPr txBox="1">
            <a:spLocks/>
          </p:cNvSpPr>
          <p:nvPr/>
        </p:nvSpPr>
        <p:spPr bwMode="auto">
          <a:xfrm>
            <a:off x="-107577" y="4345206"/>
            <a:ext cx="9278471"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ابتدأتُ أتكلم حلَّ الروحُ القدسُ كما حلَّ علينا أيضاً في البداءةِ. فتذكرتُ كلامَ الربِ كما قال أن يوحنا عمدَ بماءٍ وأما انتم ستصبغون بالروح القدس. فإن كان الله قد أعطاهم الموهبة كما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لنا أيضاً بالسوية إذا آمنوا بالربِ يسوع المسيح فمَن أنا حتى أمنعَ اللهَ. فلما سمعوا ذلك سكتوا و كانوا يُمجدون اللهَ قائلين لعل الله قد منحَ الأممَ أيضاً التوبة للحياةِ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7CB39B-4FB4-4F8F-8BF5-301EAB7AC5FB}"/>
              </a:ext>
            </a:extLst>
          </p:cNvPr>
          <p:cNvSpPr txBox="1"/>
          <p:nvPr/>
        </p:nvSpPr>
        <p:spPr>
          <a:xfrm>
            <a:off x="-67235" y="4345206"/>
            <a:ext cx="9251576" cy="2477601"/>
          </a:xfrm>
          <a:prstGeom prst="rect">
            <a:avLst/>
          </a:prstGeom>
          <a:noFill/>
        </p:spPr>
        <p:txBody>
          <a:bodyPr vert="horz" wrap="square" rtlCol="0">
            <a:spAutoFit/>
          </a:bodyPr>
          <a:lstStyle/>
          <a:p>
            <a:pPr algn="r" rtl="1">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الذين تفرقوا من ابتداءِ الضيق الذي حلَّ على اسطفانوس انطلقوا حتى وصلوا إلى فينيقية و قبرص و إنطاكية و هم لا يُكلمون أحداً بالكلمةِ إلا اليهودَ فقط. و كان منهم قومٌ وهم رجالٌ قبرصيون و قيروانيون الذين لما دخلوا إنطاكية كانوا يُخاطبون اليونانيين مُبشرين بالربِّ يسوع. و كانت يدُ الربِ معهم فآمن جمعٌ كثيرٌ و رجعوا إلى الربِّ.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2109196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185A22-3195-4B82-8A55-9430BCFAA13E}"/>
              </a:ext>
            </a:extLst>
          </p:cNvPr>
          <p:cNvSpPr txBox="1"/>
          <p:nvPr/>
        </p:nvSpPr>
        <p:spPr>
          <a:xfrm>
            <a:off x="0" y="4345206"/>
            <a:ext cx="9144000" cy="2123658"/>
          </a:xfrm>
          <a:prstGeom prst="rect">
            <a:avLst/>
          </a:prstGeom>
          <a:noFill/>
        </p:spPr>
        <p:txBody>
          <a:bodyPr vert="horz" rtlCol="0">
            <a:spAutoFit/>
          </a:bodyPr>
          <a:lstStyle/>
          <a:p>
            <a:pPr algn="r" rtl="1">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فبلغ الخبرُ عنهم إلى آذان الكنيسةِ التي في أورشليمَ فأرسلوا برنابا إلى إنطاكية . هذا الذي لما جاءَ و رأى نعمة اللهِ فرحَ و وعظَ الجميعَ أن يثبتوا في الربِ بعزم القلبِ . لأنه كان رجلاً صالحاً و ممتلئاً من الروح القدس و الإيمان و انضم إلى الربِ جمعٌ كبيرٌ .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5665062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5"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( 18 : 4 و 131 : 7 )</a:t>
            </a:r>
          </a:p>
        </p:txBody>
      </p:sp>
      <p:sp>
        <p:nvSpPr>
          <p:cNvPr id="54277" name="Content Placeholder 3"/>
          <p:cNvSpPr txBox="1">
            <a:spLocks/>
          </p:cNvSpPr>
          <p:nvPr/>
        </p:nvSpPr>
        <p:spPr bwMode="auto">
          <a:xfrm>
            <a:off x="0" y="445554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في كلِّ الأرض خرج مَنطِقهُم. و إلى أقطار المسكونةِ بلغت أقوالهم. كهنتك يلبسون العدل. و أبرارك يَبتهجون من اجل داودَ عبدِك.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F6F42F-CCD1-4A2A-AAC2-FA05C2D89296}"/>
              </a:ext>
            </a:extLst>
          </p:cNvPr>
          <p:cNvSpPr txBox="1"/>
          <p:nvPr/>
        </p:nvSpPr>
        <p:spPr>
          <a:xfrm>
            <a:off x="0" y="4339477"/>
            <a:ext cx="9144000" cy="1938992"/>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فحزِنَ</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قلبُ المَلِك.</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ولأجلِ القَسمِ والمُتَّكئينَ</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معه لمْ يُرِدْ أنْ يَمنعها.</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وللوقتِ أَرسَلَ</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المَلِكُ سيَّافاً وأمرَه أنْ يُحضِرَ رأسَهُ في طبق.</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فمضَى السيَّافُ</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وقطعَ رأسَهُ في</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السِّجنِ.</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وأحضرها في طبقٍ وسلَّمَها للصَّبيَّةِ، ودَفَعتهاالصَّبيِّةُ إلى أُمِّها.</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فلمَّا سّمِعَ تلاميذُهُ، جاؤا وحمَلوا الجسدَ ووضعوه</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في</a:t>
            </a:r>
            <a:r>
              <a:rPr kumimoji="0" lang="ar-EG"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مقبرةٍ.</a:t>
            </a:r>
            <a:endParaRPr kumimoji="0" lang="en-GB" sz="30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21503477"/>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p:cNvSpPr>
            <a:spLocks noGrp="1"/>
          </p:cNvSpPr>
          <p:nvPr>
            <p:ph type="title"/>
          </p:nvPr>
        </p:nvSpPr>
        <p:spPr bwMode="auto">
          <a:xfrm>
            <a:off x="0" y="3697941"/>
            <a:ext cx="9144000" cy="647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000" dirty="0"/>
              <a:t>الإنجيل من بشارة معلمنا متى البشير</a:t>
            </a:r>
            <a:r>
              <a:rPr lang="ar-EG" sz="4000" dirty="0"/>
              <a:t> </a:t>
            </a:r>
            <a:r>
              <a:rPr lang="ar-SA" sz="4000" dirty="0"/>
              <a:t>(16 :13–19)</a:t>
            </a:r>
            <a:endParaRPr lang="en-US" sz="4000" dirty="0"/>
          </a:p>
        </p:txBody>
      </p:sp>
      <p:sp>
        <p:nvSpPr>
          <p:cNvPr id="5632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جاءَ يسوعُ إلى نواحي قيصرية فيلبس سألَ تلاميذهُ قائلاً ماذا يقولُ الناسُ في ابن البشر من هو. فهم قالوا قومٌ قالوا يوحنا المعمدان . و قال آخرون إيليا . و قال آخرون ارميا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أو واحدٌ من الأنبياءِ . قال لهم و أنتم من تقولون إني أنا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6324EC-87E5-4565-BC90-AF1C1FC2EC63}"/>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فأجاب سمعان بطرس و قال أنت هو المسيحُ ابن الله الحي .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يسوع و قال له طوباك يا سمعانُ ابنُ يونا أن لحماً و دماً لم يُعلن لك هذا لكن أبي الذي في السمواتِ . و أنا أقول لك أيضاً أنت بطرسُ و على هذه الصخرةِ أبني بيعتي</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9155567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AC0764-77ED-4EEC-B20A-32F95C05A2F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أبوابَ الجحيم لن تقوى عليها . و أعطيك مفاتيحَ ملكوتِ السمواتِ . و ما تربطهُ على الأرض يكون مربوطاً في السمواتِ . و ما تحله على الأرض يكون محلولاً في السمواتِ.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4158912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592039"/>
      </p:ext>
    </p:extLst>
  </p:cSld>
  <p:clrMapOvr>
    <a:masterClrMapping/>
  </p:clrMapOvr>
  <p:transition advClick="0" advTm="0"/>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a:t>
            </a:r>
            <a:r>
              <a:rPr lang="ar-EG" sz="4400" b="1" u="sng" dirty="0">
                <a:solidFill>
                  <a:srgbClr val="FFC000"/>
                </a:solidFill>
              </a:rPr>
              <a:t>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941294"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507129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35278"/>
      </p:ext>
    </p:extLst>
  </p:cSld>
  <p:clrMapOvr>
    <a:masterClrMapping/>
  </p:clrMapOvr>
  <p:transition advClick="0" advTm="0"/>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1" y="1"/>
            <a:ext cx="19632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941294" y="4850901"/>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261494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24594"/>
      </p:ext>
    </p:extLst>
  </p:cSld>
  <p:clrMapOvr>
    <a:masterClrMapping/>
  </p:clrMapOvr>
  <p:transition advClick="0" advTm="0"/>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12هاتور</a:t>
            </a:r>
            <a:endParaRPr lang="en-US"/>
          </a:p>
        </p:txBody>
      </p:sp>
      <p:sp>
        <p:nvSpPr>
          <p:cNvPr id="286723"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( 1 : 1 - 2 : 1 – 4 ) </a:t>
            </a:r>
          </a:p>
        </p:txBody>
      </p:sp>
      <p:sp>
        <p:nvSpPr>
          <p:cNvPr id="28672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بأنواعٍ كثيرةٍ وأشباهٍ متنوعةٍ كلَّمَ اللهُ أباءَنا بالأنبياءِ منذ البدءِ . وأما فى هذه الأيامِ الأخيرةِ كَلَّمنا فى إبنِهِ الذى جعلَهُ وارثاً لكلِّ شئٍ وبه خلقَ العالمين . الذى وهو بهاءُ مجدِهِ ورسم أقنومه وحامل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2A5AF1-1926-4D53-88F1-5CEA1E99FF8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الكل بكلمة قوته . وبه صنع تطهير خطايانا جلس عن يمين العظمة فى الأعالى . صائرا مختارا أفضل من الملائكة بهذا المقدار كما أنه ورث إسما ممتازاً أكثر منهم . لأنه لمن من الملائكةِ قال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09373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9465"/>
      </p:ext>
    </p:extLst>
  </p:cSld>
  <p:clrMapOvr>
    <a:masterClrMapping/>
  </p:clrMapOvr>
  <p:transition advClick="0" advTm="0"/>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DC5B7A-FCEB-44B6-8EC0-BF438CB0DD2F}"/>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قط أنت إبنى وأنا اليوم ولدتك . وأيضا أنا أكون له أباً وهو يكون لى إبناً . وأيضا متى دخل البكر إلى العالم يقول ولتسجد له كل ملائكة الله . وعن الملائكة يقول الصانع ملائكته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792595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5F6433-AC9D-49CD-B23E-73951081349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أرواحاً وخدامه لهيب نار . وأما عن الإبن فيقول أيضا كرسيك يا الله إلى دهر الدهور وقضيب الاستقامة هو قضيب ملكك . لأنك أحببت العدل وأبغضت الظلم من أجل ذلك مسحك الله إلهك بزيت الابتهاج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9705432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A0E307-AE1D-4CFB-B5A1-5619F35B53A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أفضل من أصحابك . وأنت يا رب منذ ذلك البدءِ أسست الأرض والسموات هى عمل يديك . تبيد وأنت تبقى وكلها كثوبٍ تبلى وكرداءٍ تطويها فتتغير . وأما أنت فأنت وسنوك لن تفنى . ثم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56659101"/>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9CFB90-E847-4071-875A-56D19E63297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لمن مِنْ الملائكةِ قال قط اجلس عن يمينى حتى أضع أعداءك موطئاً لقدميك . أليس جميعهم أرواحاً خادمةً مرسلةً للخدمةِ لأجل العتيدين أن يرثوا الخلاص لذلك يجب أن نصغى بالأكثر إلى ما سمعناه لئلا نسقطَ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81639867"/>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8F2A4B-F5F2-4B5F-AF92-1728E78601D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لأنه إن كانت الكلمة التى تكلم بها ملائكةٌ قد صارت ثابتةً وكلّ تعدٍّ ومعصيةٍ نال مجازاةً بحكمٍ لائقٍ . فكيف نَخلُصُ نحن إن أهملنا خلاصاً عظيماً قد ابتدأ الرب بالتكلم عنه ثم تَثَبَّتَ لنا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3601828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DB59AF-DF30-4BE3-94CF-51B9F3F67059}"/>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الذين سمعوا . شاهداً الله معهم بآيات وعجائب وقوات متنوعه ومواهب الروح القدس حسب إرادته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9342952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842"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يهوذا (1 :1 –13)</a:t>
            </a:r>
          </a:p>
        </p:txBody>
      </p:sp>
      <p:sp>
        <p:nvSpPr>
          <p:cNvPr id="291843"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يهوذا عبد يسوع المسيح و اخو يعقوب إلى المحبوبين فى الله الآب المحفوظين والمدعوين ليسوع المسيح . لتكثر لكم الرحمة والسلام والمحبة . أيها الأحباء إذ كنت أصنع كلَّ الجهد لأكتب إليكم عن خلاصكم جميعاً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0876E4-FDD7-4FA6-9EDF-ADE84A742A0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اضطررت أن أكتب إليكم واعظاً أن تجاهدوا فى الإيمان المسلَّم مرةً لكم أيها القيسون . لأنه قد اختلط بنا أناسٌ خلسةٌ قد سبق فكتب عنهم لهذه الدينونة منافقون يغيرون نعمة ربنا إلى النجاسة و ينكرون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427185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EE848B-C085-4206-8818-89C0F373AB2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السيد الوحيد ربنا المسيح . فأريد أن أذكركم ولو عَلِمتُمْ كل شئٍ أن يسوع فى المرة الأولى خلص شعبه من أرض مصر وفى المرة الثانية أهلك الذين لم يؤمنوا به . والملائكة الذين لم يحفظوا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1910626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61908E-5D75-4973-B3B8-F96F66BCE4D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رئاستهم بل تركوا مسكنهم حفظهم الى دينونة اليوم العظيم بأغلال أزلية تحت الظلام . كما أن سدوم وعمورة والمدن التي حولهما إذ زنت على طريق مثلهما ومضت وراء جسد آخر جُعِلَت مثالاً مكابدةً عقاب نارٍ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06403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80457" y="1"/>
            <a:ext cx="1480457" cy="682170"/>
          </a:xfrm>
        </p:spPr>
        <p:txBody>
          <a:bodyPr>
            <a:noAutofit/>
          </a:bodyPr>
          <a:lstStyle/>
          <a:p>
            <a:pPr algn="ctr" rtl="1"/>
            <a:r>
              <a:rPr lang="ar-EG" b="1" u="sng" dirty="0">
                <a:solidFill>
                  <a:srgbClr val="FFC000"/>
                </a:solidFill>
              </a:rPr>
              <a:t>3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904103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C07F4E-23BB-42DC-B5C9-EE81CA8E84A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أبديةٍ . وكذلك هؤلاء أيضاً المحتلمون ينجسون جسدهم ويحتقرون السيادة ويفترون على الأمجاد . و أما ميخائيل رئيس الملائكة فلما قاوم إبليس وتكلم عن جسد موسى لم يجسر ان يورد حكم افتراءٍ عليه بل قال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4519384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F202EB-D62D-4320-A8DE-BA5CACC1997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ليزجرك الرب . ولكن هؤلاء يفترون على ما لا يعلمون وأما ما يعرفونه بالطبيعة كالحيوانات غير الناطقة ففي ذلك يفسدون . الويل لهم لأنهم سلكوا فى طريق قايين و انصبُّوا إلى ضلالة بلعام لأجل أجرة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695822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FE52DC-D4AF-470F-9250-7353C4F980B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وهلكوا في مجادلة قورح هؤلاء هم الذين فى ودادكم ملومون يتنعمون معكم راعيين أنفسهم بلا خوف . غيوم بلا ماء تحملها الرياح وتردها . أشجار خريفية بلا ثمر قد ماتت مرتين وقلعت من أصلها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7326269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FCEAB1-4D86-4A78-92DB-3AF83546EAC6}"/>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امواج بحر هائجة مزبدة بخزيهم . نجوم تائهة محفوظ لها قتام الظلام الى الابد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9343191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986" name="Title 1"/>
          <p:cNvSpPr txBox="1">
            <a:spLocks/>
          </p:cNvSpPr>
          <p:nvPr/>
        </p:nvSpPr>
        <p:spPr bwMode="auto">
          <a:xfrm>
            <a:off x="0" y="3582005"/>
            <a:ext cx="9144000" cy="53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( 10 : 1 – 20 )</a:t>
            </a:r>
          </a:p>
        </p:txBody>
      </p:sp>
      <p:sp>
        <p:nvSpPr>
          <p:cNvPr id="29798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كان في قيصرية رجل إسمه كرنيليوس قائد مئة من الكتيبة التي تدعى الايطالية . وهو تقي وخائف الله مع جميع بيته يصنع صدقات كثيرة للشعب ويصلي لله في كل حين . فرأى ظاهراً في رؤيا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50E16B-1741-4492-A82A-903D9AD5D9D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نحو الساعة التاسعة من النهار ملاك الله قد دخل إليه وقال له يا كرنيليوس . أما هو فلما شخص إليه وصار فى خوف قال ماذا يا سيد فقال له صلواتك و صدقاتك صعدت تذكارا أمام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100732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31DF26-D752-4D60-B3C7-6FA5C613335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 والآن أرسل إلى يافا رجالا واستدعى سمعان الملقب بطرس انه نازل عند واحد يدعى سمعان الدباغ الذى بيته عند البحر . هذا إذا جاء يكلمك كلاما تخلص به أنت وكل بيتك . فلما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301903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EE423B-111E-46F1-9AE9-9E56433FF04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انطلق الملاك الذي كان يخاطبه دعا اثنين من عبيده وفارساً تقياً من الذين كانوا يلازمونه . وأخبرهم بكل شيء وأرسلهم إلى يافا . ثم في الغد فيما هم يسافرون ويقتربون إلى المدينة صعد بطرس على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5822557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856DF4-8228-4B30-B427-A3E8E29C061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السطح ليصلي فى وقت الساعة السادسة . وكان قد جاع وأراد أن يأكل . و بينما هم يهيئون له وقع عليه سهو فرأى السماء مفتوحة و إناءً نازلاً عليه مثل ثوب عظيم كتان مربوطاً بأربعة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9990439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8668BB-2647-402E-B9D8-50D77C2E8FA4}"/>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أطراف . وكان فيه كل الدواب ودبابات الأرض وطيور السماء . وصار إليه صوت قم يا بطرس اذبح وكل . فقال بطرس كلا يا رب لأني لم آكل قط نجسا أو دنسا . ثم صار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4352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879916"/>
      </p:ext>
    </p:extLst>
  </p:cSld>
  <p:clrMapOvr>
    <a:masterClrMapping/>
  </p:clrMapOvr>
  <p:transition advClick="0" advTm="0"/>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C3E618-A4A7-46B1-B13B-A7F195F7622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إليه صوت ثانية ما طهره الله لا تدنسه أنت . وكان هذا على ثلاث مرات وللوقت رفع الإناء إلى السماء . فبينما بطرس يتفكر في نفسه ماذا عسى أن تكون الرؤيا التي رآها إذا الرجال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8346810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0D0568-FA55-4C9A-B878-D173B760996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أرسلوا من قبل كرنيليوس وكانوا قد سألوا عن بيت سمعان وقد وقفوا على الباب . فنادوا يستخبرون هل سمعان الملقب بطرس نازل هناك . وبينما بطرس متفكر في نفسه لأجل الرؤيا قال له الروح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756323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2ED345-A5C6-464D-86E7-562645BCBE88}"/>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هوذا ثلاثة رجال يطلبونك . لكن قم و انزل واذهب معهم غير مرتاب في شيء لأني أنا قد أرسلتهم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5357217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32A3-9987-4CA4-9693-A5B1D28E327D}"/>
              </a:ext>
            </a:extLst>
          </p:cNvPr>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( 102 : 17 )</a:t>
            </a:r>
          </a:p>
        </p:txBody>
      </p:sp>
      <p:sp>
        <p:nvSpPr>
          <p:cNvPr id="3" name="Content Placeholder 3">
            <a:extLst>
              <a:ext uri="{FF2B5EF4-FFF2-40B4-BE49-F238E27FC236}">
                <a16:creationId xmlns:a16="http://schemas.microsoft.com/office/drawing/2014/main" id="{D5A7359A-C331-4C37-AB05-72E094BCE15E}"/>
              </a:ext>
            </a:extLst>
          </p:cNvPr>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باركوا الرب يا جميع ملائكته . المقتدرين بقوتهم الصانعين قوله . باركوه يا جميع قواته . خدامه العالمين إرادته.  </a:t>
            </a:r>
          </a:p>
        </p:txBody>
      </p:sp>
    </p:spTree>
    <p:extLst>
      <p:ext uri="{BB962C8B-B14F-4D97-AF65-F5344CB8AC3E}">
        <p14:creationId xmlns:p14="http://schemas.microsoft.com/office/powerpoint/2010/main" val="536697688"/>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3079-763D-4EFD-896F-50CDE43F04F4}"/>
              </a:ext>
            </a:extLst>
          </p:cNvPr>
          <p:cNvSpPr>
            <a:spLocks noGrp="1"/>
          </p:cNvSpPr>
          <p:nvPr/>
        </p:nvSpPr>
        <p:spPr bwMode="auto">
          <a:xfrm>
            <a:off x="0" y="0"/>
            <a:ext cx="9144000" cy="6185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a:t>
            </a:r>
            <a:r>
              <a:rPr kumimoji="0" lang="ar-EG"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( 13 : 24 – 43 )</a:t>
            </a:r>
            <a:endParaRPr kumimoji="0" lang="en-US"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FD06F238-2119-4DBB-B6F3-88B1748EAA76}"/>
              </a:ext>
            </a:extLst>
          </p:cNvPr>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وضرب لهم مثلا آخر قائلا تشبه ملكوت السماوات رجلا زرع زرعا جيدا في حقله . و فيما الناس نيام جاء عدوه و زرع زوانا في وسط القمح ومضى . فلما نبت القمح وأثمر حينئذ ظهر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2257092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DD21A7-2796-4A45-9BDE-1C143A53E48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الزوان أيضا . فجاء عبيد رب الحقل و قالوا له يا سيدنا أليس زرعا جيدا زرعت في حقلك فمن أين وجد فيه هذا الزوان أيضا فقال لهم إنسان عدو فعل هذا . فقالوا 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153987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D08DC0-573D-470F-8CF1-7163938F13F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أتريد أن نذهب و نجمعه . أما هو فقال لا لئلا تقلعوا القمح مع الزوان وأنتم تجمعونه . لكن دعوهما ينميان كلاهما معاً إلى زمان الحصاد . وفي وقت الحصاد أقول للحصادين أجمعوا الزوان أولا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0874762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882A23-3913-4B56-BBAF-4074DE32A1A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واربطوه حزما ليحرق بالنار . وأما القمح اجمعوه إلى مخزني . وقدم لهم مثلا آخر قائلا تشبه ملكوت السموات حبة خردل أخذها إنسان و زرعها في حقله وهي أصغر جميع البذور . ولكن متى نمت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9744869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36FEAE-7CFB-4AA3-AE32-81DC89C21AB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فهي أكبر البقول جميعها وتصير شجرة حتى أن طيور السماء تأتي وتستظل في أغصانها . وقال لهم مثلا آخر تشبه ملكوت السموات خميرة أخذتها إمراة و خبأتها في ثلاثة أكيال دقيق حتى اختمر العجين جميعه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4567035"/>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3DBDBF-3271-4B19-AEB6-8EA330A986C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هذا كله خاطب به يسوع الجموع بأمثال وبغير مثل لم يكن يكلمهم . لكي يتم ما قيل بالنبي القائل سأفتح بأمثال فمي وأنطق بمكتومات منذ إنشاء العالم . حينئذ صرف يسوع الجموع وجاء إلى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49065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4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30033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AE09BD-6882-4F4D-98EE-5A36E97A779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البيت . فجاء إليه تلاميذه قائلين فسر لنا مثل زوان الحقل . أما هو فأجاب وقال لهم الزارع الزرع الجيد هو إبن البشر . والحقل هو العالم والزرع الجيد هو بنو الملكوت والزوان هم بنو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0696997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16B276-C196-4956-9E30-CE95D28C929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الشرير . والعدو الذي زرعه هو إبليس والحصاد هو إنقضاء هذا الدهر والحصادون هم الملائكة . فكما يجمع الزوان أولاً ويحرق بالنار هكذا يكون في إنقضاء هذا العالم . يرسل إبن البشر ملائكته فيجمعون من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395236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393F69-DE0A-4EAD-A9E5-2A670DDA5E6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ملكوته جميع المعاثر و فاعلي الاثم . ويطرحونهم في أتون النار حيث هناك يكون البكاء وصرير الأسنان . حينئذ يضيء الأبرار كالشمس في ملكوت أبيهم . من له أذنان للسمع فليسمع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3288191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671224"/>
      </p:ext>
    </p:extLst>
  </p:cSld>
  <p:clrMapOvr>
    <a:masterClrMapping/>
  </p:clrMapOvr>
  <p:transition advClick="0" advTm="0"/>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normAutofit/>
          </a:bodyPr>
          <a:lstStyle/>
          <a:p>
            <a:pPr algn="ctr" rtl="1"/>
            <a:r>
              <a:rPr lang="ar-EG" b="1" u="sng" dirty="0">
                <a:solidFill>
                  <a:srgbClr val="FFC000"/>
                </a:solidFill>
              </a:rPr>
              <a:t>13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2811552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01298"/>
      </p:ext>
    </p:extLst>
  </p:cSld>
  <p:clrMapOvr>
    <a:masterClrMapping/>
  </p:clrMapOvr>
  <p:transition advClick="0" advTm="0"/>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b="1" u="sng" dirty="0">
                <a:solidFill>
                  <a:srgbClr val="FFC000"/>
                </a:solidFill>
              </a:rPr>
              <a:t>14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4752121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606535"/>
      </p:ext>
    </p:extLst>
  </p:cSld>
  <p:clrMapOvr>
    <a:masterClrMapping/>
  </p:clrMapOvr>
  <p:transition advClick="0" advTm="0"/>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15 هاتور</a:t>
            </a:r>
            <a:endParaRPr lang="en-US"/>
          </a:p>
        </p:txBody>
      </p:sp>
      <p:sp>
        <p:nvSpPr>
          <p:cNvPr id="303107"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( 12 : 3 - 14 )</a:t>
            </a:r>
          </a:p>
        </p:txBody>
      </p:sp>
      <p:sp>
        <p:nvSpPr>
          <p:cNvPr id="303108"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فتفكَّروا في الذي احتملَ هكذا من الخطاةِ المُقاومينَ لنفوسِهِمْ وَحدهم لئلا تكلوا تخوروا في نفوسِكم . فإنكم لم تقفوا حتى الدمِ مُجاهدين ضدَّ الخطيةِ . و قد نـَسيتم التعليمَ الذي خاطبكُمْ بهِ كبنين . يا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أبني لا تحتقرْ تأديبَ الربِّ و لا تخرْ إذا وَبخكَ . لأنَّ الذي يُحبُهُ الربُ يؤدبُهُ و يضربُ كلَّ ابنٍ يَقبلهُ . فاصبروا على التأديبِ فيُكلمكم اللهُ كالبنينِ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FCDD3F-C5A2-412F-A5A9-E421968B38C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فأيُ ابنٍ لا يُؤَدبُهُ أبوه . و لكِنْ إنْ كُنتم بلا تأديبٍ المُشترِكُ فيهِ الجميعُ فأنتم إذاً نغولٌ لا بنونٌ . ثم وإنْ كانَ لنا آباءُ جسدانيونَ مُؤَدِّبينَ كُنا نستحي مِنهم أفلا نخضعُ بالأولى لأبي الأرواح فنحيى . لأنهُ أولئكَ أدَّبونا أياماً قليلة حسب أرادتِهم و أما هذا فلمنفعتنا بالأكثرِ لكي ننالَ من قداستِهِ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2113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C15042-113A-4EB7-855A-533B40DE762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نحن نَحْكمُ هذا : أنه إن كان واحد مات لأجل جميع الناس فالكل إذاً ماتوا و ماتَ هو عن الكلَّ لكى لا يعيش الأحياء لأنفسهم وحدهم ، بل للذى مات عنهم و قامَ . إذاَ نحن من الآن ، لا نعرفه بعد ، إذاً إن كان أحداً فى المسيح فهو خليقة جديدة، الأشياء العتيقة قد مضت ، هوذا الكل قد صار جديداً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3910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448355"/>
      </p:ext>
    </p:extLst>
  </p:cSld>
  <p:clrMapOvr>
    <a:masterClrMapping/>
  </p:clrMapOvr>
  <p:transition advClick="0" advTm="0"/>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60094D-1A2E-44B5-8A73-A8A8749ACE3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كلَّ تأديبٍ في وقتِهِ الحاضرِ لا تجدُهُ للفرحِ بلْ للحزنِ و أما أخيراً فيُعطى الذينَ يَتدربونَ بهِ ثمرَ برٍّ للسلامِ . لذلكَ قوِّموا الأياديَ المُسترخية و الأرجلَ المخلعَة . و اصنعوا لأرجلكم مَسالكَ مُستقيمة لكي لا يميلَ الأعرجُ بل بالحريِّ يَبرَأ . اسعوا في أثرِ الصُلحِ مع جميعِ الناسِ و أيضاً في الطهارةِ التي بدونِها لن يرى أحدٌ الربَّ.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81828431"/>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02" name="Title 1"/>
          <p:cNvSpPr txBox="1">
            <a:spLocks/>
          </p:cNvSpPr>
          <p:nvPr/>
        </p:nvSpPr>
        <p:spPr bwMode="auto">
          <a:xfrm>
            <a:off x="0" y="3803543"/>
            <a:ext cx="9144000" cy="58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(4 : 12 – 19)</a:t>
            </a:r>
          </a:p>
        </p:txBody>
      </p:sp>
      <p:sp>
        <p:nvSpPr>
          <p:cNvPr id="307203"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لا تستغربوا من البلوى المُحرقة التي تحدثُ بينكم لأجلِ تجربتكُم . كأنهُ أمرٌ غريبٌ قد أصابكم . بلْ كما اشتركتمْ في أوجاعِ المسيحِ افرحوا لكي تفرحوا بابتهاجٍ في استعلانِ مَجدِه أيضاً و إنْ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عُيِّرتـُم باسمِ المَسيحِ فطوبى لكُم لأنَّه ذا المجدِ و القوةِ و روحِ اللهِ يَحلُ عليكم . فلا يتألمُ أحدُكم كقاتلٍ أو سارقٍ أو فاعلِ شرٍ أو كناظرِ إلى ما ليسَ لهُ .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472562-BBA1-4AC9-A1A3-48C7104D93D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إنْ كانَ كمسيحي فلا يَخجل بل يُمجدُ اللهَ بهذا الاسمِ . لأنهُ الوقتَ لابتدأِ القضاءِ من بيتِ اللهِ . فإنْ كانَ قد أبتدأ أولاً مِنا فما هي عاقبة الذينَ لا يُطيعونَ إنجيلَ اللهِ . و إنْ كانَ البارُ بالجهدِ يَخلصُ فالخاطئُ و المنافقُ أينَ يظهران . فإذاً الذينَ يتألمونَ كمشيئةِ اللهِ فليَستودعوا أنفسَهم للهِ الخالقِ الأمينِ في عملِ الخيرِ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1579839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298"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(7 : 44 – 8 : 1 )</a:t>
            </a:r>
          </a:p>
        </p:txBody>
      </p:sp>
      <p:sp>
        <p:nvSpPr>
          <p:cNvPr id="311299"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خيمة ُ الشهادةِ فكانت مع آبائِنا في البريةِ كما أمرَ الذي كلمَ مُوسى أنْ يصنعَها على حسبِ المثالِ الذي كانَ قد رآه . هذهِ التي قد أدخلها آباؤنا معهم و قبلوها مع يشوع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مُلكِ الأممِ الذينَ طردَهم اللهُ من وجهِ آبائنا إلى أيامِ داودَ . الذي وَجد نعمة أمامَ اللهِ . والتمَسَ أنْ يَصنعَ مَسكناً لألهِ يعقوب . و لكنَّ سليمان بنى لهُ بيتاً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E398F6-E290-49E2-9EEB-8566B6FD628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العليَّ لا يسكُنُ في مصنوعاتِ الأيادِي كما يَقولُ النبي . السماءُ كرسيٌ لي و الأرضُ موطئٌ لقدميَّ . أيّ بيتٍ تبنوهُ لي قالَ الربُ . أو أيُّ هو مكانُ راحتي . أليستْ يَدي خلقتْ هذهِ الأشياءَ كلها . يا قساة الرقابِ و غيرُ المَختونين بقلوبـِهم و آذانِهم . أنتم في كلِّ حينٍ تقاومونَ الروحَ القدسَ كما كانَ آباؤكم كذلكَ أنتم أيضاً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4617431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0F8F65-BE3F-42A0-9EA0-76275556B4D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مِنَ الأنبياءِ لم يَضطهدْه آباؤُكم . و قد قتلوا الذينَ سَبَقوا فانذروا بمَجيءِ البارِ هذا التي أنتم الآن أسلمْتموه و قتلتموه . و أنتم الذينَ قبـِلتم الناموسَ بترتيبِ ملائكةٍ و لم تحفظوه . فلما سمعوا هذا احتدوا بقلبـِهم و جعلوا يُصرُّونَ أسنانَهم عليهِ . و أما أسطفانوس فشخصَ إلى السماءِ و هوَ مُمتلئٌ مِنَ الإيمانِ والروحِ القدسِ فرأى مجدَ اللهِ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46004230"/>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1E37BD-B8AD-417F-89ED-6A8FFA62B29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يسوعَ قائماً عن يمينِ اللهِ . فقالَ ها أنا أنظر السمواتِ مَفتوحة و ابن البشرِ قائماً عَن يمينِ اللهِ . فصاحوا جميعهم بصوتٍ عظيمٍ و سدوا آذانَهم و هجموا عليهِ جميعُهم بنهضةٍ . و أخرجوهُ خارجَ المدينةِ و رَجموه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87512071"/>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17D6A1-A686-4817-9AC0-20687B3DC24F}"/>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الشهودُ وَضعوا ثيابَهم عِند رجلي شابٍ اسمه شاول و رجموا اسطفانوس و هو يَدعو و يَقولُ أيُها الربُ يسوع اقبل روحي . ثم جثا على ركبتيهِ و صرخَ بصوتٍ عظيمٍ قائلاً يا ربُ لا تحسب عليهم هذه الخطية . و إذ قالَ هذا رقدَ . و أما شاولُ فكانَ مُوافقاً على قتلِهِ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5996528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953-E1FE-4604-91E1-7E883C2266E2}"/>
              </a:ext>
            </a:extLst>
          </p:cNvPr>
          <p:cNvSpPr txBox="1">
            <a:spLocks/>
          </p:cNvSpPr>
          <p:nvPr/>
        </p:nvSpPr>
        <p:spPr bwMode="auto">
          <a:xfrm>
            <a:off x="0" y="3697941"/>
            <a:ext cx="9144000" cy="64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19 )</a:t>
            </a:r>
          </a:p>
        </p:txBody>
      </p:sp>
      <p:sp>
        <p:nvSpPr>
          <p:cNvPr id="3" name="Content Placeholder 3">
            <a:extLst>
              <a:ext uri="{FF2B5EF4-FFF2-40B4-BE49-F238E27FC236}">
                <a16:creationId xmlns:a16="http://schemas.microsoft.com/office/drawing/2014/main" id="{955BD060-6CD5-41A5-82E5-C548135FCCE3}"/>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كثيرة ٌ هيَ أحزانُ الصدِّيقينَ . و من جميعِها يُنَجيهُم الربُ . يَحفظُ الربُ جميعَ عظامِهم . و وَاحدة ٌ مِنها لا تنكسر .  </a:t>
            </a:r>
          </a:p>
        </p:txBody>
      </p:sp>
    </p:spTree>
    <p:extLst>
      <p:ext uri="{BB962C8B-B14F-4D97-AF65-F5344CB8AC3E}">
        <p14:creationId xmlns:p14="http://schemas.microsoft.com/office/powerpoint/2010/main" val="182623409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1A8D-4EF4-475D-AA86-9DCA001FF5F4}"/>
              </a:ext>
            </a:extLst>
          </p:cNvPr>
          <p:cNvSpPr>
            <a:spLocks noGrp="1"/>
          </p:cNvSpPr>
          <p:nvPr/>
        </p:nvSpPr>
        <p:spPr bwMode="auto">
          <a:xfrm>
            <a:off x="0" y="3713194"/>
            <a:ext cx="9144000" cy="632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(11 : 53 – 12 : 1 – 12 )</a:t>
            </a:r>
            <a:endParaRPr kumimoji="0" lang="en-US"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D1770E6F-B074-46D4-98D1-1B1066041B28}"/>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فيما هوَ يقولُ هذا ابتدأ الكتبة و الفريسيونَ ينظرونَ رَديئاً و يُكلمونه في أمورٍ كثيرةٍ . و يَمكرونَ ليَصطادوهُ بكلمةٍ من فمهِ . و في أثناءِ ذلكَ إذ اجتمعَ ربواتٌ كثيرة ٌ حتى داسَ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بعضُهم بعضاً ابتدأ يسوعُ يقولُ لتلاميذِهِ أولاً تحرزوا لأنفسكُم من خميرِ الفريسيين الذي هو رياءُهم . فليس شئٌ مكتومٌ إلا و سَيَظهرُ و لا خفي إلا و سيُعلمُ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40310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5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222510"/>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7B5246-B1E0-4517-8A4E-037AB5BE8C2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الذي تقولونهُ في الظلمةِ سيُسمعُ في النورِ ما قلتموه في الأذنِ في المخادعِ يُنادى بهِ على السطوحِ . و لكن أقولُ لكُم يا أصدقائي لا تخافوا من الذينَ يقتلونَ جَسدَكُم و بعدَ ذلكَ ليسَ لهم أن يَفعلوا شيئاً أكثرَ . بل أعلمُكُمْ من تخافون . خافوا من الذي بَعدما يَقتلُ لهٌ سلطانٌ أنْ يُلقيَّ في جهنم . نعم أقولُ لكُم من هذا خافوا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57863498"/>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D49BA1-3A43-44A8-BDAD-D7E9C25E4C29}"/>
              </a:ext>
            </a:extLst>
          </p:cNvPr>
          <p:cNvSpPr txBox="1"/>
          <p:nvPr/>
        </p:nvSpPr>
        <p:spPr>
          <a:xfrm>
            <a:off x="0" y="4506571"/>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أليستْ خمسة عصافيرُ تـُباع بفلسينِ و وَاحدٌ مِنها لا يُنسى قدامَ اللهِ بلْ شعورُ رُؤُوسكم أيضاً جميعُها مُحصاة . فلا تخافوا الآن أنتم أفضلُ من عصافيرَ كثيرةٍ . و أقولُ لكم إن كلَّ مَنْ يَعترفُ بيَّ قـُدامَ الناسِ يَعترف بهِ ابنُ الإنسانِ أيضاً قـُدامَ ملائكةِ اللهِ .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1033096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92FD25-EE9F-462D-8FBC-51877F4DFCE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مَن أنكرني قـُدامَ الناسِ يُنكَرُ قدامَ ملائكةِ اللهِ . و كلُ مَنْ يَقولُ كلمة ً على ابنِ الإنسانِ يُغفرُ لهُ . و أما مَنْ يُجدف على الروحِ القدسِ فلنْ يُغفرَ لهُ . ومتى قدَّموكم إلى المجامعِ و الرؤساءِ و السلاطينَ فلا تهتموا كيفَ أو بما تـُجيبونَ أو بما تقولونَ . لأنَّ الروحَ القدسَ يُعلمكُم في تلكَ الساعةِ ما يَجبُ أن تقولوه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444128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11938"/>
      </p:ext>
    </p:extLst>
  </p:cSld>
  <p:clrMapOvr>
    <a:masterClrMapping/>
  </p:clrMapOvr>
  <p:transition advClick="0" advTm="0"/>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4" y="1"/>
            <a:ext cx="2124636" cy="806824"/>
          </a:xfrm>
        </p:spPr>
        <p:txBody>
          <a:bodyPr/>
          <a:lstStyle/>
          <a:p>
            <a:pPr algn="ctr" rtl="1"/>
            <a:r>
              <a:rPr lang="ar-EG" sz="4800" b="1" u="sng" dirty="0">
                <a:solidFill>
                  <a:srgbClr val="FFC000"/>
                </a:solidFill>
              </a:rPr>
              <a:t>16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01217766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843596"/>
      </p:ext>
    </p:extLst>
  </p:cSld>
  <p:clrMapOvr>
    <a:masterClrMapping/>
  </p:clrMapOvr>
  <p:transition advClick="0" advTm="0"/>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17 هاتور</a:t>
            </a:r>
            <a:endParaRPr lang="en-US" dirty="0"/>
          </a:p>
        </p:txBody>
      </p:sp>
      <p:sp>
        <p:nvSpPr>
          <p:cNvPr id="148483" name="Title 1"/>
          <p:cNvSpPr txBox="1">
            <a:spLocks/>
          </p:cNvSpPr>
          <p:nvPr/>
        </p:nvSpPr>
        <p:spPr bwMode="auto">
          <a:xfrm>
            <a:off x="0" y="3872752"/>
            <a:ext cx="9144000" cy="47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الثانية إلى تيموثاوس (3 : 10- 4 : 1-22 ) </a:t>
            </a:r>
          </a:p>
        </p:txBody>
      </p:sp>
      <p:sp>
        <p:nvSpPr>
          <p:cNvPr id="14848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وأما أنت فقد اتبعت تعليمى و مثالى و رسمى الأول و إيمانى و آناتى و محبتى و صبرى و الأضطهادات والآلآم التى أصابتنى فى أنطاكية و أيقونيه و لسترة و جميع الاضطهادات قد أحتملتها و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من جميعها أنقذنى الرب. و جميع الذين يريدون</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11EC4E-EDDB-4176-8BB1-7548CA547CF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ان يعيشوا بالتقوى فى المسيح يسوع يضطهدون.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الناس الأشرار الخداعين سيتقدمون فى الشر بالأكثر ضالينَ و مُضلين. و أما انت فأثبتْ على ما تعلمته و أيقنته عارفاً من تعلمت.</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أنك منذ الطفوليه تعرف الكتب المقدسه القادره ان</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560548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AFF154-A0C2-4569-945F-907F1846C4F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تحكمك للخلاص بالإيمان الذى فى المسيح يسوع. لأن جميع الكتب الموحى بها من الله نافعه للتعليم و التوبيخ للتقويم و التأديب الذى فى البر. لكى يكون رجل الله مستعداً ثابتاً فى كل عمل صالح. أنا أشهد أمام الله و المسيح يسوع الذى يدين</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8157326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5DC352-DB41-46DD-9AB3-EEBFFC57C04D}"/>
              </a:ext>
            </a:extLst>
          </p:cNvPr>
          <p:cNvSpPr txBox="1"/>
          <p:nvPr/>
        </p:nvSpPr>
        <p:spPr>
          <a:xfrm>
            <a:off x="0" y="4452878"/>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الاحياء والأموات عند ظهوره و ملكوته. أكرز بالكلمه أعكف على ذلك فى وقت مناسب و غير مناسب.</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وبخ عظ أنتهر بكل أناه و تعليم لأنه سيكون وقت لأيقبلون فيه التعليم الصحيح.</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حسب شهواتهم الخاصه يجمعون لهم معلمين و يسدون</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1454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1447"/>
      </p:ext>
    </p:extLst>
  </p:cSld>
  <p:clrMapOvr>
    <a:masterClrMapping/>
  </p:clrMapOvr>
  <p:transition advClick="0" advTm="0"/>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015E83-97E9-4D37-8196-01BE7019F5CB}"/>
              </a:ext>
            </a:extLst>
          </p:cNvPr>
          <p:cNvSpPr txBox="1"/>
          <p:nvPr/>
        </p:nvSpPr>
        <p:spPr>
          <a:xfrm>
            <a:off x="-134471" y="4452782"/>
            <a:ext cx="9278471" cy="2246769"/>
          </a:xfrm>
          <a:prstGeom prst="rect">
            <a:avLst/>
          </a:prstGeom>
          <a:noFill/>
        </p:spPr>
        <p:txBody>
          <a:bodyPr vert="horz" wrap="square" rtlCol="0">
            <a:spAutoFit/>
          </a:bodyPr>
          <a:lstStyle/>
          <a:p>
            <a:pPr algn="r" rtl="1">
              <a:defRPr/>
            </a:pPr>
            <a:r>
              <a:rPr kumimoji="0" lang="ar-EG" sz="34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آذانهم فيصرفون مسمعهم عن الحق و يميلون إلى الخرافات. وأما أنت فأستيقظ فى كل شىء و أقبل الألأم و أعمل عمل المبشر تمم خدمتك. فإنى أنا أيضاً سوف أنتقل و وقت أنحلألى قد حضر. قد جاهدت الجهاد الحسن و أكملت السعى وحفظت الإيمان. </a:t>
            </a:r>
          </a:p>
        </p:txBody>
      </p:sp>
    </p:spTree>
    <p:extLst>
      <p:ext uri="{BB962C8B-B14F-4D97-AF65-F5344CB8AC3E}">
        <p14:creationId xmlns:p14="http://schemas.microsoft.com/office/powerpoint/2010/main" val="3206899080"/>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A7FEB9-A014-4459-B42C-9FF9780BCCC8}"/>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أخيراً قد وضع لى أكليل البر الذى يهبه لى فى ذلك اليوم الرب الحاكم العادل. وليس لى وحدى فقط بل و لجميع الذين يحبون ظهوره أيضاً.أسرع أن تاتى إلىٍ عاجلاً لأن ديماس قد تركنى إذ أحب العالم الحاضر و ذهب إلى تسالونيكى و كريسكيس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82078728"/>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A414DD-B76F-414E-9857-974D0940871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إلى غلأطيه و تيطس إلى دلماطيه و لوقا وحده معى. خذ مرقس و أحضره معك لأنه نافع لى للخدمه. أما تخيكس فقد أرسلته إلى أفسس. والعبآءة التى تركتها فى ترواس عند كاربس أحضرها متىجئت مع الكتب أيضاً و لا سيما الرقوق.</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6779059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E09842-80C0-4A4B-879A-AE9166668D35}"/>
              </a:ext>
            </a:extLst>
          </p:cNvPr>
          <p:cNvSpPr txBox="1"/>
          <p:nvPr/>
        </p:nvSpPr>
        <p:spPr>
          <a:xfrm>
            <a:off x="0" y="4385548"/>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إسكندر الحداد فعل لى شروراً كثيرة ليجازيه الرب حسب أعماله. فهذا أحتفظ منه أنت أيضا لأنه قاوم أقوالى جداً. فى أحتجاجى الاول لم يأتى إلى أحداً بل الجميع تركونى لأ يحسب عليهم. ولكن الرب وقف معى و قوانى لكى تتم بى الكرازة ويسمع جميع الأمم.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725191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879C3B-F9FE-49B1-9294-80E8C2396AE3}"/>
              </a:ext>
            </a:extLst>
          </p:cNvPr>
          <p:cNvSpPr txBox="1"/>
          <p:nvPr/>
        </p:nvSpPr>
        <p:spPr>
          <a:xfrm>
            <a:off x="0" y="434379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فأُنقذت من فم الأسد. و سينجينى الرب من كل عمل ردى و يخلصنى لملكوته السماوى. هذا الذى له المجد إلى دهر الداهرين آمين. سلم على بريسكا و أكيلأ و بيت أونيسفورس. أراستس بقى فى كورنثوس.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2795809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DE7DE8-C437-4D84-BD4E-8C92B13860B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تروفيموس فتركته فى مليتس مريضاً. بادر أن تجىء قبل الشتاء. يُقْرِئكَ السلأم أفبولس و بوديس و لينوس و أقلوديا و جميعُ الأخوة. الرب يسوع المسيح مع روحكَ. النعمة معكم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91913671"/>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( 5 : 1-14 )</a:t>
            </a:r>
          </a:p>
        </p:txBody>
      </p:sp>
      <p:sp>
        <p:nvSpPr>
          <p:cNvPr id="15565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اطلبُ إلى الشيوخِ الذينَ بينكم أنا الشيخُ شريكُكُم و الشاهدُ لآلامِ المسيحِ و شريكُ المجدِ العتيدِ أن يُعلن . ارعوا رعية اللهِ التي بينكم و تعاهدوها لا بالقهرِ بل بالاختيارِ كمثلِ اللهِ و لا ببخلٍ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بل بنشاطٍ ولا كمن يَتسلطُ على المواريثِ بل صائرينَ أمثلة للرعيةِ. </a:t>
            </a:r>
            <a:endPar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E55F60-A258-44DF-9B8C-FC1EF98C46E2}"/>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متى ظهرَ رئيسُ الرعاةِ تنالونَ إكليلَ المجدِ الذي لا يَضمحل. كذلك أنتم أيُها الشبان اخضعوا للشيوخ و كونوا جميعاً مُتسربلينَ بالتوَاضعِ بعضَكُم لبعضٍ لأنَّ اللهَ يُقاومُ المستكبرينَ و يُعطي نعمة للمتواضعينِ.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595397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DC38EC-6D2B-4A42-9170-9A690ADB57D3}"/>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فتواضعوا تحت يدِ اللهِ القويةِ لكي يَرفعكُم في زمانِ الافتقادِ. مُلقينَ كلَّ هَمِّكم عليه لأنهُ هوَ يَعتني بكم. كونوا مُتيَقظِينَ و اسهروا لأنَّ إبليسَ عدوَّكم يجولُ كأسدٍ زائرٍ يلتمسُ مَن يَبتلعهُ فقاوموهُ راسخينَ في الإيمانِ عالمينَ أنَّ نفسَ هذهِ الآلامِ</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0406173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91AA62-252A-4205-9D1B-1BB5BBE010AA}"/>
              </a:ext>
            </a:extLst>
          </p:cNvPr>
          <p:cNvSpPr txBox="1"/>
          <p:nvPr/>
        </p:nvSpPr>
        <p:spPr>
          <a:xfrm>
            <a:off x="0" y="4345206"/>
            <a:ext cx="9144000" cy="218521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تـُجرَى على اخوتكم الذينَ في العالمِ. و إلهُ كلِّ نعمةٍ الذي دَعاكم إلى مجدِهِ الأبدي في المسيحِ يسوع بعدما تألمتمْ يسيراً هو يُهيئكم و يُثبتُكُمْ و يُقوَّيكُمْ و يُمَكِنُكُمْ لهُ السلطانُ و المجدُ إلى الأبدِ آمين. بيدِ سلوانسَ الأخِ الأمينِ كما أظنُ كتبتُ إليكم بكلماتٍ قليلةٍ.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8611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6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E33D0121-48BC-4FE6-A02D-71B5D1210960}"/>
              </a:ext>
            </a:extLst>
          </p:cNvPr>
          <p:cNvSpPr txBox="1"/>
          <p:nvPr/>
        </p:nvSpPr>
        <p:spPr>
          <a:xfrm>
            <a:off x="0" y="4805553"/>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Calibri" panose="020F0502020204030204"/>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718457"/>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C17EBE-893B-41AB-8032-B55E1E3EB366}"/>
              </a:ext>
            </a:extLst>
          </p:cNvPr>
          <p:cNvSpPr txBox="1"/>
          <p:nvPr/>
        </p:nvSpPr>
        <p:spPr>
          <a:xfrm>
            <a:off x="0" y="4318312"/>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واعظاً و شاهداً أنَّ هذه هي نعمة ُ اللهِ بالحقِّ التي فيها تَقومونَ. تُسلم عليكم الصدِيقة المُختارة التي في بابل و مرقسُ ابني. سلِموا بعضُكم على بعضٍ بقبلةِ المحبةِ. السلامُ لكم جميعاً أيُها الذينَ في المسيحِ يسوع.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90344802"/>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Title 1"/>
          <p:cNvSpPr txBox="1">
            <a:spLocks/>
          </p:cNvSpPr>
          <p:nvPr/>
        </p:nvSpPr>
        <p:spPr bwMode="auto">
          <a:xfrm>
            <a:off x="0" y="3805518"/>
            <a:ext cx="9144000" cy="5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( 20 : 17 – 38 )</a:t>
            </a:r>
          </a:p>
        </p:txBody>
      </p:sp>
      <p:sp>
        <p:nvSpPr>
          <p:cNvPr id="16179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من ميليتس أرسلَ إلى أفسس و استدعى قسوسَ الكنيسةِ فلما جاؤُوا إليهِ قالَ لهم أنتم تعلمونَ من أولِ يومٍ أتيتُ إلى آسيا كيفَ كُنتُ مَعكم كلَّ هذا الزمانِ أعبدُ الربَّ بكلِّ تواضعٍ و دموعٍ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التجاربُ التي أتتْ عليَّ بمكايدَ اليهودِ كيفَ لم أخف شيئاً من</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82189E-51CE-4569-A9E3-A686C20D690F}"/>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الفوائدِ إلا و أخبرتكُم عنها و علمتكم بها. شاهداً جهراً و في كلِّ بيتٍ لليهودِ و اليونانيينَ بالتوبةِ إلى اللهِ و الإيمانِ الذي بربِّنا يسوعَ المسيحِ. و الآنَ ها أنا أذهبُ إلى أورشليمَ مأسوراً بالروحِ لا أعلمُ ماذا يُصادفني هناك فيها.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4247992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66BF52-E9A2-4F92-A6BE-CE08599E87BE}"/>
              </a:ext>
            </a:extLst>
          </p:cNvPr>
          <p:cNvSpPr txBox="1"/>
          <p:nvPr/>
        </p:nvSpPr>
        <p:spPr>
          <a:xfrm>
            <a:off x="-161365" y="4345206"/>
            <a:ext cx="9305365" cy="2308324"/>
          </a:xfrm>
          <a:prstGeom prst="rect">
            <a:avLst/>
          </a:prstGeom>
          <a:noFill/>
        </p:spPr>
        <p:txBody>
          <a:bodyPr vert="horz" wrap="square"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غيرَ أنَّ الروحَ القدسَ يَشهدُ لي في كلِّ مدينةٍ قائلاً أنَّ وُثقاً و شدائدَ تنتظركَ. و لكنني لستُ احتسبُ لشيءٍ و لا نفسي مُكرمة عِندي حتى أتـُمم سعيي و الخدمة التي أخذتها من الربِّ يسوعَ لأشهدَ ببشارةِ نعمةِ اللهِ. و الآن ها أنا أعلمُ أنكم لا ترونَ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0111073"/>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37EA2C-7051-478F-86D7-15E6B7ACC841}"/>
              </a:ext>
            </a:extLst>
          </p:cNvPr>
          <p:cNvSpPr txBox="1"/>
          <p:nvPr/>
        </p:nvSpPr>
        <p:spPr>
          <a:xfrm>
            <a:off x="0" y="434520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وَجهي بعد أنتم جميعاً الذينَ مررتُ بينكم كارزاً بملكوتِ اللهِ. لذلكَ أناشدكم في نهارِ هذا اليومِ إني برئٌ من دمِكم جميعاً وذلكَ لأني لم أتأخر أن أخبركُم بكلِّ مشيئةِ اللهِ. احترسوا إذاً لأنفسكُم و لجميعِ الرعيةِ التي أقامَكُم الروحُ القدسُ فيها أساقفة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8073899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E8ACDF-06B8-4BC7-8CD2-9FB621D5998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لترعوا كنيسة اللهِ التي اقتناها بدمِهِ بذاتِهِ . لأني أعلمُ هذا أنهُ بعدَ ذهابي سيَدخلُ بينكم ذئابٌ خاطفة لا تشفقُ على الرعيةِ . و مِنكم أنتم سيقومُ رجالٌ يتكلمون بأقوالٍ مُلتويةٍ ليَجتذبوا التلاميذ وراءَهم . لأجلِ هذا اسهروا على أنفسِكُم مُتذكرينَ إني</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2956648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7F7470-9F07-45C8-8D5A-D214B9ED84C9}"/>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مكثتُ ثلاثَ سنينَ لم أفتر نهاراً و ليلاً عن أن اُعلمَ بدموعٍ كلِ واحدٍ مِنكم. و الآنَّ استودعُكم للربِّ و لكلمةِ نعمتِهِ القادرةِ أن تـُثبتكُم و تَمنحكم مِيراثاً مع جميعِ المُقدَّسينَ. فضة أو ذهبٌ أو ثيابٌ لأحدٍ لم أشتِهِ.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53913003"/>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E33387-45B0-48AC-A8E4-130B86ABB42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أنتم تعلمونَ أن احتياجاتي و احتياجات الذينَ مَعي خدمتها هاتان اليدان. في كلِّ شيءٍ أريتكم أنهُ هكذا ينبغي أنكُم تتعبونَ لتـُعضدوا الضعفاءَ و لتتذكروا كلماتِ الربِّ يسوعَ لأنهُ قالَ: الغبطة في العطاءِ أكثرَ من الأخذِ</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6998250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692878-A889-4E99-B2FE-5964E31522C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لما قالَ هذا جثا على ركبتيهِ مع جميعِهم و صلى . وكانَ بكاءٌ عظيمٌ من الجميعِ و وَقعوا على عنقِ بولس و قبَّلوه . مُتوجعينَ و لاسيما من أجلِ الكلمةِ التي قالها أنهم لنْ يروا وَجههُ أيضاً ثم شيَّعوهُ إلى السفينةِ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2942589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( 106 : 23 ، 31 )</a:t>
            </a:r>
          </a:p>
        </p:txBody>
      </p:sp>
      <p:sp>
        <p:nvSpPr>
          <p:cNvPr id="58373" name="Content Placeholder 3"/>
          <p:cNvSpPr txBox="1">
            <a:spLocks/>
          </p:cNvSpPr>
          <p:nvPr/>
        </p:nvSpPr>
        <p:spPr bwMode="auto">
          <a:xfrm>
            <a:off x="-1" y="4345206"/>
            <a:ext cx="9144001" cy="208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أمسكت بيدى اليمين. و بمشورتك أهديتنى و بالمجد قبلتنى.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أنا فخير لى الألتصاق باللهِ و أن أجعل على الربَ اتكالى.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لأُخبرَ بكل تسابيحكَ فى أبواب أبنة صهيون.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780728"/>
      </p:ext>
    </p:extLst>
  </p:cSld>
  <p:clrMapOvr>
    <a:masterClrMapping/>
  </p:clrMapOvr>
  <p:transition advClick="0" advTm="0"/>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a:spLocks noGrp="1"/>
          </p:cNvSpPr>
          <p:nvPr>
            <p:ph type="title"/>
          </p:nvPr>
        </p:nvSpPr>
        <p:spPr bwMode="auto">
          <a:xfrm>
            <a:off x="0" y="3697941"/>
            <a:ext cx="9144000" cy="647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يوحنا البشير ( 10 : 1 – 16 )</a:t>
            </a:r>
            <a:endParaRPr lang="en-US" sz="3800" dirty="0"/>
          </a:p>
        </p:txBody>
      </p:sp>
      <p:sp>
        <p:nvSpPr>
          <p:cNvPr id="6042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الحقَّ الحقَّ أقولُ لكم إن الذي لا يَدخلُ من البابِ إلى حظيرةِ الخرافِ بل يطلعُ من موضعٍ آخرَ فذلكَ سارقٌ ولصٌ. و أما الذي يَدخلُ من البابِ فهو راعي الخرافِ. لهذا يَفتحُ البوابُ و الخرافُ تسمعُ صوتهُ فيدعو خرافهُ بأسمائِها يُخرجُها. </a:t>
            </a:r>
          </a:p>
        </p:txBody>
      </p:sp>
    </p:spTree>
  </p:cSld>
  <p:clrMapOvr>
    <a:masterClrMapping/>
  </p:clrMapOvr>
  <p:transition spd="slow"/>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AF215E-1EBC-4D84-9B34-58105FC3A2B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فإذا أخرجَ خرافهُ الخاصة يذهبُ أمامَها و الخرافُ تتبعهُ لأنها تعرفُ صوتهُ. وأما الغريبُ فلا تتبعهُ بل تهربُ مِنه لأنها لا تعرفُ صوتَ الغريبِ. هذا المَثلُ قالهُ لهم يسوعُ. و أما هم فلم يعرفوا لأي شيءٍ كانَ يُكلمُهم.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37171237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FB0C98-AD73-43BB-A3DA-20714321AECD}"/>
              </a:ext>
            </a:extLst>
          </p:cNvPr>
          <p:cNvSpPr txBox="1"/>
          <p:nvPr/>
        </p:nvSpPr>
        <p:spPr>
          <a:xfrm>
            <a:off x="0" y="4345206"/>
            <a:ext cx="9144000" cy="2492990"/>
          </a:xfrm>
          <a:prstGeom prst="rect">
            <a:avLst/>
          </a:prstGeom>
          <a:noFill/>
        </p:spPr>
        <p:txBody>
          <a:bodyPr vert="horz" wrap="square" rtlCol="0">
            <a:spAutoFit/>
          </a:bodyPr>
          <a:lstStyle/>
          <a:p>
            <a:pPr algn="r" rtl="1">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ثم قالَ لهم يسوعُ أيضاً الحقَّ الحقَّ أقولُ لكم إني أنا هو بابُ الخرافِ. جميعُ الذينَ آتوا قبلي هم سُراقٌ و لصوصٌ. و لكنْ الخرافَ لم تسمعْ لهم. أنا هو بابُ الخرافِ إن دَخلَ بي أحدٌ فيَخلصُ و يَدخلُ و يَخرجُ و يَجدُ مَرعى.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147547"/>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9BC170-65BE-4F29-9960-EE6D2452C1D7}"/>
              </a:ext>
            </a:extLst>
          </p:cNvPr>
          <p:cNvSpPr txBox="1"/>
          <p:nvPr/>
        </p:nvSpPr>
        <p:spPr>
          <a:xfrm>
            <a:off x="0" y="4345206"/>
            <a:ext cx="9144000"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 أما السارقُ لا يأتي إلا ليسرقَ و يَذبحَ و يُهلكَ. و أما أنا فقد آتيتُ لتكونَ لهم حياة ٌ و ليكونَ لكم أفضلُ. أنا هوَ الراعي الصالحُ و الراعي الصالحُ يَبذلُ نفسهُ عن الخرافِ. و أما الذي هوَ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أجيرٌ و ليسَ راعياً الذي ليست الخرافُ له فإذا رأى الذئبَ مُقبلاً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898646"/>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C49316-321F-45CB-9D52-CF436275BF8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يَهربُ و يَتركُ الخرافَ فيخطفُ الذئبُ الخرافَ و يُبدُدها. لأنهُ أجيرٌ و لا يُبالي بالخرافِ. أما أنا فإني الراعي الصالحُ وأعرفُ خاصتي و خاصتي تعرفـُني . كما أنَّ الآبَ يعرفني و أنا أعرفُ الآبَ أيضاً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583989"/>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8797C6-FFB8-4836-A9A7-9BCEB843B9D3}"/>
              </a:ext>
            </a:extLst>
          </p:cNvPr>
          <p:cNvSpPr txBox="1"/>
          <p:nvPr/>
        </p:nvSpPr>
        <p:spPr>
          <a:xfrm>
            <a:off x="0" y="4345206"/>
            <a:ext cx="9144000" cy="1938992"/>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 أنا أضعُ نفسي عن خرافي و لي خرافٌ آخرُ ليستْ من هذهِ الحظيرةِ ينبغي لي أنْ آتي بهؤلاءِ الآخر أيضاً فتسمعْ صوتي وتكونَ رعية ً واحدة ً لراعٍ واحدٍ.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655400"/>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670045"/>
      </p:ext>
    </p:extLst>
  </p:cSld>
  <p:clrMapOvr>
    <a:masterClrMapping/>
  </p:clrMapOvr>
  <p:transition advClick="0" advTm="0"/>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3" y="1"/>
            <a:ext cx="1949824" cy="682170"/>
          </a:xfrm>
        </p:spPr>
        <p:txBody>
          <a:bodyPr>
            <a:noAutofit/>
          </a:bodyPr>
          <a:lstStyle/>
          <a:p>
            <a:pPr algn="ctr" rtl="1"/>
            <a:r>
              <a:rPr lang="ar-EG" b="1" u="sng" dirty="0">
                <a:solidFill>
                  <a:srgbClr val="FFC000"/>
                </a:solidFill>
              </a:rPr>
              <a:t>18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1056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69296697"/>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3259"/>
      </p:ext>
    </p:extLst>
  </p:cSld>
  <p:clrMapOvr>
    <a:masterClrMapping/>
  </p:clrMapOvr>
  <p:transition advClick="0" advTm="0"/>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0"/>
            <a:ext cx="1949825" cy="806824"/>
          </a:xfrm>
        </p:spPr>
        <p:txBody>
          <a:bodyPr/>
          <a:lstStyle/>
          <a:p>
            <a:pPr algn="ctr" rtl="1"/>
            <a:r>
              <a:rPr lang="ar-EG" sz="4400" b="1" u="sng" dirty="0">
                <a:solidFill>
                  <a:srgbClr val="FFC000"/>
                </a:solidFill>
              </a:rPr>
              <a:t>19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5388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7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3C874E7D-4C09-44DF-8F4E-33B5A3D8F77D}"/>
              </a:ext>
            </a:extLst>
          </p:cNvPr>
          <p:cNvSpPr txBox="1"/>
          <p:nvPr/>
        </p:nvSpPr>
        <p:spPr>
          <a:xfrm>
            <a:off x="0" y="4913129"/>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panose="020F0502020204030204"/>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449112"/>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027010"/>
      </p:ext>
    </p:extLst>
  </p:cSld>
  <p:clrMapOvr>
    <a:masterClrMapping/>
  </p:clrMapOvr>
  <p:transition advClick="0" advTm="0"/>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9" y="1"/>
            <a:ext cx="2111189" cy="847164"/>
          </a:xfrm>
        </p:spPr>
        <p:txBody>
          <a:bodyPr/>
          <a:lstStyle/>
          <a:p>
            <a:pPr algn="ctr" rtl="1"/>
            <a:r>
              <a:rPr lang="ar-EG" sz="4800" b="1" u="sng" dirty="0">
                <a:solidFill>
                  <a:srgbClr val="FFC000"/>
                </a:solidFill>
              </a:rPr>
              <a:t>20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5784957"/>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590565"/>
      </p:ext>
    </p:extLst>
  </p:cSld>
  <p:clrMapOvr>
    <a:masterClrMapping/>
  </p:clrMapOvr>
  <p:transition advClick="0" advTm="0"/>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0735381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196026"/>
      </p:ext>
    </p:extLst>
  </p:cSld>
  <p:clrMapOvr>
    <a:masterClrMapping/>
  </p:clrMapOvr>
  <p:transition advClick="0" advTm="0"/>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هاتور</a:t>
            </a:r>
            <a:endParaRPr lang="en-US"/>
          </a:p>
        </p:txBody>
      </p:sp>
      <p:sp>
        <p:nvSpPr>
          <p:cNvPr id="361475"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رومية</a:t>
            </a:r>
            <a:r>
              <a:rPr kumimoji="0" lang="en-US"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( 8 : 14 – 27 )</a:t>
            </a:r>
          </a:p>
        </p:txBody>
      </p:sp>
      <p:sp>
        <p:nvSpPr>
          <p:cNvPr id="36147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كلَّ الذينَ ينقادونَ بروح اللهِ فأولئك هم أولادُ اللهِ إذ لم تأخذوا روحَ العبوديةِ أيضاً للخوفِ بل أخذتم روحَ التبني الذي بهِ نصرخُ يا آبا الآبِ. الروحُ نفسُهُ أيضاً يشهدُ لأرواحنا أننا أولادُ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اللهِ. فإن كنا أولاداً فنحنُ وَرثة أيضاً و وَرثة اللهِ و شركاءُ المسيح في الميراثِ. إن كُنا نتألمُ معه لكي نتمجدَ أيضاً معه.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872AE9-D7EB-413F-AB62-1B7532FEFF81}"/>
              </a:ext>
            </a:extLst>
          </p:cNvPr>
          <p:cNvSpPr txBox="1"/>
          <p:nvPr/>
        </p:nvSpPr>
        <p:spPr>
          <a:xfrm>
            <a:off x="-94129" y="4345206"/>
            <a:ext cx="9238129" cy="2554545"/>
          </a:xfrm>
          <a:prstGeom prst="rect">
            <a:avLst/>
          </a:prstGeom>
          <a:noFill/>
        </p:spPr>
        <p:txBody>
          <a:bodyPr vert="horz" wrap="square"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لأني أظنُ أن آلامَ هذا الزمان الحاضر لا تقاسُ بالمجدِ العتيدِ أن يُستعلنَ فينا. لأن انتظارَ الخليقةِ يتوقعُ استعلان أبناءِ اللهِ. لأن الخليقة قد أخضعت للباطل لا عن إرادةٍ بل من أجل الذي أخضعها علي الرجاءِ. لأن الخليقة نفسها أيضاً ستعتق</a:t>
            </a:r>
            <a:r>
              <a:rPr lang="ar-EG" sz="3200" b="1" dirty="0">
                <a:solidFill>
                  <a:srgbClr val="FFFFFF"/>
                </a:solidFill>
                <a:latin typeface="Times New Roman" panose="02020603050405020304" pitchFamily="18" charset="0"/>
                <a:cs typeface="Arial" panose="020B0604020202020204" pitchFamily="34" charset="0"/>
              </a:rPr>
              <a:t>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عبوديةِ الفسادِ إلى حريةِ مجدِ أولادِ اللهِ. فإننا نعرفُ أن كلَّ الخليقةِ تئن وتتمخضُ معنا حتى الآن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880968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617C8E-B67D-44A0-A68B-B98DA58E1BB3}"/>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ليس هي فقط بل نحن أيضاً الذين لنا باكورة الروح نحن أنفسنا أيضاً نئنُ في أنفسنا متوَقعين التبنيِّ فداءَ أجسادِنا . لأننا بالرجاءِ خلصنا و لكن الرجاءَ المنظورَ ليس رجاءً لأن ما ينظرُه أحدٌ فإياه يرجو أيضاً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1440220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F976BD-464D-435A-8385-A6BE70D66F6E}"/>
              </a:ext>
            </a:extLst>
          </p:cNvPr>
          <p:cNvSpPr txBox="1"/>
          <p:nvPr/>
        </p:nvSpPr>
        <p:spPr>
          <a:xfrm>
            <a:off x="-161365" y="4439335"/>
            <a:ext cx="9332259" cy="2185214"/>
          </a:xfrm>
          <a:prstGeom prst="rect">
            <a:avLst/>
          </a:prstGeom>
          <a:noFill/>
        </p:spPr>
        <p:txBody>
          <a:bodyPr vert="horz" wrap="square" rtlCol="0">
            <a:spAutoFit/>
          </a:bodyPr>
          <a:lstStyle/>
          <a:p>
            <a:pPr algn="r" rtl="1">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إن كنا نرجو ما لسنا ننظرُهُ فإننا نتوقعُهُ بالصبر. و كذلك الروحُ أيضاً يُعَضِّدُ ضعفنا لأننا لسنا نعلمُ ما نصلي لأجلهِ كما ينبغي و لكن الروحَ نفسَهُ يشفعُ فينا بتنهداتٍ لا يُنطقُ بها. و لكن الذي يفحصُ القلوبَ يعلم ما هو فكرُ الروح لأنه تشفعَ للهِ عن القديسين.</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5108829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Title 1"/>
          <p:cNvSpPr txBox="1">
            <a:spLocks/>
          </p:cNvSpPr>
          <p:nvPr/>
        </p:nvSpPr>
        <p:spPr bwMode="auto">
          <a:xfrm>
            <a:off x="0" y="3673694"/>
            <a:ext cx="91440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( 2 : 11 – 17 )</a:t>
            </a:r>
          </a:p>
        </p:txBody>
      </p:sp>
      <p:sp>
        <p:nvSpPr>
          <p:cNvPr id="36557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أطلب إليكم كغرباءَ و نزلاءَ أن تبتعدوا عن الشهواتِ الجسديةِ التي تقاتلُ النفسَ و أن تكونَ تصرُفكُم حسناً بين الأمم لكي يكونوا فيما يَتكلمون به عليكم كفاعل شرٍ إذ يرون أعمالكم الصالحة يُمَجِّدونَ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في يوم الافتقادِ . فاخضعوا لكلِّ ترتيبٍ بشري من أجل الربِّ . إن كان للملكِ فكمن هو فوقَ الكلِّ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11364"/>
      </p:ext>
    </p:extLst>
  </p:cSld>
  <p:clrMapOvr>
    <a:masterClrMapping/>
  </p:clrMapOvr>
  <p:transition advClick="0" advTm="0"/>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F6E5C1-E612-4725-8F84-B8C44FB549D2}"/>
              </a:ext>
            </a:extLst>
          </p:cNvPr>
          <p:cNvSpPr txBox="1"/>
          <p:nvPr/>
        </p:nvSpPr>
        <p:spPr>
          <a:xfrm>
            <a:off x="-80683" y="4412441"/>
            <a:ext cx="9291918" cy="2246769"/>
          </a:xfrm>
          <a:prstGeom prst="rect">
            <a:avLst/>
          </a:prstGeom>
          <a:noFill/>
        </p:spPr>
        <p:txBody>
          <a:bodyPr vert="horz" wrap="square" rtlCol="0">
            <a:spAutoFit/>
          </a:bodyPr>
          <a:lstStyle/>
          <a:p>
            <a:pPr algn="r" rtl="1">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 للولاةِ فكمُرسَلين منه للانتقام من فاعلي الشرِّ و للمدح لفاعلي الخير. لأن هذه هي إرادة اللهِ أن تصنعوا الخيرَ لكي تسدُوا جهالة الناس الأغبياءِ كأحرار. و لا تكُن حُريتكُم كستار للشرِّ بل كعبيدٍ للهِ اكرموا كل واحدٍ. حبوا الاخوة. خافوا اللهَ . اكرموا الملكَ.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740149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Title 1"/>
          <p:cNvSpPr txBox="1">
            <a:spLocks/>
          </p:cNvSpPr>
          <p:nvPr/>
        </p:nvSpPr>
        <p:spPr bwMode="auto">
          <a:xfrm>
            <a:off x="0" y="3793877"/>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(19 : 11 – 20)</a:t>
            </a:r>
          </a:p>
        </p:txBody>
      </p:sp>
      <p:sp>
        <p:nvSpPr>
          <p:cNvPr id="3696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اللهُ يصنعُ على يدي بولسَ قواتٍ كثيرة حتى انهم كانوا يأخذون عمائماً وخِرَقاً من على جسدِهِ و يضعونها على المرضى فتزولُ عنهم الأمراضُ و تخرجُ الأرواحُ الشريرة . فابتدأ قومٌ مِنَ اليهودِ الطوافين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المُعزمين أن يُسمو باسم الربِّ يسوعَ على الذين بهم الأرواحُ الشريرة قائلين نستحلفكم بالربِّ يسوعَ الذي يَكرز به بولسُ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E35E87-447E-4A29-96E0-7BF0DE83934D}"/>
              </a:ext>
            </a:extLst>
          </p:cNvPr>
          <p:cNvSpPr txBox="1"/>
          <p:nvPr/>
        </p:nvSpPr>
        <p:spPr>
          <a:xfrm>
            <a:off x="-121024" y="4345206"/>
            <a:ext cx="9305365" cy="2477601"/>
          </a:xfrm>
          <a:prstGeom prst="rect">
            <a:avLst/>
          </a:prstGeom>
          <a:noFill/>
        </p:spPr>
        <p:txBody>
          <a:bodyPr vert="horz" wrap="square" rtlCol="0">
            <a:spAutoFit/>
          </a:bodyPr>
          <a:lstStyle/>
          <a:p>
            <a:pPr algn="r" rtl="1">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سبعة بنين لواحدٍ يُدعى سكاوا يهودي رئيسُ كهنةٍ يفعلون هذا. فأجاب الروحُ الشريرُ و قال لهم. أما يسوعُ فأنا أعرفهُ و بولسُ أن أعلمُهُ. أما أنتم فمَنْ أنتم. فوثبَ عليهم الرجلُ الذي كان به الروحُ الشريرُ و تسلط وقوىَ عليهم حتى هربوا من ذلك البيتِ عُراة مشدوخى الرؤوس. و صار هذا ظاهراً لجميع اليهودِ و اليونانيين الساكنين في أفسس.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4749356"/>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33173A-EC61-42A9-B534-DDA2CCB1D51C}"/>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فوقعَ خوفٌ على جميعهم. و كان اسمُ الربِّ يسوعَ يتعظمُ . و كان كثيرون من الذين آمنوا يأتون مُعترفين و مُخبرين بأفعالهم . و كان كثيرون من الذين يَستعملون السحرَ يُقدمون كُتبَهُم و يحرقونها أمامَ الجميع . و حسبوا أثمانها فوجدوها تقدرُ بخمسة ربواتٍ مِنَ الفضةِ . هكذا كانت كلمة الربِّ تنمو و تقوى بشدةٍ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01077580"/>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1" name="Title 1"/>
          <p:cNvSpPr txBox="1">
            <a:spLocks/>
          </p:cNvSpPr>
          <p:nvPr/>
        </p:nvSpPr>
        <p:spPr bwMode="auto">
          <a:xfrm>
            <a:off x="0" y="3644153"/>
            <a:ext cx="9144000" cy="70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( 75 : 11 ، 12 )</a:t>
            </a:r>
          </a:p>
        </p:txBody>
      </p:sp>
      <p:sp>
        <p:nvSpPr>
          <p:cNvPr id="140293" name="Content Placeholder 3"/>
          <p:cNvSpPr txBox="1">
            <a:spLocks/>
          </p:cNvSpPr>
          <p:nvPr/>
        </p:nvSpPr>
        <p:spPr bwMode="auto">
          <a:xfrm>
            <a:off x="0" y="4345206"/>
            <a:ext cx="9144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جُزنا في النار و الماءِ. و أخرَجتنَا إلى الراحةِ.</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أدخُلُ إلى بيتكَ بالمحرقاتِ.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أوفيكَ النذورَ التي نَطقتْ بها شَفتاي .  </a:t>
            </a:r>
          </a:p>
        </p:txBody>
      </p:sp>
    </p:spTree>
  </p:cSld>
  <p:clrMapOvr>
    <a:masterClrMapping/>
  </p:clrMapOvr>
  <p:transition spd="slow"/>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0" y="3671047"/>
            <a:ext cx="9144000" cy="6741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900" dirty="0"/>
              <a:t>الإنجيل من بشارة معلمنا لوقا البشير ( 21 : 12 – 19 )</a:t>
            </a:r>
            <a:endParaRPr lang="en-US" sz="3900" dirty="0"/>
          </a:p>
        </p:txBody>
      </p:sp>
      <p:sp>
        <p:nvSpPr>
          <p:cNvPr id="1423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قبل هذا كله يُلقون أيديهم عليكم و يَطردونكم و يُسلمونكم إلى مجامعَ و تحبسون و تقدَّمون أمامَ ملوكٍ و ولاةٍ لأجل اسمي . فيكون لكم ذلك شهادة . فضعوا إذاً في قلوبـِكُم أنْ لا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تهْتموا من قـَبل بما تحتَجُون بهِ لأني أنا أعطيكُم فماً و حكمة</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95A781-8B10-455E-9DA5-7AE76E1C80B1}"/>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التي لا يقدرُ جميعُ مُعانِدِيكُم أن يُقاوموها أو يُناقضوها.</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سوفَ تسَلَمون من الوالدينَ و الاخوةِ و الأقرباءِ و الأصدقاءِ و يَقتلون مِنكم. وتكونونَ مُبغضِين من الجميعِ من أجلِ اسمي. و شعرة من رؤوسِكُم لا تسقط. بصبركُم تقتنون أنفسكُم.</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25690255"/>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18556"/>
      </p:ext>
    </p:extLst>
  </p:cSld>
  <p:clrMapOvr>
    <a:masterClrMapping/>
  </p:clrMapOvr>
  <p:transition advClick="0" advTm="0"/>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rPr>
              <a:t>23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5095150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16485"/>
      </p:ext>
    </p:extLst>
  </p:cSld>
  <p:clrMapOvr>
    <a:masterClrMapping/>
  </p:clrMapOvr>
  <p:transition advClick="0" advTm="0"/>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8 توت</a:t>
            </a:r>
            <a:endParaRPr lang="en-US"/>
          </a:p>
        </p:txBody>
      </p:sp>
      <p:sp>
        <p:nvSpPr>
          <p:cNvPr id="91139"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( 11 : 17 – 27 )</a:t>
            </a:r>
          </a:p>
        </p:txBody>
      </p:sp>
      <p:sp>
        <p:nvSpPr>
          <p:cNvPr id="9114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 بالإيمانِ قرَّبَ إبراهيمُ اسحقَ حينَ جُرِّبَ. و قرَّب ابنَهُ الوحيدَ ذاك الذي قبلَ المواعيد بسببهِ. الذي قيلَ لهُ أنهُ باسحقَ يُدعى لك زرعٌ. و افتكرَ في نفسهِ أنَّ اللهَ قادرٌ أنْ يُقيمُهُ من الأمواتِ. فمِن أجلِ هذا أخذهُ بمثل.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1936376" y="19050"/>
            <a:ext cx="19363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24 هاتور</a:t>
            </a:r>
            <a:endParaRPr lang="en-US" dirty="0"/>
          </a:p>
        </p:txBody>
      </p:sp>
      <p:sp>
        <p:nvSpPr>
          <p:cNvPr id="373763" name="Title 1"/>
          <p:cNvSpPr txBox="1">
            <a:spLocks/>
          </p:cNvSpPr>
          <p:nvPr/>
        </p:nvSpPr>
        <p:spPr bwMode="auto">
          <a:xfrm>
            <a:off x="0" y="3899647"/>
            <a:ext cx="9144000" cy="4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الأولي إلي تيموثاوس  ( 5: 17 ، 6: 1 – 2 )</a:t>
            </a:r>
          </a:p>
        </p:txBody>
      </p:sp>
      <p:sp>
        <p:nvSpPr>
          <p:cNvPr id="37376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الشيوخ المدبرون حسنا فليستحقوا كرامة مضاعفة ولاسيما الذين يتعبون في الكلمة والتعليم لأن الكتاب يقول لا تَكمّ ثورا دارسا والفاعل مستحق أجرته. لا تقبل شكاية علي شيخ إلا علي شاهدين أو ثلاثة شهود. الذين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737E14-3B62-49F7-AB4C-7299AC7D965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يخطئون وبخهم أمام الجميع لكي يكون عند الباقين خوف. أناشدك أمام الله والرب يسوع المسيح وملائكته المختارين أن تحفظ هذا بدون تبرير احد قبل الحكم ولا تصنع شيئا بمحاباة. لا تضع يداً علي أحد بالعجلة.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8422751"/>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000002-E3BB-4FE3-A1EF-34A454487EA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ولا تشترك في خطايا غريبة. أحفظ نفسك طاهراً. لا تشرب ماء بعد بل أشرب خمراً قليلاً من اجل معدتك وأوجاعك الكثيرة. خطايا بعض الناس واضحة تتقدم إلي القضاء وأما البعض الآخر فخطاياهم تتبعهم. كذلك أيضا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1875295"/>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5FF393-254A-4CB5-9822-4160BC68435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الأعمال الصالحة واضحة والأخرى التي هي خلاف ذلك لا يمكن أن تخفي. العبيد الذين هم تحت نير فليكرموا أسيادهم بكل كرامة لئلا يفتري علي اسم الله والتعليم ، والذين لهم سادة مؤمنون لا يستهينوا بهم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389353"/>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57990A-5FC2-4D46-BE5B-7DFD466E25EC}"/>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لأنهم إخوة بل ليخدموهم أكثر لأن الذين يتمسكون بفعل الإحسان هم مؤمنون وأحباء. علِّم وعظ بهذا.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8339850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6834"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( 5 : 1 - 14 )</a:t>
            </a:r>
          </a:p>
        </p:txBody>
      </p:sp>
      <p:sp>
        <p:nvSpPr>
          <p:cNvPr id="37683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اطلب إلى الشيوخ الذين بينكم أنا الشيخ شريككم والشاهد لألام المسيح وشريك المجد العتيد أن يعلن. ارعوا رعية الله التي بينكم وتعاهدوها لا بالقهر بل بالأختيار كمثلِ الله ولا ببخل بل بنشاط. ولا كمن يتسلط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986E05-77A2-492A-B8B3-48DBFE67291A}"/>
              </a:ext>
            </a:extLst>
          </p:cNvPr>
          <p:cNvSpPr txBox="1"/>
          <p:nvPr/>
        </p:nvSpPr>
        <p:spPr>
          <a:xfrm>
            <a:off x="0" y="4345206"/>
            <a:ext cx="9144000" cy="286232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على المواريث بل صائرين أمثلة للرعية. ومتى ظهر رئيسُ الرعاة تنالون إكليل المجد الذي لا يضمحل. كذلك انتم أيها الشبان اخضعوا للشيوخ وكونوا جميعا متسربلين بالتواضع بعضكم لبعض لان الله يقاوم المستكبرين ويعطى نعمة للمتواضعين.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45248134"/>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ED9FEE-3C45-4E83-AFF6-C7867E42BB4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فتواضعوا تحت يد الله القوية لكي يرفعكم في زمان الافتقاد. ملقين كل همكم عليه لأنه هو يعتني بكم. كونوا متيقظين وأسهروا لأن إبليس عدوكم يجول كأسد زائر يلتمس من يبتلعه هو . فقاوموه راسخين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59406381"/>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38A26B-AC2A-46F8-BA8E-1DFC2357951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الإيمان عالمين أن نفس هذه الآلام تجرى على إخوتكم الذين في العالم. وإله كل نعمة الذي دعاكم إلى مجده الأبدي في المسيح يسوع بعد ما تألمتم يسيراً هو يهيئكم ويثبتكم ويقويكم ويمكنكم. له السلطان والمجد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94054819"/>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84DD46-3EDE-4D4B-952B-F80D8276D33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إلى الآباد آمين. بيد سلوانس الأخ الآمين كما أظن كتبت إليكم بكلمات قليلة. واعظاً وشاهداً أن هذه هي نعمة الله بالحق التي فيها تقومون. تسلم عليكم الصديقة المختارة التي في بابل ومرقس أبني. سلموا بعضكم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00260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059B131-AA23-46CF-99F7-1A8C14A71686}"/>
              </a:ext>
            </a:extLst>
          </p:cNvPr>
          <p:cNvSpPr txBox="1"/>
          <p:nvPr/>
        </p:nvSpPr>
        <p:spPr>
          <a:xfrm>
            <a:off x="0" y="4426565"/>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بالإيمانِ من أجلِ ما سيكونُ باركَ اسحقُ يعقوبَ و عيسو. بالإيمان يعقوبُ عند موتِهِ باركَ كلَّ واحدٍ من ابني يوسف و سجدَ على رأسِ عصاه.</a:t>
            </a:r>
            <a:r>
              <a:rPr kumimoji="0" 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بالإيمان يوسفُ عند موتِهِ ذكر خروجَ بنى  إسرائيلَ و أوصى من أجلِ عظامِهِ . </a:t>
            </a:r>
            <a:endParaRPr lang="en-GB" dirty="0">
              <a:solidFill>
                <a:srgbClr val="FFFFFF"/>
              </a:solidFill>
            </a:endParaRPr>
          </a:p>
        </p:txBody>
      </p:sp>
    </p:spTree>
    <p:extLst>
      <p:ext uri="{BB962C8B-B14F-4D97-AF65-F5344CB8AC3E}">
        <p14:creationId xmlns:p14="http://schemas.microsoft.com/office/powerpoint/2010/main" val="471644686"/>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3F9AE4-E360-45F4-B97B-A7770DF5B21F}"/>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على بعض بقبلة المحبة. السلام لكم جميعاً أيها الذين في المسيح يسوع.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7366900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(15 : 6 - 12) </a:t>
            </a:r>
          </a:p>
        </p:txBody>
      </p:sp>
      <p:sp>
        <p:nvSpPr>
          <p:cNvPr id="38195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فأجتمع الرسل والمشايخ لينظروا في هذا الأمر. فبعد ما حصلت مناظرة كثيرة قام بطرس وقال لهم أيها الرجال الإخوة أنتم تعلمون أنه منذ أيام قديمة اختار الله بينكم أنه بفمي يسمع الأمم كلمة الإنجيل ويؤمنوا. </a:t>
            </a:r>
          </a:p>
        </p:txBody>
      </p:sp>
    </p:spTree>
  </p:cSld>
  <p:clrMapOvr>
    <a:masterClrMapping/>
  </p:clrMapOvr>
  <p:transition spd="slow"/>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3A7657-962B-4F01-850B-6EF8CEF1CC2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والله العارف قد شهد لهم معطياً لهم الروح القدس كما لنا أيضاً. ولم يميز بيننا وبينهم بشئ إذ قد طهَّر بالإيمان قلوبهم. فالآن لماذا تجربون الله بوضع نير علي عنق التلاميذ الذي لم يستطع آباؤنا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47895746"/>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915F7D-8617-44E1-B686-C391B5A7A74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ولا نحن أن نحتمله. لكن بنعمة ربنا يسوع المسيح نؤمن أن نخلص كما أولئك. فسكت الجمهور كله وكانوا يسمعون برنابا وبولس يتحدثان بجميع ما صنع الله من الآيات والعجائب في الأمم بواسطتهم.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67372540"/>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D016-B5FB-4BFC-A9B9-370811862ED4}"/>
              </a:ext>
            </a:extLst>
          </p:cNvPr>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( 131 : 13،12،7 ) </a:t>
            </a:r>
          </a:p>
        </p:txBody>
      </p:sp>
      <p:sp>
        <p:nvSpPr>
          <p:cNvPr id="3" name="Content Placeholder 3">
            <a:extLst>
              <a:ext uri="{FF2B5EF4-FFF2-40B4-BE49-F238E27FC236}">
                <a16:creationId xmlns:a16="http://schemas.microsoft.com/office/drawing/2014/main" id="{30BD2DAE-FE6F-4EAC-83F8-A0514C5123D9}"/>
              </a:ext>
            </a:extLst>
          </p:cNvPr>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كهنتك يلبسون العدل. وأبرارك يبتهجون من اجل داود عبدك. هيأت سراجا لمسيحي. وعليه يزهر قدسي .  </a:t>
            </a:r>
          </a:p>
        </p:txBody>
      </p:sp>
    </p:spTree>
    <p:extLst>
      <p:ext uri="{BB962C8B-B14F-4D97-AF65-F5344CB8AC3E}">
        <p14:creationId xmlns:p14="http://schemas.microsoft.com/office/powerpoint/2010/main" val="497596627"/>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8DEF-7954-41C0-9BDC-B2D8632CE169}"/>
              </a:ext>
            </a:extLst>
          </p:cNvPr>
          <p:cNvSpPr>
            <a:spLocks noGrp="1"/>
          </p:cNvSpPr>
          <p:nvPr/>
        </p:nvSpPr>
        <p:spPr bwMode="auto">
          <a:xfrm>
            <a:off x="0" y="0"/>
            <a:ext cx="9144000" cy="6454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يوحنا </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البشير ( 1 : </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1</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17</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13E5A25D-9544-4681-909F-5B84E0F7965B}"/>
              </a:ext>
            </a:extLst>
          </p:cNvPr>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في البدء كان الكلمة والكلمة كان عند الله وكان الكلمة الله. هذا كان في البدء عند الله. كل شئ به كان وبغيره لم يكن شئ مما كان. فيه كانت الحياة والحياة كانت نور الناس. والنور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64890716"/>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40D290-5637-4487-B861-6C444E1D1B5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أضاء في الظلمة والظلمة لم تدركه. كان إنسان مرسل من الله اسمه يوحنا. هذا جاء للشهادة ليشهد للنور لكي يؤمن الكل بواسطته. لم يكن هو النور بل ليشهد للنور. كان النور الحقيقي الذي ينير كل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6468880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AB5B3E-3E9D-4DA6-94C8-A83D9524C58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إنسان آتيا إلي العالم. كان في العالم وكون العالم به ولم يعرفه العالم. إلي خاصته جاء وخاصته لم تقبله. وأما كل الذين قبلوه فأعطاهم سلطانا أن يصيروا أولاد الله الذين يؤمنون باسمه. الذين ولدوا ليس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02038504"/>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B42E1F-34F2-4CDE-92DF-E3B8E8A924D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دم ولا من مشيئة جسد ولا من مشيئة رجل بل من الله. والكلمة صار جسدا وحل بيننا ورأينا مجده كمجد ابن وحيد لأبيه مملوءا نعمة وحقا. يوحنا شهد له ونادي قائلاً هذا هو الذي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0165790"/>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0B38C9-B0EE-4E96-B8BD-E89D84568CE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قلت عنه أن الذي يأتي بعدي صار قدامي لأنه كان قبلي. لأنه من ملئه نحن جميعا أخذنا. ونعمة عن نعمة. لأن الناموس بموسي أعطي وأما النعمة والحق فبيسوع المسيح صارا.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36712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C7192-76E5-441D-9C1C-0626A486B8C6}"/>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بالإيمان موسى لما وُلدَ أخفاه أبواهُ ثلاثة أشهر لأنهم رأيا أن الصبي جميلاً و لم يخافوا من أمرِ الملك. بالإيمان موسى لما كَبر أنكر أن يُدعى ابناً لابنة فرعون. و شاءَ بالأحرى أن يتألمَ مع شعبِ اللهِ أفضلَ من أنْ يتنعم بالخطيئةِ زمناً يسيراً.</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073600804"/>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228246"/>
      </p:ext>
    </p:extLst>
  </p:cSld>
  <p:clrMapOvr>
    <a:masterClrMapping/>
  </p:clrMapOvr>
  <p:transition advClick="0" advTm="0"/>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50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هاتور</a:t>
            </a:r>
            <a:endParaRPr lang="en-US"/>
          </a:p>
        </p:txBody>
      </p:sp>
      <p:sp>
        <p:nvSpPr>
          <p:cNvPr id="385027" name="Title 1"/>
          <p:cNvSpPr txBox="1">
            <a:spLocks/>
          </p:cNvSpPr>
          <p:nvPr/>
        </p:nvSpPr>
        <p:spPr bwMode="auto">
          <a:xfrm>
            <a:off x="0" y="3886200"/>
            <a:ext cx="9144000" cy="46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الثانية إلي أهل كورنثوس (10 : 1 - 18)</a:t>
            </a:r>
          </a:p>
        </p:txBody>
      </p:sp>
      <p:sp>
        <p:nvSpPr>
          <p:cNvPr id="38502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أنا نفسي بولس أطلب إليكم بوداعة المسيح وحلمه كما أنى ذليل بينكم وأمامكم ولكن فيما أنا خارج عنكم فمتجاسر عليكم. وأطلب أن أكون متجاسراً ولست عندكم بالثقة التى بها أُظن إنى سأتجاسر على قوم الذين يحسبوننا كأننا نسلك حسب الجد.</a:t>
            </a:r>
          </a:p>
        </p:txBody>
      </p:sp>
    </p:spTree>
  </p:cSld>
  <p:clrMapOvr>
    <a:masterClrMapping/>
  </p:clrMapOvr>
  <p:transition spd="slow"/>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FA84CF-5CC1-4403-8674-B12D551C1852}"/>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لأننا وإن كنا نسلك حسب الجسد لا نُحارب حسب الجسد. إذ أسلحة محاربتنا ليست جسدية بل هى قواتُ الله تهدمُ الحصون. وتهدمُ الآراء وكل علوٍ يرتفعُ ضد معرفة الله. ونُسبى كل فكر إلى طاعة المسيح. ومستعدين لأن ننتقم على كل عصيان متى كملت طاعتكم.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092686606"/>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E94F6F-8C2E-41B2-BE24-30BD41110CDE}"/>
              </a:ext>
            </a:extLst>
          </p:cNvPr>
          <p:cNvSpPr txBox="1"/>
          <p:nvPr/>
        </p:nvSpPr>
        <p:spPr>
          <a:xfrm>
            <a:off x="-147918" y="4345206"/>
            <a:ext cx="9291918" cy="2185214"/>
          </a:xfrm>
          <a:prstGeom prst="rect">
            <a:avLst/>
          </a:prstGeom>
          <a:noFill/>
        </p:spPr>
        <p:txBody>
          <a:bodyPr vert="horz" wrap="square" rtlCol="0">
            <a:spAutoFit/>
          </a:bodyPr>
          <a:lstStyle/>
          <a:p>
            <a:pPr algn="r" rtl="1">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أتنظرون إلى ما هو قدامكم. إن كان أحد يثق من نفسه بأنه للمسيح فليفكر فى نفسه أيضا أنه كما هو للمسيح كذلك نحن أيضاً. فإني وإن افتخرت شيئا أكثر بالسلطان الذي أعطاه لى الرب ( فهو ) للبنيان وليس لهدمكم. لا أخجل لئلا أظهر كواحد يخيفكم بالرسائل</a:t>
            </a:r>
            <a:r>
              <a:rPr kumimoji="0" lang="en-US"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140235649"/>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F0BEBD-F423-4C03-BBD1-2D5345DA0B04}"/>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لأنه يقول الرسائل ثقيلة وقوية وحضور الجسد فضعيف والكلام مرذول. مثل هذا فليحسب هذا أننا كما نحن في الكلام بالرسائل ونحن غائبون عنكم هكذا نكون أيضا بالفعل ونحن حاضرون عندكم. لأننا لا نتجاسر أن نُشبه أنفسنا أو نُقايسُ</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97516204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607CC7-1F37-4012-B6A6-409840DE1FB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ذواتَنا بقوم يمدحون أنفسهم وحدهم بل إذ هم يَقيسون أنفسهم على أنفسهم ويقابلون أنفسهم بأنفسهم وهم لا يفهمون. ولكن نحن لا نفتخر إلى ما لا يقاسُ بل حسب قياس القانون الذي رسمه لنا الله للبلوغ إليه وإليكم بقياس. لأننا لا نمدد أنفسنا</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737152490"/>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56FF11-7090-4D1C-B1CD-2E9907FBD0D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كأننا لا نبلغ إليكم إذ قد وصلنا إليكم أيضا في إنجيل المسيح.</a:t>
            </a:r>
            <a:r>
              <a:rPr lang="en-US" sz="4000" b="1" dirty="0">
                <a:solidFill>
                  <a:srgbClr val="FFFFFF"/>
                </a:solidFill>
                <a:latin typeface="Times New Roman" panose="02020603050405020304" pitchFamily="18" charset="0"/>
                <a:cs typeface="+mj-cs"/>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غير مفتخرين إلى ما لا يقاس في أتعاب آخرين بل لنا رجاء إذا نما إيمانكم ليتعظم فيكم مثل قانوننا بزيادة. لنبشركم بما هو أعظم من ذلك.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723133270"/>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2F792C-2CB8-46EF-8A92-DA73B14F10E7}"/>
              </a:ext>
            </a:extLst>
          </p:cNvPr>
          <p:cNvSpPr txBox="1"/>
          <p:nvPr/>
        </p:nvSpPr>
        <p:spPr>
          <a:xfrm>
            <a:off x="0" y="4345206"/>
            <a:ext cx="9144000" cy="2123658"/>
          </a:xfrm>
          <a:prstGeom prst="rect">
            <a:avLst/>
          </a:prstGeom>
          <a:noFill/>
        </p:spPr>
        <p:txBody>
          <a:bodyPr vert="horz" rtlCol="0">
            <a:spAutoFit/>
          </a:bodyPr>
          <a:lstStyle/>
          <a:p>
            <a:pPr algn="r" rtl="1">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لا لنفتخر بالأمور المعدة في قانونٍ غريبٍ. وأما من يفتخر فليفتخر بالرب. لأنه ليس من يمدح نفسه وحده هو المختار بل من يمدحه الرب.</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03502865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الأولى ( 4 : 1 – 11 )</a:t>
            </a:r>
          </a:p>
        </p:txBody>
      </p:sp>
      <p:sp>
        <p:nvSpPr>
          <p:cNvPr id="39014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فإذ قد تألم المسيح بالجسد عنا تسلحوا أنتم أيضا بهذا المثال. فإن من تألم بالجسد كُفَ عن الخطية. لكي لا يعيش أيضا الزمان الباقي في الجسد لشهوات الناس بل لإرادة الله. لأنه يكفيكم الزمان الذى مضى إذ كنتم تصنعون فيه إرادة الأمم</a:t>
            </a:r>
          </a:p>
        </p:txBody>
      </p:sp>
    </p:spTree>
  </p:cSld>
  <p:clrMapOvr>
    <a:masterClrMapping/>
  </p:clrMapOvr>
  <p:transition spd="slow"/>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3CAE5C-D0C2-4976-9042-9BE0629A2AD6}"/>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وتسلكون في النجاسات والشهوات. وإدمان المسكرات المتنوعة والخلاعة والدنس وعبادة الأوثان المرذولة. الأمر الذي فيه يستغربون أنكم لستم تركضون معهم إلى فيض عدم الصحة عينها مجدفين. الذين سوف يُعطون جواباً للذي هو</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18346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A33B3F-8983-41FF-8ED9-31DCC2B0A6C8}"/>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كل شىء هو من قبلِ الله الذى صالحنا لنفسه بالمسيح ، و أعطانا خدمة المُصالحة. لإن الله كان فى المسيح مصالِحاً العالمَ لنفسه ، غير حاسب لهم آثامهم . وواضعاً فينا كلمة المصالحة إذ نسعى كسفراء عن المسيح ، كأن الله  يعطى العزاء على أيدينا ، نطلب عن المسيح ، تصالحوا مع الله . فإن الذى لم يعرف خطيئة ، قد صَيَّر نفسه عنا خطيئة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48357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76DC22-EFA9-48F7-BC42-1EE8A5EA738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 جعلَ عارَ المسيح عنده أنهَّ غِنَى عظيماً أوفرَ من كنوز مصرَ لأنه كان ينتظرُ حسن المجازاةِ . بالإيمان ترك مصرَ و لم يخف من غضبِ الملكِ . لأنه كان مداوماً للغير منظور كأنه واحدٌ منظورٌ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2472944"/>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EEDF5D-16C1-44AA-9343-F8EC8DD6C45F}"/>
              </a:ext>
            </a:extLst>
          </p:cNvPr>
          <p:cNvSpPr txBox="1"/>
          <p:nvPr/>
        </p:nvSpPr>
        <p:spPr>
          <a:xfrm>
            <a:off x="-1" y="4345206"/>
            <a:ext cx="9144001"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على إستعداد أن يدين الأحياء والأموات. فإنه لأجل هذا بُشرَ الموتى أيضا لكي يدانوا حسب الناس بالجسد ولكن ليحيوا حسب الله بالروح. وإنما نهاية كل شيء قد إقتربت فتعقلوا إذاً واسهروا فى الصلوات.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785976660"/>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7A542A-66A2-46A1-AB34-129D73106D09}"/>
              </a:ext>
            </a:extLst>
          </p:cNvPr>
          <p:cNvSpPr txBox="1"/>
          <p:nvPr/>
        </p:nvSpPr>
        <p:spPr>
          <a:xfrm>
            <a:off x="0" y="4345206"/>
            <a:ext cx="9144000" cy="2308324"/>
          </a:xfrm>
          <a:prstGeom prst="rect">
            <a:avLst/>
          </a:prstGeom>
          <a:noFill/>
        </p:spPr>
        <p:txBody>
          <a:bodyPr vert="horz" wrap="square" rtlCol="0">
            <a:spAutoFit/>
          </a:bodyPr>
          <a:lstStyle/>
          <a:p>
            <a:pPr algn="r" rtl="1">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ولكن قبل كل شيء فلتكن المحبة دائمة فيكم بعضكم لبعض. لأن المحبة تستر كثرة من الخطايا. كونوا محبين ضيافة الغرباء بعضكم لبعض بلا تذمر. وليخدم كل واحد الآخرين بما نال من المواهب بعضكم بعضا كوكلاء صالحين على نعمة الله المتنوعة</a:t>
            </a:r>
            <a:r>
              <a:rPr kumimoji="0" lang="en-US"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41873084"/>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B80DC0-3259-4591-B27A-5595CF843983}"/>
              </a:ext>
            </a:extLst>
          </p:cNvPr>
          <p:cNvSpPr txBox="1"/>
          <p:nvPr/>
        </p:nvSpPr>
        <p:spPr>
          <a:xfrm>
            <a:off x="0" y="4345206"/>
            <a:ext cx="9144000" cy="193899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يتكلم فكأقوال الله. ومن يخدم فكأنه من قوة يهيئها الله لكي يتمجد الله في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شيء بيسوع المسيح الذي له المجد والسلطان الى أبد الآبدين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1133760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5266" name="Title 1"/>
          <p:cNvSpPr txBox="1">
            <a:spLocks/>
          </p:cNvSpPr>
          <p:nvPr/>
        </p:nvSpPr>
        <p:spPr bwMode="auto">
          <a:xfrm>
            <a:off x="0" y="3872753"/>
            <a:ext cx="9144000" cy="47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(12 : 25 – 13 : 1 – 12) </a:t>
            </a:r>
          </a:p>
        </p:txBody>
      </p:sp>
      <p:sp>
        <p:nvSpPr>
          <p:cNvPr id="395267" name="Content Placeholder 3"/>
          <p:cNvSpPr txBox="1">
            <a:spLocks/>
          </p:cNvSpPr>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ورجع برنابا وشاول من أورشليم بعدما كملا الخدمة وأخذا معهما يوحنا أيضا الملقب مرقس. وكان في كنيسة أنطاكية أنبياء ومعلمون برنابا وسمعان الذي يدعى نيجر ولوقيوس القيرواني و مناين الذي تربى مع هيرودس رئيس الربع وشاول. </a:t>
            </a:r>
          </a:p>
        </p:txBody>
      </p:sp>
    </p:spTree>
  </p:cSld>
  <p:clrMapOvr>
    <a:masterClrMapping/>
  </p:clrMapOvr>
  <p:transition spd="slow"/>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C2CC17-8E9E-4E81-8664-94F78B0054F0}"/>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وبينما هم يخدمون الرب ويصومون قال الروح القدس إفرزوا لي برنابا وشاول للعمل الذي قد دعوتهما إليه. حينئذ صاموا وصلوا ووضعوا عليهما الأيادي ثم أطلقوهما. فهذان إذ أُرسِلا من الروح القدس إنحدرا إلى سلوكية ومن هناك سافرا في البحر إلى قبرس.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6429689"/>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262367-0EE3-422A-A25E-7006F6854AEA}"/>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ولما وصلا إلى سلامينا ناديا بكلمة الله في مجامع اليهود وكان معهما يوحنا خادماً. ولما إجتازا الجزيرة كلها إلى بافوس وجدا رجلا ساحراً نبياً كذاباً يهودياً إسمه باريشوع. هذا كان مع الوالي سرجيوس بولس وهو رجل فهيم.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038218657"/>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0C9483-31E9-4E6B-BC40-7B95D0256A3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فهذا دعا برنابا وشاول وإلتمس أن يسمع كلمة الله. فقاومهما عليمُ الساحرُ لأن هكذا يترجم إسمه طالباً أن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يَفسد الوالي عن الإيمان . أما شاول الذي هو بولس أيضا فامتلأ من الروح القدس وقال أيها الممتلئ من كل غش وكل خبث يا إبن إبليس</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8419938"/>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33B661-FDEF-408F-8E2F-63CB4C53E3F8}"/>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يا عدو كل بر ألا تزال تُفسِدُ سُبلَ الربَ المستقيمةِ. فالآن هوذا يد الرب تأتى عليك فتكون أعمى لا تبصر الشمس إلى حينٍ. ففي الحال وقع عليه ضباب وظلمة وكان يدور ملتمساً من يقوده بيده. فالوالي حينئذ لما رأى آمن وتعجب</a:t>
            </a:r>
            <a:r>
              <a:rPr lang="ar-EG" sz="3600" b="1" dirty="0">
                <a:solidFill>
                  <a:srgbClr val="FFFFFF"/>
                </a:solidFill>
                <a:latin typeface="Times New Roman" panose="02020603050405020304" pitchFamily="18" charset="0"/>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تعليم الرب.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296816835"/>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8BE6-00BB-4E3C-99EE-14B6C3517C72}"/>
              </a:ext>
            </a:extLst>
          </p:cNvPr>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(44 : 5 )</a:t>
            </a:r>
          </a:p>
        </p:txBody>
      </p:sp>
      <p:sp>
        <p:nvSpPr>
          <p:cNvPr id="3" name="Content Placeholder 3">
            <a:extLst>
              <a:ext uri="{FF2B5EF4-FFF2-40B4-BE49-F238E27FC236}">
                <a16:creationId xmlns:a16="http://schemas.microsoft.com/office/drawing/2014/main" id="{D47F993A-B3DB-4C4D-9A75-B4AFC9601642}"/>
              </a:ext>
            </a:extLst>
          </p:cNvPr>
          <p:cNvSpPr txBox="1">
            <a:spLocks/>
          </p:cNvSpPr>
          <p:nvPr/>
        </p:nvSpPr>
        <p:spPr bwMode="auto">
          <a:xfrm>
            <a:off x="0" y="454623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تقلد سيفك على فخذك . أيها القوى . بحسنك وجمالك . إستله وانجح واملك.  </a:t>
            </a:r>
          </a:p>
        </p:txBody>
      </p:sp>
    </p:spTree>
    <p:extLst>
      <p:ext uri="{BB962C8B-B14F-4D97-AF65-F5344CB8AC3E}">
        <p14:creationId xmlns:p14="http://schemas.microsoft.com/office/powerpoint/2010/main" val="4122920477"/>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Title 1"/>
          <p:cNvSpPr>
            <a:spLocks noGrp="1"/>
          </p:cNvSpPr>
          <p:nvPr>
            <p:ph type="title"/>
          </p:nvPr>
        </p:nvSpPr>
        <p:spPr bwMode="auto">
          <a:xfrm>
            <a:off x="0" y="3701677"/>
            <a:ext cx="9144000" cy="6589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مار متى البشير (12 : 9 – 23 )</a:t>
            </a:r>
            <a:endParaRPr lang="en-US" sz="3800" dirty="0"/>
          </a:p>
        </p:txBody>
      </p:sp>
      <p:sp>
        <p:nvSpPr>
          <p:cNvPr id="150532" name="Content Placeholder 3"/>
          <p:cNvSpPr txBox="1">
            <a:spLocks/>
          </p:cNvSpPr>
          <p:nvPr/>
        </p:nvSpPr>
        <p:spPr bwMode="auto">
          <a:xfrm>
            <a:off x="0" y="436058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ثم إنتقل من هناك ودخل مجمعهم . وإذا إنسان يده يابسة فسألوه قائلين هل يحل أن يُشفى في السبتِ لكي يشتكوا عليه . فقال لهم أي إنسان منكم يكون له خروف واحد فإن سقط هذا في السبت في حفرة أفما يمسكهُ ويقيمهُ . </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txBox="1">
            <a:spLocks/>
          </p:cNvSpPr>
          <p:nvPr/>
        </p:nvSpPr>
        <p:spPr bwMode="auto">
          <a:xfrm>
            <a:off x="0" y="3765176"/>
            <a:ext cx="9144000" cy="58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الثانية (19:1ـ1:2ـ8)</a:t>
            </a:r>
          </a:p>
        </p:txBody>
      </p:sp>
      <p:sp>
        <p:nvSpPr>
          <p:cNvPr id="9523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ثابتٌ عندنا كلامُ الأنبياءِ هذا الذي هو نِعْم ما تصنعونه إذا تأملتم إليه كمثل سراجٍ مضيءٍ في مَوضعٍ مُظلمٍ حتى يَظهرَ النهارُ و النورُ يشرقُ و يظهرَ في قلوبِكم. و هذا أولاً فاعلموه أنَّ كلَّ نبواتِ الكتبِ ليس تأويلها فيها من ذاتِها خاصة. </a:t>
            </a:r>
          </a:p>
        </p:txBody>
      </p:sp>
    </p:spTree>
  </p:cSld>
  <p:clrMapOvr>
    <a:masterClrMapping/>
  </p:clrMapOvr>
  <p:transition spd="slow"/>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939E5A-C5A5-4D15-BFC0-1C1D683B1F3B}"/>
              </a:ext>
            </a:extLst>
          </p:cNvPr>
          <p:cNvSpPr txBox="1"/>
          <p:nvPr/>
        </p:nvSpPr>
        <p:spPr>
          <a:xfrm>
            <a:off x="-80683" y="4446973"/>
            <a:ext cx="9278471" cy="2308324"/>
          </a:xfrm>
          <a:prstGeom prst="rect">
            <a:avLst/>
          </a:prstGeom>
          <a:noFill/>
        </p:spPr>
        <p:txBody>
          <a:bodyPr wrap="square">
            <a:spAutoFit/>
          </a:bodyPr>
          <a:lstStyle/>
          <a:p>
            <a:pPr algn="r" rtl="1"/>
            <a:r>
              <a:rPr kumimoji="0" lang="ar-EG"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فالإنسان كم هو أفضل من خروفٍ . إذاً يحل فعل الخير في السبوت. حينئذ قال للرجل مد يدكَ فمدها فعادت صحيحة كالأخرى. فلما خرج الفريسيون تشاوروا عليه لكي يهلكوه. فعلم يسوع وإنتقل من هناك وتبعته جموع كثيرة فشفاهم جميعاً. </a:t>
            </a:r>
            <a:endParaRPr lang="en-GB" sz="1600" dirty="0"/>
          </a:p>
        </p:txBody>
      </p:sp>
    </p:spTree>
    <p:extLst>
      <p:ext uri="{BB962C8B-B14F-4D97-AF65-F5344CB8AC3E}">
        <p14:creationId xmlns:p14="http://schemas.microsoft.com/office/powerpoint/2010/main" val="2391608751"/>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939E5A-C5A5-4D15-BFC0-1C1D683B1F3B}"/>
              </a:ext>
            </a:extLst>
          </p:cNvPr>
          <p:cNvSpPr txBox="1"/>
          <p:nvPr/>
        </p:nvSpPr>
        <p:spPr>
          <a:xfrm>
            <a:off x="0" y="4339397"/>
            <a:ext cx="9144000" cy="2308324"/>
          </a:xfrm>
          <a:prstGeom prst="rect">
            <a:avLst/>
          </a:prstGeom>
          <a:noFill/>
        </p:spPr>
        <p:txBody>
          <a:bodyPr wrap="square">
            <a:spAutoFit/>
          </a:bodyPr>
          <a:lstStyle/>
          <a:p>
            <a:pPr algn="r" rtl="1"/>
            <a:r>
              <a:rPr lang="ar-EG" sz="3600" b="1" dirty="0">
                <a:solidFill>
                  <a:srgbClr val="FFFFFF"/>
                </a:solidFill>
                <a:cs typeface="Times New Roman" panose="02020603050405020304" pitchFamily="18" charset="0"/>
              </a:rPr>
              <a:t>وأمرهم أن لا يظهروه . لكي يتم ما قيل بأشعياء النبي القائل . هوذا فتاي الذي إرتضيتُ به حبيبي الذي سرت به نفسي . أضع عليه روحي فَيُخبرُ الأمم بالحق . لا يخاصمُ ولا يصيحُ ولا يسمعُ أحد في الشوارعِ صوتهُ . قصبةُ مرضوضةُ لا يقصفُ .</a:t>
            </a:r>
            <a:endParaRPr lang="en-GB" sz="1600" dirty="0"/>
          </a:p>
        </p:txBody>
      </p:sp>
    </p:spTree>
    <p:extLst>
      <p:ext uri="{BB962C8B-B14F-4D97-AF65-F5344CB8AC3E}">
        <p14:creationId xmlns:p14="http://schemas.microsoft.com/office/powerpoint/2010/main" val="1899086850"/>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939E5A-C5A5-4D15-BFC0-1C1D683B1F3B}"/>
              </a:ext>
            </a:extLst>
          </p:cNvPr>
          <p:cNvSpPr txBox="1"/>
          <p:nvPr/>
        </p:nvSpPr>
        <p:spPr>
          <a:xfrm>
            <a:off x="0" y="4426565"/>
            <a:ext cx="9144000" cy="2431435"/>
          </a:xfrm>
          <a:prstGeom prst="rect">
            <a:avLst/>
          </a:prstGeom>
          <a:noFill/>
        </p:spPr>
        <p:txBody>
          <a:bodyPr wrap="square">
            <a:spAutoFit/>
          </a:bodyPr>
          <a:lstStyle/>
          <a:p>
            <a:pPr algn="r" rtl="1"/>
            <a:r>
              <a:rPr lang="ar-EG" sz="3800" b="1" dirty="0">
                <a:solidFill>
                  <a:srgbClr val="FFFFFF"/>
                </a:solidFill>
                <a:cs typeface="Times New Roman" panose="02020603050405020304" pitchFamily="18" charset="0"/>
              </a:rPr>
              <a:t>وفتيلةُ مدخنةُ لا يطفئُ حتى يُخرجَ الحق إلى النصرةِ . و على إسمهِ يكون رجاء الأمم . حينئذ قُدِمَ إليه أعمى مجنون وأخرس فشفاه حتى أن الأخرس تكلمَ وأبصرَ . فبُهِتَ كل الجموع و قالوا ألعل هذا هو إبنُ داودَ َ.</a:t>
            </a:r>
            <a:endParaRPr lang="en-GB" sz="3800" dirty="0"/>
          </a:p>
        </p:txBody>
      </p:sp>
    </p:spTree>
    <p:extLst>
      <p:ext uri="{BB962C8B-B14F-4D97-AF65-F5344CB8AC3E}">
        <p14:creationId xmlns:p14="http://schemas.microsoft.com/office/powerpoint/2010/main" val="2721745010"/>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486494"/>
      </p:ext>
    </p:extLst>
  </p:cSld>
  <p:clrMapOvr>
    <a:masterClrMapping/>
  </p:clrMapOvr>
  <p:transition advClick="0" advTm="0"/>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8" y="1"/>
            <a:ext cx="2111189" cy="806824"/>
          </a:xfrm>
        </p:spPr>
        <p:txBody>
          <a:bodyPr/>
          <a:lstStyle/>
          <a:p>
            <a:pPr algn="ctr" rtl="1"/>
            <a:r>
              <a:rPr lang="ar-EG" sz="4800" b="1" u="sng" dirty="0">
                <a:solidFill>
                  <a:srgbClr val="FFC000"/>
                </a:solidFill>
              </a:rPr>
              <a:t>26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55799450"/>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7926"/>
      </p:ext>
    </p:extLst>
  </p:cSld>
  <p:clrMapOvr>
    <a:masterClrMapping/>
  </p:clrMapOvr>
  <p:transition advClick="0" advTm="0"/>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27 هاتور</a:t>
            </a:r>
            <a:endParaRPr lang="en-US"/>
          </a:p>
        </p:txBody>
      </p:sp>
      <p:sp>
        <p:nvSpPr>
          <p:cNvPr id="399363" name="Title 1"/>
          <p:cNvSpPr txBox="1">
            <a:spLocks/>
          </p:cNvSpPr>
          <p:nvPr/>
        </p:nvSpPr>
        <p:spPr bwMode="auto">
          <a:xfrm>
            <a:off x="0" y="3697941"/>
            <a:ext cx="9144000" cy="6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غلاطيه ( 1: 1 - 19) </a:t>
            </a:r>
          </a:p>
        </p:txBody>
      </p:sp>
      <p:sp>
        <p:nvSpPr>
          <p:cNvPr id="39936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بولس رسول لا من الناس ولا بإنسان بل بيسوع المسيح والله الآب الذي أقامه من الأموات. وجميع الأخوة الذين معي إلى كنائس غلاطية النعمة لكم والسلام من الله أبينا وربنا يسوع المسيح. هذا الذي بذل نفسه عن خطايانا</a:t>
            </a:r>
          </a:p>
        </p:txBody>
      </p:sp>
    </p:spTree>
  </p:cSld>
  <p:clrMapOvr>
    <a:masterClrMapping/>
  </p:clrMapOvr>
  <p:transition spd="slow"/>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E54A4F-860E-4883-BCCB-59A7A33AAD43}"/>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لينقذنا من هذا العالم الحاضر الشرير حسب إرادة الله والآب. الذى له المجد إلى أبد الأبدين آمين. إني أتعجب أنكم تنتقلون هكذا سريعا عن الذي دعاكم بنعمة المسيح إلى إنجيل آخر الذى ليس هو آخر غير أنه يوجد قوم يزعجونكم</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25157933"/>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BD982E-0B25-44D9-97DC-D935A4571111}"/>
              </a:ext>
            </a:extLst>
          </p:cNvPr>
          <p:cNvSpPr txBox="1"/>
          <p:nvPr/>
        </p:nvSpPr>
        <p:spPr>
          <a:xfrm>
            <a:off x="0" y="4345206"/>
            <a:ext cx="9144000" cy="2369880"/>
          </a:xfrm>
          <a:prstGeom prst="rect">
            <a:avLst/>
          </a:prstGeom>
          <a:noFill/>
        </p:spPr>
        <p:txBody>
          <a:bodyPr vert="horz" rtlCol="0">
            <a:spAutoFit/>
          </a:bodyPr>
          <a:lstStyle/>
          <a:p>
            <a:pPr algn="r" rtl="1">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ويريدون أن يحولوا إنجيل المسيح. ولكن إن كنا نحن أو ملاك من السماء يبشركم بغير ما بشرناكم به فليكن محروماً. كما سبقنا فقلنا أقول الآن أيضا إن كان أحد يبشركم بغير ما قبلتم فليكن محروماً.</a:t>
            </a:r>
            <a:r>
              <a:rPr kumimoji="0" lang="en-US"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أفأستعطف الآن الناس أم الله.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5854603"/>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1A22D6-AAFB-4C61-9C09-002F2AD61CA4}"/>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أم أطلب أن أرضي الناس. فلو كنت بعد أطلب أن أرضي الناس لم أكن عبداً للمسيح. وأعرفكم أيها الأخوة أن الإنجيل الذي بشرت به ليس بحسب إنسان لأني لم أقبله من عند إنسان ولا علمته بل بإعلان يسوع المسيح.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516120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9C08C8-EFA3-4042-B06A-A63070371805}"/>
              </a:ext>
            </a:extLst>
          </p:cNvPr>
          <p:cNvSpPr txBox="1"/>
          <p:nvPr/>
        </p:nvSpPr>
        <p:spPr>
          <a:xfrm>
            <a:off x="-80683" y="4434425"/>
            <a:ext cx="9278471" cy="2246769"/>
          </a:xfrm>
          <a:prstGeom prst="rect">
            <a:avLst/>
          </a:prstGeom>
          <a:noFill/>
        </p:spPr>
        <p:txBody>
          <a:bodyPr wrap="square">
            <a:spAutoFit/>
          </a:bodyPr>
          <a:lstStyle/>
          <a:p>
            <a:pPr algn="r" rtl="1"/>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ليست بمشيئةِ البشر جاءتْ نبوة في زمانٍ. بل تكلمَ أناسٌ بإرادةِ اللهِ بالروح القدس. و قد كانتْ أنبياء كذبة في الشعبِ مثلَ ما يكون فيكم معلمون كذابون. هؤلاءِ الذين يأتون ببدعِ هلاكِ. و السيدُ الذي اشتراهم يجحَدونه و يجلبون على أنفسهم هلاكاً سريعاً. </a:t>
            </a:r>
            <a:endParaRPr lang="en-GB" sz="3500" dirty="0"/>
          </a:p>
        </p:txBody>
      </p:sp>
    </p:spTree>
    <p:extLst>
      <p:ext uri="{BB962C8B-B14F-4D97-AF65-F5344CB8AC3E}">
        <p14:creationId xmlns:p14="http://schemas.microsoft.com/office/powerpoint/2010/main" val="3698483099"/>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19C014-6267-4C1F-9B2C-AD8AEFFFEA1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فإنكم سمعتم بسيرتي قبلاً في الديانة اليهودية إني كنت أضطهد كنيسة الله بإفراط وأخربها. وكنت أتزايد في الديانة اليهودية على كثيرين من أترابي في جنسي. إذ كنت أوفر غيرةً على ما سلموه إلى آبائى.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87436519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0E508A-8DE7-4C89-B74E-D88DB0534958}"/>
              </a:ext>
            </a:extLst>
          </p:cNvPr>
          <p:cNvSpPr txBox="1"/>
          <p:nvPr/>
        </p:nvSpPr>
        <p:spPr>
          <a:xfrm>
            <a:off x="0" y="4333267"/>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لكن لما سر الله الذي أفرزني من بطن أمي و دعاني بنعمته. ليعلن إبنه في لأبشر به بين الأمم للوقت لم أتبع لحماً ودماً. ولا صعدت إلى أورشليم إلى الرسل الذين قبلي بل إنطلقت إلى أرابيا. ثم رجعت أيضا إلى دمشق. </a:t>
            </a:r>
            <a:endParaRPr lang="en-GB" dirty="0"/>
          </a:p>
        </p:txBody>
      </p:sp>
    </p:spTree>
    <p:extLst>
      <p:ext uri="{BB962C8B-B14F-4D97-AF65-F5344CB8AC3E}">
        <p14:creationId xmlns:p14="http://schemas.microsoft.com/office/powerpoint/2010/main" val="764878254"/>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56176E-8EE6-48A2-AD11-0C49E4BD9C49}"/>
              </a:ext>
            </a:extLst>
          </p:cNvPr>
          <p:cNvSpPr txBox="1"/>
          <p:nvPr/>
        </p:nvSpPr>
        <p:spPr>
          <a:xfrm>
            <a:off x="-13447" y="4400397"/>
            <a:ext cx="9144000" cy="2169825"/>
          </a:xfrm>
          <a:prstGeom prst="rect">
            <a:avLst/>
          </a:prstGeom>
          <a:noFill/>
        </p:spPr>
        <p:txBody>
          <a:bodyPr wrap="square">
            <a:spAutoFit/>
          </a:bodyPr>
          <a:lstStyle/>
          <a:p>
            <a:pPr algn="r" rtl="1"/>
            <a:r>
              <a:rPr kumimoji="0" lang="ar-EG" sz="4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بعد ثلاث سنين صعدت إلى أورشليم لأنظر قيفا أى الصفا ومكثت عنده خمسة عشر يوماً. ولكنني لم أر غيره من الرسل إلا يعقوب أخا الرب. </a:t>
            </a:r>
            <a:endParaRPr lang="en-GB" sz="4500" dirty="0"/>
          </a:p>
        </p:txBody>
      </p:sp>
    </p:spTree>
    <p:extLst>
      <p:ext uri="{BB962C8B-B14F-4D97-AF65-F5344CB8AC3E}">
        <p14:creationId xmlns:p14="http://schemas.microsoft.com/office/powerpoint/2010/main" val="2011168767"/>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2" name="Title 1"/>
          <p:cNvSpPr txBox="1">
            <a:spLocks/>
          </p:cNvSpPr>
          <p:nvPr/>
        </p:nvSpPr>
        <p:spPr bwMode="auto">
          <a:xfrm>
            <a:off x="0" y="3697941"/>
            <a:ext cx="9144000" cy="64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( 1 : 1 - 12 )</a:t>
            </a:r>
          </a:p>
        </p:txBody>
      </p:sp>
      <p:sp>
        <p:nvSpPr>
          <p:cNvPr id="40448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يعقوب عبد الله وربنا يسوع المسيح يهدي السلام إلى الإثني عشر سبطاً الذين في الشتات. كونوا فى فرح يا أخوتي إذا وقعتم في تجارب متنوعة. عالمين أن تجربة إيمانكم تنشئ صبراً. وأما الصبر فليكن فيه عمل تام لكي</a:t>
            </a:r>
          </a:p>
        </p:txBody>
      </p:sp>
    </p:spTree>
  </p:cSld>
  <p:clrMapOvr>
    <a:masterClrMapping/>
  </p:clrMapOvr>
  <p:transition spd="slow"/>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5B6C2B-F37A-4616-835B-5BA0957C497A}"/>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 تكونوا كاملين وأصحاء غير ناقصين في شيء. وإن كان أحدكم تعوزه حكمة فليطلب من الله الذي يعطي الجميع بسخاء و ايعير فسيعطى له. وليسأل بإيمان غير مرتاب. لأن المرتاب يشبه أمواج البحر التى يخبطها الريح ويردها.</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121219199"/>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6582F1-9E1D-48C0-A39D-61FD35075923}"/>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فلا يظن ذلك الإنسان أنه ينال شيئا من عند الرب. لأن الرجل ذو الرأيين هو متقلقل في جميع طرقه وليفتخر الأخ المتواضع بارتفاعه. وأما الغني فباتضاعه لأنه كزهر العشب يزول. لأن الشمس أشرقت مع الحر فيبَّست العشب</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81946234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49BBC-BCDC-4A8B-815E-CB37991F4C69}"/>
              </a:ext>
            </a:extLst>
          </p:cNvPr>
          <p:cNvSpPr txBox="1"/>
          <p:nvPr/>
        </p:nvSpPr>
        <p:spPr>
          <a:xfrm>
            <a:off x="0" y="4426565"/>
            <a:ext cx="9144000" cy="2431435"/>
          </a:xfrm>
          <a:prstGeom prst="rect">
            <a:avLst/>
          </a:prstGeom>
          <a:noFill/>
        </p:spPr>
        <p:txBody>
          <a:bodyPr wrap="square">
            <a:spAutoFit/>
          </a:bodyPr>
          <a:lstStyle/>
          <a:p>
            <a:pPr algn="r" rtl="1"/>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وإنتثر زهره وفسد جمال منظره هكذا يذبل الغني أيضاً في كل طرقه. طوبى للرجل الذي يصبر فى التجربة لأنه إذا صار مختارا ينال أكليل الحياة الذي وعد به الرب للذين يحبونه.</a:t>
            </a:r>
            <a:endParaRPr lang="en-GB" dirty="0"/>
          </a:p>
        </p:txBody>
      </p:sp>
    </p:spTree>
    <p:extLst>
      <p:ext uri="{BB962C8B-B14F-4D97-AF65-F5344CB8AC3E}">
        <p14:creationId xmlns:p14="http://schemas.microsoft.com/office/powerpoint/2010/main" val="408611628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Title 1"/>
          <p:cNvSpPr txBox="1">
            <a:spLocks/>
          </p:cNvSpPr>
          <p:nvPr/>
        </p:nvSpPr>
        <p:spPr bwMode="auto">
          <a:xfrm>
            <a:off x="0" y="3778624"/>
            <a:ext cx="9144000" cy="56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(15 : 13 - 21 ) </a:t>
            </a:r>
          </a:p>
        </p:txBody>
      </p:sp>
      <p:sp>
        <p:nvSpPr>
          <p:cNvPr id="40857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بعدما سكتا أجابَ يعقوبُ قائلاً أيُها الرجالُ أخوتنا اسمعوني. سمعانُ قد أخبرَ كيفَ افتقدَ اللهُ أولاً الأممَ ليأخذ مِنهم شعباً على اسمِهِ. و هذا تُوافقهُ أقوالِ الأنبياءِ كما هو مكتوبٌ: سأرجعُ بعد هذا و ابني أيضاً خيمة داودَ الساقطةِ و ابني أيضاً ردمَها و</a:t>
            </a:r>
          </a:p>
        </p:txBody>
      </p:sp>
    </p:spTree>
  </p:cSld>
  <p:clrMapOvr>
    <a:masterClrMapping/>
  </p:clrMapOvr>
  <p:transition spd="slow"/>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3ABECE-CFED-4737-A415-9D3A714B922F}"/>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أقيمُها ثانية لكي يطلبُ الباقونَ من الناسِ الربَّ وجميعُ الأممِ الذينَ دُعي اسمي عليهم يقولُ الربُ الصانعُ هذا الأمرَ المعروفَ عِندِ الربِّ مُنذ الأزل. لذلكَ أنا أقضي أن لا يُثقلَ على الراجعينَ إلى اللهِ من الأممِ.</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898331543"/>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3AF27D-9ED1-4068-8E85-9A59C65C0146}"/>
              </a:ext>
            </a:extLst>
          </p:cNvPr>
          <p:cNvSpPr txBox="1"/>
          <p:nvPr/>
        </p:nvSpPr>
        <p:spPr>
          <a:xfrm>
            <a:off x="0" y="4303455"/>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بل يُرسَلَ إليهم أن يَمتنعوا عن ذبائحِ الأصنامِ و الزنى و المخنوقِ و الدمِ المائتِ . لأنَّ موسى منذ الأجيالِ القديمةِ لهُ في كلِّ مدينةٍ مَن يَكرز بهِ إذ يُقرأ في المجامعِ في كلِّ سبتٍ. </a:t>
            </a:r>
            <a:endParaRPr lang="en-GB" dirty="0"/>
          </a:p>
        </p:txBody>
      </p:sp>
    </p:spTree>
    <p:extLst>
      <p:ext uri="{BB962C8B-B14F-4D97-AF65-F5344CB8AC3E}">
        <p14:creationId xmlns:p14="http://schemas.microsoft.com/office/powerpoint/2010/main" val="3716651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81DDE6-AABB-4A8A-B4EB-419724AF8FC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كثيرونَ ينجَذبون نحو نجاستهم و من قَبلهم يُجدف على طريق الحقِّ. و بالظلم وكلام الباطل يتجرون بكم. هؤلاءِ الذينَ دينوُنتهم منذ البدء لا تبطلُ و هلاكُهم لا ينعس فان كان الله لم يُشفق على الملائكةِ الذينَ أخطأوا لكن أسلمهم في وتاق الظلمة</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80401075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A902-3CA7-4498-8AF2-66D1B5629B93}"/>
              </a:ext>
            </a:extLst>
          </p:cNvPr>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( 77 : 5 ، 134 :5 ) </a:t>
            </a:r>
          </a:p>
        </p:txBody>
      </p:sp>
      <p:sp>
        <p:nvSpPr>
          <p:cNvPr id="3" name="Content Placeholder 3">
            <a:extLst>
              <a:ext uri="{FF2B5EF4-FFF2-40B4-BE49-F238E27FC236}">
                <a16:creationId xmlns:a16="http://schemas.microsoft.com/office/drawing/2014/main" id="{01283645-3087-4174-9CEF-6AED46F75B72}"/>
              </a:ext>
            </a:extLst>
          </p:cNvPr>
          <p:cNvSpPr txBox="1">
            <a:spLocks/>
          </p:cNvSpPr>
          <p:nvPr/>
        </p:nvSpPr>
        <p:spPr bwMode="auto">
          <a:xfrm>
            <a:off x="0" y="4345206"/>
            <a:ext cx="9143999" cy="231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إذ أقام الشهادة فى يعقوب. ووضع الناموس فى إسرائيل. </a:t>
            </a:r>
          </a:p>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لأنى أنا قد علمتُ أن الرب عظيم هو. </a:t>
            </a:r>
          </a:p>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وربنا أفضل من جميع الآلهة.  </a:t>
            </a:r>
          </a:p>
        </p:txBody>
      </p:sp>
    </p:spTree>
    <p:extLst>
      <p:ext uri="{BB962C8B-B14F-4D97-AF65-F5344CB8AC3E}">
        <p14:creationId xmlns:p14="http://schemas.microsoft.com/office/powerpoint/2010/main" val="3440376262"/>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97AC-D062-456D-A83E-E1BC6952CA25}"/>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a:t>
            </a:r>
            <a:r>
              <a:rPr kumimoji="0" lang="ar-EG"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( 10 : 35 - 45 ) </a:t>
            </a:r>
            <a:endParaRPr kumimoji="0" lang="en-US" sz="38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FCA387E8-B302-44B2-B0AB-136ED6E92109}"/>
              </a:ext>
            </a:extLst>
          </p:cNvPr>
          <p:cNvSpPr txBox="1">
            <a:spLocks/>
          </p:cNvSpPr>
          <p:nvPr/>
        </p:nvSpPr>
        <p:spPr bwMode="auto">
          <a:xfrm>
            <a:off x="-121024" y="4345206"/>
            <a:ext cx="9265024"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4572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وتقدم إليه يعقوب ويوحنا إبنا زبدي قائلين له يا معلم نريد أن تفعل لنا كل ما طلبناه. فقال لهما ماذا تريدان أن أفعل لكما. فقالا له أعطنا أن نجلس واحد عن يمينك والآخر عن يسارك في مجدك. فقال لهما يسوع لستما تعلمان ما تطلبان.</a:t>
            </a:r>
          </a:p>
        </p:txBody>
      </p:sp>
    </p:spTree>
    <p:extLst>
      <p:ext uri="{BB962C8B-B14F-4D97-AF65-F5344CB8AC3E}">
        <p14:creationId xmlns:p14="http://schemas.microsoft.com/office/powerpoint/2010/main" val="2640016421"/>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FA3161-D6BF-49F3-8897-F263204CBFE2}"/>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أتستطيعان أن تشربا الكأس التي أشربها أنا وأن تصطبغا بالصبغة التي اصطبغ بها أنا فقالا له نستطيع. فقال لهما يسوع أما الكأس التي أشربها أنا فتشربانها والصبغة التي أصبغ بها أنا تصطبغان. وأما الجلوس عن يميني وعن يساري فليس لي</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791990326"/>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E2815A-2C19-411C-808D-73860A934A62}"/>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أن أعطيه إلا للذين أعد لهم. ولما سمع العشرة إبتدأوا يتذمرون على يعقوب ويوحنا. فدعاهم يسوع و قال لهم. أنتم تعلمون أن الذين يحسبون رؤساء الأمم يسودونهم وإن عظماءهم يتسلطون عليهم.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4103608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DB5F4-7554-4384-AC62-E43808A17A76}"/>
              </a:ext>
            </a:extLst>
          </p:cNvPr>
          <p:cNvSpPr txBox="1"/>
          <p:nvPr/>
        </p:nvSpPr>
        <p:spPr>
          <a:xfrm>
            <a:off x="-1" y="4343796"/>
            <a:ext cx="9144001"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فلا يكون هكذا فيكم بل من أراد أن يصير فيكم عظيماً يكون لكم خادماً. ومن أراد أن يصير فيكم أولاً يكون للجميع عبداً. لأن ابن الأنسان أيضا لم يأت ليُخدم بل ليَخدِم و ليبذل نفسه فدية عن كثيرين. </a:t>
            </a:r>
            <a:endParaRPr lang="en-GB" dirty="0"/>
          </a:p>
        </p:txBody>
      </p:sp>
    </p:spTree>
    <p:extLst>
      <p:ext uri="{BB962C8B-B14F-4D97-AF65-F5344CB8AC3E}">
        <p14:creationId xmlns:p14="http://schemas.microsoft.com/office/powerpoint/2010/main" val="1588535421"/>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83785"/>
      </p:ext>
    </p:extLst>
  </p:cSld>
  <p:clrMapOvr>
    <a:masterClrMapping/>
  </p:clrMapOvr>
  <p:transition advClick="0" advTm="0"/>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28 هاتور</a:t>
            </a:r>
            <a:endParaRPr lang="en-US" dirty="0"/>
          </a:p>
        </p:txBody>
      </p:sp>
      <p:sp>
        <p:nvSpPr>
          <p:cNvPr id="104451" name="Title 1"/>
          <p:cNvSpPr txBox="1">
            <a:spLocks/>
          </p:cNvSpPr>
          <p:nvPr/>
        </p:nvSpPr>
        <p:spPr bwMode="auto">
          <a:xfrm>
            <a:off x="0" y="375353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رسالة معلمنا بولس الرسول إلى العبرانيين ( 7 : 18 – 8 : 13) </a:t>
            </a:r>
          </a:p>
        </p:txBody>
      </p:sp>
      <p:sp>
        <p:nvSpPr>
          <p:cNvPr id="104452" name="Content Placeholder 3"/>
          <p:cNvSpPr txBox="1">
            <a:spLocks/>
          </p:cNvSpPr>
          <p:nvPr/>
        </p:nvSpPr>
        <p:spPr bwMode="auto">
          <a:xfrm>
            <a:off x="0" y="4345206"/>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فإنهُ يَصيرُ إبطالُ الوصيةِ الأولى من أجلِ ضَعفِها و عدمِ نفعِها. إذ الناموسُ لمْ يُكَمِّلْ شيئاً. و لكن المدخلَ هو ما للرَجاء الأفضلِ الذي بهِ نقتربُ إلى اللهِ. وعلى قدرِ ما إنهُ ليسَ بدونِ قـَسمٍ لأنَّ أولئكَ بدونِ قـَسمٍ قد صاروا كَهنة. </a:t>
            </a:r>
          </a:p>
        </p:txBody>
      </p:sp>
    </p:spTree>
  </p:cSld>
  <p:clrMapOvr>
    <a:masterClrMapping/>
  </p:clrMapOvr>
  <p:transition spd="slow"/>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55C42D-89F2-4FB8-A9DD-BCF55D121EC9}"/>
              </a:ext>
            </a:extLst>
          </p:cNvPr>
          <p:cNvSpPr txBox="1"/>
          <p:nvPr/>
        </p:nvSpPr>
        <p:spPr>
          <a:xfrm>
            <a:off x="0" y="4345206"/>
            <a:ext cx="9144000" cy="3170099"/>
          </a:xfrm>
          <a:prstGeom prst="rect">
            <a:avLst/>
          </a:prstGeom>
          <a:noFill/>
        </p:spPr>
        <p:txBody>
          <a:bodyPr vert="horz" rtlCol="0">
            <a:spAutoFit/>
          </a:bodyPr>
          <a:lstStyle/>
          <a:p>
            <a:pPr algn="justLow"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أما هذا فبقسمٍ مِنَ القائلِ لهُ أقسمَ الربُ و لن يندمَ : أنتَ كاهنٌ إلى الأبدِ علي طقسِ ملكيصادق. على قدرِ ذلكَ قد صارَ يسوعَ ضامناً لعهدٍ أفضلَ. و أولئكَ قد صاروا كهنة كثيرينَ من أجلِ مَنعِهم بالموتِ عن  العمرانِ.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18033856"/>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4C079A-6832-42B0-B5A5-ED986FDF854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أما هذا فمِن أجل أنهُ يبقى إلي الأبدِ قد أخذ كهنوتاً لا يتغيَّر. فمَن ثم يَقدرُ أن يُخلص أيضاً إلى التمامِ الذينَ يتقدمونَ بهِ إلى اللهِ إذ هوَ حيٌ في كلِّ حينٍ ليشفعَ فيهم. لأنهُ كان يَليقُ بنا رئيسُ كهنةٍ مثلَ هذا قدوسٌ بلا شرٍ و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360023424"/>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7527B5-F3D7-474D-A8FD-A2A600B3F9BB}"/>
              </a:ext>
            </a:extLst>
          </p:cNvPr>
          <p:cNvSpPr txBox="1"/>
          <p:nvPr/>
        </p:nvSpPr>
        <p:spPr>
          <a:xfrm>
            <a:off x="0" y="4345206"/>
            <a:ext cx="9144000" cy="2492990"/>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لا دنسٍ قد انفصلَ عَن الخطاةِ وارتفعَ أعلى من السمواتِ. الذي ليسَ لهُ اضطرارٌ كلَّ يومٍ مثلَ رؤساءِ الكهنةِ الذينَ يُقدمونَ ذبائحَ أولاً عَن خطاياهم المختصةِ بهم ثم بعد ذلكَ عَن خطايا الشعبِ. لأنهُ فعلَ هذا مرة واحدة إذ قدمَ نفسهُ.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816081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E0F706-653A-411A-A1D8-1B7E533FBA9E}"/>
              </a:ext>
            </a:extLst>
          </p:cNvPr>
          <p:cNvSpPr txBox="1"/>
          <p:nvPr/>
        </p:nvSpPr>
        <p:spPr>
          <a:xfrm>
            <a:off x="0" y="434520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الزمهرير ليحفظوا للدينونة معذبين و العالم الأول لم يشفق عليه لكن نوحا الثامن المنادى بالبر حفظه و أتى بماء الطوفان على العالم المنافق. و المدن الآخر سادوم و عامورة أحرقهما و حكم عليهما بالخسف و جعلهما عِبرَة للمنافقين الذين سيكونون.</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65631585"/>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1ADDCE-B159-4543-8677-2E0F4D6A0F5C}"/>
              </a:ext>
            </a:extLst>
          </p:cNvPr>
          <p:cNvSpPr txBox="1"/>
          <p:nvPr/>
        </p:nvSpPr>
        <p:spPr>
          <a:xfrm>
            <a:off x="0" y="4345206"/>
            <a:ext cx="9144000" cy="3170099"/>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فإنَّ الناموسَ يُقيمُ أناساً بهم ضعفٌ رؤساءَ كهنةٍ. و أما كلمة القسمِ التي كانت بعدَ الناموسِ فتقيمُ ابناً مُكملاً إلي الأبدِ أما رأسُ ما نقولُ فهو لنا رئيسُ كهنةٍ مثلَ هذا قد جلسَ عن يمينَ عرشِ العظمةِ في السمواتِ.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132356472"/>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86648A-8741-4454-882E-6BA8391C1B77}"/>
              </a:ext>
            </a:extLst>
          </p:cNvPr>
          <p:cNvSpPr txBox="1"/>
          <p:nvPr/>
        </p:nvSpPr>
        <p:spPr>
          <a:xfrm>
            <a:off x="0" y="4345206"/>
            <a:ext cx="9144000" cy="3170099"/>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خادماً للأقداسِ و المسكنِ الحقيقيَّ الذي نصَبَهُ الربُ لا إنسانٌ. لأنَّ كلَّ رئيسَ كهنةٍ يُقامُ لكي يُقدمُ قرابينَ و ذبائحَ فمِنْ ثمَّ يجب أن يكونَ لهذا أيضاً شئٌ يُقدمُهُ. فإنهُ لو كانَ على الأرضِ لما كان كاهناً إذ يوجدُ الكهنة الذين</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629710803"/>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2529DE-9957-4AB8-A24B-95FAB58BA8C2}"/>
              </a:ext>
            </a:extLst>
          </p:cNvPr>
          <p:cNvSpPr txBox="1"/>
          <p:nvPr/>
        </p:nvSpPr>
        <p:spPr>
          <a:xfrm>
            <a:off x="0" y="4345206"/>
            <a:ext cx="9144000" cy="3170099"/>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يُقدمون قرابينَ حسبَ الناموسِ. الذينَ يخدمونَ شبهِ السموياتِ وظِلَها كما أوحى إلى موسى و هو مُزمعٌ أن يُكمِّلَ المسكنَ لأنهُ قالَ انظرْ أن تصنعَ كلَّ شيءٍ حسبَ المثالِ الذي أظهرهُ لكَ على الجبلِ.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الآنَّ فقد حصلَ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60366002"/>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605CF1-D0AA-469E-B98F-E1D31C187998}"/>
              </a:ext>
            </a:extLst>
          </p:cNvPr>
          <p:cNvSpPr txBox="1"/>
          <p:nvPr/>
        </p:nvSpPr>
        <p:spPr>
          <a:xfrm>
            <a:off x="0" y="4345206"/>
            <a:ext cx="9144000" cy="2554545"/>
          </a:xfrm>
          <a:prstGeom prst="rect">
            <a:avLst/>
          </a:prstGeom>
          <a:noFill/>
        </p:spPr>
        <p:txBody>
          <a:bodyPr vert="horz" rtlCol="0">
            <a:spAutoFit/>
          </a:bodyPr>
          <a:lstStyle/>
          <a:p>
            <a:pPr algn="justLow"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على خدمةٍ أفضلَ بمقدارِ ما هو وسيطـٌ أيضاً لعهدٍ أفضلَ الذي تقررَ بناموسٍ بمواعيدَ أفضلَ. فإنهُ لو كان ذلكَ الأول بلا لومٍ ُطلِبَ مَوضعٌ للثاني. لأنهُ يقولُ لهم لائماً هوذا أيامٌ تأتي يقولُ الربُ حينَ اُكَمِّل مع بيتِ إسرائيلَ و</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429084361"/>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79493F-6E93-4BA8-BCD6-6C9F541A02D3}"/>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مع بيتِ يهوذا عهداً جديداً. لا كالعهدِ الذي قطعتهُ مع آبائهم يومَ أمْسَكْتُ بيدِهِمْ لأخرجَهُمْ من أرضِ مَصرَ لأنهم لم يَثبُتوا في عهدي وأنا أهملتهم يقولُ الربُ. لأنَّ هذا هو العهدُ الذي أعاهدُ بهِ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بيتَ إسرائيل بعدَ تلكَ الأيامِ يقولُ</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654666236"/>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D28A2D-824E-4090-ADCC-1A10C233A67C}"/>
              </a:ext>
            </a:extLst>
          </p:cNvPr>
          <p:cNvSpPr txBox="1"/>
          <p:nvPr/>
        </p:nvSpPr>
        <p:spPr>
          <a:xfrm>
            <a:off x="0" y="4358653"/>
            <a:ext cx="9144000" cy="3170099"/>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الربُ أجعلُ نواميسي في أذهانِهم و أكتبَها علي قلوبـِهم و أنا أكونُ لهم إلهاً و هم يكونون لي شعباً. و لا يُعلِمُ كلُ واحدٍ أينَ مَدينتُهُ و لا كلُ واحدٍ أخاهُ قائلاً اعرف الربَّ لأن الجميعَ سيعرفونني من صَغيرهم إلى كبيرهم.</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09199518"/>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F213C9-60CB-4F07-8B97-3C20B345E288}"/>
              </a:ext>
            </a:extLst>
          </p:cNvPr>
          <p:cNvSpPr txBox="1"/>
          <p:nvPr/>
        </p:nvSpPr>
        <p:spPr>
          <a:xfrm>
            <a:off x="0" y="4345206"/>
            <a:ext cx="9144000" cy="3046988"/>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لأني سأغفرُ لهم ذنوبَهم و لن اذكرَ خطاياهم من بعدُ. فبقولِهِ جديداً جعلَ الأولَ عتيقاً. وأما ما عتِقَ و شاخَ فهو قريبٌ من الفناءِ . </a:t>
            </a:r>
          </a:p>
          <a:p>
            <a:pPr marL="0" marR="0" lvl="0" indent="0" algn="justLow" defTabSz="457200" rtl="1" eaLnBrk="1" fontAlgn="auto" latinLnBrk="0" hangingPunct="1">
              <a:lnSpc>
                <a:spcPct val="100000"/>
              </a:lnSpc>
              <a:spcBef>
                <a:spcPts val="0"/>
              </a:spcBef>
              <a:spcAft>
                <a:spcPts val="0"/>
              </a:spcAft>
              <a:buClrTx/>
              <a:buSzTx/>
              <a:buFontTx/>
              <a:buNone/>
              <a:tabLst/>
              <a:defRPr/>
            </a:pPr>
            <a:endParaRPr kumimoji="0" lang="en-GB"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061947103"/>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itle 1"/>
          <p:cNvSpPr txBox="1">
            <a:spLocks/>
          </p:cNvSpPr>
          <p:nvPr/>
        </p:nvSpPr>
        <p:spPr bwMode="auto">
          <a:xfrm>
            <a:off x="0" y="3766982"/>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الثالثة لمعلمنا يوحنا الحبيب ( 1 : 1 – 15 )</a:t>
            </a:r>
          </a:p>
        </p:txBody>
      </p:sp>
      <p:sp>
        <p:nvSpPr>
          <p:cNvPr id="110595" name="Content Placeholder 3"/>
          <p:cNvSpPr txBox="1">
            <a:spLocks/>
          </p:cNvSpPr>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الشيخِ إلى غايوس الحبيبِ الذي أنا اُحبُهُ بالحقِّ. أيها الحبيبُ في كلِّ شيءٍ أرومُ أنْ تكونَ مُوَفقاً و مُعافى كما أنَّ طرقَ نفسِكَ مُستقيمة. لأني فرحتُ جداً إذ حضرَ الاخوة و شهدوا ببركَ كما أنكَ تسلكُ بالحقِّ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2727F9-240E-4E71-AB27-ED2856F7DAFF}"/>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ليسَ لي نعمة ٌ أعظمَ من هذا أن أسمعَ عن أولادي أنهم يسلكونَ بالحقِّ . أيُها الحبيبُ أنتَ تفعلُ بالأمانةِ كلَّ ما تصنعهُ إلى الاخوةِ و على الخصوصِ إلى الغرباءِ. الذينَ شهِدوا بمَحبَتِكَ أمامَ الكنيسةِ و تُحسنُ صُنْعاً إذا شيَّعتُهم</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85793321"/>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E842F9-CE6B-4D43-AF11-630446DFC569}"/>
              </a:ext>
            </a:extLst>
          </p:cNvPr>
          <p:cNvSpPr txBox="1"/>
          <p:nvPr/>
        </p:nvSpPr>
        <p:spPr>
          <a:xfrm>
            <a:off x="0" y="4345206"/>
            <a:ext cx="9144000" cy="2492990"/>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كما يحقُ للهِ. لأنهم من أجلِ اسمِهِ خرجوا و هم لا يأخذونَ شيئاً من الأممِ. فنحنُ ينبغي لنا أن نَقبَلَ إلينا</a:t>
            </a:r>
            <a:r>
              <a:rPr kumimoji="0" lang="en-US"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أمثالَ هؤلاءِ لكي نكونَ عاملينَ معهم بالحقِّ. كتبتُ إلى الكنيسةِ و لكن ديوتريفس الذي يُحبُ أن يكون الأولَ بينهم لا يقبلنا .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3447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326BA3-EE6F-4425-808B-9F5AAC1DDBE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الصديق لوط خلصه من ظلمِهم و من تقبلِهم الردئ و سلوكهم النجس. لأنه بالنظر و السمع كان الصديق ساكناً بينهم و يوماً فيوماً كانوا يحزنون نفس الصديق بأعمال مخالفة للناموس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1539838"/>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D0B40C-01AA-4E9F-B074-CDE0372745DF}"/>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أجلِ ذلكَ إذا جئت فسأذكرُهُ بأعمالِهِ التي يَعملـُها حيثُ يُهذِ علينا بأقوالٍ خبيثةٍ. و إذ هوَ غيرَ مُكتفٍ بهذهِ لا يَقبل الاخوة و يمنعُ أيضاً الذي يريدونَ قبولهم و يطردُهم من الكنيسةِ. أيُها الحبيبُ لا تتمثل بالشرِ بل بالخيرِ.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72388856"/>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8A3035-A4E8-4A38-9462-A5743A145874}"/>
              </a:ext>
            </a:extLst>
          </p:cNvPr>
          <p:cNvSpPr txBox="1"/>
          <p:nvPr/>
        </p:nvSpPr>
        <p:spPr>
          <a:xfrm>
            <a:off x="0" y="4345206"/>
            <a:ext cx="9144000" cy="2554545"/>
          </a:xfrm>
          <a:prstGeom prst="rect">
            <a:avLst/>
          </a:prstGeom>
          <a:noFill/>
        </p:spPr>
        <p:txBody>
          <a:bodyPr vert="horz" rtlCol="0">
            <a:spAutoFit/>
          </a:bodyPr>
          <a:lstStyle/>
          <a:p>
            <a:pPr algn="justLow"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مَن يصنعُ الخيرَ</a:t>
            </a:r>
            <a:r>
              <a:rPr lang="ar-EG" sz="4000" b="1" dirty="0">
                <a:solidFill>
                  <a:srgbClr val="FFFFFF"/>
                </a:solidFill>
                <a:latin typeface="Times New Roman" panose="02020603050405020304" pitchFamily="18" charset="0"/>
                <a:cs typeface="+mj-cs"/>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هو من اللهِ و مَن يصنعُ الشرَ لم ير اللهَ. أما ديمتريوس فمشهودٌ لهُ مِنَ الجميع و مِنْ الحقِّ نفسِه و نحنُ أيضاً نشهدُ و أنت تعلمُ أنَّ شهادتنا هي حقٌ. و كانَ</a:t>
            </a:r>
            <a:r>
              <a:rPr lang="ar-EG" sz="4000" b="1" dirty="0">
                <a:solidFill>
                  <a:srgbClr val="FFFFFF"/>
                </a:solidFill>
                <a:latin typeface="Times New Roman" panose="02020603050405020304" pitchFamily="18" charset="0"/>
                <a:cs typeface="+mj-cs"/>
              </a:rPr>
              <a:t> لي كثيرٌ لأكتبَهُ لكَ لكنني لستُ أريدُ أنْ أكتبَ</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67301038"/>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69EB27-6491-4DF2-8F25-C46D252B8150}"/>
              </a:ext>
            </a:extLst>
          </p:cNvPr>
          <p:cNvSpPr txBox="1"/>
          <p:nvPr/>
        </p:nvSpPr>
        <p:spPr>
          <a:xfrm>
            <a:off x="0" y="4345206"/>
            <a:ext cx="9144000" cy="2262158"/>
          </a:xfrm>
          <a:prstGeom prst="rect">
            <a:avLst/>
          </a:prstGeom>
          <a:noFill/>
        </p:spPr>
        <p:txBody>
          <a:bodyPr vert="horz" rtlCol="0">
            <a:spAutoFit/>
          </a:bodyPr>
          <a:lstStyle/>
          <a:p>
            <a:pPr algn="justLow" rtl="1">
              <a:defRPr/>
            </a:pPr>
            <a:r>
              <a:rPr lang="ar-EG" sz="4700" b="1" dirty="0">
                <a:solidFill>
                  <a:srgbClr val="FFFFFF"/>
                </a:solidFill>
                <a:latin typeface="Times New Roman" panose="02020603050405020304" pitchFamily="18" charset="0"/>
                <a:cs typeface="+mj-cs"/>
              </a:rPr>
              <a:t>إليكَ بمدادٍ و قلمٍ. </a:t>
            </a:r>
            <a:r>
              <a:rPr kumimoji="0" lang="ar-EG" sz="4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لكنني أرجو أن أراكَ عن قريبٍ فنتكلمَ مع بَعضِنا فماً لفمٍ. السلامُ لكَ. يُسلمُ عليكَ الأحباءُ سَلـِّمْ على الأحباءِ بأسمائِهم.</a:t>
            </a:r>
            <a:endParaRPr kumimoji="0" lang="en-GB" sz="4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569276812"/>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( 15 : 36 – 16 : 1 – 5 )</a:t>
            </a:r>
          </a:p>
        </p:txBody>
      </p:sp>
      <p:sp>
        <p:nvSpPr>
          <p:cNvPr id="116739" name="Content Placeholder 3"/>
          <p:cNvSpPr txBox="1">
            <a:spLocks/>
          </p:cNvSpPr>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بعدِ أيام قالَ بولس لبرنابا لنرجعَ و نفتقدَ الاخوة في كلِّ مدينةٍ بَشرنا فيها بكلمةِ الربِّ و كيفَ حالهم. و كان برنابا يُريدُ أنْ يأخذ معهما يوحنا الذي يُدعي مَرقس. و أما بولسُ فكان يُريدُ أنَّ الذي فارقهما من بمفيلية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فكان</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291406-2F42-48EF-BAA2-307D6FA623EA}"/>
              </a:ext>
            </a:extLst>
          </p:cNvPr>
          <p:cNvSpPr txBox="1"/>
          <p:nvPr/>
        </p:nvSpPr>
        <p:spPr>
          <a:xfrm>
            <a:off x="0" y="4345206"/>
            <a:ext cx="9144000" cy="243143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يُريدُ أنَّ الذي فارقهما من بمفيلية و لمْ يأتِ معهما للعملِ لا يأخذانه معهما. فحصلَ بينهما مُغاضبة حتى فارقَ أحدهما الآخرَ و برنابا أخذ مرقسَ و أقلعَ إلى قبرصَ. أما بولس فاختار سيلا و خرجَ و قد اُستودعَ مِنَ الاخوةِ إلى نعمةِ اللهِ.</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731696587"/>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742F91-88DA-4C9B-8FEA-669DF1659EF2}"/>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فاجتاز في الشامِ و كيليكية يُثبِّتُ الكنائسَ. ثم وصلَ دربة و لسترة و إذا تلميذ كان هناك اسمُهُ تيموثاوس ابن امرأةٍ يهوديةٍ مؤمنةٍ و كانَ أبوهُ يونانياً و كانَ مشهوداً لهُ من الاخوةِ الذينَ في لسترة و أيقونية.</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657423296"/>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34093A-6A66-419C-83E3-F9FBD940E638}"/>
              </a:ext>
            </a:extLst>
          </p:cNvPr>
          <p:cNvSpPr txBox="1"/>
          <p:nvPr/>
        </p:nvSpPr>
        <p:spPr>
          <a:xfrm>
            <a:off x="0" y="4345206"/>
            <a:ext cx="9144000" cy="3170099"/>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فأرادَ بولس أن يُخرجَ هذا معهُ فأخذهُ و ختنهُ من أجلِ اليهودِ الذينَ كانوا في ذلكَ الموضعِ لأنَّ الجميعَ كانوا يعرفونَ أنَّ أباهُ كانَ يونانياً. و إذ كانا يطوفان في المدنِ كان يشترعان لهم ناموساً بأن يحفظوا الأوامرَ التي</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969394229"/>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306D73-4D9D-45E9-8F16-072663292898}"/>
              </a:ext>
            </a:extLst>
          </p:cNvPr>
          <p:cNvSpPr txBox="1"/>
          <p:nvPr/>
        </p:nvSpPr>
        <p:spPr>
          <a:xfrm>
            <a:off x="0" y="4272677"/>
            <a:ext cx="9144000" cy="2585323"/>
          </a:xfrm>
          <a:prstGeom prst="rect">
            <a:avLst/>
          </a:prstGeom>
          <a:noFill/>
        </p:spPr>
        <p:txBody>
          <a:bodyPr vert="horz" rtlCol="0">
            <a:spAutoFit/>
          </a:bodyPr>
          <a:lstStyle/>
          <a:p>
            <a:pPr algn="r" rtl="1">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قررها الرسلُ و القسوسُ الذين بأورشليمَ. فكانت الكنائس تتشددُ في الإيمانِ و تزدادُ في العددِ كلَّ يومٍ</a:t>
            </a:r>
            <a:r>
              <a:rPr lang="en-US" sz="5400" b="1" dirty="0">
                <a:solidFill>
                  <a:srgbClr val="FFFFFF"/>
                </a:solidFill>
                <a:latin typeface="Times New Roman" panose="02020603050405020304" pitchFamily="18" charset="0"/>
                <a:cs typeface="+mj-cs"/>
              </a:rPr>
              <a:t>.</a:t>
            </a: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420599777"/>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( 98 : 5 ، 6 )</a:t>
            </a:r>
          </a:p>
        </p:txBody>
      </p:sp>
      <p:sp>
        <p:nvSpPr>
          <p:cNvPr id="43013"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موسى و هارونُ في الكهنةِ. صموئيلُ في الذينَ يَدعون باسمِهِ. كانوا يَدعون الربَّ و هوَ كانَ يَستجيبُ لهمْ . بعامودِ الغمامِ كان يُكَلِمُهم .  </a:t>
            </a:r>
          </a:p>
        </p:txBody>
      </p:sp>
    </p:spTree>
  </p:cSld>
  <p:clrMapOvr>
    <a:masterClrMapping/>
  </p:clrMapOvr>
  <p:transition spd="slow"/>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0" y="3754282"/>
            <a:ext cx="9144000" cy="5909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3800" dirty="0"/>
              <a:t>الإنجيل من بشارة معلمنا يوحنا الحبيب ( 16 : 20 – 33 )</a:t>
            </a:r>
            <a:endParaRPr lang="en-US" sz="3800" dirty="0"/>
          </a:p>
        </p:txBody>
      </p:sp>
      <p:sp>
        <p:nvSpPr>
          <p:cNvPr id="4506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الحقَّ الحقَّ أقولُ لكم أنكم ستبكونَ و تنوحونَ و العالمُ يفرحُ. أنتم ستحزنونَ و لكنْ حُزنـَكم يتحولُ إلى فرحٍ. المرأةُ و هي تلدُ تحزنُ لأنَّ ساعتها قد جاءَت. و إذا وَلدتْ الابن لا تعودُ تتذكرُ الشدةَ لسببِ الفرحِ لأنها وَلدَت</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Title 1"/>
          <p:cNvSpPr txBox="1">
            <a:spLocks/>
          </p:cNvSpPr>
          <p:nvPr/>
        </p:nvSpPr>
        <p:spPr bwMode="auto">
          <a:xfrm>
            <a:off x="0" y="3724835"/>
            <a:ext cx="9144000" cy="62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أبائنا الرسل القديسين ( 21:15ـ29)</a:t>
            </a:r>
          </a:p>
        </p:txBody>
      </p:sp>
      <p:sp>
        <p:nvSpPr>
          <p:cNvPr id="101379" name="Content Placeholder 3"/>
          <p:cNvSpPr txBox="1">
            <a:spLocks/>
          </p:cNvSpPr>
          <p:nvPr/>
        </p:nvSpPr>
        <p:spPr bwMode="auto">
          <a:xfrm>
            <a:off x="0" y="448244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 موسى مُنذ الأجيال الأولى كانَ لهُ مَن يكرزُ بهِ في كلِّ مَدينةٍ في المجامعِ إذ يَقرأونهُ في كلِّ سبتٍ. حينئذٍ رأى الرسلُ و</a:t>
            </a:r>
            <a:r>
              <a:rPr kumimoji="0" 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القسوسُ و كلُ الكنيسةِ أنْ يختاروا رجالاً مِنهم ليُرسلوهم إلى إنطاكية مع بولس و برناباس يهوذا الذي يُدعى برساباس</a:t>
            </a:r>
          </a:p>
        </p:txBody>
      </p:sp>
    </p:spTree>
  </p:cSld>
  <p:clrMapOvr>
    <a:masterClrMapping/>
  </p:clrMapOvr>
  <p:transition spd="slow"/>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2AA059-F9F6-49B8-8EFF-0FB56A2D62B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إنساناً في العالمِ. فأنتم كذلكَ الآنَ ستتكبدونَ حُزناً ولكني سأراكمْ أيضاً فتفرحونَ و لا يَنزعُ أحدٌ فرحَكُم منكم. و في ذلكَ اليومِ لا تسألونني شيئاً. الحقَّ الحقَّ أقولُ لكمْ إنَّ كلَّ ما تطلبونهُ مِنَ الآبِ باسمي أعطيكُم إياه.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0664187"/>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387311-9565-4A56-85F4-5E7B6B35DA4C}"/>
              </a:ext>
            </a:extLst>
          </p:cNvPr>
          <p:cNvSpPr txBox="1"/>
          <p:nvPr/>
        </p:nvSpPr>
        <p:spPr>
          <a:xfrm>
            <a:off x="0" y="4345206"/>
            <a:ext cx="9144000" cy="3170099"/>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إلى الآن لم تطلبوا شيئاً باسمي اطلبوا فتأخذوا ليكونَ فرحكم كاملاً . قد كلمتكم بهذا بأمثالٍ و لكن تأتي ساعة حينَ لا أكُلمكم أيضاً بأمثالٍ بل أخبركم عن الآبِ علانية. في ذلكَ اليومِ تطلبونَ باسمي و لستُ أقولُ لكم إني أنا</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368825763"/>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24352E-D298-46B7-8568-3EC6E65BE319}"/>
              </a:ext>
            </a:extLst>
          </p:cNvPr>
          <p:cNvSpPr txBox="1"/>
          <p:nvPr/>
        </p:nvSpPr>
        <p:spPr>
          <a:xfrm>
            <a:off x="0" y="4345206"/>
            <a:ext cx="9144000" cy="3170099"/>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أسالُ الآبَ من أجلِكم. لأنَّ الآبَ نفسَهُ يُحبُكم لأنكم قد أحببتموني و آمنتمْ آني من عندِ الآبِ خرَجتُ. خرَجتُ من عندِ الآبِ و قد آتيتُ إلى العالمِ وأيضاً أتركُ العالمَ و أذهبُ إلى الآبِ.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قالَ لهُ تلاميذه هوذا الآن تتكلمُ علانية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930662096"/>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A369F5-234B-4004-92F8-BF2661AEC2DE}"/>
              </a:ext>
            </a:extLst>
          </p:cNvPr>
          <p:cNvSpPr txBox="1"/>
          <p:nvPr/>
        </p:nvSpPr>
        <p:spPr>
          <a:xfrm>
            <a:off x="0" y="4345206"/>
            <a:ext cx="9144000" cy="3170099"/>
          </a:xfrm>
          <a:prstGeom prst="rect">
            <a:avLst/>
          </a:prstGeom>
          <a:noFill/>
        </p:spPr>
        <p:txBody>
          <a:bodyPr vert="horz" wrap="square" rtlCol="0">
            <a:spAutoFit/>
          </a:bodyPr>
          <a:lstStyle/>
          <a:p>
            <a:pPr algn="justLow" rtl="1">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لستَ تقولُ مثلاً</a:t>
            </a:r>
            <a: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واحداً. الآن نعلمُ أنكَ عالمٌ بكلِّ شيءٍ و لستَ تحتاجُ أنْ يسألكَ أحدٌ لهذا نؤمنُ أنكَ من اللهِ خرجتَ. أجابهم يسوعَ الآن تؤمنون. هوذا تأتي ساعة ٌ وقد أتتْ الآن تتفرقونَ فيها كلُ واحدٍ إلى خاصتِهِ و</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435655519"/>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B2422D-BA46-4021-82DD-36061D3409C8}"/>
              </a:ext>
            </a:extLst>
          </p:cNvPr>
          <p:cNvSpPr txBox="1"/>
          <p:nvPr/>
        </p:nvSpPr>
        <p:spPr>
          <a:xfrm>
            <a:off x="0" y="4506570"/>
            <a:ext cx="9144000" cy="2677656"/>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تتركوني وَحدي و أنا لستُ وَحدي لأنَّ الآبَ كائنٌ مَعي. قد كلمتُكم بهذا ليكونَ لكُم فيَّ سلامٌ. في العالمِ سيكونُ لكم ضيقٌ و لكن ثقوا أنا قد غلبتُ العالمَ.</a:t>
            </a:r>
            <a:br>
              <a:rPr kumimoji="0" lang="en-US"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555245337"/>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684655"/>
      </p:ext>
    </p:extLst>
  </p:cSld>
  <p:clrMapOvr>
    <a:masterClrMapping/>
  </p:clrMapOvr>
  <p:transition advClick="0" advTm="0"/>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29 هاتور</a:t>
            </a:r>
            <a:endParaRPr lang="en-US"/>
          </a:p>
        </p:txBody>
      </p:sp>
      <p:sp>
        <p:nvSpPr>
          <p:cNvPr id="31747"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(4 : 14 – 5 : 14)</a:t>
            </a:r>
          </a:p>
        </p:txBody>
      </p:sp>
      <p:sp>
        <p:nvSpPr>
          <p:cNvPr id="31748"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فإذ لنا رئيسُ أحبارٍ عظيمٍ قد اجتاز السمواتِ يسوعُ ابنُ اللهِ فلنتمسكْ بالإقرار. لأنَّ ليسَ لنا رئيسُ كهنةٍ لا يستطيعُ أن يتألمَ مع ضعفاتنا بل هو مُجرَّب في كلِّ شيءٍ مثلنا بلا خطيةٍ. </a:t>
            </a: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فلندخلْ إذاً بإقرارٍ إلى كرسيِّ النعمةِ لكي نأخذ رحمة و نجدُ نعمة عوناً في حينِهِ. لأنَّ كلَّ رئيسَ كهنةٍ مأخوذ من الناس يُقامُ لأجل الناس عند اللهِ لكي يُقدِّم قرابين و ذبائحَ عن الخطايا.</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transition spd="slow"/>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FEECE9-83EB-4D74-9AAB-E5D4DE407DBF}"/>
              </a:ext>
            </a:extLst>
          </p:cNvPr>
          <p:cNvSpPr txBox="1"/>
          <p:nvPr/>
        </p:nvSpPr>
        <p:spPr>
          <a:xfrm>
            <a:off x="-94130" y="4493123"/>
            <a:ext cx="9291918" cy="2323713"/>
          </a:xfrm>
          <a:prstGeom prst="rect">
            <a:avLst/>
          </a:prstGeom>
          <a:noFill/>
        </p:spPr>
        <p:txBody>
          <a:bodyPr vert="horz" wrap="square" rtlCol="0">
            <a:spAutoFit/>
          </a:bodyPr>
          <a:lstStyle/>
          <a:p>
            <a:pPr algn="r" rtl="1">
              <a:defRPr/>
            </a:pP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قادراً أن يتألمَ بمقدارٍ مع الجهَّال والضالين إذ هو أيضاً مُحاطـٌ بالضعفِ و لهذا يَلتزمُ أنه كما يُقدِّمُ عن خطايا الشعبِ هكذا يُقدمُ عن خطايا نفسِهِ. و لا يأخذ أحدٌ الكرامة بنفسِهِ و لكن اللهَ يدعوه كما هرونَ أيضاً. كذلك المسيحُ أيضاً لم يُمجدْ نفسهُ وحدَهُ ليصيرَ رئيسَ كهنةٍ بل الذي قال له أنت أبني أنا اليومَ وَلدتكَ. كما يقول أيضاً في موضع آخرَ أنت الكاهنُ إلى الأبدِ علي طقس ملكي صادقَ.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26740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14DAE7-088C-422C-B1E7-7A0D66B0F9D4}"/>
              </a:ext>
            </a:extLst>
          </p:cNvPr>
          <p:cNvSpPr txBox="1"/>
          <p:nvPr/>
        </p:nvSpPr>
        <p:spPr>
          <a:xfrm>
            <a:off x="0" y="4345206"/>
            <a:ext cx="9144000" cy="2477601"/>
          </a:xfrm>
          <a:prstGeom prst="rect">
            <a:avLst/>
          </a:prstGeom>
          <a:noFill/>
        </p:spPr>
        <p:txBody>
          <a:bodyPr vert="horz" wrap="square" rtlCol="0">
            <a:spAutoFit/>
          </a:bodyPr>
          <a:lstStyle/>
          <a:p>
            <a:pPr algn="r" rtl="1">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في أيام جسدِهِ قدَّمَ بصراخٍ شديدٍ ودموعٍ طلباتٍ و تضرعاتٍ للقادر أن يُخلصهُ من الموتِ و سُمِعَ له من أجل التقوى. مع كونِهِ ابناً تعَلمَ الطاعة مما تألَّم به. و إذ كملَ صار لجميع الذين يُطيعونهُ سببَ خلاص أبدي. مدعواً مِنْ اللهِ رئيس كهنةٍ إلى الأبدِ على طقس ملكي صادقَ هذا الذي من أجلِهِ الكلامُ كثيرُ عندنا و عسيرُ التفسير إذ قد صرتم ضُعفاءَ في مسامِعِكُم.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2775167"/>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EFC867-5802-480D-A49D-65836B9C9C1E}"/>
              </a:ext>
            </a:extLst>
          </p:cNvPr>
          <p:cNvSpPr txBox="1"/>
          <p:nvPr/>
        </p:nvSpPr>
        <p:spPr>
          <a:xfrm>
            <a:off x="-161365" y="4345206"/>
            <a:ext cx="9305365" cy="2554545"/>
          </a:xfrm>
          <a:prstGeom prst="rect">
            <a:avLst/>
          </a:prstGeom>
          <a:noFill/>
        </p:spPr>
        <p:txBody>
          <a:bodyPr vert="horz" wrap="square"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لأنكم إذ كان يَنبغي لكم أن تكونوا مُعلمينَ لسببِ طول الزمان تحتاجون أن يُعلمَكُمْ أحدٌ ما هي أركانُ بداءةِ أقوال اللهِ و صرتم مُحتاجين إلى اللبن لا إلى طعامٍ قوي لأنَّ كلَّ مَنْ يَرضعُ اللبنَ هو عديمُ الخبرةِ في كلام البرِّ لأنهُ طفلٌ . و أما الطعامُ القويُ فللبالغينَ الذين بسببِ التمرُن قد صارت لهم الحواسُ ليبحثوا بها على التمييز بين الخير والشر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4221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CB65B8-72F2-4A75-8BC1-D39871DB48EC}"/>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سيلاس رَجلين مُتقدمينَ في الاخوةِ. و كتبوا بأيديهم هكذا الرسلُ و القسوسُ و الاخوةُ يَهدون سلاماً إلى الاخوةِ الذينَ من الأممِ في إنطاكية و سوريا و كيليكية. إذ قد سمِعنا أنَّ قوماً مِنكم قد خرجوا فأقلقوكم إذ يَميلونَ أنفسَكم بأقوالٍ التي لم نقولها.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049254444"/>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txBox="1">
            <a:spLocks/>
          </p:cNvSpPr>
          <p:nvPr/>
        </p:nvSpPr>
        <p:spPr bwMode="auto">
          <a:xfrm>
            <a:off x="0" y="3724835"/>
            <a:ext cx="9144000" cy="62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( 1 : 1 – 9 )</a:t>
            </a:r>
          </a:p>
        </p:txBody>
      </p:sp>
      <p:sp>
        <p:nvSpPr>
          <p:cNvPr id="3686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بطرسُ رسولُ يسوعَ المسيح للمختارين المُتغربينَ في شتاتِ بنتسَ و غلاطية و كبادوكية و آسيا وبيثينية . بمُقتضى علمِ اللهِ الآبِ السابق في تقديس الروح للطاعةِ و رشِّ دم يسوعَ المسيح . لتكثرْ لكم النعمة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و السلامُ . مُباركٌ اللهُ أبو ربِّنا يسوعَ المسيح الذي بكثرةِ رحمتِهِ وَلدَنا ثانياً لرجاءٍ حي بقيامةِ يسوعَ المسيح من الأمواتِ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9D4D14-CB40-4690-BAA4-119572EAF37A}"/>
              </a:ext>
            </a:extLst>
          </p:cNvPr>
          <p:cNvSpPr txBox="1"/>
          <p:nvPr/>
        </p:nvSpPr>
        <p:spPr>
          <a:xfrm>
            <a:off x="0" y="4345206"/>
            <a:ext cx="9144000" cy="2431435"/>
          </a:xfrm>
          <a:prstGeom prst="rect">
            <a:avLst/>
          </a:prstGeom>
          <a:noFill/>
        </p:spPr>
        <p:txBody>
          <a:bodyPr vert="horz" rtlCol="0">
            <a:spAutoFit/>
          </a:bodyPr>
          <a:lstStyle/>
          <a:p>
            <a:pPr algn="r" rtl="1">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للميراثِ الذي لا يَبلى و لا يَتدنس و لا يَضمحلُ محفوظاً لكم في السمواتِ أيها المحروسين بقوةِ اللهِ بالإيمان للخلاصِ المستعدِّ أن يُعلَنَ في الزمنِ الأخير . الذي به تبتهجون الآن يسيراً و إن كان يجبُ أن تتألموا بتجاربَ متنوعةٍ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6572488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BFFC88-DB68-4884-8363-B0171981AAC7}"/>
              </a:ext>
            </a:extLst>
          </p:cNvPr>
          <p:cNvSpPr txBox="1"/>
          <p:nvPr/>
        </p:nvSpPr>
        <p:spPr>
          <a:xfrm>
            <a:off x="-134471" y="4345206"/>
            <a:ext cx="9278471" cy="2062103"/>
          </a:xfrm>
          <a:prstGeom prst="rect">
            <a:avLst/>
          </a:prstGeom>
          <a:noFill/>
        </p:spPr>
        <p:txBody>
          <a:bodyPr vert="horz" wrap="square"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تكونَ صفوة إيمانكُم كريمة أفضلَ مِنْ الذهبِ الفاني المُجَرَّبِ بالنار لتوجَدوا بفخرٍ و مجدٍ و كرامةٍ عندَ استعلان يسوعَ المسيح . ذلك الذي و إن لم تعرفوه تُحبونهُ . هذا الذي الآن لم تروه و أمنتم به فتهللوا بفرحٍ لا يُنطقُ به ومُمَجدٌ و تأخذوا كمالَ إيمانكم و خلاص أنفسكُم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27183624"/>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3724835"/>
            <a:ext cx="9144000" cy="62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(12 : 1 – 24)</a:t>
            </a:r>
          </a:p>
        </p:txBody>
      </p:sp>
      <p:sp>
        <p:nvSpPr>
          <p:cNvPr id="440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تلكَ الوقتِ رفعَ هيرودسُ يدَهُ على قومٍ من الكنيسةِ ليُسيءَ إليهم فقتلَ يعقوبَ أخا يوحنا بالسيفِ . فلما رأى أن الأمرَ يُرضي اليهودَ عادَ ليقبضَ علي بطرسَ أيضاً و كانت أيامُ الفطير و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هذا لما قبضَ عليه وَضعَهُ في السجن و أسلمَهُ لأربعةِ نوَبٍ مِنَ الجندِ ليَحفظوه ظاناً بأنْ يُقدمهُ إلى الشعبِ بعدَ الفصح . فكانَ بطرسُ محروساً في السجن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3D9794-CA01-4058-B276-D270C2D9A5B9}"/>
              </a:ext>
            </a:extLst>
          </p:cNvPr>
          <p:cNvSpPr txBox="1"/>
          <p:nvPr/>
        </p:nvSpPr>
        <p:spPr>
          <a:xfrm>
            <a:off x="-134472" y="4372100"/>
            <a:ext cx="9332259" cy="2400657"/>
          </a:xfrm>
          <a:prstGeom prst="rect">
            <a:avLst/>
          </a:prstGeom>
          <a:noFill/>
        </p:spPr>
        <p:txBody>
          <a:bodyPr vert="horz" wrap="square" rtlCol="0">
            <a:spAutoFit/>
          </a:bodyPr>
          <a:lstStyle/>
          <a:p>
            <a:pPr algn="r" rtl="1">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كانت الكنائسُ تصلي إلى اللهِ من أجلِهِ بلجاجةٍ. ولما عَزمَ هيرودسُ أن يُقدمهُ في تلكَ الليلةِ كان بطرسُ نائماً بينَ عسكرين مربوطاً بسلسلتين. وكان يوجد حُرَّاسٌ على الأبوابِ يحرسون السجنَ. و إذا ملاكُ الربِّ أقبلَ و نورٌ أضاءَ في البيتِ. فلَكَنَ جَنبَ بطرسَ و أقامَهُ و قالَ لهُ قمْ عَاجلاً. فسَقطتْ السلسلتانِ من يديه و قالَ له الملاكُ تمنطقْ والبس نعليكَ ففعلَ كذلك.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9180257"/>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79771E-43B6-4FD2-BB53-D22072D7EF10}"/>
              </a:ext>
            </a:extLst>
          </p:cNvPr>
          <p:cNvSpPr txBox="1"/>
          <p:nvPr/>
        </p:nvSpPr>
        <p:spPr>
          <a:xfrm>
            <a:off x="0" y="4345206"/>
            <a:ext cx="9144000" cy="2323713"/>
          </a:xfrm>
          <a:prstGeom prst="rect">
            <a:avLst/>
          </a:prstGeom>
          <a:noFill/>
        </p:spPr>
        <p:txBody>
          <a:bodyPr vert="horz" wrap="square" rtlCol="0">
            <a:spAutoFit/>
          </a:bodyPr>
          <a:lstStyle/>
          <a:p>
            <a:pPr algn="r" rtl="1">
              <a:defRPr/>
            </a:pP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 إلتفَّ برداءِكَ و اتبَعني فخرجَ و تبعَهُ و لم يكن يَعلم أنَّ الذي كان جرى بواسطةِ الملاكِ هو حقٌ بل كان يظنُ بأنْ ما رآهُ هو رؤيا. فلما جازا المحرسَ الأولَ و الثاني و أتيا إلى بابِ الحديدِ الذي يُخرجُ إلى المدينةِ فانفتحَ لهما من ذاتِهِ فلما خرجا و جازا زقاقاً واحداً فللوقتِ ذهبَ عنه الملاكُ. فلما رجعَ بطرسُ إلى نفسِهِ قالَ الآن عَلِمتُ حقاً أن الربَ قد أرسلَ ملاكَهُ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9812538"/>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AE2901-B5F2-479A-BE8E-CC2118D616CA}"/>
              </a:ext>
            </a:extLst>
          </p:cNvPr>
          <p:cNvSpPr txBox="1"/>
          <p:nvPr/>
        </p:nvSpPr>
        <p:spPr>
          <a:xfrm>
            <a:off x="-134471" y="4372099"/>
            <a:ext cx="9359153"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نجَّاني من يدِ هيرودسَ و مِنْ كلِّ انتظار شعبِ اليهودِ. فلما رأى أقبلَ إلى منزل مريمَ أم يوحنا الذي يُدعى مرقسَ. الموضعَ الذي كان فيه يجتمعُ الجمعُ ليصلي. فلما قرعَ بطرسُ بابَ الدهليز خرجتْ جارية اسمُها رودا لتُجاوبَهُ. فلما عَرفتْ صوتَ بطرسَ لم تفتح غلقة البابِ مِنْ الفرح بل رَكَضَتْ إلى داخل و أخبرتْ أنَّ بطرسَ واقفٌ على البابِ فقالوا لها أنتِ تهذين.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7656162"/>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D23256-8DFA-4DA1-85A1-DA2FC5DB9AAE}"/>
              </a:ext>
            </a:extLst>
          </p:cNvPr>
          <p:cNvSpPr txBox="1"/>
          <p:nvPr/>
        </p:nvSpPr>
        <p:spPr>
          <a:xfrm>
            <a:off x="0" y="4345206"/>
            <a:ext cx="9144000" cy="2554545"/>
          </a:xfrm>
          <a:prstGeom prst="rect">
            <a:avLst/>
          </a:prstGeom>
          <a:noFill/>
        </p:spPr>
        <p:txBody>
          <a:bodyPr vert="horz" wrap="square" rtlCol="0">
            <a:spAutoFit/>
          </a:bodyPr>
          <a:lstStyle/>
          <a:p>
            <a:pPr algn="r" rtl="1">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هي فكانتْ تؤكدُ أنَّ هكذا هو الحاصلُ. فقالوا لها أنه ملاكُهُ. و أما بطرسُ فلبثَ يَقرع. فلما فتحوا و رأوه اندهشوا. فأشارَ إليهم بيدِهِ قائلاً: اسكتوا و حَدَّثهم كيف أخرجَهُ الربُ مِنْ السجن. و قال لهم اخبروا يعقوبَ و الاخوة بهذا. ثم خرجَ و ذهبَ إلى موضعٍ آخرَ. فلما صارَ النهارُ حَصَلَ اضطرابٌ ليس بقليلٍ بينَ العسكر ترى ماذا جرى لبطرسَ.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12985678"/>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6A4FBD-DA6E-4BE7-871B-FEA8F0AE81B7}"/>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هيرودسُ فلما بحثَ عليه و لم يَجدهُ عَذبَ الحراسَ و أمرَ أن  يُقتلوا . ثم خرجَ من اليهوديةِ إلى قيصريةِ و أقامَ هناك . و كانَ هيرودسُ ساخطاً على الصوريين و الصيداويين فحضروا إليهِ بنفسٍ واحدةٍ و استعطفوا بلاستُسَ الناظرَ على مضجع الملكِ و صاروا يَلتمسون المُصالحة لأنَّ كورتهُم كانت تقتاتُ من مملكتِهِ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83644070"/>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54A4AC-E4CB-432C-95D4-C0BF1ABD9C3E}"/>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ففي يومٍ معينٍ لبسَ هيرودسُ الحُلة الملوكية وجلسَ على كُرسي الملكِ و جعلَ يُخاطبهم . فصرخَ الشعبُ قائلاً هذا صوتُ إلهٍ لا صوتَ إنسانٍ . ففي الحال ضرَبَهُ ملاكُ الربِّ لأنهُ لم يُعطِ المجدَ للهِ فدوَّد و ماتَ . و أما كلمة اللهِ فكانت تنمو و تزيدُ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67124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967250-633C-483A-ADCD-521B9A0A441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فقد رأينا واجتمعنا برأي واحدٍ و اخترنا رَجلينَ و أرسلناهما إليكم مع حبيبنا برناباس و بولس . أناسٌ قد بَذلوا أنفسَهم عن اسمِ ربِّنا يسوعَ المسيحِ . فأرسلنا معهما يهوذا و سيلاس . و هما أيضاً يُخبرانكما بهذا القولِ . لأنَّ الروحَ القدسَ قد ارتضى</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165612580"/>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3F2C-C6F2-44EF-BC56-AE9D3EF1B8F4}"/>
              </a:ext>
            </a:extLst>
          </p:cNvPr>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( 109 : 5 ، 6 ، 8 )</a:t>
            </a:r>
          </a:p>
        </p:txBody>
      </p:sp>
      <p:sp>
        <p:nvSpPr>
          <p:cNvPr id="3" name="Content Placeholder 3">
            <a:extLst>
              <a:ext uri="{FF2B5EF4-FFF2-40B4-BE49-F238E27FC236}">
                <a16:creationId xmlns:a16="http://schemas.microsoft.com/office/drawing/2014/main" id="{B58634AD-1D1C-4FB2-8FAB-F2AAFB238BBC}"/>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اقسم الربُ و لم يَندَمْ . أنكَ أنت هو الكاهنُ إلى الأبدِ علي طقس ملشيصادقَ ، الربُ من عن يَمينكَ . لذلك يَرفعُ رأساً .  </a:t>
            </a:r>
          </a:p>
        </p:txBody>
      </p:sp>
    </p:spTree>
    <p:extLst>
      <p:ext uri="{BB962C8B-B14F-4D97-AF65-F5344CB8AC3E}">
        <p14:creationId xmlns:p14="http://schemas.microsoft.com/office/powerpoint/2010/main" val="859408358"/>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E73C-8DA8-4950-9D5B-C530C5A809AA}"/>
              </a:ext>
            </a:extLst>
          </p:cNvPr>
          <p:cNvSpPr>
            <a:spLocks noGrp="1"/>
          </p:cNvSpPr>
          <p:nvPr/>
        </p:nvSpPr>
        <p:spPr bwMode="auto">
          <a:xfrm>
            <a:off x="-94129" y="3699747"/>
            <a:ext cx="9251576" cy="6454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متي البشير ( 16 : 13 – 19 )</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3" name="Content Placeholder 3">
            <a:extLst>
              <a:ext uri="{FF2B5EF4-FFF2-40B4-BE49-F238E27FC236}">
                <a16:creationId xmlns:a16="http://schemas.microsoft.com/office/drawing/2014/main" id="{6378F0A1-29D5-41A3-8135-FED3928113B4}"/>
              </a:ext>
            </a:extLst>
          </p:cNvPr>
          <p:cNvSpPr txBox="1">
            <a:spLocks/>
          </p:cNvSpPr>
          <p:nvPr/>
        </p:nvSpPr>
        <p:spPr bwMode="auto">
          <a:xfrm>
            <a:off x="-107576" y="4345206"/>
            <a:ext cx="92515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جاءَ يسوعُ إلى نواحي قيصريةِ فيلبسَ سألَ تلاميذهُ قائلاً ماذا يقولُ الناسُ في ابن البشرَ مَن هو. فهُم قالوا: قومٌ قالوا يوحنا المعمدان. و قالَ آخرون إيليا. و قالَ آخرون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rPr>
              <a:t>أرميا أو واحدٌ مِنْ الأنبياءِ. قالَ لهم و أنتم مَنْ تقولون إني أنا. فأجابَ سمعانُ بطرسُ و قالَ أنتَ هو المسيحُ ابن اللهِ الحي.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78952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848868-AD0D-44DC-A4AC-B7A9B0FCE2BB}"/>
              </a:ext>
            </a:extLst>
          </p:cNvPr>
          <p:cNvSpPr txBox="1"/>
          <p:nvPr/>
        </p:nvSpPr>
        <p:spPr>
          <a:xfrm>
            <a:off x="0" y="4345206"/>
            <a:ext cx="9144000" cy="2477601"/>
          </a:xfrm>
          <a:prstGeom prst="rect">
            <a:avLst/>
          </a:prstGeom>
          <a:noFill/>
        </p:spPr>
        <p:txBody>
          <a:bodyPr vert="horz" rtlCol="0">
            <a:spAutoFit/>
          </a:bodyPr>
          <a:lstStyle/>
          <a:p>
            <a:pPr algn="r" rtl="1">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فأجاب يسوعُ و قالَ له طوباكَ يا سمعانُ ابن يونا إن لحماً و دماً لم يُعلن لك هذا لكن أبى الذي في السموات.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أنا أقولُ لك أيضاً أنت بطرسُ و على هذه الصخرةِ أبني بَيعتي و أبوابُ الجحيم لن تقوى عليها. و أعطيكَ مفاتيحَ ملكوتِ السمواتِ و ما تربطهُ على الأرض يكونُ مربوطاً في السموات. و ما تحلهُ على الأرض يكون محلولاً في السمواتِ.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79376605"/>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216898"/>
      </p:ext>
    </p:extLst>
  </p:cSld>
  <p:clrMapOvr>
    <a:masterClrMapping/>
  </p:clrMapOvr>
  <p:transition advClick="0" advTm="0"/>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Autofit/>
          </a:bodyPr>
          <a:lstStyle/>
          <a:p>
            <a:pPr algn="ctr" rtl="1"/>
            <a:r>
              <a:rPr lang="ar-EG" b="1" u="sng" dirty="0">
                <a:solidFill>
                  <a:srgbClr val="FFC000"/>
                </a:solidFill>
              </a:rPr>
              <a:t>30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79345016"/>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859015"/>
      </p:ext>
    </p:extLst>
  </p:cSld>
  <p:clrMapOvr>
    <a:masterClrMapping/>
  </p:clrMapOvr>
  <p:transition advClick="0" advTm="0"/>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66713867"/>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830643"/>
      </p:ext>
    </p:extLst>
  </p:cSld>
  <p:clrMapOvr>
    <a:masterClrMapping/>
  </p:clrMapOvr>
  <p:transition advClick="0" advTm="0"/>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9" cy="806824"/>
          </a:xfrm>
        </p:spPr>
        <p:txBody>
          <a:bodyPr/>
          <a:lstStyle/>
          <a:p>
            <a:pPr algn="ctr" rtl="1"/>
            <a:r>
              <a:rPr lang="ar-EG" sz="4800" b="1" u="sng" dirty="0">
                <a:solidFill>
                  <a:srgbClr val="FFC000"/>
                </a:solidFill>
              </a:rPr>
              <a:t>2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790387089"/>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521542"/>
      </p:ext>
    </p:extLst>
  </p:cSld>
  <p:clrMapOvr>
    <a:masterClrMapping/>
  </p:clrMapOvr>
  <p:transition advClick="0" advTm="0"/>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F6C03-4321-4D44-B6C9-0419945AC506}"/>
              </a:ext>
            </a:extLst>
          </p:cNvPr>
          <p:cNvSpPr txBox="1"/>
          <p:nvPr/>
        </p:nvSpPr>
        <p:spPr>
          <a:xfrm>
            <a:off x="0" y="4361853"/>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نحنُ أيضاً أنْ لا نـُزيد عليكم ثقلاً أكثر. غير هذه الضروريةِ . احفظوا نفوسَكُم من ذبائحِ الأوثانِ و من الدمِ الميتِ المَخنوقِ و مِنَ الزنى. و هذهِ إذا حَفظتم نفوسَكم مِنها فنعم ما تصنعونَ. كونوا مُعافين.</a:t>
            </a:r>
            <a:endParaRPr lang="en-GB" sz="2000" dirty="0"/>
          </a:p>
        </p:txBody>
      </p:sp>
    </p:spTree>
    <p:extLst>
      <p:ext uri="{BB962C8B-B14F-4D97-AF65-F5344CB8AC3E}">
        <p14:creationId xmlns:p14="http://schemas.microsoft.com/office/powerpoint/2010/main" val="1661315848"/>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3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7824951"/>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390133"/>
      </p:ext>
    </p:extLst>
  </p:cSld>
  <p:clrMapOvr>
    <a:masterClrMapping/>
  </p:clrMapOvr>
  <p:transition advClick="0" advTm="0"/>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46413" y="1"/>
            <a:ext cx="1546413" cy="682170"/>
          </a:xfrm>
        </p:spPr>
        <p:txBody>
          <a:bodyPr>
            <a:noAutofit/>
          </a:bodyPr>
          <a:lstStyle/>
          <a:p>
            <a:pPr algn="ctr" rtl="1"/>
            <a:r>
              <a:rPr lang="ar-EG" b="1" u="sng" dirty="0">
                <a:solidFill>
                  <a:srgbClr val="FFC000"/>
                </a:solidFill>
              </a:rPr>
              <a:t>4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6163872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937684"/>
      </p:ext>
    </p:extLst>
  </p:cSld>
  <p:clrMapOvr>
    <a:masterClrMapping/>
  </p:clrMapOvr>
  <p:transition advClick="0" advTm="0"/>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23067"/>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21491"/>
      </p:ext>
    </p:extLst>
  </p:cSld>
  <p:clrMapOvr>
    <a:masterClrMapping/>
  </p:clrMapOvr>
  <p:transition advClick="0" advTm="0"/>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6" cy="806824"/>
          </a:xfrm>
        </p:spPr>
        <p:txBody>
          <a:bodyPr>
            <a:normAutofit/>
          </a:bodyPr>
          <a:lstStyle/>
          <a:p>
            <a:pPr algn="ctr" rtl="1"/>
            <a:r>
              <a:rPr lang="ar-EG" b="1" u="sng" dirty="0">
                <a:solidFill>
                  <a:srgbClr val="FFC000"/>
                </a:solidFill>
              </a:rPr>
              <a:t>6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7486578"/>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58043"/>
      </p:ext>
    </p:extLst>
  </p:cSld>
  <p:clrMapOvr>
    <a:masterClrMapping/>
  </p:clrMapOvr>
  <p:transition advClick="0" advTm="0"/>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67185601"/>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486144"/>
      </p:ext>
    </p:extLst>
  </p:cSld>
  <p:clrMapOvr>
    <a:masterClrMapping/>
  </p:clrMapOvr>
  <p:transition advClick="0" advTm="0"/>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9E1385-7258-4313-B309-A355269EA8CF}"/>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لكى نكون نحن بر الله فيه فإذ نحن عاملون معهُ ، نطلب أن لا تقبلوا نعمة الله باطلاً لأنه يقول : فى وقتٍ مقبولٍ سمعتُكَ ، و فى يوم خلاص أعنتكَ . هوذا الآن وقت مقبول ، هوذا الآن يوم خلاص . و لسنا نجعل عثرة فى شىءٍ لئلا تُلامَ خدمتنا بل فى كل شىءٍ نُقيمُ أنفسنا كخدام الله ، فى صبر كثيرٍ ، فى شدائدَ ، فى ضروراتٍ ، فى ضيقاتٍ ، فى ضرباتٍ ، فى سجونٍ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08006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3" name="Title 1"/>
          <p:cNvSpPr txBox="1">
            <a:spLocks/>
          </p:cNvSpPr>
          <p:nvPr/>
        </p:nvSpPr>
        <p:spPr bwMode="auto">
          <a:xfrm>
            <a:off x="1" y="3630706"/>
            <a:ext cx="9144000" cy="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( 5:98ـ6)</a:t>
            </a:r>
          </a:p>
        </p:txBody>
      </p:sp>
      <p:sp>
        <p:nvSpPr>
          <p:cNvPr id="35845" name="Content Placeholder 3"/>
          <p:cNvSpPr txBox="1">
            <a:spLocks/>
          </p:cNvSpPr>
          <p:nvPr/>
        </p:nvSpPr>
        <p:spPr bwMode="auto">
          <a:xfrm>
            <a:off x="0" y="4345206"/>
            <a:ext cx="91439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موسى و هَارونَ في كهنتِهِ . و صموئيل في الذينَ يَدعونَ باسمِه . كانوا يَدعونَ الربَّ و هوَ كانَ يَستجيبُ لهم . بعَامودِ الغمامِ كانَ يُكلمُهم .  </a:t>
            </a:r>
          </a:p>
        </p:txBody>
      </p:sp>
    </p:spTree>
  </p:cSld>
  <p:clrMapOvr>
    <a:masterClrMapping/>
  </p:clrMapOvr>
  <p:transition spd="slow"/>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00200" y="0"/>
            <a:ext cx="1600201" cy="806824"/>
          </a:xfrm>
        </p:spPr>
        <p:txBody>
          <a:bodyPr/>
          <a:lstStyle/>
          <a:p>
            <a:pPr algn="ctr" rtl="1"/>
            <a:r>
              <a:rPr lang="ar-EG" sz="4400" b="1" u="sng" dirty="0">
                <a:solidFill>
                  <a:srgbClr val="FFC000"/>
                </a:solidFill>
              </a:rPr>
              <a:t>8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4260401"/>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17633"/>
      </p:ext>
    </p:extLst>
  </p:cSld>
  <p:clrMapOvr>
    <a:masterClrMapping/>
  </p:clrMapOvr>
  <p:transition advClick="0" advTm="0"/>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4" y="1"/>
            <a:ext cx="1627093" cy="806824"/>
          </a:xfrm>
        </p:spPr>
        <p:txBody>
          <a:bodyPr/>
          <a:lstStyle/>
          <a:p>
            <a:pPr algn="ctr" rtl="1"/>
            <a:r>
              <a:rPr lang="ar-EG" sz="4400" b="1" u="sng" dirty="0">
                <a:solidFill>
                  <a:srgbClr val="FFC000"/>
                </a:solidFill>
              </a:rPr>
              <a:t>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52195077"/>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933644"/>
      </p:ext>
    </p:extLst>
  </p:cSld>
  <p:clrMapOvr>
    <a:masterClrMapping/>
  </p:clrMapOvr>
  <p:transition advClick="0" advTm="0"/>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10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4907793"/>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266665"/>
      </p:ext>
    </p:extLst>
  </p:cSld>
  <p:clrMapOvr>
    <a:masterClrMapping/>
  </p:clrMapOvr>
  <p:transition advClick="0" advTm="0"/>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11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2"/>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28744040"/>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88274"/>
      </p:ext>
    </p:extLst>
  </p:cSld>
  <p:clrMapOvr>
    <a:masterClrMapping/>
  </p:clrMapOvr>
  <p:transition advClick="0" advTm="0"/>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كيهك</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47832379"/>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180447"/>
      </p:ext>
    </p:extLst>
  </p:cSld>
  <p:clrMapOvr>
    <a:masterClrMapping/>
  </p:clrMapOvr>
  <p:transition advClick="0" advTm="0"/>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0" y="3671047"/>
            <a:ext cx="9144000" cy="6716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200" dirty="0"/>
              <a:t>الإنجيل من بشارة معلمنا متى البشير (14:23ـ36)</a:t>
            </a:r>
            <a:endParaRPr lang="en-US" sz="4200" dirty="0"/>
          </a:p>
        </p:txBody>
      </p:sp>
      <p:sp>
        <p:nvSpPr>
          <p:cNvPr id="37891" name="Content Placeholder 2"/>
          <p:cNvSpPr>
            <a:spLocks noGrp="1"/>
          </p:cNvSpPr>
          <p:nvPr>
            <p:ph idx="4294967295"/>
          </p:nvPr>
        </p:nvSpPr>
        <p:spPr bwMode="auto">
          <a:xfrm>
            <a:off x="0" y="4342653"/>
            <a:ext cx="9144000" cy="23698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eaLnBrk="1" hangingPunct="1">
              <a:buNone/>
            </a:pPr>
            <a:r>
              <a:rPr lang="ar-SA" sz="3700" b="1" dirty="0">
                <a:solidFill>
                  <a:srgbClr val="FFFFFF"/>
                </a:solidFill>
                <a:cs typeface="Times New Roman" panose="02020603050405020304" pitchFamily="18" charset="0"/>
              </a:rPr>
              <a:t>الويلُ لكم أيُها الكتبة و الفريسيون المراؤونَ لأنكُم تغلقونَ ملكوتِ السمواتِ قدامَ الناسِ فأنتم لا تَدخلون و لا تَدعون الآتين أنْ يدخلوا. ويلٌ لكُم أيُها الكتبة ُ و الفريسيونَ المراؤُون لأنكم تطوفون البحرَ و البرَ لتصنعوا غريباً وَاحداً</a:t>
            </a:r>
          </a:p>
        </p:txBody>
      </p:sp>
    </p:spTree>
  </p:cSld>
  <p:clrMapOvr>
    <a:masterClrMapping/>
  </p:clrMapOvr>
  <p:transition spd="slow"/>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4" y="1"/>
            <a:ext cx="1855695" cy="820270"/>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13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57233203"/>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40352"/>
      </p:ext>
    </p:extLst>
  </p:cSld>
  <p:clrMapOvr>
    <a:masterClrMapping/>
  </p:clrMapOvr>
  <p:transition advClick="0" advTm="0"/>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14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835209"/>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974578"/>
      </p:ext>
    </p:extLst>
  </p:cSld>
  <p:clrMapOvr>
    <a:masterClrMapping/>
  </p:clrMapOvr>
  <p:transition advClick="0" advTm="0"/>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15 كيهك</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07535278"/>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83499"/>
      </p:ext>
    </p:extLst>
  </p:cSld>
  <p:clrMapOvr>
    <a:masterClrMapping/>
  </p:clrMapOvr>
  <p:transition advClick="0" advTm="0"/>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0" y="1"/>
            <a:ext cx="1963272" cy="806824"/>
          </a:xfrm>
        </p:spPr>
        <p:txBody>
          <a:bodyPr/>
          <a:lstStyle/>
          <a:p>
            <a:pPr algn="ctr" rtl="1"/>
            <a:r>
              <a:rPr lang="ar-EG" sz="4800" b="1" u="sng" dirty="0">
                <a:solidFill>
                  <a:srgbClr val="FFC000"/>
                </a:solidFill>
              </a:rPr>
              <a:t>16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727852498"/>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65215"/>
      </p:ext>
    </p:extLst>
  </p:cSld>
  <p:clrMapOvr>
    <a:masterClrMapping/>
  </p:clrMapOvr>
  <p:transition advClick="0" advTm="0"/>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5" y="1"/>
            <a:ext cx="1855695" cy="820270"/>
          </a:xfrm>
        </p:spPr>
        <p:txBody>
          <a:bodyPr/>
          <a:lstStyle/>
          <a:p>
            <a:pPr algn="ctr" rtl="1"/>
            <a:r>
              <a:rPr lang="ar-EG" sz="4400" b="1" u="sng" dirty="0">
                <a:solidFill>
                  <a:srgbClr val="FFC000"/>
                </a:solidFill>
              </a:rPr>
              <a:t>17 كيهك</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2767280"/>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89863103"/>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590946"/>
      </p:ext>
    </p:extLst>
  </p:cSld>
  <p:clrMapOvr>
    <a:masterClrMapping/>
  </p:clrMapOvr>
  <p:transition advClick="0" advTm="0"/>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EC8CB-F55E-4961-908D-9D4E426B1672}"/>
              </a:ext>
            </a:extLst>
          </p:cNvPr>
          <p:cNvSpPr txBox="1"/>
          <p:nvPr/>
        </p:nvSpPr>
        <p:spPr>
          <a:xfrm>
            <a:off x="0" y="4356847"/>
            <a:ext cx="9144000" cy="2492990"/>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9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إذا كانَ فتصيرونه ابناً لجهنمَ مُضاعفاً عليكم. ويلٌ لكُم أيُها  القادة العميانُ القائلينَ مَنْ يحلفُ بالهيكلِ فليسَ بشيءٍ و مَن يَحلفُ بذهبِ الهيكلِ كانَ عليهِ. أيُها الجهالُ و العميانُ أيما أعظمُ الذهبُ أم الهيكلُ الذي يُقدِسُ الذهبَ. </a:t>
            </a:r>
            <a:endParaRPr kumimoji="0" lang="en-GB" sz="39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085569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lstStyle/>
          <a:p>
            <a:pPr algn="ctr" rtl="1"/>
            <a:r>
              <a:rPr lang="ar-EG" sz="4400" b="1" u="sng" dirty="0">
                <a:solidFill>
                  <a:srgbClr val="FFC000"/>
                </a:solidFill>
              </a:rPr>
              <a:t>18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5165880"/>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588534"/>
      </p:ext>
    </p:extLst>
  </p:cSld>
  <p:clrMapOvr>
    <a:masterClrMapping/>
  </p:clrMapOvr>
  <p:transition advClick="0" advTm="0"/>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8" y="1"/>
            <a:ext cx="1842247" cy="806824"/>
          </a:xfrm>
        </p:spPr>
        <p:txBody>
          <a:bodyPr>
            <a:normAutofit/>
          </a:bodyPr>
          <a:lstStyle/>
          <a:p>
            <a:pPr algn="ctr" rtl="1"/>
            <a:r>
              <a:rPr lang="ar-EG" sz="4400" b="1" u="sng" dirty="0">
                <a:solidFill>
                  <a:srgbClr val="FFC000"/>
                </a:solidFill>
              </a:rPr>
              <a:t>19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58053"/>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644910"/>
      </p:ext>
    </p:extLst>
  </p:cSld>
  <p:clrMapOvr>
    <a:masterClrMapping/>
  </p:clrMapOvr>
  <p:transition advClick="0" advTm="0"/>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96963504"/>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2193"/>
      </p:ext>
    </p:extLst>
  </p:cSld>
  <p:clrMapOvr>
    <a:masterClrMapping/>
  </p:clrMapOvr>
  <p:transition advClick="0" advTm="0"/>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1" y="1"/>
            <a:ext cx="1828801" cy="682170"/>
          </a:xfrm>
        </p:spPr>
        <p:txBody>
          <a:bodyPr>
            <a:noAutofit/>
          </a:bodyPr>
          <a:lstStyle/>
          <a:p>
            <a:pPr algn="ctr" rtl="1"/>
            <a:r>
              <a:rPr lang="ar-EG" b="1" u="sng" dirty="0">
                <a:solidFill>
                  <a:srgbClr val="FFC000"/>
                </a:solidFill>
              </a:rPr>
              <a:t>21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6582335"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084843"/>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145654"/>
      </p:ext>
    </p:extLst>
  </p:cSld>
  <p:clrMapOvr>
    <a:masterClrMapping/>
  </p:clrMapOvr>
  <p:transition advClick="0" advTm="0"/>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22 </a:t>
            </a:r>
            <a:r>
              <a:rPr lang="ar-EG"/>
              <a:t>كيهك</a:t>
            </a:r>
            <a:endParaRPr lang="en-US"/>
          </a:p>
        </p:txBody>
      </p:sp>
      <p:sp>
        <p:nvSpPr>
          <p:cNvPr id="229379" name="Title 1"/>
          <p:cNvSpPr txBox="1">
            <a:spLocks/>
          </p:cNvSpPr>
          <p:nvPr/>
        </p:nvSpPr>
        <p:spPr bwMode="auto">
          <a:xfrm>
            <a:off x="0" y="3832412"/>
            <a:ext cx="9144000" cy="51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( 2 : 5 – 8 ) </a:t>
            </a:r>
          </a:p>
        </p:txBody>
      </p:sp>
      <p:sp>
        <p:nvSpPr>
          <p:cNvPr id="229380"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فانه لملائكة لم يُخضعْ العالمَ العتيدَ الذي نتكلَّمُ عنه. لكن شهد لنا واحد في موضعٍ قائلاً . مَن هو الإنسانُ حتى تذكرهُ أو ابنُ الإنسانِ حتى تفتقدُه . أنقصْتهُ قليلاً عن الملائكةِ . بالمجدِ و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0E991-C67C-4545-98DD-1109374F3E0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الكرامةِ كلّلتهُ. و أقمتهُ على أعمالِ يديك . أخضعتَ كلَّ شيء تحت قدميهِ . لأنه إذ أَخَضعَ الكلَّ له لم يتركْ شيئاً غير خاضعٍ لهُ . على أننا الآن لسنا نرى الكلَّ بعدُ مُخضِعاً 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90938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D2845-0524-4567-AF06-4784241BAAFE}"/>
              </a:ext>
            </a:extLst>
          </p:cNvPr>
          <p:cNvSpPr txBox="1"/>
          <p:nvPr/>
        </p:nvSpPr>
        <p:spPr>
          <a:xfrm>
            <a:off x="0" y="4387610"/>
            <a:ext cx="9144000"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مَنْ يحلفُ بالمذبحِ فليسَ بشيءٍ و مَن يَحلفُ بالقربان الذي فوقه كانَ عليه. يا أيُها الجهالُ و العميانُ أيما أعظمُ القربانُ أم المذبحُ الذي يُقدسُ القربانَ. فمَن يَحلفُ بالمذبحِ فقد حلفَ بهِ و بكلِّ ما فوقه. و مَن يَحلفُ بالهيكلِ فقد حلفَ بهِ و بالساكنِ فيهِ. </a:t>
            </a:r>
            <a:endParaRPr kumimoji="0" lang="en-GB" sz="3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5924598"/>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36C33-27A4-40C0-8A8C-4455B40D5DF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ولكن الذي أنقصهُ قليلا عن الملائكةِ يسوعَ نراه مكللاً بالمجد و الكرامة من أجل الموت لكي يذوق بنعمه الله الموت لأجل كل واحد . لأنه لاقَ بذاكَ الذي من اجلهِ الكلُّ وبه كان كلُّ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11121223"/>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E81B55-5C2F-49AD-8091-207443ACD7A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شيءٍ و هو آتٍ بأبناءِ كثيرين إلى المجد أن يُكمِّلَ رئيس خلاصهم بالآلام . لأن المقدس والمقدسين جميعهم من واحد . فلهذا السبب لا يستحي أن يدعوهم اخوتي . قائلا اخبر بأسمك اخوتي وفى وسط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08615082"/>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FA43D1-AD36-4EB1-ADEE-2395841D55B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الجماعة أسبحك و يقول أيضاً أنا سأكونُ متوكلاً عليه . و أيضاً يقول : ها أنا و الأولاد الذين اعطانيهم الله . فإذ قد تشارك الأولاد في الدم و اللحم اشترك هو أيضاً كذلك فيهما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14063840"/>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684542-8658-4668-AAD6-076B994558C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لكي يُبطل بموته ذاك الذي له سلطان الموت أي إبليس . ويعتق أولئك الذين خوفاً من الموت كانوا مذلولين كل حياتهم تحت العبودية . لأنه حقا ليس يُمسكُ الملائكة بل يُمسكَ نسل إبراهيم . من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4882057"/>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64FA08-6A04-4055-AE83-ED954F71617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اجل ذلك كان يجب أن يشبه اخوته في كل شيء لكي يكون رحيماً و رئيس كهنة . أميناً في ما لله لكي يغفر خطايا الشعب . لأنه في ما هو قد تألم  مجرباً يقدر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68511020"/>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E0841B-4A92-4555-8B74-3948D51A9D4D}"/>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يعين المجربين.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70341088"/>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Title 1"/>
          <p:cNvSpPr txBox="1">
            <a:spLocks/>
          </p:cNvSpPr>
          <p:nvPr/>
        </p:nvSpPr>
        <p:spPr bwMode="auto">
          <a:xfrm>
            <a:off x="0" y="3582005"/>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( 1 : 3 – 12)</a:t>
            </a:r>
          </a:p>
        </p:txBody>
      </p:sp>
      <p:sp>
        <p:nvSpPr>
          <p:cNvPr id="23347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الله أبو ربنا يسوع المسيح الذي بكثرة رحمته ولدنا ثانيه لرجاء حي بقيامه يسوع المسيح من الأموات . للميراث الذي لا يبلى و لا يتدنس و لا يضمحل محفوظاً لكم في السموات أيها المحروسين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E78839-F1E5-49BE-A378-11687B2C9C5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بقوة الله بالإيمان للخلاص المستعد أن يعلن في الزمن الأخير . الذي به تبتهجون الآن يسيراً و إن كان يجب أن تتألموا بتجارب متنوعة . لكي تكون صفوة إيمانكم كريمة افضل من الذهب الفانى المجرب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19258805"/>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B7A33B-D043-4A54-8887-893F5C18D8A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بالنار لتوجدوا بفخر ومجد و كرامة عند استعلان يسوع المسيح . ذلك الذي و إن لم تعرفوه تحبونه هذا الذي الآن لمم تروه و آمنتم به فتهللوا بفرح لا ينطق به وممجد . وتأخذوا كمال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25400456"/>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A20CFB-AF3B-4E9F-A037-C7E19820766D}"/>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إيمانكم وخلاص أنفسكم . لان من اجل هذا الخلاص قد طلب الأنبياء و فتشوا الذين تنبأوا عن النعمة التي صارت فيكم و بحثوا عن الزمن وروح المسيح المتكلم فيهم إذ سبق فشهد على آلام المسيح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86867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887456-4564-4583-81BB-1B46E9F848B0}"/>
              </a:ext>
            </a:extLst>
          </p:cNvPr>
          <p:cNvSpPr txBox="1"/>
          <p:nvPr/>
        </p:nvSpPr>
        <p:spPr>
          <a:xfrm>
            <a:off x="-134471" y="4347296"/>
            <a:ext cx="9278471"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مَن يَحلفُ بالسماءِ فقد حلفَ بعرشِ اللهِ و بالجالسِ عليهِ. </a:t>
            </a:r>
            <a:endParaRPr kumimoji="0" lang="en-US"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وَيلٌ لكُم أيُها الكتبة و</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الفريسيونَ المراؤونَ لأنكم تعشرونَ النعناعَ و الشبثَّ و الكَمونَ و تركتم عنكم أثقلَ الناموسِ الحكَم </a:t>
            </a:r>
            <a:endParaRPr kumimoji="0" lang="en-US"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الرحمة و الإيمانَ و كانَ يَجبُ أن تعملوا هذهِ و لا تتركوا تلكَ. </a:t>
            </a:r>
            <a:endParaRPr kumimoji="0" lang="en-GB" sz="3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3081379"/>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FCE948-F63F-4158-B621-4D001B83C5F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الأمجاد الآتية بعدها . الذين أعلن لهم لأنهم ليسوا لأنفسهم كانوا يعملون بل جعلوا نفوسهم لكم خداماً بهذه الأمور التي أخبرتم بها انتم الآن بواسطة الذين بشروكم بالروح القدس المرسل من السماء التي تشتهى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92014982"/>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193C22-E3D5-4ADA-99F7-8492AAACEB1A}"/>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الملائكة أن تطلع عليها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8992877"/>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Title 1"/>
          <p:cNvSpPr txBox="1">
            <a:spLocks/>
          </p:cNvSpPr>
          <p:nvPr/>
        </p:nvSpPr>
        <p:spPr bwMode="auto">
          <a:xfrm>
            <a:off x="0" y="3582005"/>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( 10 : 21 – 33 )</a:t>
            </a:r>
          </a:p>
        </p:txBody>
      </p:sp>
      <p:sp>
        <p:nvSpPr>
          <p:cNvPr id="237571"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فنزل بطرس إلى الرجال وقال ها أنا الذي تطلبونه ما هو الأمر الذي حضرتم لأجله . فقالوا أن كرنيليوس قائد المئه رجلاً باراً و خائف الله مشهودا له من جميع أمة اليهود أوحي إليه بملاك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02B658-713E-4ECC-BC26-1F9B953F2EA9}"/>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مقدس أن يستدعيك إلى بيته ويسمع منك كلاماً . فدعاهم إلى داخل و أضافهم . ثم في الغد قام وخرج معهم. و أتى معه اخوة آخرين من يافا . و في الغد دخلوا قيصرية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50094616"/>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7DADDC-ECF8-439D-9DD9-ACA0CDEADE2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أما كرنيليوس فكان ينتظرهم و قد دعا أنسباءه و أصدقاءه الاخصة . و حدث لما دخل بطرس سُرَّ به كرنيليوس وسجد واقعا على قدميه . فأقامه بطرس قائلاً قم أنا أيضاً إنسان مثلك . ثم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43205219"/>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02FF34-EB06-48B6-B8AC-78FB0FAF9B38}"/>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دخل و هو يتكلم معه و وجد كثيرين مجتمعين . فقال لهم انتم تعلمون كيف هو مُحَرمْ على رجل يهودي أن يلتصق أو أن يسير مع أجنبي . و أما أنا فقد أراني الله أن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74343375"/>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490F30-1CC2-431F-B9D5-CF667223722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أقول عن إنسان ما انه دنس أو نجس . فلذلك جئت من دون مناقضة إذ استدعيتموني. فأسأل لأي سبب استدعيتموني . فقال كرنيليوس انه منذ أربعة أيام إلى هذه الساعة كنت أصلي في بيتي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59613745"/>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CC6A05-FF4F-40B4-9FCF-21EA0924B29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نحو الساعة التاسعة و إذا رجل قد وقف أمامي بلباس ابيض . وقال يا كرنيليوس سمعت صلواتك و ذكرت صدقاتك أمام الله . فأَرسل إلى يافا و استدع سمعان الملقب بطرس أنه نازل في بيت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33143491"/>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98137B-7966-47F0-A62A-2EDD16DECC2E}"/>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سمعان الدباغ عند البحر . فأرسلت إليك حالاً . و أنت فعلت حسنا إذ جئت . و الآن نحن جميعا حاضرون ههنا أمام الله لتصنع كل ما أمرت بهِ من قبل الله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20404160"/>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7" name="Title 1"/>
          <p:cNvSpPr txBox="1">
            <a:spLocks/>
          </p:cNvSpPr>
          <p:nvPr/>
        </p:nvSpPr>
        <p:spPr bwMode="auto">
          <a:xfrm>
            <a:off x="0" y="3671047"/>
            <a:ext cx="9143999"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( 137 : 1 )</a:t>
            </a:r>
          </a:p>
        </p:txBody>
      </p:sp>
      <p:sp>
        <p:nvSpPr>
          <p:cNvPr id="103429"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اعترف لك يا الله من كل قلبي . لأنك سمعت كل كلمات فمي . أمام الملائكة أرتل لك . و اسجد قدام هيكلك المقدس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5A036-F1DF-41D9-BB7F-D9C744BC2C32}"/>
              </a:ext>
            </a:extLst>
          </p:cNvPr>
          <p:cNvSpPr txBox="1"/>
          <p:nvPr/>
        </p:nvSpPr>
        <p:spPr>
          <a:xfrm>
            <a:off x="-134471" y="4385312"/>
            <a:ext cx="9278471"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أيُها القادة العميانُ الذينَ يُصفونَ عن البعوضةِ و يَبلعونَ الجَملَ. ويلٌ لكُم أيُها الكتبة و الفريسيونَ لأنكُم تُنظفونَ خارجَ الكأسِ والصفحةِ و داخلهما مَملوءاً اختطافاً و نجاسة. أيُها الفريسيُ الأعمى طهرْ أولاً داخلَ الكأسِ والطاس لكي يَتطهرَ خارجُهما. </a:t>
            </a:r>
            <a:endParaRPr kumimoji="0" lang="en-GB" sz="36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263498926"/>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0" y="3644153"/>
            <a:ext cx="9144000" cy="7038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بشارة معلمنا لوقا ( 1 : 26 – 38 ) </a:t>
            </a:r>
            <a:endParaRPr lang="en-US" dirty="0"/>
          </a:p>
        </p:txBody>
      </p:sp>
      <p:sp>
        <p:nvSpPr>
          <p:cNvPr id="105476"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وفى الشهر السادس أُرسل جبرائيل الملاك من عند الله إلى المدينة من الجليل اسمُها ناصرة . إلى عذراء مخطوبه لرجل من بيت داود اسمه يوسف واسم العذراء مريم فدخل إليها الملاك وقال لها سلام لكِ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392824-CAE0-4D87-9B32-0482B954D448}"/>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ايتها المملؤة نعمه الرب معك . مباركة انتِ فى النساء . فلما راته اضطرربت من الكلام وفكرت ماذا يكون هذا السلام . فقال لها الملاك لا تخافى يا مريم لإنك وجدت نعمة عند الله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42316313"/>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261C39-B280-456A-80EA-4173893826E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ها أنتِ ستحبلين و تلدين ابنا و يدعى اسمه يسوع . هذا يكون عظيماً و ابن العلى يدعى ويعطيه الرب الإله كرسى داود ابيه ويملك على بيت يعقوب إلى الابد . ولا يكون لملكة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30717657"/>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E97F49-F609-41F0-8CDD-F860D3072FC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انقضاء . فقالت مريم للملاك كيف يكون لى هذا وانا لست اعرفُ رجلاً . فأجاب الملاك وقال لها الروح القدس يحل عليك وقوة العلى تظللك فلذلك أيضا المولود منك قدوس ويدعى ابن الله . وهوذا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34611651"/>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D902C0-05DC-4DF5-971A-7821F4B02A5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اليصابات نسيبتك هى أيضا حبلى بابن فى شيخوختها وهذا هو الشهر السادس لتلك المدعوة عاقراً . لانه ليس شيىء عسير عند الله . فقالت مريم للملاك هوذا أنا امة الرب ليكن لى كقولك فأنصرف عنها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74707171"/>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3890E0-AC34-4DF1-8939-9A6D61A66CFC}"/>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الملاك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69879710"/>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55384"/>
      </p:ext>
    </p:extLst>
  </p:cSld>
  <p:clrMapOvr>
    <a:masterClrMapping/>
  </p:clrMapOvr>
  <p:transition advClick="0" advTm="0"/>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كيهك</a:t>
            </a:r>
            <a:endParaRPr lang="en-GB" sz="4400" b="1" u="sng" dirty="0">
              <a:solidFill>
                <a:srgbClr val="FFC000"/>
              </a:solidFill>
            </a:endParaRPr>
          </a:p>
        </p:txBody>
      </p:sp>
      <p:sp>
        <p:nvSpPr>
          <p:cNvPr id="5" name="Title 1">
            <a:extLst>
              <a:ext uri="{FF2B5EF4-FFF2-40B4-BE49-F238E27FC236}">
                <a16:creationId xmlns:a16="http://schemas.microsoft.com/office/drawing/2014/main" id="{7CF938E4-F903-45A1-AA42-A96BA442AF61}"/>
              </a:ext>
            </a:extLst>
          </p:cNvPr>
          <p:cNvSpPr txBox="1">
            <a:spLocks/>
          </p:cNvSpPr>
          <p:nvPr/>
        </p:nvSpPr>
        <p:spPr bwMode="auto">
          <a:xfrm>
            <a:off x="0" y="3765176"/>
            <a:ext cx="9144000" cy="56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من رسالة معلمنا بولس الرسول</a:t>
            </a:r>
            <a:r>
              <a:rPr lang="en-US" sz="3400" b="1" u="sng" dirty="0">
                <a:solidFill>
                  <a:srgbClr val="FFC000"/>
                </a:solidFill>
                <a:latin typeface="Times New Roman" panose="02020603050405020304" pitchFamily="18" charset="0"/>
                <a:cs typeface="Times New Roman" panose="02020603050405020304" pitchFamily="18" charset="0"/>
              </a:rPr>
              <a:t> </a:t>
            </a:r>
            <a:r>
              <a:rPr lang="ar-EG" sz="3400" b="1" u="sng" dirty="0">
                <a:solidFill>
                  <a:srgbClr val="FFC000"/>
                </a:solidFill>
                <a:latin typeface="Times New Roman" panose="02020603050405020304" pitchFamily="18" charset="0"/>
                <a:cs typeface="Times New Roman" panose="02020603050405020304" pitchFamily="18" charset="0"/>
              </a:rPr>
              <a:t>إلى العبرانيين (11 : 32 – 40) </a:t>
            </a:r>
          </a:p>
        </p:txBody>
      </p:sp>
      <p:sp>
        <p:nvSpPr>
          <p:cNvPr id="6" name="Content Placeholder 3">
            <a:extLst>
              <a:ext uri="{FF2B5EF4-FFF2-40B4-BE49-F238E27FC236}">
                <a16:creationId xmlns:a16="http://schemas.microsoft.com/office/drawing/2014/main" id="{11493B92-8067-40CD-AC29-32EEA2FFC210}"/>
              </a:ext>
            </a:extLst>
          </p:cNvPr>
          <p:cNvSpPr txBox="1">
            <a:spLocks/>
          </p:cNvSpPr>
          <p:nvPr/>
        </p:nvSpPr>
        <p:spPr bwMode="auto">
          <a:xfrm>
            <a:off x="0" y="432864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مَاذَا أَقُولُ أَيْضًا؟ لأَنَّهُ يُعْوِزُنِي الْوَقْتُ إِنْ أَخْبَرْتُ عَنْ جِدْعُونَ، وَبَارَاقَ، وَشَمْشُونَ، وَيَفْتَاحَ، وَدَاوُدَ، وَصَمُوئِيلَ، وَالأَنْبِيَاءِ الأُخَرِ، الَّذِينَ بِالإِيمَانِ قَهَرُوا مَمَالِكَ، وَعَمِلُوا الْبِرَّ، وَنَالُوا الْمَوَاعِيدَ، وَسَدُّوا أَفْوَاهَ أُسُودٍ، </a:t>
            </a:r>
            <a:br>
              <a:rPr lang="en-US"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309290466"/>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1493B92-8067-40CD-AC29-32EEA2FFC210}"/>
              </a:ext>
            </a:extLst>
          </p:cNvPr>
          <p:cNvSpPr txBox="1">
            <a:spLocks/>
          </p:cNvSpPr>
          <p:nvPr/>
        </p:nvSpPr>
        <p:spPr bwMode="auto">
          <a:xfrm>
            <a:off x="0" y="4355540"/>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وَأَخْمَدُوا قُوَّةَ النَّارِ، وَنَجَوْا مِنْ حَدِّ السَّيْفِ، وَتَقَوُّوا فِي الضَّعْفِ، صَارُوا أَقْوِيَاءَ فِي الْحَرْبِ، وَهَزَمُوا جُيُوشَ الْغُرَبَاءِ، أَخَذَتْ نِسَاءٌ أَمْوَاتَهُنَّ مِنْ بَعْدِ قِيَامَةٍ. وَآخَرُونَ ضُرِبُوا مِثْلَ الطُّبُولِ وَلَمْ يَقْبَلُوا إِلَيْهِمِ النَّجَاةَ لِكَيْ يَنَالُوا</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469127071"/>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1493B92-8067-40CD-AC29-32EEA2FFC210}"/>
              </a:ext>
            </a:extLst>
          </p:cNvPr>
          <p:cNvSpPr txBox="1">
            <a:spLocks/>
          </p:cNvSpPr>
          <p:nvPr/>
        </p:nvSpPr>
        <p:spPr bwMode="auto">
          <a:xfrm>
            <a:off x="0" y="4355540"/>
            <a:ext cx="9144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3900" b="1" dirty="0">
                <a:solidFill>
                  <a:srgbClr val="FFFFFF"/>
                </a:solidFill>
                <a:cs typeface="Times New Roman" panose="02020603050405020304" pitchFamily="18" charset="0"/>
              </a:rPr>
              <a:t>الْقِيَامَةَ الْفَاضِلَةَ. وَآخَرُونَ تَجَرَّبُوا فِي هُزُءٍ وَجَلْدِ، ثُمَّ فِي قُيُودٍ أَيْضًا وَحَبْسٍ. رُجِمُوا، نُشِرُوا بِالْمَنَاشِيرَ، جُرِّبُوا، مَاتُوا قَتْلاً بِالسَّيْفِ، طَافُوا فِي فِرَاءٍ وَجُلُودِ مِعْزَى، مُعْوَزِينَ مُتَضَايِقِينَ مُتَأَلِّمِينَ، هَؤُلاَءِ الَّذِينَ لَمْ يَكُنِ الْعَالَمُ يَسْتَحِقَّهُمْ.</a:t>
            </a:r>
            <a:br>
              <a:rPr lang="ar-EG" sz="3900" b="1" dirty="0">
                <a:solidFill>
                  <a:srgbClr val="FFFFFF"/>
                </a:solidFill>
                <a:cs typeface="Times New Roman" panose="02020603050405020304" pitchFamily="18" charset="0"/>
              </a:rPr>
            </a:br>
            <a:endParaRPr lang="ar-EG" sz="39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46722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D6361-920E-436A-BB27-3B030171EE15}"/>
              </a:ext>
            </a:extLst>
          </p:cNvPr>
          <p:cNvSpPr txBox="1"/>
          <p:nvPr/>
        </p:nvSpPr>
        <p:spPr>
          <a:xfrm>
            <a:off x="-201706" y="4363993"/>
            <a:ext cx="9345706" cy="2308324"/>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الويلُ لكُم أيُها الكتبة و الفريسيونَ المراؤونَ لأنكم تشبهونَ قبوراً تبدو مُبيضة</a:t>
            </a:r>
            <a:r>
              <a:rPr kumimoji="0" lang="ar-EG"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خارجُها يظهرُ</a:t>
            </a:r>
            <a:r>
              <a:rPr kumimoji="0" lang="ar-EG"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حسناً و داخلها مملوءٌ عظام أمواتٍ و كلِّ نجاسةٍ . هكذا أنتم أيضاً تبدو ظواهركُم للناس مثلُ الصدِّيقينَ و بواطنكُم مُمتلئة رياء و كلَّ إثمٍ . ويلٌ لكُم أيُها الكتبة</a:t>
            </a: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915251"/>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11493B92-8067-40CD-AC29-32EEA2FFC210}"/>
              </a:ext>
            </a:extLst>
          </p:cNvPr>
          <p:cNvSpPr txBox="1">
            <a:spLocks/>
          </p:cNvSpPr>
          <p:nvPr/>
        </p:nvSpPr>
        <p:spPr bwMode="auto">
          <a:xfrm>
            <a:off x="0" y="435554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تَائِهِينَ فِي الْقِفَارِ وَالْجِبَالِ وَالْمَغَايِرَ وَشُقُوقِ الأَرْضِ. فَهَؤُلاَءِ كُلُّهُمْ، شُهِدَ لَهُمْ مِنْ قِبَلِ الإِيمَانِ، وَلَمْ يَنَالُوا الْمَوْعِدَ. لأَنَّ اللَّهَ مُنْذُ الْبَدْءِ تَقَدَّمَ فَنَظَرَ مِنْ أَجْلِنَا أَمْرًا مُخْتَارًا، لِكَيْ لاَ يُكْمَلُوا بِدُونِنَا.</a:t>
            </a:r>
            <a:endParaRPr lang="ar-EG" sz="39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303741958"/>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2E790F-9BA2-460A-B91C-A1B83A840E94}"/>
              </a:ext>
            </a:extLst>
          </p:cNvPr>
          <p:cNvSpPr txBox="1">
            <a:spLocks/>
          </p:cNvSpPr>
          <p:nvPr/>
        </p:nvSpPr>
        <p:spPr bwMode="auto">
          <a:xfrm>
            <a:off x="0" y="3657601"/>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يعقوب الرسول (5 : 7 – 13)</a:t>
            </a:r>
          </a:p>
        </p:txBody>
      </p:sp>
      <p:sp>
        <p:nvSpPr>
          <p:cNvPr id="9" name="TextBox 8">
            <a:extLst>
              <a:ext uri="{FF2B5EF4-FFF2-40B4-BE49-F238E27FC236}">
                <a16:creationId xmlns:a16="http://schemas.microsoft.com/office/drawing/2014/main" id="{52244F72-7703-49D0-A9DE-F210A71008F2}"/>
              </a:ext>
            </a:extLst>
          </p:cNvPr>
          <p:cNvSpPr txBox="1"/>
          <p:nvPr/>
        </p:nvSpPr>
        <p:spPr>
          <a:xfrm>
            <a:off x="0" y="4370295"/>
            <a:ext cx="9144000" cy="2800767"/>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فَاصْبِرُوا يَا إِخْوَتِي إِلَى ظُهُورِ الرَّبِّ. هُوَذَا الْفَلاَّحُ يَنْتَظِرُ ثَمَرَ الأَرْضِ الْكَرِيمَ، صَابِرًا عَلَيْهِ حَتَّى يَنَالَ أَوَّلَ الثَّمَرِ وَآخِرَهُ. فَاصْبِرُوا أَنْتُمْ وَثَبِّتُوا قُلُوبَكُمْ، لأَنَّ ظُهُورَ الرَّبِّ قَدِ اقْتَرَبَ. لاَ يَئِنَّ بَعْضُكُمْ عَلَى بَعْضٍ يَا إِخْوَتِي لِئَلاَّ تُدَانُوا. </a:t>
            </a:r>
            <a:b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1600" dirty="0"/>
          </a:p>
        </p:txBody>
      </p:sp>
    </p:spTree>
    <p:extLst>
      <p:ext uri="{BB962C8B-B14F-4D97-AF65-F5344CB8AC3E}">
        <p14:creationId xmlns:p14="http://schemas.microsoft.com/office/powerpoint/2010/main" val="4214331956"/>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44F72-7703-49D0-A9DE-F210A71008F2}"/>
              </a:ext>
            </a:extLst>
          </p:cNvPr>
          <p:cNvSpPr txBox="1"/>
          <p:nvPr/>
        </p:nvSpPr>
        <p:spPr>
          <a:xfrm>
            <a:off x="0" y="4370295"/>
            <a:ext cx="9144000" cy="2800767"/>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هُوَذَا الدَّيَّانُ وَاقِفٌ عَلَى الأَبْوَابِ. خُذُوا لَكُمْ يَا إِخْوَتِي مِثَالَ احْتِمَالِ الْمَشَقَّاتِ وَطُولِ أَنَاةِ الأَنْبِيَاءِ الَّذِينَ تَكَلَّمُوا بِاسْمِ الرَّبِّ. هَا نَحْنُ نَغْبِطُ الَّذِينَ صَبِرُوا. لأَنَّكُمْ سَمِعْتُمْ بِصَبْرِ أَيُّوبَ وَرَأَيْتُمْ عَاقِبَةَ الرَّبِّ. لأَنَّ الرَّبَّ هُوَ عَظِيمُ الرَّأْفَةِ جِدًّا</a:t>
            </a:r>
            <a:b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1600" dirty="0"/>
          </a:p>
        </p:txBody>
      </p:sp>
    </p:spTree>
    <p:extLst>
      <p:ext uri="{BB962C8B-B14F-4D97-AF65-F5344CB8AC3E}">
        <p14:creationId xmlns:p14="http://schemas.microsoft.com/office/powerpoint/2010/main" val="4291109306"/>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44F72-7703-49D0-A9DE-F210A71008F2}"/>
              </a:ext>
            </a:extLst>
          </p:cNvPr>
          <p:cNvSpPr txBox="1"/>
          <p:nvPr/>
        </p:nvSpPr>
        <p:spPr>
          <a:xfrm>
            <a:off x="0" y="4357243"/>
            <a:ext cx="9144000" cy="3170099"/>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وَهُوَ طَوِيلُ الأَنَاةِ. وَقَبْلَ كُلِّ شَيْءٍ يَا إِخْوَتِي، لاَ تَحْلِفُوا لاَ بِالسَّمَاءِ وَلاَ بِالأَرْضِ وَلاَ بِقَسَمٍ آخَرَ. وَلْيَكُنْ كَلاَمُكُمْ نَعَمْ نَعَمْ، وَلاَ لاَ، لِئَلاَّ تَكُونُوا تَحْتَ الْحُكْمِ. وَإِنْ كَانَ وَاحِدٌ مِنْكُمْ قَدْ نَالهُ تَعَبٌ فَلْيُصَلِّ. وَالْفَرِحُ الْقَلْبِ فَلْيُرَتِّلْ. </a:t>
            </a:r>
            <a:b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000" dirty="0"/>
          </a:p>
        </p:txBody>
      </p:sp>
    </p:spTree>
    <p:extLst>
      <p:ext uri="{BB962C8B-B14F-4D97-AF65-F5344CB8AC3E}">
        <p14:creationId xmlns:p14="http://schemas.microsoft.com/office/powerpoint/2010/main" val="1136574282"/>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B6E727-219A-446D-8B1B-EF729CB45011}"/>
              </a:ext>
            </a:extLst>
          </p:cNvPr>
          <p:cNvSpPr txBox="1">
            <a:spLocks/>
          </p:cNvSpPr>
          <p:nvPr/>
        </p:nvSpPr>
        <p:spPr bwMode="auto">
          <a:xfrm>
            <a:off x="0" y="3778623"/>
            <a:ext cx="9144000" cy="57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5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( 10 : 21 – 33 )</a:t>
            </a:r>
          </a:p>
        </p:txBody>
      </p:sp>
      <p:sp>
        <p:nvSpPr>
          <p:cNvPr id="7" name="TextBox 6">
            <a:extLst>
              <a:ext uri="{FF2B5EF4-FFF2-40B4-BE49-F238E27FC236}">
                <a16:creationId xmlns:a16="http://schemas.microsoft.com/office/drawing/2014/main" id="{BEA16208-B9C4-4F63-B57B-A0BC3A150FB1}"/>
              </a:ext>
            </a:extLst>
          </p:cNvPr>
          <p:cNvSpPr txBox="1"/>
          <p:nvPr/>
        </p:nvSpPr>
        <p:spPr>
          <a:xfrm>
            <a:off x="0" y="4355539"/>
            <a:ext cx="9144000" cy="2800767"/>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أَيُّهَا الرِّجَالُ الإِسْرَائِيلِيُّونَ اسْمَعُوا لِكَلاَمِي هَذَا: إِنَّ يَسُوعَ النَّاصِرِيَّ الرَّجُلَ الَّذِي قَدْ ظَهَرَ عِنْدَكُمْ مِنْ قِبَلِ اللَّهِ بِالْقُوَّاتِ وَالْعَجَائِبَ وَالآيَاتِ الَّتِي صَنَعَهَا اللَّهُ عَلَى يَدَيْهِ فِي وَسَطِكُمْ، كَمَا أَنْتُمْ تَعْلَمُونَ. هَذَا أَخَذْتُمُوهُ بِحَسَبِ مَشُورَةِ</a:t>
            </a:r>
            <a:b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1600" dirty="0"/>
          </a:p>
        </p:txBody>
      </p:sp>
    </p:spTree>
    <p:extLst>
      <p:ext uri="{BB962C8B-B14F-4D97-AF65-F5344CB8AC3E}">
        <p14:creationId xmlns:p14="http://schemas.microsoft.com/office/powerpoint/2010/main" val="2376504891"/>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A16208-B9C4-4F63-B57B-A0BC3A150FB1}"/>
              </a:ext>
            </a:extLst>
          </p:cNvPr>
          <p:cNvSpPr txBox="1"/>
          <p:nvPr/>
        </p:nvSpPr>
        <p:spPr>
          <a:xfrm>
            <a:off x="0" y="4382433"/>
            <a:ext cx="9144000" cy="2492990"/>
          </a:xfrm>
          <a:prstGeom prst="rect">
            <a:avLst/>
          </a:prstGeom>
          <a:noFill/>
        </p:spPr>
        <p:txBody>
          <a:bodyPr wrap="square">
            <a:spAutoFit/>
          </a:bodyPr>
          <a:lstStyle/>
          <a:p>
            <a:pPr algn="justLow" rtl="1"/>
            <a:r>
              <a:rPr lang="ar-EG" sz="3900" b="1" dirty="0">
                <a:solidFill>
                  <a:srgbClr val="FFFFFF"/>
                </a:solidFill>
                <a:latin typeface="Calibri" panose="020F0502020204030204" pitchFamily="34" charset="0"/>
                <a:cs typeface="Times New Roman" panose="02020603050405020304" pitchFamily="18" charset="0"/>
              </a:rPr>
              <a:t>اللـه</a:t>
            </a:r>
            <a:r>
              <a:rPr kumimoji="0" lang="ar-EG" sz="39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 الْمَحْتُومَةِ وَعِلْمِهِ السَّابِقِ، وَأَسْلَمْتُمُوهُ إِلَى أَيْدِي الأَثَمَةِ وَصَلَبْتُمُوهُ وَقَتَلْتُمُوهُ. هَذَا الَّذِي أَقَامَهُ اللَّهُ نَاقِضًا أَوْجَاعَ الْجَحِيمِ، إِذْ لَمْ يَكُنْ مُمْكِنًا أَنْ يُمْسِكَهُ الْمَوْتَ. لأَنَّ دَاوُدَ يَقُولُ فِيهِ: "سَبَقَ أَنْ رَأَيْتُ الرَّبَّ أَمَامِي فِي كُلِّ حِينٍ، </a:t>
            </a:r>
            <a:endParaRPr lang="en-GB" sz="3900" dirty="0"/>
          </a:p>
        </p:txBody>
      </p:sp>
    </p:spTree>
    <p:extLst>
      <p:ext uri="{BB962C8B-B14F-4D97-AF65-F5344CB8AC3E}">
        <p14:creationId xmlns:p14="http://schemas.microsoft.com/office/powerpoint/2010/main" val="3658573326"/>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A16208-B9C4-4F63-B57B-A0BC3A150FB1}"/>
              </a:ext>
            </a:extLst>
          </p:cNvPr>
          <p:cNvSpPr txBox="1"/>
          <p:nvPr/>
        </p:nvSpPr>
        <p:spPr>
          <a:xfrm>
            <a:off x="0" y="4382433"/>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فَإِنَّهُ عَنْ يَمِينِي، لِكَيْ لاَ أَتَزَعْزَعَ. لِذَلِكَ فَرِحَ قَلْبِي وَتَهَلَّلَ لِسَانِي. </a:t>
            </a:r>
            <a:r>
              <a:rPr lang="ar-EG" sz="4000" b="1" dirty="0">
                <a:solidFill>
                  <a:srgbClr val="FFFFFF"/>
                </a:solidFill>
                <a:cs typeface="Times New Roman" panose="02020603050405020304" pitchFamily="18" charset="0"/>
              </a:rPr>
              <a:t>حَتَّى جَسَدِي أَيْضًا سَيَسْكُنُ عَلَى الرَّجَاءِ. لأَنَّكَ لَنْ تَتْرُكَ نَفْسِي فِي الْجَحِيمِ وَلاَ تَجْعَلَ قُدُّوسَكَ يَرَى فَسَادًا. قَدْ عَرَّفْتَنِي سُبُلَ الْحَيَاةِ وَسَتَمْلأُنِي فَرَحًا مَعَ وَجْهِكَ". </a:t>
            </a:r>
            <a:br>
              <a:rPr lang="ar-EG" sz="4000" b="1" dirty="0">
                <a:solidFill>
                  <a:srgbClr val="FFFFFF"/>
                </a:solidFill>
                <a:cs typeface="Times New Roman" panose="02020603050405020304" pitchFamily="18" charset="0"/>
              </a:rPr>
            </a:br>
            <a:endParaRPr lang="en-GB" sz="4000" dirty="0"/>
          </a:p>
        </p:txBody>
      </p:sp>
    </p:spTree>
    <p:extLst>
      <p:ext uri="{BB962C8B-B14F-4D97-AF65-F5344CB8AC3E}">
        <p14:creationId xmlns:p14="http://schemas.microsoft.com/office/powerpoint/2010/main" val="944987853"/>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A16208-B9C4-4F63-B57B-A0BC3A150FB1}"/>
              </a:ext>
            </a:extLst>
          </p:cNvPr>
          <p:cNvSpPr txBox="1"/>
          <p:nvPr/>
        </p:nvSpPr>
        <p:spPr>
          <a:xfrm>
            <a:off x="0" y="4382433"/>
            <a:ext cx="9144000" cy="3170099"/>
          </a:xfrm>
          <a:prstGeom prst="rect">
            <a:avLst/>
          </a:prstGeom>
          <a:noFill/>
        </p:spPr>
        <p:txBody>
          <a:bodyPr wrap="square">
            <a:spAutoFit/>
          </a:bodyPr>
          <a:lstStyle/>
          <a:p>
            <a:pPr algn="justLow" rtl="1"/>
            <a:r>
              <a:rPr lang="ar-EG" sz="4000" b="1" dirty="0">
                <a:solidFill>
                  <a:srgbClr val="FFFFFF"/>
                </a:solidFill>
                <a:cs typeface="Times New Roman" panose="02020603050405020304" pitchFamily="18" charset="0"/>
              </a:rPr>
              <a:t>أَيُّهَا الرِّجَالُ إِخْوَتُنَا، إِنَّهُ يَسُوغُ أَنْ نُكَلِّمَكُمْ جَهْرًا عَنْ دَاوُدَ رَئِيسِ الآبَاءِ إِنَّهُ قَدْ مَاتَ وَدُفِنَ، وَقَبْرُهُ عِنْدَنَا إِلَى الْيَوْمِ. فَإِذْ كَانَ نَبِيًّا، وَعَلِمَ أَنَّ اللَّهَ أَقْسَمَ لَهُ بِيَمِينٍ أَنَّ وَاحِدًا مِنْ ثَمَرَةِ صُلْبِهِ يَجْلِسُ عَلَى كُرْسِيِّهِ، إِذْ سَبَقَ فَرَأَى وَتَكَلَّمَ عَنْ</a:t>
            </a:r>
            <a:br>
              <a:rPr lang="ar-EG" sz="4000" b="1" dirty="0">
                <a:solidFill>
                  <a:srgbClr val="FFFFFF"/>
                </a:solidFill>
                <a:cs typeface="Times New Roman" panose="02020603050405020304" pitchFamily="18" charset="0"/>
              </a:rPr>
            </a:br>
            <a:endParaRPr lang="en-GB" sz="4000" dirty="0"/>
          </a:p>
        </p:txBody>
      </p:sp>
    </p:spTree>
    <p:extLst>
      <p:ext uri="{BB962C8B-B14F-4D97-AF65-F5344CB8AC3E}">
        <p14:creationId xmlns:p14="http://schemas.microsoft.com/office/powerpoint/2010/main" val="1783206038"/>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A16208-B9C4-4F63-B57B-A0BC3A150FB1}"/>
              </a:ext>
            </a:extLst>
          </p:cNvPr>
          <p:cNvSpPr txBox="1"/>
          <p:nvPr/>
        </p:nvSpPr>
        <p:spPr>
          <a:xfrm>
            <a:off x="0" y="4382433"/>
            <a:ext cx="9144000" cy="3093154"/>
          </a:xfrm>
          <a:prstGeom prst="rect">
            <a:avLst/>
          </a:prstGeom>
          <a:noFill/>
        </p:spPr>
        <p:txBody>
          <a:bodyPr wrap="square">
            <a:spAutoFit/>
          </a:bodyPr>
          <a:lstStyle/>
          <a:p>
            <a:pPr algn="justLow" rtl="1"/>
            <a:r>
              <a:rPr lang="ar-EG" sz="3900" b="1" dirty="0">
                <a:solidFill>
                  <a:srgbClr val="FFFFFF"/>
                </a:solidFill>
                <a:cs typeface="Times New Roman" panose="02020603050405020304" pitchFamily="18" charset="0"/>
              </a:rPr>
              <a:t>قِيَامَةِ الْمَسِيحِ، بِأَنَّهُ لَمْ يُتْرَكْ فِي الْهَاوِيَةِ وَلَمْ يَرَ جَسَدُهُ فَسَادًا. هَذَا هُوَ يَسُوعُ الَّذِي أَقَامَهُ اللَّهُ، وَنَحْنُ جَمِيعًا شُهُودٌ لَهُ بِذَلِكَ. وَإِذِ ارْتَفَعَ بِيَمِينِ اللَّهِ، وَأَخَذَ مِنَ الآبِ مَوْعِدَ الرُّوحِ الْقُدُسِ، سَكَبَ هَذَا الَّذِي أَنْتُمُ الآنَ تَنْظُرُونَهُ وَتَسْمَعُونَهُ.</a:t>
            </a:r>
            <a:br>
              <a:rPr lang="ar-EG" sz="3900" b="1" dirty="0">
                <a:solidFill>
                  <a:srgbClr val="FFFFFF"/>
                </a:solidFill>
                <a:cs typeface="Times New Roman" panose="02020603050405020304" pitchFamily="18" charset="0"/>
              </a:rPr>
            </a:br>
            <a:endParaRPr lang="en-GB" sz="3900" dirty="0"/>
          </a:p>
        </p:txBody>
      </p:sp>
    </p:spTree>
    <p:extLst>
      <p:ext uri="{BB962C8B-B14F-4D97-AF65-F5344CB8AC3E}">
        <p14:creationId xmlns:p14="http://schemas.microsoft.com/office/powerpoint/2010/main" val="1331884770"/>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A16208-B9C4-4F63-B57B-A0BC3A150FB1}"/>
              </a:ext>
            </a:extLst>
          </p:cNvPr>
          <p:cNvSpPr txBox="1"/>
          <p:nvPr/>
        </p:nvSpPr>
        <p:spPr>
          <a:xfrm>
            <a:off x="0" y="4382433"/>
            <a:ext cx="9144000" cy="3154710"/>
          </a:xfrm>
          <a:prstGeom prst="rect">
            <a:avLst/>
          </a:prstGeom>
          <a:noFill/>
        </p:spPr>
        <p:txBody>
          <a:bodyPr wrap="square">
            <a:spAutoFit/>
          </a:bodyPr>
          <a:lstStyle/>
          <a:p>
            <a:pPr algn="justLow" rtl="1"/>
            <a:r>
              <a:rPr lang="ar-EG" sz="4000" b="1" dirty="0">
                <a:solidFill>
                  <a:srgbClr val="FFFFFF"/>
                </a:solidFill>
                <a:cs typeface="Times New Roman" panose="02020603050405020304" pitchFamily="18" charset="0"/>
              </a:rPr>
              <a:t>لأَنَّ دَاوُدَ لَمْ يَصْعَدْ إِلَى السَّمَوَاتِ. وَهُوَ نَفْسُهُ يَقُولُ: "قَالَ الرَّبُّ لِرَبِّي، اجْلِسْ عَنْ يَمِينِي حَتَّى أَضَعَ أَعْدَاءَكَ مَوْطِئًا لِقَدَمَيْكَ". فَلْيَعْلَمْ يَقِينًا جَمِيعُ بَيْتِ إِسْرَائِيلَ أَنَّ اللَّهَ جَعَلَ يَسُوعَ هَذَا، الَّذِي صَلَبْتُمُوهُ أَنْتُمْ، رَبًّا وَمَسِيحًا.</a:t>
            </a:r>
            <a:br>
              <a:rPr lang="ar-EG" sz="4000" b="1" dirty="0">
                <a:solidFill>
                  <a:srgbClr val="FFFFFF"/>
                </a:solidFill>
                <a:cs typeface="Times New Roman" panose="02020603050405020304" pitchFamily="18" charset="0"/>
              </a:rPr>
            </a:br>
            <a:endParaRPr lang="en-GB" sz="3900" dirty="0"/>
          </a:p>
        </p:txBody>
      </p:sp>
    </p:spTree>
    <p:extLst>
      <p:ext uri="{BB962C8B-B14F-4D97-AF65-F5344CB8AC3E}">
        <p14:creationId xmlns:p14="http://schemas.microsoft.com/office/powerpoint/2010/main" val="2484824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CF8F7D-7FD7-4428-BD6D-1E973C3D6A84}"/>
              </a:ext>
            </a:extLst>
          </p:cNvPr>
          <p:cNvSpPr txBox="1"/>
          <p:nvPr/>
        </p:nvSpPr>
        <p:spPr>
          <a:xfrm>
            <a:off x="0" y="4375458"/>
            <a:ext cx="9144000" cy="2431435"/>
          </a:xfrm>
          <a:prstGeom prst="rect">
            <a:avLst/>
          </a:prstGeom>
          <a:noFill/>
        </p:spPr>
        <p:txBody>
          <a:bodyPr wrap="square">
            <a:spAutoFit/>
          </a:bodyPr>
          <a:lstStyle/>
          <a:p>
            <a:pPr algn="r" rtl="1"/>
            <a:r>
              <a:rPr kumimoji="0" lang="ar-SA" sz="3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 الفريسيونَ المراؤونَ لأنكُم تبنونَ قبورَ الأنبياءِ و تزينونَ مَدافنَ الأبرارِ . و تقولونَ لو كُنا في أيامِ آبائِنا لم نكُنْ شُركاءُهم في دمِ الأنبياءِ . فتشهدونَ إذاً على نفوسِكم أنكم أبناءَ قتلةِ</a:t>
            </a:r>
            <a:r>
              <a:rPr kumimoji="0" lang="ar-EG" sz="3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الأنبياءِ و أكملتم أنتم أيضاً مِكيالَ آبائِكم . </a:t>
            </a:r>
            <a:endParaRPr lang="en-GB" sz="3800" dirty="0"/>
          </a:p>
        </p:txBody>
      </p:sp>
    </p:spTree>
    <p:extLst>
      <p:ext uri="{BB962C8B-B14F-4D97-AF65-F5344CB8AC3E}">
        <p14:creationId xmlns:p14="http://schemas.microsoft.com/office/powerpoint/2010/main" val="4062434433"/>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AEE900-0531-446B-87F4-913865E61E35}"/>
              </a:ext>
            </a:extLst>
          </p:cNvPr>
          <p:cNvSpPr txBox="1">
            <a:spLocks/>
          </p:cNvSpPr>
          <p:nvPr/>
        </p:nvSpPr>
        <p:spPr bwMode="auto">
          <a:xfrm>
            <a:off x="0" y="36133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( 77 : 61 - 63</a:t>
            </a:r>
            <a:r>
              <a:rPr lang="en-US" sz="4400" b="1" u="sng" dirty="0">
                <a:solidFill>
                  <a:srgbClr val="FFC000"/>
                </a:solidFill>
                <a:latin typeface="Times New Roman" panose="02020603050405020304" pitchFamily="18" charset="0"/>
                <a:cs typeface="Times New Roman" panose="02020603050405020304" pitchFamily="18" charset="0"/>
              </a:rPr>
              <a:t>(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CED416AF-38E9-4C7E-A3DD-FDA4CE5EBC21}"/>
              </a:ext>
            </a:extLst>
          </p:cNvPr>
          <p:cNvSpPr txBox="1">
            <a:spLocks/>
          </p:cNvSpPr>
          <p:nvPr/>
        </p:nvSpPr>
        <p:spPr bwMode="auto">
          <a:xfrm>
            <a:off x="0" y="4531746"/>
            <a:ext cx="9144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300" b="1" dirty="0">
                <a:solidFill>
                  <a:srgbClr val="FFFFFF"/>
                </a:solidFill>
                <a:latin typeface="CS New Athanasius" panose="020B0500000000000000" pitchFamily="34" charset="0"/>
                <a:cs typeface="Times New Roman" panose="02020603050405020304" pitchFamily="18" charset="0"/>
              </a:rPr>
              <a:t>وَاخْتَارَ دَاوُدَ عَبْدَهُ، وَأَخَذَهُ مِنْ قَطِيعِ الْغَنَمِ. وَمِنْ خَلْفِ الْمُرْضِعَاتِ أَخَذَهُ، لِيَرْعَى يَعْقُوبَ عَبْدَهُ، وَإِسْرَائِيلَ مِيرَاثَهُ. فَرَعَاهُمْ بِدِعَةِ قَلْبِهِ، وَبِفَهْمِ يَدَيْهِ أَهْدَاهُمْ. </a:t>
            </a:r>
            <a:br>
              <a:rPr lang="ar-EG" sz="4300" b="1" dirty="0">
                <a:solidFill>
                  <a:srgbClr val="FFFFFF"/>
                </a:solidFill>
                <a:latin typeface="CS New Athanasius" panose="020B0500000000000000" pitchFamily="34" charset="0"/>
                <a:cs typeface="Times New Roman" panose="02020603050405020304" pitchFamily="18" charset="0"/>
              </a:rPr>
            </a:br>
            <a:endParaRPr lang="ar-EG" sz="43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2354595297"/>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AEE900-0531-446B-87F4-913865E61E35}"/>
              </a:ext>
            </a:extLst>
          </p:cNvPr>
          <p:cNvSpPr txBox="1">
            <a:spLocks/>
          </p:cNvSpPr>
          <p:nvPr/>
        </p:nvSpPr>
        <p:spPr bwMode="auto">
          <a:xfrm>
            <a:off x="0" y="36133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متى  ص22 : 35 – 46</a:t>
            </a:r>
          </a:p>
        </p:txBody>
      </p:sp>
      <p:sp>
        <p:nvSpPr>
          <p:cNvPr id="7" name="TextBox 6">
            <a:extLst>
              <a:ext uri="{FF2B5EF4-FFF2-40B4-BE49-F238E27FC236}">
                <a16:creationId xmlns:a16="http://schemas.microsoft.com/office/drawing/2014/main" id="{C14FC00D-5D69-40E3-9923-AF3A9F181D32}"/>
              </a:ext>
            </a:extLst>
          </p:cNvPr>
          <p:cNvSpPr txBox="1"/>
          <p:nvPr/>
        </p:nvSpPr>
        <p:spPr>
          <a:xfrm>
            <a:off x="0" y="4378512"/>
            <a:ext cx="9143999" cy="2800767"/>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وَسَأَلَهُ وَاحِدٌ مِنْهُمْ، وَهُوَ نَامُوسِيٌّ، مُجَرِّبًا إِيَّاهُ وَقَالَ: "يَا مُعَلِّمُ، أَيَّةُ وَصِيَّةٍ هِيَ الْعُظْمَى فِي النَّامُوسِ؟". أَمَّا هُوَ فَقَالَ لَهُ: "تُحِبُّ الرَّبَّ إِلَهَكَ مِنْ كُلِّ قَلْبِكَ، وَمِنْ كُلِّ نَفْسِكَ، وَمِنْ كُلِّ أَفْكَارِكَ. هَذِهِ هِيَ الْوَصِيَّةُ الْعُظْمَى والأُولَى. </a:t>
            </a:r>
            <a:b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1600" dirty="0"/>
          </a:p>
        </p:txBody>
      </p:sp>
    </p:spTree>
    <p:extLst>
      <p:ext uri="{BB962C8B-B14F-4D97-AF65-F5344CB8AC3E}">
        <p14:creationId xmlns:p14="http://schemas.microsoft.com/office/powerpoint/2010/main" val="1784025102"/>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4FC00D-5D69-40E3-9923-AF3A9F181D32}"/>
              </a:ext>
            </a:extLst>
          </p:cNvPr>
          <p:cNvSpPr txBox="1"/>
          <p:nvPr/>
        </p:nvSpPr>
        <p:spPr>
          <a:xfrm>
            <a:off x="0" y="4378512"/>
            <a:ext cx="9143999" cy="2492990"/>
          </a:xfrm>
          <a:prstGeom prst="rect">
            <a:avLst/>
          </a:prstGeom>
          <a:noFill/>
        </p:spPr>
        <p:txBody>
          <a:bodyPr wrap="square">
            <a:spAutoFit/>
          </a:bodyPr>
          <a:lstStyle/>
          <a:p>
            <a:pPr algn="justLow" rtl="1"/>
            <a:r>
              <a:rPr kumimoji="0" lang="ar-EG" sz="39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وَالثَّانِيَةُ الَّتِي تُشْبِهُهَا: تُحِبُّ قَرِيبَكَ كَنَفْسِكَ. بِهَاتَيْنِ الْوَصِيَّتَيْنِ يَتَعَلَّقُ النَّامُوسُ كُلُّهُ وَالأَنْبِيَاءُ". وَفِيمَا كَانَ الْفَرِّيسِيُّونَ مُجْتَمِعِينَ مَعًا سَأَلَهُمْ يَسُوعُ قَائِلاً: "مَاذَا تَظُنُّونَ فِي الْمَسِيحِ؟ ابْنُ مَنْ هُوَ؟". قَالُوا لَهُ: "ابْنُ دَاوُدَ". </a:t>
            </a:r>
            <a:endParaRPr lang="en-GB" sz="3900" dirty="0"/>
          </a:p>
        </p:txBody>
      </p:sp>
    </p:spTree>
    <p:extLst>
      <p:ext uri="{BB962C8B-B14F-4D97-AF65-F5344CB8AC3E}">
        <p14:creationId xmlns:p14="http://schemas.microsoft.com/office/powerpoint/2010/main" val="3119386213"/>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4FC00D-5D69-40E3-9923-AF3A9F181D32}"/>
              </a:ext>
            </a:extLst>
          </p:cNvPr>
          <p:cNvSpPr txBox="1"/>
          <p:nvPr/>
        </p:nvSpPr>
        <p:spPr>
          <a:xfrm>
            <a:off x="0" y="4378512"/>
            <a:ext cx="9143999" cy="3154710"/>
          </a:xfrm>
          <a:prstGeom prst="rect">
            <a:avLst/>
          </a:prstGeom>
          <a:noFill/>
        </p:spPr>
        <p:txBody>
          <a:bodyPr wrap="square">
            <a:spAutoFit/>
          </a:bodyPr>
          <a:lstStyle/>
          <a:p>
            <a:pPr algn="justLow" rtl="1"/>
            <a:r>
              <a:rPr lang="ar-EG" sz="4000" b="1" dirty="0">
                <a:solidFill>
                  <a:srgbClr val="FFFFFF"/>
                </a:solidFill>
                <a:cs typeface="Times New Roman" panose="02020603050405020304" pitchFamily="18" charset="0"/>
              </a:rPr>
              <a:t>قَالَ لَهُمْ يَسُوعُ: "فَكَيْفَ يَدْعُوهُ دَاوُدُ بِالرُّوحِ رَبِّي قَائِلاً: قَالَ الرَّبُّ لِرَبِّي: اجْلِسْ عَنْ يَمِينِي حَتَّى أَضَعَ أَعْدَاءَكَ تَحْتَ قَدَمَيْكَ؟ فَإِنْ كَانَ دَاوُدُ بِالرُّوحِ يَدْعُوهُ رَبِّي، فَكَيْفَ يَكُونُ ابْنَهُ؟". فَلَمْ يَسْتَطِعْ أَحَدٌ أَنْ يُجِيبَهُ بِكَلِمَةٍ. </a:t>
            </a:r>
            <a:br>
              <a:rPr lang="ar-EG" sz="4000" b="1" dirty="0">
                <a:solidFill>
                  <a:srgbClr val="FFFFFF"/>
                </a:solidFill>
                <a:cs typeface="Times New Roman" panose="02020603050405020304" pitchFamily="18" charset="0"/>
              </a:rPr>
            </a:br>
            <a:endParaRPr lang="en-GB" sz="3900" dirty="0"/>
          </a:p>
        </p:txBody>
      </p:sp>
    </p:spTree>
    <p:extLst>
      <p:ext uri="{BB962C8B-B14F-4D97-AF65-F5344CB8AC3E}">
        <p14:creationId xmlns:p14="http://schemas.microsoft.com/office/powerpoint/2010/main" val="4256004928"/>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4FC00D-5D69-40E3-9923-AF3A9F181D32}"/>
              </a:ext>
            </a:extLst>
          </p:cNvPr>
          <p:cNvSpPr txBox="1"/>
          <p:nvPr/>
        </p:nvSpPr>
        <p:spPr>
          <a:xfrm>
            <a:off x="0" y="5118100"/>
            <a:ext cx="9143999" cy="877163"/>
          </a:xfrm>
          <a:prstGeom prst="rect">
            <a:avLst/>
          </a:prstGeom>
          <a:noFill/>
        </p:spPr>
        <p:txBody>
          <a:bodyPr wrap="square">
            <a:spAutoFit/>
          </a:bodyPr>
          <a:lstStyle/>
          <a:p>
            <a:pPr algn="justLow" rtl="1"/>
            <a:r>
              <a:rPr lang="ar-EG" sz="5100" b="1" dirty="0">
                <a:solidFill>
                  <a:srgbClr val="FFFFFF"/>
                </a:solidFill>
                <a:cs typeface="Times New Roman" panose="02020603050405020304" pitchFamily="18" charset="0"/>
              </a:rPr>
              <a:t>وَلَمْ يَجْسُرْ أَحَدٌ مِنْ ذَلِكَ الْيَوْمِ أَنْ يَسْأَلَهُ الْبَتَّةَ.</a:t>
            </a:r>
            <a:endParaRPr lang="en-GB" sz="5100" dirty="0"/>
          </a:p>
        </p:txBody>
      </p:sp>
    </p:spTree>
    <p:extLst>
      <p:ext uri="{BB962C8B-B14F-4D97-AF65-F5344CB8AC3E}">
        <p14:creationId xmlns:p14="http://schemas.microsoft.com/office/powerpoint/2010/main" val="828567591"/>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06951"/>
      </p:ext>
    </p:extLst>
  </p:cSld>
  <p:clrMapOvr>
    <a:masterClrMapping/>
  </p:clrMapOvr>
  <p:transition advClick="0" advTm="0"/>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8" cy="806824"/>
          </a:xfrm>
        </p:spPr>
        <p:txBody>
          <a:bodyPr/>
          <a:lstStyle/>
          <a:p>
            <a:pPr algn="ctr" rtl="1"/>
            <a:r>
              <a:rPr lang="ar-EG" sz="4400" b="1" u="sng" dirty="0">
                <a:solidFill>
                  <a:srgbClr val="FFC000"/>
                </a:solidFill>
              </a:rPr>
              <a:t>24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6817398"/>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800073"/>
      </p:ext>
    </p:extLst>
  </p:cSld>
  <p:clrMapOvr>
    <a:masterClrMapping/>
  </p:clrMapOvr>
  <p:transition advClick="0" advTm="0"/>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9851591"/>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76121"/>
      </p:ext>
    </p:extLst>
  </p:cSld>
  <p:clrMapOvr>
    <a:masterClrMapping/>
  </p:clrMapOvr>
  <p:transition advClick="0" advTm="0"/>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8805F-6E7A-40B8-81FF-3C20768214C3}"/>
              </a:ext>
            </a:extLst>
          </p:cNvPr>
          <p:cNvSpPr txBox="1"/>
          <p:nvPr/>
        </p:nvSpPr>
        <p:spPr>
          <a:xfrm>
            <a:off x="0" y="4348947"/>
            <a:ext cx="9144000" cy="2554545"/>
          </a:xfrm>
          <a:prstGeom prst="rect">
            <a:avLst/>
          </a:prstGeom>
          <a:noFill/>
        </p:spPr>
        <p:txBody>
          <a:bodyPr wrap="square">
            <a:spAutoFit/>
          </a:bodyPr>
          <a:lstStyle/>
          <a:p>
            <a:pPr algn="r" rtl="1"/>
            <a:r>
              <a:rPr kumimoji="0" lang="ar-SA" sz="4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أيُها الحياتُ أولادُ الأفاعي كيفَ تهربونَ من دينونةِ جهنم . </a:t>
            </a:r>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مِن أجلِ هذا هاأنذا أرسلُ إليكم أنبياءَ و حكماءَ و كتبة فتقتلونَ مِنهم و تصلبونَ و تجلدونهم في مجامعِكم و تطردونهم من مدينةٍ إلى مدينةٍ . </a:t>
            </a:r>
            <a:endParaRPr lang="en-GB" dirty="0"/>
          </a:p>
        </p:txBody>
      </p:sp>
    </p:spTree>
    <p:extLst>
      <p:ext uri="{BB962C8B-B14F-4D97-AF65-F5344CB8AC3E}">
        <p14:creationId xmlns:p14="http://schemas.microsoft.com/office/powerpoint/2010/main" val="3592892877"/>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26</a:t>
            </a:r>
            <a:r>
              <a:rPr lang="ar-EG" sz="4400" b="1" u="sng" dirty="0">
                <a:solidFill>
                  <a:srgbClr val="FFC000"/>
                </a:solidFill>
                <a:latin typeface="Times New Roman" panose="02020603050405020304" pitchFamily="18" charset="0"/>
                <a:cs typeface="Times New Roman" panose="02020603050405020304" pitchFamily="18" charset="0"/>
              </a:rPr>
              <a:t>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7395634"/>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134049"/>
      </p:ext>
    </p:extLst>
  </p:cSld>
  <p:clrMapOvr>
    <a:masterClrMapping/>
  </p:clrMapOvr>
  <p:transition advClick="0" advTm="0"/>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27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8682315"/>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459852"/>
      </p:ext>
    </p:extLst>
  </p:cSld>
  <p:clrMapOvr>
    <a:masterClrMapping/>
  </p:clrMapOvr>
  <p:transition advClick="0" advTm="0"/>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28 كيهك</a:t>
            </a:r>
            <a:endParaRPr lang="en-US" altLang="en-US" dirty="0"/>
          </a:p>
        </p:txBody>
      </p:sp>
      <p:sp>
        <p:nvSpPr>
          <p:cNvPr id="142339" name="Title 1"/>
          <p:cNvSpPr txBox="1">
            <a:spLocks/>
          </p:cNvSpPr>
          <p:nvPr/>
        </p:nvSpPr>
        <p:spPr bwMode="auto">
          <a:xfrm>
            <a:off x="0" y="3582005"/>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إلي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أهل غلاطية (3 : 15 – 4 : 18 )</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42340"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الاخوة بحسبِ الإنسانِ أقول ليسَ أحدٌ يَرذلُ عهدَ إنسانٍ قد تمكَّنَ أو يزيدُ عليه . و لما وُعد إبراهيمُ ونسلهُ بمواعيدَ لا يقولُ و في أنسالِهِ كأنهُ يقولُ عن كثيرينَ بل كأنهُ عن واحدٍ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5FF0C7-D656-446F-B068-5199226197E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 و في نسلِكَ الذي هو المسيحُ . و إنما أقولُ هذا أن الناموسَ الذي صارَ بعدَ أربعمائةٍ و ثلاثين سنة لا يُبطِلُهُ عهدٌ قد سبقَ فتمكَّنَ من اللهِ حتى يُبطلُ الموعدَ . و إن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120654451"/>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EAF071-CD36-49D4-B816-10F48346952D}"/>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كانت الوراثة من الناموس فلم تكُن أيضاً من مَوعدٍ و لكن اللهَ وَهَبَها لإبراهيمَ بموعدٍ . فما سببِ الناموسِ بعدُ . قد وُضعَ من أجل التعدِّيات إلى أن يأتي النسلُ الذي قد وُعِدَ لهُ مرتباً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58697702"/>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99B127-4656-4D23-9D92-5AD5B1EACB67}"/>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بملائكةٍ في يدِ وسيطٍ . و أما الوسيط فلا يكونُ لواحدٍ و لكنَّ اللهَ واحدٌ . فى الناموس ضدَّ مواعيدَ اللهِ . حاشا . لأنهُ لو ُأعطى ناموسٌ قادرٌ أن يُحيي لكان بالحقيقةِ البرُ بالناموسِ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864485659"/>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9092B5-AD48-4B20-9496-53BD5BD21FE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 لكن الكتابَ أغلقَ على الكلِّ تحت الخطيةِ ليُعطى الموعدَ من إيمانٍ بيسوعَ  المسيح للذين يؤمنون و لكن قبلما جاءَ الإيمانُ كُنَّا محروسينَ تحتَ الناموسِ مُغلقاً علينا إلى الإيمانِ العتيدِ أنَ يَظهرَ . إذاً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5925356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FC8293-DDA0-4696-A64F-ECA80ED550C0}"/>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قد كان الناموسُ مُهذباً لنا إلى المسيح لكي نتبرَّرَ بالإيمان . و لكن بعد ما جاءَ الإيمانُ لسنا بعد تحت مرشدٍ . لأنكم جميعاً أبناءَ اللهِ بالإيمان بالمسيح يسوع . لأن جميعكم الذينَ اعتمدتم بالمسيح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60067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BBE892-466B-466E-9417-3B298D33FD23}"/>
              </a:ext>
            </a:extLst>
          </p:cNvPr>
          <p:cNvSpPr txBox="1"/>
          <p:nvPr/>
        </p:nvSpPr>
        <p:spPr>
          <a:xfrm>
            <a:off x="0" y="4303455"/>
            <a:ext cx="9144000" cy="2554545"/>
          </a:xfrm>
          <a:prstGeom prst="rect">
            <a:avLst/>
          </a:prstGeom>
          <a:noFill/>
        </p:spPr>
        <p:txBody>
          <a:bodyPr wrap="square">
            <a:spAutoFit/>
          </a:bodyPr>
          <a:lstStyle/>
          <a:p>
            <a:pPr algn="r" rtl="1"/>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لكي ما يأتي عليكم كلُ دمٍ زكيٍّ سُفِك على الأرضِ من دمِ هابيلَ الصديقِ إلى دمِ زكريا بن براخيا الذي قتلتموه بين الهيكلِ و المذبحِ . الحقَّ أقولُ لكم أنَّ هذهِ جميعها تأتي على هذا الجيلِ .</a:t>
            </a:r>
            <a:endParaRPr lang="en-GB" dirty="0"/>
          </a:p>
        </p:txBody>
      </p:sp>
    </p:spTree>
    <p:extLst>
      <p:ext uri="{BB962C8B-B14F-4D97-AF65-F5344CB8AC3E}">
        <p14:creationId xmlns:p14="http://schemas.microsoft.com/office/powerpoint/2010/main" val="2966679462"/>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9182DF-3081-4A2E-B5C9-E22ED4E18791}"/>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قد لبستم المسيح . ليس يهودي و لا يوناني. ليس عبدٌ و لا حرٌ . ليس ذكرٌ و لا أنثى . لأنكم جميعاً واحداً في المسيح يسوع . فإن كنتم للمسيح فأنتم إذاً من زرعِ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718337183"/>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5EA3B0-3822-4337-9D28-ACB844CBE73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إبراهيمَ و حسبِ الموعدِ ورثة . و إنما أقولُ مادام الوارثُ طفلاً لا يُفرُقُ شيئاً عن العبدِ مع كونِهِ سيد الكلِّ . بلْ هو تحت أوصياءَ و وكلاءَ إلى الوقتِ المؤجَل من أبيهِ . هكذا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11762865"/>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1BD6B4-A7FE-442E-993D-4D84DCE7E9B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نحنُ أيضاً لما كنا أطفالاً كنا مُستعبدينَ تحتَ عناصر العالمِ . و لكن لما جاءَ ملءُ الزمانِ أرسلَ اللهُ ابنَهُ مولوداً من امرأة صائراً تحتَ الناموس . ليشتري الذين هم تحت الناموسِ لننالَ التبني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56986363"/>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22E6AD-F958-41D3-90C3-5B90765B707D}"/>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ثم بما أنكم أبناءٌ أرسلَ اللهُ روحَ ابنَهُ إلى قلوبكم صارخاً يا آبا الآب . إذاً لستُ بعدُ عبداً بل ابناً . و إن كنتُ ابناً فوارثٌ للهِ . لكن حينئذٍ إذ كنتم لا تعرفون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46153122"/>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5CE8EF-2E5E-4FC3-B86A-9D7AC85B4A1A}"/>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اللهَ استُعبدتُم للذين ليسوا هم بالطبيعةِ آلهة . أما الآن إذ عرفتم اللهَ بل بالحري عُرفتُم مِنَ اللهِ فكيفَ ترجعون أيضاً إلى الأركان الضعيفةِ الفقيرةِ التي تريدونَ أن تُستعبدوا لها مرة أخرى ، أتحفظون أياماً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73960188"/>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71095C-765A-4BF3-B759-A5B36D90C9D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 شهوراً و أوقاتاً و سنيناً . إني أخافُ عليكم أن أكون قد تعبتُ فيكم باطلاً . أتضرعُ إليكم يا اخوتي كونوا كما أني لأني أنا أيضاً كما أنتم لم تظلمُوني شيئاً . و لكنكم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829210"/>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43ED8B-60BF-47BE-925E-B77341617750}"/>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تعلمونَ أني بضعفِ الجسدِ بشرتكُم في الأولِ . و تجربَتىْ التي في جسدي لم تذدروا بها و لا كرهمتُمُوها بلْ كملاكٍ مِنَ اللهِ قبلتُموها كالمسيح يسوعَ . فأين إذاً تطوبيكم لأني أشهدُ لكم أنه لو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49594483"/>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C62D77-FC6E-49D8-A89C-87780558DEEB}"/>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أمكنكُم لقلعتم عيونكُم و أعطيتمونيها . أفقد صرتُ إذاً عدواً لكم لأني أعلمتكم بالحق . يُغارون لكم ليسَ حسناً بل يريدون أن يَصُدُوكم لكي تغاروا لهم . فحسناً أن تغاروا في الخير كلَّ حينٍ و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16010498"/>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912349-AACD-40A7-BF0D-87A89357C448}"/>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ليس حضوري عندكم فقط.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678233807"/>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يوحنا الأولى (1:4ـ14)</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59747"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يا أحبائي لا تصدِّقوا كلَّ روحٍ بلْ امتحنوا الأرواحَ هل هي من اللهِ . لأنَّ أنبياءَ كذبة كثيرينَ قد أتوا إلى العالمِ . بهذا تعرفونَ روحَ اللهِ من روحِ الضلالةِ . كلُ روحٍ يعترفُ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0CF26E-B87D-45E7-9653-6E85F0C2CDC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فى إضطراباتٍ  فى أتعابٍ ، فى أسهارٍ ، فى أصوامٍ ، فى طهارة ، فى علمٍ ، فى أناةٍ ، فى صلاحٍ فى الروح القدس فى محبةٍ بلا رياءٍ ، فى كلام الحق فى قوة الله ، بسلاح البرَّ ، لليمين و لليسار ، بمجدٍ و هوانٍ ، بصيتٍ ردىءٍ و صيتٍ حسنٍ كمضلينَ و نحن صادقونَ ، كمجهولين و نحن معروفون ، كمائتين و ها نحن نحيا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34407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07127"/>
      </p:ext>
    </p:extLst>
  </p:cSld>
  <p:clrMapOvr>
    <a:masterClrMapping/>
  </p:clrMapOvr>
  <p:transition advClick="0" advTm="0"/>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AEC4DE-CDB8-48C7-A347-F905CF0FEFC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أنَّ يسوعَ المسيح قد جاءَ في الجسدِ فهو من اللهِ . و كلُ روحٍ لا يعترفُ بيسوعَ المسيح أنه قد جاءَ في الجسدِ فليسَ من اللهِ . و هذا هو المسيحُ الكذابُ الذي سمعتُم أنهُ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04368328"/>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E86F2E-3E8D-40F6-96F0-FBDD55A5C264}"/>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يأتي و الآن هو في العالمِ . أما أنتم فأبناءُ من اللهِ . و قد غلبتموه لأنَّ الذي فيكم أعظمَ من الذي في العالمِ . هم من العالمِ . من أجل ذلكَ يتكلمون من العالمِ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92212111"/>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876656-876D-473B-9B3D-C69DD74A4998}"/>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 العالمُ يسمعُ لهم . و أما نحنُ فمِن اللهِ . و مَنْ يعرفُ اللهَ يسمعُ لنا . و مَنْ ليسَ مِنَ اللهِ لا يسمعُ لنا . بهذا نعرفُ روحَ الحقِ و روحَ الضلالةِ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66424350"/>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854C50-FCCC-4769-902F-B2805E990E3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يا أحبائي فلنحبُ بعضنا بعضاً لأنَّ المحبة هي من اللهِ . و كلُ مَنْ يُحبُ فقد وُلدَ من اللهِ و يعرفُ اللهَ . و من لا يحبُ لم يعرف اللهَ لأنَّ اللهَ محبة . بهذا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58245100"/>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A53D7D-06F6-44C5-A41F-731914E75019}"/>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اُظهرَتْ محبة اللهِ فينا . لأنَّ اللهَ قد أرسلَ ابنهُ الوحيدَ إلى العالمِ لكي يحيى بهِ . في هذا هي المحبة ليسَ أننا نحنُ أحببنا اللهَ بل أنهُ هو أحبَّنا و أرسلَ ابنهُ فداءً لخطايانا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076683659"/>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AA10CC-80A9-4226-8A1C-79EF265B4F28}"/>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 يا أحبائي إن كان اللهُ قد أحبنا هكذا ينبغي لنا أيضاً أن نحبَّ بعضنا بعضاً . اللهُ لم ينظرهُ أحداً قط إن أحببنا بعضنا بعضاً فاللهُ يثبتُ فينا و محبتهُ قد تكملتْ فينا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150420735"/>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6800B8-FD4B-457E-A425-8D41CDD69065}"/>
              </a:ext>
            </a:extLst>
          </p:cNvPr>
          <p:cNvSpPr txBox="1"/>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بهذا نعرفُ أننا نَثبتُ فيهِ و هو فينا لأنهُ أعطانا من روحهِ . و نحنُ قد رأينا و نشهدُ أن الآبَ قد أرسلَ الابنَ لخلاصِ العالمِ.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53246343"/>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Title 1"/>
          <p:cNvSpPr txBox="1">
            <a:spLocks/>
          </p:cNvSpPr>
          <p:nvPr/>
        </p:nvSpPr>
        <p:spPr bwMode="auto">
          <a:xfrm>
            <a:off x="0" y="3582005"/>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(13:13ـ25)</a:t>
            </a:r>
          </a:p>
        </p:txBody>
      </p:sp>
      <p:sp>
        <p:nvSpPr>
          <p:cNvPr id="171011"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أقلعَ بولسُ و برنابا و مَنْ معهما و أتوا إلى برجة بمفيلية . و أما يوحنا ففارَقهُمْ و رجعَ إلى أورشليمَ . و أما هم فخرجوا من برحة و أتوا إلى إنطاكية بيسيدية . </a:t>
            </a:r>
          </a:p>
        </p:txBody>
      </p:sp>
    </p:spTree>
  </p:cSld>
  <p:clrMapOvr>
    <a:masterClrMapping/>
  </p:clrMapOvr>
  <p:transition spd="slow"/>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241181-D316-45EB-B388-938C432C73B2}"/>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دخلوا المجمعَ يومَ السبتِ و جلسوا . و بعد قراءةِ الناموس و الأنبياءِ أرسلَ إليهم رؤساءُ المجمعِ قائلينَ أيُها الرجالُ إخواننا إن كانت عندكم كلمة تعزيةٍ للشعبِ فقولوها . فقامَ بولسُ و أشارَ إليهم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57609719"/>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2849C7-B71C-4308-9C81-E16B4AB9F89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بيدِهِ و قالَ : أيُها الرجالُ الإسرائيليون و الذينَ يتقونَ اللهَ اسمعوا . إلهُ شعبِ إسرائيلَ أختارَ آبائنا و رفعَ الشعبَ في الغربةِ في أرضِ مصر و بذراعٍ عاليةٍ أخرجهم منها . و عالهم مدة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8356258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sz="4400" b="1" u="sng" dirty="0">
                <a:solidFill>
                  <a:srgbClr val="FFC000"/>
                </a:solidFill>
              </a:rPr>
              <a:t>9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05949963"/>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DF3DDF-6F4E-4133-8F6E-E5876DC8479D}"/>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أربعين سنة في البريةِ . ثم أهلكَ سبعة أممٍ في أرضِ كنعان و أورثهم أرضَهم أربعمائة سنة . و بعدَ ذلكَ أعطاهم قضاة حتى صموئيلَ النبي . و من ثمَّ طلبوا ملكاً فأعطاهم اللهُ شاولَ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58669454"/>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5DF9CE-4BA5-47DB-B4DD-F8E18B56FE9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ابن قيس رجلاً من سبطِ بنيامين أربعينَ سنة . ثم عزله و أقامَ لهم داودَ ملكاً . هذا الذي شهدَ لأجله إذ قالَ : وجدتُ داودَ ابن يسى رجلاً حسبَ قلبي . هذا الذي سيصنعُ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136138190"/>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83646D-2EDE-4329-AB83-0A5268FB230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كلَّ مشيئتي . و من نسلِ هذا حسبَ الوعدِ أقامَ اللهُ مخلصاً لإسرائيل يسوعَ . إذ سبقَ يوحنا فكرز قبلَ مجيئِهِ بمعموديةِ التوبةِ لجميعِ شعبِ إسرائيلَ . و لما أكملَ يوحنا سعيَهُ جعلَ يقولُ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104902400"/>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4AE944-658A-46E0-AA69-12A2CDDE85C5}"/>
              </a:ext>
            </a:extLst>
          </p:cNvPr>
          <p:cNvSpPr txBox="1"/>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مَنْ تظنون إني أنا . لست أنا إياه . لكن هوذا يأتي بعدي الذي لستُ مُستحقاً أن أحلَّ حذاءَ قدميهِ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56733050"/>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9" name="Title 1"/>
          <p:cNvSpPr txBox="1">
            <a:spLocks/>
          </p:cNvSpPr>
          <p:nvPr/>
        </p:nvSpPr>
        <p:spPr bwMode="auto">
          <a:xfrm>
            <a:off x="0" y="358200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( 3:109،4)</a:t>
            </a:r>
          </a:p>
        </p:txBody>
      </p:sp>
      <p:sp>
        <p:nvSpPr>
          <p:cNvPr id="198661" name="Content Placeholder 3"/>
          <p:cNvSpPr txBox="1">
            <a:spLocks/>
          </p:cNvSpPr>
          <p:nvPr/>
        </p:nvSpPr>
        <p:spPr bwMode="auto">
          <a:xfrm>
            <a:off x="0" y="4345206"/>
            <a:ext cx="85677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altLang="en-US"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معكَ الرئاسهُ في يومِ قوتِكَ. في بهاءِ القديسين. من البطنِ قبلَ كوكبِ الصبحِ وَلدتُكَ.  </a:t>
            </a:r>
          </a:p>
        </p:txBody>
      </p:sp>
    </p:spTree>
  </p:cSld>
  <p:clrMapOvr>
    <a:masterClrMapping/>
  </p:clrMapOvr>
  <p:transition spd="slow"/>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6"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altLang="en-US" dirty="0"/>
              <a:t>الإنجيل من بشارة معلمنا </a:t>
            </a:r>
            <a:r>
              <a:rPr lang="ar-EG" altLang="en-US" dirty="0"/>
              <a:t>مار </a:t>
            </a:r>
            <a:r>
              <a:rPr lang="ar-SA" altLang="en-US" dirty="0"/>
              <a:t>لوقا (1:2ـ20)</a:t>
            </a:r>
          </a:p>
        </p:txBody>
      </p:sp>
      <p:sp>
        <p:nvSpPr>
          <p:cNvPr id="20070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تلكَ الأيامِ صدرَ أمرٌ من أوغسطس قيصرَ بأنْ يُكتَتَبَ كلُ المسكونةِ . و هذا الاكتتابُ الأولُ حصلَ إذ كان كيرينيوس والي على الشام . فمضى الجميعُ ليُكتَتَبوا كلُ واحدٍ إلى مدينتِهِ . فصعدَ </a:t>
            </a:r>
          </a:p>
        </p:txBody>
      </p:sp>
    </p:spTree>
  </p:cSld>
  <p:clrMapOvr>
    <a:masterClrMapping/>
  </p:clrMapOvr>
  <p:transition spd="slow"/>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776C7B-F988-40FC-98DE-34C19F8A6251}"/>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يوسفُ أيضاً من مدينةِ الناصرةِ إلى اليهوديةِ إلى مدينةِ داودَ التي تُدعى بيتَ لحمٍ لكونهِ من بيتِ داودَ و عشيرتِه . ليُكتَتَبَ مع مريمَ المخطوبةِ لهُ و هي حُبلى . و بينما هما هناك تمت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713627833"/>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B306E3-4AEA-4AC4-A0D5-2E46C2202E5D}"/>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أيامُها لتلدَ . فولدتْ ابنها البكرَ و لفَّتهُ و وضعتهُ في مذودٍ إذ لم يكن لهما موضعٌ في المنزلِ . و كانَ في تلكَ الكورةِ رعاهٌ يرعونَ في الحقلِِ و يحرسونَ حراسة الليلِ على رعيتهم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63003451"/>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9279CC-25AE-493A-B43A-07B496702393}"/>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 و إذا ملاكُ الربِّ وقفَ بهم و مجدُ الربِّ أضاءَ عليهم فخافوا خوفاً عظيماً جداً . فقالَ لهم الملاكُ لا تخافوا فها أنا أبشركم بفرحٍ عظيمٍ سيكونُ لجميع الشعبِ . أنهُ وُلدَ لكم اليومَ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5358064"/>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BBA185-0163-429E-B5C1-2DE9F6D25AF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في مدينةِ داودَ مُخلصٌ هو المسيحُ الربُ . و هذه لكم علامة تجدونَ طفلاً  ملفوفاً موضوعاً في مذودٍ . و ظهرَ بغتهً معَ الملاكِ جمهورٌ من الجندِ السماوي مُسبحينَ اللهَ و قائلينَ : المجدُ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610962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539502"/>
      </p:ext>
    </p:extLst>
  </p:cSld>
  <p:clrMapOvr>
    <a:masterClrMapping/>
  </p:clrMapOvr>
  <p:transition advClick="0" advTm="0"/>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6F4D9A-59C9-46BE-A527-E001B5C23F5B}"/>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للهِ في الأعالي و على الأرضِ السلامُ و في الناسِ المسرة. و لما مضت عنهم الملائكة إلى السماءِ تكلم الرعاة مع بعضهم قائلين هلمَّ بنا إلى بيتِ لحمٍ لننظرَ هذا الكلامَ الذي كان . الذي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799148435"/>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8A25EC-8EEE-4D41-84D3-4B96449650FE}"/>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أعلمنا به الربُ . فجاءوا مُسرعين و وجدوا مريمَ و يوسفَ و الصبي موضوعاً في مذودٍ . فلما رأوه علموا أنَّ الكلامَ الذي قِيلَ لهم كان عن هذا الصبي . و كلُ الذينَ سمعوا تَعجَّبوا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56663344"/>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697EC-C1A1-4085-BC5D-68BB3BA29E2B}"/>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مِما قِيلَ لهم مِنَ الرعاةِ . و أما مريمُ فكانتْ تحفظ جميعَ هذا الكلامِ مُتفكرة بهِ في قلبها . ثم رجعَ الرعاة و هم يُمجدونَ اللهَ و يُسبحونهُ على كلِّ ما سمعوه و رأوه كما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46295185"/>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DC7E9B-D936-4712-B73A-B25D714C89DF}"/>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قيل لهم.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81493763"/>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054662"/>
      </p:ext>
    </p:extLst>
  </p:cSld>
  <p:clrMapOvr>
    <a:masterClrMapping/>
  </p:clrMapOvr>
  <p:transition advClick="0" advTm="0"/>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Title 1"/>
          <p:cNvSpPr>
            <a:spLocks noGrp="1"/>
          </p:cNvSpPr>
          <p:nvPr>
            <p:ph type="title"/>
          </p:nvPr>
        </p:nvSpPr>
        <p:spPr bwMode="auto">
          <a:xfrm>
            <a:off x="-1869142" y="19050"/>
            <a:ext cx="186914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29 كيهك</a:t>
            </a:r>
            <a:endParaRPr lang="en-US" altLang="en-US" dirty="0"/>
          </a:p>
        </p:txBody>
      </p:sp>
      <p:sp>
        <p:nvSpPr>
          <p:cNvPr id="131075"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إلي العبرانيين (1:1-4:2)</a:t>
            </a:r>
          </a:p>
        </p:txBody>
      </p:sp>
      <p:sp>
        <p:nvSpPr>
          <p:cNvPr id="131076" name="Content Placeholder 3"/>
          <p:cNvSpPr txBox="1">
            <a:spLocks/>
          </p:cNvSpPr>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بأنواع ٍ كثيرةٍ و أشباهٍ مُتنَوعةٍ كلَّم الله آبائنا بالأنبياءِ منذ البدءِ. و أما في هذه الأيام الأخيرةِ كلَّمنا في إبنِهِ الذى جَعلهُ وارثاً لكلِّ شيءٍ و بهِ خلقَ العالمين. الذي و هو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بَهاءُ مجدِهِ و رَسْمِ أقنومِهِ و حاملُ الكلَّ بكلمةِ قوتِهِ .</a:t>
            </a:r>
            <a:b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ar-EG"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32011D-1134-4B9C-ABAF-1677448E2F64}"/>
              </a:ext>
            </a:extLst>
          </p:cNvPr>
          <p:cNvSpPr txBox="1"/>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و بهِ صنعَ تطهيرَ خطايانا . جلسَ عن يمينِ العظمةِ في الأعالي. صائراً مُختاراً أفضلَ من الملائكةِ. بهذا المقدارِ كما أنه ورثَ</a:t>
            </a:r>
            <a:r>
              <a:rPr lang="ar-EG" sz="4000" b="1" dirty="0">
                <a:solidFill>
                  <a:srgbClr val="FFFFFF"/>
                </a:solidFill>
                <a:latin typeface="Times New Roman" panose="02020603050405020304" pitchFamily="18" charset="0"/>
                <a:cs typeface="Times New Roman"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إسماً ممتازاً أكثرَ منهم. لأنه لِمَنْ من الملائكةِ قال قط أنتَ إبني وأنا اليومَ وَلدتك.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03361771"/>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AE64A7-C3E2-4186-A296-D395EFFCD9A7}"/>
              </a:ext>
            </a:extLst>
          </p:cNvPr>
          <p:cNvSpPr txBox="1"/>
          <p:nvPr/>
        </p:nvSpPr>
        <p:spPr bwMode="auto">
          <a:xfrm>
            <a:off x="0" y="4345206"/>
            <a:ext cx="91440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وأيضاً أنا أكون له أباً و هو يكون لي إبناً. و أيضاً متى دَخل البكرُ إلى العالمِ يقول ولتسجد له كل ملائكةِ الله. و عن الملائكةِ يقول الصانع ملائكته أرواحاً وخدامه لهيبَ نارٍ. و أما عن الإبنِ فيقول أيضاً كُرسيّكَ يا الله إلى دهرِ الدهرِ. </a:t>
            </a:r>
            <a:b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b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46315787"/>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6504C7-1BC6-49C0-84EA-2E9D2647E59D}"/>
              </a:ext>
            </a:extLst>
          </p:cNvPr>
          <p:cNvSpPr txBox="1"/>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و قضيبُ الإستقامةِ هو قضيبُ مُلكِكَ. لأنك أحْبَبْتَ العدلَ و أبْغَضْتَ الظلمَ من أجلِ ذلك مَسحَكَ الله إلهُكَ بزيتِ الإبتهاجِ أفضلَ من أصحابِكَ. و أنت يا ربُّ منذ البدءِ أسَّسْتَ الأرضَ. و السمواتُ هي عملُ يدَيْكَ. هي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تَبيدُ و</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614351409"/>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2F220A-26A1-48CC-955F-A445B67E94C8}"/>
              </a:ext>
            </a:extLst>
          </p:cNvPr>
          <p:cNvSpPr txBox="1"/>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أنت تَبقى و كُلُّها كثوبٍ تَبلى و كرداءٍ تَطويها فتَتَغَيَّرُ. وأما أنتَ فأنتَ و سُنوكَ لن تَفنَى. ثم لمن من الملائكةِ قال قط إجلسْ عن يميني حتى أضعَ أعدائكَ موطئاً لقَدَمَيْكَ . أليس جَميعُهم أرواحاً خادمة مُرسَلة للخدمةِ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777359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10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25F9DF67-3483-4544-A576-30ECC533A55D}"/>
              </a:ext>
            </a:extLst>
          </p:cNvPr>
          <p:cNvSpPr txBox="1"/>
          <p:nvPr/>
        </p:nvSpPr>
        <p:spPr>
          <a:xfrm>
            <a:off x="0" y="481056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09972578"/>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2E9E9B-4958-4150-8F2C-24A40FE60F97}"/>
              </a:ext>
            </a:extLst>
          </p:cNvPr>
          <p:cNvSpPr txBox="1"/>
          <p:nvPr/>
        </p:nvSpPr>
        <p:spPr bwMode="auto">
          <a:xfrm>
            <a:off x="0" y="4358653"/>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لأجل العتيدين أنْ يرثوا الخلاصَ. لذلك يجبُ أنْ نَصْغَى بالأكثر إلى ما سمعناه لئلا نَسقطَ. لأنه إن كانت الكلمة ُ التى تَكلم بها ملائكة ُ قد صارتْ ثابتةً. و كلُّ تَعدٍ و مَعصيةٍ نالَ مُجازاةً بحكمٍ لائق ٍ. فكيف نَخْلُصُ نحن إن</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94529776"/>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25FE94-6EBC-462C-A815-081CE716C2B5}"/>
              </a:ext>
            </a:extLst>
          </p:cNvPr>
          <p:cNvSpPr txBox="1"/>
          <p:nvPr/>
        </p:nvSpPr>
        <p:spPr bwMode="auto">
          <a:xfrm>
            <a:off x="0" y="454691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أهمَلنا خلاصاً عظيماً قد أبتدأ الربُ بِالتَكَلُم عنه. ثم تَثـَبَتَ لنا من الذين سمعوا . شاهداً الله معهم بآياتٍ و عجائبَ  و قواتٍ متنوعةٍ و مواهبِ الروحِ القدسِ حسبَ إرادتِهِ.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377209946"/>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txBox="1">
            <a:spLocks/>
          </p:cNvSpPr>
          <p:nvPr/>
        </p:nvSpPr>
        <p:spPr bwMode="auto">
          <a:xfrm>
            <a:off x="0" y="375353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( 1: 12-17)</a:t>
            </a:r>
          </a:p>
        </p:txBody>
      </p:sp>
      <p:sp>
        <p:nvSpPr>
          <p:cNvPr id="146435" name="Content Placeholder 3"/>
          <p:cNvSpPr txBox="1">
            <a:spLocks/>
          </p:cNvSpPr>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لا أهملُ أن أذَكَرُكُمْ في كل حينٍ بهذه الأمورِ و لو أنكم عالمين و ثابتين في الحقِّ الحاضـِر. و لكنِّي أظنُ أنه واجبُ حقّ علىَّ أنْ أذَكِّركم ما دمتُ مُقيماً في هذا المسكنِ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أنْ أنهِضكُم بالتذكِرةِ . عالماً أنَّ مسكني سينحلُ</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ar-EG"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B7A322-EFCC-4BC3-9577-17633D5A3C3A}"/>
              </a:ext>
            </a:extLst>
          </p:cNvPr>
          <p:cNvSpPr txBox="1"/>
          <p:nvPr/>
        </p:nvSpPr>
        <p:spPr bwMode="auto">
          <a:xfrm>
            <a:off x="0" y="434520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سريعاً كما أعلَمَنا ربُنا يسوعَ المسيحِ. و أنا أسرعُ في كلَّ حين لِتَتَذكروا هذه الأمورَ من بعد خروجي. لأننا لم نَتَّبعْ خرافاتٍ فلسفيةٍ إذ عَرَّفناكم بقوةِ رَبنا يسوعَ المسيحِ وظهورهِ. بل قد كُنا مُعاينين عَظمتَهُ. لأنه أخذ كرامة و</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08697521"/>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31A7F7-06E8-4CE2-BB8A-7E668E083D70}"/>
              </a:ext>
            </a:extLst>
          </p:cNvPr>
          <p:cNvSpPr txBox="1"/>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rtl="1">
              <a:spcBef>
                <a:spcPct val="20000"/>
              </a:spcBef>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مجداً من الله الآبِ. و إذ أقبَلَ عليه صوتُ كهذا من المجدِ الأسنى العظيمِ . قائلاً هذا هو إبني حبيبي الذي أنا به سُررْتُ.</a:t>
            </a: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64999078"/>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Title 1"/>
          <p:cNvSpPr txBox="1">
            <a:spLocks/>
          </p:cNvSpPr>
          <p:nvPr/>
        </p:nvSpPr>
        <p:spPr bwMode="auto">
          <a:xfrm>
            <a:off x="0" y="3671047"/>
            <a:ext cx="9144000" cy="6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(13 : 26 - 32)</a:t>
            </a:r>
          </a:p>
        </p:txBody>
      </p:sp>
      <p:sp>
        <p:nvSpPr>
          <p:cNvPr id="156675" name="Content Placeholder 3"/>
          <p:cNvSpPr txBox="1">
            <a:spLocks/>
          </p:cNvSpPr>
          <p:nvPr/>
        </p:nvSpPr>
        <p:spPr bwMode="auto">
          <a:xfrm>
            <a:off x="0" y="4345206"/>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altLang="en-US"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الرجالُ اخوتُنا بني جنسِ إبراهيمَ و الذين بينكَم يَّتقون الله، إليكم أرسِلَتْ كلمةُ هذا الخلاص. لأن الساكنين في أورشليمَ و رؤَساءَهم لم يَعرفوا هذا. و أقوالُ الأنبياءَ التي تُقرأ في </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كلَّ سبتٍ تَمَّموها إذ حكموا عليه.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لما لم يجدوا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ar-EG" altLang="en-US"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42A794-29FF-409E-AB08-39F738F2F5EC}"/>
              </a:ext>
            </a:extLst>
          </p:cNvPr>
          <p:cNvSpPr txBox="1"/>
          <p:nvPr/>
        </p:nvSpPr>
        <p:spPr bwMode="auto">
          <a:xfrm>
            <a:off x="0" y="435724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فيهِ علةً للموتِ طلبوا من بيلاطسَ أنْ يَقتُلهُ. و لما اكمَلوا كلَّ ما كُتِبَ عنه أنزلوهُ عن الخشبةِ و وضعوهُ في قبر. و لكنَّ الله أقامه من الأمواتِ. و هذا ظهر أياماً كثيرةً للذين صعدوا معه من الجليل إلى أورشليم.</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47729050"/>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4AD5EE-B922-4361-9776-CA731DB436B4}"/>
              </a:ext>
            </a:extLst>
          </p:cNvPr>
          <p:cNvSpPr txBox="1"/>
          <p:nvPr/>
        </p:nvSpPr>
        <p:spPr bwMode="auto">
          <a:xfrm>
            <a:off x="0" y="4372100"/>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a:spcBef>
                <a:spcPct val="20000"/>
              </a:spcBef>
              <a:defRPr/>
            </a:pPr>
            <a:r>
              <a:rPr kumimoji="0" lang="ar-EG" sz="4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هؤلاء الذين هم الآن شهودٌ لهُ عندَ كلِّ الشعبِ. و نحن نُبَشركم بالموعدِ الذي صار لآبائِنا. هذا قد أكملهُ الله لأبنائِهِمْ إذ أقام يسوعَ.</a:t>
            </a:r>
            <a:br>
              <a:rPr kumimoji="0" lang="ar-EG" sz="4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4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 </a:t>
            </a:r>
            <a:endParaRPr kumimoji="0" lang="en-GB" sz="4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64465738"/>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755"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 : </a:t>
            </a:r>
            <a:r>
              <a:rPr kumimoji="0" lang="en-US"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7</a:t>
            </a: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 </a:t>
            </a:r>
            <a:r>
              <a:rPr kumimoji="0" lang="en-US"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8</a:t>
            </a: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p>
        </p:txBody>
      </p:sp>
      <p:sp>
        <p:nvSpPr>
          <p:cNvPr id="202757" name="Content Placeholder 3"/>
          <p:cNvSpPr txBox="1">
            <a:spLocks/>
          </p:cNvSpPr>
          <p:nvPr/>
        </p:nvSpPr>
        <p:spPr bwMode="auto">
          <a:xfrm>
            <a:off x="0" y="4345206"/>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الربُ قال لي: أنتَ إبني، و أنا اليوم ولدتُكَ. سَلِني فأعْطيكَ الأمَمَ ميراثكَ، و سلطانك إلى أقطار الأرضِ.  </a:t>
            </a:r>
          </a:p>
        </p:txBody>
      </p:sp>
    </p:spTree>
  </p:cSld>
  <p:clrMapOvr>
    <a:masterClrMapping/>
  </p:clrMapOvr>
  <p:transition spd="slow"/>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2" name="Title 1"/>
          <p:cNvSpPr>
            <a:spLocks noGrp="1"/>
          </p:cNvSpPr>
          <p:nvPr>
            <p:ph type="title"/>
          </p:nvPr>
        </p:nvSpPr>
        <p:spPr bwMode="auto">
          <a:xfrm>
            <a:off x="0" y="3724835"/>
            <a:ext cx="9144000" cy="6203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ctr" eaLnBrk="1" hangingPunct="1"/>
            <a:r>
              <a:rPr lang="ar-SA" altLang="en-US" dirty="0"/>
              <a:t>الإنجيل من بشارة معلمنا مار</a:t>
            </a:r>
            <a:r>
              <a:rPr lang="ar-EG" altLang="en-US" dirty="0"/>
              <a:t>متى</a:t>
            </a:r>
            <a:r>
              <a:rPr lang="ar-SA" altLang="en-US" dirty="0"/>
              <a:t> (</a:t>
            </a:r>
            <a:r>
              <a:rPr lang="ar-EG" altLang="en-US" dirty="0"/>
              <a:t>2</a:t>
            </a:r>
            <a:r>
              <a:rPr lang="ar-SA" altLang="en-US" dirty="0"/>
              <a:t> : </a:t>
            </a:r>
            <a:r>
              <a:rPr lang="ar-EG" altLang="en-US" dirty="0"/>
              <a:t>1</a:t>
            </a:r>
            <a:r>
              <a:rPr lang="ar-SA" altLang="en-US" dirty="0"/>
              <a:t> – </a:t>
            </a:r>
            <a:r>
              <a:rPr lang="ar-EG" altLang="en-US" dirty="0"/>
              <a:t>12</a:t>
            </a:r>
            <a:r>
              <a:rPr lang="ar-SA" altLang="en-US" dirty="0"/>
              <a:t> )</a:t>
            </a:r>
            <a:endParaRPr lang="en-US" altLang="en-US" dirty="0"/>
          </a:p>
        </p:txBody>
      </p:sp>
      <p:sp>
        <p:nvSpPr>
          <p:cNvPr id="20480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Tx/>
              <a:buNone/>
              <a:tabLst/>
              <a:defRPr/>
            </a:pPr>
            <a:r>
              <a:rPr kumimoji="0" lang="ar-SA"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وُلَدَ يسُوعُ فِي بَيتِ لَحمِ اليَهُودِيَّةِ فِي أيَّام هِيرُودُسَ المَلِكِ ، إذا مَجُوسٌ مِنَ المَشرق قد جَاءُوا إلى أورُشَلِيمَ قائِلِينَ : " أينَ هُو المَوْلودُ مَلِكُ اليَهُودِ ؟ فإنَّنَا رَأيْنا نَجمَهُ في المَشرقِ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أتَينا لِنَسْجُدَ لهُ ". </a:t>
            </a:r>
            <a:endParaRPr kumimoji="0" lang="ar-SA" alt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493887"/>
      </p:ext>
    </p:extLst>
  </p:cSld>
  <p:clrMapOvr>
    <a:masterClrMapping/>
  </p:clrMapOvr>
  <p:transition advClick="0" advTm="0"/>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12BDE1-531E-4CEF-B183-A57F59751881}"/>
              </a:ext>
            </a:extLst>
          </p:cNvPr>
          <p:cNvSpPr txBox="1"/>
          <p:nvPr/>
        </p:nvSpPr>
        <p:spPr bwMode="auto">
          <a:xfrm>
            <a:off x="0" y="4345206"/>
            <a:ext cx="9144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فلمَّا سَمِعَ هِيرُودُسُ المَلِكُ اضطرَبَ و جَميعُ أورُشلِيمَ مَعَهُ. فجَمَعَ كُلَّ رُؤَساءِ الكَهَنةِ و كَتَبَةِ الشَّعبِ و سَألهُمْ : "أين يُولدُ المسيحُ ؟ " فقالوا لهُ: "في بَيتِ لحم اليَهُودِية". لأنهُ هكَذا مَكتُوبُ بالنَبِي: " و أنتِ يا بَيتَ لحمٍ،</a:t>
            </a:r>
            <a:b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11810687"/>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03DA69-EAAE-41B4-9BA9-1F91EFBEDCCB}"/>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أرضَ يَهُوذا لستِ بصغيرةٍ في ولاياتِ يهوذا. لأنَّ مِنكِ يَخرُجُ مُدَبِّرُ يَرعَى شَعبي إسرائِيلَ". حينئذٍ دَعا هيرُودُسُ المَجوسَ سِرًّاً و تَحققَ منهُم زَمانَ النَجِم الذي ظهَرَ. ثم أرسَلهُم إلى بَيتِ لحم ٍ قائلاً: " اذهَبُوا و ابحثوا بالتدقيق</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285109841"/>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81BFBF-D166-4E15-B0CD-ECF3099FAA6F}"/>
              </a:ext>
            </a:extLst>
          </p:cNvPr>
          <p:cNvSpPr txBox="1"/>
          <p:nvPr/>
        </p:nvSpPr>
        <p:spPr bwMode="auto">
          <a:xfrm>
            <a:off x="0" y="4331759"/>
            <a:ext cx="9144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a:spcBef>
                <a:spcPct val="20000"/>
              </a:spcBef>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عَن الصَبيِّ. و إذا وجدتُموُهُ فأخبرُوني ، لكي آتي أنا أيضاً و أسجُدَ لهُ". فلما سمعُوا من الملِكِ ذهبُوا و إذا النَجمُ الذي رأوه في المَشرقِ يَتَقدَّمُهُمْ حتى جاءَ و وَقـَفَ حيثُ كان الصَبيُّ. فلما رَأوا النَّجمَ فرحُوا فرَحاً عَظِيماً جداً. </a:t>
            </a:r>
            <a:b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97090407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1A6CDC-0786-460A-8808-8D50A0413D7C}"/>
              </a:ext>
            </a:extLst>
          </p:cNvPr>
          <p:cNvSpPr txBox="1"/>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a:spcBef>
                <a:spcPct val="20000"/>
              </a:spcBef>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أتوا إلى البيتِ و رأوا الصَبيَّ مَعَ مَرْيَمَ أمِّهِ. فخرُّوا و سَجَدُوا لهُ. ثم فَتَحُوا كُنُوزَهُمْ وقدَّموا لهُ هَدَايَا: ذَهَباً و لُبَاناً و مُرّاً. ثم إذ أوحِيَ إليهم في حُلم ٍ أنْ لا يَرجعُوا إلى هيرُودُسَ ، ذهبوا من طريق ٍ أخرَى إلى كُورَتِهم.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0828977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575343"/>
      </p:ext>
    </p:extLst>
  </p:cSld>
  <p:clrMapOvr>
    <a:masterClrMapping/>
  </p:clrMapOvr>
  <p:transition advClick="0" advTm="0"/>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كيهك</a:t>
            </a:r>
            <a:endParaRPr lang="en-US"/>
          </a:p>
        </p:txBody>
      </p:sp>
      <p:sp>
        <p:nvSpPr>
          <p:cNvPr id="307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اهل غلاطيه ( 4 : 19 – 1:5) </a:t>
            </a:r>
          </a:p>
        </p:txBody>
      </p:sp>
      <p:sp>
        <p:nvSpPr>
          <p:cNvPr id="3076"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أولادي الذين أتمخض بكم أيضا إلى أن يتصور المسيح فيكم. ولكني كنت أريد أن أكون حاضرا عندكم الآن وأغير صوتي، لأني متحير فيكم! قولوا لي، أنتم الذين تريدون أن تكونوا تحت الناموس: ألستم تسمعون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6DA402-DF35-4A70-9CD3-9DE9FF1F8FD5}"/>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الناموس؟ فإنه مكتوب أنه كان لإبراهيم ابنان، واحد من الجارية والآخر من الحرة. لكن الذي من الجارية ولد حسب الجسد، وأما الذي من الحرة فبالموعد. وكل ذلك رمز، لأن هاتين هما العهدان، أحدهما من جبل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88504680"/>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C96103-8999-45DE-BE78-079A6009CCA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سيناء، الوالد للعبودية، الذي هو هاجر. لأن هاجر جبل سيناء في العربية. ولكنه يقابل أورشليم الحاضرة، فإنها مستعبدة مع بنيها. وأما أورشليم العليا، التي هي أمنا جميعا، فهي حرة. لأنه مكتوب: «افرحي أيتها العاقر التي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40806319"/>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4A8BE9-C119-4B7A-ABCF-58A6E46AA62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لم تلد. اهتفي واصرخي أيتها التي لم تتمخض، فإن أولاد الموحشة أكثر من التي لها زوج». وأما نحن أيها الإخوة فنظير إسحاق، أولاد الموعد. ولكن كما كان حينئذ الذي ولد حسب الجسد يضطهد الذي حسب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073925"/>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9611C7-90B6-4C20-BB38-642CC5E9E59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الروح، هكذا الآن أيضا. لكن ماذا يقول الكتاب؟ «اطرد الجارية وابنها، لأنه لا يرث ابن الجارية مع ابن الحرة». إذا أيها الإخوة لسنا أولاد جارية بل أولاد الحرة. فاثبتوا إذا في الحرية التي قد حررنا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12557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11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75951525"/>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1C7B4D-0C72-4C3E-982F-6636694E2C25}"/>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بها، ولا ترتبكوا أيضا بنير عبودية.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82080846"/>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15- 5 : 1-4)</a:t>
            </a:r>
          </a:p>
        </p:txBody>
      </p:sp>
      <p:sp>
        <p:nvSpPr>
          <p:cNvPr id="6147"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يعترف أن يسوع هو ابن الله فالله يثبت فيه وهو يثبت في الله. ونحن قد عَلِمْنا وصدقنا المحبة التي لله فينا. الله محبة ومن يثبت في المحبة يثبت في الله والله يثبت فيه. بهذا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31D062-B821-4CF4-8B62-53EAA7B0D52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تكملت المحبةُ فينا أن نجد دالةً في يوم الدينونةِ. لأنه كما كان ذاك فهكذا نحن أيضا نكون في هذا العالم. لا خوف في المحبة بل المحبة الكاملة تطرح الخوف إلي خارج لان الخوف له عذابُ.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30228029"/>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919C82-A399-4CEB-8335-C57894AF117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وأما من يخاف فلم يتكمل في المحبة. نحن نحب الله لأنه هو أحبنا أولاً. إن قال احد إني أحب الله وهو مبغض لأخيه فهو كاذبُ. لان من لا يحب أخاه الذي أبصره فكيف يستطيع أن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6553756"/>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FCDC55-DADE-4C9A-A50C-5DE7D31AFF5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يحب الله الذي لم يراه. ولنا هذه الوصيةُ منه أن من يُحبُ الله يحب أخاه أيضا. كل من يؤمن أن يسوع هو المسيح فإنه مولود من الله. وكل من أحب الوالدَ يحبُ المولود منه أيضا.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92817799"/>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9CD7C1-42E0-45E2-91C2-013FF1BBDBA7}"/>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بهذا نعلم أننا نحب أولاد الله إذا أحببنا الله ونصنع وصاياه. فإن هذه هي محبة الله أن نحفظ وصاياه. ووصاياه ليست ثقيلة. لان كل من ولد من الله يغلبُ العالمَ. وهذه هي الغلبةُ التي تغلبُ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06269059"/>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328980-721A-4C04-800B-75201A5E0DD3}"/>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العالمَ إيمانُنا.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15677244"/>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582005"/>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(13 : 36 - 43 ) </a:t>
            </a:r>
          </a:p>
        </p:txBody>
      </p:sp>
      <p:sp>
        <p:nvSpPr>
          <p:cNvPr id="1229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وأما داود فقد خدم مشورة الله في جيله ورقد وإنضم مع آبائه ورأي الفسادَ. وأما الذي أقامه الله فلم يَرَ الفسادَ. فليكن هذا الأمر معلوماً عندكم أيها الرجال الإخوة انه بهذا يُنادي لكم لغفران خطاياكم.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20FA8D-05CD-416A-9458-773E82FBA14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بهذا يتبرر كل من يؤمن من كل ما لم تقدروا أن تتبراوا منه بناموس موسي. فأنظروا لئلا يأتي ما قيل في الأنبياء. أُنظروا أيها المحتقرون وتعجبوا وأهلِكوا لأنني عملاً أعملُ في أيامكم. عملاً لا تُصدقونه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04219513"/>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18293B-C7C7-4912-9833-52B9A869B00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أخبركم أحد به. وفيما هم خارجون جعلوا يطلبون إليهما أن يكلماهم بهذا الكلام في السبتِ القادمِ. فلما إنصرفت الجماعة تبع كثير من اليهود والمتعبدين من الغرباء بولس وبرنابا اللذين كانا يكلمانهم ويقنعانهم أن يثبتوا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91713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310100"/>
      </p:ext>
    </p:extLst>
  </p:cSld>
  <p:clrMapOvr>
    <a:masterClrMapping/>
  </p:clrMapOvr>
  <p:transition advClick="0" advTm="0"/>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C0478B-6FE8-4FDE-A03D-7082D6D75223}"/>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نعمة الله.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62826900"/>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( 72 : 17 ) </a:t>
            </a:r>
          </a:p>
        </p:txBody>
      </p:sp>
      <p:sp>
        <p:nvSpPr>
          <p:cNvPr id="3077"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فليكن إسمه مباركاً إلي الأبدِ. وقبل الشمس يدومُ إسمهُ. وتتباركُ به جميعُ قبائلِ الأرضِ. وكلُّ الأممِ تُمجدهُ.  </a:t>
            </a:r>
          </a:p>
        </p:txBody>
      </p:sp>
    </p:spTree>
  </p:cSld>
  <p:clrMapOvr>
    <a:masterClrMapping/>
  </p:clrMapOvr>
  <p:transition spd="slow"/>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يوحنا البشير ( 1 : 1 – 13 )</a:t>
            </a:r>
            <a:endParaRPr lang="en-US" sz="4000" dirty="0"/>
          </a:p>
        </p:txBody>
      </p:sp>
      <p:sp>
        <p:nvSpPr>
          <p:cNvPr id="4099" name="Content Placeholder 2"/>
          <p:cNvSpPr>
            <a:spLocks noGrp="1"/>
          </p:cNvSpPr>
          <p:nvPr>
            <p:ph idx="4294967295"/>
          </p:nvPr>
        </p:nvSpPr>
        <p:spPr bwMode="auto">
          <a:xfrm>
            <a:off x="0" y="765175"/>
            <a:ext cx="9144000" cy="8894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4400" b="1" dirty="0">
                <a:cs typeface="Times New Roman" panose="02020603050405020304" pitchFamily="18" charset="0"/>
              </a:rPr>
              <a:t>في البدءِ كان الكلمةُ والكلمةُ كان عند اللهِ وكان الكلمةُ اللهُ. هذا كان في البدءِ. كل شئٍ به كان وبغيره لم يكن شئُ مَّما كان. فيه كانت الحياةُ والحياة كانت نور الناسِ. والنورُ أضاءَ في الظلمةِ والظلمةُ لم تُدركه. كان إنسانُ مرسلُ من الله إسمه</a:t>
            </a:r>
            <a:r>
              <a:rPr lang="ar-EG" sz="4400" b="1" dirty="0">
                <a:cs typeface="Times New Roman" panose="02020603050405020304" pitchFamily="18" charset="0"/>
              </a:rPr>
              <a:t> </a:t>
            </a:r>
            <a:r>
              <a:rPr lang="ar-SA" sz="4400" b="1" dirty="0">
                <a:cs typeface="Times New Roman" panose="02020603050405020304" pitchFamily="18" charset="0"/>
              </a:rPr>
              <a:t>يوحنا. هذا جاءَ للشهادة ليشهدَ للنورِ لكي يؤمن الكل بواسطته. لم يكن هو النور بل ليشهد للنور. كان النورُ الحقيقي الذي يُنير كلَّ إنسانٍ آتياً إلي العالم. كان في العالم وكوّن العالم به ولم يعرفه العالمُ. إلي خاصَّتهِ جاء وخاصتهُ لم تقبلهُ. وأما كلُّ الذين قبلوهُ فأعطاهم سلطاناُ أن يصيروا أولاد الله الذين يُؤمنون بإسمه. الذين وُلدوا ليسَ من دمٍ ولا من مشيئةِ جسدِ ولا من مشيئة رجلٍ بل من الله</a:t>
            </a:r>
            <a:r>
              <a:rPr lang="ar-EG" sz="4400" b="1" dirty="0">
                <a:cs typeface="Times New Roman" panose="02020603050405020304" pitchFamily="18" charset="0"/>
              </a:rPr>
              <a:t>.</a:t>
            </a:r>
            <a:endParaRPr lang="ar-SA" sz="4400" b="1" dirty="0">
              <a:cs typeface="Times New Roman" panose="02020603050405020304" pitchFamily="18" charset="0"/>
            </a:endParaRPr>
          </a:p>
        </p:txBody>
      </p:sp>
    </p:spTree>
  </p:cSld>
  <p:clrMapOvr>
    <a:masterClrMapping/>
  </p:clrMapOvr>
  <p:transition spd="slow"/>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02136"/>
      </p:ext>
    </p:extLst>
  </p:cSld>
  <p:clrMapOvr>
    <a:masterClrMapping/>
  </p:clrMapOvr>
  <p:transition advClick="0" advTm="0"/>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طوبة</a:t>
            </a:r>
            <a:endParaRPr lang="en-US" dirty="0"/>
          </a:p>
        </p:txBody>
      </p:sp>
      <p:sp>
        <p:nvSpPr>
          <p:cNvPr id="179203"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الثانية إلى كورنثوس ( 11: 16 - 12 : 12 ) </a:t>
            </a:r>
          </a:p>
        </p:txBody>
      </p:sp>
      <p:sp>
        <p:nvSpPr>
          <p:cNvPr id="179204" name="Content Placeholder 3"/>
          <p:cNvSpPr txBox="1">
            <a:spLocks/>
          </p:cNvSpPr>
          <p:nvPr/>
        </p:nvSpPr>
        <p:spPr bwMode="auto">
          <a:xfrm>
            <a:off x="0" y="4345206"/>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أقول أيضاً لئلا يظن أحد أني غبي و إلا فاقبلوني و لو كغبي لافتخر أنا أيضاً قليلاً. الذي أتكلم به لست أقوله بحسب الرب كأنه بجهل بمقدار هذا الافتخار. بما انه يوجد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rPr>
              <a:t>كثيرون يفتخرون حسب الجسد افتخر أنا أيضاً. فإنكم بسرور تحتملون الجهال إذ انتم عقلاء . </a:t>
            </a:r>
            <a:endPar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7753A-696D-4916-90CE-E2FA6F3DE8C5}"/>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لأنكم تحتملون من يستعبدكم و من يأكلكم و من يأخذ منكم و مَن يتكبر و من يضرب على وجوهكم. و على سبيل الهوان أقول أننا قد ضعفنا و الذي يجترئ فيه أحدٌ أقول بجهل إني أنا أجترئ فيه أيضاً. أهم العبرانيين؟ فأنا أيضاً أهم إسرائيليون؟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95853114"/>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2B6378-6D9E-4084-80B5-A273E9725770}"/>
              </a:ext>
            </a:extLst>
          </p:cNvPr>
          <p:cNvSpPr txBox="1"/>
          <p:nvPr/>
        </p:nvSpPr>
        <p:spPr>
          <a:xfrm>
            <a:off x="0" y="4345206"/>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فأنا أيضاً. أهم نسل إبراهيم؟ فأنا أيضاً. أهم خدام المسيح؟ قلت كمختل العقل، فأنا أفضل: في الأتعاب اكثر، في الضربات أوفر، في السجون اكثر، بإفراط في الميتات مراراً كثيرة. جلدني اليهود خمس مرات أربعين جلدة إلا واحدة.</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96046056"/>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B49F16-EDF7-410A-885C-0F290179959B}"/>
              </a:ext>
            </a:extLst>
          </p:cNvPr>
          <p:cNvSpPr txBox="1"/>
          <p:nvPr/>
        </p:nvSpPr>
        <p:spPr>
          <a:xfrm>
            <a:off x="-107577" y="4439335"/>
            <a:ext cx="9265024"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ضربت بالقضبان ثلاث مرات، رجمت مرة، وانكسرت بي السفينة ثلاث مرات، و أقمت في عمق البحر نهارا وليلا. بأسفار في الطرق مراراً كثيرة، قاسيت أخطار أنهار، و كنت في أخطار لصوص، و في أخطار من بني جنسي، في أخطار من الأمم،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01638613"/>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4CB311-1725-4AE1-B84D-3F0202765EB4}"/>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أخطار في المدن، في بلاء في البرية، كنت في بلاء في البحر، كنت في بلاء من الاخوةِ الكذبة. بأتعاب و أوجاع في الأسهار مراراً كثيرة، بجوع و عطش، في الأصوام مراراً كثيرة في برد و عُرى. سواء أشياء كثيرة دون ذلك قاسيتها و الاهتمام كل يوم بجميع الكنائس. من يمرض و أنا لا امرض؟ من يرتاب و أنا لا احترق؟</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10739022"/>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220256-4CAE-43BB-A3D7-113CB1F470A5}"/>
              </a:ext>
            </a:extLst>
          </p:cNvPr>
          <p:cNvSpPr txBox="1"/>
          <p:nvPr/>
        </p:nvSpPr>
        <p:spPr>
          <a:xfrm>
            <a:off x="-147918" y="4425888"/>
            <a:ext cx="9345706" cy="2185214"/>
          </a:xfrm>
          <a:prstGeom prst="rect">
            <a:avLst/>
          </a:prstGeom>
          <a:noFill/>
        </p:spPr>
        <p:txBody>
          <a:bodyPr vert="horz" wrap="square" rtlCol="0">
            <a:spAutoFit/>
          </a:bodyPr>
          <a:lstStyle/>
          <a:p>
            <a:pPr algn="r" rtl="1">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كان يجب أن افتخر فافتخر بضعفي. الله أبو ربنا يسوع المسيح، المبارك إلى الأبد، يعرف أني لستُ اكذب. في دمشق، والي الأمم الذي لاريطا الملك كان يحرس مدينة الدمشقيين، يريد أن يقبض عليَّ، فتدليت من طاقه في زنبيل من السور ونجوت من يديه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941458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12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55633456"/>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7DE6B3-B2E3-4C26-91B6-4E7708EB95D6}"/>
              </a:ext>
            </a:extLst>
          </p:cNvPr>
          <p:cNvSpPr txBox="1"/>
          <p:nvPr/>
        </p:nvSpPr>
        <p:spPr>
          <a:xfrm>
            <a:off x="0" y="4303455"/>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 افتخرت فليس في ذلك خيراً، و إني آتي إلى مناظر و إعلانات الرب. اعرف رجلاً في المسيح قبل أربعة عشر سنه. أفي الجسد؟ لست اعلم، أم خارج الجسد؟ لست أعلم. الله يعلم، اختطف هذا هكذا إلى السماء الثالثة. و اعرف هذا الإنسان هكذا: أفي الجسد أم خارج الجسد؟ لست أعلم. الله يعلم، انه اختطف إلى الفردوس،</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48135860"/>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D694CB-60F5-4794-98AA-87C4D32AF235}"/>
              </a:ext>
            </a:extLst>
          </p:cNvPr>
          <p:cNvSpPr txBox="1"/>
          <p:nvPr/>
        </p:nvSpPr>
        <p:spPr>
          <a:xfrm>
            <a:off x="0" y="4567297"/>
            <a:ext cx="9144000"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سمع كلمات لا ينطق بها، و لا يحل لإنسان أن ينطق بها. فأنا بمثل هذا هكذا افتخر. أما من جهة نفسي فلا افتخر إلا بضعفاتي. فإني إن أردت الافتخار لا أكون جاهلاً، لأني أقول الحق. و لكني أتحاشى لئلا يظن أحد من جهتي فوق ما يراني عليه أو يسمعه مني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68222641"/>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5AE91B-A6E0-4687-8208-FD070A6FD76A}"/>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لئلا استكبر بكثرة الإعلانات اعطيت منخاساً في جسدي من ملاك الشيطان ليقمعني، لئلا استكبر. و من جهة هذا طلبت من الرب ثلاث مرات أن يبعده عنى. فقال لي: تكفيك نعمتي؛ لأن قوتي في الضعف تكمل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76125145"/>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05AD1B-6FA0-4071-8612-4E8F5F93CD0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يسرني بالحري أن افتخر بالأمراض، لكي تحل على قوة المسيح. لذلك أسر بالأمراض، بالشتائم بالشدائد بالاضطهادات والضيقات عن المسيح؛ لأني إذا ضعفت فحينئذٍ أنا قوي. قد صرت جاهلاً لأنكم أنتم ألزمتوني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12255674"/>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E38503-7BB6-4C83-8A17-B01C3DBD2A9E}"/>
              </a:ext>
            </a:extLst>
          </p:cNvPr>
          <p:cNvSpPr txBox="1"/>
          <p:nvPr/>
        </p:nvSpPr>
        <p:spPr>
          <a:xfrm>
            <a:off x="0" y="4345206"/>
            <a:ext cx="9144000" cy="1754326"/>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كان الواجب أن امدح منكم إذ لم أنقص شيئاً عن الرسل الفضلاء. و إن كنت أنا لست شيئاً. لكن علامات الرسالة قد علمت بينكم في كل صبر بآياتٍ و عجائب وقوات.</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61249383"/>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Title 1"/>
          <p:cNvSpPr txBox="1">
            <a:spLocks/>
          </p:cNvSpPr>
          <p:nvPr/>
        </p:nvSpPr>
        <p:spPr bwMode="auto">
          <a:xfrm>
            <a:off x="0" y="3845859"/>
            <a:ext cx="9144000" cy="50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الأولى لمعلمنا بطرس الرسول (1 : 25 إلى 2 : 10)</a:t>
            </a:r>
          </a:p>
        </p:txBody>
      </p:sp>
      <p:sp>
        <p:nvSpPr>
          <p:cNvPr id="186371" name="Content Placeholder 3"/>
          <p:cNvSpPr txBox="1">
            <a:spLocks/>
          </p:cNvSpPr>
          <p:nvPr/>
        </p:nvSpPr>
        <p:spPr bwMode="auto">
          <a:xfrm>
            <a:off x="0" y="434718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هذه الكلمة التي بُشرتم بها. فأطرحوا عنكم إذاً كل شر و كل غشٍ و كل رياء و كل حسد و كل نميمة، مثل أطفال مولدين الآن، اشتهوا اللبن العقلي العديم الغش لكي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تنموا به للخلاص، إن كنتم قد ذقتم أن الرب صالح.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610AE5-8131-4E55-B97D-58BB8A99AE64}"/>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 إذ تأتون إليه، حجراً حياً مرذولاً من الناس، و لكن مُختارٌ من الله و كريم، كونوا انتم أيضاً كحجارة حية مبنيين بيتاً روحانياً، كهنوتياً طاهراً لتقديم ذبائح روحية مقبولة عند الله يسوع المسيح. لأنه مكتوب في الكتاب إني هانذا أضع في صهيون حجراً مختاراً، في رأس الزاوية كريماً الذي يؤمن به لن يخزى.</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20964190"/>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BECC71-A41C-413E-9628-FD99E520723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فلكم انتم أيُها الذين تؤمنون الكرامة، وأما الذين لا يؤمنون فالحجر الذي رذله البناءون، هو قد صار رأس الزاوية، و حجر عثرة و صخرة شك. الذين يعثرون بالكلمة غير موافقين للذي وضعوا له. أما أنتم فجنس مختار، و كهنوت ملوكي،</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6970131"/>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DE67E7-F2E7-4090-8CA3-A61CA9321C11}"/>
              </a:ext>
            </a:extLst>
          </p:cNvPr>
          <p:cNvSpPr txBox="1"/>
          <p:nvPr/>
        </p:nvSpPr>
        <p:spPr>
          <a:xfrm>
            <a:off x="0" y="4345206"/>
            <a:ext cx="9144000" cy="2308324"/>
          </a:xfrm>
          <a:prstGeom prst="rect">
            <a:avLst/>
          </a:prstGeom>
          <a:noFill/>
        </p:spPr>
        <p:txBody>
          <a:bodyPr vert="horz" rtlCol="0">
            <a:spAutoFit/>
          </a:bodyPr>
          <a:lstStyle/>
          <a:p>
            <a:pPr algn="r" rtl="1">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أمة مُقدسة و شعب مبرر لكي تخبروا بفضائل ذاك الذي دعاكم من الظلمة إلى نوره العجيب . الذين قبلاً لم تكونوا شعباً و أما الآن فأنتم صرتم شعب الله . الذين كنتم غير مرحومين و أما الآن فمرحومون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12407489"/>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Title 1"/>
          <p:cNvSpPr txBox="1">
            <a:spLocks/>
          </p:cNvSpPr>
          <p:nvPr/>
        </p:nvSpPr>
        <p:spPr bwMode="auto">
          <a:xfrm>
            <a:off x="0" y="3751729"/>
            <a:ext cx="9144000" cy="59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( 6 : 1 - 20 )</a:t>
            </a:r>
          </a:p>
        </p:txBody>
      </p:sp>
      <p:sp>
        <p:nvSpPr>
          <p:cNvPr id="19251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تلك الأيام إذ تكاثر التلاميذ حدث تذمر من اليونانيين على العبرايين بأن ارملهم كن يغفل عنهن في الخدمة اليومية . فدعا الاثنا عشر رسولاً جمهور التلاميذ و قالوا لهم لا يرضينا هذا الأمر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بأن نترك نحن كلمة الله و نخدم موائد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748099"/>
      </p:ext>
    </p:extLst>
  </p:cSld>
  <p:clrMapOvr>
    <a:masterClrMapping/>
  </p:clrMapOvr>
  <p:transition advClick="0" advTm="0"/>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E1C56E-832C-4E91-B1BE-6CBD2347BF2F}"/>
              </a:ext>
            </a:extLst>
          </p:cNvPr>
          <p:cNvSpPr txBox="1"/>
          <p:nvPr/>
        </p:nvSpPr>
        <p:spPr>
          <a:xfrm>
            <a:off x="0" y="4345206"/>
            <a:ext cx="9144000"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فأختاروا إذاً يا اخوتنا سبعة رجال منكم مشهوداً لهم و مملؤين من الروح و الحكمة فتقيمهم على هذه الحاجة . و أما نحن فنتفرغ للصلاة و خدمه الكلمة . فحسن هذا الكلام أمام كل الجمهور فاختاروا اسطفانوس رجلاً من بينهم رجلاً مملوءاً من الإيمان و الروح القدس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71671071"/>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4A43DC-210B-4D74-BBAC-0649B767F182}"/>
              </a:ext>
            </a:extLst>
          </p:cNvPr>
          <p:cNvSpPr txBox="1"/>
          <p:nvPr/>
        </p:nvSpPr>
        <p:spPr>
          <a:xfrm>
            <a:off x="0" y="4345206"/>
            <a:ext cx="9144000" cy="2185214"/>
          </a:xfrm>
          <a:prstGeom prst="rect">
            <a:avLst/>
          </a:prstGeom>
          <a:noFill/>
        </p:spPr>
        <p:txBody>
          <a:bodyPr vert="horz" wrap="square" rtlCol="0">
            <a:spAutoFit/>
          </a:bodyPr>
          <a:lstStyle/>
          <a:p>
            <a:pPr algn="r" rtl="1">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فيلبس و بروخورس و نيكانور و تيمون و برمينا و نيقولاوس الدخيل الإنطاكي. هؤلاء أقاموهم أمام الرسل فصلوا و وضعوا عليهم الأيادي. و كانت كلمة الرب تنمو. و كثر عدد التلاميذ جداً في أورشليم. و جمهور كثير من الكهنة أطاعوا الإيمان.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81289103"/>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26805B-668C-4792-9655-8566F05674AF}"/>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أما اسطفانوس فإذ كان مملؤاً نعمة و قوة كان يصنع عجائب عظيمة و قوات في الشعب. فقام قوم من المجمع الذين يدعون الليبرتينيين والقيروانيين والاسكنريين و من الذين من كيليكيا واسيا يجادلون اسطفانوس. ولم يمكنهم أن يقاوموا الحكمة و الروح الذي كان يتكلم فيه.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18018701"/>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E561B7-7B75-466B-A791-204E6BC676B1}"/>
              </a:ext>
            </a:extLst>
          </p:cNvPr>
          <p:cNvSpPr txBox="1"/>
          <p:nvPr/>
        </p:nvSpPr>
        <p:spPr>
          <a:xfrm>
            <a:off x="-147918" y="4307192"/>
            <a:ext cx="9291918" cy="2123658"/>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قدموا رجالاً قائلين أننا سمعناه يتكلم بكلام افتراء على موسى و على الله. و هيجوا كل الشعب والشيوخ و الكتبة فقاموا و خطفوه و أتوا به إلى موضع الحكم و أقاموا شهودا كذبه يقولون أن هذا الرجل لا يفتر عن يتكلم كلاماً ضد هذا الموضع المقدس و الناموس.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29179111"/>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F443DA-CDC6-4AAB-B667-E4AC979E98F7}"/>
              </a:ext>
            </a:extLst>
          </p:cNvPr>
          <p:cNvSpPr txBox="1"/>
          <p:nvPr/>
        </p:nvSpPr>
        <p:spPr>
          <a:xfrm>
            <a:off x="0" y="4345206"/>
            <a:ext cx="9144000" cy="2554545"/>
          </a:xfrm>
          <a:prstGeom prst="rect">
            <a:avLst/>
          </a:prstGeom>
          <a:noFill/>
        </p:spPr>
        <p:txBody>
          <a:bodyPr vert="horz" rtlCol="0">
            <a:spAutoFit/>
          </a:bodyPr>
          <a:lstStyle/>
          <a:p>
            <a:pPr algn="r" rtl="1">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لأننا سمعناه يقول أن يسوع الناصري سينقض هذا الموضع المقدس و يغير العوائد التي سلمنا إياها موسى . فتفرس له رئيس الكهنة . هل هذه الأمور هكذا كانت . فقال : أيها الرجال اخوتنا و آبائنا اسمعوا : ظهر إله المجد لأبينا إبراهيم وهو مقيم في ما بين النهرين قبلما سكن في حاران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8018511"/>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5"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( 21 : 3 – 5 )</a:t>
            </a:r>
          </a:p>
        </p:txBody>
      </p:sp>
      <p:sp>
        <p:nvSpPr>
          <p:cNvPr id="6963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أدركته ببركات صلاحك. و وضعت على رأسه إكليلاً من حجرٍ كريمٍ. مَجدهُ عظيم بخلاصك، مجداً و بهاءً عظيماً جعلت عليه.</a:t>
            </a:r>
          </a:p>
        </p:txBody>
      </p:sp>
    </p:spTree>
  </p:cSld>
  <p:clrMapOvr>
    <a:masterClrMapping/>
  </p:clrMapOvr>
  <p:transition spd="slow"/>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0" y="3617259"/>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متى البشير ( 2 : 13 – 23 )</a:t>
            </a:r>
            <a:endParaRPr lang="en-US" sz="4000" dirty="0"/>
          </a:p>
        </p:txBody>
      </p:sp>
      <p:sp>
        <p:nvSpPr>
          <p:cNvPr id="71683" name="Content Placeholder 2"/>
          <p:cNvSpPr>
            <a:spLocks noGrp="1"/>
          </p:cNvSpPr>
          <p:nvPr>
            <p:ph idx="4294967295"/>
          </p:nvPr>
        </p:nvSpPr>
        <p:spPr bwMode="auto">
          <a:xfrm>
            <a:off x="0" y="4382434"/>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eaLnBrk="1" hangingPunct="1">
              <a:buNone/>
            </a:pPr>
            <a:r>
              <a:rPr lang="ar-SA" b="1" dirty="0">
                <a:solidFill>
                  <a:srgbClr val="FFFFFF"/>
                </a:solidFill>
                <a:cs typeface="Times New Roman" panose="02020603050405020304" pitchFamily="18" charset="0"/>
              </a:rPr>
              <a:t>و بعد ذلك عين الرب سبعين آخرين و أرسلهم اثنين أمام وجهه إلى كلِّ مدينةٍ وموضع حيث كان هو مُزمعاً أن يمضي إليه . فكان يقول لهم أن الحصادَ كثيرٌ ولكن الفعلة قليلون . فاطلبوا إلى رب الحصاد أن يرسل فعلة إلى حصاده . </a:t>
            </a:r>
          </a:p>
        </p:txBody>
      </p:sp>
    </p:spTree>
  </p:cSld>
  <p:clrMapOvr>
    <a:masterClrMapping/>
  </p:clrMapOvr>
  <p:transition spd="slow"/>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1BDFD-80D1-4859-A38D-33B1F2D2B3F2}"/>
              </a:ext>
            </a:extLst>
          </p:cNvPr>
          <p:cNvSpPr txBox="1"/>
          <p:nvPr/>
        </p:nvSpPr>
        <p:spPr>
          <a:xfrm>
            <a:off x="0" y="4330982"/>
            <a:ext cx="9144000" cy="2554545"/>
          </a:xfrm>
          <a:prstGeom prst="rect">
            <a:avLst/>
          </a:prstGeom>
          <a:noFill/>
        </p:spPr>
        <p:txBody>
          <a:bodyPr wrap="square">
            <a:spAutoFit/>
          </a:bodyPr>
          <a:lstStyle/>
          <a:p>
            <a:pPr algn="r"/>
            <a:r>
              <a:rPr lang="ar-SA" sz="3200" b="1" dirty="0">
                <a:solidFill>
                  <a:srgbClr val="FFFFFF"/>
                </a:solidFill>
                <a:cs typeface="Times New Roman" panose="02020603050405020304" pitchFamily="18" charset="0"/>
              </a:rPr>
              <a:t>اذهبوا ها أنا</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أرسلكم مثل حملان في وسط ذئابٍ. لا تحملوا كيساً و لا مزوداً و لا أحذية و لا تسلموا على أحدٍ في الطريق. و أي بيتٍ دخلتموه فقولوا أولاً : السلام لهذا البيت فإن كان هناك ابن السلام يحل سلامكم عليه. و إن لم يكن فسلامكم يرجع إليكم. و أقيموا في ذلك البيت آكلين و شاربين مما عندهم. </a:t>
            </a:r>
            <a:endParaRPr lang="en-GB" sz="3200" dirty="0">
              <a:solidFill>
                <a:srgbClr val="FFFFFF"/>
              </a:solidFill>
            </a:endParaRPr>
          </a:p>
        </p:txBody>
      </p:sp>
    </p:spTree>
    <p:extLst>
      <p:ext uri="{BB962C8B-B14F-4D97-AF65-F5344CB8AC3E}">
        <p14:creationId xmlns:p14="http://schemas.microsoft.com/office/powerpoint/2010/main" val="1102679489"/>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D13EC7-51BC-440B-A9E7-84D067F18316}"/>
              </a:ext>
            </a:extLst>
          </p:cNvPr>
          <p:cNvSpPr txBox="1"/>
          <p:nvPr/>
        </p:nvSpPr>
        <p:spPr>
          <a:xfrm>
            <a:off x="0" y="4294880"/>
            <a:ext cx="9144000" cy="2554545"/>
          </a:xfrm>
          <a:prstGeom prst="rect">
            <a:avLst/>
          </a:prstGeom>
          <a:noFill/>
        </p:spPr>
        <p:txBody>
          <a:bodyPr wrap="square">
            <a:spAutoFit/>
          </a:bodyPr>
          <a:lstStyle/>
          <a:p>
            <a:pPr algn="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 الفاعل مستحق أجرته لا تنتقلوا من بيت إلى بيتٍ . و أية مدينة دخلتموها و قبلونكم إليهم فكلوا ما يقدم لكم . و اشفوا المرضى الذين فيها . و قولوا لهم قد اقترب منكم ملكوت الله . و أية مدينه</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دخلتموها و لم يقبلوكم فاخرجوا إلى شوارعها و قولوا . حتى الغبار أيضاً الذي لصق بأرجلنا من مدينتكم ننفضه لكم . </a:t>
            </a:r>
            <a:endParaRPr lang="en-GB" dirty="0"/>
          </a:p>
        </p:txBody>
      </p:sp>
    </p:spTree>
    <p:extLst>
      <p:ext uri="{BB962C8B-B14F-4D97-AF65-F5344CB8AC3E}">
        <p14:creationId xmlns:p14="http://schemas.microsoft.com/office/powerpoint/2010/main" val="1150297954"/>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BED4D-BB16-48D0-B697-9ACC67139EAF}"/>
              </a:ext>
            </a:extLst>
          </p:cNvPr>
          <p:cNvSpPr txBox="1"/>
          <p:nvPr/>
        </p:nvSpPr>
        <p:spPr>
          <a:xfrm>
            <a:off x="0" y="4350069"/>
            <a:ext cx="9144000" cy="2554545"/>
          </a:xfrm>
          <a:prstGeom prst="rect">
            <a:avLst/>
          </a:prstGeom>
          <a:noFill/>
        </p:spPr>
        <p:txBody>
          <a:bodyPr wrap="square">
            <a:spAutoFit/>
          </a:bodyPr>
          <a:lstStyle/>
          <a:p>
            <a:pPr algn="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لكن اعلموا هذا أنه قد اقترب منكم ملكوت الله . و أقول لكم أنه سيكون لسدوم في ذلك اليوم راحة أكثر من تلك المدينة . ويل لك يا كورزين . ويل لك يا بيت صيدا . لأنه لو صنعت في صور و صيدا هذه القوات التي صنعت فيكما لتابتا قديماً جالستين في المسوح والرماد . و لكن صور و صيدا ستكون لهما راحة في الدينونة أكثر مما لكما . </a:t>
            </a:r>
            <a:endParaRPr lang="en-GB" dirty="0"/>
          </a:p>
        </p:txBody>
      </p:sp>
    </p:spTree>
    <p:extLst>
      <p:ext uri="{BB962C8B-B14F-4D97-AF65-F5344CB8AC3E}">
        <p14:creationId xmlns:p14="http://schemas.microsoft.com/office/powerpoint/2010/main" val="414867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13 توت</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93376"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60237669"/>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54AD9-7605-4783-97AF-BCB31E539C41}"/>
              </a:ext>
            </a:extLst>
          </p:cNvPr>
          <p:cNvSpPr txBox="1"/>
          <p:nvPr/>
        </p:nvSpPr>
        <p:spPr>
          <a:xfrm>
            <a:off x="0" y="4303455"/>
            <a:ext cx="9144000" cy="2554545"/>
          </a:xfrm>
          <a:prstGeom prst="rect">
            <a:avLst/>
          </a:prstGeom>
          <a:noFill/>
        </p:spPr>
        <p:txBody>
          <a:bodyPr wrap="square">
            <a:spAutoFit/>
          </a:bodyPr>
          <a:lstStyle/>
          <a:p>
            <a:pPr algn="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وأنت يا كفرناحوم أترتفعين إلى</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السماء ( انك ) ستنخطين إلى أسفل الجحيم . الذي يسمع منكم فقد سمع مني و الذي يرذلكم يرذلني . و الذي يرذلني يرذل الذي أرسلني . فرجع السبعون بفرح قائلين يا رب حتى الشياطين تخضع لنا باسمك . فقال لهم رأيت الشيطان ساقطاً من السماء مثل البرق . </a:t>
            </a:r>
            <a:endParaRPr lang="en-GB" dirty="0"/>
          </a:p>
        </p:txBody>
      </p:sp>
    </p:spTree>
    <p:extLst>
      <p:ext uri="{BB962C8B-B14F-4D97-AF65-F5344CB8AC3E}">
        <p14:creationId xmlns:p14="http://schemas.microsoft.com/office/powerpoint/2010/main" val="59956713"/>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109CD5-50D8-430A-B534-87E4218DE30B}"/>
              </a:ext>
            </a:extLst>
          </p:cNvPr>
          <p:cNvSpPr txBox="1"/>
          <p:nvPr/>
        </p:nvSpPr>
        <p:spPr>
          <a:xfrm>
            <a:off x="0" y="4366318"/>
            <a:ext cx="9144000" cy="2554545"/>
          </a:xfrm>
          <a:prstGeom prst="rect">
            <a:avLst/>
          </a:prstGeom>
          <a:noFill/>
        </p:spPr>
        <p:txBody>
          <a:bodyPr wrap="square">
            <a:spAutoFit/>
          </a:bodyPr>
          <a:lstStyle/>
          <a:p>
            <a:pPr algn="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ها أنا أعطيتكم السلطان لتدوسوا الحيات و العقارب و كل قوة العدو و لا يضربكم شئ . و لكن لا تفرحوا بهذا أن الأرواح تخضع لكم. بل افرحوا أن أسمائكم مكتوبة في السموات .</a:t>
            </a:r>
            <a:endParaRPr lang="en-GB" sz="2400" dirty="0"/>
          </a:p>
        </p:txBody>
      </p:sp>
    </p:spTree>
    <p:extLst>
      <p:ext uri="{BB962C8B-B14F-4D97-AF65-F5344CB8AC3E}">
        <p14:creationId xmlns:p14="http://schemas.microsoft.com/office/powerpoint/2010/main" val="2216004"/>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631665"/>
      </p:ext>
    </p:extLst>
  </p:cSld>
  <p:clrMapOvr>
    <a:masterClrMapping/>
  </p:clrMapOvr>
  <p:transition advClick="0" advTm="0"/>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2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0259187"/>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2693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طوبة</a:t>
            </a:r>
            <a:endParaRPr lang="en-US" dirty="0"/>
          </a:p>
        </p:txBody>
      </p:sp>
      <p:sp>
        <p:nvSpPr>
          <p:cNvPr id="52227"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كورنثوس الاولى ( 11:13–1:14-4 ) </a:t>
            </a:r>
          </a:p>
        </p:txBody>
      </p:sp>
      <p:sp>
        <p:nvSpPr>
          <p:cNvPr id="52228"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لما كنت طفلاً كطفلٍ كنت اتكلمُ و كطفلٍ كنت افطنُ و كطفل كنت افتكرُ و لكن لما صرت رجلاً  ابطلت ما للطفوليه. فاننا ننظر الان في مراة في لغز لكن حينئذ ننظر وجها لوجه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E70FD4-DE6E-416A-8541-482E39EB029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الان أنا اعلم يسيراً لكن حينئذ كما عُرفتُ.اما الان فيثبت الايمان و الرجاء و المحبة هذه الثلاثة و لكن اعظمهن المحبة اسعوا فى أثر المحبة و لكن غيروا للمواهب الروحية و بالاكثر لكى تتنباوا.لان من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20522577"/>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2A1DE4-0E60-49F9-96C9-F40B2B038CA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يتكلم بلسان لا يُكلم الناس بل الله لان ليس احد يسمعه و لكنه بالروح يتكلم باسرار. و اما من يتنبا فيكلم الناس ببنيان  وعزاء و تسلية. من يتكلم بلسان قد بنى نفسه وحده .اما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8867900"/>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04CFFB-B1E0-4C89-A85F-6C3643741E9D}"/>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الذى يتنبا فقد بنى الكنيسة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72416109"/>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(25:1-1:2-10) </a:t>
            </a:r>
          </a:p>
        </p:txBody>
      </p:sp>
      <p:sp>
        <p:nvSpPr>
          <p:cNvPr id="54275"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 هذه الكلمة التي بُشِرتم بها. فاطرحواعنكم اذاً كل شر و كل غش و كل رياء و كل حسد و كل نميمة مثل اطفال مولودين الان اشتهوا اللبن العقلي العديم الغش لكي تنموا به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DAE1B0-0289-4E61-A5E2-E628C97362E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كمؤدبين و نحن غير مقتولين ، كحزانى و نحن دائماً فرحون ، كفقراء و نحن نُغنى كثيرين ، كأن لا شىء لنا و نحن نملك كل شىءٍ . فمُنا مفتوح إليكم أيها الكورنثيون ، و قلبنا مُتسع لكم لستم متضيقينَ فينا ، بل متضيقين فى أحشائكم . فجزاء لذلك أقول كما لأولادى : كونوا أنتم أيضاً متسَّعينَ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414452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965731"/>
      </p:ext>
    </p:extLst>
  </p:cSld>
  <p:clrMapOvr>
    <a:masterClrMapping/>
  </p:clrMapOvr>
  <p:transition advClick="0" advTm="0"/>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C90F9-B0ED-41A5-9D15-2E48A9D102F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للخلاص . ان كنتم قد ذقتم ان الرب صالح . الذي اذ تاتون اليه حجرا حيا مرذولاً من الناس و لكن مختار من الله و كريماً . كونوا انتم ايضا كحجارة حية مبنيين بيتا روحنياً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23614330"/>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0A3F0D-91CD-4724-811F-2FCF1AD1843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كهنوتا طاهراً لتقديم ذبائح روحية مقبولة عند الله بيسوع المسيح . لانه مكتوب  في الكتاب انى هانذا اضع في صهيون حجرا ً مختاراً فى راس الزاويه كريماً الذي يؤمن به لن يخزى. فلكم انتم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28565724"/>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0E39DA-4F03-4773-93AA-1E34D91B995B}"/>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ايها الذين تؤمنون الكرامة و اما للذين لا يؤمنون فالحجر الذي رذله البناؤون هو قد صار راس الزاوية. و حجر عثره و صخرة شك الذين يعثرون بالكلمه غير موافيقين للذى وضعوا له. و اما انتم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15758058"/>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8FE3C4-17A9-4655-8FD9-96C0E734A6F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فجنس مختار و كهنوت ملوكي امة مقدسة شعب مبرر لكي تُخبروا بفضائل ذاك الذي دعاكم من الظلمة الى نوره العجيب. الذين قبلا لم تكونوا شعبا و اما الان فانتم صرتم شعب الله الذين كنتم غير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33296696"/>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BB4CEC-22B5-48E0-AF31-9F35D1B95632}"/>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مرحومين و اما الان فمرحومون.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14410074"/>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(9 : 22 - 30) </a:t>
            </a:r>
          </a:p>
        </p:txBody>
      </p:sp>
      <p:sp>
        <p:nvSpPr>
          <p:cNvPr id="6041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اما شاول فكان يزداد قوة وكان يزعج اليهود الساكنين في دمشق ويعلمهم ان هذا هو المسيح.و لما تمت ايام كثيرة تشاور اليهود ليقتلوه. فاعلموا شاول بمشورتهم و كانوا يحرسون الابواب  نهارا و ليلا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55B789-DA36-4119-8147-D4D124A04D88}"/>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ليقتلوه.فاخذه التلاميذ ليلا و انزلوه من السور في زنبيل. و لما جاء شاول الى اورشليم حاول ان يلتصق بالتلاميذ و كان جميعاً يخافون منه غير مصدقين انه تلميذ. فاخذه برنابا و احضره الى الرسل 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6643076"/>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21E18A-D0D4-4E54-B005-479EEADF4694}"/>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حدثهم كيف ابصر الرب في الطريق و انه كلمه و كيف جاهر في دمشق باسم يسوع.فكان معهم يدخل في اورشليم و يخرج و يجاهر باسم الرب يسوع. و كان يخاطب و يباحث اليونانيين اما هم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67347358"/>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15532A-259C-4188-9C88-F5346C0C2167}"/>
              </a:ext>
            </a:extLst>
          </p:cNvPr>
          <p:cNvSpPr txBox="1"/>
          <p:nvPr/>
        </p:nvSpPr>
        <p:spPr>
          <a:xfrm>
            <a:off x="0" y="4345206"/>
            <a:ext cx="9144000" cy="120032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فكانوا يريدون ان يرفعوا ايديهم عليه ليقتلوه. فلما علم الاخوة احضروه الى قيصرية و ارسلوه الى طرسوس.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66805609"/>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Title 1"/>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(1:112)</a:t>
            </a:r>
          </a:p>
        </p:txBody>
      </p:sp>
      <p:sp>
        <p:nvSpPr>
          <p:cNvPr id="18437"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سبحوا أيها الفتيان الرب، سبحوا لإسم الرب، ليكن إسم الرب مباركاً، من الآن وإلى الأبد.  </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14 توت</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865021"/>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4623213"/>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4000" dirty="0"/>
              <a:t>الإنجيل من بشارة معلمنا مار متى البشير (2 :13ـ23)</a:t>
            </a:r>
            <a:endParaRPr lang="en-US" sz="4000" dirty="0"/>
          </a:p>
        </p:txBody>
      </p:sp>
      <p:sp>
        <p:nvSpPr>
          <p:cNvPr id="19459" name="Content Placeholder 2"/>
          <p:cNvSpPr>
            <a:spLocks noGrp="1"/>
          </p:cNvSpPr>
          <p:nvPr>
            <p:ph idx="4294967295"/>
          </p:nvPr>
        </p:nvSpPr>
        <p:spPr bwMode="auto">
          <a:xfrm>
            <a:off x="0" y="765175"/>
            <a:ext cx="9144000" cy="156658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4400" b="1" dirty="0">
                <a:cs typeface="Times New Roman" panose="02020603050405020304" pitchFamily="18" charset="0"/>
              </a:rPr>
              <a:t>ولما مضوا و اذا ملاك الرب قد ظهر ليوسف في حلم قائلا قم و خذ الصبي و امه و اهرب الى مصر و كن هناك حتى اقول لك لان هيرودس مزمع ان يطلب الصبي ليهلكه. فقام و اخذ الصبي و امه ليلا و مضى الى مصر.</a:t>
            </a:r>
            <a:r>
              <a:rPr lang="ar-EG" sz="4400" b="1" dirty="0">
                <a:cs typeface="Times New Roman" panose="02020603050405020304" pitchFamily="18" charset="0"/>
              </a:rPr>
              <a:t> </a:t>
            </a:r>
            <a:r>
              <a:rPr lang="ar-SA" sz="4400" b="1" dirty="0">
                <a:cs typeface="Times New Roman" panose="02020603050405020304" pitchFamily="18" charset="0"/>
              </a:rPr>
              <a:t>و كان هناك الى وفاة هيرودس</a:t>
            </a:r>
            <a:r>
              <a:rPr lang="ar-EG" sz="4400" b="1" dirty="0">
                <a:cs typeface="Times New Roman" panose="02020603050405020304" pitchFamily="18" charset="0"/>
              </a:rPr>
              <a:t> </a:t>
            </a:r>
            <a:r>
              <a:rPr lang="ar-SA" sz="4400" b="1" dirty="0">
                <a:cs typeface="Times New Roman" panose="02020603050405020304" pitchFamily="18" charset="0"/>
              </a:rPr>
              <a:t>لكي يتم ما قيل من الرب بالنبي القائل من مصر دعوت ابني.حينئذ لما راى هيرودس ان المجوس سخروا به غضب جدا فارسل و قتل جميع الصبيان الذين في بيت لحم و في كل تخومها  من ابن سنتين فما دون بحسب الزمان الذي تحققه من المجوس.حينئذ تم ما قيل بارميا النبي القائل.صوت سمع في الرامة  بكاء ونحيب كثير راحيل تبكي على اولادها و لا تريد ان تتعزى لانهم ليسوا بموجودين.فلما مات هيرودس اذا ملاك الرب قد ظهر في حلم ليوسف في مصر.قائلا قم و خذ</a:t>
            </a:r>
            <a:r>
              <a:rPr lang="ar-EG" sz="4400" b="1" dirty="0">
                <a:cs typeface="Times New Roman" panose="02020603050405020304" pitchFamily="18" charset="0"/>
              </a:rPr>
              <a:t> </a:t>
            </a:r>
            <a:r>
              <a:rPr lang="ar-SA" sz="4400" b="1" dirty="0">
                <a:cs typeface="Times New Roman" panose="02020603050405020304" pitchFamily="18" charset="0"/>
              </a:rPr>
              <a:t>الصبي و امه و اذهب الى ارض اسرائيل لانه قد مات الذين كانوا يطلبون نفس الصبي.فقام و اخذ الصبي و امه و جاء الى ارض اسرائيل. فلما سمع ان ارخيلاوس يملك على اليهودية عوضا عن هيرودس ابيه خاف ان يذهب الى هناك و اذ اوحي اليه في حلم ذهب الى نواحي الجليل.  فاتى و سكن في مدينة تدعى ناصرة لكي يتم ما قيل بالانبياء انه سيدعى ناصريا.</a:t>
            </a:r>
          </a:p>
        </p:txBody>
      </p:sp>
    </p:spTree>
  </p:cSld>
  <p:clrMapOvr>
    <a:masterClrMapping/>
  </p:clrMapOvr>
  <p:transition spd="slow"/>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82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طوبه</a:t>
            </a:r>
            <a:endParaRPr lang="en-US"/>
          </a:p>
        </p:txBody>
      </p:sp>
      <p:sp>
        <p:nvSpPr>
          <p:cNvPr id="6349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رومية ( 10 : 4 - 18 ) </a:t>
            </a:r>
          </a:p>
        </p:txBody>
      </p:sp>
      <p:sp>
        <p:nvSpPr>
          <p:cNvPr id="63492"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غاية الناموسِ هي المسيحِ للبرِ لكلِّ مَنْ يُؤمنُ بهِ . لأنَّ موسى كَتبَ أنَّ البرَّ الذي مِنَ الناموسِ . أن الإنسانَ الذي يفعلُ البرَ يحيا بهِ . و أما البرُ الذي من الإيمانِ فيقولُ </a:t>
            </a:r>
          </a:p>
        </p:txBody>
      </p:sp>
    </p:spTree>
  </p:cSld>
  <p:clrMapOvr>
    <a:masterClrMapping/>
  </p:clrMapOvr>
  <p:transition spd="slow"/>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E8088C-3C55-418B-9854-5F4A10E4ACDD}"/>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هكذا : لا تقلْ في قلبـِك مَنْ يصعدُ إلى السماءِ . أي ليُنزلَ المسيحُ . أو مَنْ يَهبط إلى الهاويةِ . أي ليُصعِدَ المسيحَ من بينَ الأمواتِ . لكن ماذا يقولُ الكتابُ : أن الكلمة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840579"/>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AFC3FE-F4DD-4895-9E76-660E63E069C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قريبة منكَ . و هي في فمِكَ و في قلبكَ . أي كلمة الإيمانِ التي نُنادي بها . لأنكَ إنْ اعترفتَ بفمِكَ أنَّ الربَّ هو يسوعُ و آمنتَ بقلبكَ أنَّ اللهَ قد أقامه من بين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7571085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4B2185-BFFF-4BF2-88DA-4CEBB16C593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الأموات فإنك تخلص . لأنَّ بالقلب يؤمن به للبر و بالفمِ يعترف بهِ للخلاص . لأنَّ الكتابَ يقولُ كل مَن يؤمن به لا يخزى . لأنهُ لا فرق بينَ اليهودي واليوناني إذ للجميع ربٌ واحدٌ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83829484"/>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0AED4A-D07E-4EE9-BEC8-91B89492A6D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غني لكلِّ مَن يدعوهُ . لأنَّ كلَّ مَن يدعوا باسمِ الربِ يخلصُ . و لكنْ كيف يدعون بمَن لم يؤمنوا بهِ . و كَيف يؤمنون بمَنْ لم يسمعوا بهِ . و كيفَ يَسمعون بلا كارزٍ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19559378"/>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7C6F1B-4916-4D76-A5D6-A15CB2DD3109}"/>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كيفَ يكرزونَ إن لم يُرسَلوا . كما هو مكتوبٌ : ما أجملَ أقدامِ المُبشرينَ بالخيراتِ . لكن ليسَ الجميعُ قد أطاعوا الإنجيل . لأنَّ أشعياءَ يقولُ : يا ربُ مَن آمن بخبرنا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53551618"/>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56A9A7-A4E1-40ED-9D0D-76E13872EE06}"/>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لمَنْ استعلنتْ ذراعُ الربِّ . إذاً الإيمانُ بالسمعِ . والسمعُ بكلمةِ المسيحِ . لكنني أقولُ ألعلهم لم يسمعوا . و كيفَ ذلكَ . و قد خرجَ صوتهُم إلى الأرضِ كلها . و إلى أقاصي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80058664"/>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8A796B-A839-4668-B0D0-0EBFE1C4E78A}"/>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المسكونةِ بلغتْ أقوالهم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6511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464538"/>
      </p:ext>
    </p:extLst>
  </p:cSld>
  <p:clrMapOvr>
    <a:masterClrMapping/>
  </p:clrMapOvr>
  <p:transition advClick="0" advTm="0"/>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( 1 : 1 - 2 : 1 - 6 )</a:t>
            </a:r>
          </a:p>
        </p:txBody>
      </p:sp>
      <p:sp>
        <p:nvSpPr>
          <p:cNvPr id="67587"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الذي كانَ منذ البدءِ ، الذي سمعناهُ الذي رأيناهُ بعيونِنا ، الذي شاهدناهُ و لمستهُ أيدينا مِنْ جهةِ كلمةِ الحياةِ. فإنَّ الحياة اُظهرتْ ، و قدْ رأينا و نَشهدُ و نعلمَكمْ بالحياةِ الأبديةِ ، التي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92462B-DE4D-45D5-929E-114B2F64B84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كانتْ عندَ الآبِ و اُظهِرَتْ لنا ، الذي رأيناهُ وسمعناهُ نُبَشركمْ بهِ . لكي يكونَ لكم أيضاً شركة معنا ، و أما شركتُنا نحنُ فهيَ مع الآبِ و ابنهِ يسوعَ المسيح ، و هذا ما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52853155"/>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3B09D9-48C3-4B73-905B-1CD9CAFA5DB7}"/>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نكتبهُ إليكم لكي يكونَ فرحُكم كاملاً . و هذا هو الوعدُ الذي سمعناهُ منهُ ونبشرُكم بهِ : أن اللهَ نورٌ وليسَ فيهِ ظلمة البتة . فإنْ ُقلنا : أنَّ شركة لنا معهُ و نسلكُ في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45702145"/>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89FA95-7F32-49A9-8A62-5D43037412AB}"/>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الظلمةِ نكذبُ ، و لسنا نعملُ الحقَ ، و لكن إنْ سلكنا في النور كما هو ساكنٌ في النورِ فلنا شركة بعضِنا مع بعضٍ ، و دمُ يسوعَ المسيح ابنهِ يُطهرُنا من كلِّ خطيةٍ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74678796"/>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8B1312-C863-45A0-BED1-EEEAC5DCEA32}"/>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 قلنا : أنهُ ليسَ لنا خطية نُضلُ أنفسنا و ليسَ الحقُ فينا . إنْ اعترفنا بخطايانا فهو أمينٌ و عادلٌ حتى يَغفرَ لنا خطايانا ، و يُطهرُنا مِنْ كلِّ إثمٍ ، و إذا قلنا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39004399"/>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F4B415-D266-4626-BA09-1FAF628F721B}"/>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إننا لمْ نخطئْ نجعلهُ كاذباً و كلمتهُ ليستْ فينا . يا أولادي أكتبُ إليكم هذا لكي لا تُخطئِوا . و إنْ أخطأ أحدٌ : فلنا شفيعٌ عندَ الآبِ يسوعُ المسيح البارُ . و هو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46641046"/>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BC0749-0F88-40E2-81BD-6A9E91690D81}"/>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كفارة لخطايانا . ليسَ لخطايانا فقط بلْ لخطايا كلِّ العالمِ . و بهذا نعلمُ أننا قد عرفناه إنْ حَفظِنا وصاياه . مَنْ يقول إني قد عَرفتهُ و هو لا يحفظـُ وصاياهُ فهو كاذبٌ و ليسَ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26519047"/>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89027E-4414-4AC0-8BD1-712362D41F10}"/>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الحقُ فيهِ . و أما مَن يَحفظـُ كَلمتهُ فحقاً في هذا قد كَمُلتْ محبة اللهِ . بهذا نعلمُ أننا ثابتون فيهِ . مَن يقولُ أني ثابتٌ فيهِ ينبغي أنه كما سَلكَ ذاك هكذا يَسلكُ هو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25231734"/>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286F2F-52C5-47BA-9959-EB9B899A1ADD}"/>
              </a:ext>
            </a:extLst>
          </p:cNvPr>
          <p:cNvSpPr txBox="1"/>
          <p:nvPr/>
        </p:nvSpPr>
        <p:spPr>
          <a:xfrm>
            <a:off x="0" y="4345206"/>
            <a:ext cx="9144000" cy="64633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أيضاً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06969284"/>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( 3 : 1 - 16 )</a:t>
            </a:r>
          </a:p>
        </p:txBody>
      </p:sp>
      <p:sp>
        <p:nvSpPr>
          <p:cNvPr id="73731"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صعدَ بطرسُ و يوحنا إلى الهيكلِ في وقتِ صلاةِ الساعةِ التاسعةِ . و كان رجلٌ أعرجٌ من بطنِ أمِّه . هذا كان يُحملُ كلَّ يومٍ و يَضعونهُ عندَ بابِ الهيكلِ الذي يُقال لهُ الجميلُ </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15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7124770"/>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054C31-20FB-4CE0-9F36-489B38DD3EFC}"/>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ليسألَ صدقة مِنْ الذين يَدخلونَ الهيكلَ . فهذا لما رأى بطرسَ و يوحنا مُزمعينَ أن يدخلا الهيكلَ سألهما يُريدُ أن يأخذ منهما صدقة . فتفرسَ فيهِ بطرسُ مع يوحنا . و قال انظرْ إلينا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10213703"/>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D15531-2101-483F-A047-048BF5B3D76A}"/>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فتفرسَ فيهما مؤملاً أنْ يأخذ منهما شيئاً . فقال بطرسُ ليسَ لي فضة ٌ و لا ذهبٌ و لكنْ الذي لي فإياهُ أعطيكَ . باسمِ يسوعَ المسيحِ الناصريِّ قمْ و امشِ . و امسكهُ بيدهِ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12429997"/>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20284C-BDFF-439E-A203-46F1AFD2A519}"/>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اليُمني و أقامهُ. ففي الحالِ تشدَّدتْ ساقاهُ و كعباهُ . فوثبَ و وقفَ و صارَ يمشي و دخلَ معهما إلى الهيكلِ و هوَ يمشي و يثبُ و يُسبحُ اللهُ و أبصرهُ جميعُ الشعبِ و هوَ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64483971"/>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8568B7-9B8F-4C4D-B00A-F45311E88F95}"/>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يمشي و يُسبحُ اللهَ . و كانوا يعرفونه أنهُ هوَ الذي كان يجلسُ يسألُ صدقة عندَ بابِ الهيكلِ الجميلِ . فامتلئوا خوفاً و دهشة مما حدثَ لهُ . و بينما كانَ ( الرجلُ الأعرجُ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32304129"/>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8DDE4B-1E70-4926-802F-B13B524B9009}"/>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مُتمَسِّكاً ببطرسِ و يوحنا تراكضَ إليهم جميعُ الشعبِ إلى الرواقِ الذي يُقالُ لهُ رواقُ سليمانَ و هم مُندَهشون . فلما رأى بطرسَ أجاب الشعبَ : أيُها الرجالُ الإسرائيليونَ لماذا تتعجبُون من هذا و لما تشخصون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19605748"/>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43C4DD-E5F8-4B4A-B566-A9B72F3D51D1}"/>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إلينا كأننا بقوتِنا أو تقوانا صنعنا هذا أن جعلنا هذا يمشي . إن إلهَ إبراهيمَ و إلهَ اسحقَ و إلهَ يعقوبَ . إلهُ آبائنا مَجدَ فتاهُ يسوعَ المسيحِ هذا الذي أسلمتمُوه أنتم وأنكرتموه أمامَ بيلاطس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51524242"/>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E5BD48-60AB-4490-928E-EFC843CA7EF3}"/>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هو كانَ حاكمٌ بإطلاقِه . و أما أنتم فأنكرتم القدوسَ و البارَ و طلبتم أن يُطلقَ لكم رجلٌ قاتلٌ . و رئيسُ الحياةِ قتلتموهُ هذا الذي أقامهُ اللهُ من الأمواتِ و نحن شهودٌ لذلكَ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08070718"/>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227FBF-BC15-481C-AB83-DB8A213A2860}"/>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 بالإيمانِ باسمِهِ هذا الذي ترونهُ و تعرفونهُ . اسمه الذي ثبت و الإيمانُ الذي بواسطتِهِ أعطاهُ هذه الصحة أمامكم أجمعين . </a:t>
            </a:r>
            <a:endParaRPr kumimoji="0" lang="en-GB"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81027713"/>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( 138 : 15 ، 16 )</a:t>
            </a:r>
          </a:p>
        </p:txBody>
      </p:sp>
      <p:sp>
        <p:nvSpPr>
          <p:cNvPr id="22533"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أنا لقد أكرَم عليَّ جداً . أضفياؤُكَ يا اللهُ . و اعتزَّتْ جداً رئاستـُهمْ . أحصِيهم فيكثرُون أكثرَ من الرملِ </a:t>
            </a:r>
          </a:p>
        </p:txBody>
      </p:sp>
    </p:spTree>
  </p:cSld>
  <p:clrMapOvr>
    <a:masterClrMapping/>
  </p:clrMapOvr>
  <p:transition spd="slow"/>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بشارة معلمنا يوحنا ( 21 : 15 - 25 )</a:t>
            </a:r>
            <a:endParaRPr lang="en-US" dirty="0"/>
          </a:p>
        </p:txBody>
      </p:sp>
      <p:sp>
        <p:nvSpPr>
          <p:cNvPr id="24579" name="Content Placeholder 2"/>
          <p:cNvSpPr>
            <a:spLocks noGrp="1"/>
          </p:cNvSpPr>
          <p:nvPr>
            <p:ph idx="4294967295"/>
          </p:nvPr>
        </p:nvSpPr>
        <p:spPr bwMode="auto">
          <a:xfrm>
            <a:off x="0" y="731838"/>
            <a:ext cx="9144000" cy="170200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4400" b="1" dirty="0">
                <a:cs typeface="Times New Roman" panose="02020603050405020304" pitchFamily="18" charset="0"/>
              </a:rPr>
              <a:t>فبعدما أكلوا قالَ يسوعَ لسمعانَ بطرس يا سمعان ابن يونا أتحبُني أكثرَ مِنْ هؤلاءِ . قالَ له نعم يا ربُ أنتَ تعلمُ أني أحبُكَ . قالَ له أرعَ خرافي . ثم قالَ له أيضاً ثانية ً يا سمعانُ ابنُ يونا أتحِبُني . قالَ له نعم يا سِّيدي أنتَ تعلمُ أني أحبُكَ . قالَ لهُ ارعَ غنمي . قالَ لهُ ثالثة يا سمعانُ ابنُ يونا أتحبني . فحزنَ</a:t>
            </a:r>
            <a:r>
              <a:rPr lang="ar-EG" sz="4400" b="1" dirty="0">
                <a:cs typeface="Times New Roman" panose="02020603050405020304" pitchFamily="18" charset="0"/>
              </a:rPr>
              <a:t> </a:t>
            </a:r>
            <a:r>
              <a:rPr lang="ar-SA" sz="4400" b="1" dirty="0">
                <a:cs typeface="Times New Roman" panose="02020603050405020304" pitchFamily="18" charset="0"/>
              </a:rPr>
              <a:t>بطرسُ لأنهُ قالَ لهُ ثلاثَ مراتٍ أتحبني . فقالَ لهُ يا ربُ أنتَ تعلمُ كلَّ شيءٍ . أنتَ تعلمُ أني أحبُكَ . قالَ لهُ ارعَ خِرافي . الحقَّ الحقَّ أقولُ لكَ لما كنتَ شاباً كنتَ تُمنطِقُ ذاتكَ و تَمْشي حيثُ تشاءُ . و لكن إذا شِختَ فإنك تبسطـُ يَديكَ و آخر يُمنطِقكَ و يَحمِلكَ حيث لا تشاءُ . قالَ لهُ هذا مُشيراً إلى أية ميتةِ كان مُزمعاً أنْ يُمجدَ اللهَ بها . و لما قالَ له هذا قالَ لهُ اتبَعِني . فالتفتَ بطرسُ و نظرَ التلميذ الذي كانَ يسوعَ يُحبُهُ يتبعهُ . و هو أيضاً الذي اتكأ على صدرهِ وقتَ العشاءِ و قالَ يا سيدُ مَنْ الذي يُسلمكَ .</a:t>
            </a:r>
            <a:r>
              <a:rPr lang="ar-EG" sz="4400" b="1" dirty="0">
                <a:cs typeface="Times New Roman" panose="02020603050405020304" pitchFamily="18" charset="0"/>
              </a:rPr>
              <a:t> </a:t>
            </a:r>
            <a:r>
              <a:rPr lang="ar-SA" sz="4400" b="1" dirty="0">
                <a:cs typeface="Times New Roman" panose="02020603050405020304" pitchFamily="18" charset="0"/>
              </a:rPr>
              <a:t>فلما رأى بطرسُ هذا قالَ ليسوعَ يا ربُ و هذا ما لهُ . قالَ لهُ يسوعَ إنْ كُنتُ أشاءُ أنه يَبقى حتى أجيءِ فماذا لك . اتبعني أنتَ . فذاعَ هذا القولُ بين الاخوةِ أن ذلكَ التلميذ لا يموتُ . و لكِنْ لم يَقلْ لهُ يسوعُ أنه لا يموتُ . بلْ إنْ كنتُ أشاءَ أنه يَبقى حتى أجيءِ فماذا لكَ . هذا هو التلميذ الذي شهدَ بهذا و كَتبَهُ . و نعلمُ أن شهادتهُ حقٌ . و أشياءٌ اُخر كثيرة صنعَها يسوعُ إنْ كُتِبَتْ واحدة ً واحدة يُظَنُ العالمُ نفسُهُ لا يسعُ الكتبَ المكتوبة .</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948120"/>
      </p:ext>
    </p:extLst>
  </p:cSld>
  <p:clrMapOvr>
    <a:masterClrMapping/>
  </p:clrMapOvr>
  <p:transition advClick="0" advTm="0"/>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0324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5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54827760"/>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4947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bwMode="auto">
          <a:xfrm>
            <a:off x="-1573306" y="19050"/>
            <a:ext cx="157330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6 طوبة</a:t>
            </a:r>
            <a:endParaRPr lang="en-US" altLang="en-US" dirty="0"/>
          </a:p>
        </p:txBody>
      </p:sp>
      <p:sp>
        <p:nvSpPr>
          <p:cNvPr id="145411" name="Title 1"/>
          <p:cNvSpPr txBox="1">
            <a:spLocks/>
          </p:cNvSpPr>
          <p:nvPr/>
        </p:nvSpPr>
        <p:spPr bwMode="auto">
          <a:xfrm>
            <a:off x="0" y="3582005"/>
            <a:ext cx="9144000" cy="53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a:t>
            </a:r>
            <a:r>
              <a:rPr kumimoji="0" lang="en-US"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أهل إلى فيلبي (3: 1 –12)</a:t>
            </a:r>
          </a:p>
        </p:txBody>
      </p:sp>
      <p:sp>
        <p:nvSpPr>
          <p:cNvPr id="14541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altLang="en-US"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أخيراً يا إخوتي افرحوا في الرَّبِّ. وهذه الأمُور التي أكتبها إليكُم ليست عليَّ ثقيلةً، وأمَّا لكُم فهيَ مقوِّيةٌ. احذروا الكلابَ. احذروا فعلةَ الشَّرِّ. احذروا قطع الختان. لأنَّنا نحنُ الختانَ، نحنُ الذين نعبُدُ بالروح الله، ونفتخر </a:t>
            </a:r>
            <a:endParaRPr kumimoji="0" lang="ar-EG" alt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5D9B75-0834-4F55-9DA4-D06D963383AF}"/>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في المسيح يسوعَ، ولا نتَّكِلُ على الجسد. مع أنَّ لي أن أتَّكلَ على الجسد أيضاً. إنْ ظنَّ واحدٌ آخرُ أن يتَّكل على الجسدِ فأنا بالأولى. من جهة الختان فمختونٌ في اليوم الثَّامن، من</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جنس إسرائيل، من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7113987"/>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EE8060-F08C-400B-9AA5-8342823494F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سبطِ بنيامينَ، عبرانيٌّ من العبرانيِّين. من جهة النَّاموس فريسيٌّ. من جهة الغَيرَةِ مُضطهِدُ الكنيسة. من جهة البرِّ الذي في النَّاموس صرت بلا لوم. لكن ما كان لي ربحاً، فهذا قد حسبته من أجل المسيح خسارةً.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29773634"/>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EB26C9-68E2-414F-AC49-E5EBE373F1A5}"/>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بل إنِّي أحسبُ كلَّ الأشياءِ خسارةً من أجل فضل معرفة يسوع المسيح ربِّي، الذي من أجلهِ خَسِرتُ آلَّ الأشياءِ، وأنا أعُدُّها كلها نفايةً لكي أربح المسيح، وأُوجَدَ فيه، وليس لي برِّي الذي من النَّاموس، بل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15012943"/>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9CD55E-AFD0-4398-9B70-8BE67B87F9E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الذي بإيمان المسيح، البرُّ الذي من الله بالإيمان. لأعْرِفهُ</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وقوَّة قيامتهِ، وشركة آلامهِ، باذلاً نفسي مُتشبِّهاً بموتهِ، لعلِّي أبلغُ إلى قيامةِ الأمواتِ. ليسَ أنِّي قد فُزتُ ونِلتُ أو أنِّي قد كملتُ، ولكنِّي أسعى لعلِّي أُدرِكُ بهذا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13546586"/>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B2B5B1-6546-4396-9756-DBED4A66FDC8}"/>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الذي لأجلهِ أدرَآكني أيضاً المسيح يسوعُ.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682795376"/>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txBox="1">
            <a:spLocks/>
          </p:cNvSpPr>
          <p:nvPr/>
        </p:nvSpPr>
        <p:spPr bwMode="auto">
          <a:xfrm>
            <a:off x="0" y="3582005"/>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معلمنا بطرس الرسول الثانية ( 1 : 12 - 17 )</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5974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altLang="en-US"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لذلك لا أملُّ أن أُذكِّركُم في كل حينٍ بهذه الأمور، ولو أنَّكم عالمينَ وثابتينَ في الحقِّ الحاضر. ولكنِّي أظن أنَّه واجب حقٍّ عليَّ أن أُذكِّركُم ما دُمتُ مُقيماً في هذا المسكن  أن أنهضكُم بالتَّذكرة، </a:t>
            </a:r>
            <a:endParaRPr kumimoji="0" lang="ar-EG" alt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توت</a:t>
            </a:r>
            <a:endParaRPr lang="en-US" dirty="0"/>
          </a:p>
        </p:txBody>
      </p:sp>
      <p:sp>
        <p:nvSpPr>
          <p:cNvPr id="196611" name="Title 1"/>
          <p:cNvSpPr txBox="1">
            <a:spLocks/>
          </p:cNvSpPr>
          <p:nvPr/>
        </p:nvSpPr>
        <p:spPr bwMode="auto">
          <a:xfrm>
            <a:off x="0" y="3765176"/>
            <a:ext cx="9144000" cy="58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3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العبرانيين (1:9-10)</a:t>
            </a:r>
          </a:p>
        </p:txBody>
      </p:sp>
      <p:sp>
        <p:nvSpPr>
          <p:cNvPr id="196612"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فأمَّا القُبة الأولى فكان فيها وصايا الخدمة وقدسٌ مزينٌ، لأنَّ القبة الأولى صُنِعتْ وهيَ التى كانت فيها المنارة، والمائدة، وخبز التَّقدمةِ. وتُدعَى القُدس. وبعد الحجاب الثَّاني القُبة التى تُدعَى "قُدس الأقداس" وكان فيها مِبخرةٌ من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ذهبٍ، وتابوتُ العهدِ المُصفَّح بالذَّهبِ من كلِّ جانبٍ، وكان فيها قِسطُ الذَّهب الذي فيه المنُّ، وعصاة هارون التى أفرخت،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7E96E1-6FBC-4088-ABF6-9F879D162CAA}"/>
              </a:ext>
            </a:extLst>
          </p:cNvPr>
          <p:cNvSpPr txBox="1"/>
          <p:nvPr/>
        </p:nvSpPr>
        <p:spPr bwMode="auto">
          <a:xfrm>
            <a:off x="0" y="4345206"/>
            <a:ext cx="9144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عالماً أنَّ مسكني سينحل سريعاً، كما أعلمنا ربُّنا يسوع المسيح. وأنا أُسرع في كلِّ حينٍ لتتذكروا هذه الأمور من بعد خروجي. لأنَّنا لم نَتْبَعْ خُرافاتٍ فلسفيةٍ، إذ عرَّفناكُم بقوَّة ربِّنا يسوع المسيح</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وظهوره، بل قد كُنَّا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06568352"/>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CEB925-368A-4DE6-B48A-73C3FBE5178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مُعاينين عظمته. لأنَّه أخذ كرامةً ومجداً من الله الآب، وإذ أقبل صوتٌ آهذا من المجد الأسنَى العظيم قائلاً:"هذا هو ابني وحبيبي الذي أنا به سُررتُ".وقد سمعنا نحن هذا الصَّوت من السَّماء، حين كنَّا معه على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3180702"/>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952D57-5788-47EF-AC38-4D94E049DF9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الجبل المقدَّس. وثابتٌ عندنا آلام الأنبياء، هذا الذي هو نِعِمَّا ما تصنعونه إذا تأمَّلتم إليه، كمثل سراج مضيءٍ في موضعٍ مُظلِم، حتَّى يظهر النَّهار، والنُّور يُشرق ويظهر في قلوبكم، وهذا أوَّلاً فاعلموه:أنَّ كل نبوَّات الكُتب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34654277"/>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0E49CE-46F5-492E-9756-9AA19F070EB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ليسَ تأويلُها فيها من ذاتها خاصةً. وليست</a:t>
            </a:r>
            <a:b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بمشيئة البشر جاءت نبوَّةٌ في زمان، بل تكلَّم أُناسٌ بإرادة الله بالرُّوح القدس.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47929857"/>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txBox="1">
            <a:spLocks/>
          </p:cNvSpPr>
          <p:nvPr/>
        </p:nvSpPr>
        <p:spPr bwMode="auto">
          <a:xfrm>
            <a:off x="0" y="3582005"/>
            <a:ext cx="9144000" cy="6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( 15 : 13 - 21 )</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7101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altLang="en-US"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وبعد ما سكتا أجاب يعقوب قائلاً: أيُّها الرِّجال إخوتنا، اسمعوني. سمعان قد أَخبر كيف افتقد الله أولاً الأُمَم ليأخذ منهم شعباً على اسمه. وهذا توافقه أقوال الأنبياء، كما هو مكتوبٌ: سأرجع بعد هذا وأبني أيضاً </a:t>
            </a:r>
            <a:endParaRPr kumimoji="0" lang="ar-EG" altLang="en-US"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CF74F6-CE5C-4E1E-977C-F672A68527EF}"/>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خيمة داود السَّاقطة، وأبني أيضاً رَدْمَهَا وأُقيمها ثانيَةً، لكي يطلب الباقون من النَّاس الربَّ، وجميع الأُمَم الذين دُعِيَ اسمى عليهم، يقول الأزل. لذلكَ أنا أقضي أن لا يُثَقَّل على الرَّاجعين إلى اللهِ من الأُمَم، بل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287778890"/>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C69CC3-FD90-41BB-BB38-F44824A305B3}"/>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يُرسَل إليهم أن يمتنعوا عن ذبائح الأصنام، والزِّنى، والمخنوق، والدَّم المائت. لأنَّ موسى منذُ الأجيال القديمة، له في كلِّ مدينةٍ مَنْ يَكرِز بهِ، إذْ يُقرأُ في المَجامِع كلَّ سَبْتٍ.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179073872"/>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itle 1"/>
          <p:cNvSpPr txBox="1">
            <a:spLocks/>
          </p:cNvSpPr>
          <p:nvPr/>
        </p:nvSpPr>
        <p:spPr bwMode="auto">
          <a:xfrm>
            <a:off x="0" y="358200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(12:49 ،18)</a:t>
            </a:r>
          </a:p>
        </p:txBody>
      </p:sp>
      <p:sp>
        <p:nvSpPr>
          <p:cNvPr id="212997"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altLang="en-US"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اِذبح لله ذِبيحةَ التسبيح، أوفِ العليَّ نذورَكَ. ذبيحةُ التسبيح تُمجِّدني. وهناك الطَّريقُ حيثُ أُريه خلاص الله. </a:t>
            </a:r>
          </a:p>
        </p:txBody>
      </p:sp>
    </p:spTree>
  </p:cSld>
  <p:clrMapOvr>
    <a:masterClrMapping/>
  </p:clrMapOvr>
  <p:transition spd="slow"/>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altLang="en-US" dirty="0"/>
              <a:t>الإنجيل من بشارة معلمنا مارلوقا (</a:t>
            </a:r>
            <a:r>
              <a:rPr lang="ar-EG" altLang="en-US" dirty="0"/>
              <a:t>2</a:t>
            </a:r>
            <a:r>
              <a:rPr lang="ar-SA" altLang="en-US" dirty="0"/>
              <a:t> : </a:t>
            </a:r>
            <a:r>
              <a:rPr lang="ar-EG" altLang="en-US" dirty="0"/>
              <a:t>21</a:t>
            </a:r>
            <a:r>
              <a:rPr lang="ar-SA" altLang="en-US" dirty="0"/>
              <a:t> – 3</a:t>
            </a:r>
            <a:r>
              <a:rPr lang="ar-EG" altLang="en-US" dirty="0"/>
              <a:t>9</a:t>
            </a:r>
            <a:r>
              <a:rPr lang="ar-SA" altLang="en-US" dirty="0"/>
              <a:t> )</a:t>
            </a:r>
            <a:endParaRPr lang="en-US" altLang="en-US" dirty="0"/>
          </a:p>
        </p:txBody>
      </p:sp>
      <p:sp>
        <p:nvSpPr>
          <p:cNvPr id="215043" name="Content Placeholder 2"/>
          <p:cNvSpPr>
            <a:spLocks noGrp="1"/>
          </p:cNvSpPr>
          <p:nvPr>
            <p:ph idx="4294967295"/>
          </p:nvPr>
        </p:nvSpPr>
        <p:spPr bwMode="auto">
          <a:xfrm>
            <a:off x="0" y="792163"/>
            <a:ext cx="9144000" cy="2108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spcBef>
                <a:spcPct val="0"/>
              </a:spcBef>
              <a:buNone/>
            </a:pPr>
            <a:r>
              <a:rPr lang="ar-SA" altLang="en-US" sz="4400" b="1" dirty="0">
                <a:cs typeface="Times New Roman" panose="02020603050405020304" pitchFamily="18" charset="0"/>
              </a:rPr>
              <a:t>ولمَّا تمَّت ثمانيةُ أيَّامٍ أتوا ليختنوهُ</a:t>
            </a:r>
            <a:r>
              <a:rPr lang="ar-EG" altLang="en-US" sz="4400" b="1" dirty="0">
                <a:cs typeface="Times New Roman" panose="02020603050405020304" pitchFamily="18" charset="0"/>
              </a:rPr>
              <a:t> </a:t>
            </a:r>
            <a:r>
              <a:rPr lang="ar-SA" altLang="en-US" sz="4400" b="1" dirty="0">
                <a:cs typeface="Times New Roman" panose="02020603050405020304" pitchFamily="18" charset="0"/>
              </a:rPr>
              <a:t>ودعوا اسمه يسوع، </a:t>
            </a:r>
            <a:r>
              <a:rPr lang="ar-EG" altLang="en-US" sz="4400" b="1" dirty="0">
                <a:cs typeface="Times New Roman" panose="02020603050405020304" pitchFamily="18" charset="0"/>
              </a:rPr>
              <a:t>ك</a:t>
            </a:r>
            <a:r>
              <a:rPr lang="ar-SA" altLang="en-US" sz="4400" b="1" dirty="0">
                <a:cs typeface="Times New Roman" panose="02020603050405020304" pitchFamily="18" charset="0"/>
              </a:rPr>
              <a:t>ما قد</a:t>
            </a:r>
            <a:r>
              <a:rPr lang="ar-EG" altLang="en-US" sz="4400" b="1" dirty="0">
                <a:cs typeface="Times New Roman" panose="02020603050405020304" pitchFamily="18" charset="0"/>
              </a:rPr>
              <a:t> </a:t>
            </a:r>
            <a:r>
              <a:rPr lang="ar-SA" altLang="en-US" sz="4400" b="1" dirty="0">
                <a:cs typeface="Times New Roman" panose="02020603050405020304" pitchFamily="18" charset="0"/>
              </a:rPr>
              <a:t>تَسمَّى</a:t>
            </a:r>
            <a:r>
              <a:rPr lang="ar-EG" altLang="en-US" sz="4400" b="1" dirty="0">
                <a:cs typeface="Times New Roman" panose="02020603050405020304" pitchFamily="18" charset="0"/>
              </a:rPr>
              <a:t> </a:t>
            </a:r>
            <a:r>
              <a:rPr lang="ar-SA" altLang="en-US" sz="4400" b="1" dirty="0">
                <a:cs typeface="Times New Roman" panose="02020603050405020304" pitchFamily="18" charset="0"/>
              </a:rPr>
              <a:t>مِنَ الملاك قَبلَ أنْ حُبِلَ بهِ في</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البطن.</a:t>
            </a:r>
            <a:r>
              <a:rPr lang="ar-EG" altLang="en-US" sz="4400" b="1" dirty="0">
                <a:cs typeface="Times New Roman" panose="02020603050405020304" pitchFamily="18" charset="0"/>
              </a:rPr>
              <a:t> </a:t>
            </a:r>
            <a:r>
              <a:rPr lang="ar-SA" altLang="en-US" sz="4400" b="1" dirty="0">
                <a:cs typeface="Times New Roman" panose="02020603050405020304" pitchFamily="18" charset="0"/>
              </a:rPr>
              <a:t>ولمَّا تمت أيَّام التطهير، حسبَ</a:t>
            </a:r>
            <a:r>
              <a:rPr lang="ar-EG" altLang="en-US" sz="4400" b="1" dirty="0">
                <a:cs typeface="Times New Roman" panose="02020603050405020304" pitchFamily="18" charset="0"/>
              </a:rPr>
              <a:t> </a:t>
            </a:r>
            <a:r>
              <a:rPr lang="ar-SA" altLang="en-US" sz="4400" b="1" dirty="0">
                <a:cs typeface="Times New Roman" panose="02020603050405020304" pitchFamily="18" charset="0"/>
              </a:rPr>
              <a:t>شريعةِ موسى، صعدوا بهِ</a:t>
            </a:r>
            <a:r>
              <a:rPr lang="ar-EG" altLang="en-US" sz="4400" b="1" dirty="0">
                <a:cs typeface="Times New Roman" panose="02020603050405020304" pitchFamily="18" charset="0"/>
              </a:rPr>
              <a:t> </a:t>
            </a:r>
            <a:r>
              <a:rPr lang="ar-SA" altLang="en-US" sz="4400" b="1" dirty="0">
                <a:cs typeface="Times New Roman" panose="02020603050405020304" pitchFamily="18" charset="0"/>
              </a:rPr>
              <a:t>إلى</a:t>
            </a:r>
            <a:r>
              <a:rPr lang="ar-EG" altLang="en-US" sz="4400" b="1" dirty="0">
                <a:cs typeface="Times New Roman" panose="02020603050405020304" pitchFamily="18" charset="0"/>
              </a:rPr>
              <a:t> </a:t>
            </a:r>
            <a:r>
              <a:rPr lang="ar-SA" altLang="en-US" sz="4400" b="1" dirty="0">
                <a:cs typeface="Times New Roman" panose="02020603050405020304" pitchFamily="18" charset="0"/>
              </a:rPr>
              <a:t>أُورشليمَ ليقيموه للرَّبِّ، </a:t>
            </a:r>
            <a:r>
              <a:rPr lang="ar-EG" altLang="en-US" sz="4400" b="1" dirty="0">
                <a:cs typeface="Times New Roman" panose="02020603050405020304" pitchFamily="18" charset="0"/>
              </a:rPr>
              <a:t>ك</a:t>
            </a:r>
            <a:r>
              <a:rPr lang="ar-SA" altLang="en-US" sz="4400" b="1" dirty="0">
                <a:cs typeface="Times New Roman" panose="02020603050405020304" pitchFamily="18" charset="0"/>
              </a:rPr>
              <a:t>ما هو</a:t>
            </a:r>
            <a:r>
              <a:rPr lang="ar-EG" altLang="en-US" sz="4400" b="1" dirty="0">
                <a:cs typeface="Times New Roman" panose="02020603050405020304" pitchFamily="18" charset="0"/>
              </a:rPr>
              <a:t> </a:t>
            </a:r>
            <a:r>
              <a:rPr lang="ar-SA" altLang="en-US" sz="4400" b="1" dirty="0">
                <a:cs typeface="Times New Roman" panose="02020603050405020304" pitchFamily="18" charset="0"/>
              </a:rPr>
              <a:t>مكتُوبٌ في ناموسِ</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الرَّبِّ:</a:t>
            </a:r>
            <a:r>
              <a:rPr lang="ar-EG" altLang="en-US" sz="4400" b="1" dirty="0">
                <a:cs typeface="Times New Roman" panose="02020603050405020304" pitchFamily="18" charset="0"/>
              </a:rPr>
              <a:t> </a:t>
            </a:r>
            <a:r>
              <a:rPr lang="ar-SA" altLang="en-US" sz="4400" b="1" dirty="0">
                <a:cs typeface="Times New Roman" panose="02020603050405020304" pitchFamily="18" charset="0"/>
              </a:rPr>
              <a:t>أنَّ </a:t>
            </a:r>
            <a:r>
              <a:rPr lang="ar-EG" altLang="en-US" sz="4400" b="1" dirty="0">
                <a:cs typeface="Times New Roman" panose="02020603050405020304" pitchFamily="18" charset="0"/>
              </a:rPr>
              <a:t>ك</a:t>
            </a:r>
            <a:r>
              <a:rPr lang="ar-SA" altLang="en-US" sz="4400" b="1" dirty="0">
                <a:cs typeface="Times New Roman" panose="02020603050405020304" pitchFamily="18" charset="0"/>
              </a:rPr>
              <a:t>ُلَّ ذ</a:t>
            </a:r>
            <a:r>
              <a:rPr lang="ar-EG" altLang="en-US" sz="4400" b="1" dirty="0">
                <a:cs typeface="Times New Roman" panose="02020603050405020304" pitchFamily="18" charset="0"/>
              </a:rPr>
              <a:t>ك</a:t>
            </a:r>
            <a:r>
              <a:rPr lang="ar-SA" altLang="en-US" sz="4400" b="1" dirty="0">
                <a:cs typeface="Times New Roman" panose="02020603050405020304" pitchFamily="18" charset="0"/>
              </a:rPr>
              <a:t>رٍ</a:t>
            </a:r>
            <a:r>
              <a:rPr lang="ar-EG" altLang="en-US" sz="4400" b="1" dirty="0">
                <a:cs typeface="Times New Roman" panose="02020603050405020304" pitchFamily="18" charset="0"/>
              </a:rPr>
              <a:t> </a:t>
            </a:r>
            <a:r>
              <a:rPr lang="ar-SA" altLang="en-US" sz="4400" b="1" dirty="0">
                <a:cs typeface="Times New Roman" panose="02020603050405020304" pitchFamily="18" charset="0"/>
              </a:rPr>
              <a:t>فاتِحَ رَحِم أُمّه يُدعَى قُدُّوساً للرَّبِّ.</a:t>
            </a:r>
            <a:r>
              <a:rPr lang="ar-EG" altLang="en-US" sz="4400" b="1" dirty="0">
                <a:cs typeface="Times New Roman" panose="02020603050405020304" pitchFamily="18" charset="0"/>
              </a:rPr>
              <a:t> </a:t>
            </a:r>
            <a:r>
              <a:rPr lang="ar-SA" altLang="en-US" sz="4400" b="1" dirty="0">
                <a:cs typeface="Times New Roman" panose="02020603050405020304" pitchFamily="18" charset="0"/>
              </a:rPr>
              <a:t>ولكي يُقدِّم قرباناً </a:t>
            </a:r>
            <a:r>
              <a:rPr lang="ar-EG" altLang="en-US" sz="4400" b="1" dirty="0">
                <a:cs typeface="Times New Roman" panose="02020603050405020304" pitchFamily="18" charset="0"/>
              </a:rPr>
              <a:t>ك</a:t>
            </a:r>
            <a:r>
              <a:rPr lang="ar-SA" altLang="en-US" sz="4400" b="1" dirty="0">
                <a:cs typeface="Times New Roman" panose="02020603050405020304" pitchFamily="18" charset="0"/>
              </a:rPr>
              <a:t>ما قيلَ</a:t>
            </a:r>
            <a:r>
              <a:rPr lang="ar-EG" altLang="en-US" sz="4400" b="1" dirty="0">
                <a:cs typeface="Times New Roman" panose="02020603050405020304" pitchFamily="18" charset="0"/>
              </a:rPr>
              <a:t> </a:t>
            </a:r>
            <a:r>
              <a:rPr lang="ar-SA" altLang="en-US" sz="4400" b="1" dirty="0">
                <a:cs typeface="Times New Roman" panose="02020603050405020304" pitchFamily="18" charset="0"/>
              </a:rPr>
              <a:t>في</a:t>
            </a:r>
            <a:r>
              <a:rPr lang="ar-EG" altLang="en-US" sz="4400" b="1" dirty="0">
                <a:cs typeface="Times New Roman" panose="02020603050405020304" pitchFamily="18" charset="0"/>
              </a:rPr>
              <a:t> </a:t>
            </a:r>
            <a:r>
              <a:rPr lang="ar-SA" altLang="en-US" sz="4400" b="1" dirty="0">
                <a:cs typeface="Times New Roman" panose="02020603050405020304" pitchFamily="18" charset="0"/>
              </a:rPr>
              <a:t>ناموسِ</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الرَّبِّ، زوج يمام أو فرخي</a:t>
            </a:r>
            <a:r>
              <a:rPr lang="ar-EG" altLang="en-US" sz="4400" b="1" dirty="0">
                <a:cs typeface="Times New Roman" panose="02020603050405020304" pitchFamily="18" charset="0"/>
              </a:rPr>
              <a:t> </a:t>
            </a:r>
            <a:r>
              <a:rPr lang="ar-SA" altLang="en-US" sz="4400" b="1" dirty="0">
                <a:cs typeface="Times New Roman" panose="02020603050405020304" pitchFamily="18" charset="0"/>
              </a:rPr>
              <a:t>حمام.</a:t>
            </a:r>
            <a:r>
              <a:rPr lang="ar-EG" altLang="en-US" sz="4400" b="1" dirty="0">
                <a:cs typeface="Times New Roman" panose="02020603050405020304" pitchFamily="18" charset="0"/>
              </a:rPr>
              <a:t> </a:t>
            </a:r>
            <a:r>
              <a:rPr lang="ar-SA" altLang="en-US" sz="4400" b="1" dirty="0">
                <a:cs typeface="Times New Roman" panose="02020603050405020304" pitchFamily="18" charset="0"/>
              </a:rPr>
              <a:t>و</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 إنسانٌ في</a:t>
            </a:r>
            <a:r>
              <a:rPr lang="ar-EG" altLang="en-US" sz="4400" b="1" dirty="0">
                <a:cs typeface="Times New Roman" panose="02020603050405020304" pitchFamily="18" charset="0"/>
              </a:rPr>
              <a:t> </a:t>
            </a:r>
            <a:r>
              <a:rPr lang="ar-SA" altLang="en-US" sz="4400" b="1" dirty="0">
                <a:cs typeface="Times New Roman" panose="02020603050405020304" pitchFamily="18" charset="0"/>
              </a:rPr>
              <a:t>أُورشليمَ</a:t>
            </a:r>
            <a:r>
              <a:rPr lang="ar-EG" altLang="en-US" sz="4400" b="1" dirty="0">
                <a:cs typeface="Times New Roman" panose="02020603050405020304" pitchFamily="18" charset="0"/>
              </a:rPr>
              <a:t> </a:t>
            </a:r>
            <a:r>
              <a:rPr lang="ar-SA" altLang="en-US" sz="4400" b="1" dirty="0">
                <a:cs typeface="Times New Roman" panose="02020603050405020304" pitchFamily="18" charset="0"/>
              </a:rPr>
              <a:t>اسمهُ سِمعانُ، وهذا الرَّجُلُ </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a:t>
            </a:r>
            <a:r>
              <a:rPr lang="ar-EG" altLang="en-US" sz="4400" b="1" dirty="0">
                <a:cs typeface="Times New Roman" panose="02020603050405020304" pitchFamily="18" charset="0"/>
              </a:rPr>
              <a:t> </a:t>
            </a:r>
            <a:r>
              <a:rPr lang="ar-SA" altLang="en-US" sz="4400" b="1" dirty="0">
                <a:cs typeface="Times New Roman" panose="02020603050405020304" pitchFamily="18" charset="0"/>
              </a:rPr>
              <a:t>رجلاً بارّاً تقيَّاً ينتظرُ تعزيةَ إسرائيلَ،</a:t>
            </a:r>
            <a:r>
              <a:rPr lang="ar-EG" altLang="en-US" sz="4400" b="1" dirty="0">
                <a:cs typeface="Times New Roman" panose="02020603050405020304" pitchFamily="18" charset="0"/>
              </a:rPr>
              <a:t> </a:t>
            </a:r>
            <a:r>
              <a:rPr lang="ar-SA" altLang="en-US" sz="4400" b="1" dirty="0">
                <a:cs typeface="Times New Roman" panose="02020603050405020304" pitchFamily="18" charset="0"/>
              </a:rPr>
              <a:t>والرُّوحُ القُدُسُ</a:t>
            </a:r>
            <a:r>
              <a:rPr lang="ar-EG" altLang="en-US" sz="4400" b="1" dirty="0">
                <a:cs typeface="Times New Roman" panose="02020603050405020304" pitchFamily="18" charset="0"/>
              </a:rPr>
              <a:t> ك</a:t>
            </a:r>
            <a:r>
              <a:rPr lang="ar-SA" altLang="en-US" sz="4400" b="1" dirty="0">
                <a:cs typeface="Times New Roman" panose="02020603050405020304" pitchFamily="18" charset="0"/>
              </a:rPr>
              <a:t>ان</a:t>
            </a:r>
            <a:r>
              <a:rPr lang="ar-EG" altLang="en-US" sz="4400" b="1" dirty="0">
                <a:cs typeface="Times New Roman" panose="02020603050405020304" pitchFamily="18" charset="0"/>
              </a:rPr>
              <a:t> </a:t>
            </a:r>
            <a:r>
              <a:rPr lang="ar-SA" altLang="en-US" sz="4400" b="1" dirty="0">
                <a:cs typeface="Times New Roman" panose="02020603050405020304" pitchFamily="18" charset="0"/>
              </a:rPr>
              <a:t>عليهِ.</a:t>
            </a:r>
            <a:r>
              <a:rPr lang="ar-EG" altLang="en-US" sz="4400" b="1" dirty="0">
                <a:cs typeface="Times New Roman" panose="02020603050405020304" pitchFamily="18" charset="0"/>
              </a:rPr>
              <a:t> </a:t>
            </a:r>
            <a:r>
              <a:rPr lang="ar-SA" altLang="en-US" sz="4400" b="1" dirty="0">
                <a:cs typeface="Times New Roman" panose="02020603050405020304" pitchFamily="18" charset="0"/>
              </a:rPr>
              <a:t>و</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 قد</a:t>
            </a:r>
            <a:r>
              <a:rPr lang="ar-EG" altLang="en-US" sz="4400" b="1" dirty="0">
                <a:cs typeface="Times New Roman" panose="02020603050405020304" pitchFamily="18" charset="0"/>
              </a:rPr>
              <a:t> </a:t>
            </a:r>
            <a:r>
              <a:rPr lang="ar-SA" altLang="en-US" sz="4400" b="1" dirty="0">
                <a:cs typeface="Times New Roman" panose="02020603050405020304" pitchFamily="18" charset="0"/>
              </a:rPr>
              <a:t>أُوحِيَ إليهِ بالرُّوح القُدُس</a:t>
            </a:r>
            <a:r>
              <a:rPr lang="ar-EG" altLang="en-US" sz="4400" b="1" dirty="0">
                <a:cs typeface="Times New Roman" panose="02020603050405020304" pitchFamily="18" charset="0"/>
              </a:rPr>
              <a:t> </a:t>
            </a:r>
            <a:r>
              <a:rPr lang="ar-SA" altLang="en-US" sz="4400" b="1" dirty="0">
                <a:cs typeface="Times New Roman" panose="02020603050405020304" pitchFamily="18" charset="0"/>
              </a:rPr>
              <a:t>أنَّهُ لا</a:t>
            </a:r>
            <a:r>
              <a:rPr lang="ar-EG" altLang="en-US" sz="4400" b="1" dirty="0">
                <a:cs typeface="Times New Roman" panose="02020603050405020304" pitchFamily="18" charset="0"/>
              </a:rPr>
              <a:t> </a:t>
            </a:r>
            <a:r>
              <a:rPr lang="ar-SA" altLang="en-US" sz="4400" b="1" dirty="0">
                <a:cs typeface="Times New Roman" panose="02020603050405020304" pitchFamily="18" charset="0"/>
              </a:rPr>
              <a:t>يرى</a:t>
            </a:r>
            <a:r>
              <a:rPr lang="ar-EG" altLang="en-US" sz="4400" b="1" dirty="0">
                <a:cs typeface="Times New Roman" panose="02020603050405020304" pitchFamily="18" charset="0"/>
              </a:rPr>
              <a:t> </a:t>
            </a:r>
            <a:r>
              <a:rPr lang="ar-SA" altLang="en-US" sz="4400" b="1" dirty="0">
                <a:cs typeface="Times New Roman" panose="02020603050405020304" pitchFamily="18" charset="0"/>
              </a:rPr>
              <a:t>الموتَ قبل أن يرى المسيح الرَّبِّ.</a:t>
            </a:r>
            <a:r>
              <a:rPr lang="ar-EG" altLang="en-US" sz="4400" b="1" dirty="0">
                <a:cs typeface="Times New Roman" panose="02020603050405020304" pitchFamily="18" charset="0"/>
              </a:rPr>
              <a:t> </a:t>
            </a:r>
            <a:r>
              <a:rPr lang="ar-SA" altLang="en-US" sz="4400" b="1" dirty="0">
                <a:cs typeface="Times New Roman" panose="02020603050405020304" pitchFamily="18" charset="0"/>
              </a:rPr>
              <a:t>فأتى بالرُّوح إلى الهيكل.</a:t>
            </a:r>
            <a:r>
              <a:rPr lang="ar-EG" altLang="en-US" sz="4400" b="1" dirty="0">
                <a:cs typeface="Times New Roman" panose="02020603050405020304" pitchFamily="18" charset="0"/>
              </a:rPr>
              <a:t> </a:t>
            </a:r>
            <a:r>
              <a:rPr lang="ar-SA" altLang="en-US" sz="4400" b="1" dirty="0">
                <a:cs typeface="Times New Roman" panose="02020603050405020304" pitchFamily="18" charset="0"/>
              </a:rPr>
              <a:t>وعندما</a:t>
            </a:r>
            <a:r>
              <a:rPr lang="ar-EG" altLang="en-US" sz="4400" b="1" dirty="0">
                <a:cs typeface="Times New Roman" panose="02020603050405020304" pitchFamily="18" charset="0"/>
              </a:rPr>
              <a:t> </a:t>
            </a:r>
            <a:r>
              <a:rPr lang="ar-SA" altLang="en-US" sz="4400" b="1" dirty="0">
                <a:cs typeface="Times New Roman" panose="02020603050405020304" pitchFamily="18" charset="0"/>
              </a:rPr>
              <a:t>دخل الطفلُ يسوعَ أبواهُ، ليصنعا لهُ</a:t>
            </a:r>
            <a:r>
              <a:rPr lang="ar-EG" altLang="en-US" sz="4400" b="1" dirty="0">
                <a:cs typeface="Times New Roman" panose="02020603050405020304" pitchFamily="18" charset="0"/>
              </a:rPr>
              <a:t> ك</a:t>
            </a:r>
            <a:r>
              <a:rPr lang="ar-SA" altLang="en-US" sz="4400" b="1" dirty="0">
                <a:cs typeface="Times New Roman" panose="02020603050405020304" pitchFamily="18" charset="0"/>
              </a:rPr>
              <a:t>ما يجب للنَّاموس.</a:t>
            </a:r>
            <a:r>
              <a:rPr lang="ar-EG" altLang="en-US" sz="4400" b="1" dirty="0">
                <a:cs typeface="Times New Roman" panose="02020603050405020304" pitchFamily="18" charset="0"/>
              </a:rPr>
              <a:t> </a:t>
            </a:r>
            <a:r>
              <a:rPr lang="ar-SA" altLang="en-US" sz="4400" b="1" dirty="0">
                <a:cs typeface="Times New Roman" panose="02020603050405020304" pitchFamily="18" charset="0"/>
              </a:rPr>
              <a:t>فأخذهُ سمعان</a:t>
            </a:r>
            <a:r>
              <a:rPr lang="ar-EG" altLang="en-US" sz="4400" b="1" dirty="0">
                <a:cs typeface="Times New Roman" panose="02020603050405020304" pitchFamily="18" charset="0"/>
              </a:rPr>
              <a:t> </a:t>
            </a:r>
            <a:r>
              <a:rPr lang="ar-SA" altLang="en-US" sz="4400" b="1" dirty="0">
                <a:cs typeface="Times New Roman" panose="02020603050405020304" pitchFamily="18" charset="0"/>
              </a:rPr>
              <a:t>على ذراعيهِ وبارَكَ اللهَ قائلاً:"الآن</a:t>
            </a:r>
            <a:r>
              <a:rPr lang="ar-EG" altLang="en-US" sz="4400" b="1" dirty="0">
                <a:cs typeface="Times New Roman" panose="02020603050405020304" pitchFamily="18" charset="0"/>
              </a:rPr>
              <a:t> </a:t>
            </a:r>
            <a:r>
              <a:rPr lang="ar-SA" altLang="en-US" sz="4400" b="1" dirty="0">
                <a:cs typeface="Times New Roman" panose="02020603050405020304" pitchFamily="18" charset="0"/>
              </a:rPr>
              <a:t>تُطلِقُ عبدَكَ يا سيَّدي بسلامٍ.</a:t>
            </a:r>
            <a:r>
              <a:rPr lang="ar-EG" altLang="en-US" sz="4400" b="1" dirty="0">
                <a:cs typeface="Times New Roman" panose="02020603050405020304" pitchFamily="18" charset="0"/>
              </a:rPr>
              <a:t> </a:t>
            </a:r>
            <a:r>
              <a:rPr lang="ar-SA" altLang="en-US" sz="4400" b="1" dirty="0">
                <a:cs typeface="Times New Roman" panose="02020603050405020304" pitchFamily="18" charset="0"/>
              </a:rPr>
              <a:t>لأنَّ</a:t>
            </a:r>
            <a:r>
              <a:rPr lang="ar-EG" altLang="en-US" sz="4400" b="1" dirty="0">
                <a:cs typeface="Times New Roman" panose="02020603050405020304" pitchFamily="18" charset="0"/>
              </a:rPr>
              <a:t> </a:t>
            </a:r>
            <a:r>
              <a:rPr lang="ar-SA" altLang="en-US" sz="4400" b="1" dirty="0">
                <a:cs typeface="Times New Roman" panose="02020603050405020304" pitchFamily="18" charset="0"/>
              </a:rPr>
              <a:t>عينيَّ قد أبصرتا خلاصَكَ،</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الذي</a:t>
            </a:r>
            <a:r>
              <a:rPr lang="ar-EG" altLang="en-US" sz="4400" b="1" dirty="0">
                <a:cs typeface="Times New Roman" panose="02020603050405020304" pitchFamily="18" charset="0"/>
              </a:rPr>
              <a:t> </a:t>
            </a:r>
            <a:r>
              <a:rPr lang="ar-SA" altLang="en-US" sz="4400" b="1" dirty="0">
                <a:cs typeface="Times New Roman" panose="02020603050405020304" pitchFamily="18" charset="0"/>
              </a:rPr>
              <a:t>أعددتهُ قُدَّامَ جميع الشَّعو بِ. نوراً</a:t>
            </a:r>
            <a:r>
              <a:rPr lang="ar-EG" altLang="en-US" sz="4400" b="1" dirty="0">
                <a:cs typeface="Times New Roman" panose="02020603050405020304" pitchFamily="18" charset="0"/>
              </a:rPr>
              <a:t> </a:t>
            </a:r>
            <a:r>
              <a:rPr lang="ar-SA" altLang="en-US" sz="4400" b="1" dirty="0">
                <a:cs typeface="Times New Roman" panose="02020603050405020304" pitchFamily="18" charset="0"/>
              </a:rPr>
              <a:t>أُعلِنَ</a:t>
            </a:r>
            <a:r>
              <a:rPr lang="ar-EG" altLang="en-US" sz="4400" b="1" dirty="0">
                <a:cs typeface="Times New Roman" panose="02020603050405020304" pitchFamily="18" charset="0"/>
              </a:rPr>
              <a:t> </a:t>
            </a:r>
            <a:r>
              <a:rPr lang="ar-SA" altLang="en-US" sz="4400" b="1" dirty="0">
                <a:cs typeface="Times New Roman" panose="02020603050405020304" pitchFamily="18" charset="0"/>
              </a:rPr>
              <a:t>للأُمم، ومجداً لشعبكَ</a:t>
            </a:r>
            <a:r>
              <a:rPr lang="ar-EG" altLang="en-US" sz="4400" b="1" dirty="0">
                <a:cs typeface="Times New Roman" panose="02020603050405020304" pitchFamily="18" charset="0"/>
              </a:rPr>
              <a:t> </a:t>
            </a:r>
            <a:r>
              <a:rPr lang="ar-SA" altLang="en-US" sz="4400" b="1" dirty="0">
                <a:cs typeface="Times New Roman" panose="02020603050405020304" pitchFamily="18" charset="0"/>
              </a:rPr>
              <a:t>إسرائيل."</a:t>
            </a:r>
            <a:r>
              <a:rPr lang="ar-EG" altLang="en-US" sz="4400" b="1" dirty="0">
                <a:cs typeface="Times New Roman" panose="02020603050405020304" pitchFamily="18" charset="0"/>
              </a:rPr>
              <a:t> </a:t>
            </a:r>
            <a:r>
              <a:rPr lang="ar-SA" altLang="en-US" sz="4400" b="1" dirty="0">
                <a:cs typeface="Times New Roman" panose="02020603050405020304" pitchFamily="18" charset="0"/>
              </a:rPr>
              <a:t>و</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 أبوه وأمُّهُ يتعجَّبان مِمَّا</a:t>
            </a:r>
            <a:r>
              <a:rPr lang="ar-EG" altLang="en-US" sz="4400" b="1" dirty="0">
                <a:cs typeface="Times New Roman" panose="02020603050405020304" pitchFamily="18" charset="0"/>
              </a:rPr>
              <a:t> </a:t>
            </a:r>
            <a:r>
              <a:rPr lang="ar-SA" altLang="en-US" sz="4400" b="1" dirty="0">
                <a:cs typeface="Times New Roman" panose="02020603050405020304" pitchFamily="18" charset="0"/>
              </a:rPr>
              <a:t>يُقال</a:t>
            </a:r>
            <a:r>
              <a:rPr lang="ar-EG" altLang="en-US" sz="4400" b="1" dirty="0">
                <a:cs typeface="Times New Roman" panose="02020603050405020304" pitchFamily="18" charset="0"/>
              </a:rPr>
              <a:t> </a:t>
            </a:r>
            <a:r>
              <a:rPr lang="ar-SA" altLang="en-US" sz="4400" b="1" dirty="0">
                <a:cs typeface="Times New Roman" panose="02020603050405020304" pitchFamily="18" charset="0"/>
              </a:rPr>
              <a:t>فيه.</a:t>
            </a:r>
            <a:r>
              <a:rPr lang="ar-EG" altLang="en-US" sz="4400" b="1" dirty="0">
                <a:cs typeface="Times New Roman" panose="02020603050405020304" pitchFamily="18" charset="0"/>
              </a:rPr>
              <a:t> </a:t>
            </a:r>
            <a:r>
              <a:rPr lang="ar-SA" altLang="en-US" sz="4400" b="1" dirty="0">
                <a:cs typeface="Times New Roman" panose="02020603050405020304" pitchFamily="18" charset="0"/>
              </a:rPr>
              <a:t>وبار</a:t>
            </a:r>
            <a:r>
              <a:rPr lang="ar-EG" altLang="en-US" sz="4400" b="1" dirty="0">
                <a:cs typeface="Times New Roman" panose="02020603050405020304" pitchFamily="18" charset="0"/>
              </a:rPr>
              <a:t>ك</a:t>
            </a:r>
            <a:r>
              <a:rPr lang="ar-SA" altLang="en-US" sz="4400" b="1" dirty="0">
                <a:cs typeface="Times New Roman" panose="02020603050405020304" pitchFamily="18" charset="0"/>
              </a:rPr>
              <a:t>هُما سمعانُ، وقال</a:t>
            </a:r>
            <a:r>
              <a:rPr lang="ar-EG" altLang="en-US" sz="4400" b="1" dirty="0">
                <a:cs typeface="Times New Roman" panose="02020603050405020304" pitchFamily="18" charset="0"/>
              </a:rPr>
              <a:t> </a:t>
            </a:r>
            <a:r>
              <a:rPr lang="ar-SA" altLang="en-US" sz="4400" b="1" dirty="0">
                <a:cs typeface="Times New Roman" panose="02020603050405020304" pitchFamily="18" charset="0"/>
              </a:rPr>
              <a:t>لمريم</a:t>
            </a:r>
            <a:r>
              <a:rPr lang="ar-EG" altLang="en-US" sz="4400" b="1" dirty="0">
                <a:cs typeface="Times New Roman" panose="02020603050405020304" pitchFamily="18" charset="0"/>
              </a:rPr>
              <a:t> </a:t>
            </a:r>
            <a:r>
              <a:rPr lang="ar-SA" altLang="en-US" sz="4400" b="1" dirty="0">
                <a:cs typeface="Times New Roman" panose="02020603050405020304" pitchFamily="18" charset="0"/>
              </a:rPr>
              <a:t>أُم الصَّبيِّ :</a:t>
            </a:r>
            <a:r>
              <a:rPr lang="ar-EG" altLang="en-US" sz="4400" b="1" dirty="0">
                <a:cs typeface="Times New Roman" panose="02020603050405020304" pitchFamily="18" charset="0"/>
              </a:rPr>
              <a:t>« </a:t>
            </a:r>
            <a:r>
              <a:rPr lang="ar-SA" altLang="en-US" sz="4400" b="1" dirty="0">
                <a:cs typeface="Times New Roman" panose="02020603050405020304" pitchFamily="18" charset="0"/>
              </a:rPr>
              <a:t>ها إنَّ هذا قَد وضِعَ</a:t>
            </a:r>
            <a:r>
              <a:rPr lang="ar-EG" altLang="en-US" sz="4400" b="1" dirty="0">
                <a:cs typeface="Times New Roman" panose="02020603050405020304" pitchFamily="18" charset="0"/>
              </a:rPr>
              <a:t> </a:t>
            </a:r>
            <a:r>
              <a:rPr lang="ar-SA" altLang="en-US" sz="4400" b="1" dirty="0">
                <a:cs typeface="Times New Roman" panose="02020603050405020304" pitchFamily="18" charset="0"/>
              </a:rPr>
              <a:t>لسُقوطِ وقيام </a:t>
            </a:r>
            <a:r>
              <a:rPr lang="ar-EG" altLang="en-US" sz="4400" b="1" dirty="0">
                <a:cs typeface="Times New Roman" panose="02020603050405020304" pitchFamily="18" charset="0"/>
              </a:rPr>
              <a:t>ك</a:t>
            </a:r>
            <a:r>
              <a:rPr lang="ar-SA" altLang="en-US" sz="4400" b="1" dirty="0">
                <a:cs typeface="Times New Roman" panose="02020603050405020304" pitchFamily="18" charset="0"/>
              </a:rPr>
              <a:t>ثيرينَ في</a:t>
            </a:r>
            <a:r>
              <a:rPr lang="ar-EG" altLang="en-US" sz="4400" b="1" dirty="0">
                <a:cs typeface="Times New Roman" panose="02020603050405020304" pitchFamily="18" charset="0"/>
              </a:rPr>
              <a:t> </a:t>
            </a:r>
            <a:r>
              <a:rPr lang="ar-SA" altLang="en-US" sz="4400" b="1" dirty="0">
                <a:cs typeface="Times New Roman" panose="02020603050405020304" pitchFamily="18" charset="0"/>
              </a:rPr>
              <a:t>إسرائيلَ،</a:t>
            </a:r>
            <a:r>
              <a:rPr lang="ar-EG" altLang="en-US" sz="4400" b="1" dirty="0">
                <a:cs typeface="Times New Roman" panose="02020603050405020304" pitchFamily="18" charset="0"/>
              </a:rPr>
              <a:t> </a:t>
            </a:r>
            <a:r>
              <a:rPr lang="ar-SA" altLang="en-US" sz="4400" b="1" dirty="0">
                <a:cs typeface="Times New Roman" panose="02020603050405020304" pitchFamily="18" charset="0"/>
              </a:rPr>
              <a:t>ولعلامةٍ تُقاوَمُ.</a:t>
            </a:r>
            <a:r>
              <a:rPr lang="ar-EG" altLang="en-US" sz="4400" b="1" dirty="0">
                <a:cs typeface="Times New Roman" panose="02020603050405020304" pitchFamily="18" charset="0"/>
              </a:rPr>
              <a:t> </a:t>
            </a:r>
            <a:r>
              <a:rPr lang="ar-SA" altLang="en-US" sz="4400" b="1" dirty="0">
                <a:cs typeface="Times New Roman" panose="02020603050405020304" pitchFamily="18" charset="0"/>
              </a:rPr>
              <a:t>وأنتِ أيضاً سيَجُوزُ</a:t>
            </a:r>
            <a:r>
              <a:rPr lang="ar-EG" altLang="en-US" sz="4400" b="1" dirty="0">
                <a:cs typeface="Times New Roman" panose="02020603050405020304" pitchFamily="18" charset="0"/>
              </a:rPr>
              <a:t> </a:t>
            </a:r>
            <a:r>
              <a:rPr lang="ar-SA" altLang="en-US" sz="4400" b="1" dirty="0">
                <a:cs typeface="Times New Roman" panose="02020603050405020304" pitchFamily="18" charset="0"/>
              </a:rPr>
              <a:t>في نفسِكِ سيف، لِتُعلَنَ</a:t>
            </a:r>
            <a:r>
              <a:rPr lang="ar-EG" altLang="en-US" sz="4400" b="1" dirty="0">
                <a:cs typeface="Times New Roman" panose="02020603050405020304" pitchFamily="18" charset="0"/>
              </a:rPr>
              <a:t> </a:t>
            </a:r>
            <a:r>
              <a:rPr lang="ar-SA" altLang="en-US" sz="4400" b="1" dirty="0">
                <a:cs typeface="Times New Roman" panose="02020603050405020304" pitchFamily="18" charset="0"/>
              </a:rPr>
              <a:t>أفكارٌ</a:t>
            </a:r>
            <a:r>
              <a:rPr lang="ar-EG" altLang="en-US" sz="4400" b="1" dirty="0">
                <a:cs typeface="Times New Roman" panose="02020603050405020304" pitchFamily="18" charset="0"/>
              </a:rPr>
              <a:t> </a:t>
            </a:r>
            <a:r>
              <a:rPr lang="ar-SA" altLang="en-US" sz="4400" b="1" dirty="0">
                <a:cs typeface="Times New Roman" panose="02020603050405020304" pitchFamily="18" charset="0"/>
              </a:rPr>
              <a:t>من قُلُوبٍ</a:t>
            </a:r>
            <a:r>
              <a:rPr lang="ar-EG" altLang="en-US" sz="4400" b="1" dirty="0">
                <a:cs typeface="Times New Roman" panose="02020603050405020304" pitchFamily="18" charset="0"/>
              </a:rPr>
              <a:t> ك</a:t>
            </a:r>
            <a:r>
              <a:rPr lang="ar-SA" altLang="en-US" sz="4400" b="1" dirty="0">
                <a:cs typeface="Times New Roman" panose="02020603050405020304" pitchFamily="18" charset="0"/>
              </a:rPr>
              <a:t>ثيرةٍ.</a:t>
            </a:r>
            <a:r>
              <a:rPr lang="ar-EG" altLang="en-US" sz="4400" b="1" dirty="0">
                <a:cs typeface="Times New Roman" panose="02020603050405020304" pitchFamily="18" charset="0"/>
              </a:rPr>
              <a:t>» </a:t>
            </a:r>
            <a:r>
              <a:rPr lang="ar-SA" altLang="en-US" sz="4400" b="1" dirty="0">
                <a:cs typeface="Times New Roman" panose="02020603050405020304" pitchFamily="18" charset="0"/>
              </a:rPr>
              <a:t>و</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انت نبيَّةٌ، حنَّةُ بِنتُ فَنُوئِيل من</a:t>
            </a:r>
            <a:r>
              <a:rPr lang="ar-EG" altLang="en-US" sz="4400" b="1" dirty="0">
                <a:cs typeface="Times New Roman" panose="02020603050405020304" pitchFamily="18" charset="0"/>
              </a:rPr>
              <a:t> </a:t>
            </a:r>
            <a:r>
              <a:rPr lang="ar-SA" altLang="en-US" sz="4400" b="1" dirty="0">
                <a:cs typeface="Times New Roman" panose="02020603050405020304" pitchFamily="18" charset="0"/>
              </a:rPr>
              <a:t>سبط أشيرَ، وهيَ تقدَّمت في أيَّام </a:t>
            </a:r>
            <a:r>
              <a:rPr lang="ar-EG" altLang="en-US" sz="4400" b="1" dirty="0">
                <a:cs typeface="Times New Roman" panose="02020603050405020304" pitchFamily="18" charset="0"/>
              </a:rPr>
              <a:t>ك</a:t>
            </a:r>
            <a:r>
              <a:rPr lang="ar-SA" altLang="en-US" sz="4400" b="1" dirty="0">
                <a:cs typeface="Times New Roman" panose="02020603050405020304" pitchFamily="18" charset="0"/>
              </a:rPr>
              <a:t>ثيرةٍ، قد عاشت مع زوجٍ سبع سنين</a:t>
            </a:r>
            <a:r>
              <a:rPr lang="ar-EG" altLang="en-US" sz="4400" b="1" dirty="0">
                <a:cs typeface="Times New Roman" panose="02020603050405020304" pitchFamily="18" charset="0"/>
              </a:rPr>
              <a:t> </a:t>
            </a:r>
            <a:r>
              <a:rPr lang="ar-SA" altLang="en-US" sz="4400" b="1" dirty="0">
                <a:cs typeface="Times New Roman" panose="02020603050405020304" pitchFamily="18" charset="0"/>
              </a:rPr>
              <a:t>بعد</a:t>
            </a:r>
            <a:r>
              <a:rPr lang="ar-EG" altLang="en-US" sz="4400" b="1" dirty="0">
                <a:cs typeface="Times New Roman" panose="02020603050405020304" pitchFamily="18" charset="0"/>
              </a:rPr>
              <a:t> </a:t>
            </a:r>
            <a:r>
              <a:rPr lang="ar-SA" altLang="en-US" sz="4400" b="1" dirty="0">
                <a:cs typeface="Times New Roman" panose="02020603050405020304" pitchFamily="18" charset="0"/>
              </a:rPr>
              <a:t>بُكُوريَّتها.</a:t>
            </a:r>
            <a:r>
              <a:rPr lang="ar-EG" altLang="en-US" sz="4400" b="1" dirty="0">
                <a:cs typeface="Times New Roman" panose="02020603050405020304" pitchFamily="18" charset="0"/>
              </a:rPr>
              <a:t> </a:t>
            </a:r>
            <a:r>
              <a:rPr lang="ar-SA" altLang="en-US" sz="4400" b="1" dirty="0">
                <a:cs typeface="Times New Roman" panose="02020603050405020304" pitchFamily="18" charset="0"/>
              </a:rPr>
              <a:t>وهذه </a:t>
            </a:r>
            <a:r>
              <a:rPr lang="ar-EG" altLang="en-US" sz="4400" b="1" dirty="0">
                <a:cs typeface="Times New Roman" panose="02020603050405020304" pitchFamily="18" charset="0"/>
              </a:rPr>
              <a:t>ك</a:t>
            </a:r>
            <a:r>
              <a:rPr lang="ar-SA" altLang="en-US" sz="4400" b="1" dirty="0">
                <a:cs typeface="Times New Roman" panose="02020603050405020304" pitchFamily="18" charset="0"/>
              </a:rPr>
              <a:t>انت ترمَّلت نحو</a:t>
            </a:r>
            <a:r>
              <a:rPr lang="ar-EG" altLang="en-US" sz="4400" b="1" dirty="0">
                <a:cs typeface="Times New Roman" panose="02020603050405020304" pitchFamily="18" charset="0"/>
              </a:rPr>
              <a:t> </a:t>
            </a:r>
            <a:r>
              <a:rPr lang="ar-SA" altLang="en-US" sz="4400" b="1" dirty="0">
                <a:cs typeface="Times New Roman" panose="02020603050405020304" pitchFamily="18" charset="0"/>
              </a:rPr>
              <a:t>أربعة وثمانينَ سنةً، لا تَبرحُ عن</a:t>
            </a:r>
            <a:r>
              <a:rPr lang="ar-EG" altLang="en-US" sz="4400" b="1" dirty="0">
                <a:cs typeface="Times New Roman" panose="02020603050405020304" pitchFamily="18" charset="0"/>
              </a:rPr>
              <a:t> </a:t>
            </a:r>
            <a:r>
              <a:rPr lang="ar-SA" altLang="en-US" sz="4400" b="1" dirty="0">
                <a:cs typeface="Times New Roman" panose="02020603050405020304" pitchFamily="18" charset="0"/>
              </a:rPr>
              <a:t>الهيكل، عابدةً بأصوامٍ وطلباتٍ ليلاً ونهاراً.</a:t>
            </a:r>
            <a:r>
              <a:rPr lang="ar-EG" altLang="en-US" sz="4400" b="1" dirty="0">
                <a:cs typeface="Times New Roman" panose="02020603050405020304" pitchFamily="18" charset="0"/>
              </a:rPr>
              <a:t> </a:t>
            </a:r>
            <a:r>
              <a:rPr lang="ar-SA" altLang="en-US" sz="4400" b="1" dirty="0">
                <a:cs typeface="Times New Roman" panose="02020603050405020304" pitchFamily="18" charset="0"/>
              </a:rPr>
              <a:t>فهيَ</a:t>
            </a:r>
            <a:r>
              <a:rPr lang="ar-EG" altLang="en-US" sz="4400" b="1" dirty="0">
                <a:cs typeface="Times New Roman" panose="02020603050405020304" pitchFamily="18" charset="0"/>
              </a:rPr>
              <a:t> </a:t>
            </a:r>
            <a:r>
              <a:rPr lang="ar-SA" altLang="en-US" sz="4400" b="1" dirty="0">
                <a:cs typeface="Times New Roman" panose="02020603050405020304" pitchFamily="18" charset="0"/>
              </a:rPr>
              <a:t>من ذاك الوقتِ جاءت قُدَّامهُ تعترفُ لله</a:t>
            </a:r>
            <a:r>
              <a:rPr lang="ar-EG" altLang="en-US" sz="4400" b="1" dirty="0">
                <a:cs typeface="Times New Roman" panose="02020603050405020304" pitchFamily="18" charset="0"/>
              </a:rPr>
              <a:t> </a:t>
            </a:r>
            <a:r>
              <a:rPr lang="ar-SA" altLang="en-US" sz="4400" b="1" dirty="0">
                <a:cs typeface="Times New Roman" panose="02020603050405020304" pitchFamily="18" charset="0"/>
              </a:rPr>
              <a:t>وِ</a:t>
            </a:r>
            <a:r>
              <a:rPr lang="ar-EG" altLang="en-US" sz="4400" b="1" dirty="0">
                <a:cs typeface="Times New Roman" panose="02020603050405020304" pitchFamily="18" charset="0"/>
              </a:rPr>
              <a:t> ك</a:t>
            </a:r>
            <a:r>
              <a:rPr lang="ar-SA" altLang="en-US" sz="4400" b="1" dirty="0">
                <a:cs typeface="Times New Roman" panose="02020603050405020304" pitchFamily="18" charset="0"/>
              </a:rPr>
              <a:t>انت تتكلَّمُ عنهُ</a:t>
            </a:r>
            <a:r>
              <a:rPr lang="ar-EG" altLang="en-US" sz="4400" b="1" dirty="0">
                <a:cs typeface="Times New Roman" panose="02020603050405020304" pitchFamily="18" charset="0"/>
              </a:rPr>
              <a:t> </a:t>
            </a:r>
            <a:r>
              <a:rPr lang="ar-SA" altLang="en-US" sz="4400" b="1" dirty="0">
                <a:cs typeface="Times New Roman" panose="02020603050405020304" pitchFamily="18" charset="0"/>
              </a:rPr>
              <a:t>عند جميع المُنتظرينَ فداءً في أُورشليمَ.</a:t>
            </a:r>
            <a:r>
              <a:rPr lang="ar-EG" altLang="en-US" sz="4400" b="1" dirty="0">
                <a:cs typeface="Times New Roman" panose="02020603050405020304" pitchFamily="18" charset="0"/>
              </a:rPr>
              <a:t> </a:t>
            </a:r>
            <a:r>
              <a:rPr lang="ar-SA" altLang="en-US" sz="4400" b="1" dirty="0">
                <a:cs typeface="Times New Roman" panose="02020603050405020304" pitchFamily="18" charset="0"/>
              </a:rPr>
              <a:t>ولمَّا أ</a:t>
            </a:r>
            <a:r>
              <a:rPr lang="ar-EG" altLang="en-US" sz="4400" b="1" dirty="0">
                <a:cs typeface="Times New Roman" panose="02020603050405020304" pitchFamily="18" charset="0"/>
              </a:rPr>
              <a:t>ك</a:t>
            </a:r>
            <a:r>
              <a:rPr lang="ar-SA" altLang="en-US" sz="4400" b="1" dirty="0">
                <a:cs typeface="Times New Roman" panose="02020603050405020304" pitchFamily="18" charset="0"/>
              </a:rPr>
              <a:t>ملُوا </a:t>
            </a:r>
            <a:r>
              <a:rPr lang="ar-EG" altLang="en-US" sz="4400" b="1" dirty="0">
                <a:cs typeface="Times New Roman" panose="02020603050405020304" pitchFamily="18" charset="0"/>
              </a:rPr>
              <a:t>ك</a:t>
            </a:r>
            <a:r>
              <a:rPr lang="ar-SA" altLang="en-US" sz="4400" b="1" dirty="0">
                <a:cs typeface="Times New Roman" panose="02020603050405020304" pitchFamily="18" charset="0"/>
              </a:rPr>
              <a:t>ُلَّ شيءٍ</a:t>
            </a:r>
            <a:r>
              <a:rPr lang="ar-EG" altLang="en-US" sz="4400" b="1" dirty="0">
                <a:cs typeface="Times New Roman" panose="02020603050405020304" pitchFamily="18" charset="0"/>
              </a:rPr>
              <a:t> </a:t>
            </a:r>
            <a:r>
              <a:rPr lang="ar-SA" altLang="en-US" sz="4400" b="1" dirty="0">
                <a:cs typeface="Times New Roman" panose="02020603050405020304" pitchFamily="18" charset="0"/>
              </a:rPr>
              <a:t>حسبَ ناموس</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الرَّبِّ، رجعوا إلى</a:t>
            </a:r>
            <a:r>
              <a:rPr lang="ar-EG" altLang="en-US" sz="4400" b="1" dirty="0">
                <a:cs typeface="Times New Roman" panose="02020603050405020304" pitchFamily="18" charset="0"/>
              </a:rPr>
              <a:t> </a:t>
            </a:r>
            <a:r>
              <a:rPr lang="ar-SA" altLang="en-US" sz="4400" b="1" dirty="0">
                <a:cs typeface="Times New Roman" panose="02020603050405020304" pitchFamily="18" charset="0"/>
              </a:rPr>
              <a:t>الجليل إلى مدينَتهِم الناصرة.</a:t>
            </a:r>
          </a:p>
        </p:txBody>
      </p:sp>
    </p:spTree>
  </p:cSld>
  <p:clrMapOvr>
    <a:masterClrMapping/>
  </p:clrMapOvr>
  <p:transition spd="slow"/>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84152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2E9D08-5422-4225-947B-E883F0B527D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ولوحا العهدِ. وفوقها كان كاروبيم المجد مُظلِّلةٌ موضع الاستغفار. هذه التي ليس لنا أن نتكلَّم عنها بالتَّفصيل. فهذه لمَّا تُصنع هكذا، يدخل الكهنة إلى القبة الأولى فى كل حين لإتمام الخدمة . أمَّا القبة الثَّانية فيدخلها رئيس الأحبار وحده مرَّة فى كلِّ سنةٍ، وليس بغير دم الذي كان يُقدِّمه عن نفسه وعن جهالات الشَّعبِ،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94247737"/>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en-US" sz="4400" b="1" u="sng" dirty="0">
                <a:solidFill>
                  <a:srgbClr val="FFC000"/>
                </a:solidFill>
              </a:rPr>
              <a:t>7</a:t>
            </a:r>
            <a:r>
              <a:rPr lang="ar-EG" sz="4400" b="1" u="sng" dirty="0">
                <a:solidFill>
                  <a:srgbClr val="FFC000"/>
                </a:solidFill>
              </a:rPr>
              <a:t> طوبة</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2767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52114720"/>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62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8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493519"/>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010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59858" y="1"/>
            <a:ext cx="1559858" cy="806824"/>
          </a:xfrm>
        </p:spPr>
        <p:txBody>
          <a:bodyPr/>
          <a:lstStyle/>
          <a:p>
            <a:pPr algn="ctr" rtl="1"/>
            <a:r>
              <a:rPr lang="ar-EG" sz="4400" b="1" u="sng" dirty="0">
                <a:solidFill>
                  <a:srgbClr val="FFC000"/>
                </a:solidFill>
              </a:rPr>
              <a:t>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0936833"/>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089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طوبة</a:t>
            </a:r>
            <a:endParaRPr lang="en-US" dirty="0"/>
          </a:p>
        </p:txBody>
      </p:sp>
      <p:sp>
        <p:nvSpPr>
          <p:cNvPr id="142339" name="Title 1"/>
          <p:cNvSpPr txBox="1">
            <a:spLocks/>
          </p:cNvSpPr>
          <p:nvPr/>
        </p:nvSpPr>
        <p:spPr bwMode="auto">
          <a:xfrm>
            <a:off x="0" y="3582005"/>
            <a:ext cx="9144000" cy="53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إلى كورنثوس الاولى (1:1–17) </a:t>
            </a:r>
          </a:p>
        </p:txBody>
      </p:sp>
      <p:sp>
        <p:nvSpPr>
          <p:cNvPr id="1423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بولسُ، المدعُوُّ رسولاً ليسوعَ المسيح بمشيئةِ اللـهِ، وسُوستانيسُ الأخ، إلى كنيسةِ اللـهِ التي في كورنثوس، المُقدَّسينَ في المسيح يسوعَ، المَدعُوِّينَ أطهاراً مع جميع الذينَ يَدعونَ بِاسم ربِّنا يسوعَ المسيح في كُلِّ مكانٍ، لهُم ولنا. </a:t>
            </a:r>
          </a:p>
        </p:txBody>
      </p:sp>
    </p:spTree>
  </p:cSld>
  <p:clrMapOvr>
    <a:masterClrMapping/>
  </p:clrMapOvr>
  <p:transition spd="slow"/>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D0529B-F1E0-4786-8453-558A16E4194D}"/>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النِّعمةُ لكُم والسَّلامُ من اللـهِ أبينا وربِّنا يسوعَ المسيح. أشكُرُ إلهي في كُلِّ حينٍ لأجلكُم عن نعمةِ اللـهِ المُعطاةِ لكُم في المسيح يسوع، لأنَّكُم في كُلِّ شيءٍ قد استغنيتُم به في كُلِّ كلام وكُلِّ عِلم،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178903548"/>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ABFF63-47C7-41E8-A693-0FCA08A54E3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كما ثُبِّتَت فيكُم شهادةُ المسيح، حتَّى إنَّكُم لستُم ناقصينَ في شيءٍ من المواهبِ، وأنتُم مُتوقِّعُونَ استعلانَ ربِّنا يسوعَ المسيح، هذا الذي سيُثبتُكُم إلى النِّهايةِ بلا لوم في يوم ربِّنا يسوعَ المسيح. صادقٌ هو اللـهُ الذي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13230570"/>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341078-BFED-4C5D-B45F-C01D8A60A8DE}"/>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دعاكم إلى شركةِ ابنهِ يسوع المسيح ربِّنا. ولكنني أسألكُم يا إخوتي بِاسم ربِّنا يسوعَ المسيح، أن تقولوا جميعكم قولاً واحداً، ولا يكون بينكُم انشقاقاتٌ، بل تكُونوا مُستعدِّينَ في فكرٍ واحدٍ ورأيٍ واحدٍ، لأنِّي أُخبرتُ عنكُم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977751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89E6FB-1EE2-43ED-A1B0-425345A9D36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وهذا يُظهره الرُّوح القدس أن طريق الأقداس لم يُظهَر بعدُ، ما دامت القُبة الأولى قائمةٌ، التي هى رمزُ هذا الزمان الحاضر، الذى فيه كانوا يرفعون القرابين والذَّبائح، التي لا يمكنها بالنيَّة أن تُكمِّل من يخدم، إلا بالمطعم فقط والمشرب وغسلاتٍ مختلفةٍ التي هى فرائض جسديَّةٍ، وُضِعت إلى زمان التقويم.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5962361"/>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0B0B0D-206E-424C-B6DD-2D851533B880}"/>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يا إخوتي من خلويس أنَّ بينكُم خُصومَاتٍ. وهذا أنا أقوله: أنَّ كُلَّ واحدٍ مِنكُم يقول: " أنا لبُولُسَ. وأنا لأبُلُّوسَ، وأنا لكيفا، وأنا للمسيح ". هل انقسم المسيحُ؟ ألعَلَّ بُولس صُلِبَ لأجلِكُم. أم بِاسم بُولُسَ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54883290"/>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6C72FD-1082-48AC-A192-C6E12E77E2B6}"/>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اعتمدتُم؟ أشكرُ إلهي أنِّي لم أُعَمِّد أحداً مِنكُم إلاَّ كريسبُس وغايُس، حتَّى لا يَقولَ أحدٌ إنَّكم اعتمدتُم بِاسمي. وعَمَّدتُ أيضاً بيت استفانا. والآن لستُ أعلَمُ هل عَمَّدتُ أحداً آخر، لأنَّ المسيح لم يُرسلنِي لأُعَمِّدَ بل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44319129"/>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9D0F41-F817-449E-8222-2B09B83DDF5A}"/>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لأُبشِّرَ.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13327943"/>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txBox="1">
            <a:spLocks/>
          </p:cNvSpPr>
          <p:nvPr/>
        </p:nvSpPr>
        <p:spPr bwMode="auto">
          <a:xfrm>
            <a:off x="0" y="3582005"/>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الثانيه (12:1-19) </a:t>
            </a:r>
          </a:p>
        </p:txBody>
      </p:sp>
      <p:sp>
        <p:nvSpPr>
          <p:cNvPr id="15667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لذلك لا أملُّ أن أُذكِّركُم في كل حينٍ بهذه الأمور، ولو أنَّكم عالمينَ وثابتينَ في ِّ الحاضر. ولكنِّي أظن أنَّه واجب حقٍّ عليَّ أن أُذكِّركُم ما دُمتُ مُقيماً في هذا المسكن أن أنهضكُم بالتَّذكرة، عالماً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44F89A-2D97-402D-B81F-E22091849F7E}"/>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أنَّ مسكني سينحل سريعاً، كما أعلمنا ربُّنا يسوع المسيح. وأنا أُسرع في كلِّ حينٍ لتتذكروا هذه الأمور من بعد خروجي. لأنَّنا لم نَتْبَعْ خُرافاتٍ فلسفيةٍ، إذ عرَّفناكُم بقوَّة ربِّنا يسوع المسيح وظهوره، بل قد كُنَّا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27897501"/>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31BCDE-7E5F-4856-A56F-D20BA1CC5FF0}"/>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مُعاينين عظمته. لأنَّه أخذ كرامةً ومجداً من الله الآب، وإذ أقبل صوتٌ كهذا من المجد الأسنَى العظيم قائلاً: " هذا هو ابني وحبيبي الذي أنا به سُررتُ". وقد سمعنا نحن هذا الصَّوت من السَّماء، حين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93458764"/>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9150C3-B572-4886-831A-076D8D4C4B8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كنَّا معه على الجبل المقدَّس. وثابتٌ عندنا كلام الأنبياء، هذا الذي هو نِعِمَّا ما تصنعونه إذا تأمَّلتم إليه، كمثل سراج مضيءٍ في موضع مُظلِم، حتَّى يظهر النَّهار، والنُّور يُشرق ويظهر في قلوبكم.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50045983"/>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txBox="1">
            <a:spLocks/>
          </p:cNvSpPr>
          <p:nvPr/>
        </p:nvSpPr>
        <p:spPr bwMode="auto">
          <a:xfrm>
            <a:off x="0" y="3582005"/>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فصل من أعمال آبائنا الرسل القديسين (16 : 25 - 34) </a:t>
            </a:r>
          </a:p>
        </p:txBody>
      </p:sp>
      <p:sp>
        <p:nvSpPr>
          <p:cNvPr id="165891" name="Content Placeholder 3"/>
          <p:cNvSpPr txBox="1">
            <a:spLocks/>
          </p:cNvSpPr>
          <p:nvPr/>
        </p:nvSpPr>
        <p:spPr bwMode="auto">
          <a:xfrm>
            <a:off x="0" y="4345206"/>
            <a:ext cx="9144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وفى نحو نِصف الليل كان بولس وسيلا يُصلِّيان ويُسبِّحان الله، والمسجونون يسمعونهما. فحدثت بغتةً زلزلةٌ عظيمةٌ حتى تزعزعَت أساسات السِّجن، فانفتحت الأبواب كُلُّها، وانفكَّت قيودهم جميعاً. ولما استيقظ حافظ السجن، ورأى أبواب السجن مفتوحة، استل </a:t>
            </a:r>
          </a:p>
        </p:txBody>
      </p:sp>
    </p:spTree>
  </p:cSld>
  <p:clrMapOvr>
    <a:masterClrMapping/>
  </p:clrMapOvr>
  <p:transition spd="slow"/>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F6AFF5-C6F0-4F8A-9FFE-2F2CBC2047B1}"/>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سيفه وكان مزمعاً أن يقتل نفسه، ظاناً أن المسجونين قد هربوا. فنادى بولس بصوتٍ عظيم قائلاً: " لا تفعل بنفسك شيئاً ردياً، لأن جميعنا ههنا ". فأخذ ضوءاً ونهض إلى داخل، وخر لبولس وسيلا وهو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74648240"/>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326C7D-8D26-435C-9280-BD157BFD092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مُرتعدٌ، ثم أخرجهما وقال لهما: يا سيديَّ، ماذا ينبغي لي أن أصنعه لكى أخلُص؟ " أما هما فقالا: " آمن بالرب يسوع فتخلُص أنت وأهل بيتك ". وكلَّماه وجميع أهل بيته بكلمة الرب. فأخذهما في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591577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6" name="Title 1"/>
          <p:cNvSpPr txBox="1">
            <a:spLocks/>
          </p:cNvSpPr>
          <p:nvPr/>
        </p:nvSpPr>
        <p:spPr bwMode="auto">
          <a:xfrm>
            <a:off x="0" y="3845859"/>
            <a:ext cx="9144000" cy="49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 (25:1 – 1:2-10)</a:t>
            </a:r>
          </a:p>
        </p:txBody>
      </p:sp>
      <p:sp>
        <p:nvSpPr>
          <p:cNvPr id="200707" name="Content Placeholder 3"/>
          <p:cNvSpPr txBox="1">
            <a:spLocks/>
          </p:cNvSpPr>
          <p:nvPr/>
        </p:nvSpPr>
        <p:spPr bwMode="auto">
          <a:xfrm>
            <a:off x="-94129" y="4345206"/>
            <a:ext cx="923812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وهذه هيَ الكلمة التى بُشِّرتُم بها. فاطرحوا عنكم إذاً كلّ شرٍّ وكل غشٍ وكل رياءٍ وكل حسدٍ وكل نميمةٍ، مثل أطفال مَولُودِينَ الآن اشتهوا اللبنَ العقليَّ العديم الغشِّ لكي تَنموا به للخلاصِ. إن كنتم قد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ذُقتُم أن الربَّ صالحٌ. الذي إذ تأتونَ إليه حجراً حيَّاً مَرذولاً من النَّاس ولكن مُختارٌ من الله وكريمٌ. كونوا أنتُم أيضاً كحجارةٍ حيَّةٍ مَبنِيِّين بيتاً روحانياً،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C407EA-0237-4D44-B858-3CABB733F49B}"/>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تلك الساعة من اللَّيل وغسَّلهما من الجراحات، واعتمد في الحال هو والذين له أجمعون. وادخلهما في بيته وقدَّم لهما مائدة، وتهلَّل مع جميع بيته إذ قد آمن بالله.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585653297"/>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0" name="Title 1"/>
          <p:cNvSpPr txBox="1">
            <a:spLocks/>
          </p:cNvSpPr>
          <p:nvPr/>
        </p:nvSpPr>
        <p:spPr bwMode="auto">
          <a:xfrm>
            <a:off x="0" y="35820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(4,3:44)</a:t>
            </a:r>
          </a:p>
        </p:txBody>
      </p:sp>
      <p:sp>
        <p:nvSpPr>
          <p:cNvPr id="192521" name="Content Placeholder 3"/>
          <p:cNvSpPr txBox="1">
            <a:spLocks/>
          </p:cNvSpPr>
          <p:nvPr/>
        </p:nvSpPr>
        <p:spPr bwMode="auto">
          <a:xfrm>
            <a:off x="0" y="4345206"/>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بهيٌّ في حُسنهِ أفضلَ من بني البشر. انسَكَبَت النِّعمةُ من شَفتيكَ لذلك بارَكَكَ اللهُ إلى الدَّهرِ. </a:t>
            </a:r>
          </a:p>
        </p:txBody>
      </p:sp>
    </p:spTree>
  </p:cSld>
  <p:clrMapOvr>
    <a:masterClrMapping/>
  </p:clrMapOvr>
  <p:transition spd="slow"/>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لوقا البشير (3 :1ـ18)</a:t>
            </a:r>
          </a:p>
        </p:txBody>
      </p:sp>
      <p:sp>
        <p:nvSpPr>
          <p:cNvPr id="19456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وفي السَّنةِ الخامِسةِ عَشرةَ من ولايةِ طِيباريوسَ الملك إذ كانَ بيلاطُسُ البُنطيُّ والياً على اليهوديَّةِ، وهيرُودُسُ رئيسَ رُبع على الجليلِ، وفيلُبُّسُ أخيه رئيس رُبع على إيطُوريَّةَ وكُورة تَراخُونيتسَ، وليسانيوسُ رئيسَ رُبع على آبيلينيَّة، في أيَّام </a:t>
            </a:r>
            <a:endPar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C29A9E-5331-453D-9E4C-20230CB96BB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رئيس الكهنةِ حنَّانَ وقيافا، كانت كلمةُ اللهِ على يوحنَّا بن زكريَّا في البرِّيَّةِ، فجاء إلى جميع الكُورة الميحطةِ بالأردُنِّ يَكرزُ بمعمُوديَّةِ التَّوبةِ لمغفرة الخطايا، كما هو مكتُوبٌ في سفر أقوال إشعياء النَّبيِّ القائل: " صوتُ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605975292"/>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D61C62-1330-4794-80DC-DCB4CFFB85DB}"/>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صارِخ في البرِّيِّةِ، أعِدُّوا طريقَ الرَّبِّ، وقوِّموا طُرقهُ مستقيمةً. كُلُّ وادٍ يمتلئُ، وكُلُّ جَبل وأكمةٍ يَنخفضُ، وتَصيرُ المُعوجَّاتُ مُستقيمةً، والوعرُ يصير طُرُقاً سهلةً، ويُّعاينُ كُلُّ ذي جسدٍ خلاصَ اللهِ". وكان يقولُ للجموع الذين كانوا يأتون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81404372"/>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FF2DD3-6F6A-4ACF-910E-375DFD9A039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إليه ليَعتمدُوا منه: " يا أولادَ الأفَاعي، من دلَّكُم على الهربِ من الغضبِ الآتي؟ فاصنعوا أثماراً تَليقُ بالتَّوبةِ. ولا تبتدئوا أنْ تقولوا في أنفسكُم: لنا إبراهيم أباً. لأنِّي أقول لكُم إنَّ الله قادرٌ أن يُقيمَ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3759376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F43A1D-15AF-4701-BF6A-1E5A263F780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أولاداً لإبراهيم من هذه الحجارة. هوَذا الفأس قد وُضِعَت على أصل الشَّجَر، فكُلُّ شجرةٍ لا تُثمر ثمراً جيِّداً تُقطَعُ وتُلقَى في النَّار ". وسـألهُ الجُمـوعُ قائلين: " فماذا نصنعُ؟ ". فأجاب وقال لهُـم: " مَنْ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85389784"/>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0D4147-6D34-43ED-BAB5-A9DBE045088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لَهُ ثَـوبانفليُعطِ مَنْ ليسَ لهُ، ومَن لهُ طعامٌ فليفعل أيضاً هكذا ". وجاء عشَّارُونَ أيضاً ليَعتَمِدُوا منهُ. فقالوا لهُ:" يا مُعَلِّمُ، ماذا نصنعُ نحنُ أيضاً ". فقال لهم : " لا تستوفوا أكثر ممَّا فُرضَ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30837386"/>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5F126B-F611-4BD4-8F34-FE64B707D72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لكُم ". وسأله جُنديُّون أيضاً قائلين: " وماذا نصنعُ نحن أيضاً ". فقال لهم: " لا تَشُوا بأحدٍ، ولا تظلِمُوا، واكتفوا بعلائِفكُم". وإذ كان الشَّعبُ ينتظرُ، والجميعُ يُفكِّرونَ في قُلُوبهِم عن يُوحنَّا لعَلَّهُ هو المسيحُ،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06270636"/>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8DB851-CEEB-425C-8F56-D9D60FA9E402}"/>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أجاب يُوحنَّا الجميع قائلاً: " أنا أُعَمِّدُكُم بماءٍ، ولكن يأتي مَنْ هو أقوى منِّي، الذي لستُ أَهْلاً أن أَحُلَّ سُيُورَ حذائه. هو سيُعَمِّدُكُم بالرُّوح القُدُس ونارٍ. الذي رَفْشُهُ في يدهِ، وسيُنَقِّي بيدرهُ، ويَجمعُ قمحهُ إلى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1295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5CDDD9-7B99-41CC-B01F-99421D3223E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كهنوتاً طاهراً لتقديم ذبائحَ روحيَّةٍ مقبولةٍ عند اللهِ بيسوع المسيح. لأنه مكتوبٌفي الكتاب: "إنِّي هأنذا أضعُ في صِهيونَ حجراً مُختاراً في رأس الزاويةِ كريماً الذي يؤمن به لن يُخزى ". فلكُم أن تُم أيُّها الذين تُؤمنون الكرامة وأمَّا الذين لا يؤمنون فالحجرُ الذي رذَلَهُ البنَّاؤون هو قد صار رأس الزَّاوية وحجر عثرةٍ وصخرةَ شكٍ.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03392910"/>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2C4E3B-CE13-499C-AF72-AB8B63B5D360}"/>
              </a:ext>
            </a:extLst>
          </p:cNvPr>
          <p:cNvSpPr txBox="1"/>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مَخزنِهِ، وأمَّا التِّبنُ فيُحرقُهُ بنارٍ لا تُطفأُ ". وبأشياءَ أُخَرَ كثيرةٍ كان يُعزِّي ويُبشِّرُ الشَّعبَ بها.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612710602"/>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19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11 طوبة</a:t>
            </a:r>
            <a:endParaRPr lang="en-US" altLang="en-US" dirty="0"/>
          </a:p>
        </p:txBody>
      </p:sp>
      <p:sp>
        <p:nvSpPr>
          <p:cNvPr id="132099" name="Title 1"/>
          <p:cNvSpPr txBox="1">
            <a:spLocks/>
          </p:cNvSpPr>
          <p:nvPr/>
        </p:nvSpPr>
        <p:spPr bwMode="auto">
          <a:xfrm>
            <a:off x="0" y="3582005"/>
            <a:ext cx="9238129" cy="52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إلي تيطس ( 2 : 11 - 3: 7 )</a:t>
            </a:r>
          </a:p>
        </p:txBody>
      </p:sp>
      <p:sp>
        <p:nvSpPr>
          <p:cNvPr id="13210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لأنهُ قد ظهرت نعمة ٌ الله مُخلصنا لجميع الناسِ . مُعلمة إيانا أن ننكرَ النفاق و الشهواتِ العالمية . لنَعيشَ بالتعقل و البر و التقوىَ في العالمِ الحاضر . مُنتظرين الرجاءَ المغبوط و ظهورهُ و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5432D-3C90-4F1E-B27D-C8AD081E51A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مجدَ الله العظيم و يسوعَ المسيح مُخلصنا . هذا الذي بذلَ نفسهُ لأجلنا لكي يفدينا من كل إثم . و يُطهرنا لنفسهِ شعباً خاصاً غيوراً في أعمالٍ حسنةٍ تَكلم</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بهذه و عِظ و وبخ بكل سلطانٍ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078911605"/>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B23ACF-E259-4EAC-95ED-32A11A804BC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 و لا تُرَخّص لأحدٍ أن يستهينَ بكَ . ذكِرهُم أن يخضعوا للرؤساءِ و السلاطين . و يُطيعوا و يكونوا لُطفاء مُظهرين كل وداعةٍ لجميع الناس . لأننا كُنا نحن أيضاً قبلاً أغبياء غير طائعين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22224782"/>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E88C10-486E-4EE0-A4A3-7C16EB1761B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ضالين . مُستعبدين لشهواتٍ ولذاتٍ مختلفةٍ . سالكينَ في الشر و الحسدِ ممقوتين مُبغضِين بعضنا بعضاً . فلما ظهر لطفُ مخلصنا الله و محبتهِ للبشر . لا بأعمالنا في برٍ عملناها نحنُ بل برحمتهِ خلصنا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84758538"/>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0B5D5D-E69A-4C54-AA9E-4DE6C3213641}"/>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بغسل الميلاد الثاني و تجديد الروح القدس . الذي أفاضهُ علينا بغنىَ يسوعَ المسيح</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مخلصنا لكي نتبرر بنعمةِ ذاك و نصيرَ ورثة حسب رجاءِ الحياةِ الأبديةِ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028067700"/>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txBox="1">
            <a:spLocks/>
          </p:cNvSpPr>
          <p:nvPr/>
        </p:nvSpPr>
        <p:spPr bwMode="auto">
          <a:xfrm>
            <a:off x="0" y="3582005"/>
            <a:ext cx="9251576" cy="58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الرسول الأولى (5 : 5 - 21 )</a:t>
            </a:r>
          </a:p>
        </p:txBody>
      </p:sp>
      <p:sp>
        <p:nvSpPr>
          <p:cNvPr id="146435"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هو الذي يغلبُ العالمَ إلا الذي يُؤمن أن يسوع هو ابنُ الله . هذا هو الذي جاء بماءٍ و دم - يسوع المسيح - لا بالماءِ فقط بل بالماءِ و الدم. و الروح هو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A23F7B-B2C9-45AD-B2A4-DC5727D8E59B}"/>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الذي يشهدُ لأن الروحَ هو الحقُ . فإن الذين يشهدون في السماءِ هم ثلاثة الآبُ و الكلمة و الروحُ القدسُ و هؤلاء الثلاثة هم واحد و الذين يشهدون في الأرض هم ثلاثة الروحُ و الماءُ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95635999"/>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1EA47C-3CC1-4530-B0DB-3118E5E86A2D}"/>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 الدمُ و الثلاثة هم في واحدٍ . إن كُنا نقبل شهادة الناس</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فشهادة اللهِ أعظمُ جداً . لأنَّ هذه هي شهادة اللهِ التي شهدَ بها عن ابنهِ . مَن يؤمن بابن الله فشهادةُ اللهِ ثابتة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94491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txBox="1">
            <a:spLocks/>
          </p:cNvSpPr>
          <p:nvPr/>
        </p:nvSpPr>
        <p:spPr bwMode="auto">
          <a:xfrm>
            <a:off x="0" y="3738282"/>
            <a:ext cx="9144000" cy="60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( 2 : 7 – 17 ) </a:t>
            </a:r>
          </a:p>
        </p:txBody>
      </p:sp>
      <p:sp>
        <p:nvSpPr>
          <p:cNvPr id="8195" name="Content Placeholder 3"/>
          <p:cNvSpPr txBox="1">
            <a:spLocks/>
          </p:cNvSpPr>
          <p:nvPr/>
        </p:nvSpPr>
        <p:spPr bwMode="auto">
          <a:xfrm>
            <a:off x="-147917" y="4479676"/>
            <a:ext cx="9359154"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أحبائى ، لست أكتبُ إليكم وصية جديدةً ، بل وصيةً قديمةً كانت عندكم من البدء . الوصية العتيقة التى سمعتموها من البدء أيضاً وصيةً جديدةً أكتبُ إليكم: ما هو حق فيه و فيكم </a:t>
            </a:r>
            <a:r>
              <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الظلمة قد جازت ، و النور الحقيقى الآن يضىء ، من يقول إنه فى النور ، و هو يبغض أخاه فهو إلى الآن فى الظلمة . من يحب أخاه يثبت فى النور ، و ليس فيه عثرة . و أما من يبغض أخاه فهو فى الظلام،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1CE20B-9D69-45A8-9F62-3D91229927D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الذين يَعثُرونَ بالكلمة غير موافقينَ للذي وُضِعُوا لهُ . أمَّا أنتم فجنسٌ مُختارٌ وكهنوتٌ ملوكيٌّ وأُمَّةٌ مُقدَّسةٌ وشعبٌ بارٌ لكي تُخبِروا بفضائلِ ذاك الذي دعاكُم من الظُّلمةِ إلى نورهِ العجيبِ، الذينَ قَبْلاً لمْ تكونوا شَعباً وأمَّا الآن فأنتُم صِرتُم شعبُ الله، الذين كنتُم غير مرحومينَ وأمَّا الآن فقد رُحِمتُمْ.</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11149568"/>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456B7F-FA6C-400D-BD77-39D302B0446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فيهِ . و مَن لا يُصدقُ اللهَ فقد جعله كاذباً . لأنه لم يُؤمن بالشهادةِ التي قد شهدَ بها الله عن ابنهِ . و هذه هى الشهادة أن الله أعطانا الحياة الأبدية و هذه الحياةُ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766779188"/>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571D16-AE2B-4EBE-B58F-A0A393BA531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هي في ابنهِ . مَن لهُ ابن الله لهُ الحياة و مَن ليسَ لهُ ابن الله فليست لهُ الحياة . كتبتُ إليكم بهذا كي تعلموا أنَّ لكم حياة أبدية أيُها المؤمنونَ بإسم إبن الله و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362988216"/>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FAFBA2-84E7-48D5-A45E-DB20B107998A}"/>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هذه هي الدالة التى لنا عنده أنهُ إنْ طلبنا شيئاً حسبَ مشيئتهِ يَسمعُ لنا و إن كُنا نرى أنهُ يسمعُ لنا كل ما نطلبهُ منه نعلمُ أن لنا الطلبات التي طلبناها . إنْ رأى أحدٌ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183433438"/>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7EE9B6-7B31-45CA-B84A-CC022A28190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أخاه أخطأ خطية ليست موجبة للموتِ فليطلب أن تُعطى لهُ حياة للذين يُخطئون خطية ليست للموتِ ، توجدُ خطية موجبة للموتِ ليس قولي عن تلك أن يُطلبَ من أجلها . كلُ ظلمٍ فهو خطية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080102169"/>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45E3C6-A365-4EE5-A5CE-FDB50A23CF6C}"/>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وتوجد خطية ليست موجبة للموتِ. نحن نعلمُ ان كل من ولد من الله لا يُخطئُ بلْ المولودُ من اللهِ يحفظ ذاتهُ و لا يَمسهُ الشريرُ . نعلمُ أننا نحنُ من الله و العالمُ كلهُ قد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46841436"/>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203773-1A27-4FE1-9F11-C1B0E6BA73B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وُضِعَ في الشرير . و نعلمُ أنَّ إبن الله قد جاءَ و وهب لنا </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عِلماً لنعرفَ الإلهَ الحقيقي و نثبت في إبنهِ يسوع المسيح هذا هو الإلهُ الحقيقيُ و الحياةُ الأبدية . أيُها الأبناءُ إحفظوا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020559207"/>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2F915B-4B98-4150-B393-8307647FA88D}"/>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أنفسكم مِنَ الأصنامِ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07740641"/>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Title 1"/>
          <p:cNvSpPr txBox="1">
            <a:spLocks/>
          </p:cNvSpPr>
          <p:nvPr/>
        </p:nvSpPr>
        <p:spPr bwMode="auto">
          <a:xfrm>
            <a:off x="0" y="3582005"/>
            <a:ext cx="9144000" cy="7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(18 : 24-19: 6)</a:t>
            </a:r>
          </a:p>
        </p:txBody>
      </p:sp>
      <p:sp>
        <p:nvSpPr>
          <p:cNvPr id="159747"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كان يُوجدُ يهوديُ إسمه أبولوس إسكندريُ الجنسِ رجلٌ فصيحٌ قدمَ إلى أفسسَ مقتدرٌ في الكتبِ. هذا كان تلميذاً لطريقةِ الرب و كان و هو حارٌ بالروح يتكلم و يُعلمُ بتدقيقٍ ما يختصُ بيسوعَ عارفاً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20C9BE-C357-4BF1-B42C-51D3E1C73151}"/>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معمودية يوحنا فقط. وإبتدأ هذا يُجاهرُ في المجمعِ . فلما سَمِعَهُ بريسكلا وأكيلا قبلاهُ إليهما وعلماه طريقَ الربِّ بأكثر تدقيقٍ . وإذ كانَ يُريدُ أن ينطلقَ إلى أخائية حضوا الإخوة و كتبوا للتلاميذ أن يقبلوه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246900812"/>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94A5A6-833C-4B85-B680-2F4E43797ADE}"/>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 فلما جاءَ هذا نَفعَ المؤمنين كثيراً بالنعمةِ . لأنه كان يُفحمُ اليهودَ بإشدادٍ جهراً مُبيناً لهم من الكتبِ أن المسيحَ هو يسوعُ . فحدث إذ كان أبولوس في كورنثوس أن بولسَ بعدما إجتاز في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42947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6850" name="Title 1"/>
          <p:cNvSpPr txBox="1">
            <a:spLocks/>
          </p:cNvSpPr>
          <p:nvPr/>
        </p:nvSpPr>
        <p:spPr bwMode="auto">
          <a:xfrm>
            <a:off x="0" y="3711388"/>
            <a:ext cx="9144000" cy="6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أبائنا الرسل القديسين (31:9-43)</a:t>
            </a:r>
          </a:p>
        </p:txBody>
      </p:sp>
      <p:sp>
        <p:nvSpPr>
          <p:cNvPr id="206851" name="Content Placeholder 3"/>
          <p:cNvSpPr txBox="1">
            <a:spLocks/>
          </p:cNvSpPr>
          <p:nvPr/>
        </p:nvSpPr>
        <p:spPr bwMode="auto">
          <a:xfrm>
            <a:off x="-107577" y="4345206"/>
            <a:ext cx="9278471"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وأمَّا الكنيسةُ في كُلِّ اليَهوديَّةِ والجليل والسَّامِرةِ فكان لهم سلامٌ، مبنيين وسائرين بخوفِ الربِّ، وكانوا يزدادون كثرةً بعزاءِ الرُّوحِ القُدسِ. وكان بينما بُطرسُ يطوفُ عليهم  جميعاً، جاء إلى القِدِّيسينَ السَّاكِنِينَ في لُدَّةَ، فوجد هُناك </a:t>
            </a: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رجلاً اسمه إينِيَاسُ و كان له ثُمانِ سنين مطروحاً على سرير، وهذا كان مُخلَّعا . فقال لهُ بُطرسُ : يا إينِيَاسُ، يَشفيكَ يسوع المسيحُ. </a:t>
            </a:r>
            <a:endPar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828434-897F-4B07-AE35-55E5707C8DE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النواحي العالية لكي يأتي إلى أفسس وَجدَ تلاميذاً . فقالَ لهم هلْ قبلتم الروحَ القدسَ لما آمنتم . قالوا له و لا سمعنا أنه يوجدُ روحٌ قدسٌ . فقال لهم فبماذا إعتمدتم . فقالوا بمعموديةِ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23327324"/>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B9498A-A933-4992-A33A-1DD63EB05A9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يوحنا. فقال بولسُ إن يوحنا عَمدَ الشعبَ بمعموديةِ التوبةِ قائلاً أن يُؤمنوا بالذي يأتي بَعدهُ أي بيسوعَ . فلما سمعوا اعتمدوا</a:t>
            </a:r>
            <a:b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بإسم الربِّ يسوعَ . و لما وضع بولسُ يديه عليهم حلَ الروحُ القدسُ عليهم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269003970"/>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C76261-BBEE-4C91-97A9-5CC753E08CBD}"/>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فطفقوا يَنطقون بألسنةٍ و يتنبأون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762677941"/>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71"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(118 : 26 - 28)</a:t>
            </a:r>
          </a:p>
        </p:txBody>
      </p:sp>
      <p:sp>
        <p:nvSpPr>
          <p:cNvPr id="216072"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الآتي بإسم الربِّ . باركناكم من بيتِ الربِّ. أنتَ هو إلهي فأشكُركَ . إلهي أنتَ فأرفعُكَ . </a:t>
            </a:r>
          </a:p>
        </p:txBody>
      </p:sp>
    </p:spTree>
  </p:cSld>
  <p:clrMapOvr>
    <a:masterClrMapping/>
  </p:clrMapOvr>
  <p:transition spd="slow"/>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4"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مار يوحنا البشير (1 : 18 – 34 )</a:t>
            </a:r>
          </a:p>
        </p:txBody>
      </p:sp>
      <p:sp>
        <p:nvSpPr>
          <p:cNvPr id="218116"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اللهُ لم يرهُ أحدٌ قط . الوحيدُ الجنس الإلهُ الذي هو في حضن أبيهِ هو خبّرَ . و هذه شهادةُ يوحنا حين أرسلَ إليه اليهودُ من أورشليمَ كهنةً و لاويين ليسألوه من أنتَ. فأعترف و </a:t>
            </a:r>
          </a:p>
        </p:txBody>
      </p:sp>
    </p:spTree>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5E6C20-856B-40DA-BAFB-7167DE0FB76A}"/>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لم يُنكرَ و أقرَّ إني لستُ المسيحُ . فسألوه أإيليا أنتَ ؟ . فقال لا . ألنبيُ أنت ؟ فأجابَ لا . فقالوا لهُ مَن أنتَ لنُعطي جواباً للذينَ أرسلونا . ماذا تقولُ عن نفسكَ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33166242"/>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80D87A-E0C1-4ECD-841D-3A387911D09B}"/>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 قال أنا الصوتُ الصارخُ في البريةِ قوِّموا طريقَ الربِ كما قالَ أشعياءُ النبيُ . و كانَ قد أرسلَ إليه من الفريسيين . فسألوه و قالوا لهُ . فما بالكَ تُعمدُ إن كنتَ لستَ أنتَ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261286236"/>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E91641-9695-4C62-B422-D5740EF2EF46}"/>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المسيحُ و لا إيليا و لا النبي . أجابهم يوحنا قائلاً : أنا أعمدُكم بماءٍ . و لكن في وسطكم قائمٌ الذي لستم تعرفونهُ . هو الذي يأتي بعدي الذي صار قُدامي . الذي لستُ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11947427"/>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A33060-D3D1-4AB0-B14D-1F9FE8EFF872}"/>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مستحقاً أن أحلَ سيورَ حذائهِ . هذا كانَ في بيتِ عنيا في عبر الأردن . حيثُ كانَ يوحنا يُعمدُ . و في الغدِ نظرَ يسوعَ مُقبلاً إليه فقالَ هوذا حملُ اللهِ الذي يَرفعُ خطية العالم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652154384"/>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06CDBF-1BB2-483B-ACDB-E1A0CE029599}"/>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 هذا هو الذي قلتُ أنا عنهُ أنهُ يأتي بعدي رجلٌ صار  قدامي لأنهُ كان قبلي . و أنا لم أكن أعرفهُ لكن ليظهرَ لإسرائيل . لذلكَ جئتُ لأعمدُ بماءٍ . و شهدَ يوحنا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3254417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1989EF-AB2C-4311-BC1E-99ED4796C946}"/>
              </a:ext>
            </a:extLst>
          </p:cNvPr>
          <p:cNvSpPr txBox="1"/>
          <p:nvPr/>
        </p:nvSpPr>
        <p:spPr>
          <a:xfrm>
            <a:off x="1" y="4358653"/>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قُمْ وافرُش لِنفسِكَ. فللوقت قام. ونظروهُ كُلّ السَّاكِنِينَ في لُدَّةَ وسارونَ، الذين رجَعوا إلى الربِّ. وكان بيافا امرأةٌ تلميذةٌ اسمُها طابيثا، التي تفسيرها غَزالَةُ. وهذه كانت مُمتلئةً أعمالاً صالحةً بالصدقاتِ التي كانت تَعملُها. وحدث في تلك الأيَّامِ أنَّها مَرِضَت وماتت، فَغَسَّلُوها ووضعوها في عِلِّيَّةٍ. وإذ كانت لُدَّةُ قريبةً مِنْ يافا، وسَمِعَ التَّلامِيذُ أنَّ بُطرسُ هناك،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9480625"/>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450262-5D8A-4AF8-B4E4-4411726C1004}"/>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قائلاً إني قد رأيتُ الروحَ نازلاً مثل حمامةٍ من السماءِ فاستقرَ عليه . و أنا لم أكن أعرفهُ لكن الذي أرسلني لأعمدَ بماءٍ هو قال لي : الذي ترى الروحَ نازلاً و مُستقراً عليهِ فهذا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794141102"/>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534EE1-6C97-489C-950E-73A8CA4A8A5E}"/>
              </a:ext>
            </a:extLst>
          </p:cNvPr>
          <p:cNvSpPr txBox="1"/>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هو الذي سيُعمدُ بالروح القدس . و أنا قد عاينتُ وشهدتُ أن هذا هو إبنُ اللهِ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9625886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8491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3"/>
          <p:cNvSpPr txBox="1">
            <a:spLocks/>
          </p:cNvSpPr>
          <p:nvPr/>
        </p:nvSpPr>
        <p:spPr>
          <a:xfrm>
            <a:off x="0" y="3793877"/>
            <a:ext cx="9144000" cy="551329"/>
          </a:xfrm>
          <a:prstGeom prst="rect">
            <a:avLst/>
          </a:prstGeom>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6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رسالة معلمنا بولس الرسول إلى أهل أفسس ( 1: 1 – 14 )</a:t>
            </a:r>
            <a:endParaRPr kumimoji="0" lang="en-US" sz="3600" b="1" i="0" u="sng" strike="noStrike" kern="0" cap="none" spc="0" normalizeH="0" baseline="0" noProof="0" dirty="0">
              <a:ln>
                <a:noFill/>
              </a:ln>
              <a:solidFill>
                <a:srgbClr val="FFC000"/>
              </a:solidFill>
              <a:effectLst/>
              <a:uLnTx/>
              <a:uFillTx/>
              <a:latin typeface="Calibri"/>
              <a:ea typeface="+mj-ea"/>
              <a:cs typeface="+mj-cs"/>
            </a:endParaRPr>
          </a:p>
        </p:txBody>
      </p:sp>
      <p:sp>
        <p:nvSpPr>
          <p:cNvPr id="16281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رسول يسوع المسيح بمشيئة الله إلي القديسين الذين في افسس والمؤمنين الذين في المسيح يسوع النعمة لكم والسلام من الله أبينا وربنا يسوع المسيح. مبارك الله أبو ربنا يسوع المسيح الذي باركنا بكل بركة </a:t>
            </a:r>
          </a:p>
        </p:txBody>
      </p:sp>
      <p:sp>
        <p:nvSpPr>
          <p:cNvPr id="3" name="Title 2">
            <a:extLst>
              <a:ext uri="{FF2B5EF4-FFF2-40B4-BE49-F238E27FC236}">
                <a16:creationId xmlns:a16="http://schemas.microsoft.com/office/drawing/2014/main" id="{5B03F65C-F7E7-4E24-949C-DBC2A98B949C}"/>
              </a:ext>
            </a:extLst>
          </p:cNvPr>
          <p:cNvSpPr>
            <a:spLocks noGrp="1"/>
          </p:cNvSpPr>
          <p:nvPr>
            <p:ph type="title"/>
          </p:nvPr>
        </p:nvSpPr>
        <p:spPr>
          <a:xfrm>
            <a:off x="-1842247" y="0"/>
            <a:ext cx="1842247" cy="764704"/>
          </a:xfrm>
        </p:spPr>
        <p:txBody>
          <a:bodyPr/>
          <a:lstStyle/>
          <a:p>
            <a:r>
              <a:rPr lang="ar-EG" altLang="en-US" dirty="0"/>
              <a:t>12 طوبة</a:t>
            </a:r>
            <a:endParaRPr lang="en-GB" dirty="0"/>
          </a:p>
        </p:txBody>
      </p:sp>
    </p:spTree>
  </p:cSld>
  <p:clrMapOvr>
    <a:masterClrMapping/>
  </p:clrMapOvr>
  <p:transition spd="slow"/>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78CC43-C7BE-4A1F-AE76-8A86C3A2B1F2}"/>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روحية في السماويات في المسيح. كما اختارنا فيه قبل إنشاء العالم لنكون قديسين وبلا دنس قدامه في المحبة. إذ سبق فعيننا للتبني بيسوع المسيح لنفسه حسب مسرة أرادته. لمدح مجد نعمته التي انعم علينا بها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641350724"/>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55FDF7-5D2B-4646-A6F5-74D8F81E7E4D}"/>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في حبيبه. هذا الذي نلنا الخلاص بدمه غفران خطايانا حسب غني صلاحه. الذي أجزله لنا بكل حكمة وبكل فهم. إذ أعلمنا بسر مشيئة حسب مسرته التي قصدها في نفسه لتدبير ملء الأزمنة ليكمل كل شئ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0853415"/>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04ACDE-8998-4C1E-89BF-39C7F27F396A}"/>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بالمسيح. ما في السموات وما علي الأرض فيه. هذا الذي فيه أيضا أخذنا نصيبا معينين سابقاً حسب قصد الذي يعمل كل شئ حسب مشورة ارادته. لنكون لمدح مجده نحن الذين قد سبق رجاؤنا في المسيح.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25696455"/>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C0BF9C-414F-43F9-A404-006606DEDD62}"/>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الذي فيه أيضا انتم سمعتم كلمة الحق انجيل خلاصكم. الذي فيه أيضا أمنتم وخٌتمتم بروح الموعد القدوس الذي هو عربون ميراثكم لخلاص المحيي لمدح مجده.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28522131"/>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0" y="0"/>
            <a:ext cx="9144000" cy="6992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sz="4000" dirty="0"/>
              <a:t>الكاثوليكون من رسالة بطرس الأولى (3 : 15 – 22)</a:t>
            </a:r>
            <a:endParaRPr lang="en-US" sz="4000" dirty="0"/>
          </a:p>
        </p:txBody>
      </p:sp>
      <p:sp>
        <p:nvSpPr>
          <p:cNvPr id="165891"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مستعدين في كل حين لمجاوبة كل من يسألكم عن كلمة الرجاء الذي فيكم لكن بوداعة وخوف. ولكم ضمير صالح لكي يخزى الذين يتكلمون عليكم بالشرور والذين يعيبون سيرتكم الصالحة في المسيح فانه خير لكم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E286E3-3FAC-4D77-8763-EC0C7C54F1C5}"/>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أن تتألموا وانتم  صانعون خيراً إن شاءت إرادة الله من أن تتألموا وانتم صانعون شراً . لان المسيح أيضا قد مات مرة واحدة من اجل الخطية عنا. البار من اجل الأثمة لكي يقربنا إلى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199939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280B34-C80D-4AAF-8567-960F117B7FFF}"/>
              </a:ext>
            </a:extLst>
          </p:cNvPr>
          <p:cNvSpPr txBox="1"/>
          <p:nvPr/>
        </p:nvSpPr>
        <p:spPr>
          <a:xfrm>
            <a:off x="-107576" y="4345206"/>
            <a:ext cx="925157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أرسلوا إليه رَجُلَينِ يَطلُبانِ إليهِ أنْ لا تتوانى عن المجيء إلينا. فقام بُطرسُ وجاءَ مَعَهُمَا. فلمَّا جاءَ أصعدوه إلى موضِع العِلِّيَّةِ، فوقفت أمامه جَميعُ الأرامل يَبكِينَ ويُرِينَهُ الأقمصة والثياب التي كانت تَعمَلُها لهم بينما كانت معهم غزالةُ. فأخرجهم بُطرسُ جميعاً، وجثا على رُكبَتيهِ وصَلَّى، والتَفتَ إلى الجسدِ وقال: يا طابيثا قُومِي! فَفَتَحَتَ عَينَيهَا. </a:t>
            </a:r>
            <a:endParaRPr kumimoji="0" lang="en-GB" sz="31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7554220"/>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B9B007-AAE0-4A87-BAB7-1D54CEDADA6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الله مماتا في الجسد ولكن محييي في الروح. وبهذا أيضا ذهب فبشر الأرواح التي في السجن. التي عصت قديماً حين كانت أناة الله تنتظر في أيام نوح الذي صنع فلكا وفيه خلص قليلون من الماء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25646957"/>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C1856B-D232-42C9-910E-1A9F1B3D2942}"/>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اى ثماني أنفس. فهكذا انتم أيضا الآن يخلصكم بمثال المعمودية. لا إزالة وسخ الجسد بل سؤال ضمير صالح عن الله بقيامة يسوع المسيح. الذي هو جالس عن يمين الله إذ قد صعد إلى السماء. وملائكة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2010532"/>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7CDFE4-0B71-41A9-AD89-5EADE0668CEB}"/>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وسلاطين وقوات مخضعة له.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036336301"/>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itle 1"/>
          <p:cNvSpPr>
            <a:spLocks noGrp="1"/>
          </p:cNvSpPr>
          <p:nvPr>
            <p:ph type="title"/>
          </p:nvPr>
        </p:nvSpPr>
        <p:spPr bwMode="auto">
          <a:xfrm>
            <a:off x="0" y="3724835"/>
            <a:ext cx="9144000" cy="609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ctr" rtl="1"/>
            <a:r>
              <a:rPr lang="ar-SA" sz="3600" dirty="0"/>
              <a:t>الإبركسيس من أعمال آبائنا الرسل القديسين (8 : 26 – 38)</a:t>
            </a:r>
            <a:endParaRPr lang="en-US" sz="3600" dirty="0"/>
          </a:p>
        </p:txBody>
      </p:sp>
      <p:sp>
        <p:nvSpPr>
          <p:cNvPr id="172035"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ثم أن ملاك الرب تكلم مع فيلبس قائلا قم واذهب وقت الظهيرة علي الطريق المنحدرة من أورشليم إلي غزة التي هي برية. فقام وذهب وإذا رجل حبشي خصي وزير لكنداكة ملكة الحبشة. هذا كان علي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87DD27-D369-4FA9-AE4F-19B4A652292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جميع خزائنها وكان قد جاء إلي أورشليم ليسجد. وكان راجعا وجالسا علي مركبته وهو يقرا في اشعياء النبي. فقال الروح لفيلبس امض والتصق بهذه المركبة. فأسرع فيلبس فسمعه يقرا في أشعياء النبي. فقال له ألعلك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09197413"/>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5C8C44-8535-40CC-8BE1-4233E8C56DF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تفهم ما أنت تقرا. أما هو فقال كيف يمكني أن لم يرشدني احد. وطلب إلي فيلبس أن يركب ويجلس معه. وأما فصل الكتاب الذي كان يقراه فكان هذا. مثل شاه سيق إلي الذبح ومثل خروف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00387973"/>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5AEC08-9178-4C40-A3F5-711AF43B37A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صامت أمام الذي يجزه. هكذا لم يفتح فاه. في تواضعه انتزع قضاؤه وجيله من يُخبر به. لان حياته تنتزع من الأرض. فأجاب الخصي وقال لفيلبس اطلب إليك عن من يقول النبي هذا. عن نفسه أم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577090183"/>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65C198-8FC6-4CB7-B1D0-FBAACA96999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عن واحد آخر. ففتح فيلبس فاه. وابتدأ يبشره بيسوع من هذا الكتاب. وفيما هما سائران في الطريق اقبلا علي ماء. فقال الخصي هوذا ماء. ماذا يمنعني أن اعتمد. فأمر أن تقف المركبة. فنزلا كلاهما الي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51534342"/>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C1726D-F55D-4CE7-AAD1-ADEE033F164B}"/>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الماء فيلبس والخصي وعمده. ولما صعدا من الماء خطف روح الرب فيلبس فلم يبصره الخصي أيضا. وذهب في طريقه فرحا.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83019645"/>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7" name="Title 1"/>
          <p:cNvSpPr txBox="1">
            <a:spLocks/>
          </p:cNvSpPr>
          <p:nvPr/>
        </p:nvSpPr>
        <p:spPr bwMode="auto">
          <a:xfrm>
            <a:off x="0" y="3582005"/>
            <a:ext cx="914400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( 103 : 1 ، 2 )</a:t>
            </a:r>
          </a:p>
        </p:txBody>
      </p:sp>
      <p:sp>
        <p:nvSpPr>
          <p:cNvPr id="221189" name="Content Placeholder 3"/>
          <p:cNvSpPr txBox="1">
            <a:spLocks/>
          </p:cNvSpPr>
          <p:nvPr/>
        </p:nvSpPr>
        <p:spPr bwMode="auto">
          <a:xfrm>
            <a:off x="0" y="4345206"/>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باركي يا نفسي الرب. أيها الرب الإله قد عظمت جدا. الاعتراف وعظم الجلال تسربلت. اشتملت بالنور مثل الثوب.  </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056739-25D2-4D90-A59A-8D89A6F7F98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نظرت بُطرسُ جَلست، فَنَاولَهَا يدهُ وأقامها. ودعى القِدِّيسينَ والأرامل وأوقفها لهم حَيَّةً. فزاع هذا الأمر في يافا كُلِّهَا، وآمن كثيرون بالربِّ . ومكث في يافا أيَّاماً كثيرةً، عند واحد يُدعى سِمعَانَ الدَبَّاغ.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81738764"/>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210" name="Title 1"/>
          <p:cNvSpPr txBox="1">
            <a:spLocks/>
          </p:cNvSpPr>
          <p:nvPr/>
        </p:nvSpPr>
        <p:spPr bwMode="auto">
          <a:xfrm>
            <a:off x="0" y="3582005"/>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مار يوحنا البشير ( 1 : 35 – 51 )</a:t>
            </a:r>
          </a:p>
        </p:txBody>
      </p:sp>
      <p:sp>
        <p:nvSpPr>
          <p:cNvPr id="22221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وفي الغد أيضا كان يوحنا واقفاً هو واثنان من تلاميذه. فلما نظر إلي يسوع ماشيا قال هوذا حمل الله. فسمعه تلميذاه يتكلم فتبعا يسوع. فالتفت يسوع ونظرهما يتبعانه فقال لهما. ماذا تطلبان. فقالا له </a:t>
            </a:r>
            <a:endPar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48F581-89DB-4A67-9232-9D238FF9D836}"/>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ربي الذي تفسيره يا معلم أين تمكث. فقال لهما تعاليا وانظرا فأتيا وأبصرا أين كان يمكث. وأقاما عنده ذلك اليوم وكان نحو الساعة العاشرة. وكان اندراوس اخو سمعان بطرس واحدا من الاثنين اللذين سمعا من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03018827"/>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C0BF5B-7EE0-492B-B100-E512B35D38E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يوحنا وتبعاه. هذا وجد أولا سمعان أخاه فقال له وجدنا مسيا. الذي تأويله المسيح. فجاء إلي يسوع فنظر إليه يسوع وقال له أنت سمعان ابن يونا أنت تدعي كيفا ( صفا ) الذي تفسيره بطرس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181115528"/>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E5684B-95EC-4558-9ED5-19E838A2526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والغد أيضا أراد أن يأتي إلي الجليل فوجد فيلبس فقال له يسوع اتبعني . وكان فيلبس من بيت صيدا من مدينة اندراوس وبطرس. فيلبس وجد نثنائيل وقال له وجدنا الذي كتب عنه موسي في الناموس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74579861"/>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B31C36-B639-47F7-BBE1-900AE7965F4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والأنبياء وهو يسوع ابن يوسف الذي من الناصرة. فقال له نثنائيل هل يمكن أن يخرج من الناصرة شئ صالح. قال له فيلبس تعال وانظر. ورأي يسوع نثنائيل مقبلا إليه فقال عنه هوذا إسرائيلي حقا لا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372303756"/>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FD1964-D901-41D5-97C5-5652832D1782}"/>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غش فيه. فقال له نثنائيل من أين تعرفني. أجاب يسوع وقال له قبل أن يدعوك فيلبس وأنت تحت شجرة التين رأيتك. أجاب نثنائيل وقال له يا معلم أنت هو ابن الله. أنت هو ملك إسرائيل.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30273690"/>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63E74D-0419-4792-964D-9D98D017CC7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أجاب يسوع وقال له لأني قلت لك إني رأيتك تحت شجرة التين آمنت. سوف ترى أعظم من هذا وقال له الحق الحق أقول لكم من الآن ترون السماء مفتوحة وملائكة الله يصعدون وينزلون علي ابن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70815961"/>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CC84C7-CA6B-4791-80D5-ECF604F9961D}"/>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البشر.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60020033"/>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3817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13 طوبة</a:t>
            </a:r>
            <a:endParaRPr lang="en-US" altLang="en-US" dirty="0"/>
          </a:p>
        </p:txBody>
      </p:sp>
      <p:sp>
        <p:nvSpPr>
          <p:cNvPr id="142339" name="Title 1"/>
          <p:cNvSpPr txBox="1">
            <a:spLocks/>
          </p:cNvSpPr>
          <p:nvPr/>
        </p:nvSpPr>
        <p:spPr bwMode="auto">
          <a:xfrm>
            <a:off x="0" y="3582005"/>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من رسالة معلمنا بولس الرسول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إلى رومية ( 6 : 3 - 16 )</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423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 تجهلونَ أننا كلَّ مَنْ اعتمدَ ليسوعَ المسيح أعتمدنا لمَوتِهِ . فدُفِنا مَعهُ بالمعموديةِ لموتِهِ حتى كما أقيمَ المسيحُ من الأمواتِ بمجدِ الآبِ كذلكَ نسلكَ نحنُ أيضاً في جدةِ الحياةِ . لأنهُ إنْ كنا قد </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9" name="Title 1"/>
          <p:cNvSpPr txBox="1">
            <a:spLocks/>
          </p:cNvSpPr>
          <p:nvPr/>
        </p:nvSpPr>
        <p:spPr bwMode="auto">
          <a:xfrm>
            <a:off x="0" y="3684494"/>
            <a:ext cx="9144000" cy="66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( 1:64-2)</a:t>
            </a:r>
          </a:p>
        </p:txBody>
      </p:sp>
      <p:sp>
        <p:nvSpPr>
          <p:cNvPr id="75781"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لكَ ينبغي التَّسبيحُ يا اللهُ في صهيون. ولكَ تُوفى النذورُ في أورشليم. استمع يا اللهُ صلواتي. لأنَّه إليكَ يأتي كلُّ بشرٍ </a:t>
            </a:r>
          </a:p>
        </p:txBody>
      </p:sp>
    </p:spTree>
  </p:cSld>
  <p:clrMapOvr>
    <a:masterClrMapping/>
  </p:clrMapOvr>
  <p:transition spd="slow"/>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14467B-DF5E-42E0-9F8F-5CA8AD70934A}"/>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اشتركنا مَعهُ بالغرسِ بشبهِ مَوتِهِ نصيرُ أيضاً بقيامتِهِ . عالمينَ هذا أنَّ إنساننا العتيقُ قد صُلب مَعهُ ليبطل جسدُ الخطيةِ كي لا نعودَ نُستعبَدُ أيضاً للخطيةِ . لأنَّ الذي ماتَ قد تبرأ من الخطيةِ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68368860"/>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804010-1C4C-47F9-9D02-0E6CCBB22F8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فإنْ كنا قد مُتنا مع</a:t>
            </a:r>
            <a:b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المسيحِ نؤمنُ أننا سَنَحيْا أيضاً مَعهُ . عالمينَ أنَّ المسيحَ بعدما أقيمَ من الأمواتِ لا يموتُ أيضاً . و لا يسودُ عليه الموتُ بعدُ . لأنَّ الموتَ الذي ماتُه للخطيةِ مرةً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60283102"/>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050208-FDC0-4C4D-A333-DE197CA3FD18}"/>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واحدةً . و الحياة التي يحياها فيحياها للهِ . كذلكَ أنتم أيضاً احسبوا أنفسكم أمواتاً عن الخطيةِ . و لكنْ أحياءَ للهِ بالمسيحِ يسوعَ ربِّنا . إذاً لا تملكنَّ الخطية ُ في جسدِكم المائتِ فتتطبعونَ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313030072"/>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F44BC7-2425-4B3E-8D27-9579B48518B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لشهواتِها . و لا تـُقيموا أعضاءَكم أسلحة أثمٍ للخطيةِ بلْ أقيموا ذواتَكم للهِ كأحياءٍ من الأمواتِ و أعضاءَكم أسلحة برّ للهِ . فإنَّ الخطية لنْ تسودَ</a:t>
            </a:r>
            <a:b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عليكم لأنكم لستمْ تحت الناموسِ بلْ تحت النعمةِ . فماذا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017630896"/>
      </p:ext>
    </p:extLst>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C4DB9C-B927-4F6F-BBE4-D56279D2B18F}"/>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إذاً. أنخطيءُ لأننا لسنا تحت الناموسِ بلْ تحت النعمةِ . حاشا . ألستم تعلمونَ أنَّ الذي تـُقيمونَ أنفسكُم لهُ عَبيداً لطاعتِه . أنتم عبيدٌ لمَنْ تـُطِيعونه . إما للخطيةِ للموتِ و إما للطاعةِ للبرِّ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89862040"/>
      </p:ext>
    </p:extLst>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A688EE-EF62-4C01-8178-F9084EEC52F0}"/>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839145292"/>
      </p:ext>
    </p:extLst>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Title 1"/>
          <p:cNvSpPr txBox="1">
            <a:spLocks/>
          </p:cNvSpPr>
          <p:nvPr/>
        </p:nvSpPr>
        <p:spPr bwMode="auto">
          <a:xfrm>
            <a:off x="0" y="3582005"/>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a:t>
            </a: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يوحنا الأولى (2: 20–25)</a:t>
            </a:r>
            <a:endPar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56675"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أنتم فلكم أيضاً مسحة من القدوسِ و تَعلمونَ كلَّ شيءٍ . لمْ أكتبْ إليكم لأنكم لستم تعلمونَ الحقَّ بلْ لأنكم تعرفونهُ . و إنَّ كلَّ كذابٍ ليسَ هوَ من الحقِّ . مَن هوَ </a:t>
            </a:r>
          </a:p>
        </p:txBody>
      </p:sp>
    </p:spTree>
  </p:cSld>
  <p:clrMapOvr>
    <a:masterClrMapping/>
  </p:clrMapOvr>
  <p:transition spd="slow"/>
</p:sld>
</file>

<file path=ppt/slides/slide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AF43E2-8501-49B8-A7D7-CDC7C6B4D884}"/>
              </a:ext>
            </a:extLst>
          </p:cNvPr>
          <p:cNvSpPr txBox="1"/>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الكذابُ إلا الذي يُنكرُ أنَّ يسوعَ ليسَ هو المسيحُ . هذا هوَ ضدُ المسيحِ . الذي يُنكرُ الآبَ يُنكرُ الابنَ أيضاً . و كلُ مَنْ يُنكرُ الابنَ فليسَ لهُ الآبَ أيضاً . و مَنْ يَعترف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014190402"/>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D07DB7-49C8-46BE-9C05-509E36B62CE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بالابنِ فلهُ الآبَ أيضاً . أما أنتم أيضاً فما سَمِعتـُموه من البدءِ فليثبت فيكم. </a:t>
            </a:r>
            <a:b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إنْ ثبت فيكم ما سَمِعتموه من البدءِ فأنتم أيضاً تثبتون في الابنِ و الآبِ . هذا هوَ الوَعدُ الذي وعدَنا بهِ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01287631"/>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07FCF5-0F71-4E69-AFF4-651F15C6972B}"/>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الحياة الأبدية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517601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p:cNvSpPr>
            <a:spLocks noGrp="1"/>
          </p:cNvSpPr>
          <p:nvPr>
            <p:ph type="title"/>
          </p:nvPr>
        </p:nvSpPr>
        <p:spPr bwMode="auto">
          <a:xfrm>
            <a:off x="0" y="3684494"/>
            <a:ext cx="9144000" cy="6850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SA" sz="4300" dirty="0"/>
              <a:t>الإنجيل من بشارة معلمنا متى البشير(</a:t>
            </a:r>
            <a:r>
              <a:rPr lang="ar-EG" sz="4300" dirty="0"/>
              <a:t>13:16-19</a:t>
            </a:r>
            <a:r>
              <a:rPr lang="ar-SA" sz="4300" dirty="0"/>
              <a:t>)</a:t>
            </a:r>
            <a:endParaRPr lang="en-US" sz="4300" dirty="0"/>
          </a:p>
        </p:txBody>
      </p:sp>
      <p:sp>
        <p:nvSpPr>
          <p:cNvPr id="76803" name="Content Placeholder 2"/>
          <p:cNvSpPr>
            <a:spLocks noGrp="1"/>
          </p:cNvSpPr>
          <p:nvPr>
            <p:ph idx="4294967295"/>
          </p:nvPr>
        </p:nvSpPr>
        <p:spPr bwMode="auto">
          <a:xfrm>
            <a:off x="0" y="4369547"/>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pPr>
            <a:r>
              <a:rPr lang="ar-SA" sz="3200" b="1" dirty="0">
                <a:cs typeface="Times New Roman" panose="02020603050405020304" pitchFamily="18" charset="0"/>
              </a:rPr>
              <a:t>ولمَّا جاء يسوع إلى نواحي</a:t>
            </a:r>
            <a:r>
              <a:rPr lang="ar-EG" sz="3200" b="1" dirty="0">
                <a:cs typeface="Times New Roman" panose="02020603050405020304" pitchFamily="18" charset="0"/>
              </a:rPr>
              <a:t> </a:t>
            </a:r>
            <a:r>
              <a:rPr lang="ar-SA" sz="3200" b="1" dirty="0">
                <a:cs typeface="Times New Roman" panose="02020603050405020304" pitchFamily="18" charset="0"/>
              </a:rPr>
              <a:t>قيصريَّة</a:t>
            </a:r>
            <a:r>
              <a:rPr lang="ar-EG" sz="3200" b="1" dirty="0">
                <a:cs typeface="Times New Roman" panose="02020603050405020304" pitchFamily="18" charset="0"/>
              </a:rPr>
              <a:t> </a:t>
            </a:r>
            <a:r>
              <a:rPr lang="ar-SA" sz="3200" b="1" dirty="0">
                <a:cs typeface="Times New Roman" panose="02020603050405020304" pitchFamily="18" charset="0"/>
              </a:rPr>
              <a:t>فيلبُّس</a:t>
            </a:r>
            <a:r>
              <a:rPr lang="ar-EG" sz="3200" b="1" dirty="0">
                <a:cs typeface="Times New Roman" panose="02020603050405020304" pitchFamily="18" charset="0"/>
              </a:rPr>
              <a:t> </a:t>
            </a:r>
            <a:r>
              <a:rPr lang="ar-SA" sz="3200" b="1" dirty="0">
                <a:cs typeface="Times New Roman" panose="02020603050405020304" pitchFamily="18" charset="0"/>
              </a:rPr>
              <a:t>سأل تلاميذه قائلاً</a:t>
            </a:r>
            <a:r>
              <a:rPr lang="ar-EG" sz="3200" b="1" dirty="0">
                <a:cs typeface="Times New Roman" panose="02020603050405020304" pitchFamily="18" charset="0"/>
              </a:rPr>
              <a:t>: </a:t>
            </a:r>
            <a:r>
              <a:rPr lang="ar-SA" sz="3200" b="1" dirty="0">
                <a:cs typeface="Times New Roman" panose="02020603050405020304" pitchFamily="18" charset="0"/>
              </a:rPr>
              <a:t>ماذا</a:t>
            </a:r>
            <a:r>
              <a:rPr lang="ar-EG" sz="3200" b="1" dirty="0">
                <a:cs typeface="Times New Roman" panose="02020603050405020304" pitchFamily="18" charset="0"/>
              </a:rPr>
              <a:t> </a:t>
            </a:r>
            <a:r>
              <a:rPr lang="ar-SA" sz="3200" b="1" dirty="0">
                <a:cs typeface="Times New Roman" panose="02020603050405020304" pitchFamily="18" charset="0"/>
              </a:rPr>
              <a:t>يقول النَّاس</a:t>
            </a:r>
            <a:r>
              <a:rPr lang="ar-EG" sz="3200" b="1" dirty="0">
                <a:cs typeface="Times New Roman" panose="02020603050405020304" pitchFamily="18" charset="0"/>
              </a:rPr>
              <a:t> </a:t>
            </a:r>
            <a:r>
              <a:rPr lang="ar-SA" sz="3200" b="1" dirty="0">
                <a:cs typeface="Times New Roman" panose="02020603050405020304" pitchFamily="18" charset="0"/>
              </a:rPr>
              <a:t>فى ابن البشر من</a:t>
            </a:r>
            <a:r>
              <a:rPr lang="ar-EG" sz="3200" b="1" dirty="0">
                <a:cs typeface="Times New Roman" panose="02020603050405020304" pitchFamily="18" charset="0"/>
              </a:rPr>
              <a:t> </a:t>
            </a:r>
            <a:r>
              <a:rPr lang="ar-SA" sz="3200" b="1" dirty="0">
                <a:cs typeface="Times New Roman" panose="02020603050405020304" pitchFamily="18" charset="0"/>
              </a:rPr>
              <a:t>هو؟</a:t>
            </a:r>
            <a:r>
              <a:rPr lang="ar-EG" sz="3200" b="1" dirty="0">
                <a:cs typeface="Times New Roman" panose="02020603050405020304" pitchFamily="18" charset="0"/>
              </a:rPr>
              <a:t> </a:t>
            </a:r>
            <a:r>
              <a:rPr lang="ar-SA" sz="3200" b="1" dirty="0">
                <a:cs typeface="Times New Roman" panose="02020603050405020304" pitchFamily="18" charset="0"/>
              </a:rPr>
              <a:t>فهُم</a:t>
            </a:r>
            <a:r>
              <a:rPr lang="ar-EG" sz="3200" b="1" dirty="0">
                <a:cs typeface="Times New Roman" panose="02020603050405020304" pitchFamily="18" charset="0"/>
              </a:rPr>
              <a:t> </a:t>
            </a:r>
            <a:r>
              <a:rPr lang="ar-SA" sz="3200" b="1" dirty="0">
                <a:cs typeface="Times New Roman" panose="02020603050405020304" pitchFamily="18" charset="0"/>
              </a:rPr>
              <a:t>قالوا:</a:t>
            </a:r>
            <a:r>
              <a:rPr lang="ar-EG" sz="3200" b="1" dirty="0">
                <a:cs typeface="Times New Roman" panose="02020603050405020304" pitchFamily="18" charset="0"/>
              </a:rPr>
              <a:t> </a:t>
            </a:r>
            <a:r>
              <a:rPr lang="ar-SA" sz="3200" b="1" dirty="0">
                <a:cs typeface="Times New Roman" panose="02020603050405020304" pitchFamily="18" charset="0"/>
              </a:rPr>
              <a:t>قومٌ قالوا يوحنَّا</a:t>
            </a:r>
            <a:r>
              <a:rPr lang="ar-EG" sz="3200" b="1" dirty="0">
                <a:cs typeface="Times New Roman" panose="02020603050405020304" pitchFamily="18" charset="0"/>
              </a:rPr>
              <a:t> </a:t>
            </a:r>
            <a:r>
              <a:rPr lang="ar-SA" sz="3200" b="1" dirty="0">
                <a:cs typeface="Times New Roman" panose="02020603050405020304" pitchFamily="18" charset="0"/>
              </a:rPr>
              <a:t>المعمدان، وقال آخرون إيليَّا،</a:t>
            </a:r>
            <a:r>
              <a:rPr lang="ar-EG" sz="3200" b="1" dirty="0">
                <a:cs typeface="Times New Roman" panose="02020603050405020304" pitchFamily="18" charset="0"/>
              </a:rPr>
              <a:t> </a:t>
            </a:r>
            <a:r>
              <a:rPr lang="ar-SA" sz="3200" b="1" dirty="0">
                <a:cs typeface="Times New Roman" panose="02020603050405020304" pitchFamily="18" charset="0"/>
              </a:rPr>
              <a:t>وقال</a:t>
            </a:r>
            <a:r>
              <a:rPr lang="ar-EG" sz="3200" b="1" dirty="0">
                <a:cs typeface="Times New Roman" panose="02020603050405020304" pitchFamily="18" charset="0"/>
              </a:rPr>
              <a:t> </a:t>
            </a:r>
            <a:r>
              <a:rPr lang="ar-SA" sz="3200" b="1" dirty="0">
                <a:cs typeface="Times New Roman" panose="02020603050405020304" pitchFamily="18" charset="0"/>
              </a:rPr>
              <a:t>آخرون إرميا أو واحدٌ من الأنبياء</a:t>
            </a:r>
            <a:r>
              <a:rPr lang="ar-EG" sz="3200" b="1" dirty="0">
                <a:cs typeface="Times New Roman" panose="02020603050405020304" pitchFamily="18" charset="0"/>
              </a:rPr>
              <a:t>. </a:t>
            </a:r>
            <a:r>
              <a:rPr lang="ar-SA" sz="3200" b="1" dirty="0">
                <a:cs typeface="Times New Roman" panose="02020603050405020304" pitchFamily="18" charset="0"/>
              </a:rPr>
              <a:t>قال لهم</a:t>
            </a:r>
            <a:r>
              <a:rPr lang="ar-EG" sz="3200" b="1" dirty="0">
                <a:cs typeface="Times New Roman" panose="02020603050405020304" pitchFamily="18" charset="0"/>
              </a:rPr>
              <a:t>: </a:t>
            </a:r>
            <a:r>
              <a:rPr lang="ar-SA" sz="3200" b="1" dirty="0">
                <a:cs typeface="Times New Roman" panose="02020603050405020304" pitchFamily="18" charset="0"/>
              </a:rPr>
              <a:t>وأنتم، مَن تقولون إني أنا؟</a:t>
            </a:r>
            <a:r>
              <a:rPr lang="ar-EG" sz="3200" b="1" dirty="0">
                <a:cs typeface="Times New Roman" panose="02020603050405020304" pitchFamily="18" charset="0"/>
              </a:rPr>
              <a:t> </a:t>
            </a:r>
            <a:r>
              <a:rPr lang="ar-SA" sz="3200" b="1" dirty="0">
                <a:cs typeface="Times New Roman" panose="02020603050405020304" pitchFamily="18" charset="0"/>
              </a:rPr>
              <a:t>فأجاب سمعان بطرس</a:t>
            </a:r>
            <a:r>
              <a:rPr lang="ar-EG" sz="3200" b="1" dirty="0">
                <a:cs typeface="Times New Roman" panose="02020603050405020304" pitchFamily="18" charset="0"/>
              </a:rPr>
              <a:t> </a:t>
            </a:r>
            <a:r>
              <a:rPr lang="ar-SA" sz="3200" b="1" dirty="0">
                <a:cs typeface="Times New Roman" panose="02020603050405020304" pitchFamily="18" charset="0"/>
              </a:rPr>
              <a:t>وقال :«</a:t>
            </a:r>
            <a:r>
              <a:rPr lang="ar-EG" sz="3200" b="1" dirty="0">
                <a:cs typeface="Times New Roman" panose="02020603050405020304" pitchFamily="18" charset="0"/>
              </a:rPr>
              <a:t> </a:t>
            </a:r>
            <a:r>
              <a:rPr lang="ar-SA" sz="3200" b="1" dirty="0">
                <a:cs typeface="Times New Roman" panose="02020603050405020304" pitchFamily="18" charset="0"/>
              </a:rPr>
              <a:t>أنت</a:t>
            </a:r>
            <a:r>
              <a:rPr lang="ar-EG" sz="3200" b="1" dirty="0">
                <a:cs typeface="Times New Roman" panose="02020603050405020304" pitchFamily="18" charset="0"/>
              </a:rPr>
              <a:t> </a:t>
            </a:r>
            <a:r>
              <a:rPr lang="ar-SA" sz="3200" b="1" dirty="0">
                <a:cs typeface="Times New Roman" panose="02020603050405020304" pitchFamily="18" charset="0"/>
              </a:rPr>
              <a:t>هو المسيح ابن</a:t>
            </a:r>
            <a:r>
              <a:rPr lang="ar-EG" sz="3200" b="1" dirty="0">
                <a:cs typeface="Times New Roman" panose="02020603050405020304" pitchFamily="18" charset="0"/>
              </a:rPr>
              <a:t> </a:t>
            </a:r>
            <a:r>
              <a:rPr lang="ar-SA" sz="3200" b="1" dirty="0">
                <a:cs typeface="Times New Roman" panose="02020603050405020304" pitchFamily="18" charset="0"/>
              </a:rPr>
              <a:t> اللهِ الحيِّ</a:t>
            </a:r>
            <a:r>
              <a:rPr lang="ar-EG" sz="3200" b="1" dirty="0">
                <a:cs typeface="Times New Roman" panose="02020603050405020304" pitchFamily="18" charset="0"/>
              </a:rPr>
              <a:t>.</a:t>
            </a:r>
            <a:endParaRPr lang="ar-SA" sz="3200" b="1" dirty="0">
              <a:cs typeface="Times New Roman" panose="02020603050405020304" pitchFamily="18" charset="0"/>
            </a:endParaRPr>
          </a:p>
        </p:txBody>
      </p:sp>
    </p:spTree>
  </p:cSld>
  <p:clrMapOvr>
    <a:masterClrMapping/>
  </p:clrMapOvr>
  <p:transition spd="slow"/>
</p:sld>
</file>

<file path=ppt/slides/slide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8" name="Title 1"/>
          <p:cNvSpPr txBox="1">
            <a:spLocks/>
          </p:cNvSpPr>
          <p:nvPr/>
        </p:nvSpPr>
        <p:spPr bwMode="auto">
          <a:xfrm>
            <a:off x="0" y="35820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altLang="en-US"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( 8 : 3 – 13)</a:t>
            </a:r>
          </a:p>
        </p:txBody>
      </p:sp>
      <p:sp>
        <p:nvSpPr>
          <p:cNvPr id="167939"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شاولُ فكانَ يَضطهدُ الكنيسة و هوَ يَدخلُ البيوتَ و يَجرُّ رجالاً و نساءً ويُسَلِمهم إلى السجنِ . أما الذينَ تشتتوا كانوا يَجولون مُبشرينَ بكلمةِ اللهِ . فانحدرَ فيلبس إلي مدينةٍ مِنَ السامرةِ و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5A8926-5E49-4D07-8CF3-AB216A88FA48}"/>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كانَ يَكرزُ لهم بالمسيحِ . و كان الجموعُ يصغونَ بنفسٍ واحدةٍ إلي ما يَقولهُ فيلبس عِند استماعِهم و نظرهم الآياتِ التي كانَ يَصنعها . لأنَّ كثيرينَ مِنَ الذينَ بهم أرواحٌ نجسة ٌ كانت تخرجُ صارخة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999529997"/>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A5D515-469D-46CE-8ED7-3225E227B89A}"/>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بصوتٍ</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عظيمٍ . و كثيرونَ مِنَ المَفلوجينَ و العُرج كانَ يَشفيهم . و كانَ فرحٌ في تلكَ المدينةِ . و كانَ في تلكَ المدينةِ رجلٌ اسمُه سيمون يَستعملُ السحرَ مُسبباً كلَّ شغبِ السامرة و قائلاً إني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606596768"/>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97A843-38ED-4933-B26D-A1F5C9D846A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أنا شيءٌ عظيمٌ. و كانَ الجميعُ يَصغونُ إليهِ من كبيرهم إلى صغيرهم قائلينَ هذهِ هي قوة ُ اللهِ العظيمةِ . و كانَ الجميعُ يَصغونَ إليهِ لأنهُ أقامَ بينهم زماناً طويلاً يطغيهم بالأسحارِ . و لكن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511409842"/>
      </p:ext>
    </p:extLst>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433112-29A9-42FE-9C6B-262DA30B4F8B}"/>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لما آمنوا بفيلبس وهوَ مُبشر بالأمورِ المُختصةِ بملكوتِ اللهِ و باسمِ يسوعَ المسيحِ اعتمدوا رجالاً ونساءً. و سيمون أيضاً</a:t>
            </a:r>
            <a:b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b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نفسُهُ آمنَ . و لما اعتمدَ كانَ يُلازمُ فيلبسَ . و إذ رأي آيات و قوات عظيمة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741382319"/>
      </p:ext>
    </p:extLst>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2BB612-4B1F-41EC-AD27-476DB8E6FC4A}"/>
              </a:ext>
            </a:extLst>
          </p:cNvPr>
          <p:cNvSpPr txBox="1"/>
          <p:nvPr/>
        </p:nvSpPr>
        <p:spPr bwMode="auto">
          <a:xfrm>
            <a:off x="0" y="434520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itchFamily="18" charset="0"/>
              </a:rPr>
              <a:t>تـُجرىَ على يديهِ اندهشَ.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922356395"/>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760" name="Title 1"/>
          <p:cNvSpPr txBox="1">
            <a:spLocks/>
          </p:cNvSpPr>
          <p:nvPr/>
        </p:nvSpPr>
        <p:spPr bwMode="auto">
          <a:xfrm>
            <a:off x="0" y="358200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( 76 : 9 ، 10 )</a:t>
            </a:r>
          </a:p>
        </p:txBody>
      </p:sp>
      <p:sp>
        <p:nvSpPr>
          <p:cNvPr id="202761" name="Content Placeholder 3"/>
          <p:cNvSpPr txBox="1">
            <a:spLocks/>
          </p:cNvSpPr>
          <p:nvPr/>
        </p:nvSpPr>
        <p:spPr bwMode="auto">
          <a:xfrm>
            <a:off x="0" y="4345206"/>
            <a:ext cx="845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أنتَ هوَ اللهُ صَانعُ العَجَائبَ . أظهرتَ في الشعوبِ قـُوتكَ . خَلصتَ بذراعِكَ شعَبَكَ . أبصرتكَ المياهُ يا اللهُ ففزعتْ .  </a:t>
            </a:r>
          </a:p>
        </p:txBody>
      </p:sp>
    </p:spTree>
  </p:cSld>
  <p:clrMapOvr>
    <a:masterClrMapping/>
  </p:clrMapOvr>
  <p:transition spd="slow"/>
</p:sld>
</file>

<file path=ppt/slides/slide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2"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معلمنا يوحنا </a:t>
            </a:r>
            <a:r>
              <a:rPr lang="ar-EG" dirty="0"/>
              <a:t>البشير</a:t>
            </a:r>
            <a:r>
              <a:rPr lang="ar-SA" dirty="0"/>
              <a:t> ( 2 : 1 – 11 )</a:t>
            </a:r>
            <a:endParaRPr lang="en-US" dirty="0"/>
          </a:p>
        </p:txBody>
      </p:sp>
      <p:sp>
        <p:nvSpPr>
          <p:cNvPr id="3075" name="Content Placeholder 2"/>
          <p:cNvSpPr>
            <a:spLocks noGrp="1"/>
          </p:cNvSpPr>
          <p:nvPr>
            <p:ph idx="4294967295"/>
          </p:nvPr>
        </p:nvSpPr>
        <p:spPr bwMode="auto">
          <a:xfrm>
            <a:off x="0" y="765175"/>
            <a:ext cx="9144000" cy="110614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defRPr/>
            </a:pPr>
            <a:r>
              <a:rPr lang="ar-EG" sz="4400" b="1" dirty="0">
                <a:cs typeface="+mj-cs"/>
              </a:rPr>
              <a:t>و في اليومِ الثالثِ كانَ عُرسٌ في قانا الجليلِ و كانت أمُ يسوعَ هناكَ . و دُعيَّ أيضاً يسوعَ و تلاميذهُ إلى العرسِ . و لما فرغتْ الخمرُ قالتْ أمُ يسوعَ لهُ ليسَ لهم خمرٌ . قالَ لها يسوعَ مالي و لكِ يا امرأة . لم تأتِ ساعتي بعدُ . قالتْ أمهُ للخدامِ مَهما يَقولُ لكمْ فافعلوهُ . و كانتْ ستة أجرانٍ من حجارةٍ مَوضوعةٍ هُناك حسبَ تطهيرِ اليهودِ يَسعُ كلُ واحدٍ مطرينَ أو ثلاثة . قالَ لهم يسوعَ املئوا الأجرانَ ماءً فملئوها إلي فوقٍ . ثم قالَ لهم استقوا الآنَّ و قدِّموا إلي رئيسِ المُتكأ. فقدَموا . فلما ذاقَ رئيسُ المتكأِ الماءَ المُتحولَ خمراً و لم يَكن يَعلمُ من أينَ هيَ . لكنَ الخدامَ الذينَ كانوا قد ملئوا الماءَ كانوا يَعلمونَ . فدعا رئيسُ المتكأِ العريسَ . و قالَ لهُ . كلُ إنسانٍ إنما يَضعُ الخمرَ الجيدة أولاً و متى سَكِروا فحينئذٍ الدونَ . أما أنتَ فقد أبقيتَ الخمرَ الجيدة إلي الآن . هذهِ هيَ الآية الأولى التي فعلها يسوعُ في قانا الجليل و أظهر مَجدَهُ فآمنَ بهِ تلاميذهُ .</a:t>
            </a:r>
          </a:p>
        </p:txBody>
      </p:sp>
    </p:spTree>
  </p:cSld>
  <p:clrMapOvr>
    <a:masterClrMapping/>
  </p:clrMapOvr>
  <p:transition spd="slow"/>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6363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0" y="3582005"/>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14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28288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0759173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1B748-BF80-4233-A1C9-241E443D84A7}"/>
              </a:ext>
            </a:extLst>
          </p:cNvPr>
          <p:cNvSpPr txBox="1"/>
          <p:nvPr/>
        </p:nvSpPr>
        <p:spPr>
          <a:xfrm>
            <a:off x="0" y="4354720"/>
            <a:ext cx="9144000"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فأجاب يسوع وقال له: "طوباك</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يا سمعان ابن يُونَا، إنَّ لحماً ودماً لم</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يُعلِن لكَ هذا، لكن أبي الذي فى</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السَّموات، وأنا أقول لك أيضا :</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أنت</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بطرسُ، وعلى هذه الصَّخرة أبني بِيِعَتي، وأبوابَ الجحيم لن تقوَى عليها.</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وأُعطيكَ مفاتيحَ ملكوتِ</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السَّمواتِ، وما تربُطهُ على</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الأرض يكون مربُوطاً فى السَّموات .</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وما</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تحلُّهُ على الأرضِ</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يكون محلولاً</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فى</a:t>
            </a:r>
            <a:r>
              <a:rPr kumimoji="0" lang="ar-EG"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1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السَّموات .</a:t>
            </a:r>
            <a:endParaRPr kumimoji="0" lang="en-GB" sz="31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1826345"/>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1422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90719438"/>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8970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4" y="1"/>
            <a:ext cx="2043953" cy="847164"/>
          </a:xfrm>
        </p:spPr>
        <p:txBody>
          <a:bodyPr/>
          <a:lstStyle/>
          <a:p>
            <a:pPr algn="ctr" rtl="1"/>
            <a:r>
              <a:rPr lang="ar-EG" sz="4800" b="1" u="sng" dirty="0">
                <a:solidFill>
                  <a:srgbClr val="FFC000"/>
                </a:solidFill>
              </a:rPr>
              <a:t>16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761217"/>
      </p:ext>
    </p:extLst>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499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6" cy="806824"/>
          </a:xfrm>
        </p:spPr>
        <p:txBody>
          <a:bodyPr/>
          <a:lstStyle/>
          <a:p>
            <a:pPr algn="ctr" rtl="1"/>
            <a:r>
              <a:rPr lang="ar-EG" sz="4800" b="1" u="sng" dirty="0">
                <a:solidFill>
                  <a:srgbClr val="FFC000"/>
                </a:solidFill>
              </a:rPr>
              <a:t>17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46593979"/>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0510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18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640787"/>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8515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800" b="1" u="sng" dirty="0">
                <a:solidFill>
                  <a:srgbClr val="FFC000"/>
                </a:solidFill>
              </a:rPr>
              <a:t>19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370568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627656"/>
      </p:ext>
    </p:extLst>
  </p:cSld>
  <p:clrMapOvr>
    <a:masterClrMapping/>
  </p:clrMapOvr>
  <p:transition advClick="0" advTm="0"/>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60547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20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3251467"/>
      </p:ext>
    </p:extLst>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910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21 طوبة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27672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119015777"/>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9618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22 طوبة</a:t>
            </a:r>
            <a:endParaRPr lang="en-US" dirty="0"/>
          </a:p>
        </p:txBody>
      </p:sp>
      <p:sp>
        <p:nvSpPr>
          <p:cNvPr id="162819" name="Title 1"/>
          <p:cNvSpPr txBox="1">
            <a:spLocks/>
          </p:cNvSpPr>
          <p:nvPr/>
        </p:nvSpPr>
        <p:spPr bwMode="auto">
          <a:xfrm>
            <a:off x="0" y="3872753"/>
            <a:ext cx="9144000" cy="47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إلى أهل فيلبي (3 : 20 - 4 : 1 - 9 ) </a:t>
            </a:r>
          </a:p>
        </p:txBody>
      </p:sp>
      <p:sp>
        <p:nvSpPr>
          <p:cNvPr id="16282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نحن فسيرتنا ( فوطنيتنا ) في السموات التي منها ننتظر مخلصنا ربنا يسوع المسيح . هذا الذي سيغير جسد تواضعنا ليكون مشاركاً لصورة جسد مجده بحسب عمل استطاعته أن يخضع لنفسه كل شئ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إذاً يا أخوتي الأحباء و المحبوبين . يا فرحي وإكليلي . اثبتوا هكذا في الرب أيها الأحباء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6C3F34-A060-463E-A9C9-D6FB6AA8544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اطلب إلى افودية و اطلب إلى سينتيخى أن تفتكروا في هذا بعينه في الرب . نعم اسالك أنت أيضاً أيها المختار شريكي ( سنزيكا ) ساعدها . هاتين اللتين جاهدتا معي في الإنجيل مع اكليمندس أيضا و باقي العاملين معي . الذين أسماءهم مكتوبة في سفر الحياة . افرحوا في الرب كل حين و أقول أيضاً افرحوا . و ليظهر حلمكم لجميع الناس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45510215"/>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673722-7419-4184-BB10-830F7BE2ACB1}"/>
              </a:ext>
            </a:extLst>
          </p:cNvPr>
          <p:cNvSpPr txBox="1"/>
          <p:nvPr/>
        </p:nvSpPr>
        <p:spPr>
          <a:xfrm>
            <a:off x="-40342" y="4345206"/>
            <a:ext cx="9184341"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الرب قريب . لا تهتموا بشيء بل في كل شئ بالصلوة والدعاء مع الشكر لتعلم طلباتكم لدى الله . و سلام الله الذي يفوق كل عقل يحفظ قلوبكم وأفكاركم في المسيح يسوع . و أخيراً يا أخوتي كل ما هو حق. كل ما هو جليل . كل ما هو عادل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45718368"/>
      </p:ext>
    </p:extLst>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568872-CE1E-4DD4-83A4-33E6E52E7224}"/>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ما هو طاهر . كل شئ بمحبة. كل شئ بحسن صيت . ما فيه فضيلة أو ما فيه كرامة ففي هذه و افتكروا . هذه هي التي تعلمتموها و تسلمتموها و سمعتموها ونظرتموها في فهذه افعلوها . و إله السلام يكن معكم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133741288"/>
      </p:ext>
    </p:extLst>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Title 1"/>
          <p:cNvSpPr txBox="1">
            <a:spLocks/>
          </p:cNvSpPr>
          <p:nvPr/>
        </p:nvSpPr>
        <p:spPr bwMode="auto">
          <a:xfrm>
            <a:off x="0" y="3740088"/>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( 5 : 9 -20 )</a:t>
            </a:r>
          </a:p>
        </p:txBody>
      </p:sp>
      <p:sp>
        <p:nvSpPr>
          <p:cNvPr id="16691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يئن بعضكم على بعض يا اخوتي لئلا تدانوا . هوذا الديان واقف علي الأبواب . خذوا لكم يا اخوتي مثال احتمال المشقات وطول أناة الأنبياء الذين تكلموا باسم الرب . ها نحن نغبط الذين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صبروا . لأنكم سمعتم بصبر أيوب و عاقبة الرب قد رأيتموها، لان الرب هو عظيم الرافة جداً و هو طويل الأناة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توت</a:t>
            </a:r>
            <a:endParaRPr lang="en-US"/>
          </a:p>
        </p:txBody>
      </p:sp>
      <p:sp>
        <p:nvSpPr>
          <p:cNvPr id="146435" name="Title 1"/>
          <p:cNvSpPr txBox="1">
            <a:spLocks/>
          </p:cNvSpPr>
          <p:nvPr/>
        </p:nvSpPr>
        <p:spPr bwMode="auto">
          <a:xfrm>
            <a:off x="0" y="3899647"/>
            <a:ext cx="9144000" cy="4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البولس من رسالة معلمنا بولس الرسول الأولى إلى كورنثوس (1 : 17-31 ) </a:t>
            </a:r>
          </a:p>
        </p:txBody>
      </p:sp>
      <p:sp>
        <p:nvSpPr>
          <p:cNvPr id="146436" name="Content Placeholder 3"/>
          <p:cNvSpPr txBox="1">
            <a:spLocks/>
          </p:cNvSpPr>
          <p:nvPr/>
        </p:nvSpPr>
        <p:spPr bwMode="auto">
          <a:xfrm>
            <a:off x="0" y="4345206"/>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justLow" defTabSz="457200" rtl="1" eaLnBrk="1" fontAlgn="auto" latinLnBrk="0" hangingPunct="1">
              <a:lnSpc>
                <a:spcPct val="90000"/>
              </a:lnSpc>
              <a:spcAft>
                <a:spcPts val="0"/>
              </a:spcAft>
              <a:buClrTx/>
              <a:buSzTx/>
              <a:buFontTx/>
              <a:buNone/>
              <a:tabLst/>
              <a:defRPr/>
            </a:pP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لأنه لم يُرسلني المسيحُ لأعمدُ بل لأبشر ليس بحكمةِ الكلام لكي لا يكونُ صليبُ المسيح باطلاً . لأن كلمة الصليب عند الهالكين جهالة وأما عندنا نحن المخلصين فهو قوةُ اللهِ. لأنه مكتوبٌ إني</a:t>
            </a:r>
            <a:br>
              <a:rPr kumimoji="0" lang="en-US"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356CC3-0160-422C-9DE3-99DBF523F75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قبل كل شئ يا اخوتي لا تحفلوا لا بالسماء و لا بالأرض و لا بقسم آخر . و ليكن كلامكم نعم نعم و لا لا . لئلا تكونوا تحت الحكم . و إن كان واحدٌ منكم قد ناله تعبٌ فليصل . و الفرح القلب فليرتل . و إن كان واحد منكم مريضاً فليدع قسوس الكنيسة و ليصلوا عليه . و يدهنوه بزيت علي اسم الرب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9188805"/>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905850-6ED7-468C-AE72-62FF0D8D8C8F}"/>
              </a:ext>
            </a:extLst>
          </p:cNvPr>
          <p:cNvSpPr txBox="1"/>
          <p:nvPr/>
        </p:nvSpPr>
        <p:spPr>
          <a:xfrm>
            <a:off x="-134471" y="4345206"/>
            <a:ext cx="9305365"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صلاة الإيمان تخلص المريض و الرب يقيمه وان كان قد عمل خطايا تغفر له . و اعترفوا بخطاياكم بعضكم لبعض . و صلوا علي بعضكم لأجل بعض لكيما تشفوا . و صلاة البار فيها قوة عظيمة فعالة . كان ايليا إنساناً تحت الآلام مثلنا و صلى صلاة كي لا تمطر السماء فلا تمطر على الأرض ثلاث سنين وستة اشهر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15332124"/>
      </p:ext>
    </p:extLst>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E824FA-36A4-4B88-B175-CB06821DCBD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صلى أيضاً فأعطت السماء المطر والأرض انبتت ثمرها . يا اخوتي إذا ضل واحد منكم عن سبيل الحق ورده واحد فليعلم أن من يرد الخاطئ عن طريق ضلالته فإنه يخلص نفسه من الموت و يستر عن خطايا كثيرة.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57801891"/>
      </p:ext>
    </p:extLst>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itle 1"/>
          <p:cNvSpPr txBox="1">
            <a:spLocks/>
          </p:cNvSpPr>
          <p:nvPr/>
        </p:nvSpPr>
        <p:spPr bwMode="auto">
          <a:xfrm>
            <a:off x="0" y="3740088"/>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5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( 11 : 19- 26 )</a:t>
            </a:r>
          </a:p>
        </p:txBody>
      </p:sp>
      <p:sp>
        <p:nvSpPr>
          <p:cNvPr id="1720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الذين تشتتوا من الضيق الذي حصل بسبب اسطفانوس فآتوا إلى فينيقية و قبرص وإنطاكية و هم لا يكلمون أحدا بالكلمة إلا اليهود فقط . و كان منهم قوم قبرصيون وقيرانيون هؤلاء الذين لما دخلوا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إنطاكية كانوا يتكلمون مع اليونانيين مبشرين بالرب يسوع . و كانت يد الرب معهم . فأمن جمع كثير ورجعوا إلى الرب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FF04DE-AEE4-4076-939E-6B016C04770F}"/>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فبلغ القول عنهم إلى آذان الكنيسة التي في أورشليم فأرسلوا برنابا إلى إنطاكية . هذا لما آتى و رأى نعمة الله فرح و كان يعزى الجميع أن يثبتوا في الرب برضاء القلب . لأنه كان رجلاً صالحاً وممتلئاً من الروح القدس و الإيمان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17821727"/>
      </p:ext>
    </p:extLst>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A92B4B-CB6D-4966-9BAA-FC1D3C6BEEB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فانضم إلى الرب جمع عظيم . ثم خرج إلى طرسوس ليطلب شاول و لما وَجده اصعده إلى إنطاكية. فحدث أنهما اجتمعا في الكنيسة سنة كاملة وعلما جمعاً كبيراً وسمى التلاميذ الذين في إنطاكية أولاً مسيحيين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3549920"/>
      </p:ext>
    </p:extLst>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Title 1"/>
          <p:cNvSpPr txBox="1">
            <a:spLocks/>
          </p:cNvSpPr>
          <p:nvPr/>
        </p:nvSpPr>
        <p:spPr bwMode="auto">
          <a:xfrm>
            <a:off x="0" y="3657600"/>
            <a:ext cx="9144000" cy="6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67 : 4 )</a:t>
            </a:r>
          </a:p>
        </p:txBody>
      </p:sp>
      <p:sp>
        <p:nvSpPr>
          <p:cNvPr id="65541" name="Content Placeholder 3"/>
          <p:cNvSpPr txBox="1">
            <a:spLocks/>
          </p:cNvSpPr>
          <p:nvPr/>
        </p:nvSpPr>
        <p:spPr bwMode="auto">
          <a:xfrm>
            <a:off x="0" y="4345206"/>
            <a:ext cx="914400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كثيرة هي أحزانُ الصديقين . و من جَميعها يُنجيهم الربُ . و الصديقونَ يفرحون و يتهللون أمامَ اللهِ . و يتنعمون بالسرور .  </a:t>
            </a:r>
          </a:p>
        </p:txBody>
      </p:sp>
    </p:spTree>
  </p:cSld>
  <p:clrMapOvr>
    <a:masterClrMapping/>
  </p:clrMapOvr>
  <p:transition spd="slow"/>
</p:sld>
</file>

<file path=ppt/slides/slide9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a:spLocks noGrp="1"/>
          </p:cNvSpPr>
          <p:nvPr>
            <p:ph type="title"/>
          </p:nvPr>
        </p:nvSpPr>
        <p:spPr bwMode="auto">
          <a:xfrm>
            <a:off x="0" y="3738282"/>
            <a:ext cx="9144000" cy="6185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sz="3800" dirty="0"/>
              <a:t>الإنجيل من بشارة معلمنا لوقا البشير</a:t>
            </a:r>
            <a:r>
              <a:rPr lang="ar-EG" sz="3800" dirty="0"/>
              <a:t> </a:t>
            </a:r>
            <a:r>
              <a:rPr lang="ar-SA" sz="3800" dirty="0"/>
              <a:t>( 12 : 32 – 44 )</a:t>
            </a:r>
            <a:endParaRPr lang="en-US" sz="3800" dirty="0"/>
          </a:p>
        </p:txBody>
      </p:sp>
      <p:sp>
        <p:nvSpPr>
          <p:cNvPr id="3075" name="Content Placeholder 2"/>
          <p:cNvSpPr>
            <a:spLocks noGrp="1"/>
          </p:cNvSpPr>
          <p:nvPr>
            <p:ph idx="4294967295"/>
          </p:nvPr>
        </p:nvSpPr>
        <p:spPr bwMode="auto">
          <a:xfrm>
            <a:off x="0" y="4356847"/>
            <a:ext cx="9144000" cy="25545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buNone/>
              <a:defRPr/>
            </a:pPr>
            <a:r>
              <a:rPr lang="ar-EG" sz="3200" b="1" dirty="0">
                <a:cs typeface="+mj-cs"/>
              </a:rPr>
              <a:t>لا تخف أيها القطيعُ الصغيرُ لأن أباكم قد سُر أن يُعطيكم الملكوتَ . بيعوا ما لكم و اعطوا صدقة . اعملوا لكم أكياساً لا تَقدَم و كنزاً لا يَفنىَ في السمواتِ حيثُ لا يقربُ سارقٌ و لا يفسدُهُ سوسٌ . لأنه حيث يكونُ كَنزكُم هناك يكونُ قلبكُم أيضاً . لتكُن احقاءكم منطقة . و سرُجكُم مُوقدة . </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أنتم أيضا تشبهون أناساً ينتظرون سيدهم ،</a:t>
            </a:r>
            <a:endParaRPr lang="ar-SA" sz="3200" b="1" dirty="0">
              <a:cs typeface="+mj-cs"/>
            </a:endParaRPr>
          </a:p>
        </p:txBody>
      </p:sp>
    </p:spTree>
  </p:cSld>
  <p:clrMapOvr>
    <a:masterClrMapping/>
  </p:clrMapOvr>
  <p:transition spd="slow"/>
</p:sld>
</file>

<file path=ppt/slides/slide9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0F0AF-2077-4CDD-9197-6981BB3AD6BF}"/>
              </a:ext>
            </a:extLst>
          </p:cNvPr>
          <p:cNvSpPr txBox="1"/>
          <p:nvPr/>
        </p:nvSpPr>
        <p:spPr>
          <a:xfrm>
            <a:off x="-134471" y="4322251"/>
            <a:ext cx="9278471"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متى يعودُ من العرس حتى إذا جاءَ و قرع يفتحون له في الحال . طوبى لأولئك العبيد الذين إذا جاءَ سيدُهم يجدُهم ساهرين الحق أقول لكم انه يتمنطقُ ويُتكئهم و يقف و يخدمهم . و إن آتى في الهزيع الثاني أو إذا آتى في الهزيع الثالث و وجدهم هكذا فطوبى لأولئك العبيد . وإنما اعلموا هذا انه لو عرف ربُ البيتِ في أيةِ ساعةٍ يأتي السارقُ لسهر و لم يدع بيته ينقب . </a:t>
            </a:r>
            <a:endParaRPr kumimoji="0" lang="en-GB" sz="3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0218369"/>
      </p:ext>
    </p:extLst>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A6DCA-F7C1-4F0F-981F-D4A40179E6EC}"/>
              </a:ext>
            </a:extLst>
          </p:cNvPr>
          <p:cNvSpPr txBox="1"/>
          <p:nvPr/>
        </p:nvSpPr>
        <p:spPr>
          <a:xfrm>
            <a:off x="0" y="4359818"/>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فكونوا انتم أيضاً مُستعدين </a:t>
            </a:r>
            <a:r>
              <a:rPr kumimoji="0" lang="ar-EG" sz="32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لأنهُ في </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ساعةٍ لا تعرفنها يأتي ابنُ الإنسان. فقال له بطرسُ يا ربُ ألنا تقولُ هذا المثلَ أم قلته للجميع أيضاً . فقال الربُ فمن هو يا تري الوكيلُ الأمينُ و الحكيمُ الذي يُقيمه سيدُهُ علي عبيدِهِ ليعطيهم طعامهم في حينِهِ . طوبى لذلك العبدِ الذي إذا جاءَ سيدُهُ يجدُهُ يفعلُ هكذا حقاً أقول لكم انه يُقيمُهُ على جميع أموالِه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528026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1323</TotalTime>
  <Words>67583</Words>
  <Application>Microsoft Office PowerPoint</Application>
  <PresentationFormat>On-screen Show (4:3)</PresentationFormat>
  <Paragraphs>2798</Paragraphs>
  <Slides>1991</Slides>
  <Notes>83</Notes>
  <HiddenSlides>1610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1991</vt:i4>
      </vt:variant>
    </vt:vector>
  </HeadingPairs>
  <TitlesOfParts>
    <vt:vector size="2000" baseType="lpstr">
      <vt:lpstr>Arabic Typesetting</vt:lpstr>
      <vt:lpstr>Arial</vt:lpstr>
      <vt:lpstr>Calibri</vt:lpstr>
      <vt:lpstr>Calibri Light</vt:lpstr>
      <vt:lpstr>CS New Athanasius</vt:lpstr>
      <vt:lpstr>Times New Roman</vt:lpstr>
      <vt:lpstr>1_Office Theme</vt:lpstr>
      <vt:lpstr>simple</vt:lpstr>
      <vt:lpstr>1_simple</vt:lpstr>
      <vt:lpstr>PowerPoint Presentation</vt:lpstr>
      <vt:lpstr>PowerPoint Presentation</vt:lpstr>
      <vt:lpstr>1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(4 : 4 – 30 )</vt:lpstr>
      <vt:lpstr>PowerPoint Presentation</vt:lpstr>
      <vt:lpstr>PowerPoint Presentation</vt:lpstr>
      <vt:lpstr>PowerPoint Presentation</vt:lpstr>
      <vt:lpstr>PowerPoint Presentation</vt:lpstr>
      <vt:lpstr>PowerPoint Presentation</vt:lpstr>
      <vt:lpstr>2 توت</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مرقس( 14:7-29)</vt:lpstr>
      <vt:lpstr>PowerPoint Presentation</vt:lpstr>
      <vt:lpstr>PowerPoint Presentation</vt:lpstr>
      <vt:lpstr>PowerPoint Presentation</vt:lpstr>
      <vt:lpstr>PowerPoint Presentation</vt:lpstr>
      <vt:lpstr>3 توت</vt:lpstr>
      <vt:lpstr>PowerPoint Presentation</vt:lpstr>
      <vt:lpstr>4 توت</vt:lpstr>
      <vt:lpstr>PowerPoint Presentation</vt:lpstr>
      <vt:lpstr>5 توت</vt:lpstr>
      <vt:lpstr>PowerPoint Presentation</vt:lpstr>
      <vt:lpstr>6 توت</vt:lpstr>
      <vt:lpstr>PowerPoint Presentation</vt:lpstr>
      <vt:lpstr>7 توت</vt:lpstr>
      <vt:lpstr>PowerPoint Presentation</vt:lpstr>
      <vt:lpstr>8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(14:23ـ36)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توت</vt:lpstr>
      <vt:lpstr>PowerPoint Presentation</vt:lpstr>
      <vt:lpstr>10 توت</vt:lpstr>
      <vt:lpstr>PowerPoint Presentation</vt:lpstr>
      <vt:lpstr>11 توت</vt:lpstr>
      <vt:lpstr>PowerPoint Presentation</vt:lpstr>
      <vt:lpstr>12 توت</vt:lpstr>
      <vt:lpstr>PowerPoint Presentation</vt:lpstr>
      <vt:lpstr>13 توت</vt:lpstr>
      <vt:lpstr>PowerPoint Presentation</vt:lpstr>
      <vt:lpstr>14 توت</vt:lpstr>
      <vt:lpstr>PowerPoint Presentation</vt:lpstr>
      <vt:lpstr>15 توت</vt:lpstr>
      <vt:lpstr>PowerPoint Presentation</vt:lpstr>
      <vt:lpstr>16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البشير(13:16-19)</vt:lpstr>
      <vt:lpstr>PowerPoint Presentation</vt:lpstr>
      <vt:lpstr>PowerPoint Presentation</vt:lpstr>
      <vt:lpstr>17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( 10 : 22 – 38 )</vt:lpstr>
      <vt:lpstr>PowerPoint Presentation</vt:lpstr>
      <vt:lpstr>PowerPoint Presentation</vt:lpstr>
      <vt:lpstr>PowerPoint Presentation</vt:lpstr>
      <vt:lpstr>PowerPoint Presentation</vt:lpstr>
      <vt:lpstr>18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( 6: 35– 46)</vt:lpstr>
      <vt:lpstr>PowerPoint Presentation</vt:lpstr>
      <vt:lpstr>PowerPoint Presentation</vt:lpstr>
      <vt:lpstr>PowerPoint Presentation</vt:lpstr>
      <vt:lpstr>19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( 14 : 25 – 35 )</vt:lpstr>
      <vt:lpstr>PowerPoint Presentation</vt:lpstr>
      <vt:lpstr>PowerPoint Presentation</vt:lpstr>
      <vt:lpstr>PowerPoint Presentation</vt:lpstr>
      <vt:lpstr>20 توت</vt:lpstr>
      <vt:lpstr>PowerPoint Presentation</vt:lpstr>
      <vt:lpstr>21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مرقس البشير (3: 28–35)</vt:lpstr>
      <vt:lpstr>PowerPoint Presentation</vt:lpstr>
      <vt:lpstr>PowerPoint Presentation</vt:lpstr>
      <vt:lpstr>22 توت</vt:lpstr>
      <vt:lpstr>PowerPoint Presentation</vt:lpstr>
      <vt:lpstr>23 توت</vt:lpstr>
      <vt:lpstr>PowerPoint Presentation</vt:lpstr>
      <vt:lpstr>24 توت</vt:lpstr>
      <vt:lpstr>PowerPoint Presentation</vt:lpstr>
      <vt:lpstr>25 توت</vt:lpstr>
      <vt:lpstr>PowerPoint Presentation</vt:lpstr>
      <vt:lpstr>26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( 1 : 1 – 25 )</vt:lpstr>
      <vt:lpstr>PowerPoint Presentation</vt:lpstr>
      <vt:lpstr>PowerPoint Presentation</vt:lpstr>
      <vt:lpstr>PowerPoint Presentation</vt:lpstr>
      <vt:lpstr>PowerPoint Presentation</vt:lpstr>
      <vt:lpstr>PowerPoint Presentation</vt:lpstr>
      <vt:lpstr>PowerPoint Presentation</vt:lpstr>
      <vt:lpstr>27 توت</vt:lpstr>
      <vt:lpstr>PowerPoint Presentation</vt:lpstr>
      <vt:lpstr>28 توت</vt:lpstr>
      <vt:lpstr>PowerPoint Presentation</vt:lpstr>
      <vt:lpstr>29 توت</vt:lpstr>
      <vt:lpstr>PowerPoint Presentation</vt:lpstr>
      <vt:lpstr>30 توت</vt:lpstr>
      <vt:lpstr>PowerPoint Presentation</vt:lpstr>
      <vt:lpstr>1 بابه</vt:lpstr>
      <vt:lpstr>PowerPoint Presentation</vt:lpstr>
      <vt:lpstr>2 بابه</vt:lpstr>
      <vt:lpstr>PowerPoint Presentation</vt:lpstr>
      <vt:lpstr>3 بابه</vt:lpstr>
      <vt:lpstr>PowerPoint Presentation</vt:lpstr>
      <vt:lpstr>4 بابه</vt:lpstr>
      <vt:lpstr>PowerPoint Presentation</vt:lpstr>
      <vt:lpstr>5 بابه</vt:lpstr>
      <vt:lpstr>PowerPoint Presentation</vt:lpstr>
      <vt:lpstr>6 بابه</vt:lpstr>
      <vt:lpstr>PowerPoint Presentation</vt:lpstr>
      <vt:lpstr>7 بابة </vt:lpstr>
      <vt:lpstr>PowerPoint Presentation</vt:lpstr>
      <vt:lpstr>8 بابة</vt:lpstr>
      <vt:lpstr>PowerPoint Presentation</vt:lpstr>
      <vt:lpstr>9 بابه</vt:lpstr>
      <vt:lpstr>PowerPoint Presentation</vt:lpstr>
      <vt:lpstr>10 بابه</vt:lpstr>
      <vt:lpstr>PowerPoint Presentation</vt:lpstr>
      <vt:lpstr>11 بابه</vt:lpstr>
      <vt:lpstr>PowerPoint Presentation</vt:lpstr>
      <vt:lpstr>12 بابة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( 5 : 27 – 32 )</vt:lpstr>
      <vt:lpstr>PowerPoint Presentation</vt:lpstr>
      <vt:lpstr>PowerPoint Presentation</vt:lpstr>
      <vt:lpstr>13 بابة </vt:lpstr>
      <vt:lpstr>PowerPoint Presentation</vt:lpstr>
      <vt:lpstr>14 بابة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بوحنا البشير (1:3-21)</vt:lpstr>
      <vt:lpstr>PowerPoint Presentation</vt:lpstr>
      <vt:lpstr>PowerPoint Presentation</vt:lpstr>
      <vt:lpstr>PowerPoint Presentation</vt:lpstr>
      <vt:lpstr>PowerPoint Presentation</vt:lpstr>
      <vt:lpstr>PowerPoint Presentation</vt:lpstr>
      <vt:lpstr>PowerPoint Presentation</vt:lpstr>
      <vt:lpstr>15 بابه</vt:lpstr>
      <vt:lpstr>PowerPoint Presentation</vt:lpstr>
      <vt:lpstr>16 بابة</vt:lpstr>
      <vt:lpstr>PowerPoint Presentation</vt:lpstr>
      <vt:lpstr>17 بابه</vt:lpstr>
      <vt:lpstr>PowerPoint Presentation</vt:lpstr>
      <vt:lpstr>18 بابه</vt:lpstr>
      <vt:lpstr>PowerPoint Presentation</vt:lpstr>
      <vt:lpstr>19 بابه</vt:lpstr>
      <vt:lpstr>PowerPoint Presentation</vt:lpstr>
      <vt:lpstr>20 بابه</vt:lpstr>
      <vt:lpstr>PowerPoint Presentation</vt:lpstr>
      <vt:lpstr>21 بابه</vt:lpstr>
      <vt:lpstr>PowerPoint Presentation</vt:lpstr>
      <vt:lpstr>22 بابه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(10 :1ـ20)</vt:lpstr>
      <vt:lpstr>PowerPoint Presentation</vt:lpstr>
      <vt:lpstr>PowerPoint Presentation</vt:lpstr>
      <vt:lpstr>PowerPoint Presentation</vt:lpstr>
      <vt:lpstr>PowerPoint Presentation</vt:lpstr>
      <vt:lpstr>PowerPoint Presentation</vt:lpstr>
      <vt:lpstr>23 بابه</vt:lpstr>
      <vt:lpstr>PowerPoint Presentation</vt:lpstr>
      <vt:lpstr>24 بابة</vt:lpstr>
      <vt:lpstr>PowerPoint Presentation</vt:lpstr>
      <vt:lpstr>25 بابة </vt:lpstr>
      <vt:lpstr>PowerPoint Presentation</vt:lpstr>
      <vt:lpstr>26 بابه</vt:lpstr>
      <vt:lpstr>PowerPoint Presentation</vt:lpstr>
      <vt:lpstr>27 بابه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(4: 23–5: 1–16)</vt:lpstr>
      <vt:lpstr>PowerPoint Presentation</vt:lpstr>
      <vt:lpstr>PowerPoint Presentation</vt:lpstr>
      <vt:lpstr>PowerPoint Presentation</vt:lpstr>
      <vt:lpstr>PowerPoint Presentation</vt:lpstr>
      <vt:lpstr>28 بابة</vt:lpstr>
      <vt:lpstr>PowerPoint Presentation</vt:lpstr>
      <vt:lpstr>29 بابة</vt:lpstr>
      <vt:lpstr>PowerPoint Presentation</vt:lpstr>
      <vt:lpstr>30 بابة</vt:lpstr>
      <vt:lpstr>PowerPoint Presentation</vt:lpstr>
      <vt:lpstr>1 هاتور</vt:lpstr>
      <vt:lpstr>PowerPoint Presentation</vt:lpstr>
      <vt:lpstr>2 هاتور</vt:lpstr>
      <vt:lpstr>PowerPoint Presentation</vt:lpstr>
      <vt:lpstr>3 هاتور</vt:lpstr>
      <vt:lpstr>PowerPoint Presentation</vt:lpstr>
      <vt:lpstr>4 هاتور</vt:lpstr>
      <vt:lpstr>PowerPoint Presentation</vt:lpstr>
      <vt:lpstr>5 هاتور</vt:lpstr>
      <vt:lpstr>PowerPoint Presentation</vt:lpstr>
      <vt:lpstr>6 هاتور</vt:lpstr>
      <vt:lpstr>PowerPoint Presentation</vt:lpstr>
      <vt:lpstr>7 هاتور</vt:lpstr>
      <vt:lpstr>PowerPoint Presentation</vt:lpstr>
      <vt:lpstr>8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(16 :13–19)</vt:lpstr>
      <vt:lpstr>PowerPoint Presentation</vt:lpstr>
      <vt:lpstr>PowerPoint Presentation</vt:lpstr>
      <vt:lpstr>PowerPoint Presentation</vt:lpstr>
      <vt:lpstr>10 هاتور</vt:lpstr>
      <vt:lpstr>PowerPoint Presentation</vt:lpstr>
      <vt:lpstr>11 هاتور</vt:lpstr>
      <vt:lpstr>PowerPoint Presentation</vt:lpstr>
      <vt:lpstr>12هاتور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هاتور</vt:lpstr>
      <vt:lpstr>PowerPoint Presentation</vt:lpstr>
      <vt:lpstr>14 هاتور</vt:lpstr>
      <vt:lpstr>PowerPoint Presentation</vt:lpstr>
      <vt:lpstr>15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هاتور</vt:lpstr>
      <vt:lpstr>PowerPoint Presentation</vt:lpstr>
      <vt:lpstr>17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( 10 : 1 – 16 )</vt:lpstr>
      <vt:lpstr>PowerPoint Presentation</vt:lpstr>
      <vt:lpstr>PowerPoint Presentation</vt:lpstr>
      <vt:lpstr>PowerPoint Presentation</vt:lpstr>
      <vt:lpstr>PowerPoint Presentation</vt:lpstr>
      <vt:lpstr>PowerPoint Presentation</vt:lpstr>
      <vt:lpstr>PowerPoint Presentation</vt:lpstr>
      <vt:lpstr>18 هاتور</vt:lpstr>
      <vt:lpstr>PowerPoint Presentation</vt:lpstr>
      <vt:lpstr>19 هاتور</vt:lpstr>
      <vt:lpstr>PowerPoint Presentation</vt:lpstr>
      <vt:lpstr>20 هاتور</vt:lpstr>
      <vt:lpstr>PowerPoint Presentation</vt:lpstr>
      <vt:lpstr>21 هاتور</vt:lpstr>
      <vt:lpstr>PowerPoint Presentation</vt:lpstr>
      <vt:lpstr>22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( 21 : 12 – 19 )</vt:lpstr>
      <vt:lpstr>PowerPoint Presentation</vt:lpstr>
      <vt:lpstr>PowerPoint Presentation</vt:lpstr>
      <vt:lpstr>23 هاتور</vt:lpstr>
      <vt:lpstr>PowerPoint Presentation</vt:lpstr>
      <vt:lpstr>24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25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متى البشير (12 : 9 – 23 )</vt:lpstr>
      <vt:lpstr>PowerPoint Presentation</vt:lpstr>
      <vt:lpstr>PowerPoint Presentation</vt:lpstr>
      <vt:lpstr>PowerPoint Presentation</vt:lpstr>
      <vt:lpstr>PowerPoint Presentation</vt:lpstr>
      <vt:lpstr>26 هاتور</vt:lpstr>
      <vt:lpstr>PowerPoint Presentation</vt:lpstr>
      <vt:lpstr>27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28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الحبيب ( 16 : 20 – 33 )</vt:lpstr>
      <vt:lpstr>PowerPoint Presentation</vt:lpstr>
      <vt:lpstr>PowerPoint Presentation</vt:lpstr>
      <vt:lpstr>PowerPoint Presentation</vt:lpstr>
      <vt:lpstr>PowerPoint Presentation</vt:lpstr>
      <vt:lpstr>PowerPoint Presentation</vt:lpstr>
      <vt:lpstr>PowerPoint Presentation</vt:lpstr>
      <vt:lpstr>29 هاتور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30 هاتور</vt:lpstr>
      <vt:lpstr>PowerPoint Presentation</vt:lpstr>
      <vt:lpstr>1 كيهك</vt:lpstr>
      <vt:lpstr>PowerPoint Presentation</vt:lpstr>
      <vt:lpstr>2 كيهك</vt:lpstr>
      <vt:lpstr>PowerPoint Presentation</vt:lpstr>
      <vt:lpstr>3 كيهك</vt:lpstr>
      <vt:lpstr>PowerPoint Presentation</vt:lpstr>
      <vt:lpstr>4 كيهك</vt:lpstr>
      <vt:lpstr>PowerPoint Presentation</vt:lpstr>
      <vt:lpstr>5 كيهك</vt:lpstr>
      <vt:lpstr>PowerPoint Presentation</vt:lpstr>
      <vt:lpstr>6 كيهك</vt:lpstr>
      <vt:lpstr>PowerPoint Presentation</vt:lpstr>
      <vt:lpstr>7 كيهك</vt:lpstr>
      <vt:lpstr>PowerPoint Presentation</vt:lpstr>
      <vt:lpstr>8 كيهك</vt:lpstr>
      <vt:lpstr>PowerPoint Presentation</vt:lpstr>
      <vt:lpstr>9 كيهك</vt:lpstr>
      <vt:lpstr>PowerPoint Presentation</vt:lpstr>
      <vt:lpstr>10 كيهك</vt:lpstr>
      <vt:lpstr>PowerPoint Presentation</vt:lpstr>
      <vt:lpstr>11 كيهك</vt:lpstr>
      <vt:lpstr>PowerPoint Presentation</vt:lpstr>
      <vt:lpstr>PowerPoint Presentation</vt:lpstr>
      <vt:lpstr>PowerPoint Presentation</vt:lpstr>
      <vt:lpstr>13 كيهك</vt:lpstr>
      <vt:lpstr>PowerPoint Presentation</vt:lpstr>
      <vt:lpstr>14 كيهك</vt:lpstr>
      <vt:lpstr>PowerPoint Presentation</vt:lpstr>
      <vt:lpstr>15 كيهك</vt:lpstr>
      <vt:lpstr>PowerPoint Presentation</vt:lpstr>
      <vt:lpstr>16 كيهك</vt:lpstr>
      <vt:lpstr>PowerPoint Presentation</vt:lpstr>
      <vt:lpstr>17 كيهك</vt:lpstr>
      <vt:lpstr>PowerPoint Presentation</vt:lpstr>
      <vt:lpstr>18 كيهك</vt:lpstr>
      <vt:lpstr>PowerPoint Presentation</vt:lpstr>
      <vt:lpstr>19 كيهك</vt:lpstr>
      <vt:lpstr>PowerPoint Presentation</vt:lpstr>
      <vt:lpstr>20 كيهك</vt:lpstr>
      <vt:lpstr>PowerPoint Presentation</vt:lpstr>
      <vt:lpstr>21 كيهك</vt:lpstr>
      <vt:lpstr>PowerPoint Presentation</vt:lpstr>
      <vt:lpstr>22 كيهك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( 1 : 26 – 38 ) </vt:lpstr>
      <vt:lpstr>PowerPoint Presentation</vt:lpstr>
      <vt:lpstr>PowerPoint Presentation</vt:lpstr>
      <vt:lpstr>PowerPoint Presentation</vt:lpstr>
      <vt:lpstr>PowerPoint Presentation</vt:lpstr>
      <vt:lpstr>PowerPoint Presentation</vt:lpstr>
      <vt:lpstr>PowerPoint Presentation</vt:lpstr>
      <vt:lpstr>23 كيهك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كيهك</vt:lpstr>
      <vt:lpstr>PowerPoint Presentation</vt:lpstr>
      <vt:lpstr>25 كيهك</vt:lpstr>
      <vt:lpstr>PowerPoint Presentation</vt:lpstr>
      <vt:lpstr>26 كيهك</vt:lpstr>
      <vt:lpstr>PowerPoint Presentation</vt:lpstr>
      <vt:lpstr>27 كيهك</vt:lpstr>
      <vt:lpstr>PowerPoint Presentation</vt:lpstr>
      <vt:lpstr>28 كيهك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(1:2ـ20)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29 كيهك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مارمتى (2 : 1 – 12 )</vt:lpstr>
      <vt:lpstr>PowerPoint Presentation</vt:lpstr>
      <vt:lpstr>PowerPoint Presentation</vt:lpstr>
      <vt:lpstr>PowerPoint Presentation</vt:lpstr>
      <vt:lpstr>PowerPoint Presentation</vt:lpstr>
      <vt:lpstr>PowerPoint Presentation</vt:lpstr>
      <vt:lpstr>30 كيهك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( 1 : 1 – 13 )</vt:lpstr>
      <vt:lpstr>PowerPoint Presentation</vt:lpstr>
      <vt:lpstr>1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( 2 : 13 – 23 )</vt:lpstr>
      <vt:lpstr>PowerPoint Presentation</vt:lpstr>
      <vt:lpstr>PowerPoint Presentation</vt:lpstr>
      <vt:lpstr>PowerPoint Presentation</vt:lpstr>
      <vt:lpstr>PowerPoint Presentation</vt:lpstr>
      <vt:lpstr>PowerPoint Presentation</vt:lpstr>
      <vt:lpstr>PowerPoint Presentation</vt:lpstr>
      <vt:lpstr>2 طوبه</vt:lpstr>
      <vt:lpstr>PowerPoint Presentation</vt:lpstr>
      <vt:lpstr>3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متى البشير (2 :13ـ23)</vt:lpstr>
      <vt:lpstr>PowerPoint Presentation</vt:lpstr>
      <vt:lpstr>4 طوبه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( 21 : 15 - 25 )</vt:lpstr>
      <vt:lpstr>PowerPoint Presentation</vt:lpstr>
      <vt:lpstr>5 طوبة</vt:lpstr>
      <vt:lpstr>PowerPoint Presentation</vt:lpstr>
      <vt:lpstr>6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مارلوقا (2 : 21 – 39 )</vt:lpstr>
      <vt:lpstr>PowerPoint Presentation</vt:lpstr>
      <vt:lpstr>7 طوبة</vt:lpstr>
      <vt:lpstr>PowerPoint Presentation</vt:lpstr>
      <vt:lpstr>8 طوبه</vt:lpstr>
      <vt:lpstr>PowerPoint Presentation</vt:lpstr>
      <vt:lpstr>9 طوبة</vt:lpstr>
      <vt:lpstr>PowerPoint Presentation</vt:lpstr>
      <vt:lpstr>10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طوبة</vt:lpstr>
      <vt:lpstr>PowerPoint Presentation</vt:lpstr>
      <vt:lpstr>PowerPoint Presentation</vt:lpstr>
      <vt:lpstr>PowerPoint Presentation</vt:lpstr>
      <vt:lpstr>PowerPoint Presentation</vt:lpstr>
      <vt:lpstr>الكاثوليكون من رسالة بطرس الأولى (3 : 15 – 22)</vt:lpstr>
      <vt:lpstr>PowerPoint Presentation</vt:lpstr>
      <vt:lpstr>PowerPoint Presentation</vt:lpstr>
      <vt:lpstr>PowerPoint Presentation</vt:lpstr>
      <vt:lpstr>PowerPoint Presentation</vt:lpstr>
      <vt:lpstr>الإبركسيس من أعمال آبائنا الرسل القديسين (8 : 26 – 38)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معلمنا يوحنا البشير ( 2 : 1 – 11 )</vt:lpstr>
      <vt:lpstr>PowerPoint Presentation</vt:lpstr>
      <vt:lpstr>PowerPoint Presentation</vt:lpstr>
      <vt:lpstr>PowerPoint Presentation</vt:lpstr>
      <vt:lpstr>15 طوبة</vt:lpstr>
      <vt:lpstr>PowerPoint Presentation</vt:lpstr>
      <vt:lpstr>16 طوبة</vt:lpstr>
      <vt:lpstr>PowerPoint Presentation</vt:lpstr>
      <vt:lpstr>17 طوبة</vt:lpstr>
      <vt:lpstr>PowerPoint Presentation</vt:lpstr>
      <vt:lpstr>18 طوبة</vt:lpstr>
      <vt:lpstr>PowerPoint Presentation</vt:lpstr>
      <vt:lpstr>19 طوبة</vt:lpstr>
      <vt:lpstr>PowerPoint Presentation</vt:lpstr>
      <vt:lpstr>20 طوبة</vt:lpstr>
      <vt:lpstr>PowerPoint Presentation</vt:lpstr>
      <vt:lpstr>21 طوبة</vt:lpstr>
      <vt:lpstr>PowerPoint Presentation</vt:lpstr>
      <vt:lpstr>22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( 12 : 32 – 44 )</vt:lpstr>
      <vt:lpstr>PowerPoint Presentation</vt:lpstr>
      <vt:lpstr>PowerPoint Presentation</vt:lpstr>
      <vt:lpstr>PowerPoint Presentation</vt:lpstr>
      <vt:lpstr>23 طوبة</vt:lpstr>
      <vt:lpstr>PowerPoint Presentation</vt:lpstr>
      <vt:lpstr>24 طوبة</vt:lpstr>
      <vt:lpstr>PowerPoint Presentation</vt:lpstr>
      <vt:lpstr>PowerPoint Presentation</vt:lpstr>
      <vt:lpstr>PowerPoint Presentation</vt:lpstr>
      <vt:lpstr>26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( 4 : 23 – 5 : 1 – 16 )</vt:lpstr>
      <vt:lpstr>PowerPoint Presentation</vt:lpstr>
      <vt:lpstr>27 طوبة</vt:lpstr>
      <vt:lpstr>PowerPoint Presentation</vt:lpstr>
      <vt:lpstr>28 طوبة</vt:lpstr>
      <vt:lpstr>PowerPoint Presentation</vt:lpstr>
      <vt:lpstr>29 طوبة</vt:lpstr>
      <vt:lpstr>PowerPoint Presentation</vt:lpstr>
      <vt:lpstr>30 طوبة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متى البشير (25 :1ـ13)</vt:lpstr>
      <vt:lpstr>PowerPoint Presentation</vt:lpstr>
      <vt:lpstr>PowerPoint Presentation</vt:lpstr>
      <vt:lpstr>PowerPoint Presentation</vt:lpstr>
      <vt:lpstr>1 أمشير</vt:lpstr>
      <vt:lpstr>PowerPoint Presentation</vt:lpstr>
      <vt:lpstr>2 أمشير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أمشير </vt:lpstr>
      <vt:lpstr>PowerPoint Presentation</vt:lpstr>
      <vt:lpstr>4 أمشير</vt:lpstr>
      <vt:lpstr>PowerPoint Presentation</vt:lpstr>
      <vt:lpstr>5 أمشير</vt:lpstr>
      <vt:lpstr>PowerPoint Presentation</vt:lpstr>
      <vt:lpstr>6 أمشير</vt:lpstr>
      <vt:lpstr>PowerPoint Presentation</vt:lpstr>
      <vt:lpstr>7 أمشير</vt:lpstr>
      <vt:lpstr>PowerPoint Presentation</vt:lpstr>
      <vt:lpstr>8 أمشير</vt:lpstr>
      <vt:lpstr>PowerPoint Presentation</vt:lpstr>
      <vt:lpstr>9 أمشير</vt:lpstr>
      <vt:lpstr>PowerPoint Presentation</vt:lpstr>
      <vt:lpstr>10 أمشير</vt:lpstr>
      <vt:lpstr>PowerPoint Presentation</vt:lpstr>
      <vt:lpstr>11 أمشير</vt:lpstr>
      <vt:lpstr>PowerPoint Presentation</vt:lpstr>
      <vt:lpstr>PowerPoint Presentation</vt:lpstr>
      <vt:lpstr>PowerPoint Presentation</vt:lpstr>
      <vt:lpstr>13 أمشير</vt:lpstr>
      <vt:lpstr>PowerPoint Presentation</vt:lpstr>
      <vt:lpstr>14 أمشير</vt:lpstr>
      <vt:lpstr>PowerPoint Presentation</vt:lpstr>
      <vt:lpstr>15 أمشير</vt:lpstr>
      <vt:lpstr>PowerPoint Presentation</vt:lpstr>
      <vt:lpstr>16 أمشير</vt:lpstr>
      <vt:lpstr>PowerPoint Presentation</vt:lpstr>
      <vt:lpstr>17 أمشير</vt:lpstr>
      <vt:lpstr>PowerPoint Presentation</vt:lpstr>
      <vt:lpstr>18 أمشير</vt:lpstr>
      <vt:lpstr>PowerPoint Presentation</vt:lpstr>
      <vt:lpstr>PowerPoint Presentation</vt:lpstr>
      <vt:lpstr>PowerPoint Presentation</vt:lpstr>
      <vt:lpstr>20 أمشير</vt:lpstr>
      <vt:lpstr>PowerPoint Presentation</vt:lpstr>
      <vt:lpstr>21 أمشير</vt:lpstr>
      <vt:lpstr>PowerPoint Presentation</vt:lpstr>
      <vt:lpstr>22 أمشير</vt:lpstr>
      <vt:lpstr>PowerPoint Presentation</vt:lpstr>
      <vt:lpstr>23 أمشير</vt:lpstr>
      <vt:lpstr>PowerPoint Presentation</vt:lpstr>
      <vt:lpstr>24 أمشير</vt:lpstr>
      <vt:lpstr>PowerPoint Presentation</vt:lpstr>
      <vt:lpstr>25 أمشير</vt:lpstr>
      <vt:lpstr>PowerPoint Presentation</vt:lpstr>
      <vt:lpstr>26  أمشير</vt:lpstr>
      <vt:lpstr>PowerPoint Presentation</vt:lpstr>
      <vt:lpstr>27 أمشير</vt:lpstr>
      <vt:lpstr>PowerPoint Presentation</vt:lpstr>
      <vt:lpstr>28 أمشير</vt:lpstr>
      <vt:lpstr>PowerPoint Presentation</vt:lpstr>
      <vt:lpstr>29 أمشير</vt:lpstr>
      <vt:lpstr>PowerPoint Presentation</vt:lpstr>
      <vt:lpstr>30 أمشير</vt:lpstr>
      <vt:lpstr>PowerPoint Presentation</vt:lpstr>
      <vt:lpstr>1 برمهات</vt:lpstr>
      <vt:lpstr>PowerPoint Presentation</vt:lpstr>
      <vt:lpstr>2 برمهات</vt:lpstr>
      <vt:lpstr>PowerPoint Presentation</vt:lpstr>
      <vt:lpstr>3 برمهات</vt:lpstr>
      <vt:lpstr>PowerPoint Presentation</vt:lpstr>
      <vt:lpstr>4 برمهات</vt:lpstr>
      <vt:lpstr>PowerPoint Presentation</vt:lpstr>
      <vt:lpstr>5 برمهات</vt:lpstr>
      <vt:lpstr>PowerPoint Presentation</vt:lpstr>
      <vt:lpstr>6 برمهات</vt:lpstr>
      <vt:lpstr>PowerPoint Presentation</vt:lpstr>
      <vt:lpstr>7 برمهات</vt:lpstr>
      <vt:lpstr>PowerPoint Presentation</vt:lpstr>
      <vt:lpstr>8 برمهات</vt:lpstr>
      <vt:lpstr>PowerPoint Presentation</vt:lpstr>
      <vt:lpstr>PowerPoint Presentation</vt:lpstr>
      <vt:lpstr>PowerPoint Presentation</vt:lpstr>
      <vt:lpstr>10 برمهات</vt:lpstr>
      <vt:lpstr>PowerPoint Presentation</vt:lpstr>
      <vt:lpstr>11 برمهات</vt:lpstr>
      <vt:lpstr>PowerPoint Presentation</vt:lpstr>
      <vt:lpstr>12 برمهات</vt:lpstr>
      <vt:lpstr>PowerPoint Presentation</vt:lpstr>
      <vt:lpstr>13 برمهات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(11 :53 _12 : 1_ 12)</vt:lpstr>
      <vt:lpstr>PowerPoint Presentation</vt:lpstr>
      <vt:lpstr>PowerPoint Presentation</vt:lpstr>
      <vt:lpstr>PowerPoint Presentation</vt:lpstr>
      <vt:lpstr>PowerPoint Presentation</vt:lpstr>
      <vt:lpstr>14 برمهات</vt:lpstr>
      <vt:lpstr>PowerPoint Presentation</vt:lpstr>
      <vt:lpstr>15 برمهات</vt:lpstr>
      <vt:lpstr>PowerPoint Presentation</vt:lpstr>
      <vt:lpstr>16 برمهات</vt:lpstr>
      <vt:lpstr>PowerPoint Presentation</vt:lpstr>
      <vt:lpstr>17 برمهات</vt:lpstr>
      <vt:lpstr>PowerPoint Presentation</vt:lpstr>
      <vt:lpstr>18 برمهات</vt:lpstr>
      <vt:lpstr>PowerPoint Presentation</vt:lpstr>
      <vt:lpstr>19 برمهات</vt:lpstr>
      <vt:lpstr>PowerPoint Presentation</vt:lpstr>
      <vt:lpstr>20 برمهات</vt:lpstr>
      <vt:lpstr>PowerPoint Presentation</vt:lpstr>
      <vt:lpstr>21 برمهات</vt:lpstr>
      <vt:lpstr>PowerPoint Presentation</vt:lpstr>
      <vt:lpstr>22 برمهات</vt:lpstr>
      <vt:lpstr>PowerPoint Presentation</vt:lpstr>
      <vt:lpstr>23 برمهات</vt:lpstr>
      <vt:lpstr>PowerPoint Presentation</vt:lpstr>
      <vt:lpstr>24 برمهات</vt:lpstr>
      <vt:lpstr>PowerPoint Presentation</vt:lpstr>
      <vt:lpstr>25 برمهات</vt:lpstr>
      <vt:lpstr>PowerPoint Presentation</vt:lpstr>
      <vt:lpstr>26 برمهات</vt:lpstr>
      <vt:lpstr>PowerPoint Presentation</vt:lpstr>
      <vt:lpstr>27 برمهات</vt:lpstr>
      <vt:lpstr>PowerPoint Presentation</vt:lpstr>
      <vt:lpstr>28 برمهات</vt:lpstr>
      <vt:lpstr>PowerPoint Presentation</vt:lpstr>
      <vt:lpstr>29 برمهات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30 برمهات</vt:lpstr>
      <vt:lpstr>PowerPoint Presentation</vt:lpstr>
      <vt:lpstr>PowerPoint Presentation</vt:lpstr>
      <vt:lpstr>PowerPoint Presentation</vt:lpstr>
      <vt:lpstr>2 برمودة</vt:lpstr>
      <vt:lpstr>PowerPoint Presentation</vt:lpstr>
      <vt:lpstr>3 برمودة</vt:lpstr>
      <vt:lpstr>PowerPoint Presentation</vt:lpstr>
      <vt:lpstr>4 برمودة</vt:lpstr>
      <vt:lpstr>PowerPoint Presentation</vt:lpstr>
      <vt:lpstr>5 برموده</vt:lpstr>
      <vt:lpstr>PowerPoint Presentation</vt:lpstr>
      <vt:lpstr>6 برمودة</vt:lpstr>
      <vt:lpstr>PowerPoint Presentation</vt:lpstr>
      <vt:lpstr>7 برموده</vt:lpstr>
      <vt:lpstr>PowerPoint Presentation</vt:lpstr>
      <vt:lpstr>8 برمودة</vt:lpstr>
      <vt:lpstr>PowerPoint Presentation</vt:lpstr>
      <vt:lpstr>9 برمودة</vt:lpstr>
      <vt:lpstr>PowerPoint Presentation</vt:lpstr>
      <vt:lpstr>PowerPoint Presentation</vt:lpstr>
      <vt:lpstr>PowerPoint Presentation</vt:lpstr>
      <vt:lpstr>11 برمودة</vt:lpstr>
      <vt:lpstr>PowerPoint Presentation</vt:lpstr>
      <vt:lpstr>12 برمودة</vt:lpstr>
      <vt:lpstr>PowerPoint Presentation</vt:lpstr>
      <vt:lpstr>13 برمودة</vt:lpstr>
      <vt:lpstr>PowerPoint Presentation</vt:lpstr>
      <vt:lpstr>14 برمودة</vt:lpstr>
      <vt:lpstr>PowerPoint Presentation</vt:lpstr>
      <vt:lpstr>15 برمودة</vt:lpstr>
      <vt:lpstr>PowerPoint Presentation</vt:lpstr>
      <vt:lpstr>16 برمودة</vt:lpstr>
      <vt:lpstr>PowerPoint Presentation</vt:lpstr>
      <vt:lpstr>17 برمودة</vt:lpstr>
      <vt:lpstr>PowerPoint Presentation</vt:lpstr>
      <vt:lpstr>18 برمودة</vt:lpstr>
      <vt:lpstr>PowerPoint Presentation</vt:lpstr>
      <vt:lpstr>19 برمودة</vt:lpstr>
      <vt:lpstr>PowerPoint Presentation</vt:lpstr>
      <vt:lpstr>20 برمودة</vt:lpstr>
      <vt:lpstr>PowerPoint Presentation</vt:lpstr>
      <vt:lpstr>21 برمودة</vt:lpstr>
      <vt:lpstr>PowerPoint Presentation</vt:lpstr>
      <vt:lpstr>22 برمودة</vt:lpstr>
      <vt:lpstr>PowerPoint Presentation</vt:lpstr>
      <vt:lpstr>23 برمودة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برمودة</vt:lpstr>
      <vt:lpstr>PowerPoint Presentation</vt:lpstr>
      <vt:lpstr>25 برمودة</vt:lpstr>
      <vt:lpstr>PowerPoint Presentation</vt:lpstr>
      <vt:lpstr>26 برمودة</vt:lpstr>
      <vt:lpstr>PowerPoint Presentation</vt:lpstr>
      <vt:lpstr>27 برمودة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البشير (12 :4ـ12)</vt:lpstr>
      <vt:lpstr>PowerPoint Presentation</vt:lpstr>
      <vt:lpstr>28 برمودة</vt:lpstr>
      <vt:lpstr>PowerPoint Presentation</vt:lpstr>
      <vt:lpstr>29 برمودة</vt:lpstr>
      <vt:lpstr>PowerPoint Presentation</vt:lpstr>
      <vt:lpstr>30 برمودة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بشنس</vt:lpstr>
      <vt:lpstr>PowerPoint Presentation</vt:lpstr>
      <vt:lpstr>3 بشنس</vt:lpstr>
      <vt:lpstr>PowerPoint Presentation</vt:lpstr>
      <vt:lpstr>4 بشنس</vt:lpstr>
      <vt:lpstr>PowerPoint Presentation</vt:lpstr>
      <vt:lpstr>5 بشنس</vt:lpstr>
      <vt:lpstr>PowerPoint Presentation</vt:lpstr>
      <vt:lpstr>6 بشنس</vt:lpstr>
      <vt:lpstr>PowerPoint Presentation</vt:lpstr>
      <vt:lpstr>7 بشنس</vt:lpstr>
      <vt:lpstr>PowerPoint Presentation</vt:lpstr>
      <vt:lpstr>8 بشنس</vt:lpstr>
      <vt:lpstr>PowerPoint Presentation</vt:lpstr>
      <vt:lpstr>9 بشنس</vt:lpstr>
      <vt:lpstr>PowerPoint Presentation</vt:lpstr>
      <vt:lpstr>10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( 10:18-20)</vt:lpstr>
      <vt:lpstr>PowerPoint Presentation</vt:lpstr>
      <vt:lpstr>PowerPoint Presentation</vt:lpstr>
      <vt:lpstr>PowerPoint Presentation</vt:lpstr>
      <vt:lpstr>PowerPoint Presentation</vt:lpstr>
      <vt:lpstr>PowerPoint Presentation</vt:lpstr>
      <vt:lpstr>PowerPoint Presentation</vt:lpstr>
      <vt:lpstr>11 بشنس</vt:lpstr>
      <vt:lpstr>PowerPoint Presentation</vt:lpstr>
      <vt:lpstr>12 بشنس</vt:lpstr>
      <vt:lpstr>PowerPoint Presentation</vt:lpstr>
      <vt:lpstr>13 بشنس</vt:lpstr>
      <vt:lpstr>PowerPoint Presentation</vt:lpstr>
      <vt:lpstr>14 بشنس</vt:lpstr>
      <vt:lpstr>PowerPoint Presentation</vt:lpstr>
      <vt:lpstr>15 بشنس</vt:lpstr>
      <vt:lpstr>PowerPoint Presentation</vt:lpstr>
      <vt:lpstr>16 بشنس</vt:lpstr>
      <vt:lpstr>PowerPoint Presentation</vt:lpstr>
      <vt:lpstr>17 بشنس</vt:lpstr>
      <vt:lpstr>PowerPoint Presentation</vt:lpstr>
      <vt:lpstr>18 بشنس</vt:lpstr>
      <vt:lpstr>PowerPoint Presentation</vt:lpstr>
      <vt:lpstr>19 بشنس</vt:lpstr>
      <vt:lpstr>PowerPoint Presentation</vt:lpstr>
      <vt:lpstr>20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 بشنس</vt:lpstr>
      <vt:lpstr>PowerPoint Presentation</vt:lpstr>
      <vt:lpstr>22 بشنس</vt:lpstr>
      <vt:lpstr>PowerPoint Presentation</vt:lpstr>
      <vt:lpstr>23 بشنس</vt:lpstr>
      <vt:lpstr>PowerPoint Presentation</vt:lpstr>
      <vt:lpstr>24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( 2 : 13 – 23 )</vt:lpstr>
      <vt:lpstr>PowerPoint Presentation</vt:lpstr>
      <vt:lpstr>25 بشنس</vt:lpstr>
      <vt:lpstr>PowerPoint Presentation</vt:lpstr>
      <vt:lpstr>26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يوحنا البشير (20 : 24 - 31 )</vt:lpstr>
      <vt:lpstr>PowerPoint Presentation</vt:lpstr>
      <vt:lpstr>PowerPoint Presentation</vt:lpstr>
      <vt:lpstr>PowerPoint Presentation</vt:lpstr>
      <vt:lpstr>PowerPoint Presentation</vt:lpstr>
      <vt:lpstr>PowerPoint Presentation</vt:lpstr>
      <vt:lpstr>27 بشنس</vt:lpstr>
      <vt:lpstr>PowerPoint Presentation</vt:lpstr>
      <vt:lpstr>28 بشنس</vt:lpstr>
      <vt:lpstr>PowerPoint Presentation</vt:lpstr>
      <vt:lpstr>29 بشنس</vt:lpstr>
      <vt:lpstr>PowerPoint Presentation</vt:lpstr>
      <vt:lpstr>30 بشنس</vt:lpstr>
      <vt:lpstr>PowerPoint Presentation</vt:lpstr>
      <vt:lpstr>1 بؤونة</vt:lpstr>
      <vt:lpstr>PowerPoint Presentation</vt:lpstr>
      <vt:lpstr>2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(11 : 2 - 10)</vt:lpstr>
      <vt:lpstr>PowerPoint Presentation</vt:lpstr>
      <vt:lpstr>PowerPoint Presentation</vt:lpstr>
      <vt:lpstr>PowerPoint Presentation</vt:lpstr>
      <vt:lpstr>PowerPoint Presentation</vt:lpstr>
      <vt:lpstr>3 بؤونة</vt:lpstr>
      <vt:lpstr>PowerPoint Presentation</vt:lpstr>
      <vt:lpstr>4 بؤونة</vt:lpstr>
      <vt:lpstr>PowerPoint Presentation</vt:lpstr>
      <vt:lpstr>5 بؤونة</vt:lpstr>
      <vt:lpstr>PowerPoint Presentation</vt:lpstr>
      <vt:lpstr>6 بؤونة</vt:lpstr>
      <vt:lpstr>PowerPoint Presentation</vt:lpstr>
      <vt:lpstr>7 بؤونة</vt:lpstr>
      <vt:lpstr>PowerPoint Presentation</vt:lpstr>
      <vt:lpstr>8 بؤونة</vt:lpstr>
      <vt:lpstr>PowerPoint Presentation</vt:lpstr>
      <vt:lpstr>9 بؤونه</vt:lpstr>
      <vt:lpstr>PowerPoint Presentation</vt:lpstr>
      <vt:lpstr>10 بؤونة</vt:lpstr>
      <vt:lpstr>PowerPoint Presentation</vt:lpstr>
      <vt:lpstr>11 بؤونة</vt:lpstr>
      <vt:lpstr>PowerPoint Presentation</vt:lpstr>
      <vt:lpstr>12 بؤونة</vt:lpstr>
      <vt:lpstr>PowerPoint Presentation</vt:lpstr>
      <vt:lpstr>13 بؤونة</vt:lpstr>
      <vt:lpstr>PowerPoint Presentation</vt:lpstr>
      <vt:lpstr>14 بؤونة</vt:lpstr>
      <vt:lpstr>PowerPoint Presentation</vt:lpstr>
      <vt:lpstr>15 بؤونة</vt:lpstr>
      <vt:lpstr>PowerPoint Presentation</vt:lpstr>
      <vt:lpstr>16 بؤونة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البشير (12 :32ـ44)</vt:lpstr>
      <vt:lpstr>PowerPoint Presentation</vt:lpstr>
      <vt:lpstr>PowerPoint Presentation</vt:lpstr>
      <vt:lpstr>PowerPoint Presentation</vt:lpstr>
      <vt:lpstr>PowerPoint Presentation</vt:lpstr>
      <vt:lpstr>PowerPoint Presentation</vt:lpstr>
      <vt:lpstr>17 بؤونة</vt:lpstr>
      <vt:lpstr>PowerPoint Presentation</vt:lpstr>
      <vt:lpstr>18 بؤونة</vt:lpstr>
      <vt:lpstr>PowerPoint Presentation</vt:lpstr>
      <vt:lpstr>19 بؤونة</vt:lpstr>
      <vt:lpstr>PowerPoint Presentation</vt:lpstr>
      <vt:lpstr>20 بؤونة</vt:lpstr>
      <vt:lpstr>PowerPoint Presentation</vt:lpstr>
      <vt:lpstr>21 بؤونة</vt:lpstr>
      <vt:lpstr>PowerPoint Presentation</vt:lpstr>
      <vt:lpstr>22 بؤونة</vt:lpstr>
      <vt:lpstr>PowerPoint Presentation</vt:lpstr>
      <vt:lpstr>23 بؤونة</vt:lpstr>
      <vt:lpstr>PowerPoint Presentation</vt:lpstr>
      <vt:lpstr>24 بؤونة</vt:lpstr>
      <vt:lpstr>PowerPoint Presentation</vt:lpstr>
      <vt:lpstr>25 بؤونة</vt:lpstr>
      <vt:lpstr>PowerPoint Presentation</vt:lpstr>
      <vt:lpstr>26 بؤونة</vt:lpstr>
      <vt:lpstr>PowerPoint Presentation</vt:lpstr>
      <vt:lpstr>27 بؤونة</vt:lpstr>
      <vt:lpstr>PowerPoint Presentation</vt:lpstr>
      <vt:lpstr>28 بؤونة</vt:lpstr>
      <vt:lpstr>PowerPoint Presentation</vt:lpstr>
      <vt:lpstr>PowerPoint Presentation</vt:lpstr>
      <vt:lpstr>PowerPoint Presentation</vt:lpstr>
      <vt:lpstr>30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( 1 : 57 - 80 ) </vt:lpstr>
      <vt:lpstr>PowerPoint Presentation</vt:lpstr>
      <vt:lpstr>PowerPoint Presentation</vt:lpstr>
      <vt:lpstr>PowerPoint Presentation</vt:lpstr>
      <vt:lpstr>PowerPoint Presentation</vt:lpstr>
      <vt:lpstr>1 أبيب</vt:lpstr>
      <vt:lpstr>PowerPoint Presentation</vt:lpstr>
      <vt:lpstr>2 أبيب</vt:lpstr>
      <vt:lpstr>PowerPoint Presentation</vt:lpstr>
      <vt:lpstr>3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(10 : 1 – 16)</vt:lpstr>
      <vt:lpstr>PowerPoint Presentation</vt:lpstr>
      <vt:lpstr>PowerPoint Presentation</vt:lpstr>
      <vt:lpstr>PowerPoint Presentation</vt:lpstr>
      <vt:lpstr>PowerPoint Presentation</vt:lpstr>
      <vt:lpstr>PowerPoint Presentation</vt:lpstr>
      <vt:lpstr>PowerPoint Presentation</vt:lpstr>
      <vt:lpstr>4 أبيب</vt:lpstr>
      <vt:lpstr>PowerPoint Presentation</vt:lpstr>
      <vt:lpstr>5 أبيب</vt:lpstr>
      <vt:lpstr>PowerPoint Presentation</vt:lpstr>
      <vt:lpstr>PowerPoint Presentation</vt:lpstr>
      <vt:lpstr>PowerPoint Presentation</vt:lpstr>
      <vt:lpstr>الكاثوليكون من رسالة معلمنا بطرس الرسول الثانية  1 : 12 - 21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متى البشير (10 :1ـ15)</vt:lpstr>
      <vt:lpstr>PowerPoint Presentation</vt:lpstr>
      <vt:lpstr>PowerPoint Presentation</vt:lpstr>
      <vt:lpstr>PowerPoint Presentation</vt:lpstr>
      <vt:lpstr>PowerPoint Presentation</vt:lpstr>
      <vt:lpstr>6 أبيب</vt:lpstr>
      <vt:lpstr>PowerPoint Presentation</vt:lpstr>
      <vt:lpstr>7 أبيب</vt:lpstr>
      <vt:lpstr>PowerPoint Presentation</vt:lpstr>
      <vt:lpstr>8 أبيب</vt:lpstr>
      <vt:lpstr>PowerPoint Presentation</vt:lpstr>
      <vt:lpstr>9 أبيب</vt:lpstr>
      <vt:lpstr>PowerPoint Presentation</vt:lpstr>
      <vt:lpstr>10 أبيب</vt:lpstr>
      <vt:lpstr>PowerPoint Presentation</vt:lpstr>
      <vt:lpstr>11 أبيب</vt:lpstr>
      <vt:lpstr>PowerPoint Presentation</vt:lpstr>
      <vt:lpstr>12 أبيب</vt:lpstr>
      <vt:lpstr>PowerPoint Presentation</vt:lpstr>
      <vt:lpstr>13 أبيب</vt:lpstr>
      <vt:lpstr>PowerPoint Presentation</vt:lpstr>
      <vt:lpstr>14 أبيب</vt:lpstr>
      <vt:lpstr>PowerPoint Presentation</vt:lpstr>
      <vt:lpstr>15 أبيب</vt:lpstr>
      <vt:lpstr>PowerPoint Presentation</vt:lpstr>
      <vt:lpstr>16 بشنس</vt:lpstr>
      <vt:lpstr>PowerPoint Presentation</vt:lpstr>
      <vt:lpstr>17 أبيب</vt:lpstr>
      <vt:lpstr>PowerPoint Presentation</vt:lpstr>
      <vt:lpstr>18 أبيب</vt:lpstr>
      <vt:lpstr>PowerPoint Presentation</vt:lpstr>
      <vt:lpstr>19 أبيب</vt:lpstr>
      <vt:lpstr>PowerPoint Presentation</vt:lpstr>
      <vt:lpstr>20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 أبيب</vt:lpstr>
      <vt:lpstr>PowerPoint Presentation</vt:lpstr>
      <vt:lpstr>22 أبيب</vt:lpstr>
      <vt:lpstr>PowerPoint Presentation</vt:lpstr>
      <vt:lpstr>23 أبيب</vt:lpstr>
      <vt:lpstr>PowerPoint Presentation</vt:lpstr>
      <vt:lpstr>24 أبيب</vt:lpstr>
      <vt:lpstr>PowerPoint Presentation</vt:lpstr>
      <vt:lpstr>25 أبيب</vt:lpstr>
      <vt:lpstr>PowerPoint Presentation</vt:lpstr>
      <vt:lpstr>26 أبيب</vt:lpstr>
      <vt:lpstr>PowerPoint Presentation</vt:lpstr>
      <vt:lpstr>27 أبيب</vt:lpstr>
      <vt:lpstr>PowerPoint Presentation</vt:lpstr>
      <vt:lpstr>28 أبيب</vt:lpstr>
      <vt:lpstr>PowerPoint Presentation</vt:lpstr>
      <vt:lpstr>29 أبيب</vt:lpstr>
      <vt:lpstr>PowerPoint Presentation</vt:lpstr>
      <vt:lpstr>30 أبيب</vt:lpstr>
      <vt:lpstr>PowerPoint Presentation</vt:lpstr>
      <vt:lpstr>1 مسرى</vt:lpstr>
      <vt:lpstr>PowerPoint Presentation</vt:lpstr>
      <vt:lpstr>2 مسرى</vt:lpstr>
      <vt:lpstr>PowerPoint Presentation</vt:lpstr>
      <vt:lpstr>3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( 14 : 25 - 35 )</vt:lpstr>
      <vt:lpstr>PowerPoint Presentation</vt:lpstr>
      <vt:lpstr>PowerPoint Presentation</vt:lpstr>
      <vt:lpstr>PowerPoint Presentation</vt:lpstr>
      <vt:lpstr>4 مسرى</vt:lpstr>
      <vt:lpstr>PowerPoint Presentation</vt:lpstr>
      <vt:lpstr>5 مسرى</vt:lpstr>
      <vt:lpstr>PowerPoint Presentation</vt:lpstr>
      <vt:lpstr>6 مسرى</vt:lpstr>
      <vt:lpstr>PowerPoint Presentation</vt:lpstr>
      <vt:lpstr>7 مسرى</vt:lpstr>
      <vt:lpstr>PowerPoint Presentation</vt:lpstr>
      <vt:lpstr>8 مسرى</vt:lpstr>
      <vt:lpstr>PowerPoint Presentation</vt:lpstr>
      <vt:lpstr>9 مسرى</vt:lpstr>
      <vt:lpstr>PowerPoint Presentation</vt:lpstr>
      <vt:lpstr>10 مسرى</vt:lpstr>
      <vt:lpstr>PowerPoint Presentation</vt:lpstr>
      <vt:lpstr>11 مسرى</vt:lpstr>
      <vt:lpstr>PowerPoint Presentation</vt:lpstr>
      <vt:lpstr>12 مسرى</vt:lpstr>
      <vt:lpstr>PowerPoint Presentation</vt:lpstr>
      <vt:lpstr>13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مرقس البشير (2:9ـ13)</vt:lpstr>
      <vt:lpstr>PowerPoint Presentation</vt:lpstr>
      <vt:lpstr>PowerPoint Presentation</vt:lpstr>
      <vt:lpstr>PowerPoint Presentation</vt:lpstr>
      <vt:lpstr>14 مسرى</vt:lpstr>
      <vt:lpstr>PowerPoint Presentation</vt:lpstr>
      <vt:lpstr>15 مسرى</vt:lpstr>
      <vt:lpstr>PowerPoint Presentation</vt:lpstr>
      <vt:lpstr>16 مسرى</vt:lpstr>
      <vt:lpstr>PowerPoint Presentation</vt:lpstr>
      <vt:lpstr>17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مرقس ( 10 :35 –45 )</vt:lpstr>
      <vt:lpstr>PowerPoint Presentation</vt:lpstr>
      <vt:lpstr>PowerPoint Presentation</vt:lpstr>
      <vt:lpstr>PowerPoint Presentation</vt:lpstr>
      <vt:lpstr>18 مسرى</vt:lpstr>
      <vt:lpstr>PowerPoint Presentation</vt:lpstr>
      <vt:lpstr>19 مسرى</vt:lpstr>
      <vt:lpstr>PowerPoint Presentation</vt:lpstr>
      <vt:lpstr>20 مسرى</vt:lpstr>
      <vt:lpstr>PowerPoint Presentation</vt:lpstr>
      <vt:lpstr>21 مسرى</vt:lpstr>
      <vt:lpstr>PowerPoint Presentation</vt:lpstr>
      <vt:lpstr>22 مسرى</vt:lpstr>
      <vt:lpstr>PowerPoint Presentation</vt:lpstr>
      <vt:lpstr>23 مسرى</vt:lpstr>
      <vt:lpstr>PowerPoint Presentation</vt:lpstr>
      <vt:lpstr>24 مسرى</vt:lpstr>
      <vt:lpstr>PowerPoint Presentation</vt:lpstr>
      <vt:lpstr>25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( 12 : 32 – 44 )</vt:lpstr>
      <vt:lpstr>PowerPoint Presentation</vt:lpstr>
      <vt:lpstr>PowerPoint Presentation</vt:lpstr>
      <vt:lpstr>PowerPoint Presentation</vt:lpstr>
      <vt:lpstr>PowerPoint Presentation</vt:lpstr>
      <vt:lpstr>26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( 21 : 12 – 19 )</vt:lpstr>
      <vt:lpstr>PowerPoint Presentation</vt:lpstr>
      <vt:lpstr>PowerPoint Presentation</vt:lpstr>
      <vt:lpstr>27 مسرى</vt:lpstr>
      <vt:lpstr>PowerPoint Presentation</vt:lpstr>
      <vt:lpstr>28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مرقس البشير ( 12 : 18 – 27)</vt:lpstr>
      <vt:lpstr>PowerPoint Presentation</vt:lpstr>
      <vt:lpstr>PowerPoint Presentation</vt:lpstr>
      <vt:lpstr>PowerPoint Presentation</vt:lpstr>
      <vt:lpstr>29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( 21:8-27)</vt:lpstr>
      <vt:lpstr>PowerPoint Presentation</vt:lpstr>
      <vt:lpstr>PowerPoint Presentation</vt:lpstr>
      <vt:lpstr>30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البشير (14 : 16 – 24 ) </vt:lpstr>
      <vt:lpstr>PowerPoint Presentation</vt:lpstr>
      <vt:lpstr>PowerPoint Presentation</vt:lpstr>
      <vt:lpstr>PowerPoint Presentation</vt:lpstr>
      <vt:lpstr>1 نسئ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( 25 : 31 – 46 )</vt:lpstr>
      <vt:lpstr>PowerPoint Presentation</vt:lpstr>
      <vt:lpstr>PowerPoint Presentation</vt:lpstr>
      <vt:lpstr>PowerPoint Presentation</vt:lpstr>
      <vt:lpstr>PowerPoint Presentation</vt:lpstr>
      <vt:lpstr>2 نسئ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لوقا البشير ( 6 : 12 ـ 23 )</vt:lpstr>
      <vt:lpstr>PowerPoint Presentation</vt:lpstr>
      <vt:lpstr>PowerPoint Presentation</vt:lpstr>
      <vt:lpstr>PowerPoint Presentation</vt:lpstr>
      <vt:lpstr>3 نسئ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متى البشير ( 25 : 31 – 46 )</vt:lpstr>
      <vt:lpstr>PowerPoint Presentation</vt:lpstr>
      <vt:lpstr>PowerPoint Presentation</vt:lpstr>
      <vt:lpstr>PowerPoint Presentation</vt:lpstr>
      <vt:lpstr>PowerPoint Presentation</vt:lpstr>
      <vt:lpstr>4 نسى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مار لوقا البشير ( 16 : 1-12 )</vt:lpstr>
      <vt:lpstr>PowerPoint Presentation</vt:lpstr>
      <vt:lpstr>PowerPoint Presentation</vt:lpstr>
      <vt:lpstr>PowerPoint Presentation</vt:lpstr>
      <vt:lpstr>5 نسئ</vt:lpstr>
      <vt:lpstr>PowerPoint Presentation</vt:lpstr>
      <vt:lpstr>6 نسى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يوحنا البشير ( 2 : 1 ـ 11 )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72</cp:revision>
  <dcterms:created xsi:type="dcterms:W3CDTF">2024-06-20T00:19:48Z</dcterms:created>
  <dcterms:modified xsi:type="dcterms:W3CDTF">2025-03-02T11:36:49Z</dcterms:modified>
</cp:coreProperties>
</file>