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80" r:id="rId4"/>
  </p:sldMasterIdLst>
  <p:notesMasterIdLst>
    <p:notesMasterId r:id="rId897"/>
  </p:notesMasterIdLst>
  <p:sldIdLst>
    <p:sldId id="257" r:id="rId5"/>
    <p:sldId id="256" r:id="rId6"/>
    <p:sldId id="335" r:id="rId7"/>
    <p:sldId id="336" r:id="rId8"/>
    <p:sldId id="339" r:id="rId9"/>
    <p:sldId id="576" r:id="rId10"/>
    <p:sldId id="7520" r:id="rId11"/>
    <p:sldId id="7521" r:id="rId12"/>
    <p:sldId id="348" r:id="rId13"/>
    <p:sldId id="664" r:id="rId14"/>
    <p:sldId id="2066" r:id="rId15"/>
    <p:sldId id="665" r:id="rId16"/>
    <p:sldId id="666" r:id="rId17"/>
    <p:sldId id="667" r:id="rId18"/>
    <p:sldId id="668" r:id="rId19"/>
    <p:sldId id="669" r:id="rId20"/>
    <p:sldId id="670" r:id="rId21"/>
    <p:sldId id="671" r:id="rId22"/>
    <p:sldId id="672" r:id="rId23"/>
    <p:sldId id="673" r:id="rId24"/>
    <p:sldId id="346" r:id="rId25"/>
    <p:sldId id="6183" r:id="rId26"/>
    <p:sldId id="6184" r:id="rId27"/>
    <p:sldId id="349" r:id="rId28"/>
    <p:sldId id="693" r:id="rId29"/>
    <p:sldId id="701" r:id="rId30"/>
    <p:sldId id="694" r:id="rId31"/>
    <p:sldId id="702" r:id="rId32"/>
    <p:sldId id="695" r:id="rId33"/>
    <p:sldId id="703" r:id="rId34"/>
    <p:sldId id="696" r:id="rId35"/>
    <p:sldId id="704" r:id="rId36"/>
    <p:sldId id="697" r:id="rId37"/>
    <p:sldId id="705" r:id="rId38"/>
    <p:sldId id="698" r:id="rId39"/>
    <p:sldId id="706" r:id="rId40"/>
    <p:sldId id="699" r:id="rId41"/>
    <p:sldId id="707" r:id="rId42"/>
    <p:sldId id="700" r:id="rId43"/>
    <p:sldId id="392" r:id="rId44"/>
    <p:sldId id="6197" r:id="rId45"/>
    <p:sldId id="6199" r:id="rId46"/>
    <p:sldId id="711" r:id="rId47"/>
    <p:sldId id="1552" r:id="rId48"/>
    <p:sldId id="1639" r:id="rId49"/>
    <p:sldId id="7512" r:id="rId50"/>
    <p:sldId id="7513" r:id="rId51"/>
    <p:sldId id="1642" r:id="rId52"/>
    <p:sldId id="1570" r:id="rId53"/>
    <p:sldId id="1652" r:id="rId54"/>
    <p:sldId id="7516" r:id="rId55"/>
    <p:sldId id="1643" r:id="rId56"/>
    <p:sldId id="1583" r:id="rId57"/>
    <p:sldId id="1656" r:id="rId58"/>
    <p:sldId id="7517" r:id="rId59"/>
    <p:sldId id="1644" r:id="rId60"/>
    <p:sldId id="1704" r:id="rId61"/>
    <p:sldId id="1645" r:id="rId62"/>
    <p:sldId id="371" r:id="rId63"/>
    <p:sldId id="277" r:id="rId64"/>
    <p:sldId id="7524" r:id="rId65"/>
    <p:sldId id="1646" r:id="rId66"/>
    <p:sldId id="1660" r:id="rId67"/>
    <p:sldId id="1647" r:id="rId68"/>
    <p:sldId id="1661" r:id="rId69"/>
    <p:sldId id="1648" r:id="rId70"/>
    <p:sldId id="2113" r:id="rId71"/>
    <p:sldId id="1649" r:id="rId72"/>
    <p:sldId id="1664" r:id="rId73"/>
    <p:sldId id="1650" r:id="rId74"/>
    <p:sldId id="381" r:id="rId75"/>
    <p:sldId id="384" r:id="rId76"/>
    <p:sldId id="1665" r:id="rId77"/>
    <p:sldId id="1674" r:id="rId78"/>
    <p:sldId id="1666" r:id="rId79"/>
    <p:sldId id="1675" r:id="rId80"/>
    <p:sldId id="1667" r:id="rId81"/>
    <p:sldId id="1705" r:id="rId82"/>
    <p:sldId id="1668" r:id="rId83"/>
    <p:sldId id="1677" r:id="rId84"/>
    <p:sldId id="1669" r:id="rId85"/>
    <p:sldId id="1706" r:id="rId86"/>
    <p:sldId id="1682" r:id="rId87"/>
    <p:sldId id="1788" r:id="rId88"/>
    <p:sldId id="1683" r:id="rId89"/>
    <p:sldId id="1779" r:id="rId90"/>
    <p:sldId id="1684" r:id="rId91"/>
    <p:sldId id="2325" r:id="rId92"/>
    <p:sldId id="1685" r:id="rId93"/>
    <p:sldId id="1780" r:id="rId94"/>
    <p:sldId id="1686" r:id="rId95"/>
    <p:sldId id="1707" r:id="rId96"/>
    <p:sldId id="1687" r:id="rId97"/>
    <p:sldId id="2196" r:id="rId98"/>
    <p:sldId id="1688" r:id="rId99"/>
    <p:sldId id="2243" r:id="rId100"/>
    <p:sldId id="1689" r:id="rId101"/>
    <p:sldId id="1781" r:id="rId102"/>
    <p:sldId id="1690" r:id="rId103"/>
    <p:sldId id="2326" r:id="rId104"/>
    <p:sldId id="1691" r:id="rId105"/>
    <p:sldId id="1789" r:id="rId106"/>
    <p:sldId id="1692" r:id="rId107"/>
    <p:sldId id="393" r:id="rId108"/>
    <p:sldId id="396" r:id="rId109"/>
    <p:sldId id="6292" r:id="rId110"/>
    <p:sldId id="1693" r:id="rId111"/>
    <p:sldId id="2197" r:id="rId112"/>
    <p:sldId id="1694" r:id="rId113"/>
    <p:sldId id="2319" r:id="rId114"/>
    <p:sldId id="6302" r:id="rId115"/>
    <p:sldId id="6304" r:id="rId116"/>
    <p:sldId id="409" r:id="rId117"/>
    <p:sldId id="1695" r:id="rId118"/>
    <p:sldId id="2200" r:id="rId119"/>
    <p:sldId id="1696" r:id="rId120"/>
    <p:sldId id="2165" r:id="rId121"/>
    <p:sldId id="1697" r:id="rId122"/>
    <p:sldId id="1790" r:id="rId123"/>
    <p:sldId id="1698" r:id="rId124"/>
    <p:sldId id="2166" r:id="rId125"/>
    <p:sldId id="1699" r:id="rId126"/>
    <p:sldId id="2201" r:id="rId127"/>
    <p:sldId id="1700" r:id="rId128"/>
    <p:sldId id="2213" r:id="rId129"/>
    <p:sldId id="1701" r:id="rId130"/>
    <p:sldId id="1773" r:id="rId131"/>
    <p:sldId id="1702" r:id="rId132"/>
    <p:sldId id="418" r:id="rId133"/>
    <p:sldId id="6323" r:id="rId134"/>
    <p:sldId id="6325" r:id="rId135"/>
    <p:sldId id="1703" r:id="rId136"/>
    <p:sldId id="1797" r:id="rId137"/>
    <p:sldId id="1798" r:id="rId138"/>
    <p:sldId id="2301" r:id="rId139"/>
    <p:sldId id="1799" r:id="rId140"/>
    <p:sldId id="2198" r:id="rId141"/>
    <p:sldId id="1800" r:id="rId142"/>
    <p:sldId id="2114" r:id="rId143"/>
    <p:sldId id="1801" r:id="rId144"/>
    <p:sldId id="432" r:id="rId145"/>
    <p:sldId id="6350" r:id="rId146"/>
    <p:sldId id="6351" r:id="rId147"/>
    <p:sldId id="1802" r:id="rId148"/>
    <p:sldId id="2244" r:id="rId149"/>
    <p:sldId id="1803" r:id="rId150"/>
    <p:sldId id="2253" r:id="rId151"/>
    <p:sldId id="1804" r:id="rId152"/>
    <p:sldId id="2267" r:id="rId153"/>
    <p:sldId id="1805" r:id="rId154"/>
    <p:sldId id="1791" r:id="rId155"/>
    <p:sldId id="1792" r:id="rId156"/>
    <p:sldId id="2167" r:id="rId157"/>
    <p:sldId id="1793" r:id="rId158"/>
    <p:sldId id="2021" r:id="rId159"/>
    <p:sldId id="1794" r:id="rId160"/>
    <p:sldId id="1806" r:id="rId161"/>
    <p:sldId id="1795" r:id="rId162"/>
    <p:sldId id="2252" r:id="rId163"/>
    <p:sldId id="1796" r:id="rId164"/>
    <p:sldId id="1782" r:id="rId165"/>
    <p:sldId id="1783" r:id="rId166"/>
    <p:sldId id="2277" r:id="rId167"/>
    <p:sldId id="1807" r:id="rId168"/>
    <p:sldId id="2262" r:id="rId169"/>
    <p:sldId id="6370" r:id="rId170"/>
    <p:sldId id="6372" r:id="rId171"/>
    <p:sldId id="7525" r:id="rId172"/>
    <p:sldId id="1808" r:id="rId173"/>
    <p:sldId id="422" r:id="rId174"/>
    <p:sldId id="6384" r:id="rId175"/>
    <p:sldId id="6385" r:id="rId176"/>
    <p:sldId id="708" r:id="rId177"/>
    <p:sldId id="1708" r:id="rId178"/>
    <p:sldId id="1709" r:id="rId179"/>
    <p:sldId id="2065" r:id="rId180"/>
    <p:sldId id="1809" r:id="rId181"/>
    <p:sldId id="473" r:id="rId182"/>
    <p:sldId id="6405" r:id="rId183"/>
    <p:sldId id="6406" r:id="rId184"/>
    <p:sldId id="1810" r:id="rId185"/>
    <p:sldId id="1831" r:id="rId186"/>
    <p:sldId id="1811" r:id="rId187"/>
    <p:sldId id="1815" r:id="rId188"/>
    <p:sldId id="1812" r:id="rId189"/>
    <p:sldId id="489" r:id="rId190"/>
    <p:sldId id="6435" r:id="rId191"/>
    <p:sldId id="6437" r:id="rId192"/>
    <p:sldId id="1813" r:id="rId193"/>
    <p:sldId id="2330" r:id="rId194"/>
    <p:sldId id="1814" r:id="rId195"/>
    <p:sldId id="436" r:id="rId196"/>
    <p:sldId id="6457" r:id="rId197"/>
    <p:sldId id="6458" r:id="rId198"/>
    <p:sldId id="709" r:id="rId199"/>
    <p:sldId id="2287" r:id="rId200"/>
    <p:sldId id="1816" r:id="rId201"/>
    <p:sldId id="2327" r:id="rId202"/>
    <p:sldId id="1817" r:id="rId203"/>
    <p:sldId id="2268" r:id="rId204"/>
    <p:sldId id="1818" r:id="rId205"/>
    <p:sldId id="1784" r:id="rId206"/>
    <p:sldId id="1785" r:id="rId207"/>
    <p:sldId id="1678" r:id="rId208"/>
    <p:sldId id="6489" r:id="rId209"/>
    <p:sldId id="6490" r:id="rId210"/>
    <p:sldId id="710" r:id="rId211"/>
    <p:sldId id="1827" r:id="rId212"/>
    <p:sldId id="1819" r:id="rId213"/>
    <p:sldId id="534" r:id="rId214"/>
    <p:sldId id="6505" r:id="rId215"/>
    <p:sldId id="6506" r:id="rId216"/>
    <p:sldId id="1820" r:id="rId217"/>
    <p:sldId id="547" r:id="rId218"/>
    <p:sldId id="6520" r:id="rId219"/>
    <p:sldId id="6521" r:id="rId220"/>
    <p:sldId id="1821" r:id="rId221"/>
    <p:sldId id="2142" r:id="rId222"/>
    <p:sldId id="1822" r:id="rId223"/>
    <p:sldId id="561" r:id="rId224"/>
    <p:sldId id="6539" r:id="rId225"/>
    <p:sldId id="6540" r:id="rId226"/>
    <p:sldId id="1823" r:id="rId227"/>
    <p:sldId id="406" r:id="rId228"/>
    <p:sldId id="6557" r:id="rId229"/>
    <p:sldId id="6558" r:id="rId230"/>
    <p:sldId id="1824" r:id="rId231"/>
    <p:sldId id="589" r:id="rId232"/>
    <p:sldId id="6589" r:id="rId233"/>
    <p:sldId id="6590" r:id="rId234"/>
    <p:sldId id="1825" r:id="rId235"/>
    <p:sldId id="1832" r:id="rId236"/>
    <p:sldId id="1826" r:id="rId237"/>
    <p:sldId id="1786" r:id="rId238"/>
    <p:sldId id="1710" r:id="rId239"/>
    <p:sldId id="2331" r:id="rId240"/>
    <p:sldId id="1711" r:id="rId241"/>
    <p:sldId id="2227" r:id="rId242"/>
    <p:sldId id="1712" r:id="rId243"/>
    <p:sldId id="2288" r:id="rId244"/>
    <p:sldId id="1713" r:id="rId245"/>
    <p:sldId id="1774" r:id="rId246"/>
    <p:sldId id="1714" r:id="rId247"/>
    <p:sldId id="1833" r:id="rId248"/>
    <p:sldId id="1715" r:id="rId249"/>
    <p:sldId id="2214" r:id="rId250"/>
    <p:sldId id="1716" r:id="rId251"/>
    <p:sldId id="2328" r:id="rId252"/>
    <p:sldId id="1717" r:id="rId253"/>
    <p:sldId id="2302" r:id="rId254"/>
    <p:sldId id="1718" r:id="rId255"/>
    <p:sldId id="1828" r:id="rId256"/>
    <p:sldId id="1719" r:id="rId257"/>
    <p:sldId id="2332" r:id="rId258"/>
    <p:sldId id="1720" r:id="rId259"/>
    <p:sldId id="2195" r:id="rId260"/>
    <p:sldId id="1721" r:id="rId261"/>
    <p:sldId id="2064" r:id="rId262"/>
    <p:sldId id="1722" r:id="rId263"/>
    <p:sldId id="2153" r:id="rId264"/>
    <p:sldId id="1723" r:id="rId265"/>
    <p:sldId id="1787" r:id="rId266"/>
    <p:sldId id="1724" r:id="rId267"/>
    <p:sldId id="2254" r:id="rId268"/>
    <p:sldId id="1725" r:id="rId269"/>
    <p:sldId id="2092" r:id="rId270"/>
    <p:sldId id="1726" r:id="rId271"/>
    <p:sldId id="2323" r:id="rId272"/>
    <p:sldId id="1727" r:id="rId273"/>
    <p:sldId id="1829" r:id="rId274"/>
    <p:sldId id="1728" r:id="rId275"/>
    <p:sldId id="1776" r:id="rId276"/>
    <p:sldId id="1729" r:id="rId277"/>
    <p:sldId id="2289" r:id="rId278"/>
    <p:sldId id="1730" r:id="rId279"/>
    <p:sldId id="794" r:id="rId280"/>
    <p:sldId id="6616" r:id="rId281"/>
    <p:sldId id="6617" r:id="rId282"/>
    <p:sldId id="7526" r:id="rId283"/>
    <p:sldId id="1731" r:id="rId284"/>
    <p:sldId id="1775" r:id="rId285"/>
    <p:sldId id="7543" r:id="rId286"/>
    <p:sldId id="7544" r:id="rId287"/>
    <p:sldId id="7545" r:id="rId288"/>
    <p:sldId id="1732" r:id="rId289"/>
    <p:sldId id="2335" r:id="rId290"/>
    <p:sldId id="1733" r:id="rId291"/>
    <p:sldId id="2215" r:id="rId292"/>
    <p:sldId id="1734" r:id="rId293"/>
    <p:sldId id="1741" r:id="rId294"/>
    <p:sldId id="1735" r:id="rId295"/>
    <p:sldId id="1830" r:id="rId296"/>
    <p:sldId id="1736" r:id="rId297"/>
    <p:sldId id="2407" r:id="rId298"/>
    <p:sldId id="6639" r:id="rId299"/>
    <p:sldId id="6640" r:id="rId300"/>
    <p:sldId id="1737" r:id="rId301"/>
    <p:sldId id="2416" r:id="rId302"/>
    <p:sldId id="6674" r:id="rId303"/>
    <p:sldId id="1738" r:id="rId304"/>
    <p:sldId id="2351" r:id="rId305"/>
    <p:sldId id="6694" r:id="rId306"/>
    <p:sldId id="1739" r:id="rId307"/>
    <p:sldId id="451" r:id="rId308"/>
    <p:sldId id="6707" r:id="rId309"/>
    <p:sldId id="6708" r:id="rId310"/>
    <p:sldId id="1778" r:id="rId311"/>
    <p:sldId id="1834" r:id="rId312"/>
    <p:sldId id="1835" r:id="rId313"/>
    <p:sldId id="2346" r:id="rId314"/>
    <p:sldId id="6735" r:id="rId315"/>
    <p:sldId id="6736" r:id="rId316"/>
    <p:sldId id="7527" r:id="rId317"/>
    <p:sldId id="1836" r:id="rId318"/>
    <p:sldId id="417" r:id="rId319"/>
    <p:sldId id="6746" r:id="rId320"/>
    <p:sldId id="6747" r:id="rId321"/>
    <p:sldId id="7528" r:id="rId322"/>
    <p:sldId id="1837" r:id="rId323"/>
    <p:sldId id="2245" r:id="rId324"/>
    <p:sldId id="1838" r:id="rId325"/>
    <p:sldId id="1592" r:id="rId326"/>
    <p:sldId id="6769" r:id="rId327"/>
    <p:sldId id="6770" r:id="rId328"/>
    <p:sldId id="7529" r:id="rId329"/>
    <p:sldId id="1839" r:id="rId330"/>
    <p:sldId id="2068" r:id="rId331"/>
    <p:sldId id="1840" r:id="rId332"/>
    <p:sldId id="1848" r:id="rId333"/>
    <p:sldId id="1841" r:id="rId334"/>
    <p:sldId id="2311" r:id="rId335"/>
    <p:sldId id="1842" r:id="rId336"/>
    <p:sldId id="2364" r:id="rId337"/>
    <p:sldId id="6780" r:id="rId338"/>
    <p:sldId id="6781" r:id="rId339"/>
    <p:sldId id="1843" r:id="rId340"/>
    <p:sldId id="1256" r:id="rId341"/>
    <p:sldId id="6800" r:id="rId342"/>
    <p:sldId id="6801" r:id="rId343"/>
    <p:sldId id="6802" r:id="rId344"/>
    <p:sldId id="1844" r:id="rId345"/>
    <p:sldId id="1563" r:id="rId346"/>
    <p:sldId id="6825" r:id="rId347"/>
    <p:sldId id="7530" r:id="rId348"/>
    <p:sldId id="1845" r:id="rId349"/>
    <p:sldId id="2390" r:id="rId350"/>
    <p:sldId id="6845" r:id="rId351"/>
    <p:sldId id="6846" r:id="rId352"/>
    <p:sldId id="6847" r:id="rId353"/>
    <p:sldId id="1846" r:id="rId354"/>
    <p:sldId id="2194" r:id="rId355"/>
    <p:sldId id="1847" r:id="rId356"/>
    <p:sldId id="1777" r:id="rId357"/>
    <p:sldId id="1662" r:id="rId358"/>
    <p:sldId id="2154" r:id="rId359"/>
    <p:sldId id="1849" r:id="rId360"/>
    <p:sldId id="2333" r:id="rId361"/>
    <p:sldId id="1850" r:id="rId362"/>
    <p:sldId id="2124" r:id="rId363"/>
    <p:sldId id="1851" r:id="rId364"/>
    <p:sldId id="2143" r:id="rId365"/>
    <p:sldId id="1852" r:id="rId366"/>
    <p:sldId id="2115" r:id="rId367"/>
    <p:sldId id="1853" r:id="rId368"/>
    <p:sldId id="2228" r:id="rId369"/>
    <p:sldId id="1854" r:id="rId370"/>
    <p:sldId id="2296" r:id="rId371"/>
    <p:sldId id="6859" r:id="rId372"/>
    <p:sldId id="6860" r:id="rId373"/>
    <p:sldId id="1855" r:id="rId374"/>
    <p:sldId id="2125" r:id="rId375"/>
    <p:sldId id="1856" r:id="rId376"/>
    <p:sldId id="1864" r:id="rId377"/>
    <p:sldId id="1857" r:id="rId378"/>
    <p:sldId id="2193" r:id="rId379"/>
    <p:sldId id="1858" r:id="rId380"/>
    <p:sldId id="610" r:id="rId381"/>
    <p:sldId id="6874" r:id="rId382"/>
    <p:sldId id="6875" r:id="rId383"/>
    <p:sldId id="1859" r:id="rId384"/>
    <p:sldId id="2155" r:id="rId385"/>
    <p:sldId id="1860" r:id="rId386"/>
    <p:sldId id="2233" r:id="rId387"/>
    <p:sldId id="1861" r:id="rId388"/>
    <p:sldId id="1865" r:id="rId389"/>
    <p:sldId id="1862" r:id="rId390"/>
    <p:sldId id="469" r:id="rId391"/>
    <p:sldId id="6887" r:id="rId392"/>
    <p:sldId id="6889" r:id="rId393"/>
    <p:sldId id="7523" r:id="rId394"/>
    <p:sldId id="1863" r:id="rId395"/>
    <p:sldId id="2022" r:id="rId396"/>
    <p:sldId id="1742" r:id="rId397"/>
    <p:sldId id="2210" r:id="rId398"/>
    <p:sldId id="6901" r:id="rId399"/>
    <p:sldId id="6902" r:id="rId400"/>
    <p:sldId id="7531" r:id="rId401"/>
    <p:sldId id="1743" r:id="rId402"/>
    <p:sldId id="2192" r:id="rId403"/>
    <p:sldId id="1744" r:id="rId404"/>
    <p:sldId id="2324" r:id="rId405"/>
    <p:sldId id="1745" r:id="rId406"/>
    <p:sldId id="2312" r:id="rId407"/>
    <p:sldId id="1746" r:id="rId408"/>
    <p:sldId id="2234" r:id="rId409"/>
    <p:sldId id="1747" r:id="rId410"/>
    <p:sldId id="2084" r:id="rId411"/>
    <p:sldId id="1748" r:id="rId412"/>
    <p:sldId id="2340" r:id="rId413"/>
    <p:sldId id="1749" r:id="rId414"/>
    <p:sldId id="2093" r:id="rId415"/>
    <p:sldId id="1750" r:id="rId416"/>
    <p:sldId id="2290" r:id="rId417"/>
    <p:sldId id="1751" r:id="rId418"/>
    <p:sldId id="2168" r:id="rId419"/>
    <p:sldId id="1752" r:id="rId420"/>
    <p:sldId id="2191" r:id="rId421"/>
    <p:sldId id="1753" r:id="rId422"/>
    <p:sldId id="2156" r:id="rId423"/>
    <p:sldId id="1754" r:id="rId424"/>
    <p:sldId id="2069" r:id="rId425"/>
    <p:sldId id="1755" r:id="rId426"/>
    <p:sldId id="2334" r:id="rId427"/>
    <p:sldId id="1756" r:id="rId428"/>
    <p:sldId id="2063" r:id="rId429"/>
    <p:sldId id="1757" r:id="rId430"/>
    <p:sldId id="2157" r:id="rId431"/>
    <p:sldId id="1758" r:id="rId432"/>
    <p:sldId id="2070" r:id="rId433"/>
    <p:sldId id="1759" r:id="rId434"/>
    <p:sldId id="2190" r:id="rId435"/>
    <p:sldId id="1760" r:id="rId436"/>
    <p:sldId id="2169" r:id="rId437"/>
    <p:sldId id="1761" r:id="rId438"/>
    <p:sldId id="2291" r:id="rId439"/>
    <p:sldId id="1762" r:id="rId440"/>
    <p:sldId id="2127" r:id="rId441"/>
    <p:sldId id="1763" r:id="rId442"/>
    <p:sldId id="2158" r:id="rId443"/>
    <p:sldId id="1764" r:id="rId444"/>
    <p:sldId id="2126" r:id="rId445"/>
    <p:sldId id="1765" r:id="rId446"/>
    <p:sldId id="2202" r:id="rId447"/>
    <p:sldId id="1766" r:id="rId448"/>
    <p:sldId id="1767" r:id="rId449"/>
    <p:sldId id="1768" r:id="rId450"/>
    <p:sldId id="2071" r:id="rId451"/>
    <p:sldId id="1769" r:id="rId452"/>
    <p:sldId id="2203" r:id="rId453"/>
    <p:sldId id="1770" r:id="rId454"/>
    <p:sldId id="2336" r:id="rId455"/>
    <p:sldId id="1771" r:id="rId456"/>
    <p:sldId id="2344" r:id="rId457"/>
    <p:sldId id="1772" r:id="rId458"/>
    <p:sldId id="2144" r:id="rId459"/>
    <p:sldId id="1866" r:id="rId460"/>
    <p:sldId id="2128" r:id="rId461"/>
    <p:sldId id="1867" r:id="rId462"/>
    <p:sldId id="2170" r:id="rId463"/>
    <p:sldId id="1868" r:id="rId464"/>
    <p:sldId id="2023" r:id="rId465"/>
    <p:sldId id="1869" r:id="rId466"/>
    <p:sldId id="2129" r:id="rId467"/>
    <p:sldId id="1870" r:id="rId468"/>
    <p:sldId id="2255" r:id="rId469"/>
    <p:sldId id="1871" r:id="rId470"/>
    <p:sldId id="2145" r:id="rId471"/>
    <p:sldId id="1872" r:id="rId472"/>
    <p:sldId id="2292" r:id="rId473"/>
    <p:sldId id="1873" r:id="rId474"/>
    <p:sldId id="2189" r:id="rId475"/>
    <p:sldId id="1874" r:id="rId476"/>
    <p:sldId id="2060" r:id="rId477"/>
    <p:sldId id="1875" r:id="rId478"/>
    <p:sldId id="2024" r:id="rId479"/>
    <p:sldId id="1876" r:id="rId480"/>
    <p:sldId id="2171" r:id="rId481"/>
    <p:sldId id="1877" r:id="rId482"/>
    <p:sldId id="760" r:id="rId483"/>
    <p:sldId id="6920" r:id="rId484"/>
    <p:sldId id="7532" r:id="rId485"/>
    <p:sldId id="1878" r:id="rId486"/>
    <p:sldId id="2025" r:id="rId487"/>
    <p:sldId id="1879" r:id="rId488"/>
    <p:sldId id="2100" r:id="rId489"/>
    <p:sldId id="1880" r:id="rId490"/>
    <p:sldId id="2172" r:id="rId491"/>
    <p:sldId id="1881" r:id="rId492"/>
    <p:sldId id="2130" r:id="rId493"/>
    <p:sldId id="1882" r:id="rId494"/>
    <p:sldId id="2204" r:id="rId495"/>
    <p:sldId id="1883" r:id="rId496"/>
    <p:sldId id="2116" r:id="rId497"/>
    <p:sldId id="1884" r:id="rId498"/>
    <p:sldId id="2173" r:id="rId499"/>
    <p:sldId id="1885" r:id="rId500"/>
    <p:sldId id="2345" r:id="rId501"/>
    <p:sldId id="1886" r:id="rId502"/>
    <p:sldId id="2085" r:id="rId503"/>
    <p:sldId id="1887" r:id="rId504"/>
    <p:sldId id="2057" r:id="rId505"/>
    <p:sldId id="1888" r:id="rId506"/>
    <p:sldId id="2174" r:id="rId507"/>
    <p:sldId id="1889" r:id="rId508"/>
    <p:sldId id="2320" r:id="rId509"/>
    <p:sldId id="1890" r:id="rId510"/>
    <p:sldId id="2101" r:id="rId511"/>
    <p:sldId id="1892" r:id="rId512"/>
    <p:sldId id="2313" r:id="rId513"/>
    <p:sldId id="1893" r:id="rId514"/>
    <p:sldId id="2058" r:id="rId515"/>
    <p:sldId id="1894" r:id="rId516"/>
    <p:sldId id="2399" r:id="rId517"/>
    <p:sldId id="6938" r:id="rId518"/>
    <p:sldId id="6939" r:id="rId519"/>
    <p:sldId id="1895" r:id="rId520"/>
    <p:sldId id="2343" r:id="rId521"/>
    <p:sldId id="1896" r:id="rId522"/>
    <p:sldId id="2188" r:id="rId523"/>
    <p:sldId id="2026" r:id="rId524"/>
    <p:sldId id="2205" r:id="rId525"/>
    <p:sldId id="2027" r:id="rId526"/>
    <p:sldId id="2086" r:id="rId527"/>
    <p:sldId id="2028" r:id="rId528"/>
    <p:sldId id="2146" r:id="rId529"/>
    <p:sldId id="2029" r:id="rId530"/>
    <p:sldId id="2075" r:id="rId531"/>
    <p:sldId id="2030" r:id="rId532"/>
    <p:sldId id="2102" r:id="rId533"/>
    <p:sldId id="2031" r:id="rId534"/>
    <p:sldId id="2076" r:id="rId535"/>
    <p:sldId id="2032" r:id="rId536"/>
    <p:sldId id="2103" r:id="rId537"/>
    <p:sldId id="2033" r:id="rId538"/>
    <p:sldId id="2303" r:id="rId539"/>
    <p:sldId id="2034" r:id="rId540"/>
    <p:sldId id="2187" r:id="rId541"/>
    <p:sldId id="2035" r:id="rId542"/>
    <p:sldId id="2104" r:id="rId543"/>
    <p:sldId id="2036" r:id="rId544"/>
    <p:sldId id="2087" r:id="rId545"/>
    <p:sldId id="2037" r:id="rId546"/>
    <p:sldId id="2147" r:id="rId547"/>
    <p:sldId id="2038" r:id="rId548"/>
    <p:sldId id="2175" r:id="rId549"/>
    <p:sldId id="2039" r:id="rId550"/>
    <p:sldId id="2117" r:id="rId551"/>
    <p:sldId id="2040" r:id="rId552"/>
    <p:sldId id="2337" r:id="rId553"/>
    <p:sldId id="2041" r:id="rId554"/>
    <p:sldId id="2293" r:id="rId555"/>
    <p:sldId id="2042" r:id="rId556"/>
    <p:sldId id="2159" r:id="rId557"/>
    <p:sldId id="2043" r:id="rId558"/>
    <p:sldId id="2131" r:id="rId559"/>
    <p:sldId id="2044" r:id="rId560"/>
    <p:sldId id="2206" r:id="rId561"/>
    <p:sldId id="2045" r:id="rId562"/>
    <p:sldId id="2056" r:id="rId563"/>
    <p:sldId id="2046" r:id="rId564"/>
    <p:sldId id="2176" r:id="rId565"/>
    <p:sldId id="2047" r:id="rId566"/>
    <p:sldId id="690" r:id="rId567"/>
    <p:sldId id="6961" r:id="rId568"/>
    <p:sldId id="6963" r:id="rId569"/>
    <p:sldId id="7522" r:id="rId570"/>
    <p:sldId id="2207" r:id="rId571"/>
    <p:sldId id="2049" r:id="rId572"/>
    <p:sldId id="2105" r:id="rId573"/>
    <p:sldId id="2050" r:id="rId574"/>
    <p:sldId id="2208" r:id="rId575"/>
    <p:sldId id="2051" r:id="rId576"/>
    <p:sldId id="480" r:id="rId577"/>
    <p:sldId id="6981" r:id="rId578"/>
    <p:sldId id="6982" r:id="rId579"/>
    <p:sldId id="2052" r:id="rId580"/>
    <p:sldId id="2246" r:id="rId581"/>
    <p:sldId id="2053" r:id="rId582"/>
    <p:sldId id="2118" r:id="rId583"/>
    <p:sldId id="2054" r:id="rId584"/>
    <p:sldId id="675" r:id="rId585"/>
    <p:sldId id="6998" r:id="rId586"/>
    <p:sldId id="6999" r:id="rId587"/>
    <p:sldId id="7533" r:id="rId588"/>
    <p:sldId id="7534" r:id="rId589"/>
    <p:sldId id="2055" r:id="rId590"/>
    <p:sldId id="2217" r:id="rId591"/>
    <p:sldId id="7020" r:id="rId592"/>
    <p:sldId id="7022" r:id="rId593"/>
    <p:sldId id="7535" r:id="rId594"/>
    <p:sldId id="7536" r:id="rId595"/>
    <p:sldId id="7537" r:id="rId596"/>
    <p:sldId id="1897" r:id="rId597"/>
    <p:sldId id="2094" r:id="rId598"/>
    <p:sldId id="1898" r:id="rId599"/>
    <p:sldId id="2119" r:id="rId600"/>
    <p:sldId id="1899" r:id="rId601"/>
    <p:sldId id="2177" r:id="rId602"/>
    <p:sldId id="1900" r:id="rId603"/>
    <p:sldId id="2077" r:id="rId604"/>
    <p:sldId id="1901" r:id="rId605"/>
    <p:sldId id="2278" r:id="rId606"/>
    <p:sldId id="1902" r:id="rId607"/>
    <p:sldId id="2088" r:id="rId608"/>
    <p:sldId id="1903" r:id="rId609"/>
    <p:sldId id="2279" r:id="rId610"/>
    <p:sldId id="1904" r:id="rId611"/>
    <p:sldId id="2059" r:id="rId612"/>
    <p:sldId id="1905" r:id="rId613"/>
    <p:sldId id="1238" r:id="rId614"/>
    <p:sldId id="7038" r:id="rId615"/>
    <p:sldId id="1906" r:id="rId616"/>
    <p:sldId id="2132" r:id="rId617"/>
    <p:sldId id="1907" r:id="rId618"/>
    <p:sldId id="2072" r:id="rId619"/>
    <p:sldId id="1908" r:id="rId620"/>
    <p:sldId id="2304" r:id="rId621"/>
    <p:sldId id="1909" r:id="rId622"/>
    <p:sldId id="2095" r:id="rId623"/>
    <p:sldId id="1910" r:id="rId624"/>
    <p:sldId id="2318" r:id="rId625"/>
    <p:sldId id="1911" r:id="rId626"/>
    <p:sldId id="2338" r:id="rId627"/>
    <p:sldId id="1912" r:id="rId628"/>
    <p:sldId id="2133" r:id="rId629"/>
    <p:sldId id="1913" r:id="rId630"/>
    <p:sldId id="2314" r:id="rId631"/>
    <p:sldId id="1914" r:id="rId632"/>
    <p:sldId id="2305" r:id="rId633"/>
    <p:sldId id="1915" r:id="rId634"/>
    <p:sldId id="2179" r:id="rId635"/>
    <p:sldId id="7060" r:id="rId636"/>
    <p:sldId id="1916" r:id="rId637"/>
    <p:sldId id="2097" r:id="rId638"/>
    <p:sldId id="1917" r:id="rId639"/>
    <p:sldId id="2120" r:id="rId640"/>
    <p:sldId id="1918" r:id="rId641"/>
    <p:sldId id="2269" r:id="rId642"/>
    <p:sldId id="1919" r:id="rId643"/>
    <p:sldId id="1096" r:id="rId644"/>
    <p:sldId id="7081" r:id="rId645"/>
    <p:sldId id="7082" r:id="rId646"/>
    <p:sldId id="1920" r:id="rId647"/>
    <p:sldId id="2247" r:id="rId648"/>
    <p:sldId id="1921" r:id="rId649"/>
    <p:sldId id="1081" r:id="rId650"/>
    <p:sldId id="7102" r:id="rId651"/>
    <p:sldId id="7103" r:id="rId652"/>
    <p:sldId id="7104" r:id="rId653"/>
    <p:sldId id="1922" r:id="rId654"/>
    <p:sldId id="2134" r:id="rId655"/>
    <p:sldId id="1923" r:id="rId656"/>
    <p:sldId id="2073" r:id="rId657"/>
    <p:sldId id="1924" r:id="rId658"/>
    <p:sldId id="2096" r:id="rId659"/>
    <p:sldId id="1925" r:id="rId660"/>
    <p:sldId id="2089" r:id="rId661"/>
    <p:sldId id="1926" r:id="rId662"/>
    <p:sldId id="2121" r:id="rId663"/>
    <p:sldId id="1927" r:id="rId664"/>
    <p:sldId id="1182" r:id="rId665"/>
    <p:sldId id="7122" r:id="rId666"/>
    <p:sldId id="7123" r:id="rId667"/>
    <p:sldId id="7124" r:id="rId668"/>
    <p:sldId id="1928" r:id="rId669"/>
    <p:sldId id="2135" r:id="rId670"/>
    <p:sldId id="1929" r:id="rId671"/>
    <p:sldId id="2235" r:id="rId672"/>
    <p:sldId id="1930" r:id="rId673"/>
    <p:sldId id="2306" r:id="rId674"/>
    <p:sldId id="1931" r:id="rId675"/>
    <p:sldId id="2209" r:id="rId676"/>
    <p:sldId id="1932" r:id="rId677"/>
    <p:sldId id="2280" r:id="rId678"/>
    <p:sldId id="1933" r:id="rId679"/>
    <p:sldId id="2372" r:id="rId680"/>
    <p:sldId id="1934" r:id="rId681"/>
    <p:sldId id="2078" r:id="rId682"/>
    <p:sldId id="1935" r:id="rId683"/>
    <p:sldId id="2148" r:id="rId684"/>
    <p:sldId id="1936" r:id="rId685"/>
    <p:sldId id="2160" r:id="rId686"/>
    <p:sldId id="1937" r:id="rId687"/>
    <p:sldId id="2261" r:id="rId688"/>
    <p:sldId id="1938" r:id="rId689"/>
    <p:sldId id="2374" r:id="rId690"/>
    <p:sldId id="1939" r:id="rId691"/>
    <p:sldId id="2136" r:id="rId692"/>
    <p:sldId id="1940" r:id="rId693"/>
    <p:sldId id="2236" r:id="rId694"/>
    <p:sldId id="1941" r:id="rId695"/>
    <p:sldId id="733" r:id="rId696"/>
    <p:sldId id="7139" r:id="rId697"/>
    <p:sldId id="7140" r:id="rId698"/>
    <p:sldId id="1942" r:id="rId699"/>
    <p:sldId id="2307" r:id="rId700"/>
    <p:sldId id="1943" r:id="rId701"/>
    <p:sldId id="2178" r:id="rId702"/>
    <p:sldId id="1944" r:id="rId703"/>
    <p:sldId id="2281" r:id="rId704"/>
    <p:sldId id="1945" r:id="rId705"/>
    <p:sldId id="2079" r:id="rId706"/>
    <p:sldId id="1946" r:id="rId707"/>
    <p:sldId id="2229" r:id="rId708"/>
    <p:sldId id="1947" r:id="rId709"/>
    <p:sldId id="2149" r:id="rId710"/>
    <p:sldId id="1948" r:id="rId711"/>
    <p:sldId id="2308" r:id="rId712"/>
    <p:sldId id="1949" r:id="rId713"/>
    <p:sldId id="2098" r:id="rId714"/>
    <p:sldId id="1950" r:id="rId715"/>
    <p:sldId id="2122" r:id="rId716"/>
    <p:sldId id="1951" r:id="rId717"/>
    <p:sldId id="2080" r:id="rId718"/>
    <p:sldId id="1952" r:id="rId719"/>
    <p:sldId id="2270" r:id="rId720"/>
    <p:sldId id="1953" r:id="rId721"/>
    <p:sldId id="2090" r:id="rId722"/>
    <p:sldId id="1954" r:id="rId723"/>
    <p:sldId id="2186" r:id="rId724"/>
    <p:sldId id="1955" r:id="rId725"/>
    <p:sldId id="1168" r:id="rId726"/>
    <p:sldId id="7159" r:id="rId727"/>
    <p:sldId id="7161" r:id="rId728"/>
    <p:sldId id="1956" r:id="rId729"/>
    <p:sldId id="2106" r:id="rId730"/>
    <p:sldId id="1992" r:id="rId731"/>
    <p:sldId id="2271" r:id="rId732"/>
    <p:sldId id="1993" r:id="rId733"/>
    <p:sldId id="674" r:id="rId734"/>
    <p:sldId id="7174" r:id="rId735"/>
    <p:sldId id="7175" r:id="rId736"/>
    <p:sldId id="1994" r:id="rId737"/>
    <p:sldId id="2237" r:id="rId738"/>
    <p:sldId id="1995" r:id="rId739"/>
    <p:sldId id="1530" r:id="rId740"/>
    <p:sldId id="1533" r:id="rId741"/>
    <p:sldId id="1272" r:id="rId742"/>
    <p:sldId id="2286" r:id="rId743"/>
    <p:sldId id="1996" r:id="rId744"/>
    <p:sldId id="2123" r:id="rId745"/>
    <p:sldId id="1997" r:id="rId746"/>
    <p:sldId id="2216" r:id="rId747"/>
    <p:sldId id="1998" r:id="rId748"/>
    <p:sldId id="2315" r:id="rId749"/>
    <p:sldId id="1999" r:id="rId750"/>
    <p:sldId id="2272" r:id="rId751"/>
    <p:sldId id="2000" r:id="rId752"/>
    <p:sldId id="2138" r:id="rId753"/>
    <p:sldId id="2001" r:id="rId754"/>
    <p:sldId id="2161" r:id="rId755"/>
    <p:sldId id="2002" r:id="rId756"/>
    <p:sldId id="2238" r:id="rId757"/>
    <p:sldId id="2003" r:id="rId758"/>
    <p:sldId id="2137" r:id="rId759"/>
    <p:sldId id="2004" r:id="rId760"/>
    <p:sldId id="2316" r:id="rId761"/>
    <p:sldId id="2005" r:id="rId762"/>
    <p:sldId id="2099" r:id="rId763"/>
    <p:sldId id="2006" r:id="rId764"/>
    <p:sldId id="2339" r:id="rId765"/>
    <p:sldId id="2007" r:id="rId766"/>
    <p:sldId id="2107" r:id="rId767"/>
    <p:sldId id="2008" r:id="rId768"/>
    <p:sldId id="2294" r:id="rId769"/>
    <p:sldId id="2009" r:id="rId770"/>
    <p:sldId id="2150" r:id="rId771"/>
    <p:sldId id="2010" r:id="rId772"/>
    <p:sldId id="831" r:id="rId773"/>
    <p:sldId id="7215" r:id="rId774"/>
    <p:sldId id="7216" r:id="rId775"/>
    <p:sldId id="2011" r:id="rId776"/>
    <p:sldId id="2329" r:id="rId777"/>
    <p:sldId id="2012" r:id="rId778"/>
    <p:sldId id="2162" r:id="rId779"/>
    <p:sldId id="2256" r:id="rId780"/>
    <p:sldId id="2257" r:id="rId781"/>
    <p:sldId id="2013" r:id="rId782"/>
    <p:sldId id="2239" r:id="rId783"/>
    <p:sldId id="2014" r:id="rId784"/>
    <p:sldId id="2248" r:id="rId785"/>
    <p:sldId id="2015" r:id="rId786"/>
    <p:sldId id="2081" r:id="rId787"/>
    <p:sldId id="2016" r:id="rId788"/>
    <p:sldId id="2282" r:id="rId789"/>
    <p:sldId id="2017" r:id="rId790"/>
    <p:sldId id="2108" r:id="rId791"/>
    <p:sldId id="2018" r:id="rId792"/>
    <p:sldId id="2295" r:id="rId793"/>
    <p:sldId id="2019" r:id="rId794"/>
    <p:sldId id="2151" r:id="rId795"/>
    <p:sldId id="2020" r:id="rId796"/>
    <p:sldId id="2240" r:id="rId797"/>
    <p:sldId id="1963" r:id="rId798"/>
    <p:sldId id="2109" r:id="rId799"/>
    <p:sldId id="1964" r:id="rId800"/>
    <p:sldId id="511" r:id="rId801"/>
    <p:sldId id="7230" r:id="rId802"/>
    <p:sldId id="7538" r:id="rId803"/>
    <p:sldId id="1965" r:id="rId804"/>
    <p:sldId id="2082" r:id="rId805"/>
    <p:sldId id="1966" r:id="rId806"/>
    <p:sldId id="2341" r:id="rId807"/>
    <p:sldId id="1967" r:id="rId808"/>
    <p:sldId id="2110" r:id="rId809"/>
    <p:sldId id="1968" r:id="rId810"/>
    <p:sldId id="2062" r:id="rId811"/>
    <p:sldId id="1969" r:id="rId812"/>
    <p:sldId id="2369" r:id="rId813"/>
    <p:sldId id="1970" r:id="rId814"/>
    <p:sldId id="2241" r:id="rId815"/>
    <p:sldId id="1971" r:id="rId816"/>
    <p:sldId id="2258" r:id="rId817"/>
    <p:sldId id="1972" r:id="rId818"/>
    <p:sldId id="2139" r:id="rId819"/>
    <p:sldId id="1973" r:id="rId820"/>
    <p:sldId id="2061" r:id="rId821"/>
    <p:sldId id="1974" r:id="rId822"/>
    <p:sldId id="1529" r:id="rId823"/>
    <p:sldId id="7249" r:id="rId824"/>
    <p:sldId id="7251" r:id="rId825"/>
    <p:sldId id="1975" r:id="rId826"/>
    <p:sldId id="2074" r:id="rId827"/>
    <p:sldId id="1976" r:id="rId828"/>
    <p:sldId id="2111" r:id="rId829"/>
    <p:sldId id="1977" r:id="rId830"/>
    <p:sldId id="2230" r:id="rId831"/>
    <p:sldId id="1978" r:id="rId832"/>
    <p:sldId id="872" r:id="rId833"/>
    <p:sldId id="7272" r:id="rId834"/>
    <p:sldId id="7274" r:id="rId835"/>
    <p:sldId id="1979" r:id="rId836"/>
    <p:sldId id="2091" r:id="rId837"/>
    <p:sldId id="1980" r:id="rId838"/>
    <p:sldId id="2317" r:id="rId839"/>
    <p:sldId id="1981" r:id="rId840"/>
    <p:sldId id="2152" r:id="rId841"/>
    <p:sldId id="1982" r:id="rId842"/>
    <p:sldId id="2112" r:id="rId843"/>
    <p:sldId id="1983" r:id="rId844"/>
    <p:sldId id="2083" r:id="rId845"/>
    <p:sldId id="1984" r:id="rId846"/>
    <p:sldId id="2283" r:id="rId847"/>
    <p:sldId id="1985" r:id="rId848"/>
    <p:sldId id="2140" r:id="rId849"/>
    <p:sldId id="1986" r:id="rId850"/>
    <p:sldId id="1299" r:id="rId851"/>
    <p:sldId id="7291" r:id="rId852"/>
    <p:sldId id="7293" r:id="rId853"/>
    <p:sldId id="2285" r:id="rId854"/>
    <p:sldId id="2379" r:id="rId855"/>
    <p:sldId id="7306" r:id="rId856"/>
    <p:sldId id="7308" r:id="rId857"/>
    <p:sldId id="1987" r:id="rId858"/>
    <p:sldId id="2284" r:id="rId859"/>
    <p:sldId id="1988" r:id="rId860"/>
    <p:sldId id="887" r:id="rId861"/>
    <p:sldId id="7323" r:id="rId862"/>
    <p:sldId id="7324" r:id="rId863"/>
    <p:sldId id="7539" r:id="rId864"/>
    <p:sldId id="1989" r:id="rId865"/>
    <p:sldId id="900" r:id="rId866"/>
    <p:sldId id="7341" r:id="rId867"/>
    <p:sldId id="7343" r:id="rId868"/>
    <p:sldId id="1990" r:id="rId869"/>
    <p:sldId id="912" r:id="rId870"/>
    <p:sldId id="7354" r:id="rId871"/>
    <p:sldId id="1991" r:id="rId872"/>
    <p:sldId id="923" r:id="rId873"/>
    <p:sldId id="7370" r:id="rId874"/>
    <p:sldId id="7372" r:id="rId875"/>
    <p:sldId id="7540" r:id="rId876"/>
    <p:sldId id="2377" r:id="rId877"/>
    <p:sldId id="937" r:id="rId878"/>
    <p:sldId id="7399" r:id="rId879"/>
    <p:sldId id="7401" r:id="rId880"/>
    <p:sldId id="7541" r:id="rId881"/>
    <p:sldId id="1958" r:id="rId882"/>
    <p:sldId id="858" r:id="rId883"/>
    <p:sldId id="7412" r:id="rId884"/>
    <p:sldId id="7414" r:id="rId885"/>
    <p:sldId id="7542" r:id="rId886"/>
    <p:sldId id="1959" r:id="rId887"/>
    <p:sldId id="951" r:id="rId888"/>
    <p:sldId id="7438" r:id="rId889"/>
    <p:sldId id="1960" r:id="rId890"/>
    <p:sldId id="2141" r:id="rId891"/>
    <p:sldId id="1961" r:id="rId892"/>
    <p:sldId id="1311" r:id="rId893"/>
    <p:sldId id="7458" r:id="rId894"/>
    <p:sldId id="7460" r:id="rId895"/>
    <p:sldId id="1962" r:id="rId8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تاريخ" id="{A8985B81-2829-46FE-8957-4ACA4016D028}">
          <p14:sldIdLst>
            <p14:sldId id="257"/>
            <p14:sldId id="256"/>
          </p14:sldIdLst>
        </p14:section>
        <p14:section name="توت" id="{6112666D-2D65-4A3C-BFA1-0B082AAB8FF2}">
          <p14:sldIdLst>
            <p14:sldId id="335"/>
            <p14:sldId id="336"/>
            <p14:sldId id="339"/>
            <p14:sldId id="576"/>
            <p14:sldId id="7520"/>
            <p14:sldId id="7521"/>
            <p14:sldId id="348"/>
            <p14:sldId id="664"/>
            <p14:sldId id="2066"/>
            <p14:sldId id="665"/>
            <p14:sldId id="666"/>
            <p14:sldId id="667"/>
            <p14:sldId id="668"/>
            <p14:sldId id="669"/>
            <p14:sldId id="670"/>
            <p14:sldId id="671"/>
            <p14:sldId id="672"/>
            <p14:sldId id="673"/>
            <p14:sldId id="346"/>
            <p14:sldId id="6183"/>
            <p14:sldId id="6184"/>
            <p14:sldId id="349"/>
            <p14:sldId id="693"/>
            <p14:sldId id="701"/>
            <p14:sldId id="694"/>
            <p14:sldId id="702"/>
            <p14:sldId id="695"/>
            <p14:sldId id="703"/>
            <p14:sldId id="696"/>
            <p14:sldId id="704"/>
            <p14:sldId id="697"/>
            <p14:sldId id="705"/>
            <p14:sldId id="698"/>
            <p14:sldId id="706"/>
            <p14:sldId id="699"/>
            <p14:sldId id="707"/>
            <p14:sldId id="700"/>
            <p14:sldId id="392"/>
            <p14:sldId id="6197"/>
            <p14:sldId id="6199"/>
            <p14:sldId id="711"/>
            <p14:sldId id="1552"/>
            <p14:sldId id="1639"/>
            <p14:sldId id="7512"/>
            <p14:sldId id="7513"/>
            <p14:sldId id="1642"/>
            <p14:sldId id="1570"/>
            <p14:sldId id="1652"/>
            <p14:sldId id="7516"/>
            <p14:sldId id="1643"/>
            <p14:sldId id="1583"/>
            <p14:sldId id="1656"/>
            <p14:sldId id="7517"/>
            <p14:sldId id="1644"/>
            <p14:sldId id="1704"/>
            <p14:sldId id="1645"/>
            <p14:sldId id="371"/>
            <p14:sldId id="277"/>
            <p14:sldId id="7524"/>
            <p14:sldId id="1646"/>
            <p14:sldId id="1660"/>
            <p14:sldId id="1647"/>
            <p14:sldId id="1661"/>
            <p14:sldId id="1648"/>
            <p14:sldId id="2113"/>
            <p14:sldId id="1649"/>
            <p14:sldId id="1664"/>
            <p14:sldId id="1650"/>
            <p14:sldId id="381"/>
            <p14:sldId id="384"/>
            <p14:sldId id="1665"/>
            <p14:sldId id="1674"/>
            <p14:sldId id="1666"/>
            <p14:sldId id="1675"/>
            <p14:sldId id="1667"/>
            <p14:sldId id="1705"/>
            <p14:sldId id="1668"/>
            <p14:sldId id="1677"/>
            <p14:sldId id="1669"/>
          </p14:sldIdLst>
        </p14:section>
        <p14:section name="بابه" id="{CDC0542B-A9CD-41D1-8E82-3CB2F7F13657}">
          <p14:sldIdLst>
            <p14:sldId id="1706"/>
            <p14:sldId id="1682"/>
            <p14:sldId id="1788"/>
            <p14:sldId id="1683"/>
            <p14:sldId id="1779"/>
            <p14:sldId id="1684"/>
            <p14:sldId id="2325"/>
            <p14:sldId id="1685"/>
            <p14:sldId id="1780"/>
            <p14:sldId id="1686"/>
            <p14:sldId id="1707"/>
            <p14:sldId id="1687"/>
            <p14:sldId id="2196"/>
            <p14:sldId id="1688"/>
            <p14:sldId id="2243"/>
            <p14:sldId id="1689"/>
            <p14:sldId id="1781"/>
            <p14:sldId id="1690"/>
            <p14:sldId id="2326"/>
            <p14:sldId id="1691"/>
            <p14:sldId id="1789"/>
            <p14:sldId id="1692"/>
            <p14:sldId id="393"/>
            <p14:sldId id="396"/>
            <p14:sldId id="6292"/>
            <p14:sldId id="1693"/>
            <p14:sldId id="2197"/>
            <p14:sldId id="1694"/>
            <p14:sldId id="2319"/>
            <p14:sldId id="6302"/>
            <p14:sldId id="6304"/>
            <p14:sldId id="409"/>
            <p14:sldId id="1695"/>
            <p14:sldId id="2200"/>
            <p14:sldId id="1696"/>
            <p14:sldId id="2165"/>
            <p14:sldId id="1697"/>
            <p14:sldId id="1790"/>
            <p14:sldId id="1698"/>
            <p14:sldId id="2166"/>
            <p14:sldId id="1699"/>
            <p14:sldId id="2201"/>
            <p14:sldId id="1700"/>
            <p14:sldId id="2213"/>
            <p14:sldId id="1701"/>
            <p14:sldId id="1773"/>
            <p14:sldId id="1702"/>
            <p14:sldId id="418"/>
            <p14:sldId id="6323"/>
            <p14:sldId id="6325"/>
            <p14:sldId id="1703"/>
            <p14:sldId id="1797"/>
            <p14:sldId id="1798"/>
            <p14:sldId id="2301"/>
            <p14:sldId id="1799"/>
            <p14:sldId id="2198"/>
            <p14:sldId id="1800"/>
            <p14:sldId id="2114"/>
            <p14:sldId id="1801"/>
            <p14:sldId id="432"/>
            <p14:sldId id="6350"/>
            <p14:sldId id="6351"/>
            <p14:sldId id="1802"/>
            <p14:sldId id="2244"/>
            <p14:sldId id="1803"/>
            <p14:sldId id="2253"/>
            <p14:sldId id="1804"/>
            <p14:sldId id="2267"/>
            <p14:sldId id="1805"/>
          </p14:sldIdLst>
        </p14:section>
        <p14:section name="هاتور" id="{FAC4F298-ABCB-4A3D-8E2E-877F82080E1F}">
          <p14:sldIdLst>
            <p14:sldId id="1791"/>
            <p14:sldId id="1792"/>
            <p14:sldId id="2167"/>
            <p14:sldId id="1793"/>
            <p14:sldId id="2021"/>
            <p14:sldId id="1794"/>
            <p14:sldId id="1806"/>
            <p14:sldId id="1795"/>
            <p14:sldId id="2252"/>
            <p14:sldId id="1796"/>
            <p14:sldId id="1782"/>
            <p14:sldId id="1783"/>
            <p14:sldId id="2277"/>
            <p14:sldId id="1807"/>
            <p14:sldId id="2262"/>
            <p14:sldId id="6370"/>
            <p14:sldId id="6372"/>
            <p14:sldId id="7525"/>
            <p14:sldId id="1808"/>
            <p14:sldId id="422"/>
            <p14:sldId id="6384"/>
            <p14:sldId id="6385"/>
            <p14:sldId id="708"/>
            <p14:sldId id="1708"/>
            <p14:sldId id="1709"/>
            <p14:sldId id="2065"/>
            <p14:sldId id="1809"/>
            <p14:sldId id="473"/>
            <p14:sldId id="6405"/>
            <p14:sldId id="6406"/>
            <p14:sldId id="1810"/>
            <p14:sldId id="1831"/>
            <p14:sldId id="1811"/>
            <p14:sldId id="1815"/>
            <p14:sldId id="1812"/>
            <p14:sldId id="489"/>
            <p14:sldId id="6435"/>
            <p14:sldId id="6437"/>
            <p14:sldId id="1813"/>
            <p14:sldId id="2330"/>
            <p14:sldId id="1814"/>
            <p14:sldId id="436"/>
            <p14:sldId id="6457"/>
            <p14:sldId id="6458"/>
            <p14:sldId id="709"/>
            <p14:sldId id="2287"/>
            <p14:sldId id="1816"/>
            <p14:sldId id="2327"/>
            <p14:sldId id="1817"/>
            <p14:sldId id="2268"/>
            <p14:sldId id="1818"/>
            <p14:sldId id="1784"/>
            <p14:sldId id="1785"/>
            <p14:sldId id="1678"/>
            <p14:sldId id="6489"/>
            <p14:sldId id="6490"/>
            <p14:sldId id="710"/>
            <p14:sldId id="1827"/>
            <p14:sldId id="1819"/>
            <p14:sldId id="534"/>
            <p14:sldId id="6505"/>
            <p14:sldId id="6506"/>
            <p14:sldId id="1820"/>
            <p14:sldId id="547"/>
            <p14:sldId id="6520"/>
            <p14:sldId id="6521"/>
            <p14:sldId id="1821"/>
            <p14:sldId id="2142"/>
            <p14:sldId id="1822"/>
            <p14:sldId id="561"/>
            <p14:sldId id="6539"/>
            <p14:sldId id="6540"/>
            <p14:sldId id="1823"/>
            <p14:sldId id="406"/>
            <p14:sldId id="6557"/>
            <p14:sldId id="6558"/>
            <p14:sldId id="1824"/>
            <p14:sldId id="589"/>
            <p14:sldId id="6589"/>
            <p14:sldId id="6590"/>
            <p14:sldId id="1825"/>
            <p14:sldId id="1832"/>
            <p14:sldId id="1826"/>
          </p14:sldIdLst>
        </p14:section>
        <p14:section name="كيهك" id="{11479545-3038-492D-B70D-3B2C7FCC6256}">
          <p14:sldIdLst>
            <p14:sldId id="1786"/>
            <p14:sldId id="1710"/>
            <p14:sldId id="2331"/>
            <p14:sldId id="1711"/>
            <p14:sldId id="2227"/>
            <p14:sldId id="1712"/>
            <p14:sldId id="2288"/>
            <p14:sldId id="1713"/>
            <p14:sldId id="1774"/>
            <p14:sldId id="1714"/>
            <p14:sldId id="1833"/>
            <p14:sldId id="1715"/>
            <p14:sldId id="2214"/>
            <p14:sldId id="1716"/>
            <p14:sldId id="2328"/>
            <p14:sldId id="1717"/>
            <p14:sldId id="2302"/>
            <p14:sldId id="1718"/>
            <p14:sldId id="1828"/>
            <p14:sldId id="1719"/>
            <p14:sldId id="2332"/>
            <p14:sldId id="1720"/>
            <p14:sldId id="2195"/>
            <p14:sldId id="1721"/>
            <p14:sldId id="2064"/>
            <p14:sldId id="1722"/>
            <p14:sldId id="2153"/>
            <p14:sldId id="1723"/>
            <p14:sldId id="1787"/>
            <p14:sldId id="1724"/>
            <p14:sldId id="2254"/>
            <p14:sldId id="1725"/>
            <p14:sldId id="2092"/>
            <p14:sldId id="1726"/>
            <p14:sldId id="2323"/>
            <p14:sldId id="1727"/>
            <p14:sldId id="1829"/>
            <p14:sldId id="1728"/>
            <p14:sldId id="1776"/>
            <p14:sldId id="1729"/>
            <p14:sldId id="2289"/>
            <p14:sldId id="1730"/>
            <p14:sldId id="794"/>
            <p14:sldId id="6616"/>
            <p14:sldId id="6617"/>
            <p14:sldId id="7526"/>
            <p14:sldId id="1731"/>
            <p14:sldId id="1775"/>
            <p14:sldId id="7543"/>
            <p14:sldId id="7544"/>
            <p14:sldId id="7545"/>
            <p14:sldId id="1732"/>
            <p14:sldId id="2335"/>
            <p14:sldId id="1733"/>
            <p14:sldId id="2215"/>
            <p14:sldId id="1734"/>
            <p14:sldId id="1741"/>
            <p14:sldId id="1735"/>
            <p14:sldId id="1830"/>
            <p14:sldId id="1736"/>
            <p14:sldId id="2407"/>
            <p14:sldId id="6639"/>
            <p14:sldId id="6640"/>
            <p14:sldId id="1737"/>
            <p14:sldId id="2416"/>
            <p14:sldId id="6674"/>
            <p14:sldId id="1738"/>
            <p14:sldId id="2351"/>
            <p14:sldId id="6694"/>
            <p14:sldId id="1739"/>
          </p14:sldIdLst>
        </p14:section>
        <p14:section name="طوبة" id="{ABE81AEF-C654-4846-9C21-90126BD3A75C}">
          <p14:sldIdLst>
            <p14:sldId id="451"/>
            <p14:sldId id="6707"/>
            <p14:sldId id="6708"/>
            <p14:sldId id="1778"/>
            <p14:sldId id="1834"/>
            <p14:sldId id="1835"/>
            <p14:sldId id="2346"/>
            <p14:sldId id="6735"/>
            <p14:sldId id="6736"/>
            <p14:sldId id="7527"/>
            <p14:sldId id="1836"/>
            <p14:sldId id="417"/>
            <p14:sldId id="6746"/>
            <p14:sldId id="6747"/>
            <p14:sldId id="7528"/>
            <p14:sldId id="1837"/>
            <p14:sldId id="2245"/>
            <p14:sldId id="1838"/>
            <p14:sldId id="1592"/>
            <p14:sldId id="6769"/>
            <p14:sldId id="6770"/>
            <p14:sldId id="7529"/>
            <p14:sldId id="1839"/>
            <p14:sldId id="2068"/>
            <p14:sldId id="1840"/>
            <p14:sldId id="1848"/>
            <p14:sldId id="1841"/>
            <p14:sldId id="2311"/>
            <p14:sldId id="1842"/>
            <p14:sldId id="2364"/>
            <p14:sldId id="6780"/>
            <p14:sldId id="6781"/>
            <p14:sldId id="1843"/>
            <p14:sldId id="1256"/>
            <p14:sldId id="6800"/>
            <p14:sldId id="6801"/>
            <p14:sldId id="6802"/>
            <p14:sldId id="1844"/>
            <p14:sldId id="1563"/>
            <p14:sldId id="6825"/>
            <p14:sldId id="7530"/>
            <p14:sldId id="1845"/>
            <p14:sldId id="2390"/>
            <p14:sldId id="6845"/>
            <p14:sldId id="6846"/>
            <p14:sldId id="6847"/>
            <p14:sldId id="1846"/>
            <p14:sldId id="2194"/>
            <p14:sldId id="1847"/>
            <p14:sldId id="1777"/>
            <p14:sldId id="1662"/>
            <p14:sldId id="2154"/>
            <p14:sldId id="1849"/>
            <p14:sldId id="2333"/>
            <p14:sldId id="1850"/>
            <p14:sldId id="2124"/>
            <p14:sldId id="1851"/>
            <p14:sldId id="2143"/>
            <p14:sldId id="1852"/>
            <p14:sldId id="2115"/>
            <p14:sldId id="1853"/>
            <p14:sldId id="2228"/>
            <p14:sldId id="1854"/>
            <p14:sldId id="2296"/>
            <p14:sldId id="6859"/>
            <p14:sldId id="6860"/>
            <p14:sldId id="1855"/>
            <p14:sldId id="2125"/>
            <p14:sldId id="1856"/>
            <p14:sldId id="1864"/>
            <p14:sldId id="1857"/>
            <p14:sldId id="2193"/>
            <p14:sldId id="1858"/>
            <p14:sldId id="610"/>
            <p14:sldId id="6874"/>
            <p14:sldId id="6875"/>
            <p14:sldId id="1859"/>
            <p14:sldId id="2155"/>
            <p14:sldId id="1860"/>
            <p14:sldId id="2233"/>
            <p14:sldId id="1861"/>
            <p14:sldId id="1865"/>
            <p14:sldId id="1862"/>
            <p14:sldId id="469"/>
            <p14:sldId id="6887"/>
            <p14:sldId id="6889"/>
            <p14:sldId id="7523"/>
            <p14:sldId id="1863"/>
          </p14:sldIdLst>
        </p14:section>
        <p14:section name="أمشير" id="{94499D9E-542F-4CC7-9FF2-F5EAD7399231}">
          <p14:sldIdLst>
            <p14:sldId id="2022"/>
            <p14:sldId id="1742"/>
            <p14:sldId id="2210"/>
            <p14:sldId id="6901"/>
            <p14:sldId id="6902"/>
            <p14:sldId id="7531"/>
            <p14:sldId id="1743"/>
            <p14:sldId id="2192"/>
            <p14:sldId id="1744"/>
            <p14:sldId id="2324"/>
            <p14:sldId id="1745"/>
            <p14:sldId id="2312"/>
            <p14:sldId id="1746"/>
            <p14:sldId id="2234"/>
            <p14:sldId id="1747"/>
            <p14:sldId id="2084"/>
            <p14:sldId id="1748"/>
            <p14:sldId id="2340"/>
            <p14:sldId id="1749"/>
            <p14:sldId id="2093"/>
            <p14:sldId id="1750"/>
            <p14:sldId id="2290"/>
            <p14:sldId id="1751"/>
            <p14:sldId id="2168"/>
            <p14:sldId id="1752"/>
            <p14:sldId id="2191"/>
            <p14:sldId id="1753"/>
            <p14:sldId id="2156"/>
            <p14:sldId id="1754"/>
            <p14:sldId id="2069"/>
            <p14:sldId id="1755"/>
            <p14:sldId id="2334"/>
            <p14:sldId id="1756"/>
            <p14:sldId id="2063"/>
            <p14:sldId id="1757"/>
            <p14:sldId id="2157"/>
            <p14:sldId id="1758"/>
            <p14:sldId id="2070"/>
            <p14:sldId id="1759"/>
            <p14:sldId id="2190"/>
            <p14:sldId id="1760"/>
            <p14:sldId id="2169"/>
            <p14:sldId id="1761"/>
            <p14:sldId id="2291"/>
            <p14:sldId id="1762"/>
            <p14:sldId id="2127"/>
            <p14:sldId id="1763"/>
            <p14:sldId id="2158"/>
            <p14:sldId id="1764"/>
            <p14:sldId id="2126"/>
            <p14:sldId id="1765"/>
            <p14:sldId id="2202"/>
            <p14:sldId id="1766"/>
            <p14:sldId id="1767"/>
            <p14:sldId id="1768"/>
            <p14:sldId id="2071"/>
            <p14:sldId id="1769"/>
            <p14:sldId id="2203"/>
            <p14:sldId id="1770"/>
            <p14:sldId id="2336"/>
            <p14:sldId id="1771"/>
            <p14:sldId id="2344"/>
            <p14:sldId id="1772"/>
          </p14:sldIdLst>
        </p14:section>
        <p14:section name="برمهات" id="{07E21650-1B38-49B1-88E2-125A9C8D7F8C}">
          <p14:sldIdLst>
            <p14:sldId id="2144"/>
            <p14:sldId id="1866"/>
            <p14:sldId id="2128"/>
            <p14:sldId id="1867"/>
            <p14:sldId id="2170"/>
            <p14:sldId id="1868"/>
            <p14:sldId id="2023"/>
            <p14:sldId id="1869"/>
            <p14:sldId id="2129"/>
            <p14:sldId id="1870"/>
            <p14:sldId id="2255"/>
            <p14:sldId id="1871"/>
            <p14:sldId id="2145"/>
            <p14:sldId id="1872"/>
            <p14:sldId id="2292"/>
            <p14:sldId id="1873"/>
            <p14:sldId id="2189"/>
            <p14:sldId id="1874"/>
            <p14:sldId id="2060"/>
            <p14:sldId id="1875"/>
            <p14:sldId id="2024"/>
            <p14:sldId id="1876"/>
            <p14:sldId id="2171"/>
            <p14:sldId id="1877"/>
            <p14:sldId id="760"/>
            <p14:sldId id="6920"/>
            <p14:sldId id="7532"/>
            <p14:sldId id="1878"/>
            <p14:sldId id="2025"/>
            <p14:sldId id="1879"/>
            <p14:sldId id="2100"/>
            <p14:sldId id="1880"/>
            <p14:sldId id="2172"/>
            <p14:sldId id="1881"/>
            <p14:sldId id="2130"/>
            <p14:sldId id="1882"/>
            <p14:sldId id="2204"/>
            <p14:sldId id="1883"/>
            <p14:sldId id="2116"/>
            <p14:sldId id="1884"/>
            <p14:sldId id="2173"/>
            <p14:sldId id="1885"/>
            <p14:sldId id="2345"/>
            <p14:sldId id="1886"/>
            <p14:sldId id="2085"/>
            <p14:sldId id="1887"/>
            <p14:sldId id="2057"/>
            <p14:sldId id="1888"/>
            <p14:sldId id="2174"/>
            <p14:sldId id="1889"/>
            <p14:sldId id="2320"/>
            <p14:sldId id="1890"/>
            <p14:sldId id="2101"/>
            <p14:sldId id="1892"/>
            <p14:sldId id="2313"/>
            <p14:sldId id="1893"/>
            <p14:sldId id="2058"/>
            <p14:sldId id="1894"/>
            <p14:sldId id="2399"/>
            <p14:sldId id="6938"/>
            <p14:sldId id="6939"/>
            <p14:sldId id="1895"/>
            <p14:sldId id="2343"/>
            <p14:sldId id="1896"/>
          </p14:sldIdLst>
        </p14:section>
        <p14:section name="برمودة" id="{F1409320-8142-4FAE-B10A-CEC5CF65DA54}">
          <p14:sldIdLst>
            <p14:sldId id="2188"/>
            <p14:sldId id="2026"/>
            <p14:sldId id="2205"/>
            <p14:sldId id="2027"/>
            <p14:sldId id="2086"/>
            <p14:sldId id="2028"/>
            <p14:sldId id="2146"/>
            <p14:sldId id="2029"/>
            <p14:sldId id="2075"/>
            <p14:sldId id="2030"/>
            <p14:sldId id="2102"/>
            <p14:sldId id="2031"/>
            <p14:sldId id="2076"/>
            <p14:sldId id="2032"/>
            <p14:sldId id="2103"/>
            <p14:sldId id="2033"/>
            <p14:sldId id="2303"/>
            <p14:sldId id="2034"/>
            <p14:sldId id="2187"/>
            <p14:sldId id="2035"/>
            <p14:sldId id="2104"/>
            <p14:sldId id="2036"/>
            <p14:sldId id="2087"/>
            <p14:sldId id="2037"/>
            <p14:sldId id="2147"/>
            <p14:sldId id="2038"/>
            <p14:sldId id="2175"/>
            <p14:sldId id="2039"/>
            <p14:sldId id="2117"/>
            <p14:sldId id="2040"/>
            <p14:sldId id="2337"/>
            <p14:sldId id="2041"/>
            <p14:sldId id="2293"/>
            <p14:sldId id="2042"/>
            <p14:sldId id="2159"/>
            <p14:sldId id="2043"/>
            <p14:sldId id="2131"/>
            <p14:sldId id="2044"/>
            <p14:sldId id="2206"/>
            <p14:sldId id="2045"/>
            <p14:sldId id="2056"/>
            <p14:sldId id="2046"/>
            <p14:sldId id="2176"/>
            <p14:sldId id="2047"/>
            <p14:sldId id="690"/>
            <p14:sldId id="6961"/>
            <p14:sldId id="6963"/>
            <p14:sldId id="7522"/>
            <p14:sldId id="2207"/>
            <p14:sldId id="2049"/>
            <p14:sldId id="2105"/>
            <p14:sldId id="2050"/>
            <p14:sldId id="2208"/>
            <p14:sldId id="2051"/>
            <p14:sldId id="480"/>
            <p14:sldId id="6981"/>
            <p14:sldId id="6982"/>
            <p14:sldId id="2052"/>
            <p14:sldId id="2246"/>
            <p14:sldId id="2053"/>
            <p14:sldId id="2118"/>
            <p14:sldId id="2054"/>
            <p14:sldId id="675"/>
            <p14:sldId id="6998"/>
            <p14:sldId id="6999"/>
            <p14:sldId id="7533"/>
            <p14:sldId id="7534"/>
            <p14:sldId id="2055"/>
          </p14:sldIdLst>
        </p14:section>
        <p14:section name="بشنس" id="{FE05C5C7-3301-4807-B2DA-5A09AFDB0573}">
          <p14:sldIdLst>
            <p14:sldId id="2217"/>
            <p14:sldId id="7020"/>
            <p14:sldId id="7022"/>
            <p14:sldId id="7535"/>
            <p14:sldId id="7536"/>
            <p14:sldId id="7537"/>
            <p14:sldId id="1897"/>
            <p14:sldId id="2094"/>
            <p14:sldId id="1898"/>
            <p14:sldId id="2119"/>
            <p14:sldId id="1899"/>
            <p14:sldId id="2177"/>
            <p14:sldId id="1900"/>
            <p14:sldId id="2077"/>
            <p14:sldId id="1901"/>
            <p14:sldId id="2278"/>
            <p14:sldId id="1902"/>
            <p14:sldId id="2088"/>
            <p14:sldId id="1903"/>
            <p14:sldId id="2279"/>
            <p14:sldId id="1904"/>
            <p14:sldId id="2059"/>
            <p14:sldId id="1905"/>
            <p14:sldId id="1238"/>
            <p14:sldId id="7038"/>
            <p14:sldId id="1906"/>
            <p14:sldId id="2132"/>
            <p14:sldId id="1907"/>
            <p14:sldId id="2072"/>
            <p14:sldId id="1908"/>
            <p14:sldId id="2304"/>
            <p14:sldId id="1909"/>
            <p14:sldId id="2095"/>
            <p14:sldId id="1910"/>
            <p14:sldId id="2318"/>
            <p14:sldId id="1911"/>
            <p14:sldId id="2338"/>
            <p14:sldId id="1912"/>
            <p14:sldId id="2133"/>
            <p14:sldId id="1913"/>
            <p14:sldId id="2314"/>
            <p14:sldId id="1914"/>
            <p14:sldId id="2305"/>
            <p14:sldId id="1915"/>
            <p14:sldId id="2179"/>
            <p14:sldId id="7060"/>
            <p14:sldId id="1916"/>
            <p14:sldId id="2097"/>
            <p14:sldId id="1917"/>
            <p14:sldId id="2120"/>
            <p14:sldId id="1918"/>
            <p14:sldId id="2269"/>
            <p14:sldId id="1919"/>
            <p14:sldId id="1096"/>
            <p14:sldId id="7081"/>
            <p14:sldId id="7082"/>
            <p14:sldId id="1920"/>
            <p14:sldId id="2247"/>
            <p14:sldId id="1921"/>
            <p14:sldId id="1081"/>
            <p14:sldId id="7102"/>
            <p14:sldId id="7103"/>
            <p14:sldId id="7104"/>
            <p14:sldId id="1922"/>
            <p14:sldId id="2134"/>
            <p14:sldId id="1923"/>
            <p14:sldId id="2073"/>
            <p14:sldId id="1924"/>
            <p14:sldId id="2096"/>
            <p14:sldId id="1925"/>
            <p14:sldId id="2089"/>
            <p14:sldId id="1926"/>
          </p14:sldIdLst>
        </p14:section>
        <p14:section name="بؤونه" id="{9CBCFA23-EECA-4B15-9E58-B1754718723C}">
          <p14:sldIdLst>
            <p14:sldId id="2121"/>
            <p14:sldId id="1927"/>
            <p14:sldId id="1182"/>
            <p14:sldId id="7122"/>
            <p14:sldId id="7123"/>
            <p14:sldId id="7124"/>
            <p14:sldId id="1928"/>
            <p14:sldId id="2135"/>
            <p14:sldId id="1929"/>
            <p14:sldId id="2235"/>
            <p14:sldId id="1930"/>
            <p14:sldId id="2306"/>
            <p14:sldId id="1931"/>
            <p14:sldId id="2209"/>
            <p14:sldId id="1932"/>
            <p14:sldId id="2280"/>
            <p14:sldId id="1933"/>
            <p14:sldId id="2372"/>
            <p14:sldId id="1934"/>
            <p14:sldId id="2078"/>
            <p14:sldId id="1935"/>
            <p14:sldId id="2148"/>
            <p14:sldId id="1936"/>
            <p14:sldId id="2160"/>
            <p14:sldId id="1937"/>
            <p14:sldId id="2261"/>
            <p14:sldId id="1938"/>
            <p14:sldId id="2374"/>
            <p14:sldId id="1939"/>
            <p14:sldId id="2136"/>
            <p14:sldId id="1940"/>
            <p14:sldId id="2236"/>
            <p14:sldId id="1941"/>
            <p14:sldId id="733"/>
            <p14:sldId id="7139"/>
            <p14:sldId id="7140"/>
            <p14:sldId id="1942"/>
            <p14:sldId id="2307"/>
            <p14:sldId id="1943"/>
            <p14:sldId id="2178"/>
            <p14:sldId id="1944"/>
            <p14:sldId id="2281"/>
            <p14:sldId id="1945"/>
            <p14:sldId id="2079"/>
            <p14:sldId id="1946"/>
            <p14:sldId id="2229"/>
            <p14:sldId id="1947"/>
            <p14:sldId id="2149"/>
            <p14:sldId id="1948"/>
            <p14:sldId id="2308"/>
            <p14:sldId id="1949"/>
            <p14:sldId id="2098"/>
            <p14:sldId id="1950"/>
            <p14:sldId id="2122"/>
            <p14:sldId id="1951"/>
            <p14:sldId id="2080"/>
            <p14:sldId id="1952"/>
            <p14:sldId id="2270"/>
            <p14:sldId id="1953"/>
            <p14:sldId id="2090"/>
            <p14:sldId id="1954"/>
            <p14:sldId id="2186"/>
            <p14:sldId id="1955"/>
            <p14:sldId id="1168"/>
            <p14:sldId id="7159"/>
            <p14:sldId id="7161"/>
            <p14:sldId id="1956"/>
          </p14:sldIdLst>
        </p14:section>
        <p14:section name="أبيب" id="{0A23BA2A-86B2-4230-B4F4-5A8247AE8CDF}">
          <p14:sldIdLst>
            <p14:sldId id="2106"/>
            <p14:sldId id="1992"/>
            <p14:sldId id="2271"/>
            <p14:sldId id="1993"/>
            <p14:sldId id="674"/>
            <p14:sldId id="7174"/>
            <p14:sldId id="7175"/>
            <p14:sldId id="1994"/>
            <p14:sldId id="2237"/>
            <p14:sldId id="1995"/>
            <p14:sldId id="1530"/>
            <p14:sldId id="1533"/>
            <p14:sldId id="1272"/>
            <p14:sldId id="2286"/>
            <p14:sldId id="1996"/>
            <p14:sldId id="2123"/>
            <p14:sldId id="1997"/>
            <p14:sldId id="2216"/>
            <p14:sldId id="1998"/>
            <p14:sldId id="2315"/>
            <p14:sldId id="1999"/>
            <p14:sldId id="2272"/>
            <p14:sldId id="2000"/>
            <p14:sldId id="2138"/>
            <p14:sldId id="2001"/>
            <p14:sldId id="2161"/>
            <p14:sldId id="2002"/>
            <p14:sldId id="2238"/>
            <p14:sldId id="2003"/>
            <p14:sldId id="2137"/>
            <p14:sldId id="2004"/>
            <p14:sldId id="2316"/>
            <p14:sldId id="2005"/>
            <p14:sldId id="2099"/>
            <p14:sldId id="2006"/>
            <p14:sldId id="2339"/>
            <p14:sldId id="2007"/>
            <p14:sldId id="2107"/>
            <p14:sldId id="2008"/>
            <p14:sldId id="2294"/>
            <p14:sldId id="2009"/>
            <p14:sldId id="2150"/>
            <p14:sldId id="2010"/>
            <p14:sldId id="831"/>
            <p14:sldId id="7215"/>
            <p14:sldId id="7216"/>
            <p14:sldId id="2011"/>
            <p14:sldId id="2329"/>
            <p14:sldId id="2012"/>
            <p14:sldId id="2162"/>
            <p14:sldId id="2256"/>
            <p14:sldId id="2257"/>
            <p14:sldId id="2013"/>
            <p14:sldId id="2239"/>
            <p14:sldId id="2014"/>
            <p14:sldId id="2248"/>
            <p14:sldId id="2015"/>
            <p14:sldId id="2081"/>
            <p14:sldId id="2016"/>
            <p14:sldId id="2282"/>
            <p14:sldId id="2017"/>
            <p14:sldId id="2108"/>
            <p14:sldId id="2018"/>
            <p14:sldId id="2295"/>
            <p14:sldId id="2019"/>
            <p14:sldId id="2151"/>
            <p14:sldId id="2020"/>
          </p14:sldIdLst>
        </p14:section>
        <p14:section name="مسرى" id="{D4A48969-9AF8-432C-84CB-F5F25036C5E6}">
          <p14:sldIdLst>
            <p14:sldId id="2240"/>
            <p14:sldId id="1963"/>
            <p14:sldId id="2109"/>
            <p14:sldId id="1964"/>
            <p14:sldId id="511"/>
            <p14:sldId id="7230"/>
            <p14:sldId id="7538"/>
            <p14:sldId id="1965"/>
            <p14:sldId id="2082"/>
            <p14:sldId id="1966"/>
            <p14:sldId id="2341"/>
            <p14:sldId id="1967"/>
            <p14:sldId id="2110"/>
            <p14:sldId id="1968"/>
            <p14:sldId id="2062"/>
            <p14:sldId id="1969"/>
            <p14:sldId id="2369"/>
            <p14:sldId id="1970"/>
            <p14:sldId id="2241"/>
            <p14:sldId id="1971"/>
            <p14:sldId id="2258"/>
            <p14:sldId id="1972"/>
            <p14:sldId id="2139"/>
            <p14:sldId id="1973"/>
            <p14:sldId id="2061"/>
            <p14:sldId id="1974"/>
            <p14:sldId id="1529"/>
            <p14:sldId id="7249"/>
            <p14:sldId id="7251"/>
            <p14:sldId id="1975"/>
            <p14:sldId id="2074"/>
            <p14:sldId id="1976"/>
            <p14:sldId id="2111"/>
            <p14:sldId id="1977"/>
            <p14:sldId id="2230"/>
            <p14:sldId id="1978"/>
            <p14:sldId id="872"/>
            <p14:sldId id="7272"/>
            <p14:sldId id="7274"/>
            <p14:sldId id="1979"/>
            <p14:sldId id="2091"/>
            <p14:sldId id="1980"/>
            <p14:sldId id="2317"/>
            <p14:sldId id="1981"/>
            <p14:sldId id="2152"/>
            <p14:sldId id="1982"/>
            <p14:sldId id="2112"/>
            <p14:sldId id="1983"/>
            <p14:sldId id="2083"/>
            <p14:sldId id="1984"/>
            <p14:sldId id="2283"/>
            <p14:sldId id="1985"/>
            <p14:sldId id="2140"/>
            <p14:sldId id="1986"/>
            <p14:sldId id="1299"/>
            <p14:sldId id="7291"/>
            <p14:sldId id="7293"/>
            <p14:sldId id="2285"/>
            <p14:sldId id="2379"/>
            <p14:sldId id="7306"/>
            <p14:sldId id="7308"/>
            <p14:sldId id="1987"/>
            <p14:sldId id="2284"/>
            <p14:sldId id="1988"/>
            <p14:sldId id="887"/>
            <p14:sldId id="7323"/>
            <p14:sldId id="7324"/>
            <p14:sldId id="7539"/>
            <p14:sldId id="1989"/>
            <p14:sldId id="900"/>
            <p14:sldId id="7341"/>
            <p14:sldId id="7343"/>
            <p14:sldId id="1990"/>
            <p14:sldId id="912"/>
            <p14:sldId id="7354"/>
            <p14:sldId id="1991"/>
          </p14:sldIdLst>
        </p14:section>
        <p14:section name="النسئ" id="{76B4F1C9-243F-45C2-AB82-DB7DBE83F2C6}">
          <p14:sldIdLst>
            <p14:sldId id="923"/>
            <p14:sldId id="7370"/>
            <p14:sldId id="7372"/>
            <p14:sldId id="7540"/>
            <p14:sldId id="2377"/>
            <p14:sldId id="937"/>
            <p14:sldId id="7399"/>
            <p14:sldId id="7401"/>
            <p14:sldId id="7541"/>
            <p14:sldId id="1958"/>
            <p14:sldId id="858"/>
            <p14:sldId id="7412"/>
            <p14:sldId id="7414"/>
            <p14:sldId id="7542"/>
            <p14:sldId id="1959"/>
            <p14:sldId id="951"/>
            <p14:sldId id="7438"/>
            <p14:sldId id="1960"/>
            <p14:sldId id="2141"/>
            <p14:sldId id="1961"/>
            <p14:sldId id="1311"/>
            <p14:sldId id="7458"/>
            <p14:sldId id="7460"/>
            <p14:sldId id="1962"/>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74" autoAdjust="0"/>
  </p:normalViewPr>
  <p:slideViewPr>
    <p:cSldViewPr snapToGrid="0" showGuides="1">
      <p:cViewPr varScale="1">
        <p:scale>
          <a:sx n="71" d="100"/>
          <a:sy n="71" d="100"/>
        </p:scale>
        <p:origin x="12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671" Type="http://schemas.openxmlformats.org/officeDocument/2006/relationships/slide" Target="slides/slide667.xml"/><Relationship Id="rId769" Type="http://schemas.openxmlformats.org/officeDocument/2006/relationships/slide" Target="slides/slide765.xml"/><Relationship Id="rId21" Type="http://schemas.openxmlformats.org/officeDocument/2006/relationships/slide" Target="slides/slide17.xml"/><Relationship Id="rId324" Type="http://schemas.openxmlformats.org/officeDocument/2006/relationships/slide" Target="slides/slide320.xml"/><Relationship Id="rId531" Type="http://schemas.openxmlformats.org/officeDocument/2006/relationships/slide" Target="slides/slide527.xml"/><Relationship Id="rId629" Type="http://schemas.openxmlformats.org/officeDocument/2006/relationships/slide" Target="slides/slide625.xml"/><Relationship Id="rId170" Type="http://schemas.openxmlformats.org/officeDocument/2006/relationships/slide" Target="slides/slide166.xml"/><Relationship Id="rId836" Type="http://schemas.openxmlformats.org/officeDocument/2006/relationships/slide" Target="slides/slide832.xml"/><Relationship Id="rId268" Type="http://schemas.openxmlformats.org/officeDocument/2006/relationships/slide" Target="slides/slide264.xml"/><Relationship Id="rId475" Type="http://schemas.openxmlformats.org/officeDocument/2006/relationships/slide" Target="slides/slide471.xml"/><Relationship Id="rId682" Type="http://schemas.openxmlformats.org/officeDocument/2006/relationships/slide" Target="slides/slide678.xml"/><Relationship Id="rId32" Type="http://schemas.openxmlformats.org/officeDocument/2006/relationships/slide" Target="slides/slide28.xml"/><Relationship Id="rId128" Type="http://schemas.openxmlformats.org/officeDocument/2006/relationships/slide" Target="slides/slide124.xml"/><Relationship Id="rId335" Type="http://schemas.openxmlformats.org/officeDocument/2006/relationships/slide" Target="slides/slide331.xml"/><Relationship Id="rId542" Type="http://schemas.openxmlformats.org/officeDocument/2006/relationships/slide" Target="slides/slide538.xml"/><Relationship Id="rId181" Type="http://schemas.openxmlformats.org/officeDocument/2006/relationships/slide" Target="slides/slide177.xml"/><Relationship Id="rId402" Type="http://schemas.openxmlformats.org/officeDocument/2006/relationships/slide" Target="slides/slide398.xml"/><Relationship Id="rId847" Type="http://schemas.openxmlformats.org/officeDocument/2006/relationships/slide" Target="slides/slide843.xml"/><Relationship Id="rId279" Type="http://schemas.openxmlformats.org/officeDocument/2006/relationships/slide" Target="slides/slide275.xml"/><Relationship Id="rId486" Type="http://schemas.openxmlformats.org/officeDocument/2006/relationships/slide" Target="slides/slide482.xml"/><Relationship Id="rId693" Type="http://schemas.openxmlformats.org/officeDocument/2006/relationships/slide" Target="slides/slide689.xml"/><Relationship Id="rId707" Type="http://schemas.openxmlformats.org/officeDocument/2006/relationships/slide" Target="slides/slide703.xml"/><Relationship Id="rId43" Type="http://schemas.openxmlformats.org/officeDocument/2006/relationships/slide" Target="slides/slide39.xml"/><Relationship Id="rId139" Type="http://schemas.openxmlformats.org/officeDocument/2006/relationships/slide" Target="slides/slide135.xml"/><Relationship Id="rId346" Type="http://schemas.openxmlformats.org/officeDocument/2006/relationships/slide" Target="slides/slide342.xml"/><Relationship Id="rId553" Type="http://schemas.openxmlformats.org/officeDocument/2006/relationships/slide" Target="slides/slide549.xml"/><Relationship Id="rId760" Type="http://schemas.openxmlformats.org/officeDocument/2006/relationships/slide" Target="slides/slide756.xml"/><Relationship Id="rId192" Type="http://schemas.openxmlformats.org/officeDocument/2006/relationships/slide" Target="slides/slide188.xml"/><Relationship Id="rId206" Type="http://schemas.openxmlformats.org/officeDocument/2006/relationships/slide" Target="slides/slide202.xml"/><Relationship Id="rId413" Type="http://schemas.openxmlformats.org/officeDocument/2006/relationships/slide" Target="slides/slide409.xml"/><Relationship Id="rId858" Type="http://schemas.openxmlformats.org/officeDocument/2006/relationships/slide" Target="slides/slide854.xml"/><Relationship Id="rId497" Type="http://schemas.openxmlformats.org/officeDocument/2006/relationships/slide" Target="slides/slide493.xml"/><Relationship Id="rId620" Type="http://schemas.openxmlformats.org/officeDocument/2006/relationships/slide" Target="slides/slide616.xml"/><Relationship Id="rId718" Type="http://schemas.openxmlformats.org/officeDocument/2006/relationships/slide" Target="slides/slide714.xml"/><Relationship Id="rId357" Type="http://schemas.openxmlformats.org/officeDocument/2006/relationships/slide" Target="slides/slide353.xml"/><Relationship Id="rId54" Type="http://schemas.openxmlformats.org/officeDocument/2006/relationships/slide" Target="slides/slide50.xml"/><Relationship Id="rId217" Type="http://schemas.openxmlformats.org/officeDocument/2006/relationships/slide" Target="slides/slide213.xml"/><Relationship Id="rId564" Type="http://schemas.openxmlformats.org/officeDocument/2006/relationships/slide" Target="slides/slide560.xml"/><Relationship Id="rId771" Type="http://schemas.openxmlformats.org/officeDocument/2006/relationships/slide" Target="slides/slide767.xml"/><Relationship Id="rId869" Type="http://schemas.openxmlformats.org/officeDocument/2006/relationships/slide" Target="slides/slide865.xml"/><Relationship Id="rId424" Type="http://schemas.openxmlformats.org/officeDocument/2006/relationships/slide" Target="slides/slide420.xml"/><Relationship Id="rId631" Type="http://schemas.openxmlformats.org/officeDocument/2006/relationships/slide" Target="slides/slide627.xml"/><Relationship Id="rId729" Type="http://schemas.openxmlformats.org/officeDocument/2006/relationships/slide" Target="slides/slide725.xml"/><Relationship Id="rId270" Type="http://schemas.openxmlformats.org/officeDocument/2006/relationships/slide" Target="slides/slide266.xml"/><Relationship Id="rId65" Type="http://schemas.openxmlformats.org/officeDocument/2006/relationships/slide" Target="slides/slide61.xml"/><Relationship Id="rId130" Type="http://schemas.openxmlformats.org/officeDocument/2006/relationships/slide" Target="slides/slide126.xml"/><Relationship Id="rId368" Type="http://schemas.openxmlformats.org/officeDocument/2006/relationships/slide" Target="slides/slide364.xml"/><Relationship Id="rId575" Type="http://schemas.openxmlformats.org/officeDocument/2006/relationships/slide" Target="slides/slide571.xml"/><Relationship Id="rId782" Type="http://schemas.openxmlformats.org/officeDocument/2006/relationships/slide" Target="slides/slide778.xml"/><Relationship Id="rId228" Type="http://schemas.openxmlformats.org/officeDocument/2006/relationships/slide" Target="slides/slide224.xml"/><Relationship Id="rId435" Type="http://schemas.openxmlformats.org/officeDocument/2006/relationships/slide" Target="slides/slide431.xml"/><Relationship Id="rId642" Type="http://schemas.openxmlformats.org/officeDocument/2006/relationships/slide" Target="slides/slide638.xml"/><Relationship Id="rId281" Type="http://schemas.openxmlformats.org/officeDocument/2006/relationships/slide" Target="slides/slide277.xml"/><Relationship Id="rId502" Type="http://schemas.openxmlformats.org/officeDocument/2006/relationships/slide" Target="slides/slide498.xml"/><Relationship Id="rId76" Type="http://schemas.openxmlformats.org/officeDocument/2006/relationships/slide" Target="slides/slide72.xml"/><Relationship Id="rId141" Type="http://schemas.openxmlformats.org/officeDocument/2006/relationships/slide" Target="slides/slide137.xml"/><Relationship Id="rId379" Type="http://schemas.openxmlformats.org/officeDocument/2006/relationships/slide" Target="slides/slide375.xml"/><Relationship Id="rId586" Type="http://schemas.openxmlformats.org/officeDocument/2006/relationships/slide" Target="slides/slide582.xml"/><Relationship Id="rId793" Type="http://schemas.openxmlformats.org/officeDocument/2006/relationships/slide" Target="slides/slide789.xml"/><Relationship Id="rId807" Type="http://schemas.openxmlformats.org/officeDocument/2006/relationships/slide" Target="slides/slide803.xml"/><Relationship Id="rId7" Type="http://schemas.openxmlformats.org/officeDocument/2006/relationships/slide" Target="slides/slide3.xml"/><Relationship Id="rId239" Type="http://schemas.openxmlformats.org/officeDocument/2006/relationships/slide" Target="slides/slide235.xml"/><Relationship Id="rId446" Type="http://schemas.openxmlformats.org/officeDocument/2006/relationships/slide" Target="slides/slide442.xml"/><Relationship Id="rId653" Type="http://schemas.openxmlformats.org/officeDocument/2006/relationships/slide" Target="slides/slide649.xml"/><Relationship Id="rId292" Type="http://schemas.openxmlformats.org/officeDocument/2006/relationships/slide" Target="slides/slide288.xml"/><Relationship Id="rId306" Type="http://schemas.openxmlformats.org/officeDocument/2006/relationships/slide" Target="slides/slide302.xml"/><Relationship Id="rId860" Type="http://schemas.openxmlformats.org/officeDocument/2006/relationships/slide" Target="slides/slide856.xml"/><Relationship Id="rId87" Type="http://schemas.openxmlformats.org/officeDocument/2006/relationships/slide" Target="slides/slide83.xml"/><Relationship Id="rId513" Type="http://schemas.openxmlformats.org/officeDocument/2006/relationships/slide" Target="slides/slide509.xml"/><Relationship Id="rId597" Type="http://schemas.openxmlformats.org/officeDocument/2006/relationships/slide" Target="slides/slide593.xml"/><Relationship Id="rId720" Type="http://schemas.openxmlformats.org/officeDocument/2006/relationships/slide" Target="slides/slide716.xml"/><Relationship Id="rId818" Type="http://schemas.openxmlformats.org/officeDocument/2006/relationships/slide" Target="slides/slide814.xml"/><Relationship Id="rId152" Type="http://schemas.openxmlformats.org/officeDocument/2006/relationships/slide" Target="slides/slide148.xml"/><Relationship Id="rId457" Type="http://schemas.openxmlformats.org/officeDocument/2006/relationships/slide" Target="slides/slide453.xml"/><Relationship Id="rId664" Type="http://schemas.openxmlformats.org/officeDocument/2006/relationships/slide" Target="slides/slide660.xml"/><Relationship Id="rId871" Type="http://schemas.openxmlformats.org/officeDocument/2006/relationships/slide" Target="slides/slide867.xml"/><Relationship Id="rId14" Type="http://schemas.openxmlformats.org/officeDocument/2006/relationships/slide" Target="slides/slide10.xml"/><Relationship Id="rId317" Type="http://schemas.openxmlformats.org/officeDocument/2006/relationships/slide" Target="slides/slide313.xml"/><Relationship Id="rId524" Type="http://schemas.openxmlformats.org/officeDocument/2006/relationships/slide" Target="slides/slide520.xml"/><Relationship Id="rId731" Type="http://schemas.openxmlformats.org/officeDocument/2006/relationships/slide" Target="slides/slide727.xml"/><Relationship Id="rId98" Type="http://schemas.openxmlformats.org/officeDocument/2006/relationships/slide" Target="slides/slide94.xml"/><Relationship Id="rId163" Type="http://schemas.openxmlformats.org/officeDocument/2006/relationships/slide" Target="slides/slide159.xml"/><Relationship Id="rId370" Type="http://schemas.openxmlformats.org/officeDocument/2006/relationships/slide" Target="slides/slide366.xml"/><Relationship Id="rId829" Type="http://schemas.openxmlformats.org/officeDocument/2006/relationships/slide" Target="slides/slide825.xml"/><Relationship Id="rId230" Type="http://schemas.openxmlformats.org/officeDocument/2006/relationships/slide" Target="slides/slide226.xml"/><Relationship Id="rId468" Type="http://schemas.openxmlformats.org/officeDocument/2006/relationships/slide" Target="slides/slide464.xml"/><Relationship Id="rId675" Type="http://schemas.openxmlformats.org/officeDocument/2006/relationships/slide" Target="slides/slide671.xml"/><Relationship Id="rId882" Type="http://schemas.openxmlformats.org/officeDocument/2006/relationships/slide" Target="slides/slide878.xml"/><Relationship Id="rId25" Type="http://schemas.openxmlformats.org/officeDocument/2006/relationships/slide" Target="slides/slide21.xml"/><Relationship Id="rId328" Type="http://schemas.openxmlformats.org/officeDocument/2006/relationships/slide" Target="slides/slide324.xml"/><Relationship Id="rId535" Type="http://schemas.openxmlformats.org/officeDocument/2006/relationships/slide" Target="slides/slide531.xml"/><Relationship Id="rId742" Type="http://schemas.openxmlformats.org/officeDocument/2006/relationships/slide" Target="slides/slide738.xml"/><Relationship Id="rId174" Type="http://schemas.openxmlformats.org/officeDocument/2006/relationships/slide" Target="slides/slide170.xml"/><Relationship Id="rId381" Type="http://schemas.openxmlformats.org/officeDocument/2006/relationships/slide" Target="slides/slide377.xml"/><Relationship Id="rId602" Type="http://schemas.openxmlformats.org/officeDocument/2006/relationships/slide" Target="slides/slide598.xml"/><Relationship Id="rId241" Type="http://schemas.openxmlformats.org/officeDocument/2006/relationships/slide" Target="slides/slide237.xml"/><Relationship Id="rId479" Type="http://schemas.openxmlformats.org/officeDocument/2006/relationships/slide" Target="slides/slide475.xml"/><Relationship Id="rId686" Type="http://schemas.openxmlformats.org/officeDocument/2006/relationships/slide" Target="slides/slide682.xml"/><Relationship Id="rId893" Type="http://schemas.openxmlformats.org/officeDocument/2006/relationships/slide" Target="slides/slide889.xml"/><Relationship Id="rId36" Type="http://schemas.openxmlformats.org/officeDocument/2006/relationships/slide" Target="slides/slide32.xml"/><Relationship Id="rId339" Type="http://schemas.openxmlformats.org/officeDocument/2006/relationships/slide" Target="slides/slide335.xml"/><Relationship Id="rId546" Type="http://schemas.openxmlformats.org/officeDocument/2006/relationships/slide" Target="slides/slide542.xml"/><Relationship Id="rId753" Type="http://schemas.openxmlformats.org/officeDocument/2006/relationships/slide" Target="slides/slide749.xml"/><Relationship Id="rId101" Type="http://schemas.openxmlformats.org/officeDocument/2006/relationships/slide" Target="slides/slide97.xml"/><Relationship Id="rId185" Type="http://schemas.openxmlformats.org/officeDocument/2006/relationships/slide" Target="slides/slide181.xml"/><Relationship Id="rId406" Type="http://schemas.openxmlformats.org/officeDocument/2006/relationships/slide" Target="slides/slide402.xml"/><Relationship Id="rId392" Type="http://schemas.openxmlformats.org/officeDocument/2006/relationships/slide" Target="slides/slide388.xml"/><Relationship Id="rId613" Type="http://schemas.openxmlformats.org/officeDocument/2006/relationships/slide" Target="slides/slide609.xml"/><Relationship Id="rId697" Type="http://schemas.openxmlformats.org/officeDocument/2006/relationships/slide" Target="slides/slide693.xml"/><Relationship Id="rId820" Type="http://schemas.openxmlformats.org/officeDocument/2006/relationships/slide" Target="slides/slide816.xml"/><Relationship Id="rId252" Type="http://schemas.openxmlformats.org/officeDocument/2006/relationships/slide" Target="slides/slide248.xml"/><Relationship Id="rId47" Type="http://schemas.openxmlformats.org/officeDocument/2006/relationships/slide" Target="slides/slide43.xml"/><Relationship Id="rId112" Type="http://schemas.openxmlformats.org/officeDocument/2006/relationships/slide" Target="slides/slide108.xml"/><Relationship Id="rId557" Type="http://schemas.openxmlformats.org/officeDocument/2006/relationships/slide" Target="slides/slide553.xml"/><Relationship Id="rId764" Type="http://schemas.openxmlformats.org/officeDocument/2006/relationships/slide" Target="slides/slide760.xml"/><Relationship Id="rId196" Type="http://schemas.openxmlformats.org/officeDocument/2006/relationships/slide" Target="slides/slide192.xml"/><Relationship Id="rId417" Type="http://schemas.openxmlformats.org/officeDocument/2006/relationships/slide" Target="slides/slide413.xml"/><Relationship Id="rId624" Type="http://schemas.openxmlformats.org/officeDocument/2006/relationships/slide" Target="slides/slide620.xml"/><Relationship Id="rId831" Type="http://schemas.openxmlformats.org/officeDocument/2006/relationships/slide" Target="slides/slide827.xml"/><Relationship Id="rId263" Type="http://schemas.openxmlformats.org/officeDocument/2006/relationships/slide" Target="slides/slide259.xml"/><Relationship Id="rId470" Type="http://schemas.openxmlformats.org/officeDocument/2006/relationships/slide" Target="slides/slide466.xml"/><Relationship Id="rId58" Type="http://schemas.openxmlformats.org/officeDocument/2006/relationships/slide" Target="slides/slide54.xml"/><Relationship Id="rId123" Type="http://schemas.openxmlformats.org/officeDocument/2006/relationships/slide" Target="slides/slide119.xml"/><Relationship Id="rId330" Type="http://schemas.openxmlformats.org/officeDocument/2006/relationships/slide" Target="slides/slide326.xml"/><Relationship Id="rId568" Type="http://schemas.openxmlformats.org/officeDocument/2006/relationships/slide" Target="slides/slide564.xml"/><Relationship Id="rId775" Type="http://schemas.openxmlformats.org/officeDocument/2006/relationships/slide" Target="slides/slide771.xml"/><Relationship Id="rId428" Type="http://schemas.openxmlformats.org/officeDocument/2006/relationships/slide" Target="slides/slide424.xml"/><Relationship Id="rId635" Type="http://schemas.openxmlformats.org/officeDocument/2006/relationships/slide" Target="slides/slide631.xml"/><Relationship Id="rId842" Type="http://schemas.openxmlformats.org/officeDocument/2006/relationships/slide" Target="slides/slide838.xml"/><Relationship Id="rId274" Type="http://schemas.openxmlformats.org/officeDocument/2006/relationships/slide" Target="slides/slide270.xml"/><Relationship Id="rId481" Type="http://schemas.openxmlformats.org/officeDocument/2006/relationships/slide" Target="slides/slide477.xml"/><Relationship Id="rId702" Type="http://schemas.openxmlformats.org/officeDocument/2006/relationships/slide" Target="slides/slide698.xml"/><Relationship Id="rId69" Type="http://schemas.openxmlformats.org/officeDocument/2006/relationships/slide" Target="slides/slide65.xml"/><Relationship Id="rId134" Type="http://schemas.openxmlformats.org/officeDocument/2006/relationships/slide" Target="slides/slide130.xml"/><Relationship Id="rId579" Type="http://schemas.openxmlformats.org/officeDocument/2006/relationships/slide" Target="slides/slide575.xml"/><Relationship Id="rId786" Type="http://schemas.openxmlformats.org/officeDocument/2006/relationships/slide" Target="slides/slide782.xml"/><Relationship Id="rId341" Type="http://schemas.openxmlformats.org/officeDocument/2006/relationships/slide" Target="slides/slide337.xml"/><Relationship Id="rId439" Type="http://schemas.openxmlformats.org/officeDocument/2006/relationships/slide" Target="slides/slide435.xml"/><Relationship Id="rId646" Type="http://schemas.openxmlformats.org/officeDocument/2006/relationships/slide" Target="slides/slide642.xml"/><Relationship Id="rId201" Type="http://schemas.openxmlformats.org/officeDocument/2006/relationships/slide" Target="slides/slide197.xml"/><Relationship Id="rId285" Type="http://schemas.openxmlformats.org/officeDocument/2006/relationships/slide" Target="slides/slide281.xml"/><Relationship Id="rId506" Type="http://schemas.openxmlformats.org/officeDocument/2006/relationships/slide" Target="slides/slide502.xml"/><Relationship Id="rId853" Type="http://schemas.openxmlformats.org/officeDocument/2006/relationships/slide" Target="slides/slide849.xml"/><Relationship Id="rId492" Type="http://schemas.openxmlformats.org/officeDocument/2006/relationships/slide" Target="slides/slide488.xml"/><Relationship Id="rId713" Type="http://schemas.openxmlformats.org/officeDocument/2006/relationships/slide" Target="slides/slide709.xml"/><Relationship Id="rId797" Type="http://schemas.openxmlformats.org/officeDocument/2006/relationships/slide" Target="slides/slide793.xml"/><Relationship Id="rId145" Type="http://schemas.openxmlformats.org/officeDocument/2006/relationships/slide" Target="slides/slide141.xml"/><Relationship Id="rId352" Type="http://schemas.openxmlformats.org/officeDocument/2006/relationships/slide" Target="slides/slide348.xml"/><Relationship Id="rId212" Type="http://schemas.openxmlformats.org/officeDocument/2006/relationships/slide" Target="slides/slide208.xml"/><Relationship Id="rId657" Type="http://schemas.openxmlformats.org/officeDocument/2006/relationships/slide" Target="slides/slide653.xml"/><Relationship Id="rId864" Type="http://schemas.openxmlformats.org/officeDocument/2006/relationships/slide" Target="slides/slide860.xml"/><Relationship Id="rId296" Type="http://schemas.openxmlformats.org/officeDocument/2006/relationships/slide" Target="slides/slide292.xml"/><Relationship Id="rId517" Type="http://schemas.openxmlformats.org/officeDocument/2006/relationships/slide" Target="slides/slide513.xml"/><Relationship Id="rId724" Type="http://schemas.openxmlformats.org/officeDocument/2006/relationships/slide" Target="slides/slide720.xml"/><Relationship Id="rId60" Type="http://schemas.openxmlformats.org/officeDocument/2006/relationships/slide" Target="slides/slide56.xml"/><Relationship Id="rId156" Type="http://schemas.openxmlformats.org/officeDocument/2006/relationships/slide" Target="slides/slide152.xml"/><Relationship Id="rId363" Type="http://schemas.openxmlformats.org/officeDocument/2006/relationships/slide" Target="slides/slide359.xml"/><Relationship Id="rId570" Type="http://schemas.openxmlformats.org/officeDocument/2006/relationships/slide" Target="slides/slide566.xml"/><Relationship Id="rId223" Type="http://schemas.openxmlformats.org/officeDocument/2006/relationships/slide" Target="slides/slide219.xml"/><Relationship Id="rId430" Type="http://schemas.openxmlformats.org/officeDocument/2006/relationships/slide" Target="slides/slide426.xml"/><Relationship Id="rId668" Type="http://schemas.openxmlformats.org/officeDocument/2006/relationships/slide" Target="slides/slide664.xml"/><Relationship Id="rId875" Type="http://schemas.openxmlformats.org/officeDocument/2006/relationships/slide" Target="slides/slide871.xml"/><Relationship Id="rId18" Type="http://schemas.openxmlformats.org/officeDocument/2006/relationships/slide" Target="slides/slide14.xml"/><Relationship Id="rId528" Type="http://schemas.openxmlformats.org/officeDocument/2006/relationships/slide" Target="slides/slide524.xml"/><Relationship Id="rId735" Type="http://schemas.openxmlformats.org/officeDocument/2006/relationships/slide" Target="slides/slide731.xml"/><Relationship Id="rId167" Type="http://schemas.openxmlformats.org/officeDocument/2006/relationships/slide" Target="slides/slide163.xml"/><Relationship Id="rId374" Type="http://schemas.openxmlformats.org/officeDocument/2006/relationships/slide" Target="slides/slide370.xml"/><Relationship Id="rId581" Type="http://schemas.openxmlformats.org/officeDocument/2006/relationships/slide" Target="slides/slide577.xml"/><Relationship Id="rId71" Type="http://schemas.openxmlformats.org/officeDocument/2006/relationships/slide" Target="slides/slide67.xml"/><Relationship Id="rId234" Type="http://schemas.openxmlformats.org/officeDocument/2006/relationships/slide" Target="slides/slide230.xml"/><Relationship Id="rId679" Type="http://schemas.openxmlformats.org/officeDocument/2006/relationships/slide" Target="slides/slide675.xml"/><Relationship Id="rId802" Type="http://schemas.openxmlformats.org/officeDocument/2006/relationships/slide" Target="slides/slide798.xml"/><Relationship Id="rId886" Type="http://schemas.openxmlformats.org/officeDocument/2006/relationships/slide" Target="slides/slide882.xml"/><Relationship Id="rId2" Type="http://schemas.openxmlformats.org/officeDocument/2006/relationships/slideMaster" Target="slideMasters/slideMaster2.xml"/><Relationship Id="rId29" Type="http://schemas.openxmlformats.org/officeDocument/2006/relationships/slide" Target="slides/slide25.xml"/><Relationship Id="rId441" Type="http://schemas.openxmlformats.org/officeDocument/2006/relationships/slide" Target="slides/slide437.xml"/><Relationship Id="rId539" Type="http://schemas.openxmlformats.org/officeDocument/2006/relationships/slide" Target="slides/slide535.xml"/><Relationship Id="rId746" Type="http://schemas.openxmlformats.org/officeDocument/2006/relationships/slide" Target="slides/slide742.xml"/><Relationship Id="rId178" Type="http://schemas.openxmlformats.org/officeDocument/2006/relationships/slide" Target="slides/slide174.xml"/><Relationship Id="rId301" Type="http://schemas.openxmlformats.org/officeDocument/2006/relationships/slide" Target="slides/slide297.xml"/><Relationship Id="rId82" Type="http://schemas.openxmlformats.org/officeDocument/2006/relationships/slide" Target="slides/slide78.xml"/><Relationship Id="rId385" Type="http://schemas.openxmlformats.org/officeDocument/2006/relationships/slide" Target="slides/slide381.xml"/><Relationship Id="rId592" Type="http://schemas.openxmlformats.org/officeDocument/2006/relationships/slide" Target="slides/slide588.xml"/><Relationship Id="rId606" Type="http://schemas.openxmlformats.org/officeDocument/2006/relationships/slide" Target="slides/slide602.xml"/><Relationship Id="rId813" Type="http://schemas.openxmlformats.org/officeDocument/2006/relationships/slide" Target="slides/slide809.xml"/><Relationship Id="rId245" Type="http://schemas.openxmlformats.org/officeDocument/2006/relationships/slide" Target="slides/slide241.xml"/><Relationship Id="rId452" Type="http://schemas.openxmlformats.org/officeDocument/2006/relationships/slide" Target="slides/slide448.xml"/><Relationship Id="rId897" Type="http://schemas.openxmlformats.org/officeDocument/2006/relationships/notesMaster" Target="notesMasters/notesMaster1.xml"/><Relationship Id="rId105" Type="http://schemas.openxmlformats.org/officeDocument/2006/relationships/slide" Target="slides/slide101.xml"/><Relationship Id="rId312" Type="http://schemas.openxmlformats.org/officeDocument/2006/relationships/slide" Target="slides/slide308.xml"/><Relationship Id="rId757" Type="http://schemas.openxmlformats.org/officeDocument/2006/relationships/slide" Target="slides/slide753.xml"/><Relationship Id="rId93" Type="http://schemas.openxmlformats.org/officeDocument/2006/relationships/slide" Target="slides/slide89.xml"/><Relationship Id="rId189" Type="http://schemas.openxmlformats.org/officeDocument/2006/relationships/slide" Target="slides/slide185.xml"/><Relationship Id="rId396" Type="http://schemas.openxmlformats.org/officeDocument/2006/relationships/slide" Target="slides/slide392.xml"/><Relationship Id="rId617" Type="http://schemas.openxmlformats.org/officeDocument/2006/relationships/slide" Target="slides/slide613.xml"/><Relationship Id="rId824" Type="http://schemas.openxmlformats.org/officeDocument/2006/relationships/slide" Target="slides/slide820.xml"/><Relationship Id="rId256" Type="http://schemas.openxmlformats.org/officeDocument/2006/relationships/slide" Target="slides/slide252.xml"/><Relationship Id="rId463" Type="http://schemas.openxmlformats.org/officeDocument/2006/relationships/slide" Target="slides/slide459.xml"/><Relationship Id="rId670" Type="http://schemas.openxmlformats.org/officeDocument/2006/relationships/slide" Target="slides/slide666.xml"/><Relationship Id="rId116" Type="http://schemas.openxmlformats.org/officeDocument/2006/relationships/slide" Target="slides/slide112.xml"/><Relationship Id="rId323" Type="http://schemas.openxmlformats.org/officeDocument/2006/relationships/slide" Target="slides/slide319.xml"/><Relationship Id="rId530" Type="http://schemas.openxmlformats.org/officeDocument/2006/relationships/slide" Target="slides/slide526.xml"/><Relationship Id="rId768" Type="http://schemas.openxmlformats.org/officeDocument/2006/relationships/slide" Target="slides/slide764.xml"/><Relationship Id="rId20" Type="http://schemas.openxmlformats.org/officeDocument/2006/relationships/slide" Target="slides/slide16.xml"/><Relationship Id="rId628" Type="http://schemas.openxmlformats.org/officeDocument/2006/relationships/slide" Target="slides/slide624.xml"/><Relationship Id="rId835" Type="http://schemas.openxmlformats.org/officeDocument/2006/relationships/slide" Target="slides/slide831.xml"/><Relationship Id="rId267" Type="http://schemas.openxmlformats.org/officeDocument/2006/relationships/slide" Target="slides/slide263.xml"/><Relationship Id="rId474" Type="http://schemas.openxmlformats.org/officeDocument/2006/relationships/slide" Target="slides/slide470.xml"/><Relationship Id="rId127" Type="http://schemas.openxmlformats.org/officeDocument/2006/relationships/slide" Target="slides/slide123.xml"/><Relationship Id="rId681" Type="http://schemas.openxmlformats.org/officeDocument/2006/relationships/slide" Target="slides/slide677.xml"/><Relationship Id="rId779" Type="http://schemas.openxmlformats.org/officeDocument/2006/relationships/slide" Target="slides/slide775.xml"/><Relationship Id="rId31" Type="http://schemas.openxmlformats.org/officeDocument/2006/relationships/slide" Target="slides/slide27.xml"/><Relationship Id="rId334" Type="http://schemas.openxmlformats.org/officeDocument/2006/relationships/slide" Target="slides/slide330.xml"/><Relationship Id="rId541" Type="http://schemas.openxmlformats.org/officeDocument/2006/relationships/slide" Target="slides/slide537.xml"/><Relationship Id="rId639" Type="http://schemas.openxmlformats.org/officeDocument/2006/relationships/slide" Target="slides/slide635.xml"/><Relationship Id="rId180" Type="http://schemas.openxmlformats.org/officeDocument/2006/relationships/slide" Target="slides/slide176.xml"/><Relationship Id="rId278" Type="http://schemas.openxmlformats.org/officeDocument/2006/relationships/slide" Target="slides/slide274.xml"/><Relationship Id="rId401" Type="http://schemas.openxmlformats.org/officeDocument/2006/relationships/slide" Target="slides/slide397.xml"/><Relationship Id="rId846" Type="http://schemas.openxmlformats.org/officeDocument/2006/relationships/slide" Target="slides/slide842.xml"/><Relationship Id="rId485" Type="http://schemas.openxmlformats.org/officeDocument/2006/relationships/slide" Target="slides/slide481.xml"/><Relationship Id="rId692" Type="http://schemas.openxmlformats.org/officeDocument/2006/relationships/slide" Target="slides/slide688.xml"/><Relationship Id="rId706" Type="http://schemas.openxmlformats.org/officeDocument/2006/relationships/slide" Target="slides/slide702.xml"/><Relationship Id="rId42" Type="http://schemas.openxmlformats.org/officeDocument/2006/relationships/slide" Target="slides/slide38.xml"/><Relationship Id="rId138" Type="http://schemas.openxmlformats.org/officeDocument/2006/relationships/slide" Target="slides/slide134.xml"/><Relationship Id="rId345" Type="http://schemas.openxmlformats.org/officeDocument/2006/relationships/slide" Target="slides/slide341.xml"/><Relationship Id="rId552" Type="http://schemas.openxmlformats.org/officeDocument/2006/relationships/slide" Target="slides/slide548.xml"/><Relationship Id="rId191" Type="http://schemas.openxmlformats.org/officeDocument/2006/relationships/slide" Target="slides/slide187.xml"/><Relationship Id="rId205" Type="http://schemas.openxmlformats.org/officeDocument/2006/relationships/slide" Target="slides/slide201.xml"/><Relationship Id="rId412" Type="http://schemas.openxmlformats.org/officeDocument/2006/relationships/slide" Target="slides/slide408.xml"/><Relationship Id="rId857" Type="http://schemas.openxmlformats.org/officeDocument/2006/relationships/slide" Target="slides/slide853.xml"/><Relationship Id="rId289" Type="http://schemas.openxmlformats.org/officeDocument/2006/relationships/slide" Target="slides/slide285.xml"/><Relationship Id="rId496" Type="http://schemas.openxmlformats.org/officeDocument/2006/relationships/slide" Target="slides/slide492.xml"/><Relationship Id="rId717" Type="http://schemas.openxmlformats.org/officeDocument/2006/relationships/slide" Target="slides/slide713.xml"/><Relationship Id="rId53" Type="http://schemas.openxmlformats.org/officeDocument/2006/relationships/slide" Target="slides/slide49.xml"/><Relationship Id="rId149" Type="http://schemas.openxmlformats.org/officeDocument/2006/relationships/slide" Target="slides/slide145.xml"/><Relationship Id="rId356" Type="http://schemas.openxmlformats.org/officeDocument/2006/relationships/slide" Target="slides/slide352.xml"/><Relationship Id="rId563" Type="http://schemas.openxmlformats.org/officeDocument/2006/relationships/slide" Target="slides/slide559.xml"/><Relationship Id="rId770" Type="http://schemas.openxmlformats.org/officeDocument/2006/relationships/slide" Target="slides/slide766.xml"/><Relationship Id="rId216" Type="http://schemas.openxmlformats.org/officeDocument/2006/relationships/slide" Target="slides/slide212.xml"/><Relationship Id="rId423" Type="http://schemas.openxmlformats.org/officeDocument/2006/relationships/slide" Target="slides/slide419.xml"/><Relationship Id="rId868" Type="http://schemas.openxmlformats.org/officeDocument/2006/relationships/slide" Target="slides/slide864.xml"/><Relationship Id="rId630" Type="http://schemas.openxmlformats.org/officeDocument/2006/relationships/slide" Target="slides/slide626.xml"/><Relationship Id="rId728" Type="http://schemas.openxmlformats.org/officeDocument/2006/relationships/slide" Target="slides/slide724.xml"/><Relationship Id="rId64" Type="http://schemas.openxmlformats.org/officeDocument/2006/relationships/slide" Target="slides/slide60.xml"/><Relationship Id="rId367" Type="http://schemas.openxmlformats.org/officeDocument/2006/relationships/slide" Target="slides/slide363.xml"/><Relationship Id="rId574" Type="http://schemas.openxmlformats.org/officeDocument/2006/relationships/slide" Target="slides/slide570.xml"/><Relationship Id="rId227" Type="http://schemas.openxmlformats.org/officeDocument/2006/relationships/slide" Target="slides/slide223.xml"/><Relationship Id="rId781" Type="http://schemas.openxmlformats.org/officeDocument/2006/relationships/slide" Target="slides/slide777.xml"/><Relationship Id="rId879" Type="http://schemas.openxmlformats.org/officeDocument/2006/relationships/slide" Target="slides/slide875.xml"/><Relationship Id="rId434" Type="http://schemas.openxmlformats.org/officeDocument/2006/relationships/slide" Target="slides/slide430.xml"/><Relationship Id="rId641" Type="http://schemas.openxmlformats.org/officeDocument/2006/relationships/slide" Target="slides/slide637.xml"/><Relationship Id="rId739" Type="http://schemas.openxmlformats.org/officeDocument/2006/relationships/slide" Target="slides/slide735.xml"/><Relationship Id="rId280" Type="http://schemas.openxmlformats.org/officeDocument/2006/relationships/slide" Target="slides/slide276.xml"/><Relationship Id="rId501" Type="http://schemas.openxmlformats.org/officeDocument/2006/relationships/slide" Target="slides/slide497.xml"/><Relationship Id="rId75" Type="http://schemas.openxmlformats.org/officeDocument/2006/relationships/slide" Target="slides/slide71.xml"/><Relationship Id="rId140" Type="http://schemas.openxmlformats.org/officeDocument/2006/relationships/slide" Target="slides/slide136.xml"/><Relationship Id="rId378" Type="http://schemas.openxmlformats.org/officeDocument/2006/relationships/slide" Target="slides/slide374.xml"/><Relationship Id="rId585" Type="http://schemas.openxmlformats.org/officeDocument/2006/relationships/slide" Target="slides/slide581.xml"/><Relationship Id="rId792" Type="http://schemas.openxmlformats.org/officeDocument/2006/relationships/slide" Target="slides/slide788.xml"/><Relationship Id="rId806" Type="http://schemas.openxmlformats.org/officeDocument/2006/relationships/slide" Target="slides/slide802.xml"/><Relationship Id="rId6" Type="http://schemas.openxmlformats.org/officeDocument/2006/relationships/slide" Target="slides/slide2.xml"/><Relationship Id="rId238" Type="http://schemas.openxmlformats.org/officeDocument/2006/relationships/slide" Target="slides/slide234.xml"/><Relationship Id="rId445" Type="http://schemas.openxmlformats.org/officeDocument/2006/relationships/slide" Target="slides/slide441.xml"/><Relationship Id="rId652" Type="http://schemas.openxmlformats.org/officeDocument/2006/relationships/slide" Target="slides/slide648.xml"/><Relationship Id="rId291" Type="http://schemas.openxmlformats.org/officeDocument/2006/relationships/slide" Target="slides/slide287.xml"/><Relationship Id="rId305" Type="http://schemas.openxmlformats.org/officeDocument/2006/relationships/slide" Target="slides/slide301.xml"/><Relationship Id="rId512" Type="http://schemas.openxmlformats.org/officeDocument/2006/relationships/slide" Target="slides/slide508.xml"/><Relationship Id="rId86" Type="http://schemas.openxmlformats.org/officeDocument/2006/relationships/slide" Target="slides/slide82.xml"/><Relationship Id="rId151" Type="http://schemas.openxmlformats.org/officeDocument/2006/relationships/slide" Target="slides/slide147.xml"/><Relationship Id="rId389" Type="http://schemas.openxmlformats.org/officeDocument/2006/relationships/slide" Target="slides/slide385.xml"/><Relationship Id="rId596" Type="http://schemas.openxmlformats.org/officeDocument/2006/relationships/slide" Target="slides/slide592.xml"/><Relationship Id="rId817" Type="http://schemas.openxmlformats.org/officeDocument/2006/relationships/slide" Target="slides/slide813.xml"/><Relationship Id="rId249" Type="http://schemas.openxmlformats.org/officeDocument/2006/relationships/slide" Target="slides/slide245.xml"/><Relationship Id="rId456" Type="http://schemas.openxmlformats.org/officeDocument/2006/relationships/slide" Target="slides/slide452.xml"/><Relationship Id="rId663" Type="http://schemas.openxmlformats.org/officeDocument/2006/relationships/slide" Target="slides/slide659.xml"/><Relationship Id="rId870" Type="http://schemas.openxmlformats.org/officeDocument/2006/relationships/slide" Target="slides/slide866.xml"/><Relationship Id="rId13" Type="http://schemas.openxmlformats.org/officeDocument/2006/relationships/slide" Target="slides/slide9.xml"/><Relationship Id="rId109" Type="http://schemas.openxmlformats.org/officeDocument/2006/relationships/slide" Target="slides/slide105.xml"/><Relationship Id="rId316" Type="http://schemas.openxmlformats.org/officeDocument/2006/relationships/slide" Target="slides/slide312.xml"/><Relationship Id="rId523" Type="http://schemas.openxmlformats.org/officeDocument/2006/relationships/slide" Target="slides/slide519.xml"/><Relationship Id="rId97" Type="http://schemas.openxmlformats.org/officeDocument/2006/relationships/slide" Target="slides/slide93.xml"/><Relationship Id="rId730" Type="http://schemas.openxmlformats.org/officeDocument/2006/relationships/slide" Target="slides/slide726.xml"/><Relationship Id="rId828" Type="http://schemas.openxmlformats.org/officeDocument/2006/relationships/slide" Target="slides/slide824.xml"/><Relationship Id="rId162" Type="http://schemas.openxmlformats.org/officeDocument/2006/relationships/slide" Target="slides/slide158.xml"/><Relationship Id="rId467" Type="http://schemas.openxmlformats.org/officeDocument/2006/relationships/slide" Target="slides/slide463.xml"/><Relationship Id="rId674" Type="http://schemas.openxmlformats.org/officeDocument/2006/relationships/slide" Target="slides/slide670.xml"/><Relationship Id="rId881" Type="http://schemas.openxmlformats.org/officeDocument/2006/relationships/slide" Target="slides/slide877.xml"/><Relationship Id="rId24" Type="http://schemas.openxmlformats.org/officeDocument/2006/relationships/slide" Target="slides/slide20.xml"/><Relationship Id="rId327" Type="http://schemas.openxmlformats.org/officeDocument/2006/relationships/slide" Target="slides/slide323.xml"/><Relationship Id="rId534" Type="http://schemas.openxmlformats.org/officeDocument/2006/relationships/slide" Target="slides/slide530.xml"/><Relationship Id="rId741" Type="http://schemas.openxmlformats.org/officeDocument/2006/relationships/slide" Target="slides/slide737.xml"/><Relationship Id="rId839" Type="http://schemas.openxmlformats.org/officeDocument/2006/relationships/slide" Target="slides/slide835.xml"/><Relationship Id="rId173" Type="http://schemas.openxmlformats.org/officeDocument/2006/relationships/slide" Target="slides/slide169.xml"/><Relationship Id="rId380" Type="http://schemas.openxmlformats.org/officeDocument/2006/relationships/slide" Target="slides/slide376.xml"/><Relationship Id="rId601" Type="http://schemas.openxmlformats.org/officeDocument/2006/relationships/slide" Target="slides/slide597.xml"/><Relationship Id="rId240" Type="http://schemas.openxmlformats.org/officeDocument/2006/relationships/slide" Target="slides/slide236.xml"/><Relationship Id="rId478" Type="http://schemas.openxmlformats.org/officeDocument/2006/relationships/slide" Target="slides/slide474.xml"/><Relationship Id="rId685" Type="http://schemas.openxmlformats.org/officeDocument/2006/relationships/slide" Target="slides/slide681.xml"/><Relationship Id="rId892" Type="http://schemas.openxmlformats.org/officeDocument/2006/relationships/slide" Target="slides/slide888.xml"/><Relationship Id="rId35" Type="http://schemas.openxmlformats.org/officeDocument/2006/relationships/slide" Target="slides/slide31.xml"/><Relationship Id="rId100" Type="http://schemas.openxmlformats.org/officeDocument/2006/relationships/slide" Target="slides/slide96.xml"/><Relationship Id="rId338" Type="http://schemas.openxmlformats.org/officeDocument/2006/relationships/slide" Target="slides/slide334.xml"/><Relationship Id="rId545" Type="http://schemas.openxmlformats.org/officeDocument/2006/relationships/slide" Target="slides/slide541.xml"/><Relationship Id="rId752" Type="http://schemas.openxmlformats.org/officeDocument/2006/relationships/slide" Target="slides/slide748.xml"/><Relationship Id="rId184" Type="http://schemas.openxmlformats.org/officeDocument/2006/relationships/slide" Target="slides/slide180.xml"/><Relationship Id="rId391" Type="http://schemas.openxmlformats.org/officeDocument/2006/relationships/slide" Target="slides/slide387.xml"/><Relationship Id="rId405" Type="http://schemas.openxmlformats.org/officeDocument/2006/relationships/slide" Target="slides/slide401.xml"/><Relationship Id="rId612" Type="http://schemas.openxmlformats.org/officeDocument/2006/relationships/slide" Target="slides/slide608.xml"/><Relationship Id="rId251" Type="http://schemas.openxmlformats.org/officeDocument/2006/relationships/slide" Target="slides/slide247.xml"/><Relationship Id="rId489" Type="http://schemas.openxmlformats.org/officeDocument/2006/relationships/slide" Target="slides/slide485.xml"/><Relationship Id="rId696" Type="http://schemas.openxmlformats.org/officeDocument/2006/relationships/slide" Target="slides/slide692.xml"/><Relationship Id="rId46" Type="http://schemas.openxmlformats.org/officeDocument/2006/relationships/slide" Target="slides/slide42.xml"/><Relationship Id="rId349" Type="http://schemas.openxmlformats.org/officeDocument/2006/relationships/slide" Target="slides/slide345.xml"/><Relationship Id="rId556" Type="http://schemas.openxmlformats.org/officeDocument/2006/relationships/slide" Target="slides/slide552.xml"/><Relationship Id="rId763" Type="http://schemas.openxmlformats.org/officeDocument/2006/relationships/slide" Target="slides/slide759.xml"/><Relationship Id="rId111" Type="http://schemas.openxmlformats.org/officeDocument/2006/relationships/slide" Target="slides/slide107.xml"/><Relationship Id="rId195" Type="http://schemas.openxmlformats.org/officeDocument/2006/relationships/slide" Target="slides/slide191.xml"/><Relationship Id="rId209" Type="http://schemas.openxmlformats.org/officeDocument/2006/relationships/slide" Target="slides/slide205.xml"/><Relationship Id="rId416" Type="http://schemas.openxmlformats.org/officeDocument/2006/relationships/slide" Target="slides/slide412.xml"/><Relationship Id="rId623" Type="http://schemas.openxmlformats.org/officeDocument/2006/relationships/slide" Target="slides/slide619.xml"/><Relationship Id="rId830" Type="http://schemas.openxmlformats.org/officeDocument/2006/relationships/slide" Target="slides/slide826.xml"/><Relationship Id="rId57" Type="http://schemas.openxmlformats.org/officeDocument/2006/relationships/slide" Target="slides/slide53.xml"/><Relationship Id="rId262" Type="http://schemas.openxmlformats.org/officeDocument/2006/relationships/slide" Target="slides/slide258.xml"/><Relationship Id="rId567" Type="http://schemas.openxmlformats.org/officeDocument/2006/relationships/slide" Target="slides/slide563.xml"/><Relationship Id="rId122" Type="http://schemas.openxmlformats.org/officeDocument/2006/relationships/slide" Target="slides/slide118.xml"/><Relationship Id="rId774" Type="http://schemas.openxmlformats.org/officeDocument/2006/relationships/slide" Target="slides/slide770.xml"/><Relationship Id="rId427" Type="http://schemas.openxmlformats.org/officeDocument/2006/relationships/slide" Target="slides/slide423.xml"/><Relationship Id="rId634" Type="http://schemas.openxmlformats.org/officeDocument/2006/relationships/slide" Target="slides/slide630.xml"/><Relationship Id="rId841" Type="http://schemas.openxmlformats.org/officeDocument/2006/relationships/slide" Target="slides/slide837.xml"/><Relationship Id="rId273" Type="http://schemas.openxmlformats.org/officeDocument/2006/relationships/slide" Target="slides/slide269.xml"/><Relationship Id="rId480" Type="http://schemas.openxmlformats.org/officeDocument/2006/relationships/slide" Target="slides/slide476.xml"/><Relationship Id="rId701" Type="http://schemas.openxmlformats.org/officeDocument/2006/relationships/slide" Target="slides/slide697.xml"/><Relationship Id="rId68" Type="http://schemas.openxmlformats.org/officeDocument/2006/relationships/slide" Target="slides/slide64.xml"/><Relationship Id="rId133" Type="http://schemas.openxmlformats.org/officeDocument/2006/relationships/slide" Target="slides/slide129.xml"/><Relationship Id="rId340" Type="http://schemas.openxmlformats.org/officeDocument/2006/relationships/slide" Target="slides/slide336.xml"/><Relationship Id="rId578" Type="http://schemas.openxmlformats.org/officeDocument/2006/relationships/slide" Target="slides/slide574.xml"/><Relationship Id="rId785" Type="http://schemas.openxmlformats.org/officeDocument/2006/relationships/slide" Target="slides/slide781.xml"/><Relationship Id="rId200" Type="http://schemas.openxmlformats.org/officeDocument/2006/relationships/slide" Target="slides/slide196.xml"/><Relationship Id="rId382" Type="http://schemas.openxmlformats.org/officeDocument/2006/relationships/slide" Target="slides/slide378.xml"/><Relationship Id="rId438" Type="http://schemas.openxmlformats.org/officeDocument/2006/relationships/slide" Target="slides/slide434.xml"/><Relationship Id="rId603" Type="http://schemas.openxmlformats.org/officeDocument/2006/relationships/slide" Target="slides/slide599.xml"/><Relationship Id="rId645" Type="http://schemas.openxmlformats.org/officeDocument/2006/relationships/slide" Target="slides/slide641.xml"/><Relationship Id="rId687" Type="http://schemas.openxmlformats.org/officeDocument/2006/relationships/slide" Target="slides/slide683.xml"/><Relationship Id="rId810" Type="http://schemas.openxmlformats.org/officeDocument/2006/relationships/slide" Target="slides/slide806.xml"/><Relationship Id="rId852" Type="http://schemas.openxmlformats.org/officeDocument/2006/relationships/slide" Target="slides/slide848.xml"/><Relationship Id="rId242" Type="http://schemas.openxmlformats.org/officeDocument/2006/relationships/slide" Target="slides/slide238.xml"/><Relationship Id="rId284" Type="http://schemas.openxmlformats.org/officeDocument/2006/relationships/slide" Target="slides/slide280.xml"/><Relationship Id="rId491" Type="http://schemas.openxmlformats.org/officeDocument/2006/relationships/slide" Target="slides/slide487.xml"/><Relationship Id="rId505" Type="http://schemas.openxmlformats.org/officeDocument/2006/relationships/slide" Target="slides/slide501.xml"/><Relationship Id="rId712" Type="http://schemas.openxmlformats.org/officeDocument/2006/relationships/slide" Target="slides/slide708.xml"/><Relationship Id="rId894" Type="http://schemas.openxmlformats.org/officeDocument/2006/relationships/slide" Target="slides/slide890.xml"/><Relationship Id="rId37" Type="http://schemas.openxmlformats.org/officeDocument/2006/relationships/slide" Target="slides/slide33.xml"/><Relationship Id="rId79" Type="http://schemas.openxmlformats.org/officeDocument/2006/relationships/slide" Target="slides/slide75.xml"/><Relationship Id="rId102" Type="http://schemas.openxmlformats.org/officeDocument/2006/relationships/slide" Target="slides/slide98.xml"/><Relationship Id="rId144" Type="http://schemas.openxmlformats.org/officeDocument/2006/relationships/slide" Target="slides/slide140.xml"/><Relationship Id="rId547" Type="http://schemas.openxmlformats.org/officeDocument/2006/relationships/slide" Target="slides/slide543.xml"/><Relationship Id="rId589" Type="http://schemas.openxmlformats.org/officeDocument/2006/relationships/slide" Target="slides/slide585.xml"/><Relationship Id="rId754" Type="http://schemas.openxmlformats.org/officeDocument/2006/relationships/slide" Target="slides/slide750.xml"/><Relationship Id="rId796" Type="http://schemas.openxmlformats.org/officeDocument/2006/relationships/slide" Target="slides/slide792.xml"/><Relationship Id="rId90" Type="http://schemas.openxmlformats.org/officeDocument/2006/relationships/slide" Target="slides/slide86.xml"/><Relationship Id="rId186" Type="http://schemas.openxmlformats.org/officeDocument/2006/relationships/slide" Target="slides/slide182.xml"/><Relationship Id="rId351" Type="http://schemas.openxmlformats.org/officeDocument/2006/relationships/slide" Target="slides/slide347.xml"/><Relationship Id="rId393" Type="http://schemas.openxmlformats.org/officeDocument/2006/relationships/slide" Target="slides/slide389.xml"/><Relationship Id="rId407" Type="http://schemas.openxmlformats.org/officeDocument/2006/relationships/slide" Target="slides/slide403.xml"/><Relationship Id="rId449" Type="http://schemas.openxmlformats.org/officeDocument/2006/relationships/slide" Target="slides/slide445.xml"/><Relationship Id="rId614" Type="http://schemas.openxmlformats.org/officeDocument/2006/relationships/slide" Target="slides/slide610.xml"/><Relationship Id="rId656" Type="http://schemas.openxmlformats.org/officeDocument/2006/relationships/slide" Target="slides/slide652.xml"/><Relationship Id="rId821" Type="http://schemas.openxmlformats.org/officeDocument/2006/relationships/slide" Target="slides/slide817.xml"/><Relationship Id="rId863" Type="http://schemas.openxmlformats.org/officeDocument/2006/relationships/slide" Target="slides/slide859.xml"/><Relationship Id="rId211" Type="http://schemas.openxmlformats.org/officeDocument/2006/relationships/slide" Target="slides/slide207.xml"/><Relationship Id="rId253" Type="http://schemas.openxmlformats.org/officeDocument/2006/relationships/slide" Target="slides/slide249.xml"/><Relationship Id="rId295" Type="http://schemas.openxmlformats.org/officeDocument/2006/relationships/slide" Target="slides/slide291.xml"/><Relationship Id="rId309" Type="http://schemas.openxmlformats.org/officeDocument/2006/relationships/slide" Target="slides/slide305.xml"/><Relationship Id="rId460" Type="http://schemas.openxmlformats.org/officeDocument/2006/relationships/slide" Target="slides/slide456.xml"/><Relationship Id="rId516" Type="http://schemas.openxmlformats.org/officeDocument/2006/relationships/slide" Target="slides/slide512.xml"/><Relationship Id="rId698" Type="http://schemas.openxmlformats.org/officeDocument/2006/relationships/slide" Target="slides/slide694.xml"/><Relationship Id="rId48" Type="http://schemas.openxmlformats.org/officeDocument/2006/relationships/slide" Target="slides/slide44.xml"/><Relationship Id="rId113" Type="http://schemas.openxmlformats.org/officeDocument/2006/relationships/slide" Target="slides/slide109.xml"/><Relationship Id="rId320" Type="http://schemas.openxmlformats.org/officeDocument/2006/relationships/slide" Target="slides/slide316.xml"/><Relationship Id="rId558" Type="http://schemas.openxmlformats.org/officeDocument/2006/relationships/slide" Target="slides/slide554.xml"/><Relationship Id="rId723" Type="http://schemas.openxmlformats.org/officeDocument/2006/relationships/slide" Target="slides/slide719.xml"/><Relationship Id="rId765" Type="http://schemas.openxmlformats.org/officeDocument/2006/relationships/slide" Target="slides/slide761.xml"/><Relationship Id="rId155" Type="http://schemas.openxmlformats.org/officeDocument/2006/relationships/slide" Target="slides/slide151.xml"/><Relationship Id="rId197" Type="http://schemas.openxmlformats.org/officeDocument/2006/relationships/slide" Target="slides/slide193.xml"/><Relationship Id="rId362" Type="http://schemas.openxmlformats.org/officeDocument/2006/relationships/slide" Target="slides/slide358.xml"/><Relationship Id="rId418" Type="http://schemas.openxmlformats.org/officeDocument/2006/relationships/slide" Target="slides/slide414.xml"/><Relationship Id="rId625" Type="http://schemas.openxmlformats.org/officeDocument/2006/relationships/slide" Target="slides/slide621.xml"/><Relationship Id="rId832" Type="http://schemas.openxmlformats.org/officeDocument/2006/relationships/slide" Target="slides/slide828.xml"/><Relationship Id="rId222" Type="http://schemas.openxmlformats.org/officeDocument/2006/relationships/slide" Target="slides/slide218.xml"/><Relationship Id="rId264" Type="http://schemas.openxmlformats.org/officeDocument/2006/relationships/slide" Target="slides/slide260.xml"/><Relationship Id="rId471" Type="http://schemas.openxmlformats.org/officeDocument/2006/relationships/slide" Target="slides/slide467.xml"/><Relationship Id="rId667" Type="http://schemas.openxmlformats.org/officeDocument/2006/relationships/slide" Target="slides/slide663.xml"/><Relationship Id="rId874" Type="http://schemas.openxmlformats.org/officeDocument/2006/relationships/slide" Target="slides/slide870.xml"/><Relationship Id="rId17" Type="http://schemas.openxmlformats.org/officeDocument/2006/relationships/slide" Target="slides/slide13.xml"/><Relationship Id="rId59" Type="http://schemas.openxmlformats.org/officeDocument/2006/relationships/slide" Target="slides/slide55.xml"/><Relationship Id="rId124" Type="http://schemas.openxmlformats.org/officeDocument/2006/relationships/slide" Target="slides/slide120.xml"/><Relationship Id="rId527" Type="http://schemas.openxmlformats.org/officeDocument/2006/relationships/slide" Target="slides/slide523.xml"/><Relationship Id="rId569" Type="http://schemas.openxmlformats.org/officeDocument/2006/relationships/slide" Target="slides/slide565.xml"/><Relationship Id="rId734" Type="http://schemas.openxmlformats.org/officeDocument/2006/relationships/slide" Target="slides/slide730.xml"/><Relationship Id="rId776" Type="http://schemas.openxmlformats.org/officeDocument/2006/relationships/slide" Target="slides/slide772.xml"/><Relationship Id="rId70" Type="http://schemas.openxmlformats.org/officeDocument/2006/relationships/slide" Target="slides/slide66.xml"/><Relationship Id="rId166" Type="http://schemas.openxmlformats.org/officeDocument/2006/relationships/slide" Target="slides/slide162.xml"/><Relationship Id="rId331" Type="http://schemas.openxmlformats.org/officeDocument/2006/relationships/slide" Target="slides/slide327.xml"/><Relationship Id="rId373" Type="http://schemas.openxmlformats.org/officeDocument/2006/relationships/slide" Target="slides/slide369.xml"/><Relationship Id="rId429" Type="http://schemas.openxmlformats.org/officeDocument/2006/relationships/slide" Target="slides/slide425.xml"/><Relationship Id="rId580" Type="http://schemas.openxmlformats.org/officeDocument/2006/relationships/slide" Target="slides/slide576.xml"/><Relationship Id="rId636" Type="http://schemas.openxmlformats.org/officeDocument/2006/relationships/slide" Target="slides/slide632.xml"/><Relationship Id="rId801" Type="http://schemas.openxmlformats.org/officeDocument/2006/relationships/slide" Target="slides/slide797.xml"/><Relationship Id="rId1" Type="http://schemas.openxmlformats.org/officeDocument/2006/relationships/slideMaster" Target="slideMasters/slideMaster1.xml"/><Relationship Id="rId233" Type="http://schemas.openxmlformats.org/officeDocument/2006/relationships/slide" Target="slides/slide229.xml"/><Relationship Id="rId440" Type="http://schemas.openxmlformats.org/officeDocument/2006/relationships/slide" Target="slides/slide436.xml"/><Relationship Id="rId678" Type="http://schemas.openxmlformats.org/officeDocument/2006/relationships/slide" Target="slides/slide674.xml"/><Relationship Id="rId843" Type="http://schemas.openxmlformats.org/officeDocument/2006/relationships/slide" Target="slides/slide839.xml"/><Relationship Id="rId885" Type="http://schemas.openxmlformats.org/officeDocument/2006/relationships/slide" Target="slides/slide881.xml"/><Relationship Id="rId28" Type="http://schemas.openxmlformats.org/officeDocument/2006/relationships/slide" Target="slides/slide24.xml"/><Relationship Id="rId275" Type="http://schemas.openxmlformats.org/officeDocument/2006/relationships/slide" Target="slides/slide271.xml"/><Relationship Id="rId300" Type="http://schemas.openxmlformats.org/officeDocument/2006/relationships/slide" Target="slides/slide296.xml"/><Relationship Id="rId482" Type="http://schemas.openxmlformats.org/officeDocument/2006/relationships/slide" Target="slides/slide478.xml"/><Relationship Id="rId538" Type="http://schemas.openxmlformats.org/officeDocument/2006/relationships/slide" Target="slides/slide534.xml"/><Relationship Id="rId703" Type="http://schemas.openxmlformats.org/officeDocument/2006/relationships/slide" Target="slides/slide699.xml"/><Relationship Id="rId745" Type="http://schemas.openxmlformats.org/officeDocument/2006/relationships/slide" Target="slides/slide741.xml"/><Relationship Id="rId81" Type="http://schemas.openxmlformats.org/officeDocument/2006/relationships/slide" Target="slides/slide77.xml"/><Relationship Id="rId135" Type="http://schemas.openxmlformats.org/officeDocument/2006/relationships/slide" Target="slides/slide131.xml"/><Relationship Id="rId177" Type="http://schemas.openxmlformats.org/officeDocument/2006/relationships/slide" Target="slides/slide173.xml"/><Relationship Id="rId342" Type="http://schemas.openxmlformats.org/officeDocument/2006/relationships/slide" Target="slides/slide338.xml"/><Relationship Id="rId384" Type="http://schemas.openxmlformats.org/officeDocument/2006/relationships/slide" Target="slides/slide380.xml"/><Relationship Id="rId591" Type="http://schemas.openxmlformats.org/officeDocument/2006/relationships/slide" Target="slides/slide587.xml"/><Relationship Id="rId605" Type="http://schemas.openxmlformats.org/officeDocument/2006/relationships/slide" Target="slides/slide601.xml"/><Relationship Id="rId787" Type="http://schemas.openxmlformats.org/officeDocument/2006/relationships/slide" Target="slides/slide783.xml"/><Relationship Id="rId812" Type="http://schemas.openxmlformats.org/officeDocument/2006/relationships/slide" Target="slides/slide808.xml"/><Relationship Id="rId202" Type="http://schemas.openxmlformats.org/officeDocument/2006/relationships/slide" Target="slides/slide198.xml"/><Relationship Id="rId244" Type="http://schemas.openxmlformats.org/officeDocument/2006/relationships/slide" Target="slides/slide240.xml"/><Relationship Id="rId647" Type="http://schemas.openxmlformats.org/officeDocument/2006/relationships/slide" Target="slides/slide643.xml"/><Relationship Id="rId689" Type="http://schemas.openxmlformats.org/officeDocument/2006/relationships/slide" Target="slides/slide685.xml"/><Relationship Id="rId854" Type="http://schemas.openxmlformats.org/officeDocument/2006/relationships/slide" Target="slides/slide850.xml"/><Relationship Id="rId896" Type="http://schemas.openxmlformats.org/officeDocument/2006/relationships/slide" Target="slides/slide892.xml"/><Relationship Id="rId39" Type="http://schemas.openxmlformats.org/officeDocument/2006/relationships/slide" Target="slides/slide35.xml"/><Relationship Id="rId286" Type="http://schemas.openxmlformats.org/officeDocument/2006/relationships/slide" Target="slides/slide282.xml"/><Relationship Id="rId451" Type="http://schemas.openxmlformats.org/officeDocument/2006/relationships/slide" Target="slides/slide447.xml"/><Relationship Id="rId493" Type="http://schemas.openxmlformats.org/officeDocument/2006/relationships/slide" Target="slides/slide489.xml"/><Relationship Id="rId507" Type="http://schemas.openxmlformats.org/officeDocument/2006/relationships/slide" Target="slides/slide503.xml"/><Relationship Id="rId549" Type="http://schemas.openxmlformats.org/officeDocument/2006/relationships/slide" Target="slides/slide545.xml"/><Relationship Id="rId714" Type="http://schemas.openxmlformats.org/officeDocument/2006/relationships/slide" Target="slides/slide710.xml"/><Relationship Id="rId756" Type="http://schemas.openxmlformats.org/officeDocument/2006/relationships/slide" Target="slides/slide752.xml"/><Relationship Id="rId50" Type="http://schemas.openxmlformats.org/officeDocument/2006/relationships/slide" Target="slides/slide46.xml"/><Relationship Id="rId104" Type="http://schemas.openxmlformats.org/officeDocument/2006/relationships/slide" Target="slides/slide100.xml"/><Relationship Id="rId146" Type="http://schemas.openxmlformats.org/officeDocument/2006/relationships/slide" Target="slides/slide142.xml"/><Relationship Id="rId188" Type="http://schemas.openxmlformats.org/officeDocument/2006/relationships/slide" Target="slides/slide184.xml"/><Relationship Id="rId311" Type="http://schemas.openxmlformats.org/officeDocument/2006/relationships/slide" Target="slides/slide307.xml"/><Relationship Id="rId353" Type="http://schemas.openxmlformats.org/officeDocument/2006/relationships/slide" Target="slides/slide349.xml"/><Relationship Id="rId395" Type="http://schemas.openxmlformats.org/officeDocument/2006/relationships/slide" Target="slides/slide391.xml"/><Relationship Id="rId409" Type="http://schemas.openxmlformats.org/officeDocument/2006/relationships/slide" Target="slides/slide405.xml"/><Relationship Id="rId560" Type="http://schemas.openxmlformats.org/officeDocument/2006/relationships/slide" Target="slides/slide556.xml"/><Relationship Id="rId798" Type="http://schemas.openxmlformats.org/officeDocument/2006/relationships/slide" Target="slides/slide794.xml"/><Relationship Id="rId92" Type="http://schemas.openxmlformats.org/officeDocument/2006/relationships/slide" Target="slides/slide88.xml"/><Relationship Id="rId213" Type="http://schemas.openxmlformats.org/officeDocument/2006/relationships/slide" Target="slides/slide209.xml"/><Relationship Id="rId420" Type="http://schemas.openxmlformats.org/officeDocument/2006/relationships/slide" Target="slides/slide416.xml"/><Relationship Id="rId616" Type="http://schemas.openxmlformats.org/officeDocument/2006/relationships/slide" Target="slides/slide612.xml"/><Relationship Id="rId658" Type="http://schemas.openxmlformats.org/officeDocument/2006/relationships/slide" Target="slides/slide654.xml"/><Relationship Id="rId823" Type="http://schemas.openxmlformats.org/officeDocument/2006/relationships/slide" Target="slides/slide819.xml"/><Relationship Id="rId865" Type="http://schemas.openxmlformats.org/officeDocument/2006/relationships/slide" Target="slides/slide861.xml"/><Relationship Id="rId255" Type="http://schemas.openxmlformats.org/officeDocument/2006/relationships/slide" Target="slides/slide251.xml"/><Relationship Id="rId297" Type="http://schemas.openxmlformats.org/officeDocument/2006/relationships/slide" Target="slides/slide293.xml"/><Relationship Id="rId462" Type="http://schemas.openxmlformats.org/officeDocument/2006/relationships/slide" Target="slides/slide458.xml"/><Relationship Id="rId518" Type="http://schemas.openxmlformats.org/officeDocument/2006/relationships/slide" Target="slides/slide514.xml"/><Relationship Id="rId725" Type="http://schemas.openxmlformats.org/officeDocument/2006/relationships/slide" Target="slides/slide721.xml"/><Relationship Id="rId115" Type="http://schemas.openxmlformats.org/officeDocument/2006/relationships/slide" Target="slides/slide111.xml"/><Relationship Id="rId157" Type="http://schemas.openxmlformats.org/officeDocument/2006/relationships/slide" Target="slides/slide153.xml"/><Relationship Id="rId322" Type="http://schemas.openxmlformats.org/officeDocument/2006/relationships/slide" Target="slides/slide318.xml"/><Relationship Id="rId364" Type="http://schemas.openxmlformats.org/officeDocument/2006/relationships/slide" Target="slides/slide360.xml"/><Relationship Id="rId767" Type="http://schemas.openxmlformats.org/officeDocument/2006/relationships/slide" Target="slides/slide763.xml"/><Relationship Id="rId61" Type="http://schemas.openxmlformats.org/officeDocument/2006/relationships/slide" Target="slides/slide57.xml"/><Relationship Id="rId199" Type="http://schemas.openxmlformats.org/officeDocument/2006/relationships/slide" Target="slides/slide195.xml"/><Relationship Id="rId571" Type="http://schemas.openxmlformats.org/officeDocument/2006/relationships/slide" Target="slides/slide567.xml"/><Relationship Id="rId627" Type="http://schemas.openxmlformats.org/officeDocument/2006/relationships/slide" Target="slides/slide623.xml"/><Relationship Id="rId669" Type="http://schemas.openxmlformats.org/officeDocument/2006/relationships/slide" Target="slides/slide665.xml"/><Relationship Id="rId834" Type="http://schemas.openxmlformats.org/officeDocument/2006/relationships/slide" Target="slides/slide830.xml"/><Relationship Id="rId876" Type="http://schemas.openxmlformats.org/officeDocument/2006/relationships/slide" Target="slides/slide872.xml"/><Relationship Id="rId19" Type="http://schemas.openxmlformats.org/officeDocument/2006/relationships/slide" Target="slides/slide15.xml"/><Relationship Id="rId224" Type="http://schemas.openxmlformats.org/officeDocument/2006/relationships/slide" Target="slides/slide220.xml"/><Relationship Id="rId266" Type="http://schemas.openxmlformats.org/officeDocument/2006/relationships/slide" Target="slides/slide262.xml"/><Relationship Id="rId431" Type="http://schemas.openxmlformats.org/officeDocument/2006/relationships/slide" Target="slides/slide427.xml"/><Relationship Id="rId473" Type="http://schemas.openxmlformats.org/officeDocument/2006/relationships/slide" Target="slides/slide469.xml"/><Relationship Id="rId529" Type="http://schemas.openxmlformats.org/officeDocument/2006/relationships/slide" Target="slides/slide525.xml"/><Relationship Id="rId680" Type="http://schemas.openxmlformats.org/officeDocument/2006/relationships/slide" Target="slides/slide676.xml"/><Relationship Id="rId736" Type="http://schemas.openxmlformats.org/officeDocument/2006/relationships/slide" Target="slides/slide732.xml"/><Relationship Id="rId901" Type="http://schemas.openxmlformats.org/officeDocument/2006/relationships/tableStyles" Target="tableStyles.xml"/><Relationship Id="rId30" Type="http://schemas.openxmlformats.org/officeDocument/2006/relationships/slide" Target="slides/slide26.xml"/><Relationship Id="rId126" Type="http://schemas.openxmlformats.org/officeDocument/2006/relationships/slide" Target="slides/slide122.xml"/><Relationship Id="rId168" Type="http://schemas.openxmlformats.org/officeDocument/2006/relationships/slide" Target="slides/slide164.xml"/><Relationship Id="rId333" Type="http://schemas.openxmlformats.org/officeDocument/2006/relationships/slide" Target="slides/slide329.xml"/><Relationship Id="rId540" Type="http://schemas.openxmlformats.org/officeDocument/2006/relationships/slide" Target="slides/slide536.xml"/><Relationship Id="rId778" Type="http://schemas.openxmlformats.org/officeDocument/2006/relationships/slide" Target="slides/slide774.xml"/><Relationship Id="rId72" Type="http://schemas.openxmlformats.org/officeDocument/2006/relationships/slide" Target="slides/slide68.xml"/><Relationship Id="rId375" Type="http://schemas.openxmlformats.org/officeDocument/2006/relationships/slide" Target="slides/slide371.xml"/><Relationship Id="rId582" Type="http://schemas.openxmlformats.org/officeDocument/2006/relationships/slide" Target="slides/slide578.xml"/><Relationship Id="rId638" Type="http://schemas.openxmlformats.org/officeDocument/2006/relationships/slide" Target="slides/slide634.xml"/><Relationship Id="rId803" Type="http://schemas.openxmlformats.org/officeDocument/2006/relationships/slide" Target="slides/slide799.xml"/><Relationship Id="rId845" Type="http://schemas.openxmlformats.org/officeDocument/2006/relationships/slide" Target="slides/slide841.xml"/><Relationship Id="rId3" Type="http://schemas.openxmlformats.org/officeDocument/2006/relationships/slideMaster" Target="slideMasters/slideMaster3.xml"/><Relationship Id="rId235" Type="http://schemas.openxmlformats.org/officeDocument/2006/relationships/slide" Target="slides/slide231.xml"/><Relationship Id="rId277" Type="http://schemas.openxmlformats.org/officeDocument/2006/relationships/slide" Target="slides/slide273.xml"/><Relationship Id="rId400" Type="http://schemas.openxmlformats.org/officeDocument/2006/relationships/slide" Target="slides/slide396.xml"/><Relationship Id="rId442" Type="http://schemas.openxmlformats.org/officeDocument/2006/relationships/slide" Target="slides/slide438.xml"/><Relationship Id="rId484" Type="http://schemas.openxmlformats.org/officeDocument/2006/relationships/slide" Target="slides/slide480.xml"/><Relationship Id="rId705" Type="http://schemas.openxmlformats.org/officeDocument/2006/relationships/slide" Target="slides/slide701.xml"/><Relationship Id="rId887" Type="http://schemas.openxmlformats.org/officeDocument/2006/relationships/slide" Target="slides/slide883.xml"/><Relationship Id="rId137" Type="http://schemas.openxmlformats.org/officeDocument/2006/relationships/slide" Target="slides/slide133.xml"/><Relationship Id="rId302" Type="http://schemas.openxmlformats.org/officeDocument/2006/relationships/slide" Target="slides/slide298.xml"/><Relationship Id="rId344" Type="http://schemas.openxmlformats.org/officeDocument/2006/relationships/slide" Target="slides/slide340.xml"/><Relationship Id="rId691" Type="http://schemas.openxmlformats.org/officeDocument/2006/relationships/slide" Target="slides/slide687.xml"/><Relationship Id="rId747" Type="http://schemas.openxmlformats.org/officeDocument/2006/relationships/slide" Target="slides/slide743.xml"/><Relationship Id="rId789" Type="http://schemas.openxmlformats.org/officeDocument/2006/relationships/slide" Target="slides/slide785.xml"/><Relationship Id="rId41" Type="http://schemas.openxmlformats.org/officeDocument/2006/relationships/slide" Target="slides/slide37.xml"/><Relationship Id="rId83" Type="http://schemas.openxmlformats.org/officeDocument/2006/relationships/slide" Target="slides/slide79.xml"/><Relationship Id="rId179" Type="http://schemas.openxmlformats.org/officeDocument/2006/relationships/slide" Target="slides/slide175.xml"/><Relationship Id="rId386" Type="http://schemas.openxmlformats.org/officeDocument/2006/relationships/slide" Target="slides/slide382.xml"/><Relationship Id="rId551" Type="http://schemas.openxmlformats.org/officeDocument/2006/relationships/slide" Target="slides/slide547.xml"/><Relationship Id="rId593" Type="http://schemas.openxmlformats.org/officeDocument/2006/relationships/slide" Target="slides/slide589.xml"/><Relationship Id="rId607" Type="http://schemas.openxmlformats.org/officeDocument/2006/relationships/slide" Target="slides/slide603.xml"/><Relationship Id="rId649" Type="http://schemas.openxmlformats.org/officeDocument/2006/relationships/slide" Target="slides/slide645.xml"/><Relationship Id="rId814" Type="http://schemas.openxmlformats.org/officeDocument/2006/relationships/slide" Target="slides/slide810.xml"/><Relationship Id="rId856" Type="http://schemas.openxmlformats.org/officeDocument/2006/relationships/slide" Target="slides/slide852.xml"/><Relationship Id="rId190" Type="http://schemas.openxmlformats.org/officeDocument/2006/relationships/slide" Target="slides/slide186.xml"/><Relationship Id="rId204" Type="http://schemas.openxmlformats.org/officeDocument/2006/relationships/slide" Target="slides/slide200.xml"/><Relationship Id="rId246" Type="http://schemas.openxmlformats.org/officeDocument/2006/relationships/slide" Target="slides/slide242.xml"/><Relationship Id="rId288" Type="http://schemas.openxmlformats.org/officeDocument/2006/relationships/slide" Target="slides/slide284.xml"/><Relationship Id="rId411" Type="http://schemas.openxmlformats.org/officeDocument/2006/relationships/slide" Target="slides/slide407.xml"/><Relationship Id="rId453" Type="http://schemas.openxmlformats.org/officeDocument/2006/relationships/slide" Target="slides/slide449.xml"/><Relationship Id="rId509" Type="http://schemas.openxmlformats.org/officeDocument/2006/relationships/slide" Target="slides/slide505.xml"/><Relationship Id="rId660" Type="http://schemas.openxmlformats.org/officeDocument/2006/relationships/slide" Target="slides/slide656.xml"/><Relationship Id="rId898" Type="http://schemas.openxmlformats.org/officeDocument/2006/relationships/presProps" Target="presProps.xml"/><Relationship Id="rId106" Type="http://schemas.openxmlformats.org/officeDocument/2006/relationships/slide" Target="slides/slide102.xml"/><Relationship Id="rId313" Type="http://schemas.openxmlformats.org/officeDocument/2006/relationships/slide" Target="slides/slide309.xml"/><Relationship Id="rId495" Type="http://schemas.openxmlformats.org/officeDocument/2006/relationships/slide" Target="slides/slide491.xml"/><Relationship Id="rId716" Type="http://schemas.openxmlformats.org/officeDocument/2006/relationships/slide" Target="slides/slide712.xml"/><Relationship Id="rId758" Type="http://schemas.openxmlformats.org/officeDocument/2006/relationships/slide" Target="slides/slide754.xml"/><Relationship Id="rId10" Type="http://schemas.openxmlformats.org/officeDocument/2006/relationships/slide" Target="slides/slide6.xml"/><Relationship Id="rId52" Type="http://schemas.openxmlformats.org/officeDocument/2006/relationships/slide" Target="slides/slide48.xml"/><Relationship Id="rId94" Type="http://schemas.openxmlformats.org/officeDocument/2006/relationships/slide" Target="slides/slide90.xml"/><Relationship Id="rId148" Type="http://schemas.openxmlformats.org/officeDocument/2006/relationships/slide" Target="slides/slide144.xml"/><Relationship Id="rId355" Type="http://schemas.openxmlformats.org/officeDocument/2006/relationships/slide" Target="slides/slide351.xml"/><Relationship Id="rId397" Type="http://schemas.openxmlformats.org/officeDocument/2006/relationships/slide" Target="slides/slide393.xml"/><Relationship Id="rId520" Type="http://schemas.openxmlformats.org/officeDocument/2006/relationships/slide" Target="slides/slide516.xml"/><Relationship Id="rId562" Type="http://schemas.openxmlformats.org/officeDocument/2006/relationships/slide" Target="slides/slide558.xml"/><Relationship Id="rId618" Type="http://schemas.openxmlformats.org/officeDocument/2006/relationships/slide" Target="slides/slide614.xml"/><Relationship Id="rId825" Type="http://schemas.openxmlformats.org/officeDocument/2006/relationships/slide" Target="slides/slide821.xml"/><Relationship Id="rId215" Type="http://schemas.openxmlformats.org/officeDocument/2006/relationships/slide" Target="slides/slide211.xml"/><Relationship Id="rId257" Type="http://schemas.openxmlformats.org/officeDocument/2006/relationships/slide" Target="slides/slide253.xml"/><Relationship Id="rId422" Type="http://schemas.openxmlformats.org/officeDocument/2006/relationships/slide" Target="slides/slide418.xml"/><Relationship Id="rId464" Type="http://schemas.openxmlformats.org/officeDocument/2006/relationships/slide" Target="slides/slide460.xml"/><Relationship Id="rId867" Type="http://schemas.openxmlformats.org/officeDocument/2006/relationships/slide" Target="slides/slide863.xml"/><Relationship Id="rId299" Type="http://schemas.openxmlformats.org/officeDocument/2006/relationships/slide" Target="slides/slide295.xml"/><Relationship Id="rId727" Type="http://schemas.openxmlformats.org/officeDocument/2006/relationships/slide" Target="slides/slide723.xml"/><Relationship Id="rId63" Type="http://schemas.openxmlformats.org/officeDocument/2006/relationships/slide" Target="slides/slide59.xml"/><Relationship Id="rId159" Type="http://schemas.openxmlformats.org/officeDocument/2006/relationships/slide" Target="slides/slide155.xml"/><Relationship Id="rId366" Type="http://schemas.openxmlformats.org/officeDocument/2006/relationships/slide" Target="slides/slide362.xml"/><Relationship Id="rId573" Type="http://schemas.openxmlformats.org/officeDocument/2006/relationships/slide" Target="slides/slide569.xml"/><Relationship Id="rId780" Type="http://schemas.openxmlformats.org/officeDocument/2006/relationships/slide" Target="slides/slide776.xml"/><Relationship Id="rId226" Type="http://schemas.openxmlformats.org/officeDocument/2006/relationships/slide" Target="slides/slide222.xml"/><Relationship Id="rId433" Type="http://schemas.openxmlformats.org/officeDocument/2006/relationships/slide" Target="slides/slide429.xml"/><Relationship Id="rId878" Type="http://schemas.openxmlformats.org/officeDocument/2006/relationships/slide" Target="slides/slide874.xml"/><Relationship Id="rId640" Type="http://schemas.openxmlformats.org/officeDocument/2006/relationships/slide" Target="slides/slide636.xml"/><Relationship Id="rId738" Type="http://schemas.openxmlformats.org/officeDocument/2006/relationships/slide" Target="slides/slide734.xml"/><Relationship Id="rId74" Type="http://schemas.openxmlformats.org/officeDocument/2006/relationships/slide" Target="slides/slide70.xml"/><Relationship Id="rId377" Type="http://schemas.openxmlformats.org/officeDocument/2006/relationships/slide" Target="slides/slide373.xml"/><Relationship Id="rId500" Type="http://schemas.openxmlformats.org/officeDocument/2006/relationships/slide" Target="slides/slide496.xml"/><Relationship Id="rId584" Type="http://schemas.openxmlformats.org/officeDocument/2006/relationships/slide" Target="slides/slide580.xml"/><Relationship Id="rId805" Type="http://schemas.openxmlformats.org/officeDocument/2006/relationships/slide" Target="slides/slide801.xml"/><Relationship Id="rId5" Type="http://schemas.openxmlformats.org/officeDocument/2006/relationships/slide" Target="slides/slide1.xml"/><Relationship Id="rId237" Type="http://schemas.openxmlformats.org/officeDocument/2006/relationships/slide" Target="slides/slide233.xml"/><Relationship Id="rId791" Type="http://schemas.openxmlformats.org/officeDocument/2006/relationships/slide" Target="slides/slide787.xml"/><Relationship Id="rId889" Type="http://schemas.openxmlformats.org/officeDocument/2006/relationships/slide" Target="slides/slide885.xml"/><Relationship Id="rId444" Type="http://schemas.openxmlformats.org/officeDocument/2006/relationships/slide" Target="slides/slide440.xml"/><Relationship Id="rId651" Type="http://schemas.openxmlformats.org/officeDocument/2006/relationships/slide" Target="slides/slide647.xml"/><Relationship Id="rId749" Type="http://schemas.openxmlformats.org/officeDocument/2006/relationships/slide" Target="slides/slide745.xml"/><Relationship Id="rId290" Type="http://schemas.openxmlformats.org/officeDocument/2006/relationships/slide" Target="slides/slide286.xml"/><Relationship Id="rId304" Type="http://schemas.openxmlformats.org/officeDocument/2006/relationships/slide" Target="slides/slide300.xml"/><Relationship Id="rId388" Type="http://schemas.openxmlformats.org/officeDocument/2006/relationships/slide" Target="slides/slide384.xml"/><Relationship Id="rId511" Type="http://schemas.openxmlformats.org/officeDocument/2006/relationships/slide" Target="slides/slide507.xml"/><Relationship Id="rId609" Type="http://schemas.openxmlformats.org/officeDocument/2006/relationships/slide" Target="slides/slide605.xml"/><Relationship Id="rId85" Type="http://schemas.openxmlformats.org/officeDocument/2006/relationships/slide" Target="slides/slide81.xml"/><Relationship Id="rId150" Type="http://schemas.openxmlformats.org/officeDocument/2006/relationships/slide" Target="slides/slide146.xml"/><Relationship Id="rId595" Type="http://schemas.openxmlformats.org/officeDocument/2006/relationships/slide" Target="slides/slide591.xml"/><Relationship Id="rId816" Type="http://schemas.openxmlformats.org/officeDocument/2006/relationships/slide" Target="slides/slide812.xml"/><Relationship Id="rId248" Type="http://schemas.openxmlformats.org/officeDocument/2006/relationships/slide" Target="slides/slide244.xml"/><Relationship Id="rId455" Type="http://schemas.openxmlformats.org/officeDocument/2006/relationships/slide" Target="slides/slide451.xml"/><Relationship Id="rId662" Type="http://schemas.openxmlformats.org/officeDocument/2006/relationships/slide" Target="slides/slide658.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522" Type="http://schemas.openxmlformats.org/officeDocument/2006/relationships/slide" Target="slides/slide518.xml"/><Relationship Id="rId96" Type="http://schemas.openxmlformats.org/officeDocument/2006/relationships/slide" Target="slides/slide92.xml"/><Relationship Id="rId161" Type="http://schemas.openxmlformats.org/officeDocument/2006/relationships/slide" Target="slides/slide157.xml"/><Relationship Id="rId399" Type="http://schemas.openxmlformats.org/officeDocument/2006/relationships/slide" Target="slides/slide395.xml"/><Relationship Id="rId827" Type="http://schemas.openxmlformats.org/officeDocument/2006/relationships/slide" Target="slides/slide823.xml"/><Relationship Id="rId259" Type="http://schemas.openxmlformats.org/officeDocument/2006/relationships/slide" Target="slides/slide255.xml"/><Relationship Id="rId466" Type="http://schemas.openxmlformats.org/officeDocument/2006/relationships/slide" Target="slides/slide462.xml"/><Relationship Id="rId673" Type="http://schemas.openxmlformats.org/officeDocument/2006/relationships/slide" Target="slides/slide669.xml"/><Relationship Id="rId880" Type="http://schemas.openxmlformats.org/officeDocument/2006/relationships/slide" Target="slides/slide876.xml"/><Relationship Id="rId23" Type="http://schemas.openxmlformats.org/officeDocument/2006/relationships/slide" Target="slides/slide19.xml"/><Relationship Id="rId119" Type="http://schemas.openxmlformats.org/officeDocument/2006/relationships/slide" Target="slides/slide115.xml"/><Relationship Id="rId326" Type="http://schemas.openxmlformats.org/officeDocument/2006/relationships/slide" Target="slides/slide322.xml"/><Relationship Id="rId533" Type="http://schemas.openxmlformats.org/officeDocument/2006/relationships/slide" Target="slides/slide529.xml"/><Relationship Id="rId740" Type="http://schemas.openxmlformats.org/officeDocument/2006/relationships/slide" Target="slides/slide736.xml"/><Relationship Id="rId838" Type="http://schemas.openxmlformats.org/officeDocument/2006/relationships/slide" Target="slides/slide834.xml"/><Relationship Id="rId172" Type="http://schemas.openxmlformats.org/officeDocument/2006/relationships/slide" Target="slides/slide168.xml"/><Relationship Id="rId477" Type="http://schemas.openxmlformats.org/officeDocument/2006/relationships/slide" Target="slides/slide473.xml"/><Relationship Id="rId600" Type="http://schemas.openxmlformats.org/officeDocument/2006/relationships/slide" Target="slides/slide596.xml"/><Relationship Id="rId684" Type="http://schemas.openxmlformats.org/officeDocument/2006/relationships/slide" Target="slides/slide680.xml"/><Relationship Id="rId337" Type="http://schemas.openxmlformats.org/officeDocument/2006/relationships/slide" Target="slides/slide333.xml"/><Relationship Id="rId891" Type="http://schemas.openxmlformats.org/officeDocument/2006/relationships/slide" Target="slides/slide887.xml"/><Relationship Id="rId34" Type="http://schemas.openxmlformats.org/officeDocument/2006/relationships/slide" Target="slides/slide30.xml"/><Relationship Id="rId544" Type="http://schemas.openxmlformats.org/officeDocument/2006/relationships/slide" Target="slides/slide540.xml"/><Relationship Id="rId751" Type="http://schemas.openxmlformats.org/officeDocument/2006/relationships/slide" Target="slides/slide747.xml"/><Relationship Id="rId849" Type="http://schemas.openxmlformats.org/officeDocument/2006/relationships/slide" Target="slides/slide845.xml"/><Relationship Id="rId183" Type="http://schemas.openxmlformats.org/officeDocument/2006/relationships/slide" Target="slides/slide179.xml"/><Relationship Id="rId390" Type="http://schemas.openxmlformats.org/officeDocument/2006/relationships/slide" Target="slides/slide386.xml"/><Relationship Id="rId404" Type="http://schemas.openxmlformats.org/officeDocument/2006/relationships/slide" Target="slides/slide400.xml"/><Relationship Id="rId611" Type="http://schemas.openxmlformats.org/officeDocument/2006/relationships/slide" Target="slides/slide607.xml"/><Relationship Id="rId250" Type="http://schemas.openxmlformats.org/officeDocument/2006/relationships/slide" Target="slides/slide246.xml"/><Relationship Id="rId488" Type="http://schemas.openxmlformats.org/officeDocument/2006/relationships/slide" Target="slides/slide484.xml"/><Relationship Id="rId695" Type="http://schemas.openxmlformats.org/officeDocument/2006/relationships/slide" Target="slides/slide691.xml"/><Relationship Id="rId709" Type="http://schemas.openxmlformats.org/officeDocument/2006/relationships/slide" Target="slides/slide705.xml"/><Relationship Id="rId45" Type="http://schemas.openxmlformats.org/officeDocument/2006/relationships/slide" Target="slides/slide41.xml"/><Relationship Id="rId110" Type="http://schemas.openxmlformats.org/officeDocument/2006/relationships/slide" Target="slides/slide106.xml"/><Relationship Id="rId348" Type="http://schemas.openxmlformats.org/officeDocument/2006/relationships/slide" Target="slides/slide344.xml"/><Relationship Id="rId555" Type="http://schemas.openxmlformats.org/officeDocument/2006/relationships/slide" Target="slides/slide551.xml"/><Relationship Id="rId762" Type="http://schemas.openxmlformats.org/officeDocument/2006/relationships/slide" Target="slides/slide758.xml"/><Relationship Id="rId194" Type="http://schemas.openxmlformats.org/officeDocument/2006/relationships/slide" Target="slides/slide190.xml"/><Relationship Id="rId208" Type="http://schemas.openxmlformats.org/officeDocument/2006/relationships/slide" Target="slides/slide204.xml"/><Relationship Id="rId415" Type="http://schemas.openxmlformats.org/officeDocument/2006/relationships/slide" Target="slides/slide411.xml"/><Relationship Id="rId622" Type="http://schemas.openxmlformats.org/officeDocument/2006/relationships/slide" Target="slides/slide618.xml"/><Relationship Id="rId261" Type="http://schemas.openxmlformats.org/officeDocument/2006/relationships/slide" Target="slides/slide257.xml"/><Relationship Id="rId499" Type="http://schemas.openxmlformats.org/officeDocument/2006/relationships/slide" Target="slides/slide495.xml"/><Relationship Id="rId56" Type="http://schemas.openxmlformats.org/officeDocument/2006/relationships/slide" Target="slides/slide52.xml"/><Relationship Id="rId359" Type="http://schemas.openxmlformats.org/officeDocument/2006/relationships/slide" Target="slides/slide355.xml"/><Relationship Id="rId566" Type="http://schemas.openxmlformats.org/officeDocument/2006/relationships/slide" Target="slides/slide562.xml"/><Relationship Id="rId773" Type="http://schemas.openxmlformats.org/officeDocument/2006/relationships/slide" Target="slides/slide769.xml"/><Relationship Id="rId121" Type="http://schemas.openxmlformats.org/officeDocument/2006/relationships/slide" Target="slides/slide117.xml"/><Relationship Id="rId219" Type="http://schemas.openxmlformats.org/officeDocument/2006/relationships/slide" Target="slides/slide215.xml"/><Relationship Id="rId426" Type="http://schemas.openxmlformats.org/officeDocument/2006/relationships/slide" Target="slides/slide422.xml"/><Relationship Id="rId633" Type="http://schemas.openxmlformats.org/officeDocument/2006/relationships/slide" Target="slides/slide629.xml"/><Relationship Id="rId840" Type="http://schemas.openxmlformats.org/officeDocument/2006/relationships/slide" Target="slides/slide836.xml"/><Relationship Id="rId67" Type="http://schemas.openxmlformats.org/officeDocument/2006/relationships/slide" Target="slides/slide63.xml"/><Relationship Id="rId272" Type="http://schemas.openxmlformats.org/officeDocument/2006/relationships/slide" Target="slides/slide268.xml"/><Relationship Id="rId577" Type="http://schemas.openxmlformats.org/officeDocument/2006/relationships/slide" Target="slides/slide573.xml"/><Relationship Id="rId700" Type="http://schemas.openxmlformats.org/officeDocument/2006/relationships/slide" Target="slides/slide696.xml"/><Relationship Id="rId132" Type="http://schemas.openxmlformats.org/officeDocument/2006/relationships/slide" Target="slides/slide128.xml"/><Relationship Id="rId784" Type="http://schemas.openxmlformats.org/officeDocument/2006/relationships/slide" Target="slides/slide780.xml"/><Relationship Id="rId437" Type="http://schemas.openxmlformats.org/officeDocument/2006/relationships/slide" Target="slides/slide433.xml"/><Relationship Id="rId644" Type="http://schemas.openxmlformats.org/officeDocument/2006/relationships/slide" Target="slides/slide640.xml"/><Relationship Id="rId851" Type="http://schemas.openxmlformats.org/officeDocument/2006/relationships/slide" Target="slides/slide847.xml"/><Relationship Id="rId283" Type="http://schemas.openxmlformats.org/officeDocument/2006/relationships/slide" Target="slides/slide279.xml"/><Relationship Id="rId490" Type="http://schemas.openxmlformats.org/officeDocument/2006/relationships/slide" Target="slides/slide486.xml"/><Relationship Id="rId504" Type="http://schemas.openxmlformats.org/officeDocument/2006/relationships/slide" Target="slides/slide500.xml"/><Relationship Id="rId711" Type="http://schemas.openxmlformats.org/officeDocument/2006/relationships/slide" Target="slides/slide707.xml"/><Relationship Id="rId78" Type="http://schemas.openxmlformats.org/officeDocument/2006/relationships/slide" Target="slides/slide74.xml"/><Relationship Id="rId143" Type="http://schemas.openxmlformats.org/officeDocument/2006/relationships/slide" Target="slides/slide139.xml"/><Relationship Id="rId350" Type="http://schemas.openxmlformats.org/officeDocument/2006/relationships/slide" Target="slides/slide346.xml"/><Relationship Id="rId588" Type="http://schemas.openxmlformats.org/officeDocument/2006/relationships/slide" Target="slides/slide584.xml"/><Relationship Id="rId795" Type="http://schemas.openxmlformats.org/officeDocument/2006/relationships/slide" Target="slides/slide791.xml"/><Relationship Id="rId809" Type="http://schemas.openxmlformats.org/officeDocument/2006/relationships/slide" Target="slides/slide805.xml"/><Relationship Id="rId9" Type="http://schemas.openxmlformats.org/officeDocument/2006/relationships/slide" Target="slides/slide5.xml"/><Relationship Id="rId210" Type="http://schemas.openxmlformats.org/officeDocument/2006/relationships/slide" Target="slides/slide206.xml"/><Relationship Id="rId448" Type="http://schemas.openxmlformats.org/officeDocument/2006/relationships/slide" Target="slides/slide444.xml"/><Relationship Id="rId655" Type="http://schemas.openxmlformats.org/officeDocument/2006/relationships/slide" Target="slides/slide651.xml"/><Relationship Id="rId862" Type="http://schemas.openxmlformats.org/officeDocument/2006/relationships/slide" Target="slides/slide858.xml"/><Relationship Id="rId294" Type="http://schemas.openxmlformats.org/officeDocument/2006/relationships/slide" Target="slides/slide290.xml"/><Relationship Id="rId308" Type="http://schemas.openxmlformats.org/officeDocument/2006/relationships/slide" Target="slides/slide304.xml"/><Relationship Id="rId515" Type="http://schemas.openxmlformats.org/officeDocument/2006/relationships/slide" Target="slides/slide511.xml"/><Relationship Id="rId722" Type="http://schemas.openxmlformats.org/officeDocument/2006/relationships/slide" Target="slides/slide718.xml"/><Relationship Id="rId89" Type="http://schemas.openxmlformats.org/officeDocument/2006/relationships/slide" Target="slides/slide85.xml"/><Relationship Id="rId154" Type="http://schemas.openxmlformats.org/officeDocument/2006/relationships/slide" Target="slides/slide150.xml"/><Relationship Id="rId361" Type="http://schemas.openxmlformats.org/officeDocument/2006/relationships/slide" Target="slides/slide357.xml"/><Relationship Id="rId599" Type="http://schemas.openxmlformats.org/officeDocument/2006/relationships/slide" Target="slides/slide595.xml"/><Relationship Id="rId459" Type="http://schemas.openxmlformats.org/officeDocument/2006/relationships/slide" Target="slides/slide455.xml"/><Relationship Id="rId666" Type="http://schemas.openxmlformats.org/officeDocument/2006/relationships/slide" Target="slides/slide662.xml"/><Relationship Id="rId873" Type="http://schemas.openxmlformats.org/officeDocument/2006/relationships/slide" Target="slides/slide869.xml"/><Relationship Id="rId16" Type="http://schemas.openxmlformats.org/officeDocument/2006/relationships/slide" Target="slides/slide12.xml"/><Relationship Id="rId221" Type="http://schemas.openxmlformats.org/officeDocument/2006/relationships/slide" Target="slides/slide217.xml"/><Relationship Id="rId319" Type="http://schemas.openxmlformats.org/officeDocument/2006/relationships/slide" Target="slides/slide315.xml"/><Relationship Id="rId526" Type="http://schemas.openxmlformats.org/officeDocument/2006/relationships/slide" Target="slides/slide522.xml"/><Relationship Id="rId733" Type="http://schemas.openxmlformats.org/officeDocument/2006/relationships/slide" Target="slides/slide729.xml"/><Relationship Id="rId165" Type="http://schemas.openxmlformats.org/officeDocument/2006/relationships/slide" Target="slides/slide161.xml"/><Relationship Id="rId372" Type="http://schemas.openxmlformats.org/officeDocument/2006/relationships/slide" Target="slides/slide368.xml"/><Relationship Id="rId677" Type="http://schemas.openxmlformats.org/officeDocument/2006/relationships/slide" Target="slides/slide673.xml"/><Relationship Id="rId800" Type="http://schemas.openxmlformats.org/officeDocument/2006/relationships/slide" Target="slides/slide796.xml"/><Relationship Id="rId232" Type="http://schemas.openxmlformats.org/officeDocument/2006/relationships/slide" Target="slides/slide228.xml"/><Relationship Id="rId884" Type="http://schemas.openxmlformats.org/officeDocument/2006/relationships/slide" Target="slides/slide880.xml"/><Relationship Id="rId27" Type="http://schemas.openxmlformats.org/officeDocument/2006/relationships/slide" Target="slides/slide23.xml"/><Relationship Id="rId537" Type="http://schemas.openxmlformats.org/officeDocument/2006/relationships/slide" Target="slides/slide533.xml"/><Relationship Id="rId744" Type="http://schemas.openxmlformats.org/officeDocument/2006/relationships/slide" Target="slides/slide740.xml"/><Relationship Id="rId80" Type="http://schemas.openxmlformats.org/officeDocument/2006/relationships/slide" Target="slides/slide76.xml"/><Relationship Id="rId176" Type="http://schemas.openxmlformats.org/officeDocument/2006/relationships/slide" Target="slides/slide172.xml"/><Relationship Id="rId383" Type="http://schemas.openxmlformats.org/officeDocument/2006/relationships/slide" Target="slides/slide379.xml"/><Relationship Id="rId590" Type="http://schemas.openxmlformats.org/officeDocument/2006/relationships/slide" Target="slides/slide586.xml"/><Relationship Id="rId604" Type="http://schemas.openxmlformats.org/officeDocument/2006/relationships/slide" Target="slides/slide600.xml"/><Relationship Id="rId811" Type="http://schemas.openxmlformats.org/officeDocument/2006/relationships/slide" Target="slides/slide807.xml"/><Relationship Id="rId243" Type="http://schemas.openxmlformats.org/officeDocument/2006/relationships/slide" Target="slides/slide239.xml"/><Relationship Id="rId450" Type="http://schemas.openxmlformats.org/officeDocument/2006/relationships/slide" Target="slides/slide446.xml"/><Relationship Id="rId688" Type="http://schemas.openxmlformats.org/officeDocument/2006/relationships/slide" Target="slides/slide684.xml"/><Relationship Id="rId895" Type="http://schemas.openxmlformats.org/officeDocument/2006/relationships/slide" Target="slides/slide891.xml"/><Relationship Id="rId38" Type="http://schemas.openxmlformats.org/officeDocument/2006/relationships/slide" Target="slides/slide34.xml"/><Relationship Id="rId103" Type="http://schemas.openxmlformats.org/officeDocument/2006/relationships/slide" Target="slides/slide99.xml"/><Relationship Id="rId310" Type="http://schemas.openxmlformats.org/officeDocument/2006/relationships/slide" Target="slides/slide306.xml"/><Relationship Id="rId548" Type="http://schemas.openxmlformats.org/officeDocument/2006/relationships/slide" Target="slides/slide544.xml"/><Relationship Id="rId755" Type="http://schemas.openxmlformats.org/officeDocument/2006/relationships/slide" Target="slides/slide751.xml"/><Relationship Id="rId91" Type="http://schemas.openxmlformats.org/officeDocument/2006/relationships/slide" Target="slides/slide87.xml"/><Relationship Id="rId187" Type="http://schemas.openxmlformats.org/officeDocument/2006/relationships/slide" Target="slides/slide183.xml"/><Relationship Id="rId394" Type="http://schemas.openxmlformats.org/officeDocument/2006/relationships/slide" Target="slides/slide390.xml"/><Relationship Id="rId408" Type="http://schemas.openxmlformats.org/officeDocument/2006/relationships/slide" Target="slides/slide404.xml"/><Relationship Id="rId615" Type="http://schemas.openxmlformats.org/officeDocument/2006/relationships/slide" Target="slides/slide611.xml"/><Relationship Id="rId822" Type="http://schemas.openxmlformats.org/officeDocument/2006/relationships/slide" Target="slides/slide818.xml"/><Relationship Id="rId254" Type="http://schemas.openxmlformats.org/officeDocument/2006/relationships/slide" Target="slides/slide250.xml"/><Relationship Id="rId699" Type="http://schemas.openxmlformats.org/officeDocument/2006/relationships/slide" Target="slides/slide695.xml"/><Relationship Id="rId49" Type="http://schemas.openxmlformats.org/officeDocument/2006/relationships/slide" Target="slides/slide45.xml"/><Relationship Id="rId114" Type="http://schemas.openxmlformats.org/officeDocument/2006/relationships/slide" Target="slides/slide110.xml"/><Relationship Id="rId461" Type="http://schemas.openxmlformats.org/officeDocument/2006/relationships/slide" Target="slides/slide457.xml"/><Relationship Id="rId559" Type="http://schemas.openxmlformats.org/officeDocument/2006/relationships/slide" Target="slides/slide555.xml"/><Relationship Id="rId766" Type="http://schemas.openxmlformats.org/officeDocument/2006/relationships/slide" Target="slides/slide762.xml"/><Relationship Id="rId198" Type="http://schemas.openxmlformats.org/officeDocument/2006/relationships/slide" Target="slides/slide194.xml"/><Relationship Id="rId321" Type="http://schemas.openxmlformats.org/officeDocument/2006/relationships/slide" Target="slides/slide317.xml"/><Relationship Id="rId419" Type="http://schemas.openxmlformats.org/officeDocument/2006/relationships/slide" Target="slides/slide415.xml"/><Relationship Id="rId626" Type="http://schemas.openxmlformats.org/officeDocument/2006/relationships/slide" Target="slides/slide622.xml"/><Relationship Id="rId833" Type="http://schemas.openxmlformats.org/officeDocument/2006/relationships/slide" Target="slides/slide829.xml"/><Relationship Id="rId265" Type="http://schemas.openxmlformats.org/officeDocument/2006/relationships/slide" Target="slides/slide261.xml"/><Relationship Id="rId472" Type="http://schemas.openxmlformats.org/officeDocument/2006/relationships/slide" Target="slides/slide468.xml"/><Relationship Id="rId900" Type="http://schemas.openxmlformats.org/officeDocument/2006/relationships/theme" Target="theme/theme1.xml"/><Relationship Id="rId125" Type="http://schemas.openxmlformats.org/officeDocument/2006/relationships/slide" Target="slides/slide121.xml"/><Relationship Id="rId332" Type="http://schemas.openxmlformats.org/officeDocument/2006/relationships/slide" Target="slides/slide328.xml"/><Relationship Id="rId777" Type="http://schemas.openxmlformats.org/officeDocument/2006/relationships/slide" Target="slides/slide773.xml"/><Relationship Id="rId637" Type="http://schemas.openxmlformats.org/officeDocument/2006/relationships/slide" Target="slides/slide633.xml"/><Relationship Id="rId844" Type="http://schemas.openxmlformats.org/officeDocument/2006/relationships/slide" Target="slides/slide840.xml"/><Relationship Id="rId276" Type="http://schemas.openxmlformats.org/officeDocument/2006/relationships/slide" Target="slides/slide272.xml"/><Relationship Id="rId483" Type="http://schemas.openxmlformats.org/officeDocument/2006/relationships/slide" Target="slides/slide479.xml"/><Relationship Id="rId690" Type="http://schemas.openxmlformats.org/officeDocument/2006/relationships/slide" Target="slides/slide686.xml"/><Relationship Id="rId704" Type="http://schemas.openxmlformats.org/officeDocument/2006/relationships/slide" Target="slides/slide700.xml"/><Relationship Id="rId40" Type="http://schemas.openxmlformats.org/officeDocument/2006/relationships/slide" Target="slides/slide36.xml"/><Relationship Id="rId136" Type="http://schemas.openxmlformats.org/officeDocument/2006/relationships/slide" Target="slides/slide132.xml"/><Relationship Id="rId343" Type="http://schemas.openxmlformats.org/officeDocument/2006/relationships/slide" Target="slides/slide339.xml"/><Relationship Id="rId550" Type="http://schemas.openxmlformats.org/officeDocument/2006/relationships/slide" Target="slides/slide546.xml"/><Relationship Id="rId788" Type="http://schemas.openxmlformats.org/officeDocument/2006/relationships/slide" Target="slides/slide784.xml"/><Relationship Id="rId203" Type="http://schemas.openxmlformats.org/officeDocument/2006/relationships/slide" Target="slides/slide199.xml"/><Relationship Id="rId648" Type="http://schemas.openxmlformats.org/officeDocument/2006/relationships/slide" Target="slides/slide644.xml"/><Relationship Id="rId855" Type="http://schemas.openxmlformats.org/officeDocument/2006/relationships/slide" Target="slides/slide851.xml"/><Relationship Id="rId287" Type="http://schemas.openxmlformats.org/officeDocument/2006/relationships/slide" Target="slides/slide283.xml"/><Relationship Id="rId410" Type="http://schemas.openxmlformats.org/officeDocument/2006/relationships/slide" Target="slides/slide406.xml"/><Relationship Id="rId494" Type="http://schemas.openxmlformats.org/officeDocument/2006/relationships/slide" Target="slides/slide490.xml"/><Relationship Id="rId508" Type="http://schemas.openxmlformats.org/officeDocument/2006/relationships/slide" Target="slides/slide504.xml"/><Relationship Id="rId715" Type="http://schemas.openxmlformats.org/officeDocument/2006/relationships/slide" Target="slides/slide711.xml"/><Relationship Id="rId147" Type="http://schemas.openxmlformats.org/officeDocument/2006/relationships/slide" Target="slides/slide143.xml"/><Relationship Id="rId354" Type="http://schemas.openxmlformats.org/officeDocument/2006/relationships/slide" Target="slides/slide350.xml"/><Relationship Id="rId799" Type="http://schemas.openxmlformats.org/officeDocument/2006/relationships/slide" Target="slides/slide795.xml"/><Relationship Id="rId51" Type="http://schemas.openxmlformats.org/officeDocument/2006/relationships/slide" Target="slides/slide47.xml"/><Relationship Id="rId561" Type="http://schemas.openxmlformats.org/officeDocument/2006/relationships/slide" Target="slides/slide557.xml"/><Relationship Id="rId659" Type="http://schemas.openxmlformats.org/officeDocument/2006/relationships/slide" Target="slides/slide655.xml"/><Relationship Id="rId866" Type="http://schemas.openxmlformats.org/officeDocument/2006/relationships/slide" Target="slides/slide862.xml"/><Relationship Id="rId214" Type="http://schemas.openxmlformats.org/officeDocument/2006/relationships/slide" Target="slides/slide210.xml"/><Relationship Id="rId298" Type="http://schemas.openxmlformats.org/officeDocument/2006/relationships/slide" Target="slides/slide294.xml"/><Relationship Id="rId421" Type="http://schemas.openxmlformats.org/officeDocument/2006/relationships/slide" Target="slides/slide417.xml"/><Relationship Id="rId519" Type="http://schemas.openxmlformats.org/officeDocument/2006/relationships/slide" Target="slides/slide515.xml"/><Relationship Id="rId158" Type="http://schemas.openxmlformats.org/officeDocument/2006/relationships/slide" Target="slides/slide154.xml"/><Relationship Id="rId726" Type="http://schemas.openxmlformats.org/officeDocument/2006/relationships/slide" Target="slides/slide722.xml"/><Relationship Id="rId62" Type="http://schemas.openxmlformats.org/officeDocument/2006/relationships/slide" Target="slides/slide58.xml"/><Relationship Id="rId365" Type="http://schemas.openxmlformats.org/officeDocument/2006/relationships/slide" Target="slides/slide361.xml"/><Relationship Id="rId572" Type="http://schemas.openxmlformats.org/officeDocument/2006/relationships/slide" Target="slides/slide568.xml"/><Relationship Id="rId225" Type="http://schemas.openxmlformats.org/officeDocument/2006/relationships/slide" Target="slides/slide221.xml"/><Relationship Id="rId432" Type="http://schemas.openxmlformats.org/officeDocument/2006/relationships/slide" Target="slides/slide428.xml"/><Relationship Id="rId877" Type="http://schemas.openxmlformats.org/officeDocument/2006/relationships/slide" Target="slides/slide873.xml"/><Relationship Id="rId737" Type="http://schemas.openxmlformats.org/officeDocument/2006/relationships/slide" Target="slides/slide733.xml"/><Relationship Id="rId73" Type="http://schemas.openxmlformats.org/officeDocument/2006/relationships/slide" Target="slides/slide69.xml"/><Relationship Id="rId169" Type="http://schemas.openxmlformats.org/officeDocument/2006/relationships/slide" Target="slides/slide165.xml"/><Relationship Id="rId376" Type="http://schemas.openxmlformats.org/officeDocument/2006/relationships/slide" Target="slides/slide372.xml"/><Relationship Id="rId583" Type="http://schemas.openxmlformats.org/officeDocument/2006/relationships/slide" Target="slides/slide579.xml"/><Relationship Id="rId790" Type="http://schemas.openxmlformats.org/officeDocument/2006/relationships/slide" Target="slides/slide786.xml"/><Relationship Id="rId804" Type="http://schemas.openxmlformats.org/officeDocument/2006/relationships/slide" Target="slides/slide800.xml"/><Relationship Id="rId4" Type="http://schemas.openxmlformats.org/officeDocument/2006/relationships/slideMaster" Target="slideMasters/slideMaster4.xml"/><Relationship Id="rId236" Type="http://schemas.openxmlformats.org/officeDocument/2006/relationships/slide" Target="slides/slide232.xml"/><Relationship Id="rId443" Type="http://schemas.openxmlformats.org/officeDocument/2006/relationships/slide" Target="slides/slide439.xml"/><Relationship Id="rId650" Type="http://schemas.openxmlformats.org/officeDocument/2006/relationships/slide" Target="slides/slide646.xml"/><Relationship Id="rId888" Type="http://schemas.openxmlformats.org/officeDocument/2006/relationships/slide" Target="slides/slide884.xml"/><Relationship Id="rId303" Type="http://schemas.openxmlformats.org/officeDocument/2006/relationships/slide" Target="slides/slide299.xml"/><Relationship Id="rId748" Type="http://schemas.openxmlformats.org/officeDocument/2006/relationships/slide" Target="slides/slide744.xml"/><Relationship Id="rId84" Type="http://schemas.openxmlformats.org/officeDocument/2006/relationships/slide" Target="slides/slide80.xml"/><Relationship Id="rId387" Type="http://schemas.openxmlformats.org/officeDocument/2006/relationships/slide" Target="slides/slide383.xml"/><Relationship Id="rId510" Type="http://schemas.openxmlformats.org/officeDocument/2006/relationships/slide" Target="slides/slide506.xml"/><Relationship Id="rId594" Type="http://schemas.openxmlformats.org/officeDocument/2006/relationships/slide" Target="slides/slide590.xml"/><Relationship Id="rId608" Type="http://schemas.openxmlformats.org/officeDocument/2006/relationships/slide" Target="slides/slide604.xml"/><Relationship Id="rId815" Type="http://schemas.openxmlformats.org/officeDocument/2006/relationships/slide" Target="slides/slide811.xml"/><Relationship Id="rId247" Type="http://schemas.openxmlformats.org/officeDocument/2006/relationships/slide" Target="slides/slide243.xml"/><Relationship Id="rId899" Type="http://schemas.openxmlformats.org/officeDocument/2006/relationships/viewProps" Target="viewProps.xml"/><Relationship Id="rId107" Type="http://schemas.openxmlformats.org/officeDocument/2006/relationships/slide" Target="slides/slide103.xml"/><Relationship Id="rId454" Type="http://schemas.openxmlformats.org/officeDocument/2006/relationships/slide" Target="slides/slide450.xml"/><Relationship Id="rId661" Type="http://schemas.openxmlformats.org/officeDocument/2006/relationships/slide" Target="slides/slide657.xml"/><Relationship Id="rId759" Type="http://schemas.openxmlformats.org/officeDocument/2006/relationships/slide" Target="slides/slide755.xml"/><Relationship Id="rId11" Type="http://schemas.openxmlformats.org/officeDocument/2006/relationships/slide" Target="slides/slide7.xml"/><Relationship Id="rId314" Type="http://schemas.openxmlformats.org/officeDocument/2006/relationships/slide" Target="slides/slide310.xml"/><Relationship Id="rId398" Type="http://schemas.openxmlformats.org/officeDocument/2006/relationships/slide" Target="slides/slide394.xml"/><Relationship Id="rId521" Type="http://schemas.openxmlformats.org/officeDocument/2006/relationships/slide" Target="slides/slide517.xml"/><Relationship Id="rId619" Type="http://schemas.openxmlformats.org/officeDocument/2006/relationships/slide" Target="slides/slide615.xml"/><Relationship Id="rId95" Type="http://schemas.openxmlformats.org/officeDocument/2006/relationships/slide" Target="slides/slide91.xml"/><Relationship Id="rId160" Type="http://schemas.openxmlformats.org/officeDocument/2006/relationships/slide" Target="slides/slide156.xml"/><Relationship Id="rId826" Type="http://schemas.openxmlformats.org/officeDocument/2006/relationships/slide" Target="slides/slide822.xml"/><Relationship Id="rId258" Type="http://schemas.openxmlformats.org/officeDocument/2006/relationships/slide" Target="slides/slide254.xml"/><Relationship Id="rId465" Type="http://schemas.openxmlformats.org/officeDocument/2006/relationships/slide" Target="slides/slide461.xml"/><Relationship Id="rId672" Type="http://schemas.openxmlformats.org/officeDocument/2006/relationships/slide" Target="slides/slide668.xml"/><Relationship Id="rId22" Type="http://schemas.openxmlformats.org/officeDocument/2006/relationships/slide" Target="slides/slide18.xml"/><Relationship Id="rId118" Type="http://schemas.openxmlformats.org/officeDocument/2006/relationships/slide" Target="slides/slide114.xml"/><Relationship Id="rId325" Type="http://schemas.openxmlformats.org/officeDocument/2006/relationships/slide" Target="slides/slide321.xml"/><Relationship Id="rId532" Type="http://schemas.openxmlformats.org/officeDocument/2006/relationships/slide" Target="slides/slide528.xml"/><Relationship Id="rId171" Type="http://schemas.openxmlformats.org/officeDocument/2006/relationships/slide" Target="slides/slide167.xml"/><Relationship Id="rId837" Type="http://schemas.openxmlformats.org/officeDocument/2006/relationships/slide" Target="slides/slide833.xml"/><Relationship Id="rId269" Type="http://schemas.openxmlformats.org/officeDocument/2006/relationships/slide" Target="slides/slide265.xml"/><Relationship Id="rId476" Type="http://schemas.openxmlformats.org/officeDocument/2006/relationships/slide" Target="slides/slide472.xml"/><Relationship Id="rId683" Type="http://schemas.openxmlformats.org/officeDocument/2006/relationships/slide" Target="slides/slide679.xml"/><Relationship Id="rId890" Type="http://schemas.openxmlformats.org/officeDocument/2006/relationships/slide" Target="slides/slide886.xml"/><Relationship Id="rId33" Type="http://schemas.openxmlformats.org/officeDocument/2006/relationships/slide" Target="slides/slide29.xml"/><Relationship Id="rId129" Type="http://schemas.openxmlformats.org/officeDocument/2006/relationships/slide" Target="slides/slide125.xml"/><Relationship Id="rId336" Type="http://schemas.openxmlformats.org/officeDocument/2006/relationships/slide" Target="slides/slide332.xml"/><Relationship Id="rId543" Type="http://schemas.openxmlformats.org/officeDocument/2006/relationships/slide" Target="slides/slide539.xml"/><Relationship Id="rId182" Type="http://schemas.openxmlformats.org/officeDocument/2006/relationships/slide" Target="slides/slide178.xml"/><Relationship Id="rId403" Type="http://schemas.openxmlformats.org/officeDocument/2006/relationships/slide" Target="slides/slide399.xml"/><Relationship Id="rId750" Type="http://schemas.openxmlformats.org/officeDocument/2006/relationships/slide" Target="slides/slide746.xml"/><Relationship Id="rId848" Type="http://schemas.openxmlformats.org/officeDocument/2006/relationships/slide" Target="slides/slide844.xml"/><Relationship Id="rId487" Type="http://schemas.openxmlformats.org/officeDocument/2006/relationships/slide" Target="slides/slide483.xml"/><Relationship Id="rId610" Type="http://schemas.openxmlformats.org/officeDocument/2006/relationships/slide" Target="slides/slide606.xml"/><Relationship Id="rId694" Type="http://schemas.openxmlformats.org/officeDocument/2006/relationships/slide" Target="slides/slide690.xml"/><Relationship Id="rId708" Type="http://schemas.openxmlformats.org/officeDocument/2006/relationships/slide" Target="slides/slide704.xml"/><Relationship Id="rId347" Type="http://schemas.openxmlformats.org/officeDocument/2006/relationships/slide" Target="slides/slide343.xml"/><Relationship Id="rId44" Type="http://schemas.openxmlformats.org/officeDocument/2006/relationships/slide" Target="slides/slide40.xml"/><Relationship Id="rId554" Type="http://schemas.openxmlformats.org/officeDocument/2006/relationships/slide" Target="slides/slide550.xml"/><Relationship Id="rId761" Type="http://schemas.openxmlformats.org/officeDocument/2006/relationships/slide" Target="slides/slide757.xml"/><Relationship Id="rId859" Type="http://schemas.openxmlformats.org/officeDocument/2006/relationships/slide" Target="slides/slide855.xml"/><Relationship Id="rId193" Type="http://schemas.openxmlformats.org/officeDocument/2006/relationships/slide" Target="slides/slide189.xml"/><Relationship Id="rId207" Type="http://schemas.openxmlformats.org/officeDocument/2006/relationships/slide" Target="slides/slide203.xml"/><Relationship Id="rId414" Type="http://schemas.openxmlformats.org/officeDocument/2006/relationships/slide" Target="slides/slide410.xml"/><Relationship Id="rId498" Type="http://schemas.openxmlformats.org/officeDocument/2006/relationships/slide" Target="slides/slide494.xml"/><Relationship Id="rId621" Type="http://schemas.openxmlformats.org/officeDocument/2006/relationships/slide" Target="slides/slide617.xml"/><Relationship Id="rId260" Type="http://schemas.openxmlformats.org/officeDocument/2006/relationships/slide" Target="slides/slide256.xml"/><Relationship Id="rId719" Type="http://schemas.openxmlformats.org/officeDocument/2006/relationships/slide" Target="slides/slide715.xml"/><Relationship Id="rId55" Type="http://schemas.openxmlformats.org/officeDocument/2006/relationships/slide" Target="slides/slide51.xml"/><Relationship Id="rId120" Type="http://schemas.openxmlformats.org/officeDocument/2006/relationships/slide" Target="slides/slide116.xml"/><Relationship Id="rId358" Type="http://schemas.openxmlformats.org/officeDocument/2006/relationships/slide" Target="slides/slide354.xml"/><Relationship Id="rId565" Type="http://schemas.openxmlformats.org/officeDocument/2006/relationships/slide" Target="slides/slide561.xml"/><Relationship Id="rId772" Type="http://schemas.openxmlformats.org/officeDocument/2006/relationships/slide" Target="slides/slide768.xml"/><Relationship Id="rId218" Type="http://schemas.openxmlformats.org/officeDocument/2006/relationships/slide" Target="slides/slide214.xml"/><Relationship Id="rId425" Type="http://schemas.openxmlformats.org/officeDocument/2006/relationships/slide" Target="slides/slide421.xml"/><Relationship Id="rId632" Type="http://schemas.openxmlformats.org/officeDocument/2006/relationships/slide" Target="slides/slide628.xml"/><Relationship Id="rId271" Type="http://schemas.openxmlformats.org/officeDocument/2006/relationships/slide" Target="slides/slide267.xml"/><Relationship Id="rId66" Type="http://schemas.openxmlformats.org/officeDocument/2006/relationships/slide" Target="slides/slide62.xml"/><Relationship Id="rId131" Type="http://schemas.openxmlformats.org/officeDocument/2006/relationships/slide" Target="slides/slide127.xml"/><Relationship Id="rId369" Type="http://schemas.openxmlformats.org/officeDocument/2006/relationships/slide" Target="slides/slide365.xml"/><Relationship Id="rId576" Type="http://schemas.openxmlformats.org/officeDocument/2006/relationships/slide" Target="slides/slide572.xml"/><Relationship Id="rId783" Type="http://schemas.openxmlformats.org/officeDocument/2006/relationships/slide" Target="slides/slide779.xml"/><Relationship Id="rId229" Type="http://schemas.openxmlformats.org/officeDocument/2006/relationships/slide" Target="slides/slide225.xml"/><Relationship Id="rId436" Type="http://schemas.openxmlformats.org/officeDocument/2006/relationships/slide" Target="slides/slide432.xml"/><Relationship Id="rId643" Type="http://schemas.openxmlformats.org/officeDocument/2006/relationships/slide" Target="slides/slide639.xml"/><Relationship Id="rId850" Type="http://schemas.openxmlformats.org/officeDocument/2006/relationships/slide" Target="slides/slide846.xml"/><Relationship Id="rId77" Type="http://schemas.openxmlformats.org/officeDocument/2006/relationships/slide" Target="slides/slide73.xml"/><Relationship Id="rId282" Type="http://schemas.openxmlformats.org/officeDocument/2006/relationships/slide" Target="slides/slide278.xml"/><Relationship Id="rId503" Type="http://schemas.openxmlformats.org/officeDocument/2006/relationships/slide" Target="slides/slide499.xml"/><Relationship Id="rId587" Type="http://schemas.openxmlformats.org/officeDocument/2006/relationships/slide" Target="slides/slide583.xml"/><Relationship Id="rId710" Type="http://schemas.openxmlformats.org/officeDocument/2006/relationships/slide" Target="slides/slide706.xml"/><Relationship Id="rId808" Type="http://schemas.openxmlformats.org/officeDocument/2006/relationships/slide" Target="slides/slide804.xml"/><Relationship Id="rId8" Type="http://schemas.openxmlformats.org/officeDocument/2006/relationships/slide" Target="slides/slide4.xml"/><Relationship Id="rId142" Type="http://schemas.openxmlformats.org/officeDocument/2006/relationships/slide" Target="slides/slide138.xml"/><Relationship Id="rId447" Type="http://schemas.openxmlformats.org/officeDocument/2006/relationships/slide" Target="slides/slide443.xml"/><Relationship Id="rId794" Type="http://schemas.openxmlformats.org/officeDocument/2006/relationships/slide" Target="slides/slide790.xml"/><Relationship Id="rId654" Type="http://schemas.openxmlformats.org/officeDocument/2006/relationships/slide" Target="slides/slide650.xml"/><Relationship Id="rId861" Type="http://schemas.openxmlformats.org/officeDocument/2006/relationships/slide" Target="slides/slide857.xml"/><Relationship Id="rId293" Type="http://schemas.openxmlformats.org/officeDocument/2006/relationships/slide" Target="slides/slide289.xml"/><Relationship Id="rId307" Type="http://schemas.openxmlformats.org/officeDocument/2006/relationships/slide" Target="slides/slide303.xml"/><Relationship Id="rId514" Type="http://schemas.openxmlformats.org/officeDocument/2006/relationships/slide" Target="slides/slide510.xml"/><Relationship Id="rId721" Type="http://schemas.openxmlformats.org/officeDocument/2006/relationships/slide" Target="slides/slide717.xml"/><Relationship Id="rId88" Type="http://schemas.openxmlformats.org/officeDocument/2006/relationships/slide" Target="slides/slide84.xml"/><Relationship Id="rId153" Type="http://schemas.openxmlformats.org/officeDocument/2006/relationships/slide" Target="slides/slide149.xml"/><Relationship Id="rId360" Type="http://schemas.openxmlformats.org/officeDocument/2006/relationships/slide" Target="slides/slide356.xml"/><Relationship Id="rId598" Type="http://schemas.openxmlformats.org/officeDocument/2006/relationships/slide" Target="slides/slide594.xml"/><Relationship Id="rId819" Type="http://schemas.openxmlformats.org/officeDocument/2006/relationships/slide" Target="slides/slide815.xml"/><Relationship Id="rId220" Type="http://schemas.openxmlformats.org/officeDocument/2006/relationships/slide" Target="slides/slide216.xml"/><Relationship Id="rId458" Type="http://schemas.openxmlformats.org/officeDocument/2006/relationships/slide" Target="slides/slide454.xml"/><Relationship Id="rId665" Type="http://schemas.openxmlformats.org/officeDocument/2006/relationships/slide" Target="slides/slide661.xml"/><Relationship Id="rId872" Type="http://schemas.openxmlformats.org/officeDocument/2006/relationships/slide" Target="slides/slide868.xml"/><Relationship Id="rId15" Type="http://schemas.openxmlformats.org/officeDocument/2006/relationships/slide" Target="slides/slide11.xml"/><Relationship Id="rId318" Type="http://schemas.openxmlformats.org/officeDocument/2006/relationships/slide" Target="slides/slide314.xml"/><Relationship Id="rId525" Type="http://schemas.openxmlformats.org/officeDocument/2006/relationships/slide" Target="slides/slide521.xml"/><Relationship Id="rId732" Type="http://schemas.openxmlformats.org/officeDocument/2006/relationships/slide" Target="slides/slide728.xml"/><Relationship Id="rId99" Type="http://schemas.openxmlformats.org/officeDocument/2006/relationships/slide" Target="slides/slide95.xml"/><Relationship Id="rId164" Type="http://schemas.openxmlformats.org/officeDocument/2006/relationships/slide" Target="slides/slide160.xml"/><Relationship Id="rId371" Type="http://schemas.openxmlformats.org/officeDocument/2006/relationships/slide" Target="slides/slide367.xml"/><Relationship Id="rId469" Type="http://schemas.openxmlformats.org/officeDocument/2006/relationships/slide" Target="slides/slide465.xml"/><Relationship Id="rId676" Type="http://schemas.openxmlformats.org/officeDocument/2006/relationships/slide" Target="slides/slide672.xml"/><Relationship Id="rId883" Type="http://schemas.openxmlformats.org/officeDocument/2006/relationships/slide" Target="slides/slide879.xml"/><Relationship Id="rId26" Type="http://schemas.openxmlformats.org/officeDocument/2006/relationships/slide" Target="slides/slide22.xml"/><Relationship Id="rId231" Type="http://schemas.openxmlformats.org/officeDocument/2006/relationships/slide" Target="slides/slide227.xml"/><Relationship Id="rId329" Type="http://schemas.openxmlformats.org/officeDocument/2006/relationships/slide" Target="slides/slide325.xml"/><Relationship Id="rId536" Type="http://schemas.openxmlformats.org/officeDocument/2006/relationships/slide" Target="slides/slide532.xml"/><Relationship Id="rId175" Type="http://schemas.openxmlformats.org/officeDocument/2006/relationships/slide" Target="slides/slide171.xml"/><Relationship Id="rId743" Type="http://schemas.openxmlformats.org/officeDocument/2006/relationships/slide" Target="slides/slide7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BDF17-1BF6-41AA-8249-67174EBA0CB4}" type="datetimeFigureOut">
              <a:rPr lang="en-GB" smtClean="0"/>
              <a:t>31/12/2024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9FD73-7C35-4359-A28B-69E25ECCFDB8}" type="slidenum">
              <a:rPr lang="en-GB" smtClean="0"/>
              <a:t>‹#›</a:t>
            </a:fld>
            <a:endParaRPr lang="en-GB"/>
          </a:p>
        </p:txBody>
      </p:sp>
    </p:spTree>
    <p:extLst>
      <p:ext uri="{BB962C8B-B14F-4D97-AF65-F5344CB8AC3E}">
        <p14:creationId xmlns:p14="http://schemas.microsoft.com/office/powerpoint/2010/main" val="327800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8 توت</a:t>
            </a:r>
            <a:endParaRPr 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980351A-C374-426F-AA82-013D669C972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9032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2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هاتور</a:t>
            </a:r>
            <a:endParaRPr lang="en-US"/>
          </a:p>
        </p:txBody>
      </p:sp>
      <p:sp>
        <p:nvSpPr>
          <p:cNvPr id="362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F9B97D0-48BB-426F-8AA5-2E9B88D12A47}"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40769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28 هاتور</a:t>
            </a:r>
            <a:endParaRPr 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68812B8-71EF-4B17-A124-4C593D18B24C}"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224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02735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29 هاتور</a:t>
            </a:r>
            <a:endParaRPr lang="en-US">
              <a:cs typeface="Arial" panose="020B0604020202020204" pitchFamily="34"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8423A3-677F-4DC2-AD00-E418781DFA0E}"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228</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39161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ar-EG"/>
              <a:t>1 طوبى</a:t>
            </a:r>
            <a:endParaRPr 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8C61CACB-D36F-4384-8F92-F6C926919F8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68046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7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1D4E5FA-1DCA-4B61-90FD-122FF3F412E8}"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9720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30 طوبى</a:t>
            </a: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D1038B4-62B3-48B5-AFEB-4596162DD2E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387</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01047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 أمشير</a:t>
            </a:r>
            <a:endParaRPr lang="en-US"/>
          </a:p>
        </p:txBody>
      </p:sp>
      <p:sp>
        <p:nvSpPr>
          <p:cNvPr id="228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986A7D5-CE7A-41D7-A953-BFD2038DC86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394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5196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B46B4E2C-B494-42C7-9D81-676FA379C68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573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3819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BD4C250-57A1-4908-BEED-6953E77F235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587</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76071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20 بشنس</a:t>
            </a:r>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6C1EAB0-0419-4D1C-A80E-AE350CD736F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631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36270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26 توت</a:t>
            </a:r>
            <a:endParaRPr 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675D758-C6B7-4ED9-9799-F37D7182046B}"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83170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 أبيب</a:t>
            </a:r>
            <a:endParaRPr 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969BFB-8A41-40F5-BDF2-58BE355A4779}"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730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186949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20 أبيب</a:t>
            </a:r>
            <a:endParaRPr 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263B50A-2E5B-4330-BE1C-3567E4884EF0}"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769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8754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3</a:t>
            </a:r>
            <a:r>
              <a:rPr lang="ar-EG"/>
              <a:t> مسرى</a:t>
            </a:r>
            <a:endParaRPr lang="en-US"/>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A8BA0AEC-207C-4AFE-A1DF-DB3672B3B699}"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797</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59236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9 هاتور</a:t>
            </a:r>
            <a:endParaRPr 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5A7DF0F-C296-43D1-A375-B8C242FA3942}"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1596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15 هاتور</a:t>
            </a:r>
            <a:endParaRPr lang="en-US"/>
          </a:p>
        </p:txBody>
      </p:sp>
      <p:sp>
        <p:nvSpPr>
          <p:cNvPr id="304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1D9961E-48E4-4CBD-AB92-5876FEAF303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186</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882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17 هاتور</a:t>
            </a:r>
            <a:endParaRPr 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D70419B-A743-4837-AE01-EE7DA2ADFB8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2657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B1BB-2FD2-43DB-85DA-FC036C617AA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1E5C752B-AA64-4CA7-8574-6917E164443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1D1262-8E80-4658-A3CD-CC922BBBF7D4}"/>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2184EA1E-D060-4F5A-86E5-8564E109C3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0B4ACB-4572-449D-86D4-1E7C5E37780B}"/>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324293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69B4-AD47-4699-AB8D-9797400CA3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4653B9-77B3-4A8A-A27E-320DE0FE81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674670-52EF-4861-8732-E72CAACA9F0F}"/>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C3ED3783-E482-4CD4-BEF4-60BEC8ED72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DAAAB4-8ED1-4BFC-B859-14D6B0B17558}"/>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13682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E151C-B544-443C-8F48-11AAF7AD730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6D2979-2017-485A-86E3-39605D7A9F9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089299-9DDC-47AD-8814-001F37B5ACD7}"/>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6BF7BBC3-52D3-4B4C-A22D-1F14C532EA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8D63A4-BD9F-481D-AEA0-C9DC89F9A8A2}"/>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31377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081025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623699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447589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54F77-4CA1-4E2B-A322-870AE0BDC623}" type="datetimeFigureOut">
              <a:rPr lang="en-GB" smtClean="0"/>
              <a:t>31/12/2024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12713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54F77-4CA1-4E2B-A322-870AE0BDC623}" type="datetimeFigureOut">
              <a:rPr lang="en-GB" smtClean="0"/>
              <a:t>31/12/2024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31224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54F77-4CA1-4E2B-A322-870AE0BDC623}" type="datetimeFigureOut">
              <a:rPr lang="en-GB" smtClean="0"/>
              <a:t>31/12/2024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529534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4F77-4CA1-4E2B-A322-870AE0BDC623}" type="datetimeFigureOut">
              <a:rPr lang="en-GB" smtClean="0"/>
              <a:t>31/12/2024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10480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54F77-4CA1-4E2B-A322-870AE0BDC623}" type="datetimeFigureOut">
              <a:rPr lang="en-GB" smtClean="0"/>
              <a:t>31/12/2024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93715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4298-5D7E-4A11-B6CD-37F1573BD5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386B8B-A4A8-407E-A2C2-4510042D2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AC902F-421B-49BA-984C-E6AB76A925FC}"/>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2C82DDDC-54AF-4D8E-89C5-E6890745D8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64661C-0DA1-4375-BE5E-76C44A40CDE8}"/>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43057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54F77-4CA1-4E2B-A322-870AE0BDC623}" type="datetimeFigureOut">
              <a:rPr lang="en-GB" smtClean="0"/>
              <a:t>31/12/2024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24996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604192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852216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748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380784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730592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586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024647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496985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18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4D3D-1100-4C59-913D-8FF93A20054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0A56B7-1DBF-4448-A89B-127E3ABBCB0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84BDA-4D20-4E62-A24F-AD7188C8E1ED}"/>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CA73A3D0-CE86-4109-A71A-AB5DCC7635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EF837A-C0A2-4E23-9771-6853A9D99511}"/>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844054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416009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11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854170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509317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4F77-4CA1-4E2B-A322-870AE0BDC623}" type="datetimeFigureOut">
              <a:rPr lang="en-GB" smtClean="0"/>
              <a:t>31/12/2024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27047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82F7-5E94-4CF1-810A-333B3D2AB0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012ABB-8F79-4100-AEE2-670A59621FB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EC5DEA-1973-47E2-96AC-164FDDE7754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0AA609-BB3F-4400-9F4D-18755464DD22}"/>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6" name="Footer Placeholder 5">
            <a:extLst>
              <a:ext uri="{FF2B5EF4-FFF2-40B4-BE49-F238E27FC236}">
                <a16:creationId xmlns:a16="http://schemas.microsoft.com/office/drawing/2014/main" id="{ED833E9D-C13E-4CCE-9EF3-1810F6444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AFFEA-EFB2-4B3E-9F7B-7EFBFE1A8D86}"/>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9616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3578-31A8-4284-A9E1-41ABE0F06685}"/>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9BF4E7-DC9F-4335-B401-F2D8ECD1EC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2DA1F-015B-4F17-9143-485A69AA912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C0A23F-9259-4898-BE8E-4146F34EE65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0DACA-3A4D-4658-8213-2E0DC885E62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35A35C-C434-4AF0-A991-B128234B7955}"/>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8" name="Footer Placeholder 7">
            <a:extLst>
              <a:ext uri="{FF2B5EF4-FFF2-40B4-BE49-F238E27FC236}">
                <a16:creationId xmlns:a16="http://schemas.microsoft.com/office/drawing/2014/main" id="{4BFB4750-BD34-4864-BC3C-2E0446CF2C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7888B6-6700-4402-9097-706C769D690C}"/>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3788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DC1D-84A9-4733-B4C2-27EC34CADA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FB7CBF-AFF2-494D-9DBC-E93E382A0919}"/>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4" name="Footer Placeholder 3">
            <a:extLst>
              <a:ext uri="{FF2B5EF4-FFF2-40B4-BE49-F238E27FC236}">
                <a16:creationId xmlns:a16="http://schemas.microsoft.com/office/drawing/2014/main" id="{3808CBEB-211B-49C4-AA60-55AD0CD008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EDFBA0-5419-4864-9799-82C2F3F54F67}"/>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300214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FEE7B-F3B2-4251-816B-4FB9E0D521FC}"/>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3" name="Footer Placeholder 2">
            <a:extLst>
              <a:ext uri="{FF2B5EF4-FFF2-40B4-BE49-F238E27FC236}">
                <a16:creationId xmlns:a16="http://schemas.microsoft.com/office/drawing/2014/main" id="{29EF03B4-46AB-4913-84C9-69F1915D11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22BD2C-6533-4A4B-928F-837FC61876C7}"/>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29480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A542-208F-424E-B39A-99EFDB532DA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0105F9-09F7-472B-B17A-2293F1ACAFC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D80B50-7958-44C4-AFED-C91790318EC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C070B0F-1D7C-477C-B4BA-F7C04B4AC0BD}"/>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6" name="Footer Placeholder 5">
            <a:extLst>
              <a:ext uri="{FF2B5EF4-FFF2-40B4-BE49-F238E27FC236}">
                <a16:creationId xmlns:a16="http://schemas.microsoft.com/office/drawing/2014/main" id="{357B53C9-7B0C-4A32-99B7-9EB651EB87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BBC564-8470-4ABB-A547-9DC1A71284CC}"/>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05021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BE50-0765-418B-BE58-353B6C68E37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DC2734-5B72-4094-BA62-8CC3B3248F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81E2422-256B-47A7-A455-0220FC40B4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B6539DC-0D57-4978-9680-98246A09DB73}"/>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6" name="Footer Placeholder 5">
            <a:extLst>
              <a:ext uri="{FF2B5EF4-FFF2-40B4-BE49-F238E27FC236}">
                <a16:creationId xmlns:a16="http://schemas.microsoft.com/office/drawing/2014/main" id="{8F4ACDB8-7145-431F-96E9-389F68CE8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99997F-5A6E-4226-9531-1BEA1504FB4A}"/>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15150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1.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3.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1.pn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F1CA4-D09F-453A-B866-DE56D08EAEA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E12539-3741-4C24-A687-7C1D66BDA3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00B64A-BC33-45F4-A5A1-BA31D3EDB60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66985CF6-5945-4482-84B0-F50D744936E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A1A6B6-FFC9-41CD-8202-43C1A5258CB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F9C4B7-D1C4-44D0-BA55-B5A63B666923}" type="slidenum">
              <a:rPr lang="en-GB" smtClean="0"/>
              <a:t>‹#›</a:t>
            </a:fld>
            <a:endParaRPr lang="en-GB"/>
          </a:p>
        </p:txBody>
      </p:sp>
    </p:spTree>
    <p:extLst>
      <p:ext uri="{BB962C8B-B14F-4D97-AF65-F5344CB8AC3E}">
        <p14:creationId xmlns:p14="http://schemas.microsoft.com/office/powerpoint/2010/main" val="64600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E19546-9F3B-4AC0-BE56-4D4A57E426EA}"/>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376831"/>
            <a:ext cx="9144000" cy="2507673"/>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54F77-4CA1-4E2B-A322-870AE0BDC623}" type="datetimeFigureOut">
              <a:rPr lang="en-GB" smtClean="0"/>
              <a:t>31/12/2024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21DD6-C817-40E7-BE71-C44A9D6CAB1F}" type="slidenum">
              <a:rPr lang="en-GB" smtClean="0"/>
              <a:t>‹#›</a:t>
            </a:fld>
            <a:endParaRPr lang="en-GB"/>
          </a:p>
        </p:txBody>
      </p:sp>
    </p:spTree>
    <p:extLst>
      <p:ext uri="{BB962C8B-B14F-4D97-AF65-F5344CB8AC3E}">
        <p14:creationId xmlns:p14="http://schemas.microsoft.com/office/powerpoint/2010/main" val="862001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373F1-E9A6-4073-985A-968E9DB5DBE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376831"/>
            <a:ext cx="9144000" cy="2507673"/>
          </a:xfrm>
          <a:prstGeom prst="rect">
            <a:avLst/>
          </a:prstGeom>
        </p:spPr>
      </p:pic>
    </p:spTree>
    <p:extLst>
      <p:ext uri="{BB962C8B-B14F-4D97-AF65-F5344CB8AC3E}">
        <p14:creationId xmlns:p14="http://schemas.microsoft.com/office/powerpoint/2010/main" val="36544343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83FC47-FE15-4C9D-B397-2F93091C3BF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40325248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32.xml"/><Relationship Id="rId18" Type="http://schemas.openxmlformats.org/officeDocument/2006/relationships/slide" Target="slide44.xml"/><Relationship Id="rId26" Type="http://schemas.openxmlformats.org/officeDocument/2006/relationships/slide" Target="slide74.xml"/><Relationship Id="rId39" Type="http://schemas.openxmlformats.org/officeDocument/2006/relationships/slide" Target="slide96.xml"/><Relationship Id="rId21" Type="http://schemas.openxmlformats.org/officeDocument/2006/relationships/slide" Target="slide57.xml"/><Relationship Id="rId34" Type="http://schemas.openxmlformats.org/officeDocument/2006/relationships/slide" Target="slide82.xml"/><Relationship Id="rId42" Type="http://schemas.openxmlformats.org/officeDocument/2006/relationships/slide" Target="slide102.xml"/><Relationship Id="rId47" Type="http://schemas.openxmlformats.org/officeDocument/2006/relationships/slide" Target="slide117.xml"/><Relationship Id="rId50" Type="http://schemas.openxmlformats.org/officeDocument/2006/relationships/slide" Target="slide127.xml"/><Relationship Id="rId55" Type="http://schemas.openxmlformats.org/officeDocument/2006/relationships/slide" Target="slide135.xml"/><Relationship Id="rId63" Type="http://schemas.openxmlformats.org/officeDocument/2006/relationships/slide" Target="slide25.xml"/><Relationship Id="rId7" Type="http://schemas.openxmlformats.org/officeDocument/2006/relationships/slide" Target="slide17.xml"/><Relationship Id="rId2" Type="http://schemas.openxmlformats.org/officeDocument/2006/relationships/slide" Target="slide11.xml"/><Relationship Id="rId16" Type="http://schemas.openxmlformats.org/officeDocument/2006/relationships/slide" Target="slide34.xml"/><Relationship Id="rId29" Type="http://schemas.openxmlformats.org/officeDocument/2006/relationships/slide" Target="slide76.xml"/><Relationship Id="rId11" Type="http://schemas.openxmlformats.org/officeDocument/2006/relationships/slide" Target="slide28.xml"/><Relationship Id="rId24" Type="http://schemas.openxmlformats.org/officeDocument/2006/relationships/slide" Target="slide65.xml"/><Relationship Id="rId32" Type="http://schemas.openxmlformats.org/officeDocument/2006/relationships/slide" Target="slide86.xml"/><Relationship Id="rId37" Type="http://schemas.openxmlformats.org/officeDocument/2006/relationships/slide" Target="slide92.xml"/><Relationship Id="rId40" Type="http://schemas.openxmlformats.org/officeDocument/2006/relationships/slide" Target="slide94.xml"/><Relationship Id="rId45" Type="http://schemas.openxmlformats.org/officeDocument/2006/relationships/slide" Target="slide110.xml"/><Relationship Id="rId53" Type="http://schemas.openxmlformats.org/officeDocument/2006/relationships/slide" Target="slide129.xml"/><Relationship Id="rId58" Type="http://schemas.openxmlformats.org/officeDocument/2006/relationships/slide" Target="slide137.xml"/><Relationship Id="rId5" Type="http://schemas.openxmlformats.org/officeDocument/2006/relationships/slide" Target="slide13.xml"/><Relationship Id="rId61" Type="http://schemas.openxmlformats.org/officeDocument/2006/relationships/slide" Target="slide149.xml"/><Relationship Id="rId19" Type="http://schemas.openxmlformats.org/officeDocument/2006/relationships/slide" Target="slide49.xml"/><Relationship Id="rId14" Type="http://schemas.openxmlformats.org/officeDocument/2006/relationships/slide" Target="slide38.xml"/><Relationship Id="rId22" Type="http://schemas.openxmlformats.org/officeDocument/2006/relationships/slide" Target="slide53.xml"/><Relationship Id="rId27" Type="http://schemas.openxmlformats.org/officeDocument/2006/relationships/slide" Target="slide71.xml"/><Relationship Id="rId30" Type="http://schemas.openxmlformats.org/officeDocument/2006/relationships/slide" Target="slide78.xml"/><Relationship Id="rId35" Type="http://schemas.openxmlformats.org/officeDocument/2006/relationships/slide" Target="slide88.xml"/><Relationship Id="rId43" Type="http://schemas.openxmlformats.org/officeDocument/2006/relationships/slide" Target="slide104.xml"/><Relationship Id="rId48" Type="http://schemas.openxmlformats.org/officeDocument/2006/relationships/slide" Target="slide119.xml"/><Relationship Id="rId56" Type="http://schemas.openxmlformats.org/officeDocument/2006/relationships/slide" Target="slide141.xml"/><Relationship Id="rId64" Type="http://schemas.openxmlformats.org/officeDocument/2006/relationships/slide" Target="slide281.xml"/><Relationship Id="rId8" Type="http://schemas.openxmlformats.org/officeDocument/2006/relationships/slide" Target="slide26.xml"/><Relationship Id="rId51" Type="http://schemas.openxmlformats.org/officeDocument/2006/relationships/slide" Target="slide125.xml"/><Relationship Id="rId3" Type="http://schemas.openxmlformats.org/officeDocument/2006/relationships/slide" Target="slide7.xml"/><Relationship Id="rId12" Type="http://schemas.openxmlformats.org/officeDocument/2006/relationships/slide" Target="slide30.xml"/><Relationship Id="rId17" Type="http://schemas.openxmlformats.org/officeDocument/2006/relationships/slide" Target="slide40.xml"/><Relationship Id="rId25" Type="http://schemas.openxmlformats.org/officeDocument/2006/relationships/slide" Target="slide67.xml"/><Relationship Id="rId33" Type="http://schemas.openxmlformats.org/officeDocument/2006/relationships/slide" Target="slide84.xml"/><Relationship Id="rId38" Type="http://schemas.openxmlformats.org/officeDocument/2006/relationships/slide" Target="slide98.xml"/><Relationship Id="rId46" Type="http://schemas.openxmlformats.org/officeDocument/2006/relationships/slide" Target="slide108.xml"/><Relationship Id="rId59" Type="http://schemas.openxmlformats.org/officeDocument/2006/relationships/slide" Target="slide145.xml"/><Relationship Id="rId20" Type="http://schemas.openxmlformats.org/officeDocument/2006/relationships/slide" Target="slide59.xml"/><Relationship Id="rId41" Type="http://schemas.openxmlformats.org/officeDocument/2006/relationships/slide" Target="slide100.xml"/><Relationship Id="rId54" Type="http://schemas.openxmlformats.org/officeDocument/2006/relationships/slide" Target="slide133.xml"/><Relationship Id="rId62" Type="http://schemas.openxmlformats.org/officeDocument/2006/relationships/slide" Target="slide24.xml"/><Relationship Id="rId1" Type="http://schemas.openxmlformats.org/officeDocument/2006/relationships/slideLayout" Target="../slideLayouts/slideLayout12.xml"/><Relationship Id="rId6" Type="http://schemas.openxmlformats.org/officeDocument/2006/relationships/slide" Target="slide15.xml"/><Relationship Id="rId15" Type="http://schemas.openxmlformats.org/officeDocument/2006/relationships/slide" Target="slide36.xml"/><Relationship Id="rId23" Type="http://schemas.openxmlformats.org/officeDocument/2006/relationships/slide" Target="slide63.xml"/><Relationship Id="rId28" Type="http://schemas.openxmlformats.org/officeDocument/2006/relationships/slide" Target="slide69.xml"/><Relationship Id="rId36" Type="http://schemas.openxmlformats.org/officeDocument/2006/relationships/slide" Target="slide90.xml"/><Relationship Id="rId49" Type="http://schemas.openxmlformats.org/officeDocument/2006/relationships/slide" Target="slide121.xml"/><Relationship Id="rId57" Type="http://schemas.openxmlformats.org/officeDocument/2006/relationships/slide" Target="slide139.xml"/><Relationship Id="rId10" Type="http://schemas.openxmlformats.org/officeDocument/2006/relationships/slide" Target="slide19.xml"/><Relationship Id="rId31" Type="http://schemas.openxmlformats.org/officeDocument/2006/relationships/slide" Target="slide80.xml"/><Relationship Id="rId44" Type="http://schemas.openxmlformats.org/officeDocument/2006/relationships/slide" Target="slide115.xml"/><Relationship Id="rId52" Type="http://schemas.openxmlformats.org/officeDocument/2006/relationships/slide" Target="slide123.xml"/><Relationship Id="rId60" Type="http://schemas.openxmlformats.org/officeDocument/2006/relationships/slide" Target="slide147.xml"/><Relationship Id="rId4" Type="http://schemas.openxmlformats.org/officeDocument/2006/relationships/slide" Target="slide3.xml"/><Relationship Id="rId9" Type="http://schemas.openxmlformats.org/officeDocument/2006/relationships/slide" Target="slide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2" Type="http://schemas.openxmlformats.org/officeDocument/2006/relationships/slide" Target="slide479.xml"/><Relationship Id="rId1" Type="http://schemas.openxmlformats.org/officeDocument/2006/relationships/slideLayout" Target="../slideLayouts/slideLayout3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2.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8.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5.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7.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9.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1.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3.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5.xml.rels><?xml version="1.0" encoding="UTF-8" standalone="yes"?>
<Relationships xmlns="http://schemas.openxmlformats.org/package/2006/relationships"><Relationship Id="rId2" Type="http://schemas.openxmlformats.org/officeDocument/2006/relationships/slide" Target="slide394.xml"/><Relationship Id="rId1" Type="http://schemas.openxmlformats.org/officeDocument/2006/relationships/slideLayout" Target="../slideLayouts/slideLayout3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3.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5.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7.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9.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5.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3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7.xml.rels><?xml version="1.0" encoding="UTF-8" standalone="yes"?>
<Relationships xmlns="http://schemas.openxmlformats.org/package/2006/relationships"><Relationship Id="rId2" Type="http://schemas.openxmlformats.org/officeDocument/2006/relationships/slide" Target="slide220.xml"/><Relationship Id="rId1" Type="http://schemas.openxmlformats.org/officeDocument/2006/relationships/slideLayout" Target="../slideLayouts/slideLayout3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9.xml.rels><?xml version="1.0" encoding="UTF-8" standalone="yes"?>
<Relationships xmlns="http://schemas.openxmlformats.org/package/2006/relationships"><Relationship Id="rId2" Type="http://schemas.openxmlformats.org/officeDocument/2006/relationships/slide" Target="slide581.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1.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3.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5.xml.rels><?xml version="1.0" encoding="UTF-8" standalone="yes"?>
<Relationships xmlns="http://schemas.openxmlformats.org/package/2006/relationships"><Relationship Id="rId2" Type="http://schemas.openxmlformats.org/officeDocument/2006/relationships/slide" Target="slide170.xml"/><Relationship Id="rId1" Type="http://schemas.openxmlformats.org/officeDocument/2006/relationships/slideLayout" Target="../slideLayouts/slideLayout3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7.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9.xml.rels><?xml version="1.0" encoding="UTF-8" standalone="yes"?>
<Relationships xmlns="http://schemas.openxmlformats.org/package/2006/relationships"><Relationship Id="rId2" Type="http://schemas.openxmlformats.org/officeDocument/2006/relationships/slide" Target="slide220.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1.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3.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4.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6.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3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2.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4.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slide" Target="slide692.xml"/><Relationship Id="rId1" Type="http://schemas.openxmlformats.org/officeDocument/2006/relationships/slideLayout" Target="../slideLayouts/slideLayout3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6.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8.xml.rels><?xml version="1.0" encoding="UTF-8" standalone="yes"?>
<Relationships xmlns="http://schemas.openxmlformats.org/package/2006/relationships"><Relationship Id="rId2" Type="http://schemas.openxmlformats.org/officeDocument/2006/relationships/slide" Target="slide479.xml"/><Relationship Id="rId1" Type="http://schemas.openxmlformats.org/officeDocument/2006/relationships/slideLayout" Target="../slideLayouts/slideLayout3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879.xml"/><Relationship Id="rId18" Type="http://schemas.openxmlformats.org/officeDocument/2006/relationships/slide" Target="slide889.xml"/><Relationship Id="rId3" Type="http://schemas.openxmlformats.org/officeDocument/2006/relationships/slide" Target="slide25.xml"/><Relationship Id="rId7" Type="http://schemas.openxmlformats.org/officeDocument/2006/relationships/slide" Target="slide17.xml"/><Relationship Id="rId12" Type="http://schemas.openxmlformats.org/officeDocument/2006/relationships/slide" Target="slide736.xml"/><Relationship Id="rId17" Type="http://schemas.openxmlformats.org/officeDocument/2006/relationships/slide" Target="slide887.xml"/><Relationship Id="rId2" Type="http://schemas.openxmlformats.org/officeDocument/2006/relationships/slide" Target="slide730.xml"/><Relationship Id="rId16" Type="http://schemas.openxmlformats.org/officeDocument/2006/relationships/slide" Target="slide884.xml"/><Relationship Id="rId1" Type="http://schemas.openxmlformats.org/officeDocument/2006/relationships/slideLayout" Target="../slideLayouts/slideLayout12.xml"/><Relationship Id="rId6" Type="http://schemas.openxmlformats.org/officeDocument/2006/relationships/slide" Target="slide15.xml"/><Relationship Id="rId11" Type="http://schemas.openxmlformats.org/officeDocument/2006/relationships/slide" Target="slide722.xml"/><Relationship Id="rId5" Type="http://schemas.openxmlformats.org/officeDocument/2006/relationships/slide" Target="slide13.xml"/><Relationship Id="rId15" Type="http://schemas.openxmlformats.org/officeDocument/2006/relationships/slide" Target="slide869.xml"/><Relationship Id="rId10" Type="http://schemas.openxmlformats.org/officeDocument/2006/relationships/slide" Target="slide24.xml"/><Relationship Id="rId4" Type="http://schemas.openxmlformats.org/officeDocument/2006/relationships/slide" Target="slide3.xml"/><Relationship Id="rId9" Type="http://schemas.openxmlformats.org/officeDocument/2006/relationships/slide" Target="slide19.xml"/><Relationship Id="rId14" Type="http://schemas.openxmlformats.org/officeDocument/2006/relationships/slide" Target="slide87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0.xml.rels><?xml version="1.0" encoding="UTF-8" standalone="yes"?>
<Relationships xmlns="http://schemas.openxmlformats.org/package/2006/relationships"><Relationship Id="rId2" Type="http://schemas.openxmlformats.org/officeDocument/2006/relationships/slide" Target="slide581.xml"/><Relationship Id="rId1" Type="http://schemas.openxmlformats.org/officeDocument/2006/relationships/slideLayout" Target="../slideLayouts/slideLayout3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2.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8.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8.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2.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4.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6.xml.rels><?xml version="1.0" encoding="UTF-8" standalone="yes"?>
<Relationships xmlns="http://schemas.openxmlformats.org/package/2006/relationships"><Relationship Id="rId2" Type="http://schemas.openxmlformats.org/officeDocument/2006/relationships/slide" Target="slide692.xml"/><Relationship Id="rId1" Type="http://schemas.openxmlformats.org/officeDocument/2006/relationships/slideLayout" Target="../slideLayouts/slideLayout3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8.xml.rels><?xml version="1.0" encoding="UTF-8" standalone="yes"?>
<Relationships xmlns="http://schemas.openxmlformats.org/package/2006/relationships"><Relationship Id="rId2" Type="http://schemas.openxmlformats.org/officeDocument/2006/relationships/slide" Target="slide587.xml"/><Relationship Id="rId1" Type="http://schemas.openxmlformats.org/officeDocument/2006/relationships/slideLayout" Target="../slideLayouts/slideLayout3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0.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4.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6.xml.rels><?xml version="1.0" encoding="UTF-8" standalone="yes"?>
<Relationships xmlns="http://schemas.openxmlformats.org/package/2006/relationships"><Relationship Id="rId2" Type="http://schemas.openxmlformats.org/officeDocument/2006/relationships/slide" Target="slide394.xml"/><Relationship Id="rId1" Type="http://schemas.openxmlformats.org/officeDocument/2006/relationships/slideLayout" Target="../slideLayouts/slideLayout3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8.xml.rels><?xml version="1.0" encoding="UTF-8" standalone="yes"?>
<Relationships xmlns="http://schemas.openxmlformats.org/package/2006/relationships"><Relationship Id="rId2" Type="http://schemas.openxmlformats.org/officeDocument/2006/relationships/slide" Target="slide479.xml"/><Relationship Id="rId1" Type="http://schemas.openxmlformats.org/officeDocument/2006/relationships/slideLayout" Target="../slideLayouts/slideLayout3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0.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2.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4.xml.rels><?xml version="1.0" encoding="UTF-8" standalone="yes"?>
<Relationships xmlns="http://schemas.openxmlformats.org/package/2006/relationships"><Relationship Id="rId2" Type="http://schemas.openxmlformats.org/officeDocument/2006/relationships/slide" Target="slide692.xml"/><Relationship Id="rId1" Type="http://schemas.openxmlformats.org/officeDocument/2006/relationships/slideLayout" Target="../slideLayouts/slideLayout3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6.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8.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3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260.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2.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4.xml.rels><?xml version="1.0" encoding="UTF-8" standalone="yes"?>
<Relationships xmlns="http://schemas.openxmlformats.org/package/2006/relationships"><Relationship Id="rId2" Type="http://schemas.openxmlformats.org/officeDocument/2006/relationships/slide" Target="slide220.xml"/><Relationship Id="rId1" Type="http://schemas.openxmlformats.org/officeDocument/2006/relationships/slideLayout" Target="../slideLayouts/slideLayout3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6.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8.xml.rels><?xml version="1.0" encoding="UTF-8" standalone="yes"?>
<Relationships xmlns="http://schemas.openxmlformats.org/package/2006/relationships"><Relationship Id="rId2" Type="http://schemas.openxmlformats.org/officeDocument/2006/relationships/slide" Target="slide129.xml"/><Relationship Id="rId1" Type="http://schemas.openxmlformats.org/officeDocument/2006/relationships/slideLayout" Target="../slideLayouts/slideLayout3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0.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4.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6.xml.rels><?xml version="1.0" encoding="UTF-8" standalone="yes"?>
<Relationships xmlns="http://schemas.openxmlformats.org/package/2006/relationships"><Relationship Id="rId2" Type="http://schemas.openxmlformats.org/officeDocument/2006/relationships/slide" Target="slide315.xml"/><Relationship Id="rId1" Type="http://schemas.openxmlformats.org/officeDocument/2006/relationships/slideLayout" Target="../slideLayouts/slideLayout3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8.xml.rels><?xml version="1.0" encoding="UTF-8" standalone="yes"?>
<Relationships xmlns="http://schemas.openxmlformats.org/package/2006/relationships"><Relationship Id="rId2" Type="http://schemas.openxmlformats.org/officeDocument/2006/relationships/slide" Target="slide394.xml"/><Relationship Id="rId1" Type="http://schemas.openxmlformats.org/officeDocument/2006/relationships/slideLayout" Target="../slideLayouts/slideLayout3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0.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2.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8.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slide" Target="slide170.xml"/><Relationship Id="rId1" Type="http://schemas.openxmlformats.org/officeDocument/2006/relationships/slideLayout" Target="../slideLayouts/slideLayout33.xml"/></Relationships>
</file>

<file path=ppt/slides/_rels/slide320.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3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7.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9.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1.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1.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5.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7.xml.rels><?xml version="1.0" encoding="UTF-8" standalone="yes"?>
<Relationships xmlns="http://schemas.openxmlformats.org/package/2006/relationships"><Relationship Id="rId2" Type="http://schemas.openxmlformats.org/officeDocument/2006/relationships/slide" Target="slide692.xml"/><Relationship Id="rId1" Type="http://schemas.openxmlformats.org/officeDocument/2006/relationships/slideLayout" Target="../slideLayouts/slideLayout3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9.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1.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3.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5.xml.rels><?xml version="1.0" encoding="UTF-8" standalone="yes"?>
<Relationships xmlns="http://schemas.openxmlformats.org/package/2006/relationships"><Relationship Id="rId2" Type="http://schemas.openxmlformats.org/officeDocument/2006/relationships/slide" Target="slide587.xml"/><Relationship Id="rId1" Type="http://schemas.openxmlformats.org/officeDocument/2006/relationships/slideLayout" Target="../slideLayouts/slideLayout3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1.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3.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5.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1.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3.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5.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2.xml.rels><?xml version="1.0" encoding="UTF-8" standalone="yes"?>
<Relationships xmlns="http://schemas.openxmlformats.org/package/2006/relationships"><Relationship Id="rId2" Type="http://schemas.openxmlformats.org/officeDocument/2006/relationships/slide" Target="slide170.xml"/><Relationship Id="rId1" Type="http://schemas.openxmlformats.org/officeDocument/2006/relationships/slideLayout" Target="../slideLayouts/slideLayout33.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9.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1.xml.rels><?xml version="1.0" encoding="UTF-8" standalone="yes"?>
<Relationships xmlns="http://schemas.openxmlformats.org/package/2006/relationships"><Relationship Id="rId2" Type="http://schemas.openxmlformats.org/officeDocument/2006/relationships/slide" Target="slide129.xml"/><Relationship Id="rId1" Type="http://schemas.openxmlformats.org/officeDocument/2006/relationships/slideLayout" Target="../slideLayouts/slideLayout3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3.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5.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7.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9.xml.rels><?xml version="1.0" encoding="UTF-8" standalone="yes"?>
<Relationships xmlns="http://schemas.openxmlformats.org/package/2006/relationships"><Relationship Id="rId2" Type="http://schemas.openxmlformats.org/officeDocument/2006/relationships/slide" Target="slide322.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1.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3.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5.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7.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9.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1.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3.xml.rels><?xml version="1.0" encoding="UTF-8" standalone="yes"?>
<Relationships xmlns="http://schemas.openxmlformats.org/package/2006/relationships"><Relationship Id="rId2" Type="http://schemas.openxmlformats.org/officeDocument/2006/relationships/slide" Target="slide692.xml"/><Relationship Id="rId1" Type="http://schemas.openxmlformats.org/officeDocument/2006/relationships/slideLayout" Target="../slideLayouts/slideLayout33.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5.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33.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7.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9.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1.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3.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5.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7.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9.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1.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3.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7.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9.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1.xml.rels><?xml version="1.0" encoding="UTF-8" standalone="yes"?>
<Relationships xmlns="http://schemas.openxmlformats.org/package/2006/relationships"><Relationship Id="rId2" Type="http://schemas.openxmlformats.org/officeDocument/2006/relationships/slide" Target="slide315.xml"/><Relationship Id="rId1" Type="http://schemas.openxmlformats.org/officeDocument/2006/relationships/slideLayout" Target="../slideLayouts/slideLayout33.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3.xml.rels><?xml version="1.0" encoding="UTF-8" standalone="yes"?>
<Relationships xmlns="http://schemas.openxmlformats.org/package/2006/relationships"><Relationship Id="rId2" Type="http://schemas.openxmlformats.org/officeDocument/2006/relationships/slide" Target="slide170.xml"/><Relationship Id="rId1" Type="http://schemas.openxmlformats.org/officeDocument/2006/relationships/slideLayout" Target="../slideLayouts/slideLayout33.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5.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7.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9.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1.xml.rels><?xml version="1.0" encoding="UTF-8" standalone="yes"?>
<Relationships xmlns="http://schemas.openxmlformats.org/package/2006/relationships"><Relationship Id="rId2" Type="http://schemas.openxmlformats.org/officeDocument/2006/relationships/slide" Target="slide170.xml"/><Relationship Id="rId1" Type="http://schemas.openxmlformats.org/officeDocument/2006/relationships/slideLayout" Target="../slideLayouts/slideLayout33.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3.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5.xml.rels><?xml version="1.0" encoding="UTF-8" standalone="yes"?>
<Relationships xmlns="http://schemas.openxmlformats.org/package/2006/relationships"><Relationship Id="rId2" Type="http://schemas.openxmlformats.org/officeDocument/2006/relationships/slide" Target="slide220.xml"/><Relationship Id="rId1" Type="http://schemas.openxmlformats.org/officeDocument/2006/relationships/slideLayout" Target="../slideLayouts/slideLayout33.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7.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9.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1.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33.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5.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3.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7.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3.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3.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5.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7.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9.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1.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3.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5.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7.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33.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9.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3.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5.xml.rels><?xml version="1.0" encoding="UTF-8" standalone="yes"?>
<Relationships xmlns="http://schemas.openxmlformats.org/package/2006/relationships"><Relationship Id="rId2" Type="http://schemas.openxmlformats.org/officeDocument/2006/relationships/slide" Target="slide110.xml"/><Relationship Id="rId1" Type="http://schemas.openxmlformats.org/officeDocument/2006/relationships/slideLayout" Target="../slideLayouts/slideLayout33.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7.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9.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33.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7.xml.rels><?xml version="1.0" encoding="UTF-8" standalone="yes"?>
<Relationships xmlns="http://schemas.openxmlformats.org/package/2006/relationships"><Relationship Id="rId2" Type="http://schemas.openxmlformats.org/officeDocument/2006/relationships/slide" Target="slide276.xml"/><Relationship Id="rId1" Type="http://schemas.openxmlformats.org/officeDocument/2006/relationships/slideLayout" Target="../slideLayouts/slideLayout3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9.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1.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3.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5.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9.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3.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5.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7.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9.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1.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3.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5.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7.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9.xml.rels><?xml version="1.0" encoding="UTF-8" standalone="yes"?>
<Relationships xmlns="http://schemas.openxmlformats.org/package/2006/relationships"><Relationship Id="rId2" Type="http://schemas.openxmlformats.org/officeDocument/2006/relationships/slide" Target="slide315.xml"/><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1.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3.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5.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7.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9.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1.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7.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9.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1.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7.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33.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9.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4.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6.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8.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2.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4.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6.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8.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33.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3.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5.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7.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9.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1.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33.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3.xml.rels><?xml version="1.0" encoding="UTF-8" standalone="yes"?>
<Relationships xmlns="http://schemas.openxmlformats.org/package/2006/relationships"><Relationship Id="rId2" Type="http://schemas.openxmlformats.org/officeDocument/2006/relationships/slide" Target="slide315.xml"/><Relationship Id="rId1" Type="http://schemas.openxmlformats.org/officeDocument/2006/relationships/slideLayout" Target="../slideLayouts/slideLayout33.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5.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7.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9.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4.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6.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8.xml.rels><?xml version="1.0" encoding="UTF-8" standalone="yes"?>
<Relationships xmlns="http://schemas.openxmlformats.org/package/2006/relationships"><Relationship Id="rId2" Type="http://schemas.openxmlformats.org/officeDocument/2006/relationships/slide" Target="slide581.xml"/><Relationship Id="rId1" Type="http://schemas.openxmlformats.org/officeDocument/2006/relationships/slideLayout" Target="../slideLayouts/slideLayout33.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4.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33.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33.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1.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3.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5.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7.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9.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6.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8.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670.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2.xml.rels><?xml version="1.0" encoding="UTF-8" standalone="yes"?>
<Relationships xmlns="http://schemas.openxmlformats.org/package/2006/relationships"><Relationship Id="rId2" Type="http://schemas.openxmlformats.org/officeDocument/2006/relationships/slide" Target="slide769.xml"/><Relationship Id="rId1" Type="http://schemas.openxmlformats.org/officeDocument/2006/relationships/slideLayout" Target="../slideLayouts/slideLayout13.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4.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6.xml.rels><?xml version="1.0" encoding="UTF-8" standalone="yes"?>
<Relationships xmlns="http://schemas.openxmlformats.org/package/2006/relationships"><Relationship Id="rId2" Type="http://schemas.openxmlformats.org/officeDocument/2006/relationships/slide" Target="slide640.xml"/><Relationship Id="rId1" Type="http://schemas.openxmlformats.org/officeDocument/2006/relationships/slideLayout" Target="../slideLayouts/slideLayout33.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0.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2.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4.xml.rels><?xml version="1.0" encoding="UTF-8" standalone="yes"?>
<Relationships xmlns="http://schemas.openxmlformats.org/package/2006/relationships"><Relationship Id="rId2" Type="http://schemas.openxmlformats.org/officeDocument/2006/relationships/slide" Target="slide178.xml"/><Relationship Id="rId1" Type="http://schemas.openxmlformats.org/officeDocument/2006/relationships/slideLayout" Target="../slideLayouts/slideLayout13.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6.xml.rels><?xml version="1.0" encoding="UTF-8" standalone="yes"?>
<Relationships xmlns="http://schemas.openxmlformats.org/package/2006/relationships"><Relationship Id="rId2" Type="http://schemas.openxmlformats.org/officeDocument/2006/relationships/slide" Target="slide879.xml"/><Relationship Id="rId1" Type="http://schemas.openxmlformats.org/officeDocument/2006/relationships/slideLayout" Target="../slideLayouts/slideLayout33.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8.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90.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6.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8.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33.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0.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4.xml.rels><?xml version="1.0" encoding="UTF-8" standalone="yes"?>
<Relationships xmlns="http://schemas.openxmlformats.org/package/2006/relationships"><Relationship Id="rId2" Type="http://schemas.openxmlformats.org/officeDocument/2006/relationships/slide" Target="slide587.xml"/><Relationship Id="rId1" Type="http://schemas.openxmlformats.org/officeDocument/2006/relationships/slideLayout" Target="../slideLayouts/slideLayout33.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6.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8.xml.rels><?xml version="1.0" encoding="UTF-8" standalone="yes"?>
<Relationships xmlns="http://schemas.openxmlformats.org/package/2006/relationships"><Relationship Id="rId2" Type="http://schemas.openxmlformats.org/officeDocument/2006/relationships/slide" Target="slide367.xml"/><Relationship Id="rId1" Type="http://schemas.openxmlformats.org/officeDocument/2006/relationships/slideLayout" Target="../slideLayouts/slideLayout33.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710.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2.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6.xml.rels><?xml version="1.0" encoding="UTF-8" standalone="yes"?>
<Relationships xmlns="http://schemas.openxmlformats.org/package/2006/relationships"><Relationship Id="rId2" Type="http://schemas.openxmlformats.org/officeDocument/2006/relationships/slide" Target="slide581.xml"/><Relationship Id="rId1" Type="http://schemas.openxmlformats.org/officeDocument/2006/relationships/slideLayout" Target="../slideLayouts/slideLayout33.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8.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0.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1.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6.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8.xml.rels><?xml version="1.0" encoding="UTF-8" standalone="yes"?>
<Relationships xmlns="http://schemas.openxmlformats.org/package/2006/relationships"><Relationship Id="rId2" Type="http://schemas.openxmlformats.org/officeDocument/2006/relationships/slide" Target="slide581.xml"/><Relationship Id="rId1" Type="http://schemas.openxmlformats.org/officeDocument/2006/relationships/slideLayout" Target="../slideLayouts/slideLayout33.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4.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1.xml.rels><?xml version="1.0" encoding="UTF-8" standalone="yes"?>
<Relationships xmlns="http://schemas.openxmlformats.org/package/2006/relationships"><Relationship Id="rId2" Type="http://schemas.openxmlformats.org/officeDocument/2006/relationships/slide" Target="slide304.xml"/><Relationship Id="rId1" Type="http://schemas.openxmlformats.org/officeDocument/2006/relationships/slideLayout" Target="../slideLayouts/slideLayout33.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3.xml.rels><?xml version="1.0" encoding="UTF-8" standalone="yes"?>
<Relationships xmlns="http://schemas.openxmlformats.org/package/2006/relationships"><Relationship Id="rId2" Type="http://schemas.openxmlformats.org/officeDocument/2006/relationships/slide" Target="slide394.xml"/><Relationship Id="rId1" Type="http://schemas.openxmlformats.org/officeDocument/2006/relationships/slideLayout" Target="../slideLayouts/slideLayout33.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5.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7.xml.rels><?xml version="1.0" encoding="UTF-8" standalone="yes"?>
<Relationships xmlns="http://schemas.openxmlformats.org/package/2006/relationships"><Relationship Id="rId2" Type="http://schemas.openxmlformats.org/officeDocument/2006/relationships/slide" Target="slide581.xml"/><Relationship Id="rId1" Type="http://schemas.openxmlformats.org/officeDocument/2006/relationships/slideLayout" Target="../slideLayouts/slideLayout33.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9.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1.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3.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5.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7.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9.xml.rels><?xml version="1.0" encoding="UTF-8" standalone="yes"?>
<Relationships xmlns="http://schemas.openxmlformats.org/package/2006/relationships"><Relationship Id="rId2" Type="http://schemas.openxmlformats.org/officeDocument/2006/relationships/slide" Target="slide797.xml"/><Relationship Id="rId1" Type="http://schemas.openxmlformats.org/officeDocument/2006/relationships/slideLayout" Target="../slideLayouts/slideLayout33.xml"/></Relationships>
</file>

<file path=ppt/slides/_rels/slide76.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1.xml.rels><?xml version="1.0" encoding="UTF-8" standalone="yes"?>
<Relationships xmlns="http://schemas.openxmlformats.org/package/2006/relationships"><Relationship Id="rId2" Type="http://schemas.openxmlformats.org/officeDocument/2006/relationships/slide" Target="slide315.xml"/><Relationship Id="rId1" Type="http://schemas.openxmlformats.org/officeDocument/2006/relationships/slideLayout" Target="../slideLayouts/slideLayout33.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3.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5.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7.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3.xml.rels><?xml version="1.0" encoding="UTF-8" standalone="yes"?>
<Relationships xmlns="http://schemas.openxmlformats.org/package/2006/relationships"><Relationship Id="rId2" Type="http://schemas.openxmlformats.org/officeDocument/2006/relationships/slide" Target="slide479.xml"/><Relationship Id="rId1" Type="http://schemas.openxmlformats.org/officeDocument/2006/relationships/slideLayout" Target="../slideLayouts/slideLayout33.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5.xml.rels><?xml version="1.0" encoding="UTF-8" standalone="yes"?>
<Relationships xmlns="http://schemas.openxmlformats.org/package/2006/relationships"><Relationship Id="rId2" Type="http://schemas.openxmlformats.org/officeDocument/2006/relationships/slide" Target="slide573.xml"/><Relationship Id="rId1" Type="http://schemas.openxmlformats.org/officeDocument/2006/relationships/slideLayout" Target="../slideLayouts/slideLayout33.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77.xml.rels><?xml version="1.0" encoding="UTF-8" standalone="yes"?>
<Relationships xmlns="http://schemas.openxmlformats.org/package/2006/relationships"><Relationship Id="rId2" Type="http://schemas.openxmlformats.org/officeDocument/2006/relationships/slide" Target="slide220.xml"/><Relationship Id="rId1" Type="http://schemas.openxmlformats.org/officeDocument/2006/relationships/slideLayout" Target="../slideLayouts/slideLayout33.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9.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78.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13.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1.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33.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5.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7.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9.xml.rels><?xml version="1.0" encoding="UTF-8" standalone="yes"?>
<Relationships xmlns="http://schemas.openxmlformats.org/package/2006/relationships"><Relationship Id="rId2" Type="http://schemas.openxmlformats.org/officeDocument/2006/relationships/slide" Target="slide736.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1.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3.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5.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3.xml.rels><?xml version="1.0" encoding="UTF-8" standalone="yes"?>
<Relationships xmlns="http://schemas.openxmlformats.org/package/2006/relationships"><Relationship Id="rId2" Type="http://schemas.openxmlformats.org/officeDocument/2006/relationships/slide" Target="slide377.xml"/><Relationship Id="rId1" Type="http://schemas.openxmlformats.org/officeDocument/2006/relationships/slideLayout" Target="../slideLayouts/slideLayout33.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5.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7.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8.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9.xml.rels><?xml version="1.0" encoding="UTF-8" standalone="yes"?>
<Relationships xmlns="http://schemas.openxmlformats.org/package/2006/relationships"><Relationship Id="rId2" Type="http://schemas.openxmlformats.org/officeDocument/2006/relationships/slide" Target="slide610.xml"/><Relationship Id="rId1" Type="http://schemas.openxmlformats.org/officeDocument/2006/relationships/slideLayout" Target="../slideLayouts/slideLayout3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1.xml.rels><?xml version="1.0" encoding="UTF-8" standalone="yes"?>
<Relationships xmlns="http://schemas.openxmlformats.org/package/2006/relationships"><Relationship Id="rId2" Type="http://schemas.openxmlformats.org/officeDocument/2006/relationships/slide" Target="slide186.xml"/><Relationship Id="rId1" Type="http://schemas.openxmlformats.org/officeDocument/2006/relationships/slideLayout" Target="../slideLayouts/slideLayout33.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3.xml.rels><?xml version="1.0" encoding="UTF-8" standalone="yes"?>
<Relationships xmlns="http://schemas.openxmlformats.org/package/2006/relationships"><Relationship Id="rId2" Type="http://schemas.openxmlformats.org/officeDocument/2006/relationships/slide" Target="slide220.xml"/><Relationship Id="rId1" Type="http://schemas.openxmlformats.org/officeDocument/2006/relationships/slideLayout" Target="../slideLayouts/slideLayout33.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5.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7.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8.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13.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3.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28.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5.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7.xml.rels><?xml version="1.0" encoding="UTF-8" standalone="yes"?>
<Relationships xmlns="http://schemas.openxmlformats.org/package/2006/relationships"><Relationship Id="rId2" Type="http://schemas.openxmlformats.org/officeDocument/2006/relationships/slide" Target="slide587.xml"/><Relationship Id="rId1" Type="http://schemas.openxmlformats.org/officeDocument/2006/relationships/slideLayout" Target="../slideLayouts/slideLayout33.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3.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5.xml.rels><?xml version="1.0" encoding="UTF-8" standalone="yes"?>
<Relationships xmlns="http://schemas.openxmlformats.org/package/2006/relationships"><Relationship Id="rId2" Type="http://schemas.openxmlformats.org/officeDocument/2006/relationships/slide" Target="slide141.xml"/><Relationship Id="rId1" Type="http://schemas.openxmlformats.org/officeDocument/2006/relationships/slideLayout" Target="../slideLayouts/slideLayout33.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7.xml.rels><?xml version="1.0" encoding="UTF-8" standalone="yes"?>
<Relationships xmlns="http://schemas.openxmlformats.org/package/2006/relationships"><Relationship Id="rId2" Type="http://schemas.openxmlformats.org/officeDocument/2006/relationships/slide" Target="slide204.xml"/><Relationship Id="rId1" Type="http://schemas.openxmlformats.org/officeDocument/2006/relationships/slideLayout" Target="../slideLayouts/slideLayout33.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9.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33.xml"/></Relationships>
</file>

<file path=ppt/slides/_rels/slide84.xml.rels><?xml version="1.0" encoding="UTF-8" standalone="yes"?>
<Relationships xmlns="http://schemas.openxmlformats.org/package/2006/relationships"><Relationship Id="rId2" Type="http://schemas.openxmlformats.org/officeDocument/2006/relationships/slide" Target="slide730.xml"/><Relationship Id="rId1" Type="http://schemas.openxmlformats.org/officeDocument/2006/relationships/slideLayout" Target="../slideLayouts/slideLayout13.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3.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5.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5.xml.rels><?xml version="1.0" encoding="UTF-8" standalone="yes"?>
<Relationships xmlns="http://schemas.openxmlformats.org/package/2006/relationships"><Relationship Id="rId2" Type="http://schemas.openxmlformats.org/officeDocument/2006/relationships/slide" Target="slide563.xml"/><Relationship Id="rId1" Type="http://schemas.openxmlformats.org/officeDocument/2006/relationships/slideLayout" Target="../slideLayouts/slideLayout33.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slide" Target="slide479.xml"/><Relationship Id="rId1" Type="http://schemas.openxmlformats.org/officeDocument/2006/relationships/slideLayout" Target="../slideLayouts/slideLayout33.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7.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slide" Target="slide387.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4.xml.rels><?xml version="1.0" encoding="UTF-8" standalone="yes"?>
<Relationships xmlns="http://schemas.openxmlformats.org/package/2006/relationships"><Relationship Id="rId2" Type="http://schemas.openxmlformats.org/officeDocument/2006/relationships/slide" Target="slide631.xml"/><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6.xml.rels><?xml version="1.0" encoding="UTF-8" standalone="yes"?>
<Relationships xmlns="http://schemas.openxmlformats.org/package/2006/relationships"><Relationship Id="rId2" Type="http://schemas.openxmlformats.org/officeDocument/2006/relationships/slide" Target="slide214.xml"/><Relationship Id="rId1" Type="http://schemas.openxmlformats.org/officeDocument/2006/relationships/slideLayout" Target="../slideLayouts/slideLayout3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8.xml.rels><?xml version="1.0" encoding="UTF-8" standalone="yes"?>
<Relationships xmlns="http://schemas.openxmlformats.org/package/2006/relationships"><Relationship Id="rId2" Type="http://schemas.openxmlformats.org/officeDocument/2006/relationships/slide" Target="slide192.xml"/><Relationship Id="rId1" Type="http://schemas.openxmlformats.org/officeDocument/2006/relationships/slideLayout" Target="../slideLayouts/slideLayout3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79CC811-99E9-47A4-A93C-1746B93AA900}"/>
              </a:ext>
            </a:extLst>
          </p:cNvPr>
          <p:cNvGraphicFramePr>
            <a:graphicFrameLocks noGrp="1"/>
          </p:cNvGraphicFramePr>
          <p:nvPr/>
        </p:nvGraphicFramePr>
        <p:xfrm>
          <a:off x="6225192" y="2499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توت</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 name="Title 2">
            <a:extLst>
              <a:ext uri="{FF2B5EF4-FFF2-40B4-BE49-F238E27FC236}">
                <a16:creationId xmlns:a16="http://schemas.microsoft.com/office/drawing/2014/main" id="{14D92F37-68FB-4040-9B4A-D42C71292457}"/>
              </a:ext>
            </a:extLst>
          </p:cNvPr>
          <p:cNvSpPr txBox="1"/>
          <p:nvPr/>
        </p:nvSpPr>
        <p:spPr>
          <a:xfrm>
            <a:off x="-4" y="2506953"/>
            <a:ext cx="9144000" cy="2123658"/>
          </a:xfrm>
          <a:prstGeom prst="rect">
            <a:avLst/>
          </a:prstGeom>
          <a:noFill/>
        </p:spPr>
        <p:txBody>
          <a:bodyPr wrap="square" rtlCol="0">
            <a:spAutoFit/>
          </a:bodyPr>
          <a:lstStyle/>
          <a:p>
            <a:pPr marL="0" marR="0" lvl="0" indent="0" algn="ctr" defTabSz="457200" rtl="1" eaLnBrk="1" fontAlgn="auto" latinLnBrk="0" hangingPunct="1">
              <a:lnSpc>
                <a:spcPct val="80000"/>
              </a:lnSpc>
              <a:spcBef>
                <a:spcPts val="0"/>
              </a:spcBef>
              <a:spcAft>
                <a:spcPts val="0"/>
              </a:spcAft>
              <a:buClrTx/>
              <a:buSzTx/>
              <a:buFontTx/>
              <a:buNone/>
              <a:tabLst/>
              <a:defRPr/>
            </a:pPr>
            <a:r>
              <a:rPr kumimoji="0" lang="ar-EG"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rPr>
              <a:t>القطمارس السنوي (ايام)</a:t>
            </a:r>
          </a:p>
          <a:p>
            <a:pPr marL="0" marR="0" lvl="0" indent="0" algn="ctr" defTabSz="457200" rtl="1" eaLnBrk="1" fontAlgn="auto" latinLnBrk="0" hangingPunct="1">
              <a:lnSpc>
                <a:spcPct val="80000"/>
              </a:lnSpc>
              <a:spcBef>
                <a:spcPts val="0"/>
              </a:spcBef>
              <a:spcAft>
                <a:spcPts val="0"/>
              </a:spcAft>
              <a:buClrTx/>
              <a:buSzTx/>
              <a:buFontTx/>
              <a:buNone/>
              <a:tabLst/>
              <a:defRPr/>
            </a:pPr>
            <a:r>
              <a:rPr kumimoji="0" lang="ar-EG"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rPr>
              <a:t> قرائات باكر</a:t>
            </a:r>
            <a:endParaRPr kumimoji="0" lang="en-GB"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endParaRPr>
          </a:p>
        </p:txBody>
      </p:sp>
      <p:sp>
        <p:nvSpPr>
          <p:cNvPr id="12" name="Rectangle 11">
            <a:hlinkClick r:id="rId2" action="ppaction://hlinksldjump"/>
            <a:extLst>
              <a:ext uri="{FF2B5EF4-FFF2-40B4-BE49-F238E27FC236}">
                <a16:creationId xmlns:a16="http://schemas.microsoft.com/office/drawing/2014/main" id="{EB8F193B-DBD5-4EBE-AAD2-0D448F6663B5}"/>
              </a:ext>
            </a:extLst>
          </p:cNvPr>
          <p:cNvSpPr/>
          <p:nvPr/>
        </p:nvSpPr>
        <p:spPr>
          <a:xfrm flipH="1">
            <a:off x="7699864"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Rectangle 14">
            <a:hlinkClick r:id="rId3" action="ppaction://hlinksldjump"/>
            <a:extLst>
              <a:ext uri="{FF2B5EF4-FFF2-40B4-BE49-F238E27FC236}">
                <a16:creationId xmlns:a16="http://schemas.microsoft.com/office/drawing/2014/main" id="{D6661070-2FBF-456A-A5A8-14D7D4D58D35}"/>
              </a:ext>
            </a:extLst>
          </p:cNvPr>
          <p:cNvSpPr/>
          <p:nvPr/>
        </p:nvSpPr>
        <p:spPr>
          <a:xfrm flipH="1">
            <a:off x="8181494"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 name="Rectangle 15">
            <a:hlinkClick r:id="rId4" action="ppaction://hlinksldjump"/>
            <a:extLst>
              <a:ext uri="{FF2B5EF4-FFF2-40B4-BE49-F238E27FC236}">
                <a16:creationId xmlns:a16="http://schemas.microsoft.com/office/drawing/2014/main" id="{C9FE30A6-5877-4B2C-85F5-27143D764872}"/>
              </a:ext>
            </a:extLst>
          </p:cNvPr>
          <p:cNvSpPr/>
          <p:nvPr/>
        </p:nvSpPr>
        <p:spPr>
          <a:xfrm flipH="1">
            <a:off x="8662851"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 name="Rectangle 16">
            <a:hlinkClick r:id="rId5" action="ppaction://hlinksldjump"/>
            <a:extLst>
              <a:ext uri="{FF2B5EF4-FFF2-40B4-BE49-F238E27FC236}">
                <a16:creationId xmlns:a16="http://schemas.microsoft.com/office/drawing/2014/main" id="{62A6FB49-D06C-4310-9A5D-A4977B722426}"/>
              </a:ext>
            </a:extLst>
          </p:cNvPr>
          <p:cNvSpPr/>
          <p:nvPr/>
        </p:nvSpPr>
        <p:spPr>
          <a:xfrm flipH="1">
            <a:off x="7220709"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 name="Rectangle 17">
            <a:hlinkClick r:id="rId6" action="ppaction://hlinksldjump"/>
            <a:extLst>
              <a:ext uri="{FF2B5EF4-FFF2-40B4-BE49-F238E27FC236}">
                <a16:creationId xmlns:a16="http://schemas.microsoft.com/office/drawing/2014/main" id="{1229692B-15D6-4872-9BD7-00058E316D11}"/>
              </a:ext>
            </a:extLst>
          </p:cNvPr>
          <p:cNvSpPr/>
          <p:nvPr/>
        </p:nvSpPr>
        <p:spPr>
          <a:xfrm flipH="1">
            <a:off x="6731936"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 name="Rectangle 18">
            <a:hlinkClick r:id="rId7" action="ppaction://hlinksldjump"/>
            <a:extLst>
              <a:ext uri="{FF2B5EF4-FFF2-40B4-BE49-F238E27FC236}">
                <a16:creationId xmlns:a16="http://schemas.microsoft.com/office/drawing/2014/main" id="{0649D7BF-0860-4668-B04D-10DF26B4DF4E}"/>
              </a:ext>
            </a:extLst>
          </p:cNvPr>
          <p:cNvSpPr/>
          <p:nvPr/>
        </p:nvSpPr>
        <p:spPr>
          <a:xfrm flipH="1">
            <a:off x="6253718"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6" name="Rectangle 95">
            <a:hlinkClick r:id="rId8" action="ppaction://hlinksldjump"/>
            <a:extLst>
              <a:ext uri="{FF2B5EF4-FFF2-40B4-BE49-F238E27FC236}">
                <a16:creationId xmlns:a16="http://schemas.microsoft.com/office/drawing/2014/main" id="{163A58C8-89B8-47BF-A312-7C9A5EFCFC8F}"/>
              </a:ext>
            </a:extLst>
          </p:cNvPr>
          <p:cNvSpPr/>
          <p:nvPr/>
        </p:nvSpPr>
        <p:spPr>
          <a:xfrm flipH="1">
            <a:off x="7699032"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7" name="Rectangle 96">
            <a:hlinkClick r:id="rId9" action="ppaction://hlinksldjump"/>
            <a:extLst>
              <a:ext uri="{FF2B5EF4-FFF2-40B4-BE49-F238E27FC236}">
                <a16:creationId xmlns:a16="http://schemas.microsoft.com/office/drawing/2014/main" id="{275927CF-19C8-4506-88A8-F5AC8522558A}"/>
              </a:ext>
            </a:extLst>
          </p:cNvPr>
          <p:cNvSpPr/>
          <p:nvPr/>
        </p:nvSpPr>
        <p:spPr>
          <a:xfrm flipH="1">
            <a:off x="8180662"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8" name="Rectangle 97">
            <a:hlinkClick r:id="rId10" action="ppaction://hlinksldjump"/>
            <a:extLst>
              <a:ext uri="{FF2B5EF4-FFF2-40B4-BE49-F238E27FC236}">
                <a16:creationId xmlns:a16="http://schemas.microsoft.com/office/drawing/2014/main" id="{C3610C2A-CD2D-4649-A292-FB3BC0B603C1}"/>
              </a:ext>
            </a:extLst>
          </p:cNvPr>
          <p:cNvSpPr/>
          <p:nvPr/>
        </p:nvSpPr>
        <p:spPr>
          <a:xfrm flipH="1">
            <a:off x="8662019"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9" name="Rectangle 98">
            <a:hlinkClick r:id="rId11" action="ppaction://hlinksldjump"/>
            <a:extLst>
              <a:ext uri="{FF2B5EF4-FFF2-40B4-BE49-F238E27FC236}">
                <a16:creationId xmlns:a16="http://schemas.microsoft.com/office/drawing/2014/main" id="{FFF34B43-991F-4419-A037-A47A0BFB4FFE}"/>
              </a:ext>
            </a:extLst>
          </p:cNvPr>
          <p:cNvSpPr/>
          <p:nvPr/>
        </p:nvSpPr>
        <p:spPr>
          <a:xfrm flipH="1">
            <a:off x="7219877"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0" name="Rectangle 99">
            <a:hlinkClick r:id="rId12" action="ppaction://hlinksldjump"/>
            <a:extLst>
              <a:ext uri="{FF2B5EF4-FFF2-40B4-BE49-F238E27FC236}">
                <a16:creationId xmlns:a16="http://schemas.microsoft.com/office/drawing/2014/main" id="{B0828ABE-55D1-48B0-8409-66C094C7242F}"/>
              </a:ext>
            </a:extLst>
          </p:cNvPr>
          <p:cNvSpPr/>
          <p:nvPr/>
        </p:nvSpPr>
        <p:spPr>
          <a:xfrm flipH="1">
            <a:off x="6731104"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01" name="Rectangle 100">
            <a:hlinkClick r:id="rId13" action="ppaction://hlinksldjump"/>
            <a:extLst>
              <a:ext uri="{FF2B5EF4-FFF2-40B4-BE49-F238E27FC236}">
                <a16:creationId xmlns:a16="http://schemas.microsoft.com/office/drawing/2014/main" id="{EE56AC8A-D126-480B-B78B-A21972723F94}"/>
              </a:ext>
            </a:extLst>
          </p:cNvPr>
          <p:cNvSpPr/>
          <p:nvPr/>
        </p:nvSpPr>
        <p:spPr>
          <a:xfrm flipH="1">
            <a:off x="6252886"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4" name="Rectangle 113">
            <a:hlinkClick r:id="rId14" action="ppaction://hlinksldjump"/>
            <a:extLst>
              <a:ext uri="{FF2B5EF4-FFF2-40B4-BE49-F238E27FC236}">
                <a16:creationId xmlns:a16="http://schemas.microsoft.com/office/drawing/2014/main" id="{51F583E8-1F1D-4A78-9CC4-0E79B4C287CB}"/>
              </a:ext>
            </a:extLst>
          </p:cNvPr>
          <p:cNvSpPr/>
          <p:nvPr/>
        </p:nvSpPr>
        <p:spPr>
          <a:xfrm flipH="1">
            <a:off x="7701413"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5" name="Rectangle 114">
            <a:hlinkClick r:id="rId15" action="ppaction://hlinksldjump"/>
            <a:extLst>
              <a:ext uri="{FF2B5EF4-FFF2-40B4-BE49-F238E27FC236}">
                <a16:creationId xmlns:a16="http://schemas.microsoft.com/office/drawing/2014/main" id="{5D0E9BCA-07DA-4B7F-AAF5-040FEF788936}"/>
              </a:ext>
            </a:extLst>
          </p:cNvPr>
          <p:cNvSpPr/>
          <p:nvPr/>
        </p:nvSpPr>
        <p:spPr>
          <a:xfrm flipH="1">
            <a:off x="8183043"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6" name="Rectangle 115">
            <a:hlinkClick r:id="rId16" action="ppaction://hlinksldjump"/>
            <a:extLst>
              <a:ext uri="{FF2B5EF4-FFF2-40B4-BE49-F238E27FC236}">
                <a16:creationId xmlns:a16="http://schemas.microsoft.com/office/drawing/2014/main" id="{2B2B2375-820E-417B-B0F5-6BD116DF495F}"/>
              </a:ext>
            </a:extLst>
          </p:cNvPr>
          <p:cNvSpPr/>
          <p:nvPr/>
        </p:nvSpPr>
        <p:spPr>
          <a:xfrm flipH="1">
            <a:off x="8664400"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7" name="Rectangle 116">
            <a:hlinkClick r:id="rId17" action="ppaction://hlinksldjump"/>
            <a:extLst>
              <a:ext uri="{FF2B5EF4-FFF2-40B4-BE49-F238E27FC236}">
                <a16:creationId xmlns:a16="http://schemas.microsoft.com/office/drawing/2014/main" id="{5F49B7AB-B121-4A12-8663-12030AFC9B36}"/>
              </a:ext>
            </a:extLst>
          </p:cNvPr>
          <p:cNvSpPr/>
          <p:nvPr/>
        </p:nvSpPr>
        <p:spPr>
          <a:xfrm flipH="1">
            <a:off x="7222258"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8" name="Rectangle 117">
            <a:hlinkClick r:id="rId18" action="ppaction://hlinksldjump"/>
            <a:extLst>
              <a:ext uri="{FF2B5EF4-FFF2-40B4-BE49-F238E27FC236}">
                <a16:creationId xmlns:a16="http://schemas.microsoft.com/office/drawing/2014/main" id="{C94D9E2B-9C25-48AE-87E2-0E3D1DF33480}"/>
              </a:ext>
            </a:extLst>
          </p:cNvPr>
          <p:cNvSpPr/>
          <p:nvPr/>
        </p:nvSpPr>
        <p:spPr>
          <a:xfrm flipH="1">
            <a:off x="6733485"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9" name="Rectangle 118">
            <a:hlinkClick r:id="rId19" action="ppaction://hlinksldjump"/>
            <a:extLst>
              <a:ext uri="{FF2B5EF4-FFF2-40B4-BE49-F238E27FC236}">
                <a16:creationId xmlns:a16="http://schemas.microsoft.com/office/drawing/2014/main" id="{4E67B0A3-D482-439C-A3EE-677250392375}"/>
              </a:ext>
            </a:extLst>
          </p:cNvPr>
          <p:cNvSpPr/>
          <p:nvPr/>
        </p:nvSpPr>
        <p:spPr>
          <a:xfrm flipH="1">
            <a:off x="6252886"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0" name="Rectangle 119">
            <a:hlinkClick r:id="rId20" action="ppaction://hlinksldjump"/>
            <a:extLst>
              <a:ext uri="{FF2B5EF4-FFF2-40B4-BE49-F238E27FC236}">
                <a16:creationId xmlns:a16="http://schemas.microsoft.com/office/drawing/2014/main" id="{11EEA43B-D4F0-41CF-8683-EE50B2C27FCB}"/>
              </a:ext>
            </a:extLst>
          </p:cNvPr>
          <p:cNvSpPr/>
          <p:nvPr/>
        </p:nvSpPr>
        <p:spPr>
          <a:xfrm flipH="1">
            <a:off x="7700581"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1" name="Rectangle 120">
            <a:hlinkClick r:id="rId21" action="ppaction://hlinksldjump"/>
            <a:extLst>
              <a:ext uri="{FF2B5EF4-FFF2-40B4-BE49-F238E27FC236}">
                <a16:creationId xmlns:a16="http://schemas.microsoft.com/office/drawing/2014/main" id="{C75D3455-65CE-44F1-B994-EFCD550CE467}"/>
              </a:ext>
            </a:extLst>
          </p:cNvPr>
          <p:cNvSpPr/>
          <p:nvPr/>
        </p:nvSpPr>
        <p:spPr>
          <a:xfrm flipH="1">
            <a:off x="8182211"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2" name="Rectangle 121">
            <a:hlinkClick r:id="rId22" action="ppaction://hlinksldjump"/>
            <a:extLst>
              <a:ext uri="{FF2B5EF4-FFF2-40B4-BE49-F238E27FC236}">
                <a16:creationId xmlns:a16="http://schemas.microsoft.com/office/drawing/2014/main" id="{C4AEBA0E-8018-471D-8E7F-942775AFCCF4}"/>
              </a:ext>
            </a:extLst>
          </p:cNvPr>
          <p:cNvSpPr/>
          <p:nvPr/>
        </p:nvSpPr>
        <p:spPr>
          <a:xfrm flipH="1">
            <a:off x="8663568"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3" name="Rectangle 122">
            <a:hlinkClick r:id="rId23" action="ppaction://hlinksldjump"/>
            <a:extLst>
              <a:ext uri="{FF2B5EF4-FFF2-40B4-BE49-F238E27FC236}">
                <a16:creationId xmlns:a16="http://schemas.microsoft.com/office/drawing/2014/main" id="{0A38F1CF-E0F0-4FB1-BF00-A5A9B0DD9605}"/>
              </a:ext>
            </a:extLst>
          </p:cNvPr>
          <p:cNvSpPr/>
          <p:nvPr/>
        </p:nvSpPr>
        <p:spPr>
          <a:xfrm flipH="1">
            <a:off x="7221426"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4" name="Rectangle 123">
            <a:hlinkClick r:id="rId24" action="ppaction://hlinksldjump"/>
            <a:extLst>
              <a:ext uri="{FF2B5EF4-FFF2-40B4-BE49-F238E27FC236}">
                <a16:creationId xmlns:a16="http://schemas.microsoft.com/office/drawing/2014/main" id="{3AD2025C-0175-4134-AC8C-011847B30E47}"/>
              </a:ext>
            </a:extLst>
          </p:cNvPr>
          <p:cNvSpPr/>
          <p:nvPr/>
        </p:nvSpPr>
        <p:spPr>
          <a:xfrm flipH="1">
            <a:off x="6732653"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5" name="Rectangle 124">
            <a:hlinkClick r:id="rId25" action="ppaction://hlinksldjump"/>
            <a:extLst>
              <a:ext uri="{FF2B5EF4-FFF2-40B4-BE49-F238E27FC236}">
                <a16:creationId xmlns:a16="http://schemas.microsoft.com/office/drawing/2014/main" id="{C41E30D2-395C-43BC-9DFE-9E7CB4B6B94E}"/>
              </a:ext>
            </a:extLst>
          </p:cNvPr>
          <p:cNvSpPr/>
          <p:nvPr/>
        </p:nvSpPr>
        <p:spPr>
          <a:xfrm flipH="1">
            <a:off x="6252054"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6" name="Rectangle 125">
            <a:hlinkClick r:id="rId26" action="ppaction://hlinksldjump"/>
            <a:extLst>
              <a:ext uri="{FF2B5EF4-FFF2-40B4-BE49-F238E27FC236}">
                <a16:creationId xmlns:a16="http://schemas.microsoft.com/office/drawing/2014/main" id="{2D62FB8A-7616-4E13-B442-0C5D44E07B20}"/>
              </a:ext>
            </a:extLst>
          </p:cNvPr>
          <p:cNvSpPr/>
          <p:nvPr/>
        </p:nvSpPr>
        <p:spPr>
          <a:xfrm flipH="1">
            <a:off x="7699032"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7" name="Rectangle 126">
            <a:hlinkClick r:id="rId27" action="ppaction://hlinksldjump"/>
            <a:extLst>
              <a:ext uri="{FF2B5EF4-FFF2-40B4-BE49-F238E27FC236}">
                <a16:creationId xmlns:a16="http://schemas.microsoft.com/office/drawing/2014/main" id="{FE9E8D1D-A434-47A2-BBD3-EF479F7A9D94}"/>
              </a:ext>
            </a:extLst>
          </p:cNvPr>
          <p:cNvSpPr/>
          <p:nvPr/>
        </p:nvSpPr>
        <p:spPr>
          <a:xfrm flipH="1">
            <a:off x="8180662"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8" name="Rectangle 127">
            <a:hlinkClick r:id="rId28" action="ppaction://hlinksldjump"/>
            <a:extLst>
              <a:ext uri="{FF2B5EF4-FFF2-40B4-BE49-F238E27FC236}">
                <a16:creationId xmlns:a16="http://schemas.microsoft.com/office/drawing/2014/main" id="{42FD5EA9-F542-45A4-B9D4-44094C25B02A}"/>
              </a:ext>
            </a:extLst>
          </p:cNvPr>
          <p:cNvSpPr/>
          <p:nvPr/>
        </p:nvSpPr>
        <p:spPr>
          <a:xfrm flipH="1">
            <a:off x="8662019"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9" name="Rectangle 128">
            <a:hlinkClick r:id="rId29" action="ppaction://hlinksldjump"/>
            <a:extLst>
              <a:ext uri="{FF2B5EF4-FFF2-40B4-BE49-F238E27FC236}">
                <a16:creationId xmlns:a16="http://schemas.microsoft.com/office/drawing/2014/main" id="{50084D01-25C1-4B26-9252-D9672AABA923}"/>
              </a:ext>
            </a:extLst>
          </p:cNvPr>
          <p:cNvSpPr/>
          <p:nvPr/>
        </p:nvSpPr>
        <p:spPr>
          <a:xfrm flipH="1">
            <a:off x="7219877"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0" name="Rectangle 129">
            <a:hlinkClick r:id="rId30" action="ppaction://hlinksldjump"/>
            <a:extLst>
              <a:ext uri="{FF2B5EF4-FFF2-40B4-BE49-F238E27FC236}">
                <a16:creationId xmlns:a16="http://schemas.microsoft.com/office/drawing/2014/main" id="{7C513316-644C-45DC-B46D-FEFDA251FECC}"/>
              </a:ext>
            </a:extLst>
          </p:cNvPr>
          <p:cNvSpPr/>
          <p:nvPr/>
        </p:nvSpPr>
        <p:spPr>
          <a:xfrm flipH="1">
            <a:off x="6731104"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1" name="Rectangle 130">
            <a:hlinkClick r:id="rId31" action="ppaction://hlinksldjump"/>
            <a:extLst>
              <a:ext uri="{FF2B5EF4-FFF2-40B4-BE49-F238E27FC236}">
                <a16:creationId xmlns:a16="http://schemas.microsoft.com/office/drawing/2014/main" id="{DE14A005-A363-441A-AF03-30C62FD59658}"/>
              </a:ext>
            </a:extLst>
          </p:cNvPr>
          <p:cNvSpPr/>
          <p:nvPr/>
        </p:nvSpPr>
        <p:spPr>
          <a:xfrm flipH="1">
            <a:off x="6250505"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32" name="Table 4">
            <a:extLst>
              <a:ext uri="{FF2B5EF4-FFF2-40B4-BE49-F238E27FC236}">
                <a16:creationId xmlns:a16="http://schemas.microsoft.com/office/drawing/2014/main" id="{FB140FA3-16E5-4404-AFDF-FB41B7B1EBA1}"/>
              </a:ext>
            </a:extLst>
          </p:cNvPr>
          <p:cNvGraphicFramePr>
            <a:graphicFrameLocks noGrp="1"/>
          </p:cNvGraphicFramePr>
          <p:nvPr/>
        </p:nvGraphicFramePr>
        <p:xfrm>
          <a:off x="3127815" y="2499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بابه</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33" name="Rectangle 132">
            <a:hlinkClick r:id="rId32" action="ppaction://hlinksldjump"/>
            <a:extLst>
              <a:ext uri="{FF2B5EF4-FFF2-40B4-BE49-F238E27FC236}">
                <a16:creationId xmlns:a16="http://schemas.microsoft.com/office/drawing/2014/main" id="{7AED3E81-30D2-4E1D-A76C-31A75092860A}"/>
              </a:ext>
            </a:extLst>
          </p:cNvPr>
          <p:cNvSpPr/>
          <p:nvPr/>
        </p:nvSpPr>
        <p:spPr>
          <a:xfrm flipH="1">
            <a:off x="4602487"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4" name="Rectangle 133">
            <a:hlinkClick r:id="rId33" action="ppaction://hlinksldjump"/>
            <a:extLst>
              <a:ext uri="{FF2B5EF4-FFF2-40B4-BE49-F238E27FC236}">
                <a16:creationId xmlns:a16="http://schemas.microsoft.com/office/drawing/2014/main" id="{49533EF0-FE04-445B-9DDE-DAB68D2314FD}"/>
              </a:ext>
            </a:extLst>
          </p:cNvPr>
          <p:cNvSpPr/>
          <p:nvPr/>
        </p:nvSpPr>
        <p:spPr>
          <a:xfrm flipH="1">
            <a:off x="5084117"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5" name="Rectangle 134">
            <a:hlinkClick r:id="rId34" action="ppaction://hlinksldjump"/>
            <a:extLst>
              <a:ext uri="{FF2B5EF4-FFF2-40B4-BE49-F238E27FC236}">
                <a16:creationId xmlns:a16="http://schemas.microsoft.com/office/drawing/2014/main" id="{0690AB0C-E5BF-4A51-8039-BFAFA791A436}"/>
              </a:ext>
            </a:extLst>
          </p:cNvPr>
          <p:cNvSpPr/>
          <p:nvPr/>
        </p:nvSpPr>
        <p:spPr>
          <a:xfrm flipH="1">
            <a:off x="5565474"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6" name="Rectangle 135">
            <a:hlinkClick r:id="rId35" action="ppaction://hlinksldjump"/>
            <a:extLst>
              <a:ext uri="{FF2B5EF4-FFF2-40B4-BE49-F238E27FC236}">
                <a16:creationId xmlns:a16="http://schemas.microsoft.com/office/drawing/2014/main" id="{72CBA248-1AE8-489E-96E5-B4E57EA4D5C4}"/>
              </a:ext>
            </a:extLst>
          </p:cNvPr>
          <p:cNvSpPr/>
          <p:nvPr/>
        </p:nvSpPr>
        <p:spPr>
          <a:xfrm flipH="1">
            <a:off x="4123332"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7" name="Rectangle 136">
            <a:hlinkClick r:id="rId36" action="ppaction://hlinksldjump"/>
            <a:extLst>
              <a:ext uri="{FF2B5EF4-FFF2-40B4-BE49-F238E27FC236}">
                <a16:creationId xmlns:a16="http://schemas.microsoft.com/office/drawing/2014/main" id="{DFB26204-7BAA-4CE6-9C19-2C0E85D973A5}"/>
              </a:ext>
            </a:extLst>
          </p:cNvPr>
          <p:cNvSpPr/>
          <p:nvPr/>
        </p:nvSpPr>
        <p:spPr>
          <a:xfrm flipH="1">
            <a:off x="3634559"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8" name="Rectangle 137">
            <a:hlinkClick r:id="rId37" action="ppaction://hlinksldjump"/>
            <a:extLst>
              <a:ext uri="{FF2B5EF4-FFF2-40B4-BE49-F238E27FC236}">
                <a16:creationId xmlns:a16="http://schemas.microsoft.com/office/drawing/2014/main" id="{2C87EC1E-DFAF-48C7-B6ED-C00697EF7BCB}"/>
              </a:ext>
            </a:extLst>
          </p:cNvPr>
          <p:cNvSpPr/>
          <p:nvPr/>
        </p:nvSpPr>
        <p:spPr>
          <a:xfrm flipH="1">
            <a:off x="3156341"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9" name="Rectangle 138">
            <a:hlinkClick r:id="rId38" action="ppaction://hlinksldjump"/>
            <a:extLst>
              <a:ext uri="{FF2B5EF4-FFF2-40B4-BE49-F238E27FC236}">
                <a16:creationId xmlns:a16="http://schemas.microsoft.com/office/drawing/2014/main" id="{69D97A85-75BA-48B5-8819-824F884B732B}"/>
              </a:ext>
            </a:extLst>
          </p:cNvPr>
          <p:cNvSpPr/>
          <p:nvPr/>
        </p:nvSpPr>
        <p:spPr>
          <a:xfrm flipH="1">
            <a:off x="4601655"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0" name="Rectangle 139">
            <a:hlinkClick r:id="rId39" action="ppaction://hlinksldjump"/>
            <a:extLst>
              <a:ext uri="{FF2B5EF4-FFF2-40B4-BE49-F238E27FC236}">
                <a16:creationId xmlns:a16="http://schemas.microsoft.com/office/drawing/2014/main" id="{0C8EF42F-F34B-49CE-A08B-A1E37A1487B7}"/>
              </a:ext>
            </a:extLst>
          </p:cNvPr>
          <p:cNvSpPr/>
          <p:nvPr/>
        </p:nvSpPr>
        <p:spPr>
          <a:xfrm flipH="1">
            <a:off x="5083285"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1" name="Rectangle 140">
            <a:hlinkClick r:id="rId40" action="ppaction://hlinksldjump"/>
            <a:extLst>
              <a:ext uri="{FF2B5EF4-FFF2-40B4-BE49-F238E27FC236}">
                <a16:creationId xmlns:a16="http://schemas.microsoft.com/office/drawing/2014/main" id="{66CBDA47-893E-49B7-B92D-1B26C6AB4EAF}"/>
              </a:ext>
            </a:extLst>
          </p:cNvPr>
          <p:cNvSpPr/>
          <p:nvPr/>
        </p:nvSpPr>
        <p:spPr>
          <a:xfrm flipH="1">
            <a:off x="5564642"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2" name="Rectangle 141">
            <a:hlinkClick r:id="rId41" action="ppaction://hlinksldjump"/>
            <a:extLst>
              <a:ext uri="{FF2B5EF4-FFF2-40B4-BE49-F238E27FC236}">
                <a16:creationId xmlns:a16="http://schemas.microsoft.com/office/drawing/2014/main" id="{1BA6BE01-15D1-452A-8EF3-75F5CFE3A738}"/>
              </a:ext>
            </a:extLst>
          </p:cNvPr>
          <p:cNvSpPr/>
          <p:nvPr/>
        </p:nvSpPr>
        <p:spPr>
          <a:xfrm flipH="1">
            <a:off x="4122500"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3" name="Rectangle 142">
            <a:hlinkClick r:id="rId42" action="ppaction://hlinksldjump"/>
            <a:extLst>
              <a:ext uri="{FF2B5EF4-FFF2-40B4-BE49-F238E27FC236}">
                <a16:creationId xmlns:a16="http://schemas.microsoft.com/office/drawing/2014/main" id="{C432B79B-775F-4915-AB5D-3FAEF1B8BFCA}"/>
              </a:ext>
            </a:extLst>
          </p:cNvPr>
          <p:cNvSpPr/>
          <p:nvPr/>
        </p:nvSpPr>
        <p:spPr>
          <a:xfrm flipH="1">
            <a:off x="3633727"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4" name="Rectangle 143">
            <a:hlinkClick r:id="rId43" action="ppaction://hlinksldjump"/>
            <a:extLst>
              <a:ext uri="{FF2B5EF4-FFF2-40B4-BE49-F238E27FC236}">
                <a16:creationId xmlns:a16="http://schemas.microsoft.com/office/drawing/2014/main" id="{3E80846F-5709-4152-BD29-EBF2164B6EC4}"/>
              </a:ext>
            </a:extLst>
          </p:cNvPr>
          <p:cNvSpPr/>
          <p:nvPr/>
        </p:nvSpPr>
        <p:spPr>
          <a:xfrm flipH="1">
            <a:off x="3155509"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5" name="Rectangle 144">
            <a:hlinkClick r:id="rId44" action="ppaction://hlinksldjump"/>
            <a:extLst>
              <a:ext uri="{FF2B5EF4-FFF2-40B4-BE49-F238E27FC236}">
                <a16:creationId xmlns:a16="http://schemas.microsoft.com/office/drawing/2014/main" id="{DDD89EB2-CAC3-4412-846B-1A255BB40CCD}"/>
              </a:ext>
            </a:extLst>
          </p:cNvPr>
          <p:cNvSpPr/>
          <p:nvPr/>
        </p:nvSpPr>
        <p:spPr>
          <a:xfrm flipH="1">
            <a:off x="4604036"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6" name="Rectangle 145">
            <a:hlinkClick r:id="rId45" action="ppaction://hlinksldjump"/>
            <a:extLst>
              <a:ext uri="{FF2B5EF4-FFF2-40B4-BE49-F238E27FC236}">
                <a16:creationId xmlns:a16="http://schemas.microsoft.com/office/drawing/2014/main" id="{B73A9971-8BA7-482E-A3B5-EAAC9E13F9A6}"/>
              </a:ext>
            </a:extLst>
          </p:cNvPr>
          <p:cNvSpPr/>
          <p:nvPr/>
        </p:nvSpPr>
        <p:spPr>
          <a:xfrm flipH="1">
            <a:off x="5085666"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7" name="Rectangle 146">
            <a:hlinkClick r:id="rId46" action="ppaction://hlinksldjump"/>
            <a:extLst>
              <a:ext uri="{FF2B5EF4-FFF2-40B4-BE49-F238E27FC236}">
                <a16:creationId xmlns:a16="http://schemas.microsoft.com/office/drawing/2014/main" id="{0785F406-C865-4B7B-8B9B-239304962A83}"/>
              </a:ext>
            </a:extLst>
          </p:cNvPr>
          <p:cNvSpPr/>
          <p:nvPr/>
        </p:nvSpPr>
        <p:spPr>
          <a:xfrm flipH="1">
            <a:off x="5567023"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8" name="Rectangle 147">
            <a:hlinkClick r:id="rId47" action="ppaction://hlinksldjump"/>
            <a:extLst>
              <a:ext uri="{FF2B5EF4-FFF2-40B4-BE49-F238E27FC236}">
                <a16:creationId xmlns:a16="http://schemas.microsoft.com/office/drawing/2014/main" id="{7A42EE66-7441-4364-BD08-3B6F948A8994}"/>
              </a:ext>
            </a:extLst>
          </p:cNvPr>
          <p:cNvSpPr/>
          <p:nvPr/>
        </p:nvSpPr>
        <p:spPr>
          <a:xfrm flipH="1">
            <a:off x="4124881"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9" name="Rectangle 148">
            <a:hlinkClick r:id="rId48" action="ppaction://hlinksldjump"/>
            <a:extLst>
              <a:ext uri="{FF2B5EF4-FFF2-40B4-BE49-F238E27FC236}">
                <a16:creationId xmlns:a16="http://schemas.microsoft.com/office/drawing/2014/main" id="{C54FA3CB-A778-47BB-9970-2D62BDC448C2}"/>
              </a:ext>
            </a:extLst>
          </p:cNvPr>
          <p:cNvSpPr/>
          <p:nvPr/>
        </p:nvSpPr>
        <p:spPr>
          <a:xfrm flipH="1">
            <a:off x="3636108"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0" name="Rectangle 149">
            <a:hlinkClick r:id="rId49" action="ppaction://hlinksldjump"/>
            <a:extLst>
              <a:ext uri="{FF2B5EF4-FFF2-40B4-BE49-F238E27FC236}">
                <a16:creationId xmlns:a16="http://schemas.microsoft.com/office/drawing/2014/main" id="{FF9542C4-F0D8-46D7-A3BB-AB678E43C9D1}"/>
              </a:ext>
            </a:extLst>
          </p:cNvPr>
          <p:cNvSpPr/>
          <p:nvPr/>
        </p:nvSpPr>
        <p:spPr>
          <a:xfrm flipH="1">
            <a:off x="3155509"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1" name="Rectangle 150">
            <a:hlinkClick r:id="rId50" action="ppaction://hlinksldjump"/>
            <a:extLst>
              <a:ext uri="{FF2B5EF4-FFF2-40B4-BE49-F238E27FC236}">
                <a16:creationId xmlns:a16="http://schemas.microsoft.com/office/drawing/2014/main" id="{B70E6806-E752-42FF-8A49-04DC67CFE3DD}"/>
              </a:ext>
            </a:extLst>
          </p:cNvPr>
          <p:cNvSpPr/>
          <p:nvPr/>
        </p:nvSpPr>
        <p:spPr>
          <a:xfrm flipH="1">
            <a:off x="4603204"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2" name="Rectangle 151">
            <a:hlinkClick r:id="rId51" action="ppaction://hlinksldjump"/>
            <a:extLst>
              <a:ext uri="{FF2B5EF4-FFF2-40B4-BE49-F238E27FC236}">
                <a16:creationId xmlns:a16="http://schemas.microsoft.com/office/drawing/2014/main" id="{D05F3ACD-422D-4556-A8CC-ACC501E673BA}"/>
              </a:ext>
            </a:extLst>
          </p:cNvPr>
          <p:cNvSpPr/>
          <p:nvPr/>
        </p:nvSpPr>
        <p:spPr>
          <a:xfrm flipH="1">
            <a:off x="5084834"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3" name="Rectangle 152">
            <a:hlinkClick r:id="rId52" action="ppaction://hlinksldjump"/>
            <a:extLst>
              <a:ext uri="{FF2B5EF4-FFF2-40B4-BE49-F238E27FC236}">
                <a16:creationId xmlns:a16="http://schemas.microsoft.com/office/drawing/2014/main" id="{9583860B-0DC0-46D2-8A49-C14D5B71E06E}"/>
              </a:ext>
            </a:extLst>
          </p:cNvPr>
          <p:cNvSpPr/>
          <p:nvPr/>
        </p:nvSpPr>
        <p:spPr>
          <a:xfrm flipH="1">
            <a:off x="5566191"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4" name="Rectangle 153">
            <a:hlinkClick r:id="rId53" action="ppaction://hlinksldjump"/>
            <a:extLst>
              <a:ext uri="{FF2B5EF4-FFF2-40B4-BE49-F238E27FC236}">
                <a16:creationId xmlns:a16="http://schemas.microsoft.com/office/drawing/2014/main" id="{91B0F697-7720-4A24-9CC7-C74FBE0888CE}"/>
              </a:ext>
            </a:extLst>
          </p:cNvPr>
          <p:cNvSpPr/>
          <p:nvPr/>
        </p:nvSpPr>
        <p:spPr>
          <a:xfrm flipH="1">
            <a:off x="4124049"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5" name="Rectangle 154">
            <a:hlinkClick r:id="rId54" action="ppaction://hlinksldjump"/>
            <a:extLst>
              <a:ext uri="{FF2B5EF4-FFF2-40B4-BE49-F238E27FC236}">
                <a16:creationId xmlns:a16="http://schemas.microsoft.com/office/drawing/2014/main" id="{AF50619A-1033-486C-8402-223EDB6117C3}"/>
              </a:ext>
            </a:extLst>
          </p:cNvPr>
          <p:cNvSpPr/>
          <p:nvPr/>
        </p:nvSpPr>
        <p:spPr>
          <a:xfrm flipH="1">
            <a:off x="3635276"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6" name="Rectangle 155">
            <a:hlinkClick r:id="rId55" action="ppaction://hlinksldjump"/>
            <a:extLst>
              <a:ext uri="{FF2B5EF4-FFF2-40B4-BE49-F238E27FC236}">
                <a16:creationId xmlns:a16="http://schemas.microsoft.com/office/drawing/2014/main" id="{5D5038EB-099D-411F-A328-3A8AFCDBE26E}"/>
              </a:ext>
            </a:extLst>
          </p:cNvPr>
          <p:cNvSpPr/>
          <p:nvPr/>
        </p:nvSpPr>
        <p:spPr>
          <a:xfrm flipH="1">
            <a:off x="3154677"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7" name="Rectangle 156">
            <a:hlinkClick r:id="rId56" action="ppaction://hlinksldjump"/>
            <a:extLst>
              <a:ext uri="{FF2B5EF4-FFF2-40B4-BE49-F238E27FC236}">
                <a16:creationId xmlns:a16="http://schemas.microsoft.com/office/drawing/2014/main" id="{41825B8A-DEE3-4373-9602-12539D94E7EF}"/>
              </a:ext>
            </a:extLst>
          </p:cNvPr>
          <p:cNvSpPr/>
          <p:nvPr/>
        </p:nvSpPr>
        <p:spPr>
          <a:xfrm flipH="1">
            <a:off x="4601655"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8" name="Rectangle 157">
            <a:hlinkClick r:id="rId57" action="ppaction://hlinksldjump"/>
            <a:extLst>
              <a:ext uri="{FF2B5EF4-FFF2-40B4-BE49-F238E27FC236}">
                <a16:creationId xmlns:a16="http://schemas.microsoft.com/office/drawing/2014/main" id="{5F39167E-EAD0-4D11-83FC-E27B5B11A063}"/>
              </a:ext>
            </a:extLst>
          </p:cNvPr>
          <p:cNvSpPr/>
          <p:nvPr/>
        </p:nvSpPr>
        <p:spPr>
          <a:xfrm flipH="1">
            <a:off x="5083285"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9" name="Rectangle 158">
            <a:hlinkClick r:id="rId58" action="ppaction://hlinksldjump"/>
            <a:extLst>
              <a:ext uri="{FF2B5EF4-FFF2-40B4-BE49-F238E27FC236}">
                <a16:creationId xmlns:a16="http://schemas.microsoft.com/office/drawing/2014/main" id="{2B8829FD-A4D9-4EAC-B7DE-84068531A040}"/>
              </a:ext>
            </a:extLst>
          </p:cNvPr>
          <p:cNvSpPr/>
          <p:nvPr/>
        </p:nvSpPr>
        <p:spPr>
          <a:xfrm flipH="1">
            <a:off x="5564642"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0" name="Rectangle 159">
            <a:hlinkClick r:id="rId59" action="ppaction://hlinksldjump"/>
            <a:extLst>
              <a:ext uri="{FF2B5EF4-FFF2-40B4-BE49-F238E27FC236}">
                <a16:creationId xmlns:a16="http://schemas.microsoft.com/office/drawing/2014/main" id="{E9D36881-85C6-48D2-AD23-0BA399FA5951}"/>
              </a:ext>
            </a:extLst>
          </p:cNvPr>
          <p:cNvSpPr/>
          <p:nvPr/>
        </p:nvSpPr>
        <p:spPr>
          <a:xfrm flipH="1">
            <a:off x="4122500"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1" name="Rectangle 160">
            <a:hlinkClick r:id="rId60" action="ppaction://hlinksldjump"/>
            <a:extLst>
              <a:ext uri="{FF2B5EF4-FFF2-40B4-BE49-F238E27FC236}">
                <a16:creationId xmlns:a16="http://schemas.microsoft.com/office/drawing/2014/main" id="{D03A7673-6021-47DA-B20E-362CACCD7FB2}"/>
              </a:ext>
            </a:extLst>
          </p:cNvPr>
          <p:cNvSpPr/>
          <p:nvPr/>
        </p:nvSpPr>
        <p:spPr>
          <a:xfrm flipH="1">
            <a:off x="3633727"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2" name="Rectangle 161">
            <a:hlinkClick r:id="rId61" action="ppaction://hlinksldjump"/>
            <a:extLst>
              <a:ext uri="{FF2B5EF4-FFF2-40B4-BE49-F238E27FC236}">
                <a16:creationId xmlns:a16="http://schemas.microsoft.com/office/drawing/2014/main" id="{2C40FCFF-D647-452F-8FB0-3D096EC4B3F6}"/>
              </a:ext>
            </a:extLst>
          </p:cNvPr>
          <p:cNvSpPr/>
          <p:nvPr/>
        </p:nvSpPr>
        <p:spPr>
          <a:xfrm flipH="1">
            <a:off x="3153128"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63" name="Table 4">
            <a:extLst>
              <a:ext uri="{FF2B5EF4-FFF2-40B4-BE49-F238E27FC236}">
                <a16:creationId xmlns:a16="http://schemas.microsoft.com/office/drawing/2014/main" id="{EE94665D-E91B-4913-B6E9-0385B1700992}"/>
              </a:ext>
            </a:extLst>
          </p:cNvPr>
          <p:cNvGraphicFramePr>
            <a:graphicFrameLocks noGrp="1"/>
          </p:cNvGraphicFramePr>
          <p:nvPr/>
        </p:nvGraphicFramePr>
        <p:xfrm>
          <a:off x="19850" y="24995"/>
          <a:ext cx="2897370" cy="2377440"/>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هاتور</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64" name="Rectangle 163">
            <a:hlinkClick r:id="rId62" action="ppaction://hlinksldjump"/>
            <a:extLst>
              <a:ext uri="{FF2B5EF4-FFF2-40B4-BE49-F238E27FC236}">
                <a16:creationId xmlns:a16="http://schemas.microsoft.com/office/drawing/2014/main" id="{699E253A-3BD6-4B06-99A0-C94EC32C9D75}"/>
              </a:ext>
            </a:extLst>
          </p:cNvPr>
          <p:cNvSpPr/>
          <p:nvPr/>
        </p:nvSpPr>
        <p:spPr>
          <a:xfrm flipH="1">
            <a:off x="1494522"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5" name="Rectangle 164">
            <a:hlinkClick r:id="rId63" action="ppaction://hlinksldjump"/>
            <a:extLst>
              <a:ext uri="{FF2B5EF4-FFF2-40B4-BE49-F238E27FC236}">
                <a16:creationId xmlns:a16="http://schemas.microsoft.com/office/drawing/2014/main" id="{369EF1A4-10C9-48AE-9BEB-719F30C77BCE}"/>
              </a:ext>
            </a:extLst>
          </p:cNvPr>
          <p:cNvSpPr/>
          <p:nvPr/>
        </p:nvSpPr>
        <p:spPr>
          <a:xfrm flipH="1">
            <a:off x="1976152"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6" name="Rectangle 165">
            <a:hlinkClick r:id="rId4" action="ppaction://hlinksldjump"/>
            <a:extLst>
              <a:ext uri="{FF2B5EF4-FFF2-40B4-BE49-F238E27FC236}">
                <a16:creationId xmlns:a16="http://schemas.microsoft.com/office/drawing/2014/main" id="{6FC7251C-63CC-4FDD-A115-8E77E363B1DF}"/>
              </a:ext>
            </a:extLst>
          </p:cNvPr>
          <p:cNvSpPr/>
          <p:nvPr/>
        </p:nvSpPr>
        <p:spPr>
          <a:xfrm flipH="1">
            <a:off x="2457509"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7" name="Rectangle 166">
            <a:hlinkClick r:id="rId62" action="ppaction://hlinksldjump"/>
            <a:extLst>
              <a:ext uri="{FF2B5EF4-FFF2-40B4-BE49-F238E27FC236}">
                <a16:creationId xmlns:a16="http://schemas.microsoft.com/office/drawing/2014/main" id="{8D344892-E6B7-445E-9799-36AED925CAC2}"/>
              </a:ext>
            </a:extLst>
          </p:cNvPr>
          <p:cNvSpPr/>
          <p:nvPr/>
        </p:nvSpPr>
        <p:spPr>
          <a:xfrm flipH="1">
            <a:off x="1015367"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8" name="Rectangle 167">
            <a:hlinkClick r:id="rId62" action="ppaction://hlinksldjump"/>
            <a:extLst>
              <a:ext uri="{FF2B5EF4-FFF2-40B4-BE49-F238E27FC236}">
                <a16:creationId xmlns:a16="http://schemas.microsoft.com/office/drawing/2014/main" id="{6B284B23-42EE-4F47-AB80-C69B2FE332CA}"/>
              </a:ext>
            </a:extLst>
          </p:cNvPr>
          <p:cNvSpPr/>
          <p:nvPr/>
        </p:nvSpPr>
        <p:spPr>
          <a:xfrm flipH="1">
            <a:off x="526594"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9" name="Rectangle 168">
            <a:hlinkClick r:id="rId62" action="ppaction://hlinksldjump"/>
            <a:extLst>
              <a:ext uri="{FF2B5EF4-FFF2-40B4-BE49-F238E27FC236}">
                <a16:creationId xmlns:a16="http://schemas.microsoft.com/office/drawing/2014/main" id="{FE7F69A7-B73F-49EA-A11A-047805A8D9A1}"/>
              </a:ext>
            </a:extLst>
          </p:cNvPr>
          <p:cNvSpPr/>
          <p:nvPr/>
        </p:nvSpPr>
        <p:spPr>
          <a:xfrm flipH="1">
            <a:off x="48376"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0" name="Rectangle 169">
            <a:hlinkClick r:id="rId62" action="ppaction://hlinksldjump"/>
            <a:extLst>
              <a:ext uri="{FF2B5EF4-FFF2-40B4-BE49-F238E27FC236}">
                <a16:creationId xmlns:a16="http://schemas.microsoft.com/office/drawing/2014/main" id="{9E53CDD0-C300-4726-95A7-3EC86E423A07}"/>
              </a:ext>
            </a:extLst>
          </p:cNvPr>
          <p:cNvSpPr/>
          <p:nvPr/>
        </p:nvSpPr>
        <p:spPr>
          <a:xfrm flipH="1">
            <a:off x="1493690"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1" name="Rectangle 170">
            <a:hlinkClick r:id="rId63" action="ppaction://hlinksldjump"/>
            <a:extLst>
              <a:ext uri="{FF2B5EF4-FFF2-40B4-BE49-F238E27FC236}">
                <a16:creationId xmlns:a16="http://schemas.microsoft.com/office/drawing/2014/main" id="{5863CC3F-CB2F-4E61-832A-DB774C987D6C}"/>
              </a:ext>
            </a:extLst>
          </p:cNvPr>
          <p:cNvSpPr/>
          <p:nvPr/>
        </p:nvSpPr>
        <p:spPr>
          <a:xfrm flipH="1">
            <a:off x="1975320"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2" name="Rectangle 171">
            <a:hlinkClick r:id="rId4" action="ppaction://hlinksldjump"/>
            <a:extLst>
              <a:ext uri="{FF2B5EF4-FFF2-40B4-BE49-F238E27FC236}">
                <a16:creationId xmlns:a16="http://schemas.microsoft.com/office/drawing/2014/main" id="{96D1E136-128D-4B66-9747-CBFF3C1FDACB}"/>
              </a:ext>
            </a:extLst>
          </p:cNvPr>
          <p:cNvSpPr/>
          <p:nvPr/>
        </p:nvSpPr>
        <p:spPr>
          <a:xfrm flipH="1">
            <a:off x="2456677"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3" name="Rectangle 172">
            <a:hlinkClick r:id="rId62" action="ppaction://hlinksldjump"/>
            <a:extLst>
              <a:ext uri="{FF2B5EF4-FFF2-40B4-BE49-F238E27FC236}">
                <a16:creationId xmlns:a16="http://schemas.microsoft.com/office/drawing/2014/main" id="{170FFE6F-C8C1-449D-BFF4-9DF58CF662E7}"/>
              </a:ext>
            </a:extLst>
          </p:cNvPr>
          <p:cNvSpPr/>
          <p:nvPr/>
        </p:nvSpPr>
        <p:spPr>
          <a:xfrm flipH="1">
            <a:off x="1014535"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4" name="Rectangle 173">
            <a:hlinkClick r:id="rId62" action="ppaction://hlinksldjump"/>
            <a:extLst>
              <a:ext uri="{FF2B5EF4-FFF2-40B4-BE49-F238E27FC236}">
                <a16:creationId xmlns:a16="http://schemas.microsoft.com/office/drawing/2014/main" id="{A4FC119A-53EE-40C5-BAF7-D162B53F67E4}"/>
              </a:ext>
            </a:extLst>
          </p:cNvPr>
          <p:cNvSpPr/>
          <p:nvPr/>
        </p:nvSpPr>
        <p:spPr>
          <a:xfrm flipH="1">
            <a:off x="525762"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5" name="Rectangle 174">
            <a:hlinkClick r:id="rId62" action="ppaction://hlinksldjump"/>
            <a:extLst>
              <a:ext uri="{FF2B5EF4-FFF2-40B4-BE49-F238E27FC236}">
                <a16:creationId xmlns:a16="http://schemas.microsoft.com/office/drawing/2014/main" id="{750CD6CC-A211-4F11-9FB0-F303B56599B3}"/>
              </a:ext>
            </a:extLst>
          </p:cNvPr>
          <p:cNvSpPr/>
          <p:nvPr/>
        </p:nvSpPr>
        <p:spPr>
          <a:xfrm flipH="1">
            <a:off x="47544"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6" name="Rectangle 175">
            <a:hlinkClick r:id="rId62" action="ppaction://hlinksldjump"/>
            <a:extLst>
              <a:ext uri="{FF2B5EF4-FFF2-40B4-BE49-F238E27FC236}">
                <a16:creationId xmlns:a16="http://schemas.microsoft.com/office/drawing/2014/main" id="{8E22FF9F-6BEA-4C7A-BCD1-C16C1EE909A5}"/>
              </a:ext>
            </a:extLst>
          </p:cNvPr>
          <p:cNvSpPr/>
          <p:nvPr/>
        </p:nvSpPr>
        <p:spPr>
          <a:xfrm flipH="1">
            <a:off x="1496071"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7" name="Rectangle 176">
            <a:hlinkClick r:id="rId63" action="ppaction://hlinksldjump"/>
            <a:extLst>
              <a:ext uri="{FF2B5EF4-FFF2-40B4-BE49-F238E27FC236}">
                <a16:creationId xmlns:a16="http://schemas.microsoft.com/office/drawing/2014/main" id="{9780E2C1-ED2D-441F-9435-E313F1DBD674}"/>
              </a:ext>
            </a:extLst>
          </p:cNvPr>
          <p:cNvSpPr/>
          <p:nvPr/>
        </p:nvSpPr>
        <p:spPr>
          <a:xfrm flipH="1">
            <a:off x="1977701"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8" name="Rectangle 177">
            <a:hlinkClick r:id="rId4" action="ppaction://hlinksldjump"/>
            <a:extLst>
              <a:ext uri="{FF2B5EF4-FFF2-40B4-BE49-F238E27FC236}">
                <a16:creationId xmlns:a16="http://schemas.microsoft.com/office/drawing/2014/main" id="{FE10CF57-15DF-4E63-A7F0-4701A5B3BD8D}"/>
              </a:ext>
            </a:extLst>
          </p:cNvPr>
          <p:cNvSpPr/>
          <p:nvPr/>
        </p:nvSpPr>
        <p:spPr>
          <a:xfrm flipH="1">
            <a:off x="2459058"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9" name="Rectangle 178">
            <a:hlinkClick r:id="rId62" action="ppaction://hlinksldjump"/>
            <a:extLst>
              <a:ext uri="{FF2B5EF4-FFF2-40B4-BE49-F238E27FC236}">
                <a16:creationId xmlns:a16="http://schemas.microsoft.com/office/drawing/2014/main" id="{CFFFA24B-2651-4851-99ED-78BADA4A5525}"/>
              </a:ext>
            </a:extLst>
          </p:cNvPr>
          <p:cNvSpPr/>
          <p:nvPr/>
        </p:nvSpPr>
        <p:spPr>
          <a:xfrm flipH="1">
            <a:off x="1016916"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0" name="Rectangle 179">
            <a:hlinkClick r:id="rId62" action="ppaction://hlinksldjump"/>
            <a:extLst>
              <a:ext uri="{FF2B5EF4-FFF2-40B4-BE49-F238E27FC236}">
                <a16:creationId xmlns:a16="http://schemas.microsoft.com/office/drawing/2014/main" id="{3ABD4946-DEDD-4C66-AC32-CEDA89F1A742}"/>
              </a:ext>
            </a:extLst>
          </p:cNvPr>
          <p:cNvSpPr/>
          <p:nvPr/>
        </p:nvSpPr>
        <p:spPr>
          <a:xfrm flipH="1">
            <a:off x="528143"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1" name="Rectangle 180">
            <a:hlinkClick r:id="rId62" action="ppaction://hlinksldjump"/>
            <a:extLst>
              <a:ext uri="{FF2B5EF4-FFF2-40B4-BE49-F238E27FC236}">
                <a16:creationId xmlns:a16="http://schemas.microsoft.com/office/drawing/2014/main" id="{4FD79893-CBF7-4F21-ABFE-9619D643CA5C}"/>
              </a:ext>
            </a:extLst>
          </p:cNvPr>
          <p:cNvSpPr/>
          <p:nvPr/>
        </p:nvSpPr>
        <p:spPr>
          <a:xfrm flipH="1">
            <a:off x="47544"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2" name="Rectangle 181">
            <a:hlinkClick r:id="rId62" action="ppaction://hlinksldjump"/>
            <a:extLst>
              <a:ext uri="{FF2B5EF4-FFF2-40B4-BE49-F238E27FC236}">
                <a16:creationId xmlns:a16="http://schemas.microsoft.com/office/drawing/2014/main" id="{02E33B7D-E659-4D96-AA05-4BB63F7344FD}"/>
              </a:ext>
            </a:extLst>
          </p:cNvPr>
          <p:cNvSpPr/>
          <p:nvPr/>
        </p:nvSpPr>
        <p:spPr>
          <a:xfrm flipH="1">
            <a:off x="1495239"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3" name="Rectangle 182">
            <a:hlinkClick r:id="rId63" action="ppaction://hlinksldjump"/>
            <a:extLst>
              <a:ext uri="{FF2B5EF4-FFF2-40B4-BE49-F238E27FC236}">
                <a16:creationId xmlns:a16="http://schemas.microsoft.com/office/drawing/2014/main" id="{C3B3DDFF-F816-4F99-A97A-A0795ABC4DC8}"/>
              </a:ext>
            </a:extLst>
          </p:cNvPr>
          <p:cNvSpPr/>
          <p:nvPr/>
        </p:nvSpPr>
        <p:spPr>
          <a:xfrm flipH="1">
            <a:off x="1976869"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4" name="Rectangle 183">
            <a:hlinkClick r:id="rId4" action="ppaction://hlinksldjump"/>
            <a:extLst>
              <a:ext uri="{FF2B5EF4-FFF2-40B4-BE49-F238E27FC236}">
                <a16:creationId xmlns:a16="http://schemas.microsoft.com/office/drawing/2014/main" id="{D89C6E78-2A91-4A8F-B386-F6DA3F5B4858}"/>
              </a:ext>
            </a:extLst>
          </p:cNvPr>
          <p:cNvSpPr/>
          <p:nvPr/>
        </p:nvSpPr>
        <p:spPr>
          <a:xfrm flipH="1">
            <a:off x="2458226"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5" name="Rectangle 184">
            <a:hlinkClick r:id="rId62" action="ppaction://hlinksldjump"/>
            <a:extLst>
              <a:ext uri="{FF2B5EF4-FFF2-40B4-BE49-F238E27FC236}">
                <a16:creationId xmlns:a16="http://schemas.microsoft.com/office/drawing/2014/main" id="{A3DD9E8D-0842-453A-923F-D5D9B10DB3B9}"/>
              </a:ext>
            </a:extLst>
          </p:cNvPr>
          <p:cNvSpPr/>
          <p:nvPr/>
        </p:nvSpPr>
        <p:spPr>
          <a:xfrm flipH="1">
            <a:off x="1016084"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6" name="Rectangle 185">
            <a:hlinkClick r:id="rId62" action="ppaction://hlinksldjump"/>
            <a:extLst>
              <a:ext uri="{FF2B5EF4-FFF2-40B4-BE49-F238E27FC236}">
                <a16:creationId xmlns:a16="http://schemas.microsoft.com/office/drawing/2014/main" id="{B7BA6C08-B08B-459E-A5A6-51035380BD8B}"/>
              </a:ext>
            </a:extLst>
          </p:cNvPr>
          <p:cNvSpPr/>
          <p:nvPr/>
        </p:nvSpPr>
        <p:spPr>
          <a:xfrm flipH="1">
            <a:off x="527311"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7" name="Rectangle 186">
            <a:hlinkClick r:id="rId62" action="ppaction://hlinksldjump"/>
            <a:extLst>
              <a:ext uri="{FF2B5EF4-FFF2-40B4-BE49-F238E27FC236}">
                <a16:creationId xmlns:a16="http://schemas.microsoft.com/office/drawing/2014/main" id="{D5886494-0096-4126-B836-3067FD5228AA}"/>
              </a:ext>
            </a:extLst>
          </p:cNvPr>
          <p:cNvSpPr/>
          <p:nvPr/>
        </p:nvSpPr>
        <p:spPr>
          <a:xfrm flipH="1">
            <a:off x="46712"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8" name="Rectangle 187">
            <a:hlinkClick r:id="rId62" action="ppaction://hlinksldjump"/>
            <a:extLst>
              <a:ext uri="{FF2B5EF4-FFF2-40B4-BE49-F238E27FC236}">
                <a16:creationId xmlns:a16="http://schemas.microsoft.com/office/drawing/2014/main" id="{287D18DA-F5CE-49D3-B855-ED20C5F774B3}"/>
              </a:ext>
            </a:extLst>
          </p:cNvPr>
          <p:cNvSpPr/>
          <p:nvPr/>
        </p:nvSpPr>
        <p:spPr>
          <a:xfrm flipH="1">
            <a:off x="1493690"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9" name="Rectangle 188">
            <a:hlinkClick r:id="rId63" action="ppaction://hlinksldjump"/>
            <a:extLst>
              <a:ext uri="{FF2B5EF4-FFF2-40B4-BE49-F238E27FC236}">
                <a16:creationId xmlns:a16="http://schemas.microsoft.com/office/drawing/2014/main" id="{8D5F70B9-2DAA-4962-9BAA-94BEBF890895}"/>
              </a:ext>
            </a:extLst>
          </p:cNvPr>
          <p:cNvSpPr/>
          <p:nvPr/>
        </p:nvSpPr>
        <p:spPr>
          <a:xfrm flipH="1">
            <a:off x="1975320"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0" name="Rectangle 189">
            <a:hlinkClick r:id="rId4" action="ppaction://hlinksldjump"/>
            <a:extLst>
              <a:ext uri="{FF2B5EF4-FFF2-40B4-BE49-F238E27FC236}">
                <a16:creationId xmlns:a16="http://schemas.microsoft.com/office/drawing/2014/main" id="{4D8EB9EE-30E4-4BD5-8018-6869FBAB40D4}"/>
              </a:ext>
            </a:extLst>
          </p:cNvPr>
          <p:cNvSpPr/>
          <p:nvPr/>
        </p:nvSpPr>
        <p:spPr>
          <a:xfrm flipH="1">
            <a:off x="2456677"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1" name="Rectangle 190">
            <a:hlinkClick r:id="rId62" action="ppaction://hlinksldjump"/>
            <a:extLst>
              <a:ext uri="{FF2B5EF4-FFF2-40B4-BE49-F238E27FC236}">
                <a16:creationId xmlns:a16="http://schemas.microsoft.com/office/drawing/2014/main" id="{97667A3C-55B6-433E-90F8-503D93405081}"/>
              </a:ext>
            </a:extLst>
          </p:cNvPr>
          <p:cNvSpPr/>
          <p:nvPr/>
        </p:nvSpPr>
        <p:spPr>
          <a:xfrm flipH="1">
            <a:off x="1014535"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2" name="Rectangle 191">
            <a:hlinkClick r:id="rId62" action="ppaction://hlinksldjump"/>
            <a:extLst>
              <a:ext uri="{FF2B5EF4-FFF2-40B4-BE49-F238E27FC236}">
                <a16:creationId xmlns:a16="http://schemas.microsoft.com/office/drawing/2014/main" id="{B78AEBA0-91CF-4A1E-98FB-3B8A57174B22}"/>
              </a:ext>
            </a:extLst>
          </p:cNvPr>
          <p:cNvSpPr/>
          <p:nvPr/>
        </p:nvSpPr>
        <p:spPr>
          <a:xfrm flipH="1">
            <a:off x="525762"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3" name="Rectangle 192">
            <a:hlinkClick r:id="rId62" action="ppaction://hlinksldjump"/>
            <a:extLst>
              <a:ext uri="{FF2B5EF4-FFF2-40B4-BE49-F238E27FC236}">
                <a16:creationId xmlns:a16="http://schemas.microsoft.com/office/drawing/2014/main" id="{29ED0D79-E277-475A-A154-7C7EBEEBDA4A}"/>
              </a:ext>
            </a:extLst>
          </p:cNvPr>
          <p:cNvSpPr/>
          <p:nvPr/>
        </p:nvSpPr>
        <p:spPr>
          <a:xfrm flipH="1">
            <a:off x="45163"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94" name="Table 4">
            <a:extLst>
              <a:ext uri="{FF2B5EF4-FFF2-40B4-BE49-F238E27FC236}">
                <a16:creationId xmlns:a16="http://schemas.microsoft.com/office/drawing/2014/main" id="{0211D810-BCC6-4989-B4FA-56D7BBAD1E53}"/>
              </a:ext>
            </a:extLst>
          </p:cNvPr>
          <p:cNvGraphicFramePr>
            <a:graphicFrameLocks noGrp="1"/>
          </p:cNvGraphicFramePr>
          <p:nvPr/>
        </p:nvGraphicFramePr>
        <p:xfrm>
          <a:off x="6225192" y="4455565"/>
          <a:ext cx="2897370" cy="2377440"/>
        </p:xfrm>
        <a:graphic>
          <a:graphicData uri="http://schemas.openxmlformats.org/drawingml/2006/table">
            <a:tbl>
              <a:tblPr firstRow="1" bandRow="1">
                <a:tableStyleId>{93296810-A885-4BE3-A3E7-6D5BEEA58F35}</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كيهك</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95" name="Rectangle 194">
            <a:hlinkClick r:id="rId62" action="ppaction://hlinksldjump"/>
            <a:extLst>
              <a:ext uri="{FF2B5EF4-FFF2-40B4-BE49-F238E27FC236}">
                <a16:creationId xmlns:a16="http://schemas.microsoft.com/office/drawing/2014/main" id="{609343D7-9587-4F88-9CA0-3AFDD8D37A83}"/>
              </a:ext>
            </a:extLst>
          </p:cNvPr>
          <p:cNvSpPr/>
          <p:nvPr/>
        </p:nvSpPr>
        <p:spPr>
          <a:xfrm flipH="1">
            <a:off x="7699864"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6" name="Rectangle 195">
            <a:hlinkClick r:id="rId63" action="ppaction://hlinksldjump"/>
            <a:extLst>
              <a:ext uri="{FF2B5EF4-FFF2-40B4-BE49-F238E27FC236}">
                <a16:creationId xmlns:a16="http://schemas.microsoft.com/office/drawing/2014/main" id="{87C670AF-7C29-47EC-84D8-BF94F0699AF2}"/>
              </a:ext>
            </a:extLst>
          </p:cNvPr>
          <p:cNvSpPr/>
          <p:nvPr/>
        </p:nvSpPr>
        <p:spPr>
          <a:xfrm flipH="1">
            <a:off x="8181494"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7" name="Rectangle 196">
            <a:hlinkClick r:id="rId4" action="ppaction://hlinksldjump"/>
            <a:extLst>
              <a:ext uri="{FF2B5EF4-FFF2-40B4-BE49-F238E27FC236}">
                <a16:creationId xmlns:a16="http://schemas.microsoft.com/office/drawing/2014/main" id="{F49481A3-0F08-407E-8833-546BA799CD50}"/>
              </a:ext>
            </a:extLst>
          </p:cNvPr>
          <p:cNvSpPr/>
          <p:nvPr/>
        </p:nvSpPr>
        <p:spPr>
          <a:xfrm flipH="1">
            <a:off x="8662851"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8" name="Rectangle 197">
            <a:hlinkClick r:id="rId62" action="ppaction://hlinksldjump"/>
            <a:extLst>
              <a:ext uri="{FF2B5EF4-FFF2-40B4-BE49-F238E27FC236}">
                <a16:creationId xmlns:a16="http://schemas.microsoft.com/office/drawing/2014/main" id="{E35F2555-A007-421C-8552-38ADD4A18D69}"/>
              </a:ext>
            </a:extLst>
          </p:cNvPr>
          <p:cNvSpPr/>
          <p:nvPr/>
        </p:nvSpPr>
        <p:spPr>
          <a:xfrm flipH="1">
            <a:off x="7220709"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9" name="Rectangle 198">
            <a:hlinkClick r:id="rId62" action="ppaction://hlinksldjump"/>
            <a:extLst>
              <a:ext uri="{FF2B5EF4-FFF2-40B4-BE49-F238E27FC236}">
                <a16:creationId xmlns:a16="http://schemas.microsoft.com/office/drawing/2014/main" id="{C64B8308-7B18-4A76-A01E-98AA6836CEB9}"/>
              </a:ext>
            </a:extLst>
          </p:cNvPr>
          <p:cNvSpPr/>
          <p:nvPr/>
        </p:nvSpPr>
        <p:spPr>
          <a:xfrm flipH="1">
            <a:off x="6731936"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0" name="Rectangle 199">
            <a:hlinkClick r:id="rId62" action="ppaction://hlinksldjump"/>
            <a:extLst>
              <a:ext uri="{FF2B5EF4-FFF2-40B4-BE49-F238E27FC236}">
                <a16:creationId xmlns:a16="http://schemas.microsoft.com/office/drawing/2014/main" id="{9418154C-3EAE-4268-8478-77E3CF9EB9F6}"/>
              </a:ext>
            </a:extLst>
          </p:cNvPr>
          <p:cNvSpPr/>
          <p:nvPr/>
        </p:nvSpPr>
        <p:spPr>
          <a:xfrm flipH="1">
            <a:off x="6253718"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1" name="Rectangle 200">
            <a:hlinkClick r:id="rId62" action="ppaction://hlinksldjump"/>
            <a:extLst>
              <a:ext uri="{FF2B5EF4-FFF2-40B4-BE49-F238E27FC236}">
                <a16:creationId xmlns:a16="http://schemas.microsoft.com/office/drawing/2014/main" id="{31A824D3-97EB-4C7C-9713-F6939B310B6F}"/>
              </a:ext>
            </a:extLst>
          </p:cNvPr>
          <p:cNvSpPr/>
          <p:nvPr/>
        </p:nvSpPr>
        <p:spPr>
          <a:xfrm flipH="1">
            <a:off x="7699032"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2" name="Rectangle 201">
            <a:hlinkClick r:id="rId63" action="ppaction://hlinksldjump"/>
            <a:extLst>
              <a:ext uri="{FF2B5EF4-FFF2-40B4-BE49-F238E27FC236}">
                <a16:creationId xmlns:a16="http://schemas.microsoft.com/office/drawing/2014/main" id="{6144733B-F50C-4BF5-AA80-ED1397613455}"/>
              </a:ext>
            </a:extLst>
          </p:cNvPr>
          <p:cNvSpPr/>
          <p:nvPr/>
        </p:nvSpPr>
        <p:spPr>
          <a:xfrm flipH="1">
            <a:off x="8180662"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3" name="Rectangle 202">
            <a:hlinkClick r:id="rId4" action="ppaction://hlinksldjump"/>
            <a:extLst>
              <a:ext uri="{FF2B5EF4-FFF2-40B4-BE49-F238E27FC236}">
                <a16:creationId xmlns:a16="http://schemas.microsoft.com/office/drawing/2014/main" id="{CB296F18-1FAD-4BC2-A2D7-6BB57A34069A}"/>
              </a:ext>
            </a:extLst>
          </p:cNvPr>
          <p:cNvSpPr/>
          <p:nvPr/>
        </p:nvSpPr>
        <p:spPr>
          <a:xfrm flipH="1">
            <a:off x="8662019"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4" name="Rectangle 203">
            <a:hlinkClick r:id="rId62" action="ppaction://hlinksldjump"/>
            <a:extLst>
              <a:ext uri="{FF2B5EF4-FFF2-40B4-BE49-F238E27FC236}">
                <a16:creationId xmlns:a16="http://schemas.microsoft.com/office/drawing/2014/main" id="{1A38F956-A905-470A-B138-7BD6E1065242}"/>
              </a:ext>
            </a:extLst>
          </p:cNvPr>
          <p:cNvSpPr/>
          <p:nvPr/>
        </p:nvSpPr>
        <p:spPr>
          <a:xfrm flipH="1">
            <a:off x="7219877"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5" name="Rectangle 204">
            <a:hlinkClick r:id="rId62" action="ppaction://hlinksldjump"/>
            <a:extLst>
              <a:ext uri="{FF2B5EF4-FFF2-40B4-BE49-F238E27FC236}">
                <a16:creationId xmlns:a16="http://schemas.microsoft.com/office/drawing/2014/main" id="{C0CB66A4-D7E5-4CF2-A3F6-D02C0BC9E6C6}"/>
              </a:ext>
            </a:extLst>
          </p:cNvPr>
          <p:cNvSpPr/>
          <p:nvPr/>
        </p:nvSpPr>
        <p:spPr>
          <a:xfrm flipH="1">
            <a:off x="6731104"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6" name="Rectangle 205">
            <a:hlinkClick r:id="rId62" action="ppaction://hlinksldjump"/>
            <a:extLst>
              <a:ext uri="{FF2B5EF4-FFF2-40B4-BE49-F238E27FC236}">
                <a16:creationId xmlns:a16="http://schemas.microsoft.com/office/drawing/2014/main" id="{5F692FBA-9C6A-4099-B45F-BA7F4BB6E71A}"/>
              </a:ext>
            </a:extLst>
          </p:cNvPr>
          <p:cNvSpPr/>
          <p:nvPr/>
        </p:nvSpPr>
        <p:spPr>
          <a:xfrm flipH="1">
            <a:off x="6252886"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7" name="Rectangle 206">
            <a:hlinkClick r:id="rId62" action="ppaction://hlinksldjump"/>
            <a:extLst>
              <a:ext uri="{FF2B5EF4-FFF2-40B4-BE49-F238E27FC236}">
                <a16:creationId xmlns:a16="http://schemas.microsoft.com/office/drawing/2014/main" id="{2D6AB79B-BD09-4A37-9773-5FE9924BB028}"/>
              </a:ext>
            </a:extLst>
          </p:cNvPr>
          <p:cNvSpPr/>
          <p:nvPr/>
        </p:nvSpPr>
        <p:spPr>
          <a:xfrm flipH="1">
            <a:off x="7701413"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8" name="Rectangle 207">
            <a:hlinkClick r:id="rId63" action="ppaction://hlinksldjump"/>
            <a:extLst>
              <a:ext uri="{FF2B5EF4-FFF2-40B4-BE49-F238E27FC236}">
                <a16:creationId xmlns:a16="http://schemas.microsoft.com/office/drawing/2014/main" id="{7AB298AB-C016-4B9A-8150-7FB88B794B73}"/>
              </a:ext>
            </a:extLst>
          </p:cNvPr>
          <p:cNvSpPr/>
          <p:nvPr/>
        </p:nvSpPr>
        <p:spPr>
          <a:xfrm flipH="1">
            <a:off x="8183043"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9" name="Rectangle 208">
            <a:hlinkClick r:id="rId4" action="ppaction://hlinksldjump"/>
            <a:extLst>
              <a:ext uri="{FF2B5EF4-FFF2-40B4-BE49-F238E27FC236}">
                <a16:creationId xmlns:a16="http://schemas.microsoft.com/office/drawing/2014/main" id="{C913CD05-6CD4-45B3-A4D4-E2A577F6A5F7}"/>
              </a:ext>
            </a:extLst>
          </p:cNvPr>
          <p:cNvSpPr/>
          <p:nvPr/>
        </p:nvSpPr>
        <p:spPr>
          <a:xfrm flipH="1">
            <a:off x="8664400"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0" name="Rectangle 209">
            <a:hlinkClick r:id="rId62" action="ppaction://hlinksldjump"/>
            <a:extLst>
              <a:ext uri="{FF2B5EF4-FFF2-40B4-BE49-F238E27FC236}">
                <a16:creationId xmlns:a16="http://schemas.microsoft.com/office/drawing/2014/main" id="{9D9C8CE9-A992-48FA-A8F0-1200AB21829A}"/>
              </a:ext>
            </a:extLst>
          </p:cNvPr>
          <p:cNvSpPr/>
          <p:nvPr/>
        </p:nvSpPr>
        <p:spPr>
          <a:xfrm flipH="1">
            <a:off x="7222258"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1" name="Rectangle 210">
            <a:hlinkClick r:id="rId62" action="ppaction://hlinksldjump"/>
            <a:extLst>
              <a:ext uri="{FF2B5EF4-FFF2-40B4-BE49-F238E27FC236}">
                <a16:creationId xmlns:a16="http://schemas.microsoft.com/office/drawing/2014/main" id="{20DCAB97-9D0A-47D4-8DF0-497C16C8B02D}"/>
              </a:ext>
            </a:extLst>
          </p:cNvPr>
          <p:cNvSpPr/>
          <p:nvPr/>
        </p:nvSpPr>
        <p:spPr>
          <a:xfrm flipH="1">
            <a:off x="6733485"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2" name="Rectangle 211">
            <a:hlinkClick r:id="rId62" action="ppaction://hlinksldjump"/>
            <a:extLst>
              <a:ext uri="{FF2B5EF4-FFF2-40B4-BE49-F238E27FC236}">
                <a16:creationId xmlns:a16="http://schemas.microsoft.com/office/drawing/2014/main" id="{C90835B7-EDFD-44AF-A1C0-D99639BE71D9}"/>
              </a:ext>
            </a:extLst>
          </p:cNvPr>
          <p:cNvSpPr/>
          <p:nvPr/>
        </p:nvSpPr>
        <p:spPr>
          <a:xfrm flipH="1">
            <a:off x="6252886"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3" name="Rectangle 212">
            <a:hlinkClick r:id="rId62" action="ppaction://hlinksldjump"/>
            <a:extLst>
              <a:ext uri="{FF2B5EF4-FFF2-40B4-BE49-F238E27FC236}">
                <a16:creationId xmlns:a16="http://schemas.microsoft.com/office/drawing/2014/main" id="{F027084A-3ABA-408F-BC5E-7958C1A9F7F3}"/>
              </a:ext>
            </a:extLst>
          </p:cNvPr>
          <p:cNvSpPr/>
          <p:nvPr/>
        </p:nvSpPr>
        <p:spPr>
          <a:xfrm flipH="1">
            <a:off x="7700581"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4" name="Rectangle 213">
            <a:hlinkClick r:id="rId63" action="ppaction://hlinksldjump"/>
            <a:extLst>
              <a:ext uri="{FF2B5EF4-FFF2-40B4-BE49-F238E27FC236}">
                <a16:creationId xmlns:a16="http://schemas.microsoft.com/office/drawing/2014/main" id="{DD406498-B6A4-4BF3-BF19-05A6679F3EEB}"/>
              </a:ext>
            </a:extLst>
          </p:cNvPr>
          <p:cNvSpPr/>
          <p:nvPr/>
        </p:nvSpPr>
        <p:spPr>
          <a:xfrm flipH="1">
            <a:off x="8182211"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5" name="Rectangle 214">
            <a:hlinkClick r:id="rId4" action="ppaction://hlinksldjump"/>
            <a:extLst>
              <a:ext uri="{FF2B5EF4-FFF2-40B4-BE49-F238E27FC236}">
                <a16:creationId xmlns:a16="http://schemas.microsoft.com/office/drawing/2014/main" id="{90B2C7AF-1544-4809-9188-D5B29DAD914D}"/>
              </a:ext>
            </a:extLst>
          </p:cNvPr>
          <p:cNvSpPr/>
          <p:nvPr/>
        </p:nvSpPr>
        <p:spPr>
          <a:xfrm flipH="1">
            <a:off x="8663568"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6" name="Rectangle 215">
            <a:hlinkClick r:id="rId62" action="ppaction://hlinksldjump"/>
            <a:extLst>
              <a:ext uri="{FF2B5EF4-FFF2-40B4-BE49-F238E27FC236}">
                <a16:creationId xmlns:a16="http://schemas.microsoft.com/office/drawing/2014/main" id="{7C211A0F-4AF4-45B7-9915-5E62C3F0002F}"/>
              </a:ext>
            </a:extLst>
          </p:cNvPr>
          <p:cNvSpPr/>
          <p:nvPr/>
        </p:nvSpPr>
        <p:spPr>
          <a:xfrm flipH="1">
            <a:off x="7221426"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7" name="Rectangle 216">
            <a:hlinkClick r:id="rId64" action="ppaction://hlinksldjump"/>
            <a:extLst>
              <a:ext uri="{FF2B5EF4-FFF2-40B4-BE49-F238E27FC236}">
                <a16:creationId xmlns:a16="http://schemas.microsoft.com/office/drawing/2014/main" id="{0091692D-64BF-4511-8988-38472CFBFC7D}"/>
              </a:ext>
            </a:extLst>
          </p:cNvPr>
          <p:cNvSpPr/>
          <p:nvPr/>
        </p:nvSpPr>
        <p:spPr>
          <a:xfrm flipH="1">
            <a:off x="6732653"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8" name="Rectangle 217">
            <a:hlinkClick r:id="rId62" action="ppaction://hlinksldjump"/>
            <a:extLst>
              <a:ext uri="{FF2B5EF4-FFF2-40B4-BE49-F238E27FC236}">
                <a16:creationId xmlns:a16="http://schemas.microsoft.com/office/drawing/2014/main" id="{4627923C-E956-4AF3-B136-91729F392B02}"/>
              </a:ext>
            </a:extLst>
          </p:cNvPr>
          <p:cNvSpPr/>
          <p:nvPr/>
        </p:nvSpPr>
        <p:spPr>
          <a:xfrm flipH="1">
            <a:off x="6252054"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9" name="Rectangle 218">
            <a:hlinkClick r:id="rId62" action="ppaction://hlinksldjump"/>
            <a:extLst>
              <a:ext uri="{FF2B5EF4-FFF2-40B4-BE49-F238E27FC236}">
                <a16:creationId xmlns:a16="http://schemas.microsoft.com/office/drawing/2014/main" id="{4A4BB656-3410-439C-849E-DD76C97C09B7}"/>
              </a:ext>
            </a:extLst>
          </p:cNvPr>
          <p:cNvSpPr/>
          <p:nvPr/>
        </p:nvSpPr>
        <p:spPr>
          <a:xfrm flipH="1">
            <a:off x="7699032"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0" name="Rectangle 219">
            <a:hlinkClick r:id="rId63" action="ppaction://hlinksldjump"/>
            <a:extLst>
              <a:ext uri="{FF2B5EF4-FFF2-40B4-BE49-F238E27FC236}">
                <a16:creationId xmlns:a16="http://schemas.microsoft.com/office/drawing/2014/main" id="{79A71490-417F-4EEB-86A0-016DACEC55B9}"/>
              </a:ext>
            </a:extLst>
          </p:cNvPr>
          <p:cNvSpPr/>
          <p:nvPr/>
        </p:nvSpPr>
        <p:spPr>
          <a:xfrm flipH="1">
            <a:off x="8180662"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1" name="Rectangle 220">
            <a:hlinkClick r:id="rId4" action="ppaction://hlinksldjump"/>
            <a:extLst>
              <a:ext uri="{FF2B5EF4-FFF2-40B4-BE49-F238E27FC236}">
                <a16:creationId xmlns:a16="http://schemas.microsoft.com/office/drawing/2014/main" id="{45E826D9-F049-4F97-BC48-141F8003E774}"/>
              </a:ext>
            </a:extLst>
          </p:cNvPr>
          <p:cNvSpPr/>
          <p:nvPr/>
        </p:nvSpPr>
        <p:spPr>
          <a:xfrm flipH="1">
            <a:off x="8662019"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2" name="Rectangle 221">
            <a:hlinkClick r:id="rId62" action="ppaction://hlinksldjump"/>
            <a:extLst>
              <a:ext uri="{FF2B5EF4-FFF2-40B4-BE49-F238E27FC236}">
                <a16:creationId xmlns:a16="http://schemas.microsoft.com/office/drawing/2014/main" id="{38D2C1D5-AE55-4577-B63D-16ED0580E6E2}"/>
              </a:ext>
            </a:extLst>
          </p:cNvPr>
          <p:cNvSpPr/>
          <p:nvPr/>
        </p:nvSpPr>
        <p:spPr>
          <a:xfrm flipH="1">
            <a:off x="7219877" y="646428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3" name="Rectangle 222">
            <a:hlinkClick r:id="rId62" action="ppaction://hlinksldjump"/>
            <a:extLst>
              <a:ext uri="{FF2B5EF4-FFF2-40B4-BE49-F238E27FC236}">
                <a16:creationId xmlns:a16="http://schemas.microsoft.com/office/drawing/2014/main" id="{D7A258F5-226C-4CD8-9D39-CF10EEF37189}"/>
              </a:ext>
            </a:extLst>
          </p:cNvPr>
          <p:cNvSpPr/>
          <p:nvPr/>
        </p:nvSpPr>
        <p:spPr>
          <a:xfrm flipH="1">
            <a:off x="6731104"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4" name="Rectangle 223">
            <a:hlinkClick r:id="rId62" action="ppaction://hlinksldjump"/>
            <a:extLst>
              <a:ext uri="{FF2B5EF4-FFF2-40B4-BE49-F238E27FC236}">
                <a16:creationId xmlns:a16="http://schemas.microsoft.com/office/drawing/2014/main" id="{4370693F-7366-452A-98A3-FEFD1BD3C805}"/>
              </a:ext>
            </a:extLst>
          </p:cNvPr>
          <p:cNvSpPr/>
          <p:nvPr/>
        </p:nvSpPr>
        <p:spPr>
          <a:xfrm flipH="1">
            <a:off x="6250505"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25" name="Table 4">
            <a:extLst>
              <a:ext uri="{FF2B5EF4-FFF2-40B4-BE49-F238E27FC236}">
                <a16:creationId xmlns:a16="http://schemas.microsoft.com/office/drawing/2014/main" id="{F3FB9260-F99C-4545-BF44-799DF76766DF}"/>
              </a:ext>
            </a:extLst>
          </p:cNvPr>
          <p:cNvGraphicFramePr>
            <a:graphicFrameLocks noGrp="1"/>
          </p:cNvGraphicFramePr>
          <p:nvPr/>
        </p:nvGraphicFramePr>
        <p:xfrm>
          <a:off x="3127815" y="445556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طوبه</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26" name="Rectangle 225">
            <a:hlinkClick r:id="rId62" action="ppaction://hlinksldjump"/>
            <a:extLst>
              <a:ext uri="{FF2B5EF4-FFF2-40B4-BE49-F238E27FC236}">
                <a16:creationId xmlns:a16="http://schemas.microsoft.com/office/drawing/2014/main" id="{820E7C26-6583-4DFF-8BF1-7215060EDB08}"/>
              </a:ext>
            </a:extLst>
          </p:cNvPr>
          <p:cNvSpPr/>
          <p:nvPr/>
        </p:nvSpPr>
        <p:spPr>
          <a:xfrm flipH="1">
            <a:off x="4602487"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7" name="Rectangle 226">
            <a:hlinkClick r:id="rId63" action="ppaction://hlinksldjump"/>
            <a:extLst>
              <a:ext uri="{FF2B5EF4-FFF2-40B4-BE49-F238E27FC236}">
                <a16:creationId xmlns:a16="http://schemas.microsoft.com/office/drawing/2014/main" id="{0732127D-1F86-483A-BBAE-B1A30A0752B9}"/>
              </a:ext>
            </a:extLst>
          </p:cNvPr>
          <p:cNvSpPr/>
          <p:nvPr/>
        </p:nvSpPr>
        <p:spPr>
          <a:xfrm flipH="1">
            <a:off x="5084117"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8" name="Rectangle 227">
            <a:hlinkClick r:id="rId4" action="ppaction://hlinksldjump"/>
            <a:extLst>
              <a:ext uri="{FF2B5EF4-FFF2-40B4-BE49-F238E27FC236}">
                <a16:creationId xmlns:a16="http://schemas.microsoft.com/office/drawing/2014/main" id="{E74AFD02-1677-4A83-A9EC-68B49775CB92}"/>
              </a:ext>
            </a:extLst>
          </p:cNvPr>
          <p:cNvSpPr/>
          <p:nvPr/>
        </p:nvSpPr>
        <p:spPr>
          <a:xfrm flipH="1">
            <a:off x="5565474"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9" name="Rectangle 228">
            <a:hlinkClick r:id="rId62" action="ppaction://hlinksldjump"/>
            <a:extLst>
              <a:ext uri="{FF2B5EF4-FFF2-40B4-BE49-F238E27FC236}">
                <a16:creationId xmlns:a16="http://schemas.microsoft.com/office/drawing/2014/main" id="{FA2E5962-2929-4134-B660-449A344C1FFA}"/>
              </a:ext>
            </a:extLst>
          </p:cNvPr>
          <p:cNvSpPr/>
          <p:nvPr/>
        </p:nvSpPr>
        <p:spPr>
          <a:xfrm flipH="1">
            <a:off x="4123332"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0" name="Rectangle 229">
            <a:hlinkClick r:id="rId62" action="ppaction://hlinksldjump"/>
            <a:extLst>
              <a:ext uri="{FF2B5EF4-FFF2-40B4-BE49-F238E27FC236}">
                <a16:creationId xmlns:a16="http://schemas.microsoft.com/office/drawing/2014/main" id="{40DD29D7-A6C5-4C2F-B254-157AB1A61781}"/>
              </a:ext>
            </a:extLst>
          </p:cNvPr>
          <p:cNvSpPr/>
          <p:nvPr/>
        </p:nvSpPr>
        <p:spPr>
          <a:xfrm flipH="1">
            <a:off x="3634559"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1" name="Rectangle 230">
            <a:hlinkClick r:id="rId62" action="ppaction://hlinksldjump"/>
            <a:extLst>
              <a:ext uri="{FF2B5EF4-FFF2-40B4-BE49-F238E27FC236}">
                <a16:creationId xmlns:a16="http://schemas.microsoft.com/office/drawing/2014/main" id="{6C517C48-9767-4808-98AD-05CCB24FBD09}"/>
              </a:ext>
            </a:extLst>
          </p:cNvPr>
          <p:cNvSpPr/>
          <p:nvPr/>
        </p:nvSpPr>
        <p:spPr>
          <a:xfrm flipH="1">
            <a:off x="3156341"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2" name="Rectangle 231">
            <a:hlinkClick r:id="rId62" action="ppaction://hlinksldjump"/>
            <a:extLst>
              <a:ext uri="{FF2B5EF4-FFF2-40B4-BE49-F238E27FC236}">
                <a16:creationId xmlns:a16="http://schemas.microsoft.com/office/drawing/2014/main" id="{4F504ED8-F350-44CD-B5DF-476D03782E03}"/>
              </a:ext>
            </a:extLst>
          </p:cNvPr>
          <p:cNvSpPr/>
          <p:nvPr/>
        </p:nvSpPr>
        <p:spPr>
          <a:xfrm flipH="1">
            <a:off x="4601655"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3" name="Rectangle 232">
            <a:hlinkClick r:id="rId63" action="ppaction://hlinksldjump"/>
            <a:extLst>
              <a:ext uri="{FF2B5EF4-FFF2-40B4-BE49-F238E27FC236}">
                <a16:creationId xmlns:a16="http://schemas.microsoft.com/office/drawing/2014/main" id="{5610A74A-1B9B-4F00-A3D1-8DF649F8FFCC}"/>
              </a:ext>
            </a:extLst>
          </p:cNvPr>
          <p:cNvSpPr/>
          <p:nvPr/>
        </p:nvSpPr>
        <p:spPr>
          <a:xfrm flipH="1">
            <a:off x="5083285"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4" name="Rectangle 233">
            <a:hlinkClick r:id="rId4" action="ppaction://hlinksldjump"/>
            <a:extLst>
              <a:ext uri="{FF2B5EF4-FFF2-40B4-BE49-F238E27FC236}">
                <a16:creationId xmlns:a16="http://schemas.microsoft.com/office/drawing/2014/main" id="{C8F49AFD-FD68-45CF-84EB-7CC2D6764204}"/>
              </a:ext>
            </a:extLst>
          </p:cNvPr>
          <p:cNvSpPr/>
          <p:nvPr/>
        </p:nvSpPr>
        <p:spPr>
          <a:xfrm flipH="1">
            <a:off x="5564642"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5" name="Rectangle 234">
            <a:hlinkClick r:id="rId62" action="ppaction://hlinksldjump"/>
            <a:extLst>
              <a:ext uri="{FF2B5EF4-FFF2-40B4-BE49-F238E27FC236}">
                <a16:creationId xmlns:a16="http://schemas.microsoft.com/office/drawing/2014/main" id="{A580968D-D3C9-4111-9687-C42869303747}"/>
              </a:ext>
            </a:extLst>
          </p:cNvPr>
          <p:cNvSpPr/>
          <p:nvPr/>
        </p:nvSpPr>
        <p:spPr>
          <a:xfrm flipH="1">
            <a:off x="4122500"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6" name="Rectangle 235">
            <a:hlinkClick r:id="rId62" action="ppaction://hlinksldjump"/>
            <a:extLst>
              <a:ext uri="{FF2B5EF4-FFF2-40B4-BE49-F238E27FC236}">
                <a16:creationId xmlns:a16="http://schemas.microsoft.com/office/drawing/2014/main" id="{855F2CEA-A57C-4919-9B0D-07C166FF3D9A}"/>
              </a:ext>
            </a:extLst>
          </p:cNvPr>
          <p:cNvSpPr/>
          <p:nvPr/>
        </p:nvSpPr>
        <p:spPr>
          <a:xfrm flipH="1">
            <a:off x="3633727"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7" name="Rectangle 236">
            <a:hlinkClick r:id="rId62" action="ppaction://hlinksldjump"/>
            <a:extLst>
              <a:ext uri="{FF2B5EF4-FFF2-40B4-BE49-F238E27FC236}">
                <a16:creationId xmlns:a16="http://schemas.microsoft.com/office/drawing/2014/main" id="{92E4D2D4-E0D0-44D5-A8F0-EB7360AA2488}"/>
              </a:ext>
            </a:extLst>
          </p:cNvPr>
          <p:cNvSpPr/>
          <p:nvPr/>
        </p:nvSpPr>
        <p:spPr>
          <a:xfrm flipH="1">
            <a:off x="3155509"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8" name="Rectangle 237">
            <a:hlinkClick r:id="rId62" action="ppaction://hlinksldjump"/>
            <a:extLst>
              <a:ext uri="{FF2B5EF4-FFF2-40B4-BE49-F238E27FC236}">
                <a16:creationId xmlns:a16="http://schemas.microsoft.com/office/drawing/2014/main" id="{6553B358-A7E5-44AF-8BB0-412CE5EE0C6A}"/>
              </a:ext>
            </a:extLst>
          </p:cNvPr>
          <p:cNvSpPr/>
          <p:nvPr/>
        </p:nvSpPr>
        <p:spPr>
          <a:xfrm flipH="1">
            <a:off x="4604036"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9" name="Rectangle 238">
            <a:hlinkClick r:id="rId63" action="ppaction://hlinksldjump"/>
            <a:extLst>
              <a:ext uri="{FF2B5EF4-FFF2-40B4-BE49-F238E27FC236}">
                <a16:creationId xmlns:a16="http://schemas.microsoft.com/office/drawing/2014/main" id="{FB7C5B3C-5DE1-4E36-A3A2-B84984072281}"/>
              </a:ext>
            </a:extLst>
          </p:cNvPr>
          <p:cNvSpPr/>
          <p:nvPr/>
        </p:nvSpPr>
        <p:spPr>
          <a:xfrm flipH="1">
            <a:off x="5085666"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0" name="Rectangle 239">
            <a:hlinkClick r:id="rId4" action="ppaction://hlinksldjump"/>
            <a:extLst>
              <a:ext uri="{FF2B5EF4-FFF2-40B4-BE49-F238E27FC236}">
                <a16:creationId xmlns:a16="http://schemas.microsoft.com/office/drawing/2014/main" id="{FC78E0DB-98F3-43DF-9F9F-BCF773663D79}"/>
              </a:ext>
            </a:extLst>
          </p:cNvPr>
          <p:cNvSpPr/>
          <p:nvPr/>
        </p:nvSpPr>
        <p:spPr>
          <a:xfrm flipH="1">
            <a:off x="5567023"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1" name="Rectangle 240">
            <a:hlinkClick r:id="rId62" action="ppaction://hlinksldjump"/>
            <a:extLst>
              <a:ext uri="{FF2B5EF4-FFF2-40B4-BE49-F238E27FC236}">
                <a16:creationId xmlns:a16="http://schemas.microsoft.com/office/drawing/2014/main" id="{9326AD28-B4EE-4CF0-843D-6206D28599BD}"/>
              </a:ext>
            </a:extLst>
          </p:cNvPr>
          <p:cNvSpPr/>
          <p:nvPr/>
        </p:nvSpPr>
        <p:spPr>
          <a:xfrm flipH="1">
            <a:off x="4124881"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2" name="Rectangle 241">
            <a:hlinkClick r:id="rId62" action="ppaction://hlinksldjump"/>
            <a:extLst>
              <a:ext uri="{FF2B5EF4-FFF2-40B4-BE49-F238E27FC236}">
                <a16:creationId xmlns:a16="http://schemas.microsoft.com/office/drawing/2014/main" id="{13190DA3-1EA5-48DD-97CF-90DAF090970D}"/>
              </a:ext>
            </a:extLst>
          </p:cNvPr>
          <p:cNvSpPr/>
          <p:nvPr/>
        </p:nvSpPr>
        <p:spPr>
          <a:xfrm flipH="1">
            <a:off x="3636108"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3" name="Rectangle 242">
            <a:hlinkClick r:id="rId62" action="ppaction://hlinksldjump"/>
            <a:extLst>
              <a:ext uri="{FF2B5EF4-FFF2-40B4-BE49-F238E27FC236}">
                <a16:creationId xmlns:a16="http://schemas.microsoft.com/office/drawing/2014/main" id="{5B86C282-0291-49CB-B44B-D5753E741D15}"/>
              </a:ext>
            </a:extLst>
          </p:cNvPr>
          <p:cNvSpPr/>
          <p:nvPr/>
        </p:nvSpPr>
        <p:spPr>
          <a:xfrm flipH="1">
            <a:off x="3155509"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4" name="Rectangle 243">
            <a:hlinkClick r:id="rId62" action="ppaction://hlinksldjump"/>
            <a:extLst>
              <a:ext uri="{FF2B5EF4-FFF2-40B4-BE49-F238E27FC236}">
                <a16:creationId xmlns:a16="http://schemas.microsoft.com/office/drawing/2014/main" id="{EE1F0459-0912-49E8-B631-E13235812ACE}"/>
              </a:ext>
            </a:extLst>
          </p:cNvPr>
          <p:cNvSpPr/>
          <p:nvPr/>
        </p:nvSpPr>
        <p:spPr>
          <a:xfrm flipH="1">
            <a:off x="4603204"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5" name="Rectangle 244">
            <a:hlinkClick r:id="rId63" action="ppaction://hlinksldjump"/>
            <a:extLst>
              <a:ext uri="{FF2B5EF4-FFF2-40B4-BE49-F238E27FC236}">
                <a16:creationId xmlns:a16="http://schemas.microsoft.com/office/drawing/2014/main" id="{BE949CBF-0464-4A36-8B6A-A11768B6A874}"/>
              </a:ext>
            </a:extLst>
          </p:cNvPr>
          <p:cNvSpPr/>
          <p:nvPr/>
        </p:nvSpPr>
        <p:spPr>
          <a:xfrm flipH="1">
            <a:off x="5084834"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6" name="Rectangle 245">
            <a:hlinkClick r:id="rId4" action="ppaction://hlinksldjump"/>
            <a:extLst>
              <a:ext uri="{FF2B5EF4-FFF2-40B4-BE49-F238E27FC236}">
                <a16:creationId xmlns:a16="http://schemas.microsoft.com/office/drawing/2014/main" id="{E893675D-4B31-4433-BF13-21766BFD2450}"/>
              </a:ext>
            </a:extLst>
          </p:cNvPr>
          <p:cNvSpPr/>
          <p:nvPr/>
        </p:nvSpPr>
        <p:spPr>
          <a:xfrm flipH="1">
            <a:off x="5566191"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7" name="Rectangle 246">
            <a:hlinkClick r:id="rId62" action="ppaction://hlinksldjump"/>
            <a:extLst>
              <a:ext uri="{FF2B5EF4-FFF2-40B4-BE49-F238E27FC236}">
                <a16:creationId xmlns:a16="http://schemas.microsoft.com/office/drawing/2014/main" id="{A7B075E2-572D-4541-889F-E91D707878D7}"/>
              </a:ext>
            </a:extLst>
          </p:cNvPr>
          <p:cNvSpPr/>
          <p:nvPr/>
        </p:nvSpPr>
        <p:spPr>
          <a:xfrm flipH="1">
            <a:off x="4124049"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8" name="Rectangle 247">
            <a:hlinkClick r:id="rId62" action="ppaction://hlinksldjump"/>
            <a:extLst>
              <a:ext uri="{FF2B5EF4-FFF2-40B4-BE49-F238E27FC236}">
                <a16:creationId xmlns:a16="http://schemas.microsoft.com/office/drawing/2014/main" id="{83D4437D-364F-4E4D-A763-AB443E8ECE06}"/>
              </a:ext>
            </a:extLst>
          </p:cNvPr>
          <p:cNvSpPr/>
          <p:nvPr/>
        </p:nvSpPr>
        <p:spPr>
          <a:xfrm flipH="1">
            <a:off x="3635276"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9" name="Rectangle 248">
            <a:hlinkClick r:id="rId62" action="ppaction://hlinksldjump"/>
            <a:extLst>
              <a:ext uri="{FF2B5EF4-FFF2-40B4-BE49-F238E27FC236}">
                <a16:creationId xmlns:a16="http://schemas.microsoft.com/office/drawing/2014/main" id="{3DB6BAB3-8CDB-4A26-B123-7F938F333C98}"/>
              </a:ext>
            </a:extLst>
          </p:cNvPr>
          <p:cNvSpPr/>
          <p:nvPr/>
        </p:nvSpPr>
        <p:spPr>
          <a:xfrm flipH="1">
            <a:off x="3154677"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0" name="Rectangle 249">
            <a:hlinkClick r:id="rId62" action="ppaction://hlinksldjump"/>
            <a:extLst>
              <a:ext uri="{FF2B5EF4-FFF2-40B4-BE49-F238E27FC236}">
                <a16:creationId xmlns:a16="http://schemas.microsoft.com/office/drawing/2014/main" id="{9A2FE942-9E3B-4367-9E37-E2B2BD5DCA98}"/>
              </a:ext>
            </a:extLst>
          </p:cNvPr>
          <p:cNvSpPr/>
          <p:nvPr/>
        </p:nvSpPr>
        <p:spPr>
          <a:xfrm flipH="1">
            <a:off x="4601655"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1" name="Rectangle 250">
            <a:hlinkClick r:id="rId63" action="ppaction://hlinksldjump"/>
            <a:extLst>
              <a:ext uri="{FF2B5EF4-FFF2-40B4-BE49-F238E27FC236}">
                <a16:creationId xmlns:a16="http://schemas.microsoft.com/office/drawing/2014/main" id="{BC741D11-5C26-449B-89DB-EFD261AD79EC}"/>
              </a:ext>
            </a:extLst>
          </p:cNvPr>
          <p:cNvSpPr/>
          <p:nvPr/>
        </p:nvSpPr>
        <p:spPr>
          <a:xfrm flipH="1">
            <a:off x="5083285"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2" name="Rectangle 251">
            <a:hlinkClick r:id="rId4" action="ppaction://hlinksldjump"/>
            <a:extLst>
              <a:ext uri="{FF2B5EF4-FFF2-40B4-BE49-F238E27FC236}">
                <a16:creationId xmlns:a16="http://schemas.microsoft.com/office/drawing/2014/main" id="{34E7DAD0-FEDA-4684-AA8F-6A6B4A87EB25}"/>
              </a:ext>
            </a:extLst>
          </p:cNvPr>
          <p:cNvSpPr/>
          <p:nvPr/>
        </p:nvSpPr>
        <p:spPr>
          <a:xfrm flipH="1">
            <a:off x="5564642"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3" name="Rectangle 252">
            <a:hlinkClick r:id="rId62" action="ppaction://hlinksldjump"/>
            <a:extLst>
              <a:ext uri="{FF2B5EF4-FFF2-40B4-BE49-F238E27FC236}">
                <a16:creationId xmlns:a16="http://schemas.microsoft.com/office/drawing/2014/main" id="{9D359DC1-7D65-43D2-85D7-779A3570C7CA}"/>
              </a:ext>
            </a:extLst>
          </p:cNvPr>
          <p:cNvSpPr/>
          <p:nvPr/>
        </p:nvSpPr>
        <p:spPr>
          <a:xfrm flipH="1">
            <a:off x="4122500" y="646428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4" name="Rectangle 253">
            <a:hlinkClick r:id="rId62" action="ppaction://hlinksldjump"/>
            <a:extLst>
              <a:ext uri="{FF2B5EF4-FFF2-40B4-BE49-F238E27FC236}">
                <a16:creationId xmlns:a16="http://schemas.microsoft.com/office/drawing/2014/main" id="{37E12BB7-618B-48ED-9F91-44D329612C60}"/>
              </a:ext>
            </a:extLst>
          </p:cNvPr>
          <p:cNvSpPr/>
          <p:nvPr/>
        </p:nvSpPr>
        <p:spPr>
          <a:xfrm flipH="1">
            <a:off x="3633727"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5" name="Rectangle 254">
            <a:hlinkClick r:id="rId62" action="ppaction://hlinksldjump"/>
            <a:extLst>
              <a:ext uri="{FF2B5EF4-FFF2-40B4-BE49-F238E27FC236}">
                <a16:creationId xmlns:a16="http://schemas.microsoft.com/office/drawing/2014/main" id="{5F4DC991-5327-444C-B273-80A421994C04}"/>
              </a:ext>
            </a:extLst>
          </p:cNvPr>
          <p:cNvSpPr/>
          <p:nvPr/>
        </p:nvSpPr>
        <p:spPr>
          <a:xfrm flipH="1">
            <a:off x="3153128"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56" name="Table 4">
            <a:extLst>
              <a:ext uri="{FF2B5EF4-FFF2-40B4-BE49-F238E27FC236}">
                <a16:creationId xmlns:a16="http://schemas.microsoft.com/office/drawing/2014/main" id="{BBD60327-34CE-4F09-89BC-3CA67CE2937C}"/>
              </a:ext>
            </a:extLst>
          </p:cNvPr>
          <p:cNvGraphicFramePr>
            <a:graphicFrameLocks noGrp="1"/>
          </p:cNvGraphicFramePr>
          <p:nvPr/>
        </p:nvGraphicFramePr>
        <p:xfrm>
          <a:off x="19850" y="445556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امشير</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57" name="Rectangle 256">
            <a:hlinkClick r:id="rId62" action="ppaction://hlinksldjump"/>
            <a:extLst>
              <a:ext uri="{FF2B5EF4-FFF2-40B4-BE49-F238E27FC236}">
                <a16:creationId xmlns:a16="http://schemas.microsoft.com/office/drawing/2014/main" id="{E8202631-65FF-49B7-8E40-D9F8054DF730}"/>
              </a:ext>
            </a:extLst>
          </p:cNvPr>
          <p:cNvSpPr/>
          <p:nvPr/>
        </p:nvSpPr>
        <p:spPr>
          <a:xfrm flipH="1">
            <a:off x="1494522"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8" name="Rectangle 257">
            <a:hlinkClick r:id="rId63" action="ppaction://hlinksldjump"/>
            <a:extLst>
              <a:ext uri="{FF2B5EF4-FFF2-40B4-BE49-F238E27FC236}">
                <a16:creationId xmlns:a16="http://schemas.microsoft.com/office/drawing/2014/main" id="{BD378D4F-57BA-47A8-A163-5062F2C13714}"/>
              </a:ext>
            </a:extLst>
          </p:cNvPr>
          <p:cNvSpPr/>
          <p:nvPr/>
        </p:nvSpPr>
        <p:spPr>
          <a:xfrm flipH="1">
            <a:off x="1976152"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9" name="Rectangle 258">
            <a:hlinkClick r:id="rId4" action="ppaction://hlinksldjump"/>
            <a:extLst>
              <a:ext uri="{FF2B5EF4-FFF2-40B4-BE49-F238E27FC236}">
                <a16:creationId xmlns:a16="http://schemas.microsoft.com/office/drawing/2014/main" id="{1D48FDD6-F630-498F-ADA2-233C456A420D}"/>
              </a:ext>
            </a:extLst>
          </p:cNvPr>
          <p:cNvSpPr/>
          <p:nvPr/>
        </p:nvSpPr>
        <p:spPr>
          <a:xfrm flipH="1">
            <a:off x="2457509"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0" name="Rectangle 259">
            <a:hlinkClick r:id="rId62" action="ppaction://hlinksldjump"/>
            <a:extLst>
              <a:ext uri="{FF2B5EF4-FFF2-40B4-BE49-F238E27FC236}">
                <a16:creationId xmlns:a16="http://schemas.microsoft.com/office/drawing/2014/main" id="{D286E74C-DC4C-46DB-9BDA-C9132FDBE592}"/>
              </a:ext>
            </a:extLst>
          </p:cNvPr>
          <p:cNvSpPr/>
          <p:nvPr/>
        </p:nvSpPr>
        <p:spPr>
          <a:xfrm flipH="1">
            <a:off x="1015367"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1" name="Rectangle 260">
            <a:hlinkClick r:id="rId62" action="ppaction://hlinksldjump"/>
            <a:extLst>
              <a:ext uri="{FF2B5EF4-FFF2-40B4-BE49-F238E27FC236}">
                <a16:creationId xmlns:a16="http://schemas.microsoft.com/office/drawing/2014/main" id="{BA279084-CDA5-4287-8F1A-3CD0515F653D}"/>
              </a:ext>
            </a:extLst>
          </p:cNvPr>
          <p:cNvSpPr/>
          <p:nvPr/>
        </p:nvSpPr>
        <p:spPr>
          <a:xfrm flipH="1">
            <a:off x="526594"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2" name="Rectangle 261">
            <a:hlinkClick r:id="rId62" action="ppaction://hlinksldjump"/>
            <a:extLst>
              <a:ext uri="{FF2B5EF4-FFF2-40B4-BE49-F238E27FC236}">
                <a16:creationId xmlns:a16="http://schemas.microsoft.com/office/drawing/2014/main" id="{658C121D-7835-47D3-AC2A-A0054DD5843F}"/>
              </a:ext>
            </a:extLst>
          </p:cNvPr>
          <p:cNvSpPr/>
          <p:nvPr/>
        </p:nvSpPr>
        <p:spPr>
          <a:xfrm flipH="1">
            <a:off x="48376"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3" name="Rectangle 262">
            <a:hlinkClick r:id="rId62" action="ppaction://hlinksldjump"/>
            <a:extLst>
              <a:ext uri="{FF2B5EF4-FFF2-40B4-BE49-F238E27FC236}">
                <a16:creationId xmlns:a16="http://schemas.microsoft.com/office/drawing/2014/main" id="{19381FBF-6EF9-44C3-B6EF-0B6C1FD5B143}"/>
              </a:ext>
            </a:extLst>
          </p:cNvPr>
          <p:cNvSpPr/>
          <p:nvPr/>
        </p:nvSpPr>
        <p:spPr>
          <a:xfrm flipH="1">
            <a:off x="1493690"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4" name="Rectangle 263">
            <a:hlinkClick r:id="rId63" action="ppaction://hlinksldjump"/>
            <a:extLst>
              <a:ext uri="{FF2B5EF4-FFF2-40B4-BE49-F238E27FC236}">
                <a16:creationId xmlns:a16="http://schemas.microsoft.com/office/drawing/2014/main" id="{B876546E-1F0D-476E-BBC9-9D8FD981FC7B}"/>
              </a:ext>
            </a:extLst>
          </p:cNvPr>
          <p:cNvSpPr/>
          <p:nvPr/>
        </p:nvSpPr>
        <p:spPr>
          <a:xfrm flipH="1">
            <a:off x="1975320"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5" name="Rectangle 264">
            <a:hlinkClick r:id="rId4" action="ppaction://hlinksldjump"/>
            <a:extLst>
              <a:ext uri="{FF2B5EF4-FFF2-40B4-BE49-F238E27FC236}">
                <a16:creationId xmlns:a16="http://schemas.microsoft.com/office/drawing/2014/main" id="{7D58D4BB-EDD1-4E9C-89AB-2AD8727D5454}"/>
              </a:ext>
            </a:extLst>
          </p:cNvPr>
          <p:cNvSpPr/>
          <p:nvPr/>
        </p:nvSpPr>
        <p:spPr>
          <a:xfrm flipH="1">
            <a:off x="2456677"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6" name="Rectangle 265">
            <a:hlinkClick r:id="rId62" action="ppaction://hlinksldjump"/>
            <a:extLst>
              <a:ext uri="{FF2B5EF4-FFF2-40B4-BE49-F238E27FC236}">
                <a16:creationId xmlns:a16="http://schemas.microsoft.com/office/drawing/2014/main" id="{A3B00E58-727F-43B3-A469-9A74FBE762C0}"/>
              </a:ext>
            </a:extLst>
          </p:cNvPr>
          <p:cNvSpPr/>
          <p:nvPr/>
        </p:nvSpPr>
        <p:spPr>
          <a:xfrm flipH="1">
            <a:off x="1014535"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67" name="Rectangle 266">
            <a:hlinkClick r:id="rId62" action="ppaction://hlinksldjump"/>
            <a:extLst>
              <a:ext uri="{FF2B5EF4-FFF2-40B4-BE49-F238E27FC236}">
                <a16:creationId xmlns:a16="http://schemas.microsoft.com/office/drawing/2014/main" id="{3060581C-5B95-426A-ABD5-B286CD1E2A85}"/>
              </a:ext>
            </a:extLst>
          </p:cNvPr>
          <p:cNvSpPr/>
          <p:nvPr/>
        </p:nvSpPr>
        <p:spPr>
          <a:xfrm flipH="1">
            <a:off x="525762"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8" name="Rectangle 267">
            <a:hlinkClick r:id="rId62" action="ppaction://hlinksldjump"/>
            <a:extLst>
              <a:ext uri="{FF2B5EF4-FFF2-40B4-BE49-F238E27FC236}">
                <a16:creationId xmlns:a16="http://schemas.microsoft.com/office/drawing/2014/main" id="{74820183-6629-46E4-9112-38E1FB18D018}"/>
              </a:ext>
            </a:extLst>
          </p:cNvPr>
          <p:cNvSpPr/>
          <p:nvPr/>
        </p:nvSpPr>
        <p:spPr>
          <a:xfrm flipH="1">
            <a:off x="47544"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69" name="Rectangle 268">
            <a:hlinkClick r:id="rId62" action="ppaction://hlinksldjump"/>
            <a:extLst>
              <a:ext uri="{FF2B5EF4-FFF2-40B4-BE49-F238E27FC236}">
                <a16:creationId xmlns:a16="http://schemas.microsoft.com/office/drawing/2014/main" id="{D58C91FD-8F68-4758-AB60-1BA58A52F2F7}"/>
              </a:ext>
            </a:extLst>
          </p:cNvPr>
          <p:cNvSpPr/>
          <p:nvPr/>
        </p:nvSpPr>
        <p:spPr>
          <a:xfrm flipH="1">
            <a:off x="1496071"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0" name="Rectangle 269">
            <a:hlinkClick r:id="rId63" action="ppaction://hlinksldjump"/>
            <a:extLst>
              <a:ext uri="{FF2B5EF4-FFF2-40B4-BE49-F238E27FC236}">
                <a16:creationId xmlns:a16="http://schemas.microsoft.com/office/drawing/2014/main" id="{0CE3F4C5-1CBA-4604-8593-E26FFB914E8E}"/>
              </a:ext>
            </a:extLst>
          </p:cNvPr>
          <p:cNvSpPr/>
          <p:nvPr/>
        </p:nvSpPr>
        <p:spPr>
          <a:xfrm flipH="1">
            <a:off x="1977701"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1" name="Rectangle 270">
            <a:hlinkClick r:id="rId4" action="ppaction://hlinksldjump"/>
            <a:extLst>
              <a:ext uri="{FF2B5EF4-FFF2-40B4-BE49-F238E27FC236}">
                <a16:creationId xmlns:a16="http://schemas.microsoft.com/office/drawing/2014/main" id="{196CAC5A-9899-4C40-B4C4-C10F6315900E}"/>
              </a:ext>
            </a:extLst>
          </p:cNvPr>
          <p:cNvSpPr/>
          <p:nvPr/>
        </p:nvSpPr>
        <p:spPr>
          <a:xfrm flipH="1">
            <a:off x="2459058"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2" name="Rectangle 271">
            <a:hlinkClick r:id="rId62" action="ppaction://hlinksldjump"/>
            <a:extLst>
              <a:ext uri="{FF2B5EF4-FFF2-40B4-BE49-F238E27FC236}">
                <a16:creationId xmlns:a16="http://schemas.microsoft.com/office/drawing/2014/main" id="{84B2778A-1B75-4D5E-AFEE-7FF014DCB85A}"/>
              </a:ext>
            </a:extLst>
          </p:cNvPr>
          <p:cNvSpPr/>
          <p:nvPr/>
        </p:nvSpPr>
        <p:spPr>
          <a:xfrm flipH="1">
            <a:off x="1016916"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3" name="Rectangle 272">
            <a:hlinkClick r:id="rId62" action="ppaction://hlinksldjump"/>
            <a:extLst>
              <a:ext uri="{FF2B5EF4-FFF2-40B4-BE49-F238E27FC236}">
                <a16:creationId xmlns:a16="http://schemas.microsoft.com/office/drawing/2014/main" id="{38DABB51-A7A5-43F4-83F1-91444B8477E7}"/>
              </a:ext>
            </a:extLst>
          </p:cNvPr>
          <p:cNvSpPr/>
          <p:nvPr/>
        </p:nvSpPr>
        <p:spPr>
          <a:xfrm flipH="1">
            <a:off x="528143"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4" name="Rectangle 273">
            <a:hlinkClick r:id="rId62" action="ppaction://hlinksldjump"/>
            <a:extLst>
              <a:ext uri="{FF2B5EF4-FFF2-40B4-BE49-F238E27FC236}">
                <a16:creationId xmlns:a16="http://schemas.microsoft.com/office/drawing/2014/main" id="{95BE8FDA-1152-441F-BF8F-73368A0C392D}"/>
              </a:ext>
            </a:extLst>
          </p:cNvPr>
          <p:cNvSpPr/>
          <p:nvPr/>
        </p:nvSpPr>
        <p:spPr>
          <a:xfrm flipH="1">
            <a:off x="47544"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5" name="Rectangle 274">
            <a:hlinkClick r:id="rId62" action="ppaction://hlinksldjump"/>
            <a:extLst>
              <a:ext uri="{FF2B5EF4-FFF2-40B4-BE49-F238E27FC236}">
                <a16:creationId xmlns:a16="http://schemas.microsoft.com/office/drawing/2014/main" id="{D20A14EC-7F83-4C5B-B291-D844A5B90E51}"/>
              </a:ext>
            </a:extLst>
          </p:cNvPr>
          <p:cNvSpPr/>
          <p:nvPr/>
        </p:nvSpPr>
        <p:spPr>
          <a:xfrm flipH="1">
            <a:off x="1495239"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6" name="Rectangle 275">
            <a:hlinkClick r:id="rId63" action="ppaction://hlinksldjump"/>
            <a:extLst>
              <a:ext uri="{FF2B5EF4-FFF2-40B4-BE49-F238E27FC236}">
                <a16:creationId xmlns:a16="http://schemas.microsoft.com/office/drawing/2014/main" id="{23A93A84-6BAD-43B0-96FE-026B2A0FDB0B}"/>
              </a:ext>
            </a:extLst>
          </p:cNvPr>
          <p:cNvSpPr/>
          <p:nvPr/>
        </p:nvSpPr>
        <p:spPr>
          <a:xfrm flipH="1">
            <a:off x="1976869"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7" name="Rectangle 276">
            <a:hlinkClick r:id="rId4" action="ppaction://hlinksldjump"/>
            <a:extLst>
              <a:ext uri="{FF2B5EF4-FFF2-40B4-BE49-F238E27FC236}">
                <a16:creationId xmlns:a16="http://schemas.microsoft.com/office/drawing/2014/main" id="{EBD04F54-4D17-44CA-8AF5-D9BF68BDEA1D}"/>
              </a:ext>
            </a:extLst>
          </p:cNvPr>
          <p:cNvSpPr/>
          <p:nvPr/>
        </p:nvSpPr>
        <p:spPr>
          <a:xfrm flipH="1">
            <a:off x="2458226"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8" name="Rectangle 277">
            <a:hlinkClick r:id="rId62" action="ppaction://hlinksldjump"/>
            <a:extLst>
              <a:ext uri="{FF2B5EF4-FFF2-40B4-BE49-F238E27FC236}">
                <a16:creationId xmlns:a16="http://schemas.microsoft.com/office/drawing/2014/main" id="{00DB9449-A5C5-415E-846D-A310C53EA400}"/>
              </a:ext>
            </a:extLst>
          </p:cNvPr>
          <p:cNvSpPr/>
          <p:nvPr/>
        </p:nvSpPr>
        <p:spPr>
          <a:xfrm flipH="1">
            <a:off x="1016084"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9" name="Rectangle 278">
            <a:hlinkClick r:id="rId62" action="ppaction://hlinksldjump"/>
            <a:extLst>
              <a:ext uri="{FF2B5EF4-FFF2-40B4-BE49-F238E27FC236}">
                <a16:creationId xmlns:a16="http://schemas.microsoft.com/office/drawing/2014/main" id="{B7D09B0E-866B-4A2F-B3E4-5C6A2650C4FC}"/>
              </a:ext>
            </a:extLst>
          </p:cNvPr>
          <p:cNvSpPr/>
          <p:nvPr/>
        </p:nvSpPr>
        <p:spPr>
          <a:xfrm flipH="1">
            <a:off x="527311"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0" name="Rectangle 279">
            <a:hlinkClick r:id="rId62" action="ppaction://hlinksldjump"/>
            <a:extLst>
              <a:ext uri="{FF2B5EF4-FFF2-40B4-BE49-F238E27FC236}">
                <a16:creationId xmlns:a16="http://schemas.microsoft.com/office/drawing/2014/main" id="{B6AA1F21-84A7-48A6-A95D-94A8482CB889}"/>
              </a:ext>
            </a:extLst>
          </p:cNvPr>
          <p:cNvSpPr/>
          <p:nvPr/>
        </p:nvSpPr>
        <p:spPr>
          <a:xfrm flipH="1">
            <a:off x="46712"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1" name="Rectangle 280">
            <a:hlinkClick r:id="rId62" action="ppaction://hlinksldjump"/>
            <a:extLst>
              <a:ext uri="{FF2B5EF4-FFF2-40B4-BE49-F238E27FC236}">
                <a16:creationId xmlns:a16="http://schemas.microsoft.com/office/drawing/2014/main" id="{4CB9CA7E-C6B7-47CD-A173-C86DEC032164}"/>
              </a:ext>
            </a:extLst>
          </p:cNvPr>
          <p:cNvSpPr/>
          <p:nvPr/>
        </p:nvSpPr>
        <p:spPr>
          <a:xfrm flipH="1">
            <a:off x="1493690"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2" name="Rectangle 281">
            <a:hlinkClick r:id="rId63" action="ppaction://hlinksldjump"/>
            <a:extLst>
              <a:ext uri="{FF2B5EF4-FFF2-40B4-BE49-F238E27FC236}">
                <a16:creationId xmlns:a16="http://schemas.microsoft.com/office/drawing/2014/main" id="{A2B7DF0C-8F92-4E26-BB04-419EC6F02B3F}"/>
              </a:ext>
            </a:extLst>
          </p:cNvPr>
          <p:cNvSpPr/>
          <p:nvPr/>
        </p:nvSpPr>
        <p:spPr>
          <a:xfrm flipH="1">
            <a:off x="1975320"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3" name="Rectangle 282">
            <a:hlinkClick r:id="rId4" action="ppaction://hlinksldjump"/>
            <a:extLst>
              <a:ext uri="{FF2B5EF4-FFF2-40B4-BE49-F238E27FC236}">
                <a16:creationId xmlns:a16="http://schemas.microsoft.com/office/drawing/2014/main" id="{488C1108-97AC-45EB-A41D-DC52AB890184}"/>
              </a:ext>
            </a:extLst>
          </p:cNvPr>
          <p:cNvSpPr/>
          <p:nvPr/>
        </p:nvSpPr>
        <p:spPr>
          <a:xfrm flipH="1">
            <a:off x="2456677"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4" name="Rectangle 283">
            <a:hlinkClick r:id="rId62" action="ppaction://hlinksldjump"/>
            <a:extLst>
              <a:ext uri="{FF2B5EF4-FFF2-40B4-BE49-F238E27FC236}">
                <a16:creationId xmlns:a16="http://schemas.microsoft.com/office/drawing/2014/main" id="{B4EC39BA-A4E6-40D8-9E96-EF6674194CBB}"/>
              </a:ext>
            </a:extLst>
          </p:cNvPr>
          <p:cNvSpPr/>
          <p:nvPr/>
        </p:nvSpPr>
        <p:spPr>
          <a:xfrm flipH="1">
            <a:off x="1014535" y="6410495"/>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5" name="Rectangle 284">
            <a:hlinkClick r:id="rId62" action="ppaction://hlinksldjump"/>
            <a:extLst>
              <a:ext uri="{FF2B5EF4-FFF2-40B4-BE49-F238E27FC236}">
                <a16:creationId xmlns:a16="http://schemas.microsoft.com/office/drawing/2014/main" id="{0B190313-F17D-485A-841E-6191F3AB840C}"/>
              </a:ext>
            </a:extLst>
          </p:cNvPr>
          <p:cNvSpPr/>
          <p:nvPr/>
        </p:nvSpPr>
        <p:spPr>
          <a:xfrm flipH="1">
            <a:off x="525762"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6" name="Rectangle 285">
            <a:hlinkClick r:id="rId62" action="ppaction://hlinksldjump"/>
            <a:extLst>
              <a:ext uri="{FF2B5EF4-FFF2-40B4-BE49-F238E27FC236}">
                <a16:creationId xmlns:a16="http://schemas.microsoft.com/office/drawing/2014/main" id="{00A68517-DE80-4832-8B58-B7807EE5E6CD}"/>
              </a:ext>
            </a:extLst>
          </p:cNvPr>
          <p:cNvSpPr/>
          <p:nvPr/>
        </p:nvSpPr>
        <p:spPr>
          <a:xfrm flipH="1">
            <a:off x="45163"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289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9465"/>
      </p:ext>
    </p:extLst>
  </p:cSld>
  <p:clrMapOvr>
    <a:masterClrMapping/>
  </p:clrMapOvr>
  <p:transition advClick="0" advTm="0"/>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5" y="0"/>
            <a:ext cx="1573306" cy="806824"/>
          </a:xfrm>
        </p:spPr>
        <p:txBody>
          <a:bodyPr/>
          <a:lstStyle/>
          <a:p>
            <a:pPr algn="ctr" rtl="1"/>
            <a:r>
              <a:rPr lang="ar-EG" sz="4400" b="1" u="sng" dirty="0">
                <a:solidFill>
                  <a:srgbClr val="FFC000"/>
                </a:solidFill>
              </a:rPr>
              <a:t>10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3323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7378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11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442153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484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1"/>
          <p:cNvSpPr>
            <a:spLocks noGrp="1"/>
          </p:cNvSpPr>
          <p:nvPr>
            <p:ph type="title"/>
          </p:nvPr>
        </p:nvSpPr>
        <p:spPr bwMode="auto">
          <a:xfrm>
            <a:off x="-1586754" y="19050"/>
            <a:ext cx="15867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12 بابة</a:t>
            </a:r>
            <a:endParaRPr lang="en-US" dirty="0"/>
          </a:p>
        </p:txBody>
      </p:sp>
      <p:sp>
        <p:nvSpPr>
          <p:cNvPr id="12698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بَشَّرتُ بعدلِكَ في جماعةٍ عظيمةٍ، هوَذا لا أمنعُ شَفَتيَّ. أنتَ ياربُّ قد عَلِمْتَ برِّيِ، لم أكْتُمْ عَدْلَكَ في قَلبِي.</a:t>
            </a:r>
          </a:p>
        </p:txBody>
      </p:sp>
      <p:sp>
        <p:nvSpPr>
          <p:cNvPr id="5" name="Title 1">
            <a:extLst>
              <a:ext uri="{FF2B5EF4-FFF2-40B4-BE49-F238E27FC236}">
                <a16:creationId xmlns:a16="http://schemas.microsoft.com/office/drawing/2014/main" id="{4EA582E5-B4EF-45A8-99DC-585A7610E28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( 39 : 8 ، 9 )</a:t>
            </a:r>
          </a:p>
        </p:txBody>
      </p:sp>
    </p:spTree>
    <p:extLst>
      <p:ext uri="{BB962C8B-B14F-4D97-AF65-F5344CB8AC3E}">
        <p14:creationId xmlns:p14="http://schemas.microsoft.com/office/powerpoint/2010/main" val="95301592"/>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1" name="Content Placeholder 3"/>
          <p:cNvSpPr txBox="1">
            <a:spLocks/>
          </p:cNvSpPr>
          <p:nvPr/>
        </p:nvSpPr>
        <p:spPr bwMode="auto">
          <a:xfrm>
            <a:off x="-171450" y="4345206"/>
            <a:ext cx="93154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ثُمَّ خَرجَ أيضاً إلى شاطئ البَحرِ. وكان كُلُّ الجَمعِ يأتون إليهِ فكان يُعَلِّمهُمْ. وفيما هو مُجتَازٌ رأى لاوِيَ بْنَ حلفا جَالِساً عِندَ مَكانِ الجِبَايَةِ، فقالَ لهُ: " اتبَعنِي ". فَقَامَ وتَبِعَهُ. وفيما هو مُتَّكئٌ في بيتِهِ كانَ كَثِيرونَ من العشَّارِينَ والخُطَاةِ مُتَّكِئينَ معَ يَسوعَ وتَلامِيذِهِ، لأنَّهُمْ كانوا كَثيرِينَ وتَبِعُوهُ. وأمَّا الكَتبَةُ والفَرِّيسِيُّونَ فلمَّا رأوهُ يأكُلُ مع العَشَّارينَ والخُطاةِ، </a:t>
            </a:r>
          </a:p>
        </p:txBody>
      </p:sp>
      <p:sp>
        <p:nvSpPr>
          <p:cNvPr id="4" name="Title 1">
            <a:extLst>
              <a:ext uri="{FF2B5EF4-FFF2-40B4-BE49-F238E27FC236}">
                <a16:creationId xmlns:a16="http://schemas.microsoft.com/office/drawing/2014/main" id="{36201F2B-4C88-4380-9E2E-EC7EA8DD20CC}"/>
              </a:ext>
            </a:extLst>
          </p:cNvPr>
          <p:cNvSpPr>
            <a:spLocks noGrp="1"/>
          </p:cNvSpPr>
          <p:nvPr/>
        </p:nvSpPr>
        <p:spPr bwMode="auto">
          <a:xfrm>
            <a:off x="0" y="3657600"/>
            <a:ext cx="9144000" cy="6876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900" dirty="0"/>
              <a:t>الإنجيل من بشارة مُعلمنا </a:t>
            </a:r>
            <a:r>
              <a:rPr lang="ar-EG" sz="3900" dirty="0"/>
              <a:t>مرقس البشير ( 2 : 13 ـ 17 )</a:t>
            </a:r>
            <a:endParaRPr kumimoji="0" lang="en-US" sz="39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1483511794"/>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E47AED-0423-4304-9C15-539D916874BF}"/>
              </a:ext>
            </a:extLst>
          </p:cNvPr>
          <p:cNvSpPr txBox="1"/>
          <p:nvPr/>
        </p:nvSpPr>
        <p:spPr>
          <a:xfrm>
            <a:off x="0" y="4359494"/>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4000" b="1" dirty="0">
                <a:solidFill>
                  <a:srgbClr val="FFFFFF"/>
                </a:solidFill>
                <a:cs typeface="Times New Roman" panose="02020603050405020304" pitchFamily="18" charset="0"/>
              </a:rPr>
              <a:t>كانوا يقولونَ لتلامِيذِهِ: " لماذا مُعَلِّمُكُمْ يَأكُلُ ويَشرَبُ مَعَ العَشَّارِينَ والخُطاةِ؟ ". فلمَّا سَمِعَ يسوعُ قالَ لهُمْ: " لا يَحتَاجُ الأقوِّياءُ إلى الطبيبِ بل المَرضَى. لأنِّي لَمْ آتِ لأدعُوا الأبرارَ بل الخُطاةِ إلى التَّوبَةِ".</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951329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0513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96691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876E1071-CB9F-448B-8CD7-AD71C06A2117}"/>
              </a:ext>
            </a:extLst>
          </p:cNvPr>
          <p:cNvSpPr>
            <a:spLocks noGrp="1"/>
          </p:cNvSpPr>
          <p:nvPr>
            <p:ph type="title"/>
          </p:nvPr>
        </p:nvSpPr>
        <p:spPr>
          <a:xfrm>
            <a:off x="-1558189" y="0"/>
            <a:ext cx="1558189"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13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28834516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33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80457" y="1"/>
            <a:ext cx="1480457" cy="682170"/>
          </a:xfrm>
        </p:spPr>
        <p:txBody>
          <a:bodyPr>
            <a:noAutofit/>
          </a:bodyPr>
          <a:lstStyle/>
          <a:p>
            <a:pPr algn="ctr" rtl="1"/>
            <a:r>
              <a:rPr lang="ar-EG" b="1" u="sng" dirty="0">
                <a:solidFill>
                  <a:srgbClr val="FFC000"/>
                </a:solidFill>
              </a:rPr>
              <a:t>3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90410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Title 1"/>
          <p:cNvSpPr>
            <a:spLocks noGrp="1"/>
          </p:cNvSpPr>
          <p:nvPr>
            <p:ph type="title"/>
          </p:nvPr>
        </p:nvSpPr>
        <p:spPr bwMode="auto">
          <a:xfrm>
            <a:off x="-1559860" y="19050"/>
            <a:ext cx="15598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14 بابة</a:t>
            </a:r>
            <a:endParaRPr lang="en-US" dirty="0"/>
          </a:p>
        </p:txBody>
      </p:sp>
      <p:sp>
        <p:nvSpPr>
          <p:cNvPr id="13824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قديسوك يباركونك، ومجد ملكك يصفون، وبقوتك ينطقون، ليُظهروا لبنى البشر قدرتك.</a:t>
            </a:r>
          </a:p>
        </p:txBody>
      </p:sp>
      <p:sp>
        <p:nvSpPr>
          <p:cNvPr id="5" name="Title 1">
            <a:extLst>
              <a:ext uri="{FF2B5EF4-FFF2-40B4-BE49-F238E27FC236}">
                <a16:creationId xmlns:a16="http://schemas.microsoft.com/office/drawing/2014/main" id="{2B5F475D-C579-4739-9003-12E1E3C0E7CC}"/>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( 145 : 12,11 )</a:t>
            </a: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C42011-C53C-4C51-8703-FED79859D6D7}"/>
              </a:ext>
            </a:extLst>
          </p:cNvPr>
          <p:cNvSpPr txBox="1"/>
          <p:nvPr/>
        </p:nvSpPr>
        <p:spPr>
          <a:xfrm>
            <a:off x="0" y="4345206"/>
            <a:ext cx="9144000" cy="2554545"/>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3200" b="1" dirty="0">
                <a:solidFill>
                  <a:srgbClr val="FFFFFF"/>
                </a:solidFill>
                <a:cs typeface="Times New Roman" panose="02020603050405020304" pitchFamily="18" charset="0"/>
              </a:rPr>
              <a:t>في الغد اراد يسوع ان يخرج الى الجليل فوجد فيلبس فقال له اتبعني. و كان فيلبس من بيت صيدا من مدينة اندراوس و بطرس. فيلبس وجد نثنائيل و قال له وجدنا الذي كتب عنه موسى في الناموس و الانبياء يسوع ابن يوسف الذي من الناصرة. فقال له نثنائيل امن الناصرة يمكن ان يكون شيء صالح قال له فيلبس تعال و انظر. </a:t>
            </a:r>
            <a:endPar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900E27A0-5A7F-47C7-ADFC-E61DC7B36C73}"/>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a:t>
            </a:r>
            <a:r>
              <a:rPr lang="ar-EG" sz="4000" dirty="0"/>
              <a:t>يوحنا البشير ( 1 : 51,43 )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739192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806CFF-56AA-419F-95D5-8B81573FBF26}"/>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700" b="1" dirty="0">
                <a:solidFill>
                  <a:srgbClr val="FFFFFF"/>
                </a:solidFill>
                <a:cs typeface="Times New Roman" panose="02020603050405020304" pitchFamily="18" charset="0"/>
              </a:rPr>
              <a:t>و راى يسوع نثنائيل مقبلا اليه فقال عنه هوذا اسرائيلي حقا لا غش فيه. قال له نثنائيل من اين تعرفني اجاب يسوع و قال له قبل ان دعاك فيلبس و انت تحت التينة رايتك. اجاب نثنائيل و قال له يا معلم انت ابن الله انت ملك اسرائيل.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382292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5" name="Content Placeholder 3"/>
          <p:cNvSpPr txBox="1">
            <a:spLocks/>
          </p:cNvSpPr>
          <p:nvPr/>
        </p:nvSpPr>
        <p:spPr bwMode="auto">
          <a:xfrm>
            <a:off x="0" y="429729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0" fontAlgn="base" hangingPunct="0">
              <a:spcBef>
                <a:spcPct val="20000"/>
              </a:spcBef>
              <a:spcAft>
                <a:spcPct val="0"/>
              </a:spcAft>
              <a:defRPr/>
            </a:pPr>
            <a:r>
              <a:rPr lang="ar-EG" sz="4000" b="1" dirty="0">
                <a:solidFill>
                  <a:srgbClr val="FFFFFF"/>
                </a:solidFill>
                <a:cs typeface="Times New Roman" panose="02020603050405020304" pitchFamily="18" charset="0"/>
              </a:rPr>
              <a:t>اجاب يسوع و قال له هل امنت لاني قلت لك اني رايتك تحت التينة سوف ترى اعظم من هذا. و قال له اقول لكم من الان ترون السماء مفتوحة و ملائكة الله يصعدون و ينزلون على ابن الانسان</a:t>
            </a:r>
            <a:r>
              <a:rPr lang="ar-EG" sz="4000" b="1" dirty="0">
                <a:solidFill>
                  <a:srgbClr val="FFFFFF"/>
                </a:solidFill>
                <a:latin typeface="Times New Roman" panose="02020603050405020304" pitchFamily="18" charset="0"/>
                <a:cs typeface="Times New Roman" panose="02020603050405020304" pitchFamily="18" charset="0"/>
              </a:rPr>
              <a:t>.</a:t>
            </a:r>
            <a:endParaRPr lang="ar-EG" sz="4000" b="1" dirty="0">
              <a:solidFill>
                <a:srgbClr val="FFFFFF"/>
              </a:solidFill>
              <a:cs typeface="Times New Roman" panose="02020603050405020304" pitchFamily="18" charset="0"/>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77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4" y="1"/>
            <a:ext cx="1586753" cy="806824"/>
          </a:xfrm>
        </p:spPr>
        <p:txBody>
          <a:bodyPr>
            <a:normAutofit/>
          </a:bodyPr>
          <a:lstStyle/>
          <a:p>
            <a:pPr algn="ctr" rtl="1"/>
            <a:r>
              <a:rPr lang="ar-EG" b="1" u="sng" dirty="0">
                <a:solidFill>
                  <a:srgbClr val="FFC000"/>
                </a:solidFill>
              </a:rPr>
              <a:t>15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58716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9353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16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92039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5931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40542" y="0"/>
            <a:ext cx="1640541" cy="847165"/>
          </a:xfrm>
        </p:spPr>
        <p:txBody>
          <a:bodyPr>
            <a:normAutofit/>
          </a:bodyPr>
          <a:lstStyle/>
          <a:p>
            <a:pPr algn="ctr" rtl="1"/>
            <a:r>
              <a:rPr lang="ar-EG" b="1" u="sng" dirty="0">
                <a:solidFill>
                  <a:srgbClr val="FFC000"/>
                </a:solidFill>
              </a:rPr>
              <a:t>17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0674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879916"/>
      </p:ext>
    </p:extLst>
  </p:cSld>
  <p:clrMapOvr>
    <a:masterClrMapping/>
  </p:clrMapOvr>
  <p:transition advClick="0" advTm="0"/>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6165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18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9330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7377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4" y="1"/>
            <a:ext cx="1586753" cy="806824"/>
          </a:xfrm>
        </p:spPr>
        <p:txBody>
          <a:bodyPr>
            <a:normAutofit/>
          </a:bodyPr>
          <a:lstStyle/>
          <a:p>
            <a:pPr algn="ctr" rtl="1"/>
            <a:r>
              <a:rPr lang="ar-EG" b="1" u="sng" dirty="0">
                <a:solidFill>
                  <a:srgbClr val="FFC000"/>
                </a:solidFill>
              </a:rPr>
              <a:t>19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01599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902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34671" y="1"/>
            <a:ext cx="173467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20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372212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0327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2965" y="1"/>
            <a:ext cx="1532965" cy="806824"/>
          </a:xfrm>
        </p:spPr>
        <p:txBody>
          <a:bodyPr>
            <a:normAutofit fontScale="90000"/>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21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200287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6946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22 بابه</a:t>
            </a:r>
            <a:endParaRPr lang="en-US"/>
          </a:p>
        </p:txBody>
      </p:sp>
      <p:sp>
        <p:nvSpPr>
          <p:cNvPr id="17510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من قِبَلِهِ رأُوا مسالكَكَ يا اللهُ. مسالكَ إلهي. في الكنائس باركوا اللـه، والربُّ من ينابيع إسرائيلَ.</a:t>
            </a:r>
          </a:p>
        </p:txBody>
      </p:sp>
      <p:sp>
        <p:nvSpPr>
          <p:cNvPr id="5" name="Title 1">
            <a:extLst>
              <a:ext uri="{FF2B5EF4-FFF2-40B4-BE49-F238E27FC236}">
                <a16:creationId xmlns:a16="http://schemas.microsoft.com/office/drawing/2014/main" id="{B5E86399-44EA-480D-896B-69A06EACAB83}"/>
              </a:ext>
            </a:extLst>
          </p:cNvPr>
          <p:cNvSpPr txBox="1">
            <a:spLocks/>
          </p:cNvSpPr>
          <p:nvPr/>
        </p:nvSpPr>
        <p:spPr bwMode="auto">
          <a:xfrm>
            <a:off x="0" y="3657600"/>
            <a:ext cx="9144000" cy="68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( 67 : 23، 25 )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4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3003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52F1B2-54C5-4B41-B55C-94A91EAE636C}"/>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600" b="1" dirty="0">
                <a:solidFill>
                  <a:srgbClr val="FFFFFF"/>
                </a:solidFill>
                <a:cs typeface="Times New Roman" panose="02020603050405020304" pitchFamily="18" charset="0"/>
              </a:rPr>
              <a:t>فقالَ الرُّسلُ للرَّبِّ: " زِدْ إيمانَنا‍! ". فقال الرَّبُّ: " لو كان لكُم إيمانٌ مثلُ حبَّةِ خَردَلٍ، لَكُنتُمْ تقولونَ لهذهِ الجُمَّيزَةِ: انقلعي وانغرسي في البحرِ فكانت تُطيعُكُمْ. ومَن منْكُمْ لهُ عبدٌ يحرثُ أو يرعَى، إذا دخلَ من الحقل هل يقولَ لهُ: تقدَّم سريعاً واتَّكئ. </a:t>
            </a:r>
            <a:endPar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74D7DF56-DBC5-4061-869F-3D189FA6E1DC}"/>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dirty="0"/>
              <a:t>الإنجيل من بشارة مُعلمنا لوقا البشير (17: 5ـ 10)</a:t>
            </a:r>
            <a:endParaRPr kumimoji="0" 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6512279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5A9576-99FB-4250-9D12-861EC0E12E4B}"/>
              </a:ext>
            </a:extLst>
          </p:cNvPr>
          <p:cNvSpPr txBox="1"/>
          <p:nvPr/>
        </p:nvSpPr>
        <p:spPr>
          <a:xfrm>
            <a:off x="0" y="4372100"/>
            <a:ext cx="9144000"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600" b="1" dirty="0">
                <a:solidFill>
                  <a:srgbClr val="FFFFFF"/>
                </a:solidFill>
                <a:cs typeface="Times New Roman" panose="02020603050405020304" pitchFamily="18" charset="0"/>
              </a:rPr>
              <a:t>بل ألاَّ يقولُ لهُ: هِئْ لي ما آكُلَه ُ و تمنطقَ واخدِمني حتَّى آكُلَ وأشربَ، وبعد ذلك تأكُلُ وتشربُ أنتَ؟ فهل لذلكَ العَبدِ فضلٌ لأنَّهُ فعلَ ما أُمِرَ به؟ كذلك أنتُم أيضاً، متى فعلتُم كُلَّ ما أُمِرتُم به فقولوا: إنَّنا عبيدٌ بطَّالونَ، وما علينا أن نعملهُ فقد صنعناهُ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657723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2784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6" y="1"/>
            <a:ext cx="1667435" cy="806824"/>
          </a:xfrm>
        </p:spPr>
        <p:txBody>
          <a:bodyPr/>
          <a:lstStyle/>
          <a:p>
            <a:pPr algn="ctr" rtl="1"/>
            <a:r>
              <a:rPr lang="ar-EG" sz="4400" b="1" u="sng" dirty="0">
                <a:solidFill>
                  <a:srgbClr val="FFC000"/>
                </a:solidFill>
              </a:rPr>
              <a:t>23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211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556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40542" y="1"/>
            <a:ext cx="1640541" cy="806824"/>
          </a:xfrm>
        </p:spPr>
        <p:txBody>
          <a:bodyPr/>
          <a:lstStyle/>
          <a:p>
            <a:pPr algn="ctr" rtl="1"/>
            <a:r>
              <a:rPr lang="ar-EG" sz="4400" b="1" u="sng" dirty="0">
                <a:solidFill>
                  <a:srgbClr val="FFC000"/>
                </a:solidFill>
              </a:rPr>
              <a:t>24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233777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632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47600"/>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4DB327A8-143C-4FDE-B14F-FE551CE25147}"/>
              </a:ext>
            </a:extLst>
          </p:cNvPr>
          <p:cNvSpPr>
            <a:spLocks noGrp="1"/>
          </p:cNvSpPr>
          <p:nvPr>
            <p:ph type="title"/>
          </p:nvPr>
        </p:nvSpPr>
        <p:spPr>
          <a:xfrm>
            <a:off x="-1611977" y="0"/>
            <a:ext cx="1611977"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25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323575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6477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6" y="1"/>
            <a:ext cx="1573305" cy="806824"/>
          </a:xfrm>
        </p:spPr>
        <p:txBody>
          <a:bodyPr/>
          <a:lstStyle/>
          <a:p>
            <a:pPr algn="ctr" rtl="1"/>
            <a:r>
              <a:rPr lang="ar-EG" sz="4400" b="1" u="sng" dirty="0">
                <a:solidFill>
                  <a:srgbClr val="FFC000"/>
                </a:solidFill>
              </a:rPr>
              <a:t>26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326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448355"/>
      </p:ext>
    </p:extLst>
  </p:cSld>
  <p:clrMapOvr>
    <a:masterClrMapping/>
  </p:clrMapOvr>
  <p:transition advClick="0" advTm="0"/>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53853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138" name="Title 1"/>
          <p:cNvSpPr>
            <a:spLocks noGrp="1"/>
          </p:cNvSpPr>
          <p:nvPr>
            <p:ph type="title"/>
          </p:nvPr>
        </p:nvSpPr>
        <p:spPr bwMode="auto">
          <a:xfrm>
            <a:off x="-1573306" y="19050"/>
            <a:ext cx="157330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27 بابه</a:t>
            </a:r>
            <a:endParaRPr lang="en-US" dirty="0"/>
          </a:p>
        </p:txBody>
      </p:sp>
      <p:sp>
        <p:nvSpPr>
          <p:cNvPr id="2191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أذكر يارب داود وكل دعته، كما أقسم للرب ونذر لإله يعقوب، كهنتك يلبسون العدل، وأبرارك يبتهجون من أجل داود عبدك. </a:t>
            </a:r>
          </a:p>
        </p:txBody>
      </p:sp>
      <p:sp>
        <p:nvSpPr>
          <p:cNvPr id="5" name="Title 1">
            <a:extLst>
              <a:ext uri="{FF2B5EF4-FFF2-40B4-BE49-F238E27FC236}">
                <a16:creationId xmlns:a16="http://schemas.microsoft.com/office/drawing/2014/main" id="{D1FF6B4E-E005-42AE-8B4A-442249082D33}"/>
              </a:ext>
            </a:extLst>
          </p:cNvPr>
          <p:cNvSpPr txBox="1">
            <a:spLocks/>
          </p:cNvSpPr>
          <p:nvPr/>
        </p:nvSpPr>
        <p:spPr bwMode="auto">
          <a:xfrm>
            <a:off x="0" y="3603812"/>
            <a:ext cx="9144000" cy="74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( 132 : 1 ، 9)</a:t>
            </a: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8DDE83-0367-4B7C-8901-8D161E9EFD32}"/>
              </a:ext>
            </a:extLst>
          </p:cNvPr>
          <p:cNvSpPr txBox="1"/>
          <p:nvPr/>
        </p:nvSpPr>
        <p:spPr>
          <a:xfrm>
            <a:off x="0" y="4345206"/>
            <a:ext cx="9144000" cy="2554545"/>
          </a:xfrm>
          <a:prstGeom prst="rect">
            <a:avLst/>
          </a:prstGeom>
          <a:noFill/>
        </p:spPr>
        <p:txBody>
          <a:bodyPr vert="horz" rtlCol="0">
            <a:spAutoFit/>
          </a:bodyPr>
          <a:lstStyle/>
          <a:p>
            <a:pPr algn="justLow" rtl="1">
              <a:spcBef>
                <a:spcPct val="20000"/>
              </a:spcBef>
            </a:pPr>
            <a:r>
              <a:rPr lang="ar-EG" sz="3200" b="1" dirty="0">
                <a:solidFill>
                  <a:srgbClr val="FFFFFF"/>
                </a:solidFill>
                <a:cs typeface="Times New Roman" panose="02020603050405020304" pitchFamily="18" charset="0"/>
              </a:rPr>
              <a:t>ونزل معهم ووقف في موضع سهل هو وجمع من تلاميذه وجمهور كثير من الشعب من جميع اليهودية واورشليم وساحل صور وصيدا الذين جاءوا ليسمعوه ويشفوا من امراضهم.والمعذبون من ارواح نجسة وكانوا يبراون.و كل الجمع طلبوا ان يلمسوه لان قوة كانت تخرج منه وتشفي الجميع. </a:t>
            </a:r>
          </a:p>
        </p:txBody>
      </p:sp>
      <p:sp>
        <p:nvSpPr>
          <p:cNvPr id="3" name="Title 1">
            <a:extLst>
              <a:ext uri="{FF2B5EF4-FFF2-40B4-BE49-F238E27FC236}">
                <a16:creationId xmlns:a16="http://schemas.microsoft.com/office/drawing/2014/main" id="{BC797E38-0EF9-4A9B-ABCD-CE5935D7150E}"/>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a:t>
            </a:r>
            <a:r>
              <a:rPr lang="ar-EG" sz="4000" dirty="0"/>
              <a:t>لوقا البشير ( 6 : 17 – 23)</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71308645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0A9A9D-6AB0-44F9-8155-7838D35731B1}"/>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100" b="1" dirty="0">
                <a:solidFill>
                  <a:srgbClr val="FFFFFF"/>
                </a:solidFill>
                <a:cs typeface="Times New Roman" panose="02020603050405020304" pitchFamily="18" charset="0"/>
              </a:rPr>
              <a:t>ورفع عينيه الى تلاميذه وقال طوباكم ايها المساكين لان لكم ملكوت الله.طوباكم ايها الجياع الان لانكم تشبعون طوباكم ايها الباكون الان لانكم ستضحكون. طوباكم اذا ابغضكم الناس واذا افرزوكم وعيروكم و اخرجوا اسمكم كشرير من اجل ابن الانسان. افرحوا في ذلك اليوم وتهللوا فهوذا اجركم عظيم في السماء لان اباءهم هكذا كانوا يفعلون بالانبياء.</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589107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2059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8" cy="806824"/>
          </a:xfrm>
        </p:spPr>
        <p:txBody>
          <a:bodyPr/>
          <a:lstStyle/>
          <a:p>
            <a:pPr algn="ctr" rtl="1"/>
            <a:r>
              <a:rPr lang="ar-EG" sz="4800" b="1" u="sng" dirty="0">
                <a:solidFill>
                  <a:srgbClr val="FFC000"/>
                </a:solidFill>
              </a:rPr>
              <a:t>28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70891"/>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9795948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2783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06824"/>
          </a:xfrm>
        </p:spPr>
        <p:txBody>
          <a:bodyPr/>
          <a:lstStyle/>
          <a:p>
            <a:pPr algn="ctr" rtl="1"/>
            <a:r>
              <a:rPr lang="ar-EG" sz="4800" b="1" u="sng" dirty="0">
                <a:solidFill>
                  <a:srgbClr val="FFC000"/>
                </a:solidFill>
              </a:rPr>
              <a:t>29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9613564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1468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47164"/>
          </a:xfrm>
        </p:spPr>
        <p:txBody>
          <a:bodyPr/>
          <a:lstStyle/>
          <a:p>
            <a:pPr algn="ctr" rtl="1"/>
            <a:r>
              <a:rPr lang="ar-EG" sz="4800" b="1" u="sng" dirty="0">
                <a:solidFill>
                  <a:srgbClr val="FFC000"/>
                </a:solidFill>
              </a:rPr>
              <a:t>30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700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5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622251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2584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noAutofit/>
          </a:bodyPr>
          <a:lstStyle/>
          <a:p>
            <a:pPr algn="ctr" rtl="1"/>
            <a:r>
              <a:rPr lang="ar-EG" b="1" u="sng" dirty="0">
                <a:solidFill>
                  <a:srgbClr val="FFC000"/>
                </a:solidFill>
              </a:rPr>
              <a:t>1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36020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18598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2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020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3856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3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291626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80117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6" y="1"/>
            <a:ext cx="1667435" cy="806824"/>
          </a:xfrm>
        </p:spPr>
        <p:txBody>
          <a:bodyPr/>
          <a:lstStyle/>
          <a:p>
            <a:pPr algn="ctr" rtl="1"/>
            <a:r>
              <a:rPr lang="ar-EG" sz="4400" b="1" u="sng" dirty="0">
                <a:solidFill>
                  <a:srgbClr val="FFC000"/>
                </a:solidFill>
              </a:rPr>
              <a:t>4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8997635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6216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7" cy="806824"/>
          </a:xfrm>
        </p:spPr>
        <p:txBody>
          <a:bodyPr/>
          <a:lstStyle/>
          <a:p>
            <a:pPr algn="ctr" rtl="1"/>
            <a:r>
              <a:rPr lang="ar-EG" sz="4800" b="1" u="sng" dirty="0">
                <a:solidFill>
                  <a:srgbClr val="FFC000"/>
                </a:solidFill>
              </a:rPr>
              <a:t>5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9755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51447"/>
      </p:ext>
    </p:extLst>
  </p:cSld>
  <p:clrMapOvr>
    <a:masterClrMapping/>
  </p:clrMapOvr>
  <p:transition advClick="0" advTm="0"/>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8594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6 هاتور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689162" y="4986045"/>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6013535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24568"/>
      </p:ext>
    </p:extLst>
  </p:cSld>
  <p:clrMapOvr>
    <a:masterClrMapping/>
  </p:clrMapOvr>
  <p:transition advClick="0" advTm="0"/>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7" cy="806824"/>
          </a:xfrm>
        </p:spPr>
        <p:txBody>
          <a:bodyPr/>
          <a:lstStyle/>
          <a:p>
            <a:pPr algn="ctr" rtl="1"/>
            <a:r>
              <a:rPr lang="ar-EG" sz="4400" b="1" u="sng" dirty="0">
                <a:solidFill>
                  <a:srgbClr val="FFC000"/>
                </a:solidFill>
              </a:rPr>
              <a:t>7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00484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4896"/>
      </p:ext>
    </p:extLst>
  </p:cSld>
  <p:clrMapOvr>
    <a:masterClrMapping/>
  </p:clrMapOvr>
  <p:transition advClick="0" advTm="0"/>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1680882" y="19050"/>
            <a:ext cx="1680882"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8 هاتور</a:t>
            </a:r>
            <a:endParaRPr lang="en-US" dirty="0"/>
          </a:p>
        </p:txBody>
      </p:sp>
      <p:sp>
        <p:nvSpPr>
          <p:cNvPr id="26112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بكلمةِ الربِّ تشدَّدت السَّمَواتُ. وبروح فيه كلُّ قواتِها. لأنَّه هو قال فكانوا. هو أمرَ فخُلِقوا.</a:t>
            </a:r>
          </a:p>
        </p:txBody>
      </p:sp>
      <p:sp>
        <p:nvSpPr>
          <p:cNvPr id="5" name="Title 1">
            <a:extLst>
              <a:ext uri="{FF2B5EF4-FFF2-40B4-BE49-F238E27FC236}">
                <a16:creationId xmlns:a16="http://schemas.microsoft.com/office/drawing/2014/main" id="{2C1EA646-622D-4ABE-9F9C-8FB1453B5404}"/>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6 ، 9 )</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97BF8A-76E4-43FF-AF8F-06508BDB49AF}"/>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3200" b="1" dirty="0">
                <a:solidFill>
                  <a:srgbClr val="FFFFFF"/>
                </a:solidFill>
                <a:cs typeface="Times New Roman" panose="02020603050405020304" pitchFamily="18" charset="0"/>
              </a:rPr>
              <a:t>مَن يَخدِمُنِي فليتبعني، وحيثُ أكونُ أنا فخادمي يكون معي هُناك. ومَن يخدِمُني يُكرمُهُ أبي. الآنَ نفسي مُضطربة. فماذا أقول؟ أيَّا أبتي نجِّنِي من هذه السَّاعةِ. لكن من أجل هذه السـاعة أتيتُ. يا أبتي مَجِّدِ ابنكَ ". فخرج ٌ من السَّماءِ قائلاً: " مَجَّدتُ، وأُمَجِّدُ أيضاً ". فلمَّا سمع الجمع الواقف كان يقول: " أن ما حدثَ هو رعدٌ ". </a:t>
            </a:r>
            <a:endPar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951F3C7F-EEEF-40EC-8F82-D315ABC3D0C2}"/>
              </a:ext>
            </a:extLst>
          </p:cNvPr>
          <p:cNvSpPr>
            <a:spLocks noGrp="1"/>
          </p:cNvSpPr>
          <p:nvPr/>
        </p:nvSpPr>
        <p:spPr bwMode="auto">
          <a:xfrm>
            <a:off x="0" y="3745659"/>
            <a:ext cx="9144000" cy="5995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يوحنا البشير</a:t>
            </a:r>
            <a:r>
              <a:rPr lang="ar-EG" sz="3600" dirty="0"/>
              <a:t>ى</a:t>
            </a:r>
            <a:r>
              <a:rPr lang="ar-SA" sz="3600" dirty="0"/>
              <a:t>( 12 : 26 ـ 36 )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38209185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D5FA37-5E5C-4151-90E6-A465D381D1B1}"/>
              </a:ext>
            </a:extLst>
          </p:cNvPr>
          <p:cNvSpPr txBox="1"/>
          <p:nvPr/>
        </p:nvSpPr>
        <p:spPr>
          <a:xfrm>
            <a:off x="0" y="4331758"/>
            <a:ext cx="923140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وكان آخرون يقولونَ: " أن ملاكاً خاطبه من السماء ". فأجبهُم يسوع وقال: " إن هذا الصَّوت لم يكُن من أجلي بل من أجلِكُم. الآنَ دينونةُ هذا العالم. الآنَ رئيس هذا العالم يُطرحُ خارجاً. وأنا أيضاً إذا ارتفعتُ من الأرضِ أجذبُ إليَّ الجميع ". وهذا كان يقوله مشيراً إلى أنَّه بأيَّ ميتةٍ يموت.</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6852562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EA04E-79E0-4001-860E-4231783D83B2}"/>
              </a:ext>
            </a:extLst>
          </p:cNvPr>
          <p:cNvSpPr txBox="1"/>
          <p:nvPr/>
        </p:nvSpPr>
        <p:spPr>
          <a:xfrm>
            <a:off x="-128586" y="4390400"/>
            <a:ext cx="9315450"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فأجابه الجمع وقال: " نحن سَمِعنا من النَّاموسِ أنَّ المسيحَ يَثبُت إلى الأبدِ، فكيف تقولُ أنتَ إنَّهُ ينبغي أن يُرفعَ ابن</a:t>
            </a:r>
            <a:r>
              <a:rPr lang="ar-EG" sz="3200" b="1" dirty="0">
                <a:solidFill>
                  <a:srgbClr val="FFFFFF"/>
                </a:solidFill>
                <a:latin typeface="Calibri" panose="020F0502020204030204" pitchFamily="34" charset="0"/>
                <a:cs typeface="Times New Roman" panose="02020603050405020304" pitchFamily="18" charset="0"/>
              </a:rPr>
              <a:t> </a:t>
            </a:r>
            <a:r>
              <a:rPr lang="ar-EG" sz="3200" b="1" dirty="0">
                <a:solidFill>
                  <a:srgbClr val="FFFFFF"/>
                </a:solidFill>
                <a:cs typeface="Times New Roman" panose="02020603050405020304" pitchFamily="18" charset="0"/>
              </a:rPr>
              <a:t>البشر؟ مَن هو ابن البشر؟ " قال لهُم يسوعُ: " أن النُّورُ فيكُم زمناً آخر يسيراً، فاسلكوا في النُّور مادام لكُم النُّورُ لكي لا يُدركَكُم الظَّلامُ. فإن مَن يمشي في الظَّلام لا يَعلَمُ أين يَمشي. مادامَ لكُم النُّورُ آمنوا بالنُّورِ لتصيروا أبناء النُّورِ.</a:t>
            </a:r>
          </a:p>
        </p:txBody>
      </p:sp>
    </p:spTree>
    <p:extLst>
      <p:ext uri="{BB962C8B-B14F-4D97-AF65-F5344CB8AC3E}">
        <p14:creationId xmlns:p14="http://schemas.microsoft.com/office/powerpoint/2010/main" val="79399139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255158"/>
      </p:ext>
    </p:extLst>
  </p:cSld>
  <p:clrMapOvr>
    <a:masterClrMapping/>
  </p:clrMapOvr>
  <p:transition advClick="0" advTm="0"/>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6 توت</a:t>
            </a:r>
            <a:endParaRPr lang="en-GB"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E33D0121-48BC-4FE6-A02D-71B5D1210960}"/>
              </a:ext>
            </a:extLst>
          </p:cNvPr>
          <p:cNvSpPr txBox="1"/>
          <p:nvPr/>
        </p:nvSpPr>
        <p:spPr>
          <a:xfrm>
            <a:off x="0" y="4805553"/>
            <a:ext cx="9144000"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Calibri" panose="020F0502020204030204"/>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71845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9 هاتور</a:t>
            </a:r>
            <a:endParaRPr lang="en-US" dirty="0"/>
          </a:p>
        </p:txBody>
      </p:sp>
      <p:sp>
        <p:nvSpPr>
          <p:cNvPr id="13414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طُوبَى للرَّجُلِ الخائف من الرَّبِّ. ويهوى وصاياه جداً. يقوى زرعُهُ على الأرضِ، ويُبارَكُ جيلُ المُستَقيمينَ.</a:t>
            </a:r>
          </a:p>
        </p:txBody>
      </p:sp>
      <p:sp>
        <p:nvSpPr>
          <p:cNvPr id="5" name="Title 1">
            <a:extLst>
              <a:ext uri="{FF2B5EF4-FFF2-40B4-BE49-F238E27FC236}">
                <a16:creationId xmlns:a16="http://schemas.microsoft.com/office/drawing/2014/main" id="{67E4D236-B8B3-4EC6-B1B5-4CD116642D4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( 111 : 1 )</a:t>
            </a: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B79D75-72F9-463C-B9D2-F44EBDDC501E}"/>
              </a:ext>
            </a:extLst>
          </p:cNvPr>
          <p:cNvSpPr txBox="1"/>
          <p:nvPr/>
        </p:nvSpPr>
        <p:spPr>
          <a:xfrm>
            <a:off x="-42865" y="4313266"/>
            <a:ext cx="9184341"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100" b="1" dirty="0">
                <a:solidFill>
                  <a:srgbClr val="FFFFFF"/>
                </a:solidFill>
                <a:cs typeface="Times New Roman" panose="02020603050405020304" pitchFamily="18" charset="0"/>
              </a:rPr>
              <a:t>ثم نزلَ معهُم ووقفَ في موضع حقلٍ وجماعةٍ من تلاميذهِ وجمهور كثير من الشَّعبِ من جميع اليهوديَّةِ وأُورُشَليمَ ومن ساحِل صورَ وصَيدا الذينَ جاءوا ليَسـمعوه ويَشـفوا من أمراضِهمْ، والذين كانت تُعذبهم الأرواح النَّجسـةِ، كانَ يَشفيهُم. وكان كل الجمعُ يلتمسون أنْ يَلمسوه لأنَّ قوَّةً كانتْ تخرُجُ منهُ وتَشفِي جميعَهم. ورفعَ عينيـهِ إلى تلاميـذهِ وقالَ لهُم: </a:t>
            </a:r>
            <a:endPar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B3E2867B-92BF-460B-835F-8B74DBD6C4DB}"/>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لوقا البشير</a:t>
            </a:r>
            <a:r>
              <a:rPr lang="ar-EG" sz="4000" dirty="0"/>
              <a:t> </a:t>
            </a:r>
            <a:r>
              <a:rPr lang="ar-SA" sz="4000" dirty="0"/>
              <a:t>( 6 : 17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696107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139C7E-3ED3-4013-BE28-94E753951EC2}"/>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100" b="1" dirty="0">
                <a:solidFill>
                  <a:srgbClr val="FFFFFF"/>
                </a:solidFill>
                <a:cs typeface="Times New Roman" panose="02020603050405020304" pitchFamily="18" charset="0"/>
              </a:rPr>
              <a:t>طـُوباكُم أيُّها المَسَـاكينُ بالروح، لأنَّ لكُم ملكوتَ الله. طُوباكُم أيُّها الجياعُ الآنَ لأنَّكُم ستُشبَعونَ. طُوباكُم أيُّها الباكونَ الآنَ لأنَّكُم ستَضحكونَ. طُوباكُم إذا أبغضكُم النَّاسُ واعتزلوكم وعيَّروكُم وأخرجُوا اسمكُم كشرِّيرٍ من أجلِ ابنِ البشر. افرحوا فى ذلكَ اليوم وتهلَّلوا، فإن ها هوَذا أجْرُكُم عظيمٌ في السَّماءِ، لأنه هكذا كان آباؤهُم يَفعلونَ بالأنبياءِ.</a:t>
            </a:r>
            <a:endPar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424705522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592039"/>
      </p:ext>
    </p:extLst>
  </p:cSld>
  <p:clrMapOvr>
    <a:masterClrMapping/>
  </p:clrMapOvr>
  <p:transition advClick="0" advTm="0"/>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10</a:t>
            </a:r>
            <a:r>
              <a:rPr lang="ar-EG" sz="4400" b="1" u="sng" dirty="0">
                <a:solidFill>
                  <a:srgbClr val="FFC000"/>
                </a:solidFill>
              </a:rPr>
              <a:t>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250712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35278"/>
      </p:ext>
    </p:extLst>
  </p:cSld>
  <p:clrMapOvr>
    <a:masterClrMapping/>
  </p:clrMapOvr>
  <p:transition advClick="0" advTm="0"/>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1" y="1"/>
            <a:ext cx="196327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11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26149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24594"/>
      </p:ext>
    </p:extLst>
  </p:cSld>
  <p:clrMapOvr>
    <a:masterClrMapping/>
  </p:clrMapOvr>
  <p:transition advClick="0" advTm="0"/>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Title 1"/>
          <p:cNvSpPr>
            <a:spLocks noGrp="1"/>
          </p:cNvSpPr>
          <p:nvPr>
            <p:ph type="title"/>
          </p:nvPr>
        </p:nvSpPr>
        <p:spPr bwMode="auto">
          <a:xfrm>
            <a:off x="-1936376" y="19050"/>
            <a:ext cx="19363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12 هاتور</a:t>
            </a:r>
            <a:endParaRPr lang="en-US" dirty="0"/>
          </a:p>
        </p:txBody>
      </p:sp>
      <p:sp>
        <p:nvSpPr>
          <p:cNvPr id="286724" name="Content Placeholder 3"/>
          <p:cNvSpPr txBox="1">
            <a:spLocks/>
          </p:cNvSpPr>
          <p:nvPr/>
        </p:nvSpPr>
        <p:spPr bwMode="auto">
          <a:xfrm>
            <a:off x="0" y="4618138"/>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الذى صنعَ ملائكتَهُ أرواحاً. وخُدَّامهُ ناراً تلتهب. الذى جعلَ مسالِكهُ على السَّحابِ. الماشي على أجنحةِ الرِّياح.</a:t>
            </a:r>
          </a:p>
        </p:txBody>
      </p:sp>
      <p:sp>
        <p:nvSpPr>
          <p:cNvPr id="5" name="Title 1">
            <a:extLst>
              <a:ext uri="{FF2B5EF4-FFF2-40B4-BE49-F238E27FC236}">
                <a16:creationId xmlns:a16="http://schemas.microsoft.com/office/drawing/2014/main" id="{0EB22959-15D7-4F31-BEB5-72E217546CD5}"/>
              </a:ext>
            </a:extLst>
          </p:cNvPr>
          <p:cNvSpPr txBox="1">
            <a:spLocks/>
          </p:cNvSpPr>
          <p:nvPr/>
        </p:nvSpPr>
        <p:spPr bwMode="auto">
          <a:xfrm>
            <a:off x="0" y="362774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( 103 : 4 ، 3 )</a:t>
            </a:r>
          </a:p>
        </p:txBody>
      </p:sp>
    </p:spTree>
  </p:cSld>
  <p:clrMapOvr>
    <a:masterClrMapping/>
  </p:clrMapOvr>
  <p:transition spd="slow"/>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2A5AF1-1926-4D53-88F1-5CEA1E99FF8A}"/>
              </a:ext>
            </a:extLst>
          </p:cNvPr>
          <p:cNvSpPr txBox="1"/>
          <p:nvPr/>
        </p:nvSpPr>
        <p:spPr>
          <a:xfrm>
            <a:off x="-114299" y="4373782"/>
            <a:ext cx="9301163"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100" b="1" dirty="0">
                <a:solidFill>
                  <a:srgbClr val="FFFFFF"/>
                </a:solidFill>
                <a:cs typeface="Times New Roman" panose="02020603050405020304" pitchFamily="18" charset="0"/>
              </a:rPr>
              <a:t>فخاطبهم بهذا المَثَلِ قائلاً: " أيُّ رجلٍ منكم لهُ مئَةُ خروفٍ، إذا أضاعَ واحداً منها، أفلا يترك التِّسعة والتِّسعين فى البريَّة، ويذهب ويطلب الضَّالَّ حتَّى يجده؟ وإذا وجده يحمله على منكبيه فرحاً، وإذا جاء إلى المنزل يدعو أصدقاءه وجيرانه قائلاً لهم: افرحوا معي جميعاً، لأني قد وجدت خروفي الضَّالَّ. أقول لكم أنه يكون فرحٌ فى السَّماء بخاطئٍ واحدٍ يتوب</a:t>
            </a:r>
            <a:endPar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E00746F1-47C2-4C8F-AFB9-7929D537B59E}"/>
              </a:ext>
            </a:extLst>
          </p:cNvPr>
          <p:cNvSpPr>
            <a:spLocks noGrp="1"/>
          </p:cNvSpPr>
          <p:nvPr/>
        </p:nvSpPr>
        <p:spPr bwMode="auto">
          <a:xfrm>
            <a:off x="0" y="3691871"/>
            <a:ext cx="9144000" cy="65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لوقا البشير ( 15 : 3 ـ 10 )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0937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780728"/>
      </p:ext>
    </p:extLst>
  </p:cSld>
  <p:clrMapOvr>
    <a:masterClrMapping/>
  </p:clrMapOvr>
  <p:transition advClick="0" advTm="0"/>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DC5B7A-FCEB-44B6-8EC0-BF438CB0DD2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أكثرَ من التِّسعة والتِّسعين باراً الذينَ لا يحتاجون إلى توبةٍ. أو أيَّة امرأةٍ لها عشرة دراهم، إن أضاعت واحداً منها، ألا تُوقِد سراجاً وتكنس البيت وتُفتِّش البيت حتى تجده؟ وإذا وجدته تدعو صديقاتها وجاراتها قائلةً: افرحنْ معي لأنِّى وجدتُ درهمي الذى ضاعَ. هكذا أقولُ لكُم أنه يكون فرحٌ قُدَّام ملائكة الله بخاطئٍ واحدٍ يتوب.</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879259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671224"/>
      </p:ext>
    </p:extLst>
  </p:cSld>
  <p:clrMapOvr>
    <a:masterClrMapping/>
  </p:clrMapOvr>
  <p:transition advClick="0" advTm="0"/>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3" y="1"/>
            <a:ext cx="2084294" cy="806824"/>
          </a:xfrm>
        </p:spPr>
        <p:txBody>
          <a:bodyPr>
            <a:normAutofit/>
          </a:bodyPr>
          <a:lstStyle/>
          <a:p>
            <a:pPr algn="ctr" rtl="1"/>
            <a:r>
              <a:rPr lang="ar-EG" b="1" u="sng" dirty="0">
                <a:solidFill>
                  <a:srgbClr val="FFC000"/>
                </a:solidFill>
              </a:rPr>
              <a:t>13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2811552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01298"/>
      </p:ext>
    </p:extLst>
  </p:cSld>
  <p:clrMapOvr>
    <a:masterClrMapping/>
  </p:clrMapOvr>
  <p:transition advClick="0" advTm="0"/>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b="1" u="sng" dirty="0">
                <a:solidFill>
                  <a:srgbClr val="FFC000"/>
                </a:solidFill>
              </a:rPr>
              <a:t>14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4752121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606535"/>
      </p:ext>
    </p:extLst>
  </p:cSld>
  <p:clrMapOvr>
    <a:masterClrMapping/>
  </p:clrMapOvr>
  <p:transition advClick="0" advTm="0"/>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15 هاتور</a:t>
            </a:r>
            <a:endParaRPr lang="en-US"/>
          </a:p>
        </p:txBody>
      </p:sp>
      <p:sp>
        <p:nvSpPr>
          <p:cNvPr id="303108" name="Content Placeholder 3"/>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نُورٌ أَشرقَ للصدِّيقين. وفرحٌ للمُستقيمين بقلبهِم. افرحوا أيُّها الصدِّيقونَ بالربِّ. واعترفوا لذكرِ قُدسِهِ.</a:t>
            </a:r>
          </a:p>
        </p:txBody>
      </p:sp>
      <p:sp>
        <p:nvSpPr>
          <p:cNvPr id="5" name="Title 1">
            <a:extLst>
              <a:ext uri="{FF2B5EF4-FFF2-40B4-BE49-F238E27FC236}">
                <a16:creationId xmlns:a16="http://schemas.microsoft.com/office/drawing/2014/main" id="{C8B06FD9-2966-4D9A-BA3D-EB2F5D987860}"/>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( 96 : 11 )</a:t>
            </a:r>
          </a:p>
        </p:txBody>
      </p:sp>
    </p:spTree>
  </p:cSld>
  <p:clrMapOvr>
    <a:masterClrMapping/>
  </p:clrMapOvr>
  <p:transition spd="slow"/>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FCDD3F-C5A2-412F-A5A9-E421968B38CF}"/>
              </a:ext>
            </a:extLst>
          </p:cNvPr>
          <p:cNvSpPr txBox="1"/>
          <p:nvPr/>
        </p:nvSpPr>
        <p:spPr>
          <a:xfrm>
            <a:off x="0" y="4345206"/>
            <a:ext cx="9144000" cy="2554545"/>
          </a:xfrm>
          <a:prstGeom prst="rect">
            <a:avLst/>
          </a:prstGeom>
          <a:noFill/>
        </p:spPr>
        <p:txBody>
          <a:bodyPr vert="horz" wrap="square" rtlCol="0">
            <a:spAutoFit/>
          </a:bodyPr>
          <a:lstStyle/>
          <a:p>
            <a:pPr algn="justLow" rtl="1">
              <a:spcBef>
                <a:spcPct val="20000"/>
              </a:spcBef>
            </a:pPr>
            <a:r>
              <a:rPr lang="ar-EG" sz="3200" b="1" dirty="0">
                <a:solidFill>
                  <a:srgbClr val="FFFFFF"/>
                </a:solidFill>
                <a:cs typeface="Times New Roman" panose="02020603050405020304" pitchFamily="18" charset="0"/>
              </a:rPr>
              <a:t>فانظُروا إلى نفوسِكُم، لأنَّهُم سيسلِّمونكُم إلى مجالسَ وسيَضربونكُم فى المحافِل وتُوقفُونَ أمامَ ولاةٍ وملوكٍ من أجْلي شهادةً لهُم ولجميع الأُمَم. ويَنبَغي أوَّلاً أنْ يُكرزَ بالإنجيلِ. فإذا قدَّموكُم ليُسلِّموكُم فلا تَهتمُّوا من قَبْلُ بِما تتكلَّمونَ به، لأنَّكُم تُعطونَ فى تِلكَ السَّاعـةِ ما تتكلَّمـونَ به، لأنَّ لستُم أنتُم المُتكلِّمينَ بَل الرُّوحُ القُدسُ. </a:t>
            </a:r>
          </a:p>
        </p:txBody>
      </p:sp>
      <p:sp>
        <p:nvSpPr>
          <p:cNvPr id="3" name="Title 1">
            <a:extLst>
              <a:ext uri="{FF2B5EF4-FFF2-40B4-BE49-F238E27FC236}">
                <a16:creationId xmlns:a16="http://schemas.microsoft.com/office/drawing/2014/main" id="{11120712-CC06-47F0-A9F6-222972080E82}"/>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800" dirty="0"/>
              <a:t>الإنجيل من بشارة مُعلمنا </a:t>
            </a:r>
            <a:r>
              <a:rPr lang="ar-EG" sz="3800" dirty="0"/>
              <a:t>مرقس البشير ( 13 : 9 ـ 13 )</a:t>
            </a:r>
            <a:endParaRPr kumimoji="0" lang="en-US" sz="38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222113503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60094D-1A2E-44B5-8A73-A8A8749ACE31}"/>
              </a:ext>
            </a:extLst>
          </p:cNvPr>
          <p:cNvSpPr txBox="1"/>
          <p:nvPr/>
        </p:nvSpPr>
        <p:spPr>
          <a:xfrm>
            <a:off x="0" y="4345206"/>
            <a:ext cx="9144000" cy="2554545"/>
          </a:xfrm>
          <a:prstGeom prst="rect">
            <a:avLst/>
          </a:prstGeom>
          <a:noFill/>
        </p:spPr>
        <p:txBody>
          <a:bodyPr vert="horz" rtlCol="0">
            <a:spAutoFit/>
          </a:bodyPr>
          <a:lstStyle/>
          <a:p>
            <a:pPr algn="r" rtl="1">
              <a:spcBef>
                <a:spcPct val="20000"/>
              </a:spcBef>
            </a:pPr>
            <a:r>
              <a:rPr lang="ar-EG" sz="4000" b="1" dirty="0">
                <a:solidFill>
                  <a:srgbClr val="FFFFFF"/>
                </a:solidFill>
                <a:cs typeface="Times New Roman" panose="02020603050405020304" pitchFamily="18" charset="0"/>
              </a:rPr>
              <a:t>وسيسلِّم الأخُ أخاهُ إلى الموتِ والأبُ يُسلِّم ابنهُ، ويقومُ الأولادُ على آبائِهم ويقتلونَهُم. وتَكونونَ مُبغَضِينَ من الجميع من أجْلِ اسمي، والَّذى يَصبرُ إلى المُنتهَى فهَذا يَخلُصُ.</a:t>
            </a:r>
          </a:p>
        </p:txBody>
      </p:sp>
    </p:spTree>
    <p:extLst>
      <p:ext uri="{BB962C8B-B14F-4D97-AF65-F5344CB8AC3E}">
        <p14:creationId xmlns:p14="http://schemas.microsoft.com/office/powerpoint/2010/main" val="328182843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11938"/>
      </p:ext>
    </p:extLst>
  </p:cSld>
  <p:clrMapOvr>
    <a:masterClrMapping/>
  </p:clrMapOvr>
  <p:transition advClick="0" advTm="0"/>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7 توت</a:t>
            </a:r>
            <a:endParaRPr lang="en-GB"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3C874E7D-4C09-44DF-8F4E-33B5A3D8F77D}"/>
              </a:ext>
            </a:extLst>
          </p:cNvPr>
          <p:cNvSpPr txBox="1"/>
          <p:nvPr/>
        </p:nvSpPr>
        <p:spPr>
          <a:xfrm>
            <a:off x="0" y="4913129"/>
            <a:ext cx="9144000"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Calibri" panose="020F0502020204030204"/>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4491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4" y="1"/>
            <a:ext cx="2124636" cy="806824"/>
          </a:xfrm>
        </p:spPr>
        <p:txBody>
          <a:bodyPr/>
          <a:lstStyle/>
          <a:p>
            <a:pPr algn="ctr" rtl="1"/>
            <a:r>
              <a:rPr lang="ar-EG" sz="4800" b="1" u="sng" dirty="0">
                <a:solidFill>
                  <a:srgbClr val="FFC000"/>
                </a:solidFill>
              </a:rPr>
              <a:t>16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01217766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843596"/>
      </p:ext>
    </p:extLst>
  </p:cSld>
  <p:clrMapOvr>
    <a:masterClrMapping/>
  </p:clrMapOvr>
  <p:transition advClick="0" advTm="0"/>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17 هاتور</a:t>
            </a:r>
            <a:endParaRPr lang="en-US" dirty="0"/>
          </a:p>
        </p:txBody>
      </p:sp>
      <p:sp>
        <p:nvSpPr>
          <p:cNvPr id="14848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أقسمَ الربُّ ولم يندم. أنكَ أنتَ هو الكاهنُ إلى الأبدِ على طقسِ ملشيصادقَ. الربُّ عن يمينِكَ. لذلكَ يرفعُ رأسـاً.</a:t>
            </a:r>
          </a:p>
        </p:txBody>
      </p:sp>
      <p:sp>
        <p:nvSpPr>
          <p:cNvPr id="5" name="Title 1">
            <a:extLst>
              <a:ext uri="{FF2B5EF4-FFF2-40B4-BE49-F238E27FC236}">
                <a16:creationId xmlns:a16="http://schemas.microsoft.com/office/drawing/2014/main" id="{5BD8A752-D394-4CB5-849E-EB2E968A4ECD}"/>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( 109 : 5 ، 6 ، 8 )</a:t>
            </a:r>
          </a:p>
        </p:txBody>
      </p:sp>
    </p:spTree>
  </p:cSld>
  <p:clrMapOvr>
    <a:masterClrMapping/>
  </p:clrMapOvr>
  <p:transition spd="slow"/>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11EC4E-EDDB-4176-8BB1-7548CA547CF0}"/>
              </a:ext>
            </a:extLst>
          </p:cNvPr>
          <p:cNvSpPr txBox="1"/>
          <p:nvPr/>
        </p:nvSpPr>
        <p:spPr>
          <a:xfrm>
            <a:off x="0" y="4345206"/>
            <a:ext cx="9144000" cy="2554545"/>
          </a:xfrm>
          <a:prstGeom prst="rect">
            <a:avLst/>
          </a:prstGeom>
          <a:noFill/>
        </p:spPr>
        <p:txBody>
          <a:bodyPr vert="horz" wrap="square" rtlCol="0">
            <a:spAutoFit/>
          </a:bodyPr>
          <a:lstStyle/>
          <a:p>
            <a:pPr algn="justLow" rtl="1">
              <a:spcBef>
                <a:spcPct val="20000"/>
              </a:spcBef>
            </a:pPr>
            <a:r>
              <a:rPr lang="ar-EG" sz="3200" b="1" dirty="0">
                <a:solidFill>
                  <a:srgbClr val="FFFFFF"/>
                </a:solidFill>
                <a:cs typeface="Times New Roman" panose="02020603050405020304" pitchFamily="18" charset="0"/>
              </a:rPr>
              <a:t>ونزلَ معهُم ووقفَ في موضع خلاءٍ مع جمع من تلاميذهِ وجمهور كثير من الشَّعبِ من جميع اليهوديَّةِ وأُورُشَليمَ وساحِل صورَ وصَيدا الَّذينَ جاءوا ليَسمعوا منهُ ويَشفيهم من أمراضِهمْ، والمُعذَّبونَ من الأرواح النَّجسةِ، كانَ يَشفيهُم. وكانَ الجمعُ يَطلبُ أنْ يَلمسهُ لأنَّ قوَّةً كانتْ تخرُجُ منهُ وتَشفِي الجَميعَ. ورفعَ عينيـهِ إلى تلاميـذهِ وقالَ لهُم: </a:t>
            </a:r>
          </a:p>
        </p:txBody>
      </p:sp>
      <p:sp>
        <p:nvSpPr>
          <p:cNvPr id="3" name="Title 1">
            <a:extLst>
              <a:ext uri="{FF2B5EF4-FFF2-40B4-BE49-F238E27FC236}">
                <a16:creationId xmlns:a16="http://schemas.microsoft.com/office/drawing/2014/main" id="{A1FF1817-316B-46CE-AF7A-3508E6C9208A}"/>
              </a:ext>
            </a:extLst>
          </p:cNvPr>
          <p:cNvSpPr>
            <a:spLocks noGrp="1"/>
          </p:cNvSpPr>
          <p:nvPr/>
        </p:nvSpPr>
        <p:spPr bwMode="auto">
          <a:xfrm>
            <a:off x="0" y="3765176"/>
            <a:ext cx="9144000" cy="5800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لوقا البشير</a:t>
            </a:r>
            <a:r>
              <a:rPr lang="ar-EG" sz="3600" dirty="0"/>
              <a:t> </a:t>
            </a:r>
            <a:r>
              <a:rPr lang="ar-SA" sz="3600" dirty="0"/>
              <a:t>( 6 : 17 ـ 23 )</a:t>
            </a:r>
            <a:endParaRPr kumimoji="0" lang="en-US" sz="35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8560548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AFF154-A0C2-4569-945F-907F1846C4F4}"/>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100" b="1" dirty="0">
                <a:solidFill>
                  <a:srgbClr val="FFFFFF"/>
                </a:solidFill>
                <a:cs typeface="Times New Roman" panose="02020603050405020304" pitchFamily="18" charset="0"/>
              </a:rPr>
              <a:t>طـُوباكُم أيُّها المَسَـاكينُ بالروح لأنَّ لكُم ملكوتَ السَّمواتِ. طُوباكُم أيُّها الجياعُ الآنَ لأنَّكُم تُشبَعونَ. طُوباكُم أيُّها الباكونَ الآنَ لأنَّكُم ستَضحكونَ. طُوباكُم إذا أبغضكُم النَّاسُ وأفرَزوكُم وعيَّروكُم وأخرجُوا اسمكُم كشرِّيرٍ من أجلِ ابنِ الإنسانِ، افرحوا في ذلكَ اليوم وتهلَّلوا، فهوَذا أجْرُكُم عظيمٌ في السَّماءِ، لأنَّ آباءَهُم هكذا كانوا يَفعلونَ بالأنبياءِ.</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8157326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670045"/>
      </p:ext>
    </p:extLst>
  </p:cSld>
  <p:clrMapOvr>
    <a:masterClrMapping/>
  </p:clrMapOvr>
  <p:transition advClick="0" advTm="0"/>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3" y="1"/>
            <a:ext cx="1949824" cy="682170"/>
          </a:xfrm>
        </p:spPr>
        <p:txBody>
          <a:bodyPr>
            <a:noAutofit/>
          </a:bodyPr>
          <a:lstStyle/>
          <a:p>
            <a:pPr algn="ctr" rtl="1"/>
            <a:r>
              <a:rPr lang="ar-EG" b="1" u="sng" dirty="0">
                <a:solidFill>
                  <a:srgbClr val="FFC000"/>
                </a:solidFill>
              </a:rPr>
              <a:t>18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6929669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3259"/>
      </p:ext>
    </p:extLst>
  </p:cSld>
  <p:clrMapOvr>
    <a:masterClrMapping/>
  </p:clrMapOvr>
  <p:transition advClick="0" advTm="0"/>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0"/>
            <a:ext cx="1949825" cy="806824"/>
          </a:xfrm>
        </p:spPr>
        <p:txBody>
          <a:bodyPr/>
          <a:lstStyle/>
          <a:p>
            <a:pPr algn="ctr" rtl="1"/>
            <a:r>
              <a:rPr lang="ar-EG" sz="4400" b="1" u="sng" dirty="0">
                <a:solidFill>
                  <a:srgbClr val="FFC000"/>
                </a:solidFill>
              </a:rPr>
              <a:t>19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53885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027010"/>
      </p:ext>
    </p:extLst>
  </p:cSld>
  <p:clrMapOvr>
    <a:masterClrMapping/>
  </p:clrMapOvr>
  <p:transition advClick="0" advTm="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4">
            <a:extLst>
              <a:ext uri="{FF2B5EF4-FFF2-40B4-BE49-F238E27FC236}">
                <a16:creationId xmlns:a16="http://schemas.microsoft.com/office/drawing/2014/main" id="{41C05D9D-5DD3-4F64-B1BC-E9183F5815D2}"/>
              </a:ext>
            </a:extLst>
          </p:cNvPr>
          <p:cNvGraphicFramePr>
            <a:graphicFrameLocks noGrp="1"/>
          </p:cNvGraphicFramePr>
          <p:nvPr>
            <p:extLst>
              <p:ext uri="{D42A27DB-BD31-4B8C-83A1-F6EECF244321}">
                <p14:modId xmlns:p14="http://schemas.microsoft.com/office/powerpoint/2010/main" val="1575377756"/>
              </p:ext>
            </p:extLst>
          </p:nvPr>
        </p:nvGraphicFramePr>
        <p:xfrm>
          <a:off x="3145614" y="5231237"/>
          <a:ext cx="2897370" cy="779332"/>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50412">
                <a:tc gridSpan="6">
                  <a:txBody>
                    <a:bodyPr/>
                    <a:lstStyle/>
                    <a:p>
                      <a:pPr algn="ctr"/>
                      <a:r>
                        <a:rPr lang="ar-EG" sz="2000" b="1" i="0" u="none" dirty="0"/>
                        <a:t>النسي</a:t>
                      </a:r>
                      <a:endParaRPr lang="en-GB" sz="2000" b="1" i="0" u="none"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83092">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extLst>
                  <a:ext uri="{0D108BD9-81ED-4DB2-BD59-A6C34878D82A}">
                    <a16:rowId xmlns:a16="http://schemas.microsoft.com/office/drawing/2014/main" val="3052246067"/>
                  </a:ext>
                </a:extLst>
              </a:tr>
            </a:tbl>
          </a:graphicData>
        </a:graphic>
      </p:graphicFrame>
      <p:graphicFrame>
        <p:nvGraphicFramePr>
          <p:cNvPr id="9" name="Table 4">
            <a:extLst>
              <a:ext uri="{FF2B5EF4-FFF2-40B4-BE49-F238E27FC236}">
                <a16:creationId xmlns:a16="http://schemas.microsoft.com/office/drawing/2014/main" id="{A23EEA87-A986-48A5-B938-A719FF837009}"/>
              </a:ext>
            </a:extLst>
          </p:cNvPr>
          <p:cNvGraphicFramePr>
            <a:graphicFrameLocks noGrp="1"/>
          </p:cNvGraphicFramePr>
          <p:nvPr>
            <p:extLst>
              <p:ext uri="{D42A27DB-BD31-4B8C-83A1-F6EECF244321}">
                <p14:modId xmlns:p14="http://schemas.microsoft.com/office/powerpoint/2010/main" val="3874840318"/>
              </p:ext>
            </p:extLst>
          </p:nvPr>
        </p:nvGraphicFramePr>
        <p:xfrm>
          <a:off x="6225192" y="2499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برمهات </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0" name="Rectangle 9">
            <a:hlinkClick r:id="rId2" action="ppaction://hlinksldjump"/>
            <a:extLst>
              <a:ext uri="{FF2B5EF4-FFF2-40B4-BE49-F238E27FC236}">
                <a16:creationId xmlns:a16="http://schemas.microsoft.com/office/drawing/2014/main" id="{49DED141-819C-45AB-BC6A-B1580D49ED9A}"/>
              </a:ext>
            </a:extLst>
          </p:cNvPr>
          <p:cNvSpPr/>
          <p:nvPr/>
        </p:nvSpPr>
        <p:spPr>
          <a:xfrm flipH="1">
            <a:off x="7699864"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 name="Rectangle 10">
            <a:hlinkClick r:id="rId3" action="ppaction://hlinksldjump"/>
            <a:extLst>
              <a:ext uri="{FF2B5EF4-FFF2-40B4-BE49-F238E27FC236}">
                <a16:creationId xmlns:a16="http://schemas.microsoft.com/office/drawing/2014/main" id="{E890C7CD-6DA9-4C22-A477-C9E3CFA8ABBD}"/>
              </a:ext>
            </a:extLst>
          </p:cNvPr>
          <p:cNvSpPr/>
          <p:nvPr/>
        </p:nvSpPr>
        <p:spPr>
          <a:xfrm flipH="1">
            <a:off x="8181494"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2" name="Rectangle 11">
            <a:hlinkClick r:id="rId4" action="ppaction://hlinksldjump"/>
            <a:extLst>
              <a:ext uri="{FF2B5EF4-FFF2-40B4-BE49-F238E27FC236}">
                <a16:creationId xmlns:a16="http://schemas.microsoft.com/office/drawing/2014/main" id="{2D9CD9EB-51B3-46CD-9959-E41FA182B3F7}"/>
              </a:ext>
            </a:extLst>
          </p:cNvPr>
          <p:cNvSpPr/>
          <p:nvPr/>
        </p:nvSpPr>
        <p:spPr>
          <a:xfrm flipH="1">
            <a:off x="8662851"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 name="Rectangle 12">
            <a:hlinkClick r:id="rId5" action="ppaction://hlinksldjump"/>
            <a:extLst>
              <a:ext uri="{FF2B5EF4-FFF2-40B4-BE49-F238E27FC236}">
                <a16:creationId xmlns:a16="http://schemas.microsoft.com/office/drawing/2014/main" id="{AEC59638-A0E6-4B18-9C19-E913781DF01F}"/>
              </a:ext>
            </a:extLst>
          </p:cNvPr>
          <p:cNvSpPr/>
          <p:nvPr/>
        </p:nvSpPr>
        <p:spPr>
          <a:xfrm flipH="1">
            <a:off x="7220709"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 name="Rectangle 13">
            <a:hlinkClick r:id="rId6" action="ppaction://hlinksldjump"/>
            <a:extLst>
              <a:ext uri="{FF2B5EF4-FFF2-40B4-BE49-F238E27FC236}">
                <a16:creationId xmlns:a16="http://schemas.microsoft.com/office/drawing/2014/main" id="{E3BE3E76-FA51-4FD3-BD66-722D4514AD9C}"/>
              </a:ext>
            </a:extLst>
          </p:cNvPr>
          <p:cNvSpPr/>
          <p:nvPr/>
        </p:nvSpPr>
        <p:spPr>
          <a:xfrm flipH="1">
            <a:off x="6731936"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Rectangle 14">
            <a:hlinkClick r:id="rId7" action="ppaction://hlinksldjump"/>
            <a:extLst>
              <a:ext uri="{FF2B5EF4-FFF2-40B4-BE49-F238E27FC236}">
                <a16:creationId xmlns:a16="http://schemas.microsoft.com/office/drawing/2014/main" id="{14A1A7EA-63B4-469C-921F-481C0392D63A}"/>
              </a:ext>
            </a:extLst>
          </p:cNvPr>
          <p:cNvSpPr/>
          <p:nvPr/>
        </p:nvSpPr>
        <p:spPr>
          <a:xfrm flipH="1">
            <a:off x="6253718"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 name="Rectangle 22">
            <a:hlinkClick r:id="rId8" action="ppaction://hlinksldjump"/>
            <a:extLst>
              <a:ext uri="{FF2B5EF4-FFF2-40B4-BE49-F238E27FC236}">
                <a16:creationId xmlns:a16="http://schemas.microsoft.com/office/drawing/2014/main" id="{6D9B065F-2499-4E02-AD44-15FC67868719}"/>
              </a:ext>
            </a:extLst>
          </p:cNvPr>
          <p:cNvSpPr/>
          <p:nvPr/>
        </p:nvSpPr>
        <p:spPr>
          <a:xfrm flipH="1">
            <a:off x="7699032"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4" name="Rectangle 23">
            <a:hlinkClick r:id="rId3" action="ppaction://hlinksldjump"/>
            <a:extLst>
              <a:ext uri="{FF2B5EF4-FFF2-40B4-BE49-F238E27FC236}">
                <a16:creationId xmlns:a16="http://schemas.microsoft.com/office/drawing/2014/main" id="{BC497EB7-CA84-4BCC-815B-E4F711B7F047}"/>
              </a:ext>
            </a:extLst>
          </p:cNvPr>
          <p:cNvSpPr/>
          <p:nvPr/>
        </p:nvSpPr>
        <p:spPr>
          <a:xfrm flipH="1">
            <a:off x="8180662"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 name="Rectangle 24">
            <a:hlinkClick r:id="rId9" action="ppaction://hlinksldjump"/>
            <a:extLst>
              <a:ext uri="{FF2B5EF4-FFF2-40B4-BE49-F238E27FC236}">
                <a16:creationId xmlns:a16="http://schemas.microsoft.com/office/drawing/2014/main" id="{1338A37E-A802-467C-8EF2-B348D6B9F442}"/>
              </a:ext>
            </a:extLst>
          </p:cNvPr>
          <p:cNvSpPr/>
          <p:nvPr/>
        </p:nvSpPr>
        <p:spPr>
          <a:xfrm flipH="1">
            <a:off x="8662019"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 name="Rectangle 25">
            <a:hlinkClick r:id="rId10" action="ppaction://hlinksldjump"/>
            <a:extLst>
              <a:ext uri="{FF2B5EF4-FFF2-40B4-BE49-F238E27FC236}">
                <a16:creationId xmlns:a16="http://schemas.microsoft.com/office/drawing/2014/main" id="{8D29B11B-CA7C-48CF-84CC-863D68CAD3BF}"/>
              </a:ext>
            </a:extLst>
          </p:cNvPr>
          <p:cNvSpPr/>
          <p:nvPr/>
        </p:nvSpPr>
        <p:spPr>
          <a:xfrm flipH="1">
            <a:off x="7219877"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 name="Rectangle 26">
            <a:hlinkClick r:id="rId10" action="ppaction://hlinksldjump"/>
            <a:extLst>
              <a:ext uri="{FF2B5EF4-FFF2-40B4-BE49-F238E27FC236}">
                <a16:creationId xmlns:a16="http://schemas.microsoft.com/office/drawing/2014/main" id="{522CC972-D273-4668-A76D-EE434BAFA38B}"/>
              </a:ext>
            </a:extLst>
          </p:cNvPr>
          <p:cNvSpPr/>
          <p:nvPr/>
        </p:nvSpPr>
        <p:spPr>
          <a:xfrm flipH="1">
            <a:off x="6731104"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8" name="Rectangle 27">
            <a:hlinkClick r:id="rId10" action="ppaction://hlinksldjump"/>
            <a:extLst>
              <a:ext uri="{FF2B5EF4-FFF2-40B4-BE49-F238E27FC236}">
                <a16:creationId xmlns:a16="http://schemas.microsoft.com/office/drawing/2014/main" id="{546A35FF-1F0E-4A16-A335-DF316333B341}"/>
              </a:ext>
            </a:extLst>
          </p:cNvPr>
          <p:cNvSpPr/>
          <p:nvPr/>
        </p:nvSpPr>
        <p:spPr>
          <a:xfrm flipH="1">
            <a:off x="6252886"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9" name="Rectangle 28">
            <a:hlinkClick r:id="rId10" action="ppaction://hlinksldjump"/>
            <a:extLst>
              <a:ext uri="{FF2B5EF4-FFF2-40B4-BE49-F238E27FC236}">
                <a16:creationId xmlns:a16="http://schemas.microsoft.com/office/drawing/2014/main" id="{46AE2FEB-4161-4E27-8C82-BB37E82901A6}"/>
              </a:ext>
            </a:extLst>
          </p:cNvPr>
          <p:cNvSpPr/>
          <p:nvPr/>
        </p:nvSpPr>
        <p:spPr>
          <a:xfrm flipH="1">
            <a:off x="7701413"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0" name="Rectangle 29">
            <a:hlinkClick r:id="rId3" action="ppaction://hlinksldjump"/>
            <a:extLst>
              <a:ext uri="{FF2B5EF4-FFF2-40B4-BE49-F238E27FC236}">
                <a16:creationId xmlns:a16="http://schemas.microsoft.com/office/drawing/2014/main" id="{137D689E-C26A-41D0-BEDF-4078FC98303B}"/>
              </a:ext>
            </a:extLst>
          </p:cNvPr>
          <p:cNvSpPr/>
          <p:nvPr/>
        </p:nvSpPr>
        <p:spPr>
          <a:xfrm flipH="1">
            <a:off x="8183043"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1" name="Rectangle 30">
            <a:hlinkClick r:id="rId4" action="ppaction://hlinksldjump"/>
            <a:extLst>
              <a:ext uri="{FF2B5EF4-FFF2-40B4-BE49-F238E27FC236}">
                <a16:creationId xmlns:a16="http://schemas.microsoft.com/office/drawing/2014/main" id="{62E7135D-D9FD-4318-B84C-45FDCFD35D89}"/>
              </a:ext>
            </a:extLst>
          </p:cNvPr>
          <p:cNvSpPr/>
          <p:nvPr/>
        </p:nvSpPr>
        <p:spPr>
          <a:xfrm flipH="1">
            <a:off x="8664400"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2" name="Rectangle 31">
            <a:hlinkClick r:id="rId10" action="ppaction://hlinksldjump"/>
            <a:extLst>
              <a:ext uri="{FF2B5EF4-FFF2-40B4-BE49-F238E27FC236}">
                <a16:creationId xmlns:a16="http://schemas.microsoft.com/office/drawing/2014/main" id="{6D3F5FF8-4421-486D-8A50-BDD0F0545CC4}"/>
              </a:ext>
            </a:extLst>
          </p:cNvPr>
          <p:cNvSpPr/>
          <p:nvPr/>
        </p:nvSpPr>
        <p:spPr>
          <a:xfrm flipH="1">
            <a:off x="7222258"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3" name="Rectangle 32">
            <a:hlinkClick r:id="rId10" action="ppaction://hlinksldjump"/>
            <a:extLst>
              <a:ext uri="{FF2B5EF4-FFF2-40B4-BE49-F238E27FC236}">
                <a16:creationId xmlns:a16="http://schemas.microsoft.com/office/drawing/2014/main" id="{035C753E-5EDD-48FE-862C-DF7DCB4C4696}"/>
              </a:ext>
            </a:extLst>
          </p:cNvPr>
          <p:cNvSpPr/>
          <p:nvPr/>
        </p:nvSpPr>
        <p:spPr>
          <a:xfrm flipH="1">
            <a:off x="6733485"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4" name="Rectangle 33">
            <a:hlinkClick r:id="rId10" action="ppaction://hlinksldjump"/>
            <a:extLst>
              <a:ext uri="{FF2B5EF4-FFF2-40B4-BE49-F238E27FC236}">
                <a16:creationId xmlns:a16="http://schemas.microsoft.com/office/drawing/2014/main" id="{EAFC7812-5AE7-4819-83FD-FEEE57A15967}"/>
              </a:ext>
            </a:extLst>
          </p:cNvPr>
          <p:cNvSpPr/>
          <p:nvPr/>
        </p:nvSpPr>
        <p:spPr>
          <a:xfrm flipH="1">
            <a:off x="6252886"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5" name="Rectangle 34">
            <a:hlinkClick r:id="rId10" action="ppaction://hlinksldjump"/>
            <a:extLst>
              <a:ext uri="{FF2B5EF4-FFF2-40B4-BE49-F238E27FC236}">
                <a16:creationId xmlns:a16="http://schemas.microsoft.com/office/drawing/2014/main" id="{0752A088-C799-4C1F-9ACD-6C3195DA3899}"/>
              </a:ext>
            </a:extLst>
          </p:cNvPr>
          <p:cNvSpPr/>
          <p:nvPr/>
        </p:nvSpPr>
        <p:spPr>
          <a:xfrm flipH="1">
            <a:off x="7700581"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6" name="Rectangle 35">
            <a:hlinkClick r:id="rId3" action="ppaction://hlinksldjump"/>
            <a:extLst>
              <a:ext uri="{FF2B5EF4-FFF2-40B4-BE49-F238E27FC236}">
                <a16:creationId xmlns:a16="http://schemas.microsoft.com/office/drawing/2014/main" id="{B701D05A-0A90-497D-969A-4B828DED517E}"/>
              </a:ext>
            </a:extLst>
          </p:cNvPr>
          <p:cNvSpPr/>
          <p:nvPr/>
        </p:nvSpPr>
        <p:spPr>
          <a:xfrm flipH="1">
            <a:off x="8182211"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7" name="Rectangle 36">
            <a:hlinkClick r:id="rId4" action="ppaction://hlinksldjump"/>
            <a:extLst>
              <a:ext uri="{FF2B5EF4-FFF2-40B4-BE49-F238E27FC236}">
                <a16:creationId xmlns:a16="http://schemas.microsoft.com/office/drawing/2014/main" id="{78D9C544-6E9B-43FF-9705-44534325ADA5}"/>
              </a:ext>
            </a:extLst>
          </p:cNvPr>
          <p:cNvSpPr/>
          <p:nvPr/>
        </p:nvSpPr>
        <p:spPr>
          <a:xfrm flipH="1">
            <a:off x="8663568"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8" name="Rectangle 37">
            <a:hlinkClick r:id="rId10" action="ppaction://hlinksldjump"/>
            <a:extLst>
              <a:ext uri="{FF2B5EF4-FFF2-40B4-BE49-F238E27FC236}">
                <a16:creationId xmlns:a16="http://schemas.microsoft.com/office/drawing/2014/main" id="{D4082267-4090-44C2-8E27-B44E454AD8C5}"/>
              </a:ext>
            </a:extLst>
          </p:cNvPr>
          <p:cNvSpPr/>
          <p:nvPr/>
        </p:nvSpPr>
        <p:spPr>
          <a:xfrm flipH="1">
            <a:off x="7221426"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9" name="Rectangle 38">
            <a:hlinkClick r:id="rId10" action="ppaction://hlinksldjump"/>
            <a:extLst>
              <a:ext uri="{FF2B5EF4-FFF2-40B4-BE49-F238E27FC236}">
                <a16:creationId xmlns:a16="http://schemas.microsoft.com/office/drawing/2014/main" id="{717CB533-DA93-46D7-A09E-9959943C86A6}"/>
              </a:ext>
            </a:extLst>
          </p:cNvPr>
          <p:cNvSpPr/>
          <p:nvPr/>
        </p:nvSpPr>
        <p:spPr>
          <a:xfrm flipH="1">
            <a:off x="6732653"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0" name="Rectangle 39">
            <a:hlinkClick r:id="rId10" action="ppaction://hlinksldjump"/>
            <a:extLst>
              <a:ext uri="{FF2B5EF4-FFF2-40B4-BE49-F238E27FC236}">
                <a16:creationId xmlns:a16="http://schemas.microsoft.com/office/drawing/2014/main" id="{17F261C4-DF43-4F03-B4F6-AE544813FE75}"/>
              </a:ext>
            </a:extLst>
          </p:cNvPr>
          <p:cNvSpPr/>
          <p:nvPr/>
        </p:nvSpPr>
        <p:spPr>
          <a:xfrm flipH="1">
            <a:off x="6252054"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1" name="Rectangle 40">
            <a:hlinkClick r:id="rId10" action="ppaction://hlinksldjump"/>
            <a:extLst>
              <a:ext uri="{FF2B5EF4-FFF2-40B4-BE49-F238E27FC236}">
                <a16:creationId xmlns:a16="http://schemas.microsoft.com/office/drawing/2014/main" id="{6DAEB949-F721-4F90-A551-F867AA8875B1}"/>
              </a:ext>
            </a:extLst>
          </p:cNvPr>
          <p:cNvSpPr/>
          <p:nvPr/>
        </p:nvSpPr>
        <p:spPr>
          <a:xfrm flipH="1">
            <a:off x="7699032"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2" name="Rectangle 41">
            <a:hlinkClick r:id="rId3" action="ppaction://hlinksldjump"/>
            <a:extLst>
              <a:ext uri="{FF2B5EF4-FFF2-40B4-BE49-F238E27FC236}">
                <a16:creationId xmlns:a16="http://schemas.microsoft.com/office/drawing/2014/main" id="{2CD40BB0-613A-4312-BA1E-EC4059AF011D}"/>
              </a:ext>
            </a:extLst>
          </p:cNvPr>
          <p:cNvSpPr/>
          <p:nvPr/>
        </p:nvSpPr>
        <p:spPr>
          <a:xfrm flipH="1">
            <a:off x="8180662"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3" name="Rectangle 42">
            <a:hlinkClick r:id="rId4" action="ppaction://hlinksldjump"/>
            <a:extLst>
              <a:ext uri="{FF2B5EF4-FFF2-40B4-BE49-F238E27FC236}">
                <a16:creationId xmlns:a16="http://schemas.microsoft.com/office/drawing/2014/main" id="{0B9864B6-330A-402D-8898-37880015D3F3}"/>
              </a:ext>
            </a:extLst>
          </p:cNvPr>
          <p:cNvSpPr/>
          <p:nvPr/>
        </p:nvSpPr>
        <p:spPr>
          <a:xfrm flipH="1">
            <a:off x="8662019"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4" name="Rectangle 43">
            <a:hlinkClick r:id="rId10" action="ppaction://hlinksldjump"/>
            <a:extLst>
              <a:ext uri="{FF2B5EF4-FFF2-40B4-BE49-F238E27FC236}">
                <a16:creationId xmlns:a16="http://schemas.microsoft.com/office/drawing/2014/main" id="{0F7A4E65-D010-48A6-BCFC-0AC6518FE1F0}"/>
              </a:ext>
            </a:extLst>
          </p:cNvPr>
          <p:cNvSpPr/>
          <p:nvPr/>
        </p:nvSpPr>
        <p:spPr>
          <a:xfrm flipH="1">
            <a:off x="7219877"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5" name="Rectangle 44">
            <a:hlinkClick r:id="rId10" action="ppaction://hlinksldjump"/>
            <a:extLst>
              <a:ext uri="{FF2B5EF4-FFF2-40B4-BE49-F238E27FC236}">
                <a16:creationId xmlns:a16="http://schemas.microsoft.com/office/drawing/2014/main" id="{92D68443-AFB4-4F5C-8FDD-6655D33E69CC}"/>
              </a:ext>
            </a:extLst>
          </p:cNvPr>
          <p:cNvSpPr/>
          <p:nvPr/>
        </p:nvSpPr>
        <p:spPr>
          <a:xfrm flipH="1">
            <a:off x="6731104"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6" name="Rectangle 45">
            <a:hlinkClick r:id="rId10" action="ppaction://hlinksldjump"/>
            <a:extLst>
              <a:ext uri="{FF2B5EF4-FFF2-40B4-BE49-F238E27FC236}">
                <a16:creationId xmlns:a16="http://schemas.microsoft.com/office/drawing/2014/main" id="{D0761D47-9D4A-45C6-A060-CBF8A87A832E}"/>
              </a:ext>
            </a:extLst>
          </p:cNvPr>
          <p:cNvSpPr/>
          <p:nvPr/>
        </p:nvSpPr>
        <p:spPr>
          <a:xfrm flipH="1">
            <a:off x="6250505"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47" name="Table 4">
            <a:extLst>
              <a:ext uri="{FF2B5EF4-FFF2-40B4-BE49-F238E27FC236}">
                <a16:creationId xmlns:a16="http://schemas.microsoft.com/office/drawing/2014/main" id="{B558C397-2DB5-4F8A-A680-4E911F8F47CB}"/>
              </a:ext>
            </a:extLst>
          </p:cNvPr>
          <p:cNvGraphicFramePr>
            <a:graphicFrameLocks noGrp="1"/>
          </p:cNvGraphicFramePr>
          <p:nvPr>
            <p:extLst>
              <p:ext uri="{D42A27DB-BD31-4B8C-83A1-F6EECF244321}">
                <p14:modId xmlns:p14="http://schemas.microsoft.com/office/powerpoint/2010/main" val="779944414"/>
              </p:ext>
            </p:extLst>
          </p:nvPr>
        </p:nvGraphicFramePr>
        <p:xfrm>
          <a:off x="3127815" y="2499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برمودة</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48" name="Rectangle 47">
            <a:hlinkClick r:id="rId10" action="ppaction://hlinksldjump"/>
            <a:extLst>
              <a:ext uri="{FF2B5EF4-FFF2-40B4-BE49-F238E27FC236}">
                <a16:creationId xmlns:a16="http://schemas.microsoft.com/office/drawing/2014/main" id="{81040CCA-BBB7-45D3-81C0-AB609F47D203}"/>
              </a:ext>
            </a:extLst>
          </p:cNvPr>
          <p:cNvSpPr/>
          <p:nvPr/>
        </p:nvSpPr>
        <p:spPr>
          <a:xfrm flipH="1">
            <a:off x="4602487"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49" name="Rectangle 48">
            <a:hlinkClick r:id="rId3" action="ppaction://hlinksldjump"/>
            <a:extLst>
              <a:ext uri="{FF2B5EF4-FFF2-40B4-BE49-F238E27FC236}">
                <a16:creationId xmlns:a16="http://schemas.microsoft.com/office/drawing/2014/main" id="{BF256B37-7580-4459-BC29-1D8A754F76B0}"/>
              </a:ext>
            </a:extLst>
          </p:cNvPr>
          <p:cNvSpPr/>
          <p:nvPr/>
        </p:nvSpPr>
        <p:spPr>
          <a:xfrm flipH="1">
            <a:off x="5084117"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0" name="Rectangle 49">
            <a:hlinkClick r:id="rId4" action="ppaction://hlinksldjump"/>
            <a:extLst>
              <a:ext uri="{FF2B5EF4-FFF2-40B4-BE49-F238E27FC236}">
                <a16:creationId xmlns:a16="http://schemas.microsoft.com/office/drawing/2014/main" id="{D4148175-C2FE-4EC3-8A40-52927668A847}"/>
              </a:ext>
            </a:extLst>
          </p:cNvPr>
          <p:cNvSpPr/>
          <p:nvPr/>
        </p:nvSpPr>
        <p:spPr>
          <a:xfrm flipH="1">
            <a:off x="5565474"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1" name="Rectangle 50">
            <a:hlinkClick r:id="rId10" action="ppaction://hlinksldjump"/>
            <a:extLst>
              <a:ext uri="{FF2B5EF4-FFF2-40B4-BE49-F238E27FC236}">
                <a16:creationId xmlns:a16="http://schemas.microsoft.com/office/drawing/2014/main" id="{A42959A7-DFDA-480F-A9B3-76525132FCC0}"/>
              </a:ext>
            </a:extLst>
          </p:cNvPr>
          <p:cNvSpPr/>
          <p:nvPr/>
        </p:nvSpPr>
        <p:spPr>
          <a:xfrm flipH="1">
            <a:off x="4123332"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2" name="Rectangle 51">
            <a:hlinkClick r:id="rId10" action="ppaction://hlinksldjump"/>
            <a:extLst>
              <a:ext uri="{FF2B5EF4-FFF2-40B4-BE49-F238E27FC236}">
                <a16:creationId xmlns:a16="http://schemas.microsoft.com/office/drawing/2014/main" id="{80B4BE76-2E6D-4E56-A3BC-EBC67EC078BD}"/>
              </a:ext>
            </a:extLst>
          </p:cNvPr>
          <p:cNvSpPr/>
          <p:nvPr/>
        </p:nvSpPr>
        <p:spPr>
          <a:xfrm flipH="1">
            <a:off x="3634559"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3" name="Rectangle 52">
            <a:hlinkClick r:id="rId10" action="ppaction://hlinksldjump"/>
            <a:extLst>
              <a:ext uri="{FF2B5EF4-FFF2-40B4-BE49-F238E27FC236}">
                <a16:creationId xmlns:a16="http://schemas.microsoft.com/office/drawing/2014/main" id="{2AFE1016-F925-4FCA-B06D-C97A03F1D8B1}"/>
              </a:ext>
            </a:extLst>
          </p:cNvPr>
          <p:cNvSpPr/>
          <p:nvPr/>
        </p:nvSpPr>
        <p:spPr>
          <a:xfrm flipH="1">
            <a:off x="3156341"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4" name="Rectangle 53">
            <a:hlinkClick r:id="rId10" action="ppaction://hlinksldjump"/>
            <a:extLst>
              <a:ext uri="{FF2B5EF4-FFF2-40B4-BE49-F238E27FC236}">
                <a16:creationId xmlns:a16="http://schemas.microsoft.com/office/drawing/2014/main" id="{2192FC1F-1304-44CA-9508-CCEB68474F5D}"/>
              </a:ext>
            </a:extLst>
          </p:cNvPr>
          <p:cNvSpPr/>
          <p:nvPr/>
        </p:nvSpPr>
        <p:spPr>
          <a:xfrm flipH="1">
            <a:off x="4601655"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5" name="Rectangle 54">
            <a:hlinkClick r:id="rId3" action="ppaction://hlinksldjump"/>
            <a:extLst>
              <a:ext uri="{FF2B5EF4-FFF2-40B4-BE49-F238E27FC236}">
                <a16:creationId xmlns:a16="http://schemas.microsoft.com/office/drawing/2014/main" id="{60B7C2F4-1644-4E3D-AA25-4B2BC17A7256}"/>
              </a:ext>
            </a:extLst>
          </p:cNvPr>
          <p:cNvSpPr/>
          <p:nvPr/>
        </p:nvSpPr>
        <p:spPr>
          <a:xfrm flipH="1">
            <a:off x="5083285"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6" name="Rectangle 55">
            <a:hlinkClick r:id="rId4" action="ppaction://hlinksldjump"/>
            <a:extLst>
              <a:ext uri="{FF2B5EF4-FFF2-40B4-BE49-F238E27FC236}">
                <a16:creationId xmlns:a16="http://schemas.microsoft.com/office/drawing/2014/main" id="{AAF04CA3-2D84-410C-ADEC-684268A3E6AC}"/>
              </a:ext>
            </a:extLst>
          </p:cNvPr>
          <p:cNvSpPr/>
          <p:nvPr/>
        </p:nvSpPr>
        <p:spPr>
          <a:xfrm flipH="1">
            <a:off x="5564642"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7" name="Rectangle 56">
            <a:hlinkClick r:id="rId10" action="ppaction://hlinksldjump"/>
            <a:extLst>
              <a:ext uri="{FF2B5EF4-FFF2-40B4-BE49-F238E27FC236}">
                <a16:creationId xmlns:a16="http://schemas.microsoft.com/office/drawing/2014/main" id="{07ADDA2C-99DA-4742-9E85-995673D33535}"/>
              </a:ext>
            </a:extLst>
          </p:cNvPr>
          <p:cNvSpPr/>
          <p:nvPr/>
        </p:nvSpPr>
        <p:spPr>
          <a:xfrm flipH="1">
            <a:off x="4122500"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58" name="Rectangle 57">
            <a:hlinkClick r:id="rId10" action="ppaction://hlinksldjump"/>
            <a:extLst>
              <a:ext uri="{FF2B5EF4-FFF2-40B4-BE49-F238E27FC236}">
                <a16:creationId xmlns:a16="http://schemas.microsoft.com/office/drawing/2014/main" id="{DB14A468-DAC3-48F3-9534-E87853F72790}"/>
              </a:ext>
            </a:extLst>
          </p:cNvPr>
          <p:cNvSpPr/>
          <p:nvPr/>
        </p:nvSpPr>
        <p:spPr>
          <a:xfrm flipH="1">
            <a:off x="3633727"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9" name="Rectangle 58">
            <a:hlinkClick r:id="rId10" action="ppaction://hlinksldjump"/>
            <a:extLst>
              <a:ext uri="{FF2B5EF4-FFF2-40B4-BE49-F238E27FC236}">
                <a16:creationId xmlns:a16="http://schemas.microsoft.com/office/drawing/2014/main" id="{4617BE6F-7513-4ACE-B6A6-3D228E0845FE}"/>
              </a:ext>
            </a:extLst>
          </p:cNvPr>
          <p:cNvSpPr/>
          <p:nvPr/>
        </p:nvSpPr>
        <p:spPr>
          <a:xfrm flipH="1">
            <a:off x="3155509"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0" name="Rectangle 59">
            <a:hlinkClick r:id="rId10" action="ppaction://hlinksldjump"/>
            <a:extLst>
              <a:ext uri="{FF2B5EF4-FFF2-40B4-BE49-F238E27FC236}">
                <a16:creationId xmlns:a16="http://schemas.microsoft.com/office/drawing/2014/main" id="{2FA197AC-90AB-4F6C-B695-75A2C0E203A0}"/>
              </a:ext>
            </a:extLst>
          </p:cNvPr>
          <p:cNvSpPr/>
          <p:nvPr/>
        </p:nvSpPr>
        <p:spPr>
          <a:xfrm flipH="1">
            <a:off x="4604036"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1" name="Rectangle 60">
            <a:hlinkClick r:id="rId3" action="ppaction://hlinksldjump"/>
            <a:extLst>
              <a:ext uri="{FF2B5EF4-FFF2-40B4-BE49-F238E27FC236}">
                <a16:creationId xmlns:a16="http://schemas.microsoft.com/office/drawing/2014/main" id="{72468E35-8D9D-4AA4-8D1B-5CA523D1F8B6}"/>
              </a:ext>
            </a:extLst>
          </p:cNvPr>
          <p:cNvSpPr/>
          <p:nvPr/>
        </p:nvSpPr>
        <p:spPr>
          <a:xfrm flipH="1">
            <a:off x="5085666"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2" name="Rectangle 61">
            <a:hlinkClick r:id="rId4" action="ppaction://hlinksldjump"/>
            <a:extLst>
              <a:ext uri="{FF2B5EF4-FFF2-40B4-BE49-F238E27FC236}">
                <a16:creationId xmlns:a16="http://schemas.microsoft.com/office/drawing/2014/main" id="{4CBFEB67-BA48-41DC-8B85-8AD220289F19}"/>
              </a:ext>
            </a:extLst>
          </p:cNvPr>
          <p:cNvSpPr/>
          <p:nvPr/>
        </p:nvSpPr>
        <p:spPr>
          <a:xfrm flipH="1">
            <a:off x="5567023"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3" name="Rectangle 62">
            <a:hlinkClick r:id="rId10" action="ppaction://hlinksldjump"/>
            <a:extLst>
              <a:ext uri="{FF2B5EF4-FFF2-40B4-BE49-F238E27FC236}">
                <a16:creationId xmlns:a16="http://schemas.microsoft.com/office/drawing/2014/main" id="{C2AC223B-3D8D-4547-A62E-840E3E185616}"/>
              </a:ext>
            </a:extLst>
          </p:cNvPr>
          <p:cNvSpPr/>
          <p:nvPr/>
        </p:nvSpPr>
        <p:spPr>
          <a:xfrm flipH="1">
            <a:off x="4124881"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4" name="Rectangle 63">
            <a:hlinkClick r:id="rId10" action="ppaction://hlinksldjump"/>
            <a:extLst>
              <a:ext uri="{FF2B5EF4-FFF2-40B4-BE49-F238E27FC236}">
                <a16:creationId xmlns:a16="http://schemas.microsoft.com/office/drawing/2014/main" id="{F73E3138-48EF-4594-A03B-8B7B13E69B30}"/>
              </a:ext>
            </a:extLst>
          </p:cNvPr>
          <p:cNvSpPr/>
          <p:nvPr/>
        </p:nvSpPr>
        <p:spPr>
          <a:xfrm flipH="1">
            <a:off x="3636108"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5" name="Rectangle 64">
            <a:hlinkClick r:id="rId10" action="ppaction://hlinksldjump"/>
            <a:extLst>
              <a:ext uri="{FF2B5EF4-FFF2-40B4-BE49-F238E27FC236}">
                <a16:creationId xmlns:a16="http://schemas.microsoft.com/office/drawing/2014/main" id="{0D6C000B-92E1-4726-A8F3-FE953D92BD9B}"/>
              </a:ext>
            </a:extLst>
          </p:cNvPr>
          <p:cNvSpPr/>
          <p:nvPr/>
        </p:nvSpPr>
        <p:spPr>
          <a:xfrm flipH="1">
            <a:off x="3155509"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6" name="Rectangle 65">
            <a:hlinkClick r:id="rId10" action="ppaction://hlinksldjump"/>
            <a:extLst>
              <a:ext uri="{FF2B5EF4-FFF2-40B4-BE49-F238E27FC236}">
                <a16:creationId xmlns:a16="http://schemas.microsoft.com/office/drawing/2014/main" id="{074B4BE8-398D-4946-B072-E9123BF182C0}"/>
              </a:ext>
            </a:extLst>
          </p:cNvPr>
          <p:cNvSpPr/>
          <p:nvPr/>
        </p:nvSpPr>
        <p:spPr>
          <a:xfrm flipH="1">
            <a:off x="4603204"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7" name="Rectangle 66">
            <a:hlinkClick r:id="rId3" action="ppaction://hlinksldjump"/>
            <a:extLst>
              <a:ext uri="{FF2B5EF4-FFF2-40B4-BE49-F238E27FC236}">
                <a16:creationId xmlns:a16="http://schemas.microsoft.com/office/drawing/2014/main" id="{34D2EE76-E393-4333-A6AF-DACE1C2E456E}"/>
              </a:ext>
            </a:extLst>
          </p:cNvPr>
          <p:cNvSpPr/>
          <p:nvPr/>
        </p:nvSpPr>
        <p:spPr>
          <a:xfrm flipH="1">
            <a:off x="5084834"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8" name="Rectangle 67">
            <a:hlinkClick r:id="rId4" action="ppaction://hlinksldjump"/>
            <a:extLst>
              <a:ext uri="{FF2B5EF4-FFF2-40B4-BE49-F238E27FC236}">
                <a16:creationId xmlns:a16="http://schemas.microsoft.com/office/drawing/2014/main" id="{AB976345-3925-4391-BFBA-BA4DACD28CD3}"/>
              </a:ext>
            </a:extLst>
          </p:cNvPr>
          <p:cNvSpPr/>
          <p:nvPr/>
        </p:nvSpPr>
        <p:spPr>
          <a:xfrm flipH="1">
            <a:off x="5566191"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9" name="Rectangle 68">
            <a:hlinkClick r:id="rId10" action="ppaction://hlinksldjump"/>
            <a:extLst>
              <a:ext uri="{FF2B5EF4-FFF2-40B4-BE49-F238E27FC236}">
                <a16:creationId xmlns:a16="http://schemas.microsoft.com/office/drawing/2014/main" id="{D6285259-745E-45BF-A33D-097EC23678C0}"/>
              </a:ext>
            </a:extLst>
          </p:cNvPr>
          <p:cNvSpPr/>
          <p:nvPr/>
        </p:nvSpPr>
        <p:spPr>
          <a:xfrm flipH="1">
            <a:off x="4124049"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0" name="Rectangle 69">
            <a:hlinkClick r:id="rId10" action="ppaction://hlinksldjump"/>
            <a:extLst>
              <a:ext uri="{FF2B5EF4-FFF2-40B4-BE49-F238E27FC236}">
                <a16:creationId xmlns:a16="http://schemas.microsoft.com/office/drawing/2014/main" id="{BF48EFBC-5DD2-46C6-98E7-C32DC64B32B6}"/>
              </a:ext>
            </a:extLst>
          </p:cNvPr>
          <p:cNvSpPr/>
          <p:nvPr/>
        </p:nvSpPr>
        <p:spPr>
          <a:xfrm flipH="1">
            <a:off x="3635276"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1" name="Rectangle 70">
            <a:hlinkClick r:id="rId10" action="ppaction://hlinksldjump"/>
            <a:extLst>
              <a:ext uri="{FF2B5EF4-FFF2-40B4-BE49-F238E27FC236}">
                <a16:creationId xmlns:a16="http://schemas.microsoft.com/office/drawing/2014/main" id="{2502E7DF-4B5C-4207-9F37-D3F9FAA0A45C}"/>
              </a:ext>
            </a:extLst>
          </p:cNvPr>
          <p:cNvSpPr/>
          <p:nvPr/>
        </p:nvSpPr>
        <p:spPr>
          <a:xfrm flipH="1">
            <a:off x="3154677"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2" name="Rectangle 71">
            <a:hlinkClick r:id="rId10" action="ppaction://hlinksldjump"/>
            <a:extLst>
              <a:ext uri="{FF2B5EF4-FFF2-40B4-BE49-F238E27FC236}">
                <a16:creationId xmlns:a16="http://schemas.microsoft.com/office/drawing/2014/main" id="{C6A31BD7-AC7B-4CCB-8365-D52E2AFA70B8}"/>
              </a:ext>
            </a:extLst>
          </p:cNvPr>
          <p:cNvSpPr/>
          <p:nvPr/>
        </p:nvSpPr>
        <p:spPr>
          <a:xfrm flipH="1">
            <a:off x="4601655"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3" name="Rectangle 72">
            <a:hlinkClick r:id="rId3" action="ppaction://hlinksldjump"/>
            <a:extLst>
              <a:ext uri="{FF2B5EF4-FFF2-40B4-BE49-F238E27FC236}">
                <a16:creationId xmlns:a16="http://schemas.microsoft.com/office/drawing/2014/main" id="{F03576FC-22A2-4AA0-AC78-D9D0C8A3A1CF}"/>
              </a:ext>
            </a:extLst>
          </p:cNvPr>
          <p:cNvSpPr/>
          <p:nvPr/>
        </p:nvSpPr>
        <p:spPr>
          <a:xfrm flipH="1">
            <a:off x="5083285"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4" name="Rectangle 73">
            <a:hlinkClick r:id="rId4" action="ppaction://hlinksldjump"/>
            <a:extLst>
              <a:ext uri="{FF2B5EF4-FFF2-40B4-BE49-F238E27FC236}">
                <a16:creationId xmlns:a16="http://schemas.microsoft.com/office/drawing/2014/main" id="{21DCB65A-06ED-400B-A8E0-498BA0370935}"/>
              </a:ext>
            </a:extLst>
          </p:cNvPr>
          <p:cNvSpPr/>
          <p:nvPr/>
        </p:nvSpPr>
        <p:spPr>
          <a:xfrm flipH="1">
            <a:off x="5564642"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5" name="Rectangle 74">
            <a:hlinkClick r:id="rId10" action="ppaction://hlinksldjump"/>
            <a:extLst>
              <a:ext uri="{FF2B5EF4-FFF2-40B4-BE49-F238E27FC236}">
                <a16:creationId xmlns:a16="http://schemas.microsoft.com/office/drawing/2014/main" id="{6DD4ABFC-19E1-42A8-9453-D0517CCB7754}"/>
              </a:ext>
            </a:extLst>
          </p:cNvPr>
          <p:cNvSpPr/>
          <p:nvPr/>
        </p:nvSpPr>
        <p:spPr>
          <a:xfrm flipH="1">
            <a:off x="4122500"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6" name="Rectangle 75">
            <a:hlinkClick r:id="rId10" action="ppaction://hlinksldjump"/>
            <a:extLst>
              <a:ext uri="{FF2B5EF4-FFF2-40B4-BE49-F238E27FC236}">
                <a16:creationId xmlns:a16="http://schemas.microsoft.com/office/drawing/2014/main" id="{DCACB540-CAC8-4180-9E7C-20E68043360E}"/>
              </a:ext>
            </a:extLst>
          </p:cNvPr>
          <p:cNvSpPr/>
          <p:nvPr/>
        </p:nvSpPr>
        <p:spPr>
          <a:xfrm flipH="1">
            <a:off x="3633727"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7" name="Rectangle 76">
            <a:hlinkClick r:id="rId10" action="ppaction://hlinksldjump"/>
            <a:extLst>
              <a:ext uri="{FF2B5EF4-FFF2-40B4-BE49-F238E27FC236}">
                <a16:creationId xmlns:a16="http://schemas.microsoft.com/office/drawing/2014/main" id="{5582FE4B-CC7A-4B20-B24E-538BB56872F4}"/>
              </a:ext>
            </a:extLst>
          </p:cNvPr>
          <p:cNvSpPr/>
          <p:nvPr/>
        </p:nvSpPr>
        <p:spPr>
          <a:xfrm flipH="1">
            <a:off x="3153128"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78" name="Table 4">
            <a:extLst>
              <a:ext uri="{FF2B5EF4-FFF2-40B4-BE49-F238E27FC236}">
                <a16:creationId xmlns:a16="http://schemas.microsoft.com/office/drawing/2014/main" id="{C620EA12-31B4-4A81-9CBB-2A96B3F9A266}"/>
              </a:ext>
            </a:extLst>
          </p:cNvPr>
          <p:cNvGraphicFramePr>
            <a:graphicFrameLocks noGrp="1"/>
          </p:cNvGraphicFramePr>
          <p:nvPr>
            <p:extLst>
              <p:ext uri="{D42A27DB-BD31-4B8C-83A1-F6EECF244321}">
                <p14:modId xmlns:p14="http://schemas.microsoft.com/office/powerpoint/2010/main" val="1947917830"/>
              </p:ext>
            </p:extLst>
          </p:nvPr>
        </p:nvGraphicFramePr>
        <p:xfrm>
          <a:off x="19850" y="24995"/>
          <a:ext cx="2897370" cy="2377440"/>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بشنس</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79" name="Rectangle 78">
            <a:hlinkClick r:id="rId10" action="ppaction://hlinksldjump"/>
            <a:extLst>
              <a:ext uri="{FF2B5EF4-FFF2-40B4-BE49-F238E27FC236}">
                <a16:creationId xmlns:a16="http://schemas.microsoft.com/office/drawing/2014/main" id="{05B5C8BE-1ADF-4CBB-99C6-391B990DD3D8}"/>
              </a:ext>
            </a:extLst>
          </p:cNvPr>
          <p:cNvSpPr/>
          <p:nvPr/>
        </p:nvSpPr>
        <p:spPr>
          <a:xfrm flipH="1">
            <a:off x="1494522"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0" name="Rectangle 79">
            <a:hlinkClick r:id="rId3" action="ppaction://hlinksldjump"/>
            <a:extLst>
              <a:ext uri="{FF2B5EF4-FFF2-40B4-BE49-F238E27FC236}">
                <a16:creationId xmlns:a16="http://schemas.microsoft.com/office/drawing/2014/main" id="{118E86BD-57CD-49C9-94A5-16FDDF61F33B}"/>
              </a:ext>
            </a:extLst>
          </p:cNvPr>
          <p:cNvSpPr/>
          <p:nvPr/>
        </p:nvSpPr>
        <p:spPr>
          <a:xfrm flipH="1">
            <a:off x="1976152"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1" name="Rectangle 80">
            <a:hlinkClick r:id="rId4" action="ppaction://hlinksldjump"/>
            <a:extLst>
              <a:ext uri="{FF2B5EF4-FFF2-40B4-BE49-F238E27FC236}">
                <a16:creationId xmlns:a16="http://schemas.microsoft.com/office/drawing/2014/main" id="{0BA7F3FB-4FAA-4BD0-A1F9-53214B639F34}"/>
              </a:ext>
            </a:extLst>
          </p:cNvPr>
          <p:cNvSpPr/>
          <p:nvPr/>
        </p:nvSpPr>
        <p:spPr>
          <a:xfrm flipH="1">
            <a:off x="2457509"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2" name="Rectangle 81">
            <a:hlinkClick r:id="rId10" action="ppaction://hlinksldjump"/>
            <a:extLst>
              <a:ext uri="{FF2B5EF4-FFF2-40B4-BE49-F238E27FC236}">
                <a16:creationId xmlns:a16="http://schemas.microsoft.com/office/drawing/2014/main" id="{88A76DB4-7807-4B78-B553-014A15956A09}"/>
              </a:ext>
            </a:extLst>
          </p:cNvPr>
          <p:cNvSpPr/>
          <p:nvPr/>
        </p:nvSpPr>
        <p:spPr>
          <a:xfrm flipH="1">
            <a:off x="1015367"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3" name="Rectangle 82">
            <a:hlinkClick r:id="rId10" action="ppaction://hlinksldjump"/>
            <a:extLst>
              <a:ext uri="{FF2B5EF4-FFF2-40B4-BE49-F238E27FC236}">
                <a16:creationId xmlns:a16="http://schemas.microsoft.com/office/drawing/2014/main" id="{A5867ADD-4CB9-4194-A551-601D221B636B}"/>
              </a:ext>
            </a:extLst>
          </p:cNvPr>
          <p:cNvSpPr/>
          <p:nvPr/>
        </p:nvSpPr>
        <p:spPr>
          <a:xfrm flipH="1">
            <a:off x="526594"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4" name="Rectangle 83">
            <a:hlinkClick r:id="rId10" action="ppaction://hlinksldjump"/>
            <a:extLst>
              <a:ext uri="{FF2B5EF4-FFF2-40B4-BE49-F238E27FC236}">
                <a16:creationId xmlns:a16="http://schemas.microsoft.com/office/drawing/2014/main" id="{C0CCC20E-E1D8-4185-9CC0-07ADD54C0E37}"/>
              </a:ext>
            </a:extLst>
          </p:cNvPr>
          <p:cNvSpPr/>
          <p:nvPr/>
        </p:nvSpPr>
        <p:spPr>
          <a:xfrm flipH="1">
            <a:off x="48376"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5" name="Rectangle 84">
            <a:hlinkClick r:id="rId10" action="ppaction://hlinksldjump"/>
            <a:extLst>
              <a:ext uri="{FF2B5EF4-FFF2-40B4-BE49-F238E27FC236}">
                <a16:creationId xmlns:a16="http://schemas.microsoft.com/office/drawing/2014/main" id="{01051ECA-A34C-4C32-8932-FC399E6054AC}"/>
              </a:ext>
            </a:extLst>
          </p:cNvPr>
          <p:cNvSpPr/>
          <p:nvPr/>
        </p:nvSpPr>
        <p:spPr>
          <a:xfrm flipH="1">
            <a:off x="1493690"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6" name="Rectangle 85">
            <a:hlinkClick r:id="rId3" action="ppaction://hlinksldjump"/>
            <a:extLst>
              <a:ext uri="{FF2B5EF4-FFF2-40B4-BE49-F238E27FC236}">
                <a16:creationId xmlns:a16="http://schemas.microsoft.com/office/drawing/2014/main" id="{279D108D-F16A-4E79-A294-D402E08BC1E3}"/>
              </a:ext>
            </a:extLst>
          </p:cNvPr>
          <p:cNvSpPr/>
          <p:nvPr/>
        </p:nvSpPr>
        <p:spPr>
          <a:xfrm flipH="1">
            <a:off x="1975320"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7" name="Rectangle 86">
            <a:hlinkClick r:id="rId4" action="ppaction://hlinksldjump"/>
            <a:extLst>
              <a:ext uri="{FF2B5EF4-FFF2-40B4-BE49-F238E27FC236}">
                <a16:creationId xmlns:a16="http://schemas.microsoft.com/office/drawing/2014/main" id="{673B2C6D-DCA0-47BF-8962-E60BF00187D0}"/>
              </a:ext>
            </a:extLst>
          </p:cNvPr>
          <p:cNvSpPr/>
          <p:nvPr/>
        </p:nvSpPr>
        <p:spPr>
          <a:xfrm flipH="1">
            <a:off x="2456677"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8" name="Rectangle 87">
            <a:hlinkClick r:id="rId10" action="ppaction://hlinksldjump"/>
            <a:extLst>
              <a:ext uri="{FF2B5EF4-FFF2-40B4-BE49-F238E27FC236}">
                <a16:creationId xmlns:a16="http://schemas.microsoft.com/office/drawing/2014/main" id="{0101E4E0-870D-416F-BB6F-532DAAB592C5}"/>
              </a:ext>
            </a:extLst>
          </p:cNvPr>
          <p:cNvSpPr/>
          <p:nvPr/>
        </p:nvSpPr>
        <p:spPr>
          <a:xfrm flipH="1">
            <a:off x="1014535"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89" name="Rectangle 88">
            <a:hlinkClick r:id="rId10" action="ppaction://hlinksldjump"/>
            <a:extLst>
              <a:ext uri="{FF2B5EF4-FFF2-40B4-BE49-F238E27FC236}">
                <a16:creationId xmlns:a16="http://schemas.microsoft.com/office/drawing/2014/main" id="{02F6A5B6-D35B-4B51-9E7D-E555B8B75363}"/>
              </a:ext>
            </a:extLst>
          </p:cNvPr>
          <p:cNvSpPr/>
          <p:nvPr/>
        </p:nvSpPr>
        <p:spPr>
          <a:xfrm flipH="1">
            <a:off x="525762"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0" name="Rectangle 89">
            <a:hlinkClick r:id="rId10" action="ppaction://hlinksldjump"/>
            <a:extLst>
              <a:ext uri="{FF2B5EF4-FFF2-40B4-BE49-F238E27FC236}">
                <a16:creationId xmlns:a16="http://schemas.microsoft.com/office/drawing/2014/main" id="{7DDC55FD-6314-4C5D-9224-2FF2DAD6106D}"/>
              </a:ext>
            </a:extLst>
          </p:cNvPr>
          <p:cNvSpPr/>
          <p:nvPr/>
        </p:nvSpPr>
        <p:spPr>
          <a:xfrm flipH="1">
            <a:off x="47544"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1" name="Rectangle 90">
            <a:hlinkClick r:id="rId10" action="ppaction://hlinksldjump"/>
            <a:extLst>
              <a:ext uri="{FF2B5EF4-FFF2-40B4-BE49-F238E27FC236}">
                <a16:creationId xmlns:a16="http://schemas.microsoft.com/office/drawing/2014/main" id="{638572FD-43F2-4DB2-B708-5A010006E6A1}"/>
              </a:ext>
            </a:extLst>
          </p:cNvPr>
          <p:cNvSpPr/>
          <p:nvPr/>
        </p:nvSpPr>
        <p:spPr>
          <a:xfrm flipH="1">
            <a:off x="1496071"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2" name="Rectangle 91">
            <a:hlinkClick r:id="rId3" action="ppaction://hlinksldjump"/>
            <a:extLst>
              <a:ext uri="{FF2B5EF4-FFF2-40B4-BE49-F238E27FC236}">
                <a16:creationId xmlns:a16="http://schemas.microsoft.com/office/drawing/2014/main" id="{A72264D7-68EA-4FBD-918C-38F1EB76AE70}"/>
              </a:ext>
            </a:extLst>
          </p:cNvPr>
          <p:cNvSpPr/>
          <p:nvPr/>
        </p:nvSpPr>
        <p:spPr>
          <a:xfrm flipH="1">
            <a:off x="1977701"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3" name="Rectangle 92">
            <a:hlinkClick r:id="rId4" action="ppaction://hlinksldjump"/>
            <a:extLst>
              <a:ext uri="{FF2B5EF4-FFF2-40B4-BE49-F238E27FC236}">
                <a16:creationId xmlns:a16="http://schemas.microsoft.com/office/drawing/2014/main" id="{232BCA4D-222D-454E-A93F-D966100115AE}"/>
              </a:ext>
            </a:extLst>
          </p:cNvPr>
          <p:cNvSpPr/>
          <p:nvPr/>
        </p:nvSpPr>
        <p:spPr>
          <a:xfrm flipH="1">
            <a:off x="2459058"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4" name="Rectangle 93">
            <a:hlinkClick r:id="rId10" action="ppaction://hlinksldjump"/>
            <a:extLst>
              <a:ext uri="{FF2B5EF4-FFF2-40B4-BE49-F238E27FC236}">
                <a16:creationId xmlns:a16="http://schemas.microsoft.com/office/drawing/2014/main" id="{DD5358B7-4FF6-4B90-83E8-2C57281F5542}"/>
              </a:ext>
            </a:extLst>
          </p:cNvPr>
          <p:cNvSpPr/>
          <p:nvPr/>
        </p:nvSpPr>
        <p:spPr>
          <a:xfrm flipH="1">
            <a:off x="1016916"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5" name="Rectangle 94">
            <a:hlinkClick r:id="rId10" action="ppaction://hlinksldjump"/>
            <a:extLst>
              <a:ext uri="{FF2B5EF4-FFF2-40B4-BE49-F238E27FC236}">
                <a16:creationId xmlns:a16="http://schemas.microsoft.com/office/drawing/2014/main" id="{1E48E3BD-FC7F-4F05-90D7-6C7E7E4AA5C6}"/>
              </a:ext>
            </a:extLst>
          </p:cNvPr>
          <p:cNvSpPr/>
          <p:nvPr/>
        </p:nvSpPr>
        <p:spPr>
          <a:xfrm flipH="1">
            <a:off x="528143"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6" name="Rectangle 95">
            <a:hlinkClick r:id="rId10" action="ppaction://hlinksldjump"/>
            <a:extLst>
              <a:ext uri="{FF2B5EF4-FFF2-40B4-BE49-F238E27FC236}">
                <a16:creationId xmlns:a16="http://schemas.microsoft.com/office/drawing/2014/main" id="{B418F437-9279-43B8-A18C-5D58C77425C3}"/>
              </a:ext>
            </a:extLst>
          </p:cNvPr>
          <p:cNvSpPr/>
          <p:nvPr/>
        </p:nvSpPr>
        <p:spPr>
          <a:xfrm flipH="1">
            <a:off x="47544"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7" name="Rectangle 96">
            <a:hlinkClick r:id="rId10" action="ppaction://hlinksldjump"/>
            <a:extLst>
              <a:ext uri="{FF2B5EF4-FFF2-40B4-BE49-F238E27FC236}">
                <a16:creationId xmlns:a16="http://schemas.microsoft.com/office/drawing/2014/main" id="{310E2354-D88E-4F5F-9121-DD5ED496481A}"/>
              </a:ext>
            </a:extLst>
          </p:cNvPr>
          <p:cNvSpPr/>
          <p:nvPr/>
        </p:nvSpPr>
        <p:spPr>
          <a:xfrm flipH="1">
            <a:off x="1495239"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8" name="Rectangle 97">
            <a:hlinkClick r:id="rId3" action="ppaction://hlinksldjump"/>
            <a:extLst>
              <a:ext uri="{FF2B5EF4-FFF2-40B4-BE49-F238E27FC236}">
                <a16:creationId xmlns:a16="http://schemas.microsoft.com/office/drawing/2014/main" id="{1DC6FC13-1CB1-4001-A94C-1F85594D6302}"/>
              </a:ext>
            </a:extLst>
          </p:cNvPr>
          <p:cNvSpPr/>
          <p:nvPr/>
        </p:nvSpPr>
        <p:spPr>
          <a:xfrm flipH="1">
            <a:off x="1976869"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9" name="Rectangle 98">
            <a:hlinkClick r:id="rId4" action="ppaction://hlinksldjump"/>
            <a:extLst>
              <a:ext uri="{FF2B5EF4-FFF2-40B4-BE49-F238E27FC236}">
                <a16:creationId xmlns:a16="http://schemas.microsoft.com/office/drawing/2014/main" id="{AB548A8F-1862-426A-9531-2BEB2F15B0FA}"/>
              </a:ext>
            </a:extLst>
          </p:cNvPr>
          <p:cNvSpPr/>
          <p:nvPr/>
        </p:nvSpPr>
        <p:spPr>
          <a:xfrm flipH="1">
            <a:off x="2458226"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0" name="Rectangle 99">
            <a:hlinkClick r:id="rId10" action="ppaction://hlinksldjump"/>
            <a:extLst>
              <a:ext uri="{FF2B5EF4-FFF2-40B4-BE49-F238E27FC236}">
                <a16:creationId xmlns:a16="http://schemas.microsoft.com/office/drawing/2014/main" id="{3B994EC0-4148-4893-B966-57A28800CB59}"/>
              </a:ext>
            </a:extLst>
          </p:cNvPr>
          <p:cNvSpPr/>
          <p:nvPr/>
        </p:nvSpPr>
        <p:spPr>
          <a:xfrm flipH="1">
            <a:off x="1016084"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1" name="Rectangle 100">
            <a:hlinkClick r:id="rId10" action="ppaction://hlinksldjump"/>
            <a:extLst>
              <a:ext uri="{FF2B5EF4-FFF2-40B4-BE49-F238E27FC236}">
                <a16:creationId xmlns:a16="http://schemas.microsoft.com/office/drawing/2014/main" id="{F19E9002-E227-4AD9-84A6-D8446039AA74}"/>
              </a:ext>
            </a:extLst>
          </p:cNvPr>
          <p:cNvSpPr/>
          <p:nvPr/>
        </p:nvSpPr>
        <p:spPr>
          <a:xfrm flipH="1">
            <a:off x="527311"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2" name="Rectangle 101">
            <a:hlinkClick r:id="rId10" action="ppaction://hlinksldjump"/>
            <a:extLst>
              <a:ext uri="{FF2B5EF4-FFF2-40B4-BE49-F238E27FC236}">
                <a16:creationId xmlns:a16="http://schemas.microsoft.com/office/drawing/2014/main" id="{6BD06176-06AA-43AF-BB67-D73DE0060539}"/>
              </a:ext>
            </a:extLst>
          </p:cNvPr>
          <p:cNvSpPr/>
          <p:nvPr/>
        </p:nvSpPr>
        <p:spPr>
          <a:xfrm flipH="1">
            <a:off x="46712"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3" name="Rectangle 102">
            <a:hlinkClick r:id="rId10" action="ppaction://hlinksldjump"/>
            <a:extLst>
              <a:ext uri="{FF2B5EF4-FFF2-40B4-BE49-F238E27FC236}">
                <a16:creationId xmlns:a16="http://schemas.microsoft.com/office/drawing/2014/main" id="{33092DC3-BCAF-45F7-BFFA-38F8935C6859}"/>
              </a:ext>
            </a:extLst>
          </p:cNvPr>
          <p:cNvSpPr/>
          <p:nvPr/>
        </p:nvSpPr>
        <p:spPr>
          <a:xfrm flipH="1">
            <a:off x="1493690"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4" name="Rectangle 103">
            <a:hlinkClick r:id="rId3" action="ppaction://hlinksldjump"/>
            <a:extLst>
              <a:ext uri="{FF2B5EF4-FFF2-40B4-BE49-F238E27FC236}">
                <a16:creationId xmlns:a16="http://schemas.microsoft.com/office/drawing/2014/main" id="{B6F1BB32-746F-4C6D-ACD6-917AE443F6D6}"/>
              </a:ext>
            </a:extLst>
          </p:cNvPr>
          <p:cNvSpPr/>
          <p:nvPr/>
        </p:nvSpPr>
        <p:spPr>
          <a:xfrm flipH="1">
            <a:off x="1975320"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5" name="Rectangle 104">
            <a:hlinkClick r:id="rId4" action="ppaction://hlinksldjump"/>
            <a:extLst>
              <a:ext uri="{FF2B5EF4-FFF2-40B4-BE49-F238E27FC236}">
                <a16:creationId xmlns:a16="http://schemas.microsoft.com/office/drawing/2014/main" id="{D543F8DF-A041-4648-8594-418E9566C5FA}"/>
              </a:ext>
            </a:extLst>
          </p:cNvPr>
          <p:cNvSpPr/>
          <p:nvPr/>
        </p:nvSpPr>
        <p:spPr>
          <a:xfrm flipH="1">
            <a:off x="2456677"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6" name="Rectangle 105">
            <a:hlinkClick r:id="rId10" action="ppaction://hlinksldjump"/>
            <a:extLst>
              <a:ext uri="{FF2B5EF4-FFF2-40B4-BE49-F238E27FC236}">
                <a16:creationId xmlns:a16="http://schemas.microsoft.com/office/drawing/2014/main" id="{7238574E-7123-4C2A-A77B-723483DEA84D}"/>
              </a:ext>
            </a:extLst>
          </p:cNvPr>
          <p:cNvSpPr/>
          <p:nvPr/>
        </p:nvSpPr>
        <p:spPr>
          <a:xfrm flipH="1">
            <a:off x="1014535"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7" name="Rectangle 106">
            <a:hlinkClick r:id="rId10" action="ppaction://hlinksldjump"/>
            <a:extLst>
              <a:ext uri="{FF2B5EF4-FFF2-40B4-BE49-F238E27FC236}">
                <a16:creationId xmlns:a16="http://schemas.microsoft.com/office/drawing/2014/main" id="{49392B57-DB67-484A-B00A-081C19E4D4A0}"/>
              </a:ext>
            </a:extLst>
          </p:cNvPr>
          <p:cNvSpPr/>
          <p:nvPr/>
        </p:nvSpPr>
        <p:spPr>
          <a:xfrm flipH="1">
            <a:off x="525762"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8" name="Rectangle 107">
            <a:hlinkClick r:id="rId10" action="ppaction://hlinksldjump"/>
            <a:extLst>
              <a:ext uri="{FF2B5EF4-FFF2-40B4-BE49-F238E27FC236}">
                <a16:creationId xmlns:a16="http://schemas.microsoft.com/office/drawing/2014/main" id="{6A8F808D-6D78-4E8F-858C-8E29B7E6DA8E}"/>
              </a:ext>
            </a:extLst>
          </p:cNvPr>
          <p:cNvSpPr/>
          <p:nvPr/>
        </p:nvSpPr>
        <p:spPr>
          <a:xfrm flipH="1">
            <a:off x="45163"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09" name="Table 4">
            <a:extLst>
              <a:ext uri="{FF2B5EF4-FFF2-40B4-BE49-F238E27FC236}">
                <a16:creationId xmlns:a16="http://schemas.microsoft.com/office/drawing/2014/main" id="{FC999307-675B-48E2-A60A-84E540E8BDA9}"/>
              </a:ext>
            </a:extLst>
          </p:cNvPr>
          <p:cNvGraphicFramePr>
            <a:graphicFrameLocks noGrp="1"/>
          </p:cNvGraphicFramePr>
          <p:nvPr>
            <p:extLst>
              <p:ext uri="{D42A27DB-BD31-4B8C-83A1-F6EECF244321}">
                <p14:modId xmlns:p14="http://schemas.microsoft.com/office/powerpoint/2010/main" val="4069605134"/>
              </p:ext>
            </p:extLst>
          </p:nvPr>
        </p:nvGraphicFramePr>
        <p:xfrm>
          <a:off x="6225192" y="2612251"/>
          <a:ext cx="2897370" cy="2377440"/>
        </p:xfrm>
        <a:graphic>
          <a:graphicData uri="http://schemas.openxmlformats.org/drawingml/2006/table">
            <a:tbl>
              <a:tblPr firstRow="1" bandRow="1">
                <a:tableStyleId>{93296810-A885-4BE3-A3E7-6D5BEEA58F35}</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بؤونة</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10" name="Rectangle 109">
            <a:hlinkClick r:id="rId10" action="ppaction://hlinksldjump"/>
            <a:extLst>
              <a:ext uri="{FF2B5EF4-FFF2-40B4-BE49-F238E27FC236}">
                <a16:creationId xmlns:a16="http://schemas.microsoft.com/office/drawing/2014/main" id="{C909AA48-65E2-4272-ADCD-580C1D062217}"/>
              </a:ext>
            </a:extLst>
          </p:cNvPr>
          <p:cNvSpPr/>
          <p:nvPr/>
        </p:nvSpPr>
        <p:spPr>
          <a:xfrm flipH="1">
            <a:off x="7699864"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1" name="Rectangle 110">
            <a:hlinkClick r:id="rId3" action="ppaction://hlinksldjump"/>
            <a:extLst>
              <a:ext uri="{FF2B5EF4-FFF2-40B4-BE49-F238E27FC236}">
                <a16:creationId xmlns:a16="http://schemas.microsoft.com/office/drawing/2014/main" id="{AB147879-D221-4B7C-B22A-E35FE105A496}"/>
              </a:ext>
            </a:extLst>
          </p:cNvPr>
          <p:cNvSpPr/>
          <p:nvPr/>
        </p:nvSpPr>
        <p:spPr>
          <a:xfrm flipH="1">
            <a:off x="8181494"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2" name="Rectangle 111">
            <a:hlinkClick r:id="rId4" action="ppaction://hlinksldjump"/>
            <a:extLst>
              <a:ext uri="{FF2B5EF4-FFF2-40B4-BE49-F238E27FC236}">
                <a16:creationId xmlns:a16="http://schemas.microsoft.com/office/drawing/2014/main" id="{C5738B5E-AF3B-47F0-973F-BCECCCF99D68}"/>
              </a:ext>
            </a:extLst>
          </p:cNvPr>
          <p:cNvSpPr/>
          <p:nvPr/>
        </p:nvSpPr>
        <p:spPr>
          <a:xfrm flipH="1">
            <a:off x="8662851"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3" name="Rectangle 112">
            <a:hlinkClick r:id="rId10" action="ppaction://hlinksldjump"/>
            <a:extLst>
              <a:ext uri="{FF2B5EF4-FFF2-40B4-BE49-F238E27FC236}">
                <a16:creationId xmlns:a16="http://schemas.microsoft.com/office/drawing/2014/main" id="{5928E10E-9312-423F-BFA0-3FA417F55013}"/>
              </a:ext>
            </a:extLst>
          </p:cNvPr>
          <p:cNvSpPr/>
          <p:nvPr/>
        </p:nvSpPr>
        <p:spPr>
          <a:xfrm flipH="1">
            <a:off x="7220709"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4" name="Rectangle 113">
            <a:hlinkClick r:id="rId10" action="ppaction://hlinksldjump"/>
            <a:extLst>
              <a:ext uri="{FF2B5EF4-FFF2-40B4-BE49-F238E27FC236}">
                <a16:creationId xmlns:a16="http://schemas.microsoft.com/office/drawing/2014/main" id="{C4FEE181-D476-4B88-AD00-74D5D407F672}"/>
              </a:ext>
            </a:extLst>
          </p:cNvPr>
          <p:cNvSpPr/>
          <p:nvPr/>
        </p:nvSpPr>
        <p:spPr>
          <a:xfrm flipH="1">
            <a:off x="6731936"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5" name="Rectangle 114">
            <a:hlinkClick r:id="rId10" action="ppaction://hlinksldjump"/>
            <a:extLst>
              <a:ext uri="{FF2B5EF4-FFF2-40B4-BE49-F238E27FC236}">
                <a16:creationId xmlns:a16="http://schemas.microsoft.com/office/drawing/2014/main" id="{BC1ED698-C3F9-43B4-A0A8-94178D03BCEF}"/>
              </a:ext>
            </a:extLst>
          </p:cNvPr>
          <p:cNvSpPr/>
          <p:nvPr/>
        </p:nvSpPr>
        <p:spPr>
          <a:xfrm flipH="1">
            <a:off x="6253718"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6" name="Rectangle 115">
            <a:hlinkClick r:id="rId10" action="ppaction://hlinksldjump"/>
            <a:extLst>
              <a:ext uri="{FF2B5EF4-FFF2-40B4-BE49-F238E27FC236}">
                <a16:creationId xmlns:a16="http://schemas.microsoft.com/office/drawing/2014/main" id="{56E8EC78-9D49-4622-9309-B66E008012C6}"/>
              </a:ext>
            </a:extLst>
          </p:cNvPr>
          <p:cNvSpPr/>
          <p:nvPr/>
        </p:nvSpPr>
        <p:spPr>
          <a:xfrm flipH="1">
            <a:off x="7699032"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7" name="Rectangle 116">
            <a:hlinkClick r:id="rId3" action="ppaction://hlinksldjump"/>
            <a:extLst>
              <a:ext uri="{FF2B5EF4-FFF2-40B4-BE49-F238E27FC236}">
                <a16:creationId xmlns:a16="http://schemas.microsoft.com/office/drawing/2014/main" id="{6D07D45E-0033-4D8D-B85F-D628CDEF5C40}"/>
              </a:ext>
            </a:extLst>
          </p:cNvPr>
          <p:cNvSpPr/>
          <p:nvPr/>
        </p:nvSpPr>
        <p:spPr>
          <a:xfrm flipH="1">
            <a:off x="8180662"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8" name="Rectangle 117">
            <a:hlinkClick r:id="rId4" action="ppaction://hlinksldjump"/>
            <a:extLst>
              <a:ext uri="{FF2B5EF4-FFF2-40B4-BE49-F238E27FC236}">
                <a16:creationId xmlns:a16="http://schemas.microsoft.com/office/drawing/2014/main" id="{18890939-5640-42BD-BF67-578DA04F2A28}"/>
              </a:ext>
            </a:extLst>
          </p:cNvPr>
          <p:cNvSpPr/>
          <p:nvPr/>
        </p:nvSpPr>
        <p:spPr>
          <a:xfrm flipH="1">
            <a:off x="8662019"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9" name="Rectangle 118">
            <a:hlinkClick r:id="rId10" action="ppaction://hlinksldjump"/>
            <a:extLst>
              <a:ext uri="{FF2B5EF4-FFF2-40B4-BE49-F238E27FC236}">
                <a16:creationId xmlns:a16="http://schemas.microsoft.com/office/drawing/2014/main" id="{531C04C3-ADB5-48ED-8293-D2B3EF7682F3}"/>
              </a:ext>
            </a:extLst>
          </p:cNvPr>
          <p:cNvSpPr/>
          <p:nvPr/>
        </p:nvSpPr>
        <p:spPr>
          <a:xfrm flipH="1">
            <a:off x="7219877"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0" name="Rectangle 119">
            <a:hlinkClick r:id="rId10" action="ppaction://hlinksldjump"/>
            <a:extLst>
              <a:ext uri="{FF2B5EF4-FFF2-40B4-BE49-F238E27FC236}">
                <a16:creationId xmlns:a16="http://schemas.microsoft.com/office/drawing/2014/main" id="{61D17E81-0533-4663-84C0-0A4B23262238}"/>
              </a:ext>
            </a:extLst>
          </p:cNvPr>
          <p:cNvSpPr/>
          <p:nvPr/>
        </p:nvSpPr>
        <p:spPr>
          <a:xfrm flipH="1">
            <a:off x="6731104"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21" name="Rectangle 120">
            <a:hlinkClick r:id="rId10" action="ppaction://hlinksldjump"/>
            <a:extLst>
              <a:ext uri="{FF2B5EF4-FFF2-40B4-BE49-F238E27FC236}">
                <a16:creationId xmlns:a16="http://schemas.microsoft.com/office/drawing/2014/main" id="{AF37822F-E373-4E7B-BE4F-717F78715F27}"/>
              </a:ext>
            </a:extLst>
          </p:cNvPr>
          <p:cNvSpPr/>
          <p:nvPr/>
        </p:nvSpPr>
        <p:spPr>
          <a:xfrm flipH="1">
            <a:off x="6252886"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2" name="Rectangle 121">
            <a:hlinkClick r:id="rId10" action="ppaction://hlinksldjump"/>
            <a:extLst>
              <a:ext uri="{FF2B5EF4-FFF2-40B4-BE49-F238E27FC236}">
                <a16:creationId xmlns:a16="http://schemas.microsoft.com/office/drawing/2014/main" id="{93DD35A2-B582-41BC-8522-6EE6B34E66B0}"/>
              </a:ext>
            </a:extLst>
          </p:cNvPr>
          <p:cNvSpPr/>
          <p:nvPr/>
        </p:nvSpPr>
        <p:spPr>
          <a:xfrm flipH="1">
            <a:off x="7701413"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3" name="Rectangle 122">
            <a:hlinkClick r:id="rId3" action="ppaction://hlinksldjump"/>
            <a:extLst>
              <a:ext uri="{FF2B5EF4-FFF2-40B4-BE49-F238E27FC236}">
                <a16:creationId xmlns:a16="http://schemas.microsoft.com/office/drawing/2014/main" id="{0206368E-ABE1-47F1-AA7F-33959F982952}"/>
              </a:ext>
            </a:extLst>
          </p:cNvPr>
          <p:cNvSpPr/>
          <p:nvPr/>
        </p:nvSpPr>
        <p:spPr>
          <a:xfrm flipH="1">
            <a:off x="8183043"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4" name="Rectangle 123">
            <a:hlinkClick r:id="rId4" action="ppaction://hlinksldjump"/>
            <a:extLst>
              <a:ext uri="{FF2B5EF4-FFF2-40B4-BE49-F238E27FC236}">
                <a16:creationId xmlns:a16="http://schemas.microsoft.com/office/drawing/2014/main" id="{78558318-6C30-4D76-B769-DC6A624075EE}"/>
              </a:ext>
            </a:extLst>
          </p:cNvPr>
          <p:cNvSpPr/>
          <p:nvPr/>
        </p:nvSpPr>
        <p:spPr>
          <a:xfrm flipH="1">
            <a:off x="8664400"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5" name="Rectangle 124">
            <a:hlinkClick r:id="rId10" action="ppaction://hlinksldjump"/>
            <a:extLst>
              <a:ext uri="{FF2B5EF4-FFF2-40B4-BE49-F238E27FC236}">
                <a16:creationId xmlns:a16="http://schemas.microsoft.com/office/drawing/2014/main" id="{AD74314F-FF11-4760-86B7-76ED1E1D5107}"/>
              </a:ext>
            </a:extLst>
          </p:cNvPr>
          <p:cNvSpPr/>
          <p:nvPr/>
        </p:nvSpPr>
        <p:spPr>
          <a:xfrm flipH="1">
            <a:off x="7222258"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6" name="Rectangle 125">
            <a:hlinkClick r:id="rId10" action="ppaction://hlinksldjump"/>
            <a:extLst>
              <a:ext uri="{FF2B5EF4-FFF2-40B4-BE49-F238E27FC236}">
                <a16:creationId xmlns:a16="http://schemas.microsoft.com/office/drawing/2014/main" id="{32C99B06-AA6B-41FB-915D-4AE00443C777}"/>
              </a:ext>
            </a:extLst>
          </p:cNvPr>
          <p:cNvSpPr/>
          <p:nvPr/>
        </p:nvSpPr>
        <p:spPr>
          <a:xfrm flipH="1">
            <a:off x="6733485"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7" name="Rectangle 126">
            <a:hlinkClick r:id="rId10" action="ppaction://hlinksldjump"/>
            <a:extLst>
              <a:ext uri="{FF2B5EF4-FFF2-40B4-BE49-F238E27FC236}">
                <a16:creationId xmlns:a16="http://schemas.microsoft.com/office/drawing/2014/main" id="{BBFA2B1D-8DA7-4BC0-8EFA-996B239465A3}"/>
              </a:ext>
            </a:extLst>
          </p:cNvPr>
          <p:cNvSpPr/>
          <p:nvPr/>
        </p:nvSpPr>
        <p:spPr>
          <a:xfrm flipH="1">
            <a:off x="6252886"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8" name="Rectangle 127">
            <a:hlinkClick r:id="rId10" action="ppaction://hlinksldjump"/>
            <a:extLst>
              <a:ext uri="{FF2B5EF4-FFF2-40B4-BE49-F238E27FC236}">
                <a16:creationId xmlns:a16="http://schemas.microsoft.com/office/drawing/2014/main" id="{9D533584-079F-4269-BA6D-DAACCFB85B79}"/>
              </a:ext>
            </a:extLst>
          </p:cNvPr>
          <p:cNvSpPr/>
          <p:nvPr/>
        </p:nvSpPr>
        <p:spPr>
          <a:xfrm flipH="1">
            <a:off x="7700581"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9" name="Rectangle 128">
            <a:hlinkClick r:id="rId3" action="ppaction://hlinksldjump"/>
            <a:extLst>
              <a:ext uri="{FF2B5EF4-FFF2-40B4-BE49-F238E27FC236}">
                <a16:creationId xmlns:a16="http://schemas.microsoft.com/office/drawing/2014/main" id="{37B6303A-7770-4AF7-B6C0-6A630E5E37BF}"/>
              </a:ext>
            </a:extLst>
          </p:cNvPr>
          <p:cNvSpPr/>
          <p:nvPr/>
        </p:nvSpPr>
        <p:spPr>
          <a:xfrm flipH="1">
            <a:off x="8182211"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0" name="Rectangle 129">
            <a:hlinkClick r:id="rId4" action="ppaction://hlinksldjump"/>
            <a:extLst>
              <a:ext uri="{FF2B5EF4-FFF2-40B4-BE49-F238E27FC236}">
                <a16:creationId xmlns:a16="http://schemas.microsoft.com/office/drawing/2014/main" id="{F7E681EF-BE89-44E1-A7D2-F48D695F8A4C}"/>
              </a:ext>
            </a:extLst>
          </p:cNvPr>
          <p:cNvSpPr/>
          <p:nvPr/>
        </p:nvSpPr>
        <p:spPr>
          <a:xfrm flipH="1">
            <a:off x="8663568"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1" name="Rectangle 130">
            <a:hlinkClick r:id="rId10" action="ppaction://hlinksldjump"/>
            <a:extLst>
              <a:ext uri="{FF2B5EF4-FFF2-40B4-BE49-F238E27FC236}">
                <a16:creationId xmlns:a16="http://schemas.microsoft.com/office/drawing/2014/main" id="{78DBF153-6617-4B35-A308-D123FEA13019}"/>
              </a:ext>
            </a:extLst>
          </p:cNvPr>
          <p:cNvSpPr/>
          <p:nvPr/>
        </p:nvSpPr>
        <p:spPr>
          <a:xfrm flipH="1">
            <a:off x="7221426"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2" name="Rectangle 131">
            <a:hlinkClick r:id="rId10" action="ppaction://hlinksldjump"/>
            <a:extLst>
              <a:ext uri="{FF2B5EF4-FFF2-40B4-BE49-F238E27FC236}">
                <a16:creationId xmlns:a16="http://schemas.microsoft.com/office/drawing/2014/main" id="{02C75908-5AC2-4718-995C-58B76BBBBD00}"/>
              </a:ext>
            </a:extLst>
          </p:cNvPr>
          <p:cNvSpPr/>
          <p:nvPr/>
        </p:nvSpPr>
        <p:spPr>
          <a:xfrm flipH="1">
            <a:off x="6732653"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3" name="Rectangle 132">
            <a:hlinkClick r:id="rId10" action="ppaction://hlinksldjump"/>
            <a:extLst>
              <a:ext uri="{FF2B5EF4-FFF2-40B4-BE49-F238E27FC236}">
                <a16:creationId xmlns:a16="http://schemas.microsoft.com/office/drawing/2014/main" id="{B72D398D-01C7-4B7A-98D1-91E236CE08A3}"/>
              </a:ext>
            </a:extLst>
          </p:cNvPr>
          <p:cNvSpPr/>
          <p:nvPr/>
        </p:nvSpPr>
        <p:spPr>
          <a:xfrm flipH="1">
            <a:off x="6252054"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4" name="Rectangle 133">
            <a:hlinkClick r:id="rId10" action="ppaction://hlinksldjump"/>
            <a:extLst>
              <a:ext uri="{FF2B5EF4-FFF2-40B4-BE49-F238E27FC236}">
                <a16:creationId xmlns:a16="http://schemas.microsoft.com/office/drawing/2014/main" id="{C42610BF-1147-46E0-9892-B6D85B3E7228}"/>
              </a:ext>
            </a:extLst>
          </p:cNvPr>
          <p:cNvSpPr/>
          <p:nvPr/>
        </p:nvSpPr>
        <p:spPr>
          <a:xfrm flipH="1">
            <a:off x="7699032"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5" name="Rectangle 134">
            <a:hlinkClick r:id="rId3" action="ppaction://hlinksldjump"/>
            <a:extLst>
              <a:ext uri="{FF2B5EF4-FFF2-40B4-BE49-F238E27FC236}">
                <a16:creationId xmlns:a16="http://schemas.microsoft.com/office/drawing/2014/main" id="{5E3F0ADB-FD7E-450F-B229-A9E394462BEF}"/>
              </a:ext>
            </a:extLst>
          </p:cNvPr>
          <p:cNvSpPr/>
          <p:nvPr/>
        </p:nvSpPr>
        <p:spPr>
          <a:xfrm flipH="1">
            <a:off x="8180662"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6" name="Rectangle 135">
            <a:hlinkClick r:id="rId4" action="ppaction://hlinksldjump"/>
            <a:extLst>
              <a:ext uri="{FF2B5EF4-FFF2-40B4-BE49-F238E27FC236}">
                <a16:creationId xmlns:a16="http://schemas.microsoft.com/office/drawing/2014/main" id="{5C530A82-BAEF-4C4B-B5C7-AF8354F2424E}"/>
              </a:ext>
            </a:extLst>
          </p:cNvPr>
          <p:cNvSpPr/>
          <p:nvPr/>
        </p:nvSpPr>
        <p:spPr>
          <a:xfrm flipH="1">
            <a:off x="8662019"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7" name="Rectangle 136">
            <a:hlinkClick r:id="rId10" action="ppaction://hlinksldjump"/>
            <a:extLst>
              <a:ext uri="{FF2B5EF4-FFF2-40B4-BE49-F238E27FC236}">
                <a16:creationId xmlns:a16="http://schemas.microsoft.com/office/drawing/2014/main" id="{1DFA1060-39DD-4B99-8917-34B744DC514D}"/>
              </a:ext>
            </a:extLst>
          </p:cNvPr>
          <p:cNvSpPr/>
          <p:nvPr/>
        </p:nvSpPr>
        <p:spPr>
          <a:xfrm flipH="1">
            <a:off x="7219877"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8" name="Rectangle 137">
            <a:hlinkClick r:id="rId10" action="ppaction://hlinksldjump"/>
            <a:extLst>
              <a:ext uri="{FF2B5EF4-FFF2-40B4-BE49-F238E27FC236}">
                <a16:creationId xmlns:a16="http://schemas.microsoft.com/office/drawing/2014/main" id="{B243BABC-DBE7-47D3-A6B3-29D09C8EB222}"/>
              </a:ext>
            </a:extLst>
          </p:cNvPr>
          <p:cNvSpPr/>
          <p:nvPr/>
        </p:nvSpPr>
        <p:spPr>
          <a:xfrm flipH="1">
            <a:off x="6731104"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9" name="Rectangle 138">
            <a:hlinkClick r:id="rId11" action="ppaction://hlinksldjump"/>
            <a:extLst>
              <a:ext uri="{FF2B5EF4-FFF2-40B4-BE49-F238E27FC236}">
                <a16:creationId xmlns:a16="http://schemas.microsoft.com/office/drawing/2014/main" id="{5CBEE475-2BBC-43B4-A91E-8F0F18CEC438}"/>
              </a:ext>
            </a:extLst>
          </p:cNvPr>
          <p:cNvSpPr/>
          <p:nvPr/>
        </p:nvSpPr>
        <p:spPr>
          <a:xfrm flipH="1">
            <a:off x="6250505"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40" name="Table 4">
            <a:extLst>
              <a:ext uri="{FF2B5EF4-FFF2-40B4-BE49-F238E27FC236}">
                <a16:creationId xmlns:a16="http://schemas.microsoft.com/office/drawing/2014/main" id="{A9F1A1F2-03E1-4CD7-A678-C251AAB015D8}"/>
              </a:ext>
            </a:extLst>
          </p:cNvPr>
          <p:cNvGraphicFramePr>
            <a:graphicFrameLocks noGrp="1"/>
          </p:cNvGraphicFramePr>
          <p:nvPr>
            <p:extLst>
              <p:ext uri="{D42A27DB-BD31-4B8C-83A1-F6EECF244321}">
                <p14:modId xmlns:p14="http://schemas.microsoft.com/office/powerpoint/2010/main" val="389319712"/>
              </p:ext>
            </p:extLst>
          </p:nvPr>
        </p:nvGraphicFramePr>
        <p:xfrm>
          <a:off x="3127815" y="2612251"/>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أبيب</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41" name="Rectangle 140">
            <a:hlinkClick r:id="rId10" action="ppaction://hlinksldjump"/>
            <a:extLst>
              <a:ext uri="{FF2B5EF4-FFF2-40B4-BE49-F238E27FC236}">
                <a16:creationId xmlns:a16="http://schemas.microsoft.com/office/drawing/2014/main" id="{BA31F0BA-8151-49FF-85DF-B37E140C5690}"/>
              </a:ext>
            </a:extLst>
          </p:cNvPr>
          <p:cNvSpPr/>
          <p:nvPr/>
        </p:nvSpPr>
        <p:spPr>
          <a:xfrm flipH="1">
            <a:off x="4602487"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2" name="Rectangle 141">
            <a:hlinkClick r:id="rId3" action="ppaction://hlinksldjump"/>
            <a:extLst>
              <a:ext uri="{FF2B5EF4-FFF2-40B4-BE49-F238E27FC236}">
                <a16:creationId xmlns:a16="http://schemas.microsoft.com/office/drawing/2014/main" id="{379B1580-2B10-42F3-87DA-428A8AB2B03E}"/>
              </a:ext>
            </a:extLst>
          </p:cNvPr>
          <p:cNvSpPr/>
          <p:nvPr/>
        </p:nvSpPr>
        <p:spPr>
          <a:xfrm flipH="1">
            <a:off x="5084117"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3" name="Rectangle 142">
            <a:hlinkClick r:id="rId4" action="ppaction://hlinksldjump"/>
            <a:extLst>
              <a:ext uri="{FF2B5EF4-FFF2-40B4-BE49-F238E27FC236}">
                <a16:creationId xmlns:a16="http://schemas.microsoft.com/office/drawing/2014/main" id="{7A6E3E5C-C67A-4F6D-A66F-4EEC7AAE4975}"/>
              </a:ext>
            </a:extLst>
          </p:cNvPr>
          <p:cNvSpPr/>
          <p:nvPr/>
        </p:nvSpPr>
        <p:spPr>
          <a:xfrm flipH="1">
            <a:off x="5565474"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4" name="Rectangle 143">
            <a:hlinkClick r:id="rId10" action="ppaction://hlinksldjump"/>
            <a:extLst>
              <a:ext uri="{FF2B5EF4-FFF2-40B4-BE49-F238E27FC236}">
                <a16:creationId xmlns:a16="http://schemas.microsoft.com/office/drawing/2014/main" id="{CBEC4F72-628F-42FF-BFE5-60AE5439B83F}"/>
              </a:ext>
            </a:extLst>
          </p:cNvPr>
          <p:cNvSpPr/>
          <p:nvPr/>
        </p:nvSpPr>
        <p:spPr>
          <a:xfrm flipH="1">
            <a:off x="4123332"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5" name="Rectangle 144">
            <a:hlinkClick r:id="rId12" action="ppaction://hlinksldjump"/>
            <a:extLst>
              <a:ext uri="{FF2B5EF4-FFF2-40B4-BE49-F238E27FC236}">
                <a16:creationId xmlns:a16="http://schemas.microsoft.com/office/drawing/2014/main" id="{7DBFEB18-B2F1-4593-BCE5-E2CE14A53A0A}"/>
              </a:ext>
            </a:extLst>
          </p:cNvPr>
          <p:cNvSpPr/>
          <p:nvPr/>
        </p:nvSpPr>
        <p:spPr>
          <a:xfrm flipH="1">
            <a:off x="3634559"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6" name="Rectangle 145">
            <a:hlinkClick r:id="rId10" action="ppaction://hlinksldjump"/>
            <a:extLst>
              <a:ext uri="{FF2B5EF4-FFF2-40B4-BE49-F238E27FC236}">
                <a16:creationId xmlns:a16="http://schemas.microsoft.com/office/drawing/2014/main" id="{5B270180-8C73-4B68-A48E-9AB85234C8D3}"/>
              </a:ext>
            </a:extLst>
          </p:cNvPr>
          <p:cNvSpPr/>
          <p:nvPr/>
        </p:nvSpPr>
        <p:spPr>
          <a:xfrm flipH="1">
            <a:off x="3156341"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7" name="Rectangle 146">
            <a:hlinkClick r:id="rId10" action="ppaction://hlinksldjump"/>
            <a:extLst>
              <a:ext uri="{FF2B5EF4-FFF2-40B4-BE49-F238E27FC236}">
                <a16:creationId xmlns:a16="http://schemas.microsoft.com/office/drawing/2014/main" id="{7FE7C585-BBA9-4F73-A399-728CA3594FB1}"/>
              </a:ext>
            </a:extLst>
          </p:cNvPr>
          <p:cNvSpPr/>
          <p:nvPr/>
        </p:nvSpPr>
        <p:spPr>
          <a:xfrm flipH="1">
            <a:off x="4601655"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8" name="Rectangle 147">
            <a:hlinkClick r:id="rId3" action="ppaction://hlinksldjump"/>
            <a:extLst>
              <a:ext uri="{FF2B5EF4-FFF2-40B4-BE49-F238E27FC236}">
                <a16:creationId xmlns:a16="http://schemas.microsoft.com/office/drawing/2014/main" id="{13373872-4800-4948-8E93-8B7C15423655}"/>
              </a:ext>
            </a:extLst>
          </p:cNvPr>
          <p:cNvSpPr/>
          <p:nvPr/>
        </p:nvSpPr>
        <p:spPr>
          <a:xfrm flipH="1">
            <a:off x="5083285"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9" name="Rectangle 148">
            <a:hlinkClick r:id="rId4" action="ppaction://hlinksldjump"/>
            <a:extLst>
              <a:ext uri="{FF2B5EF4-FFF2-40B4-BE49-F238E27FC236}">
                <a16:creationId xmlns:a16="http://schemas.microsoft.com/office/drawing/2014/main" id="{6698706C-6C2D-45E3-8B3E-04D4EFF72BF1}"/>
              </a:ext>
            </a:extLst>
          </p:cNvPr>
          <p:cNvSpPr/>
          <p:nvPr/>
        </p:nvSpPr>
        <p:spPr>
          <a:xfrm flipH="1">
            <a:off x="5564642"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0" name="Rectangle 149">
            <a:hlinkClick r:id="rId10" action="ppaction://hlinksldjump"/>
            <a:extLst>
              <a:ext uri="{FF2B5EF4-FFF2-40B4-BE49-F238E27FC236}">
                <a16:creationId xmlns:a16="http://schemas.microsoft.com/office/drawing/2014/main" id="{526D5FCE-3658-4082-9FB4-160D9DD9CF79}"/>
              </a:ext>
            </a:extLst>
          </p:cNvPr>
          <p:cNvSpPr/>
          <p:nvPr/>
        </p:nvSpPr>
        <p:spPr>
          <a:xfrm flipH="1">
            <a:off x="4122500"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1" name="Rectangle 150">
            <a:hlinkClick r:id="rId10" action="ppaction://hlinksldjump"/>
            <a:extLst>
              <a:ext uri="{FF2B5EF4-FFF2-40B4-BE49-F238E27FC236}">
                <a16:creationId xmlns:a16="http://schemas.microsoft.com/office/drawing/2014/main" id="{D979C917-19E3-42BF-88EC-D9D9CE83F9B7}"/>
              </a:ext>
            </a:extLst>
          </p:cNvPr>
          <p:cNvSpPr/>
          <p:nvPr/>
        </p:nvSpPr>
        <p:spPr>
          <a:xfrm flipH="1">
            <a:off x="3633727"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2" name="Rectangle 151">
            <a:hlinkClick r:id="rId10" action="ppaction://hlinksldjump"/>
            <a:extLst>
              <a:ext uri="{FF2B5EF4-FFF2-40B4-BE49-F238E27FC236}">
                <a16:creationId xmlns:a16="http://schemas.microsoft.com/office/drawing/2014/main" id="{B6934494-49FE-4678-A145-4F414C4D227E}"/>
              </a:ext>
            </a:extLst>
          </p:cNvPr>
          <p:cNvSpPr/>
          <p:nvPr/>
        </p:nvSpPr>
        <p:spPr>
          <a:xfrm flipH="1">
            <a:off x="3155509"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3" name="Rectangle 152">
            <a:hlinkClick r:id="rId10" action="ppaction://hlinksldjump"/>
            <a:extLst>
              <a:ext uri="{FF2B5EF4-FFF2-40B4-BE49-F238E27FC236}">
                <a16:creationId xmlns:a16="http://schemas.microsoft.com/office/drawing/2014/main" id="{12944F6A-968D-4EFC-A8C6-ED72DC553109}"/>
              </a:ext>
            </a:extLst>
          </p:cNvPr>
          <p:cNvSpPr/>
          <p:nvPr/>
        </p:nvSpPr>
        <p:spPr>
          <a:xfrm flipH="1">
            <a:off x="4604036"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4" name="Rectangle 153">
            <a:hlinkClick r:id="rId3" action="ppaction://hlinksldjump"/>
            <a:extLst>
              <a:ext uri="{FF2B5EF4-FFF2-40B4-BE49-F238E27FC236}">
                <a16:creationId xmlns:a16="http://schemas.microsoft.com/office/drawing/2014/main" id="{20C3CF53-1D11-4FFF-AD74-30636B6F1D69}"/>
              </a:ext>
            </a:extLst>
          </p:cNvPr>
          <p:cNvSpPr/>
          <p:nvPr/>
        </p:nvSpPr>
        <p:spPr>
          <a:xfrm flipH="1">
            <a:off x="5085666"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5" name="Rectangle 154">
            <a:hlinkClick r:id="rId4" action="ppaction://hlinksldjump"/>
            <a:extLst>
              <a:ext uri="{FF2B5EF4-FFF2-40B4-BE49-F238E27FC236}">
                <a16:creationId xmlns:a16="http://schemas.microsoft.com/office/drawing/2014/main" id="{76C1B500-BC2D-4204-A8F5-0BF384CD815D}"/>
              </a:ext>
            </a:extLst>
          </p:cNvPr>
          <p:cNvSpPr/>
          <p:nvPr/>
        </p:nvSpPr>
        <p:spPr>
          <a:xfrm flipH="1">
            <a:off x="5567023"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6" name="Rectangle 155">
            <a:hlinkClick r:id="rId10" action="ppaction://hlinksldjump"/>
            <a:extLst>
              <a:ext uri="{FF2B5EF4-FFF2-40B4-BE49-F238E27FC236}">
                <a16:creationId xmlns:a16="http://schemas.microsoft.com/office/drawing/2014/main" id="{627102D4-427D-42DF-ABEB-62240A5238DF}"/>
              </a:ext>
            </a:extLst>
          </p:cNvPr>
          <p:cNvSpPr/>
          <p:nvPr/>
        </p:nvSpPr>
        <p:spPr>
          <a:xfrm flipH="1">
            <a:off x="4124881"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7" name="Rectangle 156">
            <a:hlinkClick r:id="rId10" action="ppaction://hlinksldjump"/>
            <a:extLst>
              <a:ext uri="{FF2B5EF4-FFF2-40B4-BE49-F238E27FC236}">
                <a16:creationId xmlns:a16="http://schemas.microsoft.com/office/drawing/2014/main" id="{E29AE646-FAB2-49E4-9B42-5B822257FC19}"/>
              </a:ext>
            </a:extLst>
          </p:cNvPr>
          <p:cNvSpPr/>
          <p:nvPr/>
        </p:nvSpPr>
        <p:spPr>
          <a:xfrm flipH="1">
            <a:off x="3636108"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8" name="Rectangle 157">
            <a:hlinkClick r:id="rId10" action="ppaction://hlinksldjump"/>
            <a:extLst>
              <a:ext uri="{FF2B5EF4-FFF2-40B4-BE49-F238E27FC236}">
                <a16:creationId xmlns:a16="http://schemas.microsoft.com/office/drawing/2014/main" id="{404C37EA-6CD1-43B0-A081-0FB7C1E9B6D7}"/>
              </a:ext>
            </a:extLst>
          </p:cNvPr>
          <p:cNvSpPr/>
          <p:nvPr/>
        </p:nvSpPr>
        <p:spPr>
          <a:xfrm flipH="1">
            <a:off x="3155509"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9" name="Rectangle 158">
            <a:hlinkClick r:id="rId10" action="ppaction://hlinksldjump"/>
            <a:extLst>
              <a:ext uri="{FF2B5EF4-FFF2-40B4-BE49-F238E27FC236}">
                <a16:creationId xmlns:a16="http://schemas.microsoft.com/office/drawing/2014/main" id="{F91F6768-AC68-4A0E-B9C6-A5A6BEA32ABA}"/>
              </a:ext>
            </a:extLst>
          </p:cNvPr>
          <p:cNvSpPr/>
          <p:nvPr/>
        </p:nvSpPr>
        <p:spPr>
          <a:xfrm flipH="1">
            <a:off x="4603204"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0" name="Rectangle 159">
            <a:hlinkClick r:id="rId3" action="ppaction://hlinksldjump"/>
            <a:extLst>
              <a:ext uri="{FF2B5EF4-FFF2-40B4-BE49-F238E27FC236}">
                <a16:creationId xmlns:a16="http://schemas.microsoft.com/office/drawing/2014/main" id="{3E744AB4-3DD9-4710-A030-4FE4F4F68855}"/>
              </a:ext>
            </a:extLst>
          </p:cNvPr>
          <p:cNvSpPr/>
          <p:nvPr/>
        </p:nvSpPr>
        <p:spPr>
          <a:xfrm flipH="1">
            <a:off x="5084834"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1" name="Rectangle 160">
            <a:hlinkClick r:id="rId4" action="ppaction://hlinksldjump"/>
            <a:extLst>
              <a:ext uri="{FF2B5EF4-FFF2-40B4-BE49-F238E27FC236}">
                <a16:creationId xmlns:a16="http://schemas.microsoft.com/office/drawing/2014/main" id="{72C62D92-A8F3-4812-8F20-5AC9DD40370A}"/>
              </a:ext>
            </a:extLst>
          </p:cNvPr>
          <p:cNvSpPr/>
          <p:nvPr/>
        </p:nvSpPr>
        <p:spPr>
          <a:xfrm flipH="1">
            <a:off x="5566191"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2" name="Rectangle 161">
            <a:hlinkClick r:id="rId10" action="ppaction://hlinksldjump"/>
            <a:extLst>
              <a:ext uri="{FF2B5EF4-FFF2-40B4-BE49-F238E27FC236}">
                <a16:creationId xmlns:a16="http://schemas.microsoft.com/office/drawing/2014/main" id="{CB80F729-EE49-4183-B664-91B426254D7C}"/>
              </a:ext>
            </a:extLst>
          </p:cNvPr>
          <p:cNvSpPr/>
          <p:nvPr/>
        </p:nvSpPr>
        <p:spPr>
          <a:xfrm flipH="1">
            <a:off x="4124049"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3" name="Rectangle 162">
            <a:hlinkClick r:id="rId10" action="ppaction://hlinksldjump"/>
            <a:extLst>
              <a:ext uri="{FF2B5EF4-FFF2-40B4-BE49-F238E27FC236}">
                <a16:creationId xmlns:a16="http://schemas.microsoft.com/office/drawing/2014/main" id="{87AA2706-D5DD-488D-97A6-B92165EE7E32}"/>
              </a:ext>
            </a:extLst>
          </p:cNvPr>
          <p:cNvSpPr/>
          <p:nvPr/>
        </p:nvSpPr>
        <p:spPr>
          <a:xfrm flipH="1">
            <a:off x="3635276"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4" name="Rectangle 163">
            <a:hlinkClick r:id="rId10" action="ppaction://hlinksldjump"/>
            <a:extLst>
              <a:ext uri="{FF2B5EF4-FFF2-40B4-BE49-F238E27FC236}">
                <a16:creationId xmlns:a16="http://schemas.microsoft.com/office/drawing/2014/main" id="{7C18A6C2-66B9-4684-90DB-98A28618B84A}"/>
              </a:ext>
            </a:extLst>
          </p:cNvPr>
          <p:cNvSpPr/>
          <p:nvPr/>
        </p:nvSpPr>
        <p:spPr>
          <a:xfrm flipH="1">
            <a:off x="3154677"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5" name="Rectangle 164">
            <a:hlinkClick r:id="rId10" action="ppaction://hlinksldjump"/>
            <a:extLst>
              <a:ext uri="{FF2B5EF4-FFF2-40B4-BE49-F238E27FC236}">
                <a16:creationId xmlns:a16="http://schemas.microsoft.com/office/drawing/2014/main" id="{41D376A8-8013-44BF-BD82-4EB228191FBB}"/>
              </a:ext>
            </a:extLst>
          </p:cNvPr>
          <p:cNvSpPr/>
          <p:nvPr/>
        </p:nvSpPr>
        <p:spPr>
          <a:xfrm flipH="1">
            <a:off x="4601655"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6" name="Rectangle 165">
            <a:hlinkClick r:id="rId3" action="ppaction://hlinksldjump"/>
            <a:extLst>
              <a:ext uri="{FF2B5EF4-FFF2-40B4-BE49-F238E27FC236}">
                <a16:creationId xmlns:a16="http://schemas.microsoft.com/office/drawing/2014/main" id="{3A074E2D-0C0D-4EC4-9DE5-6852ECA37E73}"/>
              </a:ext>
            </a:extLst>
          </p:cNvPr>
          <p:cNvSpPr/>
          <p:nvPr/>
        </p:nvSpPr>
        <p:spPr>
          <a:xfrm flipH="1">
            <a:off x="5083285"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7" name="Rectangle 166">
            <a:hlinkClick r:id="rId4" action="ppaction://hlinksldjump"/>
            <a:extLst>
              <a:ext uri="{FF2B5EF4-FFF2-40B4-BE49-F238E27FC236}">
                <a16:creationId xmlns:a16="http://schemas.microsoft.com/office/drawing/2014/main" id="{CF968E6C-8142-4E36-B3F4-ECCB9A464F35}"/>
              </a:ext>
            </a:extLst>
          </p:cNvPr>
          <p:cNvSpPr/>
          <p:nvPr/>
        </p:nvSpPr>
        <p:spPr>
          <a:xfrm flipH="1">
            <a:off x="5564642"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8" name="Rectangle 167">
            <a:hlinkClick r:id="rId10" action="ppaction://hlinksldjump"/>
            <a:extLst>
              <a:ext uri="{FF2B5EF4-FFF2-40B4-BE49-F238E27FC236}">
                <a16:creationId xmlns:a16="http://schemas.microsoft.com/office/drawing/2014/main" id="{365987CB-FFED-4FA6-AC2C-2E6EB7928164}"/>
              </a:ext>
            </a:extLst>
          </p:cNvPr>
          <p:cNvSpPr/>
          <p:nvPr/>
        </p:nvSpPr>
        <p:spPr>
          <a:xfrm flipH="1">
            <a:off x="4122500"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9" name="Rectangle 168">
            <a:hlinkClick r:id="rId10" action="ppaction://hlinksldjump"/>
            <a:extLst>
              <a:ext uri="{FF2B5EF4-FFF2-40B4-BE49-F238E27FC236}">
                <a16:creationId xmlns:a16="http://schemas.microsoft.com/office/drawing/2014/main" id="{95CAFB79-E46C-4FB4-BC2C-D52CBCE495D4}"/>
              </a:ext>
            </a:extLst>
          </p:cNvPr>
          <p:cNvSpPr/>
          <p:nvPr/>
        </p:nvSpPr>
        <p:spPr>
          <a:xfrm flipH="1">
            <a:off x="3633727"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0" name="Rectangle 169">
            <a:hlinkClick r:id="rId10" action="ppaction://hlinksldjump"/>
            <a:extLst>
              <a:ext uri="{FF2B5EF4-FFF2-40B4-BE49-F238E27FC236}">
                <a16:creationId xmlns:a16="http://schemas.microsoft.com/office/drawing/2014/main" id="{636B6EEF-8EB8-4C31-912D-255526D9C2BD}"/>
              </a:ext>
            </a:extLst>
          </p:cNvPr>
          <p:cNvSpPr/>
          <p:nvPr/>
        </p:nvSpPr>
        <p:spPr>
          <a:xfrm flipH="1">
            <a:off x="3153128"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71" name="Table 4">
            <a:extLst>
              <a:ext uri="{FF2B5EF4-FFF2-40B4-BE49-F238E27FC236}">
                <a16:creationId xmlns:a16="http://schemas.microsoft.com/office/drawing/2014/main" id="{6439B605-0BE7-4A91-9AA2-CB32FCA4B20A}"/>
              </a:ext>
            </a:extLst>
          </p:cNvPr>
          <p:cNvGraphicFramePr>
            <a:graphicFrameLocks noGrp="1"/>
          </p:cNvGraphicFramePr>
          <p:nvPr>
            <p:extLst>
              <p:ext uri="{D42A27DB-BD31-4B8C-83A1-F6EECF244321}">
                <p14:modId xmlns:p14="http://schemas.microsoft.com/office/powerpoint/2010/main" val="2250910181"/>
              </p:ext>
            </p:extLst>
          </p:nvPr>
        </p:nvGraphicFramePr>
        <p:xfrm>
          <a:off x="19850" y="2612251"/>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مسرى</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72" name="Rectangle 171">
            <a:hlinkClick r:id="rId10" action="ppaction://hlinksldjump"/>
            <a:extLst>
              <a:ext uri="{FF2B5EF4-FFF2-40B4-BE49-F238E27FC236}">
                <a16:creationId xmlns:a16="http://schemas.microsoft.com/office/drawing/2014/main" id="{9864253E-B2E7-4ED6-93F9-0BD2FA3DA3FE}"/>
              </a:ext>
            </a:extLst>
          </p:cNvPr>
          <p:cNvSpPr/>
          <p:nvPr/>
        </p:nvSpPr>
        <p:spPr>
          <a:xfrm flipH="1">
            <a:off x="1494522"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3" name="Rectangle 172">
            <a:hlinkClick r:id="rId3" action="ppaction://hlinksldjump"/>
            <a:extLst>
              <a:ext uri="{FF2B5EF4-FFF2-40B4-BE49-F238E27FC236}">
                <a16:creationId xmlns:a16="http://schemas.microsoft.com/office/drawing/2014/main" id="{1906C740-3977-49C7-9013-7BF0132E8A20}"/>
              </a:ext>
            </a:extLst>
          </p:cNvPr>
          <p:cNvSpPr/>
          <p:nvPr/>
        </p:nvSpPr>
        <p:spPr>
          <a:xfrm flipH="1">
            <a:off x="1976152"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4" name="Rectangle 173">
            <a:hlinkClick r:id="rId4" action="ppaction://hlinksldjump"/>
            <a:extLst>
              <a:ext uri="{FF2B5EF4-FFF2-40B4-BE49-F238E27FC236}">
                <a16:creationId xmlns:a16="http://schemas.microsoft.com/office/drawing/2014/main" id="{254C64B4-64C9-4945-B13D-83C46940AB3A}"/>
              </a:ext>
            </a:extLst>
          </p:cNvPr>
          <p:cNvSpPr/>
          <p:nvPr/>
        </p:nvSpPr>
        <p:spPr>
          <a:xfrm flipH="1">
            <a:off x="2457509"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5" name="Rectangle 174">
            <a:hlinkClick r:id="rId10" action="ppaction://hlinksldjump"/>
            <a:extLst>
              <a:ext uri="{FF2B5EF4-FFF2-40B4-BE49-F238E27FC236}">
                <a16:creationId xmlns:a16="http://schemas.microsoft.com/office/drawing/2014/main" id="{8468C51C-7312-4E93-9481-2B84E7269023}"/>
              </a:ext>
            </a:extLst>
          </p:cNvPr>
          <p:cNvSpPr/>
          <p:nvPr/>
        </p:nvSpPr>
        <p:spPr>
          <a:xfrm flipH="1">
            <a:off x="1015367"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6" name="Rectangle 175">
            <a:hlinkClick r:id="rId10" action="ppaction://hlinksldjump"/>
            <a:extLst>
              <a:ext uri="{FF2B5EF4-FFF2-40B4-BE49-F238E27FC236}">
                <a16:creationId xmlns:a16="http://schemas.microsoft.com/office/drawing/2014/main" id="{05C48816-33EB-4D29-8C3A-D2D06A4A5421}"/>
              </a:ext>
            </a:extLst>
          </p:cNvPr>
          <p:cNvSpPr/>
          <p:nvPr/>
        </p:nvSpPr>
        <p:spPr>
          <a:xfrm flipH="1">
            <a:off x="526594"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7" name="Rectangle 176">
            <a:hlinkClick r:id="rId10" action="ppaction://hlinksldjump"/>
            <a:extLst>
              <a:ext uri="{FF2B5EF4-FFF2-40B4-BE49-F238E27FC236}">
                <a16:creationId xmlns:a16="http://schemas.microsoft.com/office/drawing/2014/main" id="{A230EE5E-2D74-40A4-827B-EC95085CA2FE}"/>
              </a:ext>
            </a:extLst>
          </p:cNvPr>
          <p:cNvSpPr/>
          <p:nvPr/>
        </p:nvSpPr>
        <p:spPr>
          <a:xfrm flipH="1">
            <a:off x="48376"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8" name="Rectangle 177">
            <a:hlinkClick r:id="rId10" action="ppaction://hlinksldjump"/>
            <a:extLst>
              <a:ext uri="{FF2B5EF4-FFF2-40B4-BE49-F238E27FC236}">
                <a16:creationId xmlns:a16="http://schemas.microsoft.com/office/drawing/2014/main" id="{B9C4FAE5-1E7F-456C-9B20-8CD3B8F6A27B}"/>
              </a:ext>
            </a:extLst>
          </p:cNvPr>
          <p:cNvSpPr/>
          <p:nvPr/>
        </p:nvSpPr>
        <p:spPr>
          <a:xfrm flipH="1">
            <a:off x="1493690"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9" name="Rectangle 178">
            <a:hlinkClick r:id="rId3" action="ppaction://hlinksldjump"/>
            <a:extLst>
              <a:ext uri="{FF2B5EF4-FFF2-40B4-BE49-F238E27FC236}">
                <a16:creationId xmlns:a16="http://schemas.microsoft.com/office/drawing/2014/main" id="{D057BB38-FC8E-462E-827F-F29D33278BD5}"/>
              </a:ext>
            </a:extLst>
          </p:cNvPr>
          <p:cNvSpPr/>
          <p:nvPr/>
        </p:nvSpPr>
        <p:spPr>
          <a:xfrm flipH="1">
            <a:off x="1975320"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0" name="Rectangle 179">
            <a:hlinkClick r:id="rId4" action="ppaction://hlinksldjump"/>
            <a:extLst>
              <a:ext uri="{FF2B5EF4-FFF2-40B4-BE49-F238E27FC236}">
                <a16:creationId xmlns:a16="http://schemas.microsoft.com/office/drawing/2014/main" id="{8B14EC12-0CE8-46C6-BAA8-5EEA52AD5825}"/>
              </a:ext>
            </a:extLst>
          </p:cNvPr>
          <p:cNvSpPr/>
          <p:nvPr/>
        </p:nvSpPr>
        <p:spPr>
          <a:xfrm flipH="1">
            <a:off x="2456677"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1" name="Rectangle 180">
            <a:hlinkClick r:id="rId10" action="ppaction://hlinksldjump"/>
            <a:extLst>
              <a:ext uri="{FF2B5EF4-FFF2-40B4-BE49-F238E27FC236}">
                <a16:creationId xmlns:a16="http://schemas.microsoft.com/office/drawing/2014/main" id="{5D8D3FF8-830C-4CB3-B30C-77D8ACBEE830}"/>
              </a:ext>
            </a:extLst>
          </p:cNvPr>
          <p:cNvSpPr/>
          <p:nvPr/>
        </p:nvSpPr>
        <p:spPr>
          <a:xfrm flipH="1">
            <a:off x="1014535"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2" name="Rectangle 181">
            <a:hlinkClick r:id="rId10" action="ppaction://hlinksldjump"/>
            <a:extLst>
              <a:ext uri="{FF2B5EF4-FFF2-40B4-BE49-F238E27FC236}">
                <a16:creationId xmlns:a16="http://schemas.microsoft.com/office/drawing/2014/main" id="{561D5886-B757-4B56-A20A-F5B3954CAE77}"/>
              </a:ext>
            </a:extLst>
          </p:cNvPr>
          <p:cNvSpPr/>
          <p:nvPr/>
        </p:nvSpPr>
        <p:spPr>
          <a:xfrm flipH="1">
            <a:off x="525762"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3" name="Rectangle 182">
            <a:hlinkClick r:id="rId10" action="ppaction://hlinksldjump"/>
            <a:extLst>
              <a:ext uri="{FF2B5EF4-FFF2-40B4-BE49-F238E27FC236}">
                <a16:creationId xmlns:a16="http://schemas.microsoft.com/office/drawing/2014/main" id="{CA29B9A0-1897-4B30-87B6-5A34CB4CBEC2}"/>
              </a:ext>
            </a:extLst>
          </p:cNvPr>
          <p:cNvSpPr/>
          <p:nvPr/>
        </p:nvSpPr>
        <p:spPr>
          <a:xfrm flipH="1">
            <a:off x="47544"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4" name="Rectangle 183">
            <a:hlinkClick r:id="rId10" action="ppaction://hlinksldjump"/>
            <a:extLst>
              <a:ext uri="{FF2B5EF4-FFF2-40B4-BE49-F238E27FC236}">
                <a16:creationId xmlns:a16="http://schemas.microsoft.com/office/drawing/2014/main" id="{80E94E8D-7979-4426-B812-3145CF77596A}"/>
              </a:ext>
            </a:extLst>
          </p:cNvPr>
          <p:cNvSpPr/>
          <p:nvPr/>
        </p:nvSpPr>
        <p:spPr>
          <a:xfrm flipH="1">
            <a:off x="1496071"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5" name="Rectangle 184">
            <a:hlinkClick r:id="rId3" action="ppaction://hlinksldjump"/>
            <a:extLst>
              <a:ext uri="{FF2B5EF4-FFF2-40B4-BE49-F238E27FC236}">
                <a16:creationId xmlns:a16="http://schemas.microsoft.com/office/drawing/2014/main" id="{6D768F12-795F-4E97-A0C0-1C672A7CA588}"/>
              </a:ext>
            </a:extLst>
          </p:cNvPr>
          <p:cNvSpPr/>
          <p:nvPr/>
        </p:nvSpPr>
        <p:spPr>
          <a:xfrm flipH="1">
            <a:off x="1977701"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6" name="Rectangle 185">
            <a:hlinkClick r:id="rId4" action="ppaction://hlinksldjump"/>
            <a:extLst>
              <a:ext uri="{FF2B5EF4-FFF2-40B4-BE49-F238E27FC236}">
                <a16:creationId xmlns:a16="http://schemas.microsoft.com/office/drawing/2014/main" id="{E70F5B8C-0C7E-45CD-8A00-53073114A31F}"/>
              </a:ext>
            </a:extLst>
          </p:cNvPr>
          <p:cNvSpPr/>
          <p:nvPr/>
        </p:nvSpPr>
        <p:spPr>
          <a:xfrm flipH="1">
            <a:off x="2459058"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7" name="Rectangle 186">
            <a:hlinkClick r:id="rId10" action="ppaction://hlinksldjump"/>
            <a:extLst>
              <a:ext uri="{FF2B5EF4-FFF2-40B4-BE49-F238E27FC236}">
                <a16:creationId xmlns:a16="http://schemas.microsoft.com/office/drawing/2014/main" id="{D9318EB3-EDD5-4629-A4EC-A2884E7BEC31}"/>
              </a:ext>
            </a:extLst>
          </p:cNvPr>
          <p:cNvSpPr/>
          <p:nvPr/>
        </p:nvSpPr>
        <p:spPr>
          <a:xfrm flipH="1">
            <a:off x="1016916"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8" name="Rectangle 187">
            <a:hlinkClick r:id="rId10" action="ppaction://hlinksldjump"/>
            <a:extLst>
              <a:ext uri="{FF2B5EF4-FFF2-40B4-BE49-F238E27FC236}">
                <a16:creationId xmlns:a16="http://schemas.microsoft.com/office/drawing/2014/main" id="{E8E17B54-4076-4419-8CAE-66B46D860126}"/>
              </a:ext>
            </a:extLst>
          </p:cNvPr>
          <p:cNvSpPr/>
          <p:nvPr/>
        </p:nvSpPr>
        <p:spPr>
          <a:xfrm flipH="1">
            <a:off x="528143"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9" name="Rectangle 188">
            <a:hlinkClick r:id="rId10" action="ppaction://hlinksldjump"/>
            <a:extLst>
              <a:ext uri="{FF2B5EF4-FFF2-40B4-BE49-F238E27FC236}">
                <a16:creationId xmlns:a16="http://schemas.microsoft.com/office/drawing/2014/main" id="{14F24767-D97E-403E-9EE7-0BB34FC0CA9A}"/>
              </a:ext>
            </a:extLst>
          </p:cNvPr>
          <p:cNvSpPr/>
          <p:nvPr/>
        </p:nvSpPr>
        <p:spPr>
          <a:xfrm flipH="1">
            <a:off x="47544"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0" name="Rectangle 189">
            <a:hlinkClick r:id="rId10" action="ppaction://hlinksldjump"/>
            <a:extLst>
              <a:ext uri="{FF2B5EF4-FFF2-40B4-BE49-F238E27FC236}">
                <a16:creationId xmlns:a16="http://schemas.microsoft.com/office/drawing/2014/main" id="{EED5E2D1-D0F4-4834-8021-1BE259BDAB1B}"/>
              </a:ext>
            </a:extLst>
          </p:cNvPr>
          <p:cNvSpPr/>
          <p:nvPr/>
        </p:nvSpPr>
        <p:spPr>
          <a:xfrm flipH="1">
            <a:off x="1495239"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1" name="Rectangle 190">
            <a:hlinkClick r:id="rId3" action="ppaction://hlinksldjump"/>
            <a:extLst>
              <a:ext uri="{FF2B5EF4-FFF2-40B4-BE49-F238E27FC236}">
                <a16:creationId xmlns:a16="http://schemas.microsoft.com/office/drawing/2014/main" id="{A49D8FC6-EFDD-4661-8F19-C7EC9595FC7A}"/>
              </a:ext>
            </a:extLst>
          </p:cNvPr>
          <p:cNvSpPr/>
          <p:nvPr/>
        </p:nvSpPr>
        <p:spPr>
          <a:xfrm flipH="1">
            <a:off x="1976869"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2" name="Rectangle 191">
            <a:hlinkClick r:id="rId4" action="ppaction://hlinksldjump"/>
            <a:extLst>
              <a:ext uri="{FF2B5EF4-FFF2-40B4-BE49-F238E27FC236}">
                <a16:creationId xmlns:a16="http://schemas.microsoft.com/office/drawing/2014/main" id="{1A13534E-8CEC-4FBE-B9A4-5C7706F37B3B}"/>
              </a:ext>
            </a:extLst>
          </p:cNvPr>
          <p:cNvSpPr/>
          <p:nvPr/>
        </p:nvSpPr>
        <p:spPr>
          <a:xfrm flipH="1">
            <a:off x="2458226"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3" name="Rectangle 192">
            <a:hlinkClick r:id="rId10" action="ppaction://hlinksldjump"/>
            <a:extLst>
              <a:ext uri="{FF2B5EF4-FFF2-40B4-BE49-F238E27FC236}">
                <a16:creationId xmlns:a16="http://schemas.microsoft.com/office/drawing/2014/main" id="{46F90F65-EE38-4298-819A-857E30FBB9F1}"/>
              </a:ext>
            </a:extLst>
          </p:cNvPr>
          <p:cNvSpPr/>
          <p:nvPr/>
        </p:nvSpPr>
        <p:spPr>
          <a:xfrm flipH="1">
            <a:off x="1016084"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4" name="Rectangle 193">
            <a:hlinkClick r:id="rId10" action="ppaction://hlinksldjump"/>
            <a:extLst>
              <a:ext uri="{FF2B5EF4-FFF2-40B4-BE49-F238E27FC236}">
                <a16:creationId xmlns:a16="http://schemas.microsoft.com/office/drawing/2014/main" id="{A1E29B9D-F586-4D2E-BF36-BE378002C90D}"/>
              </a:ext>
            </a:extLst>
          </p:cNvPr>
          <p:cNvSpPr/>
          <p:nvPr/>
        </p:nvSpPr>
        <p:spPr>
          <a:xfrm flipH="1">
            <a:off x="527311"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5" name="Rectangle 194">
            <a:hlinkClick r:id="rId10" action="ppaction://hlinksldjump"/>
            <a:extLst>
              <a:ext uri="{FF2B5EF4-FFF2-40B4-BE49-F238E27FC236}">
                <a16:creationId xmlns:a16="http://schemas.microsoft.com/office/drawing/2014/main" id="{07E0304A-282E-4669-B291-DC52520F7E81}"/>
              </a:ext>
            </a:extLst>
          </p:cNvPr>
          <p:cNvSpPr/>
          <p:nvPr/>
        </p:nvSpPr>
        <p:spPr>
          <a:xfrm flipH="1">
            <a:off x="46712"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6" name="Rectangle 195">
            <a:hlinkClick r:id="rId10" action="ppaction://hlinksldjump"/>
            <a:extLst>
              <a:ext uri="{FF2B5EF4-FFF2-40B4-BE49-F238E27FC236}">
                <a16:creationId xmlns:a16="http://schemas.microsoft.com/office/drawing/2014/main" id="{A21024B9-31EC-407B-AF83-67C82C7264DB}"/>
              </a:ext>
            </a:extLst>
          </p:cNvPr>
          <p:cNvSpPr/>
          <p:nvPr/>
        </p:nvSpPr>
        <p:spPr>
          <a:xfrm flipH="1">
            <a:off x="1493690"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7" name="Rectangle 196">
            <a:hlinkClick r:id="rId3" action="ppaction://hlinksldjump"/>
            <a:extLst>
              <a:ext uri="{FF2B5EF4-FFF2-40B4-BE49-F238E27FC236}">
                <a16:creationId xmlns:a16="http://schemas.microsoft.com/office/drawing/2014/main" id="{69B5BD93-5E40-407B-8C11-73C2F23BC336}"/>
              </a:ext>
            </a:extLst>
          </p:cNvPr>
          <p:cNvSpPr/>
          <p:nvPr/>
        </p:nvSpPr>
        <p:spPr>
          <a:xfrm flipH="1">
            <a:off x="1975320"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8" name="Rectangle 197">
            <a:hlinkClick r:id="rId4" action="ppaction://hlinksldjump"/>
            <a:extLst>
              <a:ext uri="{FF2B5EF4-FFF2-40B4-BE49-F238E27FC236}">
                <a16:creationId xmlns:a16="http://schemas.microsoft.com/office/drawing/2014/main" id="{8052F7F1-441F-41E5-B78E-BE532444FB04}"/>
              </a:ext>
            </a:extLst>
          </p:cNvPr>
          <p:cNvSpPr/>
          <p:nvPr/>
        </p:nvSpPr>
        <p:spPr>
          <a:xfrm flipH="1">
            <a:off x="2456677"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9" name="Rectangle 198">
            <a:hlinkClick r:id="rId10" action="ppaction://hlinksldjump"/>
            <a:extLst>
              <a:ext uri="{FF2B5EF4-FFF2-40B4-BE49-F238E27FC236}">
                <a16:creationId xmlns:a16="http://schemas.microsoft.com/office/drawing/2014/main" id="{321F0A4D-F6C0-4FEB-BD5D-63762B73675E}"/>
              </a:ext>
            </a:extLst>
          </p:cNvPr>
          <p:cNvSpPr/>
          <p:nvPr/>
        </p:nvSpPr>
        <p:spPr>
          <a:xfrm flipH="1">
            <a:off x="1014535"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0" name="Rectangle 199">
            <a:hlinkClick r:id="rId10" action="ppaction://hlinksldjump"/>
            <a:extLst>
              <a:ext uri="{FF2B5EF4-FFF2-40B4-BE49-F238E27FC236}">
                <a16:creationId xmlns:a16="http://schemas.microsoft.com/office/drawing/2014/main" id="{3FA7CC71-7A97-474D-A517-5B0214540B19}"/>
              </a:ext>
            </a:extLst>
          </p:cNvPr>
          <p:cNvSpPr/>
          <p:nvPr/>
        </p:nvSpPr>
        <p:spPr>
          <a:xfrm flipH="1">
            <a:off x="525762"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1" name="Rectangle 200">
            <a:hlinkClick r:id="rId10" action="ppaction://hlinksldjump"/>
            <a:extLst>
              <a:ext uri="{FF2B5EF4-FFF2-40B4-BE49-F238E27FC236}">
                <a16:creationId xmlns:a16="http://schemas.microsoft.com/office/drawing/2014/main" id="{D639B15B-6570-4637-94FF-93F78B32CA32}"/>
              </a:ext>
            </a:extLst>
          </p:cNvPr>
          <p:cNvSpPr/>
          <p:nvPr/>
        </p:nvSpPr>
        <p:spPr>
          <a:xfrm flipH="1">
            <a:off x="45163"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2" name="Rectangle 201">
            <a:hlinkClick r:id="rId13" action="ppaction://hlinksldjump"/>
            <a:extLst>
              <a:ext uri="{FF2B5EF4-FFF2-40B4-BE49-F238E27FC236}">
                <a16:creationId xmlns:a16="http://schemas.microsoft.com/office/drawing/2014/main" id="{B7879288-D5E4-4A19-8C5C-3386448BF64B}"/>
              </a:ext>
            </a:extLst>
          </p:cNvPr>
          <p:cNvSpPr/>
          <p:nvPr/>
        </p:nvSpPr>
        <p:spPr>
          <a:xfrm flipH="1">
            <a:off x="4601655" y="56558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3" name="Rectangle 202">
            <a:hlinkClick r:id="rId14" action="ppaction://hlinksldjump"/>
            <a:extLst>
              <a:ext uri="{FF2B5EF4-FFF2-40B4-BE49-F238E27FC236}">
                <a16:creationId xmlns:a16="http://schemas.microsoft.com/office/drawing/2014/main" id="{58541EE5-AAC5-4238-9BAB-D2DE26A66C0A}"/>
              </a:ext>
            </a:extLst>
          </p:cNvPr>
          <p:cNvSpPr/>
          <p:nvPr/>
        </p:nvSpPr>
        <p:spPr>
          <a:xfrm flipH="1">
            <a:off x="5083285" y="565733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4" name="Rectangle 203">
            <a:hlinkClick r:id="rId15" action="ppaction://hlinksldjump"/>
            <a:extLst>
              <a:ext uri="{FF2B5EF4-FFF2-40B4-BE49-F238E27FC236}">
                <a16:creationId xmlns:a16="http://schemas.microsoft.com/office/drawing/2014/main" id="{6FD9C2A5-F8C7-4CE4-9F2E-ADC49D347539}"/>
              </a:ext>
            </a:extLst>
          </p:cNvPr>
          <p:cNvSpPr/>
          <p:nvPr/>
        </p:nvSpPr>
        <p:spPr>
          <a:xfrm flipH="1">
            <a:off x="5564642" y="5657338"/>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5" name="Rectangle 204">
            <a:hlinkClick r:id="rId16" action="ppaction://hlinksldjump"/>
            <a:extLst>
              <a:ext uri="{FF2B5EF4-FFF2-40B4-BE49-F238E27FC236}">
                <a16:creationId xmlns:a16="http://schemas.microsoft.com/office/drawing/2014/main" id="{00EF9D7A-BD68-4C19-9E00-12F177C8C410}"/>
              </a:ext>
            </a:extLst>
          </p:cNvPr>
          <p:cNvSpPr/>
          <p:nvPr/>
        </p:nvSpPr>
        <p:spPr>
          <a:xfrm flipH="1">
            <a:off x="4122500" y="5655861"/>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6" name="Rectangle 205">
            <a:hlinkClick r:id="rId17" action="ppaction://hlinksldjump"/>
            <a:extLst>
              <a:ext uri="{FF2B5EF4-FFF2-40B4-BE49-F238E27FC236}">
                <a16:creationId xmlns:a16="http://schemas.microsoft.com/office/drawing/2014/main" id="{1E55FEC1-9EBB-4AA9-85EC-2BB6AAD0610F}"/>
              </a:ext>
            </a:extLst>
          </p:cNvPr>
          <p:cNvSpPr/>
          <p:nvPr/>
        </p:nvSpPr>
        <p:spPr>
          <a:xfrm flipH="1">
            <a:off x="3633727" y="5655860"/>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7" name="Rectangle 206">
            <a:hlinkClick r:id="rId18" action="ppaction://hlinksldjump"/>
            <a:extLst>
              <a:ext uri="{FF2B5EF4-FFF2-40B4-BE49-F238E27FC236}">
                <a16:creationId xmlns:a16="http://schemas.microsoft.com/office/drawing/2014/main" id="{C957226D-FB2C-467E-BFA9-21B552B582FA}"/>
              </a:ext>
            </a:extLst>
          </p:cNvPr>
          <p:cNvSpPr/>
          <p:nvPr/>
        </p:nvSpPr>
        <p:spPr>
          <a:xfrm flipH="1">
            <a:off x="3155509" y="565586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2328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11364"/>
      </p:ext>
    </p:extLst>
  </p:cSld>
  <p:clrMapOvr>
    <a:masterClrMapping/>
  </p:clrMapOvr>
  <p:transition advClick="0" advTm="0"/>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11189" y="1"/>
            <a:ext cx="2111189" cy="847164"/>
          </a:xfrm>
        </p:spPr>
        <p:txBody>
          <a:bodyPr/>
          <a:lstStyle/>
          <a:p>
            <a:pPr algn="ctr" rtl="1"/>
            <a:r>
              <a:rPr lang="ar-EG" sz="4800" b="1" u="sng" dirty="0">
                <a:solidFill>
                  <a:srgbClr val="FFC000"/>
                </a:solidFill>
              </a:rPr>
              <a:t>20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578495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590565"/>
      </p:ext>
    </p:extLst>
  </p:cSld>
  <p:clrMapOvr>
    <a:masterClrMapping/>
  </p:clrMapOvr>
  <p:transition advClick="0" advTm="0"/>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21 هاتور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1193"/>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0735381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196026"/>
      </p:ext>
    </p:extLst>
  </p:cSld>
  <p:clrMapOvr>
    <a:masterClrMapping/>
  </p:clrMapOvr>
  <p:transition advClick="0" advTm="0"/>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22 هاتور</a:t>
            </a:r>
            <a:endParaRPr lang="en-US"/>
          </a:p>
        </p:txBody>
      </p:sp>
      <p:sp>
        <p:nvSpPr>
          <p:cNvPr id="361476" name="Content Placeholder 3"/>
          <p:cNvSpPr txBox="1">
            <a:spLocks/>
          </p:cNvSpPr>
          <p:nvPr/>
        </p:nvSpPr>
        <p:spPr bwMode="auto">
          <a:xfrm>
            <a:off x="0" y="46881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سبِّحوا الربَّ أيُّها الفتيان. سبِّحوا لاِسم الربِّ. ليَكُـنْ اسم الربِّ مُباركاً. من الآن وإلى الأبدِ.</a:t>
            </a:r>
          </a:p>
        </p:txBody>
      </p:sp>
      <p:sp>
        <p:nvSpPr>
          <p:cNvPr id="5" name="Title 1">
            <a:extLst>
              <a:ext uri="{FF2B5EF4-FFF2-40B4-BE49-F238E27FC236}">
                <a16:creationId xmlns:a16="http://schemas.microsoft.com/office/drawing/2014/main" id="{CC8EFCF3-D3D8-44BC-B855-6104613FE1E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( 112 : 1 )</a:t>
            </a:r>
          </a:p>
        </p:txBody>
      </p:sp>
    </p:spTree>
  </p:cSld>
  <p:clrMapOvr>
    <a:masterClrMapping/>
  </p:clrMapOvr>
  <p:transition spd="slow"/>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872AE9-D7EB-413F-AB62-1B7532FEFF8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200" b="1" dirty="0">
                <a:solidFill>
                  <a:srgbClr val="FFFFFF"/>
                </a:solidFill>
                <a:cs typeface="Times New Roman" panose="02020603050405020304" pitchFamily="18" charset="0"/>
              </a:rPr>
              <a:t>ودعا الجمع وتلاميذه وقال لهم: " من أراد أن يأتي ورائي فليُنكر نفسه ويحمل صليبه ويتبعني. لأن مَن أراد أن يُخلِّص نفسه يُهلِكها، ومن يُهلِك نفسه من أجلي ومن أجل الإنجيل فهو يُخلِّصها. لأنه ماذا ينتفع الإنسـان لـو ربح العالم كلَّه وخسر نفسه؟ أو ماذا يُعطِي الإنسان فداءً عن نفسه؟ </a:t>
            </a:r>
            <a:endPar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68342F46-C3D8-46BE-9BA4-C6352E0859A5}"/>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مرقس البشير ( 8 : 34 ـ 9 : 1 )</a:t>
            </a:r>
            <a:endParaRPr kumimoji="0" lang="en-US" sz="36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14880968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06229B-D665-4DD1-8903-D82A0277AEA0}"/>
              </a:ext>
            </a:extLst>
          </p:cNvPr>
          <p:cNvSpPr txBox="1"/>
          <p:nvPr/>
        </p:nvSpPr>
        <p:spPr>
          <a:xfrm>
            <a:off x="0" y="4345206"/>
            <a:ext cx="9144000" cy="2123658"/>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300" b="1" dirty="0">
                <a:solidFill>
                  <a:srgbClr val="FFFFFF"/>
                </a:solidFill>
                <a:cs typeface="Times New Roman" panose="02020603050405020304" pitchFamily="18" charset="0"/>
              </a:rPr>
              <a:t>لأن من يخزى بأن يعترف بى وبكلامي في هذا الجيل الفاسد والخاطئ، فإن ابن البشر أيضاً يستحي به متى جاء في مجد أبيه مع ملائكته القدِّيسين ". وكان يقول لهم: " الحقَّ أقول لكم: إن قوماً من القيام ها هنا لا يَذُوقون الموت حتى يروا ملكوت الله قد أتى بقوَّة".</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286013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18556"/>
      </p:ext>
    </p:extLst>
  </p:cSld>
  <p:clrMapOvr>
    <a:masterClrMapping/>
  </p:clrMapOvr>
  <p:transition advClick="0" advTm="0"/>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normAutofit/>
          </a:bodyPr>
          <a:lstStyle/>
          <a:p>
            <a:pPr algn="ctr" rtl="1"/>
            <a:r>
              <a:rPr lang="ar-EG" sz="4400" b="1" u="sng" dirty="0">
                <a:solidFill>
                  <a:srgbClr val="FFC000"/>
                </a:solidFill>
              </a:rPr>
              <a:t>23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509515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16485"/>
      </p:ext>
    </p:extLst>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8 توت</a:t>
            </a:r>
            <a:endParaRPr lang="en-US"/>
          </a:p>
        </p:txBody>
      </p:sp>
      <p:sp>
        <p:nvSpPr>
          <p:cNvPr id="5" name="Title 1">
            <a:extLst>
              <a:ext uri="{FF2B5EF4-FFF2-40B4-BE49-F238E27FC236}">
                <a16:creationId xmlns:a16="http://schemas.microsoft.com/office/drawing/2014/main" id="{5FC9E329-FC32-4B6D-A5D4-6ABBC0CB77A0}"/>
              </a:ext>
            </a:extLst>
          </p:cNvPr>
          <p:cNvSpPr txBox="1">
            <a:spLocks/>
          </p:cNvSpPr>
          <p:nvPr/>
        </p:nvSpPr>
        <p:spPr bwMode="auto">
          <a:xfrm>
            <a:off x="0" y="366133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( 104 : 12 ، 26 )</a:t>
            </a:r>
          </a:p>
        </p:txBody>
      </p:sp>
      <p:sp>
        <p:nvSpPr>
          <p:cNvPr id="6" name="Content Placeholder 3">
            <a:extLst>
              <a:ext uri="{FF2B5EF4-FFF2-40B4-BE49-F238E27FC236}">
                <a16:creationId xmlns:a16="http://schemas.microsoft.com/office/drawing/2014/main" id="{16A68511-0F6B-464B-B599-47DE1849E718}"/>
              </a:ext>
            </a:extLst>
          </p:cNvPr>
          <p:cNvSpPr txBox="1">
            <a:spLocks/>
          </p:cNvSpPr>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أَرسل موسى عبدَهُ، وهارون الذي اختارَه، جعل فيهما أقوال آياته وعجائبه، كى يحفظوا حقوقهُ، ويطلبوا ناموسَهُ.</a:t>
            </a:r>
          </a:p>
        </p:txBody>
      </p:sp>
    </p:spTree>
  </p:cSld>
  <p:clrMapOvr>
    <a:masterClrMapping/>
  </p:clrMapOvr>
  <p:transition spd="slow"/>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Title 1"/>
          <p:cNvSpPr>
            <a:spLocks noGrp="1"/>
          </p:cNvSpPr>
          <p:nvPr>
            <p:ph type="title"/>
          </p:nvPr>
        </p:nvSpPr>
        <p:spPr bwMode="auto">
          <a:xfrm>
            <a:off x="-1936376" y="19050"/>
            <a:ext cx="19363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24 هاتور</a:t>
            </a:r>
            <a:endParaRPr lang="en-US" dirty="0"/>
          </a:p>
        </p:txBody>
      </p:sp>
      <p:sp>
        <p:nvSpPr>
          <p:cNvPr id="37376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أَعترفُ لكَ ياربُّ من كُلِّ قلبي. لأنَّكَ استمعتَ كُلَّ كلماتِ فمي. أمامَ الملائكةِ أُرتِّلُ لكَ. وأسجُد قُدَّام هيكلِكَ المُقدَّس.</a:t>
            </a:r>
          </a:p>
        </p:txBody>
      </p:sp>
      <p:sp>
        <p:nvSpPr>
          <p:cNvPr id="5" name="Title 1">
            <a:extLst>
              <a:ext uri="{FF2B5EF4-FFF2-40B4-BE49-F238E27FC236}">
                <a16:creationId xmlns:a16="http://schemas.microsoft.com/office/drawing/2014/main" id="{CD6E85F9-69FF-4034-8650-86AB0B93E51B}"/>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( 137 : 1 )</a:t>
            </a:r>
          </a:p>
        </p:txBody>
      </p:sp>
    </p:spTree>
  </p:cSld>
  <p:clrMapOvr>
    <a:masterClrMapping/>
  </p:clrMapOvr>
  <p:transition spd="slow"/>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737E14-3B62-49F7-AB4C-7299AC7D965D}"/>
              </a:ext>
            </a:extLst>
          </p:cNvPr>
          <p:cNvSpPr txBox="1"/>
          <p:nvPr/>
        </p:nvSpPr>
        <p:spPr>
          <a:xfrm>
            <a:off x="0" y="4345206"/>
            <a:ext cx="9144000" cy="2554545"/>
          </a:xfrm>
          <a:prstGeom prst="rect">
            <a:avLst/>
          </a:prstGeom>
          <a:noFill/>
        </p:spPr>
        <p:txBody>
          <a:bodyPr vert="horz" rtlCol="0">
            <a:spAutoFit/>
          </a:bodyPr>
          <a:lstStyle/>
          <a:p>
            <a:pPr algn="justLow" rtl="1">
              <a:spcBef>
                <a:spcPct val="20000"/>
              </a:spcBef>
            </a:pPr>
            <a:r>
              <a:rPr lang="ar-EG" sz="3200" b="1" dirty="0">
                <a:solidFill>
                  <a:srgbClr val="FFFFFF"/>
                </a:solidFill>
                <a:cs typeface="Times New Roman" panose="02020603050405020304" pitchFamily="18" charset="0"/>
              </a:rPr>
              <a:t>في ذلكَ الوقتِ ذهب يسوع في السَّبتِ بين الزُّروع، فجاعَ تلاميذُهُ وابتدأوا يَقطفونَ سنابِلَ ويأكلونَ. فالفرِّيسيُّون لمَّا نظروا قالوا له: " هوَذا تلاميذُكَ يفعلونَ ما لا يَحلُّ فعلُهُ في السَّبتِ! ". فقال لهُم: " أمَا قرأتم ما فعلَهُ داودُ حينَ جاعَ هو والذينَ معهُ؟ كيف دخلَ بيتَ اللهِ وأكلَ خبزَ التَّقدِمة الذي لا يحلَّ أكلُهُ له ولا للَّذين معهُ، بلْ للكهنةِ فقطْ. </a:t>
            </a:r>
          </a:p>
        </p:txBody>
      </p:sp>
      <p:sp>
        <p:nvSpPr>
          <p:cNvPr id="3" name="Title 1">
            <a:extLst>
              <a:ext uri="{FF2B5EF4-FFF2-40B4-BE49-F238E27FC236}">
                <a16:creationId xmlns:a16="http://schemas.microsoft.com/office/drawing/2014/main" id="{628E4B78-4C01-4EE7-B73B-A136CADD2026}"/>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a:t>
            </a:r>
            <a:r>
              <a:rPr lang="ar-EG" sz="4000" dirty="0"/>
              <a:t> متى البشير ( 12 : 1 ـ 8 )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842275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000002-E3BB-4FE3-A1EF-34A454487EAA}"/>
              </a:ext>
            </a:extLst>
          </p:cNvPr>
          <p:cNvSpPr txBox="1"/>
          <p:nvPr/>
        </p:nvSpPr>
        <p:spPr>
          <a:xfrm>
            <a:off x="-85724" y="4502374"/>
            <a:ext cx="9272588"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600" b="1" dirty="0">
                <a:solidFill>
                  <a:srgbClr val="FFFFFF"/>
                </a:solidFill>
                <a:cs typeface="Times New Roman" panose="02020603050405020304" pitchFamily="18" charset="0"/>
              </a:rPr>
              <a:t>أو أمَا قرأتُمْ في التَّوارةِ أنَّ الكهنةَ في السَّبتِ في الهيكلِ يُدنِّسونَ السَّبتَ ولا خطية عليهم ؟ ولكن أقول لكم: إنَّ هَهُنا أعظم من الهيكلِ! فلَوْ علِمتُمْ ما هو: إنِّى أُريدُ رحمةً لا ذبيحةً، لَمَا حكمتُم على الأبرياءِ! فإنَّ ابن الإنسانِ هو ربُّ السَّبتِ أيضاً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7187529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228246"/>
      </p:ext>
    </p:extLst>
  </p:cSld>
  <p:clrMapOvr>
    <a:masterClrMapping/>
  </p:clrMapOvr>
  <p:transition advClick="0" advTm="0"/>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50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25 هاتور</a:t>
            </a:r>
            <a:endParaRPr lang="en-US"/>
          </a:p>
        </p:txBody>
      </p:sp>
      <p:sp>
        <p:nvSpPr>
          <p:cNvPr id="38502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عجيبٌ هو الله في قدِّيسِيه. إلهُ إسرائيلَ هو يُعطي قوةً وعِزاً لشعبِهِ. والصِّدِّيقون يَفرحون ويتهلَّلون أمامَ اللهِ. ويَتَنَعَّمون بالسرورِ. </a:t>
            </a:r>
          </a:p>
        </p:txBody>
      </p:sp>
      <p:sp>
        <p:nvSpPr>
          <p:cNvPr id="5" name="Title 1">
            <a:extLst>
              <a:ext uri="{FF2B5EF4-FFF2-40B4-BE49-F238E27FC236}">
                <a16:creationId xmlns:a16="http://schemas.microsoft.com/office/drawing/2014/main" id="{8CABFF3D-08A3-4145-8C6F-A1C1FD37FFB8}"/>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( 67 : 33 ، 4 )</a:t>
            </a:r>
          </a:p>
        </p:txBody>
      </p:sp>
    </p:spTree>
  </p:cSld>
  <p:clrMapOvr>
    <a:masterClrMapping/>
  </p:clrMapOvr>
  <p:transition spd="slow"/>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FA84CF-5CC1-4403-8674-B12D551C1852}"/>
              </a:ext>
            </a:extLst>
          </p:cNvPr>
          <p:cNvSpPr txBox="1"/>
          <p:nvPr/>
        </p:nvSpPr>
        <p:spPr>
          <a:xfrm>
            <a:off x="-271464" y="4443540"/>
            <a:ext cx="9425548"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000" b="1" dirty="0">
                <a:solidFill>
                  <a:srgbClr val="FFFFFF"/>
                </a:solidFill>
                <a:cs typeface="Times New Roman" panose="02020603050405020304" pitchFamily="18" charset="0"/>
              </a:rPr>
              <a:t>ولكن أقول لكم يا أصدقائي: لا تخافوا من الذين يقتلون جسدكم، وبعد ذلك ليس لهم ما يفعلون أكثر. بل أُريكم مِمَّن تخافون: خافوا من الذي بعدما يَقتُل، له سلطانٌ أن يُلقي في جهنَّم. نعم أقول لكم: من هذا خافوا. أليست خمسة عصافير تُباع بفلسين، وواحدٌ منها ليس منسيّاً أمام الله؟ بل شعور رؤوسكم أيضاً جميعها محصاةٌ. فلا تخافوا إذاً. أنتم أفضل من عصافير كثيرةٍ. </a:t>
            </a:r>
            <a:endPar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E50D04B2-D43F-4C52-ABFD-25363950CD40}"/>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لوقا البشير ( 12 : 4 ـ 12 )</a:t>
            </a:r>
            <a:endParaRPr kumimoji="0" 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9268660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B046E4-A3AF-4997-AF40-439D4F94CBD2}"/>
              </a:ext>
            </a:extLst>
          </p:cNvPr>
          <p:cNvSpPr txBox="1"/>
          <p:nvPr/>
        </p:nvSpPr>
        <p:spPr>
          <a:xfrm>
            <a:off x="-100013" y="4419165"/>
            <a:ext cx="9244013" cy="2246769"/>
          </a:xfrm>
          <a:prstGeom prst="rect">
            <a:avLst/>
          </a:prstGeom>
          <a:noFill/>
        </p:spPr>
        <p:txBody>
          <a:bodyPr vert="horz" wrap="square" rtlCol="0">
            <a:spAutoFit/>
          </a:bodyPr>
          <a:lstStyle/>
          <a:p>
            <a:pPr algn="r" defTabSz="457200" rtl="1">
              <a:defRPr/>
            </a:pPr>
            <a:r>
              <a:rPr lang="ar-EG" sz="2800" b="1" dirty="0">
                <a:solidFill>
                  <a:srgbClr val="FFFFFF"/>
                </a:solidFill>
                <a:cs typeface="Times New Roman" panose="02020603050405020304" pitchFamily="18" charset="0"/>
              </a:rPr>
              <a:t>وأقول لكم: كل من يعترف بي قُـدَّام النَّاس، يعترف به أيضاً ابن الإنسان قُدَّام ملائكة الله. ومن أنكرني قُدَّام النَّاس، يُنكَر أيضاً قُدَّام ملائكة الله. وكل مَن قال كلمةً على ابن الإنسان يُغفَرُ له، وأمَّا مَن يُجدِّف على الرُّوح القدس فلا يُغفر له. ومَتَى قدَّموكم إلى المجامع والرُّؤساء والسَّلاطين فلا تهتمُّوا كيف أو بما تُجاوِبون أو بما تقولون، لأن الرُّوح القدس يُعلِّمكم في تلك السَّاعة ما يجب أن تقولوه ".</a:t>
            </a:r>
          </a:p>
        </p:txBody>
      </p:sp>
    </p:spTree>
    <p:extLst>
      <p:ext uri="{BB962C8B-B14F-4D97-AF65-F5344CB8AC3E}">
        <p14:creationId xmlns:p14="http://schemas.microsoft.com/office/powerpoint/2010/main" val="273051794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486494"/>
      </p:ext>
    </p:extLst>
  </p:cSld>
  <p:clrMapOvr>
    <a:masterClrMapping/>
  </p:clrMapOvr>
  <p:transition advClick="0" advTm="0"/>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11188" y="1"/>
            <a:ext cx="2111189" cy="806824"/>
          </a:xfrm>
        </p:spPr>
        <p:txBody>
          <a:bodyPr/>
          <a:lstStyle/>
          <a:p>
            <a:pPr algn="ctr" rtl="1"/>
            <a:r>
              <a:rPr lang="ar-EG" sz="4800" b="1" u="sng" dirty="0">
                <a:solidFill>
                  <a:srgbClr val="FFC000"/>
                </a:solidFill>
              </a:rPr>
              <a:t>26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5579945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7926"/>
      </p:ext>
    </p:extLst>
  </p:cSld>
  <p:clrMapOvr>
    <a:masterClrMapping/>
  </p:clrMapOvr>
  <p:transition advClick="0" advTm="0"/>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0C7192-76E5-441D-9C1C-0626A486B8C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200" b="1" dirty="0">
                <a:solidFill>
                  <a:schemeClr val="bg1"/>
                </a:solidFill>
                <a:cs typeface="Times New Roman" panose="02020603050405020304" pitchFamily="18" charset="0"/>
              </a:rPr>
              <a:t>وبعد ستَّة أيَّام أخذ يسوع بطرس ويعقوب ويوحنَّا أخاه وأصعدهم على جبل عالٍ منفردين وحدهم. وتجلَّى قُدَّامهم، وأضاء وجهه كالشَّمس، وابيضت ثيابه كالنُّور. وإذا موسى وإيليَّا قد ظهرا له يُخاطبانه. فأجاب بطرس وقال ليسوع: " ياربُّ، إنَّهُ حسنٌ لنا أن نكون ههنا! أتشاء أن نصنع هنا</a:t>
            </a:r>
            <a:r>
              <a:rPr lang="ar-EG" sz="3200" b="1" dirty="0">
                <a:solidFill>
                  <a:schemeClr val="bg1"/>
                </a:solidFill>
                <a:cs typeface="Times New Roman" panose="02020603050405020304" pitchFamily="18" charset="0"/>
              </a:rPr>
              <a:t> </a:t>
            </a:r>
            <a:r>
              <a:rPr lang="ar-SA" sz="3200" b="1" dirty="0">
                <a:solidFill>
                  <a:schemeClr val="bg1"/>
                </a:solidFill>
                <a:cs typeface="Times New Roman" panose="02020603050405020304" pitchFamily="18" charset="0"/>
              </a:rPr>
              <a:t>ثلاث مظالَّ. واحدةً لك، وواحدةً لموسى، وواحدةً لإيليَّا ". </a:t>
            </a:r>
            <a:endParaRPr kumimoji="0" lang="ar-SA"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DA8E67A8-581F-4767-8805-98A00F0782A9}"/>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400" dirty="0"/>
              <a:t>الإنجيل من بشارة معلمنا متى البشير(17 : 1 ـ 9 )</a:t>
            </a:r>
            <a:endParaRPr kumimoji="0" 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07360080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27 هاتور</a:t>
            </a:r>
            <a:endParaRPr lang="en-US"/>
          </a:p>
        </p:txBody>
      </p:sp>
      <p:sp>
        <p:nvSpPr>
          <p:cNvPr id="39936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سَبِّحي يا نفسي للـربِّ. أُسبِّح الربَّ في حياتي. طُوبَى لمَنْ إله يعقوبَ مُعِينه. واتكاله على الربِّ إلهه.</a:t>
            </a:r>
          </a:p>
        </p:txBody>
      </p:sp>
      <p:sp>
        <p:nvSpPr>
          <p:cNvPr id="5" name="Title 1">
            <a:extLst>
              <a:ext uri="{FF2B5EF4-FFF2-40B4-BE49-F238E27FC236}">
                <a16:creationId xmlns:a16="http://schemas.microsoft.com/office/drawing/2014/main" id="{BCC0DDE1-A809-4DF9-8B18-A2188B4B78AA}"/>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( 145 : 1 ، 4 )</a:t>
            </a:r>
          </a:p>
        </p:txBody>
      </p:sp>
    </p:spTree>
  </p:cSld>
  <p:clrMapOvr>
    <a:masterClrMapping/>
  </p:clrMapOvr>
  <p:transition spd="slow"/>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4EDD35-C240-4732-8B8D-9B0F283FE99D}"/>
              </a:ext>
            </a:extLst>
          </p:cNvPr>
          <p:cNvSpPr txBox="1"/>
          <p:nvPr/>
        </p:nvSpPr>
        <p:spPr>
          <a:xfrm>
            <a:off x="0" y="4345206"/>
            <a:ext cx="9144000" cy="2431435"/>
          </a:xfrm>
          <a:prstGeom prst="rect">
            <a:avLst/>
          </a:prstGeom>
          <a:noFill/>
        </p:spPr>
        <p:txBody>
          <a:bodyPr vert="horz" rtlCol="0">
            <a:spAutoFit/>
          </a:bodyPr>
          <a:lstStyle/>
          <a:p>
            <a:pPr algn="justLow" rtl="1">
              <a:spcBef>
                <a:spcPct val="20000"/>
              </a:spcBef>
            </a:pPr>
            <a:r>
              <a:rPr lang="ar-EG" sz="3800" b="1" dirty="0">
                <a:solidFill>
                  <a:srgbClr val="FFFFFF"/>
                </a:solidFill>
                <a:cs typeface="Times New Roman" panose="02020603050405020304" pitchFamily="18" charset="0"/>
              </a:rPr>
              <a:t>وإذا كان ماشياً على شاطئ بحر الجليل أبصرَ أخَوَينِ: سِمعانَ الذي يُقال له بُطرُسُ، وأندراوسَ أخاهُ يُلقِيانِ شَبكةً في البَحرِ فإنَّهُما كانَ صَيَّادينِ. فقال لهُما: " هَلُمَّ اتبعاني فأجعلُكُما صَيَّادي النَّاسِ". فللوقتِ تركا شِبَاكهما وتَبِعَاهُ. </a:t>
            </a:r>
          </a:p>
        </p:txBody>
      </p:sp>
      <p:sp>
        <p:nvSpPr>
          <p:cNvPr id="3" name="Title 1">
            <a:extLst>
              <a:ext uri="{FF2B5EF4-FFF2-40B4-BE49-F238E27FC236}">
                <a16:creationId xmlns:a16="http://schemas.microsoft.com/office/drawing/2014/main" id="{F8C1D67E-D0A5-40D6-A499-0A0E324E0C3B}"/>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a:t>
            </a:r>
            <a:r>
              <a:rPr lang="ar-EG" sz="4000" dirty="0"/>
              <a:t>متى البشير ( 4 : 18 ـ 22 )</a:t>
            </a:r>
            <a:endParaRPr kumimoji="0" 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61517472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E54A4F-860E-4883-BCCB-59A7A33AAD4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4000" b="1" dirty="0">
                <a:solidFill>
                  <a:srgbClr val="FFFFFF"/>
                </a:solidFill>
                <a:cs typeface="Times New Roman" panose="02020603050405020304" pitchFamily="18" charset="0"/>
              </a:rPr>
              <a:t>ثمَّ اجتازَ إلى قُدَّام من هُناكَ فرأى أخوينِ آخَرَينِ يعقوبَ بن زَبدي ويوحنَّا أخَاهُ في السَّفينَةِ مع زبدي أبيهمَا يُصلِحَانِ شِباكهما فَدَعاهُمَا. فللوقتِ تَرَكا السَّفِينَةَ وأباهُما زَبدي وتَبِعَاهُ.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515793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883785"/>
      </p:ext>
    </p:extLst>
  </p:cSld>
  <p:clrMapOvr>
    <a:masterClrMapping/>
  </p:clrMapOvr>
  <p:transition advClick="0" advTm="0"/>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28 هاتور</a:t>
            </a:r>
            <a:endParaRPr lang="en-US" dirty="0"/>
          </a:p>
        </p:txBody>
      </p:sp>
      <p:sp>
        <p:nvSpPr>
          <p:cNvPr id="10445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كهنتُكَ يَلبَسونَ العدلَ، وأبرارُكَ يَبتهِجونَ من أجلِ داودَ عبدِكَ. هيَّأتَ سراجاً لمَسيحي. وعليهِ يُزهِرُ قُدسِي.</a:t>
            </a:r>
          </a:p>
        </p:txBody>
      </p:sp>
      <p:sp>
        <p:nvSpPr>
          <p:cNvPr id="5" name="Title 1">
            <a:extLst>
              <a:ext uri="{FF2B5EF4-FFF2-40B4-BE49-F238E27FC236}">
                <a16:creationId xmlns:a16="http://schemas.microsoft.com/office/drawing/2014/main" id="{E4BE1D21-E342-4A74-B726-5E556B8A086E}"/>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( 131 : 7 ، 12 ، 13 )</a:t>
            </a:r>
          </a:p>
        </p:txBody>
      </p:sp>
    </p:spTree>
  </p:cSld>
  <p:clrMapOvr>
    <a:masterClrMapping/>
  </p:clrMapOvr>
  <p:transition spd="slow"/>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55C42D-89F2-4FB8-A9DD-BCF55D121EC9}"/>
              </a:ext>
            </a:extLst>
          </p:cNvPr>
          <p:cNvSpPr txBox="1"/>
          <p:nvPr/>
        </p:nvSpPr>
        <p:spPr>
          <a:xfrm>
            <a:off x="0" y="4345206"/>
            <a:ext cx="9144000" cy="2554545"/>
          </a:xfrm>
          <a:prstGeom prst="rect">
            <a:avLst/>
          </a:prstGeom>
          <a:noFill/>
        </p:spPr>
        <p:txBody>
          <a:bodyPr vert="horz" rtlCol="0">
            <a:spAutoFit/>
          </a:bodyPr>
          <a:lstStyle/>
          <a:p>
            <a:pPr algn="justLow" rtl="1">
              <a:spcBef>
                <a:spcPct val="20000"/>
              </a:spcBef>
            </a:pPr>
            <a:r>
              <a:rPr lang="ar-EG" sz="3200" b="1" dirty="0">
                <a:solidFill>
                  <a:srgbClr val="FFFFFF"/>
                </a:solidFill>
                <a:cs typeface="Times New Roman" panose="02020603050405020304" pitchFamily="18" charset="0"/>
              </a:rPr>
              <a:t>ونزلَ معهُم ووقفَ في موضع خلاءٍ مع جمع من تلاميذهِ وجمهور كثير من الشَّعبِ من جميع اليهوديَّةِ وأُورُشَليمَ وساحِل صورَ وصَيدا الَّذينَ جاءوا ليَسمعوا منهُ ويَشفيهم من أمراضِهمْ، والمُعذَّبونَ من الأرواح النَّجسةِ، كانَ يَشفيهُم. وكانَ الجميعُ يَطلبُ أنْ يَلمسهُ لأنَّ قوَّةً كانتْ تخرُجُ منهُ وتَشفِي الجَميعَ. ورفعَ عينيـهِ إلى تلاميـذهِ وقالَ لهُم: </a:t>
            </a:r>
          </a:p>
        </p:txBody>
      </p:sp>
      <p:sp>
        <p:nvSpPr>
          <p:cNvPr id="3" name="Title 1">
            <a:extLst>
              <a:ext uri="{FF2B5EF4-FFF2-40B4-BE49-F238E27FC236}">
                <a16:creationId xmlns:a16="http://schemas.microsoft.com/office/drawing/2014/main" id="{E09F66B0-F279-41F2-BB80-FFA0969A7DE8}"/>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لوقا البشير ( 6 : 17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21803385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1839EB-2156-40ED-BB0D-6B8E5E1C458A}"/>
              </a:ext>
            </a:extLst>
          </p:cNvPr>
          <p:cNvSpPr txBox="1"/>
          <p:nvPr/>
        </p:nvSpPr>
        <p:spPr>
          <a:xfrm>
            <a:off x="0" y="4318312"/>
            <a:ext cx="9144000" cy="2477601"/>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lang="ar-EG" sz="3100" b="1" dirty="0">
                <a:solidFill>
                  <a:srgbClr val="FFFFFF"/>
                </a:solidFill>
                <a:cs typeface="Times New Roman" panose="02020603050405020304" pitchFamily="18" charset="0"/>
              </a:rPr>
              <a:t>طـُوباكُم أيُّها المَسَـاكينُ بالرُّوح لأنَّ لكُم ملكوتَ السَّمواتِ. طُوباكُم أيُّها الجياعُ الآنَ لأنَّكُم تُشبَعونَ. طُوباكُم أيُّها البـاكـونَ الآنَ لأنَّكُـم سـتَضحكـونَ. طُوبـاكُم إذا أبغضـكُـم النَّاسُ وأفرَزوكُـم وعيَّروكُم وأخرجُوا اسمكُم كشرِّيرٍ من أجلِ ابنِ الإنسانِ، افرحوا في ذلكَ اليوم وتهلَّلوا، فهوَذا أجْرُكُم عظيمٌ في السَّماءِ، لأنَّ آباءَهُم هكذا كانوا يَفعلونَ بالأنبياءِ.</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742937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684655"/>
      </p:ext>
    </p:extLst>
  </p:cSld>
  <p:clrMapOvr>
    <a:masterClrMapping/>
  </p:clrMapOvr>
  <p:transition advClick="0" advTm="0"/>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29 هاتور</a:t>
            </a:r>
            <a:endParaRPr lang="en-US"/>
          </a:p>
        </p:txBody>
      </p:sp>
      <p:sp>
        <p:nvSpPr>
          <p:cNvPr id="31748" name="Content Placeholder 3"/>
          <p:cNvSpPr txBox="1">
            <a:spLocks/>
          </p:cNvSpPr>
          <p:nvPr/>
        </p:nvSpPr>
        <p:spPr bwMode="auto">
          <a:xfrm>
            <a:off x="-1" y="4530626"/>
            <a:ext cx="91439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فليَرفعوهُ فى كنيسةِ شعبهِ. وليُبارِكوه فى مجلسِ الشُّيوخِ. جعلَ أبوّةً مِثلَ الخرافِ. يُبصِرُ المُستقيمونَ ويَفرحونَ. </a:t>
            </a:r>
          </a:p>
        </p:txBody>
      </p:sp>
      <p:sp>
        <p:nvSpPr>
          <p:cNvPr id="5" name="Title 1">
            <a:extLst>
              <a:ext uri="{FF2B5EF4-FFF2-40B4-BE49-F238E27FC236}">
                <a16:creationId xmlns:a16="http://schemas.microsoft.com/office/drawing/2014/main" id="{DA9D34C6-275F-4E39-A2DC-8A746DD3C25B}"/>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( 106 : 23 ، 31 )</a:t>
            </a:r>
          </a:p>
        </p:txBody>
      </p:sp>
    </p:spTree>
  </p:cSld>
  <p:clrMapOvr>
    <a:masterClrMapping/>
  </p:clrMapOvr>
  <p:transition spd="slow"/>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EBAF0C-8568-4B6F-AD20-4F3843C4F05C}"/>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3200" b="1" dirty="0">
                <a:solidFill>
                  <a:srgbClr val="FFFFFF"/>
                </a:solidFill>
                <a:cs typeface="Times New Roman" panose="02020603050405020304" pitchFamily="18" charset="0"/>
              </a:rPr>
              <a:t>وجاء إلى بيت صيدا، فقدَّموا إليه أعمى وطلبوا إليه أن يَلمسه، فأخذ بيد الأعمى وأخرجه إلى خارج القرية، وتَفَلَ فى عينيه، ووضع يديه عليه وسأله: " ماذا تُبصِر؟ " فتطلَّع وقال: " أني أُبصِر النَّاس كأشجارٍ يمشونَ ". ثم وضع يديه أيضاً على عينيه، فأبصر وشُفِيَ ونظر كل إنسان جلياً. </a:t>
            </a:r>
            <a:endPar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FBC4F568-DE59-4362-9AC8-D08E067D4DB6}"/>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مرقس ( 8 : 22 ـ 29 )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37255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76DC22-EFA9-48F7-BC42-1EE8A5EA738B}"/>
              </a:ext>
            </a:extLst>
          </p:cNvPr>
          <p:cNvSpPr txBox="1"/>
          <p:nvPr/>
        </p:nvSpPr>
        <p:spPr>
          <a:xfrm>
            <a:off x="0" y="4398994"/>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600" b="1" dirty="0">
                <a:solidFill>
                  <a:schemeClr val="bg1"/>
                </a:solidFill>
                <a:cs typeface="Times New Roman" panose="02020603050405020304" pitchFamily="18" charset="0"/>
              </a:rPr>
              <a:t>فبينما هو يتكلَّم وإذا سحابةٌ نَيِّرةٌ قد ظلَّلتهم، وإذا ٌ من السَّحابة قائلاً: " هذا هو ابني الحبيب الذي سُرت به نفسي فأطيعوه ". فلمَّا سمع التَّلاميذ سقطوا على وجوههم وخافوا جدّاً. فجاء إليهم يسوع ولمسهم وقال لهم: " قوموا ولا تخافوا ". </a:t>
            </a:r>
            <a:endParaRPr kumimoji="0" lang="en-GB" sz="32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247294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FEECE9-83EB-4D74-9AAB-E5D4DE407DBF}"/>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100" b="1" dirty="0">
                <a:solidFill>
                  <a:srgbClr val="FFFFFF"/>
                </a:solidFill>
                <a:cs typeface="Times New Roman" panose="02020603050405020304" pitchFamily="18" charset="0"/>
              </a:rPr>
              <a:t>فأرسله إلى بيته قائلاً: " لا تدخل القرية، ولا تقل لأحدٍ فيها ". ثم خرج يسوع وتلاميذهُ إلى قُرى قيصريَّة فيلبُّس. وفى الطريق سأل تلاميذه قائلاً لهم: " مَن يقول النَّاس إني أنا؟ " فأجابوه قائلين: " يوحنَّا الصَّابغ. وآخرون إيليَّا. وآخرون واحدٌ من الأنبياء ". فسألهم: " وأنتم من تقولون إني أنا؟ " فأجاب بطرس وقال له: " أنت هو المسيحُ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26740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216898"/>
      </p:ext>
    </p:extLst>
  </p:cSld>
  <p:clrMapOvr>
    <a:masterClrMapping/>
  </p:clrMapOvr>
  <p:transition advClick="0" advTm="0"/>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9" cy="806824"/>
          </a:xfrm>
        </p:spPr>
        <p:txBody>
          <a:bodyPr>
            <a:noAutofit/>
          </a:bodyPr>
          <a:lstStyle/>
          <a:p>
            <a:pPr algn="ctr" rtl="1"/>
            <a:r>
              <a:rPr lang="ar-EG" b="1" u="sng" dirty="0">
                <a:solidFill>
                  <a:srgbClr val="FFC000"/>
                </a:solidFill>
              </a:rPr>
              <a:t>30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7934501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859015"/>
      </p:ext>
    </p:extLst>
  </p:cSld>
  <p:clrMapOvr>
    <a:masterClrMapping/>
  </p:clrMapOvr>
  <p:transition advClick="0" advTm="0"/>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 كيهك</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4784339"/>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667138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830643"/>
      </p:ext>
    </p:extLst>
  </p:cSld>
  <p:clrMapOvr>
    <a:masterClrMapping/>
  </p:clrMapOvr>
  <p:transition advClick="0" advTm="0"/>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53988" y="1"/>
            <a:ext cx="1653989" cy="806824"/>
          </a:xfrm>
        </p:spPr>
        <p:txBody>
          <a:bodyPr/>
          <a:lstStyle/>
          <a:p>
            <a:pPr algn="ctr" rtl="1"/>
            <a:r>
              <a:rPr lang="ar-EG" sz="4800" b="1" u="sng" dirty="0">
                <a:solidFill>
                  <a:srgbClr val="FFC000"/>
                </a:solidFill>
              </a:rPr>
              <a:t>2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7903870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521542"/>
      </p:ext>
    </p:extLst>
  </p:cSld>
  <p:clrMapOvr>
    <a:masterClrMapping/>
  </p:clrMapOvr>
  <p:transition advClick="0" advTm="0"/>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3 كيهك</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502638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8782495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390133"/>
      </p:ext>
    </p:extLst>
  </p:cSld>
  <p:clrMapOvr>
    <a:masterClrMapping/>
  </p:clrMapOvr>
  <p:transition advClick="0" advTm="0"/>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Content Placeholder 3"/>
          <p:cNvSpPr txBox="1">
            <a:spLocks/>
          </p:cNvSpPr>
          <p:nvPr/>
        </p:nvSpPr>
        <p:spPr bwMode="auto">
          <a:xfrm>
            <a:off x="0" y="4345206"/>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lang="ar-SA" sz="3600" b="1" dirty="0">
                <a:solidFill>
                  <a:schemeClr val="bg1"/>
                </a:solidFill>
                <a:cs typeface="Times New Roman" panose="02020603050405020304" pitchFamily="18" charset="0"/>
              </a:rPr>
              <a:t>فرفعوا عيونهم فلم يروا أحداً إلاَّ يسوع وحده.</a:t>
            </a:r>
            <a:r>
              <a:rPr lang="ar-EG" sz="3600" b="1" dirty="0">
                <a:solidFill>
                  <a:schemeClr val="bg1"/>
                </a:solidFill>
                <a:cs typeface="Times New Roman" panose="02020603050405020304" pitchFamily="18" charset="0"/>
              </a:rPr>
              <a:t> </a:t>
            </a:r>
            <a:r>
              <a:rPr lang="ar-SA" sz="3600" b="1" dirty="0">
                <a:solidFill>
                  <a:schemeClr val="bg1"/>
                </a:solidFill>
                <a:cs typeface="Times New Roman" panose="02020603050405020304" pitchFamily="18" charset="0"/>
              </a:rPr>
              <a:t>وفيما هم منحدرين من الجبل أوصاهم يسوع قائلاً: " لا تُعلِموا أحداً بالرؤيا إلى أن يقوم ابن البشر من الأموات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46413" y="1"/>
            <a:ext cx="1546413" cy="682170"/>
          </a:xfrm>
        </p:spPr>
        <p:txBody>
          <a:bodyPr>
            <a:noAutofit/>
          </a:bodyPr>
          <a:lstStyle/>
          <a:p>
            <a:pPr algn="ctr" rtl="1"/>
            <a:r>
              <a:rPr lang="ar-EG" b="1" u="sng" dirty="0">
                <a:solidFill>
                  <a:srgbClr val="FFC000"/>
                </a:solidFill>
              </a:rPr>
              <a:t>4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6163872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937684"/>
      </p:ext>
    </p:extLst>
  </p:cSld>
  <p:clrMapOvr>
    <a:masterClrMapping/>
  </p:clrMapOvr>
  <p:transition advClick="0" advTm="0"/>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5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242306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21491"/>
      </p:ext>
    </p:extLst>
  </p:cSld>
  <p:clrMapOvr>
    <a:masterClrMapping/>
  </p:clrMapOvr>
  <p:transition advClick="0" advTm="0"/>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6" y="1"/>
            <a:ext cx="1573306" cy="806824"/>
          </a:xfrm>
        </p:spPr>
        <p:txBody>
          <a:bodyPr>
            <a:normAutofit/>
          </a:bodyPr>
          <a:lstStyle/>
          <a:p>
            <a:pPr algn="ctr" rtl="1"/>
            <a:r>
              <a:rPr lang="ar-EG" b="1" u="sng" dirty="0">
                <a:solidFill>
                  <a:srgbClr val="FFC000"/>
                </a:solidFill>
              </a:rPr>
              <a:t>6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748657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58043"/>
      </p:ext>
    </p:extLst>
  </p:cSld>
  <p:clrMapOvr>
    <a:masterClrMapping/>
  </p:clrMapOvr>
  <p:transition advClick="0" advTm="0"/>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2965" y="1"/>
            <a:ext cx="1532965"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6718560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486144"/>
      </p:ext>
    </p:extLst>
  </p:cSld>
  <p:clrMapOvr>
    <a:masterClrMapping/>
  </p:clrMapOvr>
  <p:transition advClick="0" advTm="0"/>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00200" y="0"/>
            <a:ext cx="1600201" cy="806824"/>
          </a:xfrm>
        </p:spPr>
        <p:txBody>
          <a:bodyPr/>
          <a:lstStyle/>
          <a:p>
            <a:pPr algn="ctr" rtl="1"/>
            <a:r>
              <a:rPr lang="ar-EG" sz="4400" b="1" u="sng" dirty="0">
                <a:solidFill>
                  <a:srgbClr val="FFC000"/>
                </a:solidFill>
              </a:rPr>
              <a:t>8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426040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17633"/>
      </p:ext>
    </p:extLst>
  </p:cSld>
  <p:clrMapOvr>
    <a:masterClrMapping/>
  </p:clrMapOvr>
  <p:transition advClick="0"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07127"/>
      </p:ext>
    </p:extLst>
  </p:cSld>
  <p:clrMapOvr>
    <a:masterClrMapping/>
  </p:clrMapOvr>
  <p:transition advClick="0" advTm="0"/>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27094" y="1"/>
            <a:ext cx="1627093" cy="806824"/>
          </a:xfrm>
        </p:spPr>
        <p:txBody>
          <a:bodyPr/>
          <a:lstStyle/>
          <a:p>
            <a:pPr algn="ctr" rtl="1"/>
            <a:r>
              <a:rPr lang="ar-EG" sz="4400" b="1" u="sng" dirty="0">
                <a:solidFill>
                  <a:srgbClr val="FFC000"/>
                </a:solidFill>
              </a:rPr>
              <a:t>9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5219507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933644"/>
      </p:ext>
    </p:extLst>
  </p:cSld>
  <p:clrMapOvr>
    <a:masterClrMapping/>
  </p:clrMapOvr>
  <p:transition advClick="0" advTm="0"/>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sz="4400" b="1" u="sng" dirty="0">
                <a:solidFill>
                  <a:srgbClr val="FFC000"/>
                </a:solidFill>
              </a:rPr>
              <a:t>10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6490779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266665"/>
      </p:ext>
    </p:extLst>
  </p:cSld>
  <p:clrMapOvr>
    <a:masterClrMapping/>
  </p:clrMapOvr>
  <p:transition advClick="0" advTm="0"/>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lstStyle/>
          <a:p>
            <a:pPr algn="ctr" rtl="1"/>
            <a:r>
              <a:rPr lang="ar-EG" sz="4800" b="1" u="sng" dirty="0">
                <a:solidFill>
                  <a:srgbClr val="FFC000"/>
                </a:solidFill>
              </a:rPr>
              <a:t>11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1123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2874404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88274"/>
      </p:ext>
    </p:extLst>
  </p:cSld>
  <p:clrMapOvr>
    <a:masterClrMapping/>
  </p:clrMapOvr>
  <p:transition advClick="0" advTm="0"/>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15354" y="0"/>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12 كيهك</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862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4783237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180447"/>
      </p:ext>
    </p:extLst>
  </p:cSld>
  <p:clrMapOvr>
    <a:masterClrMapping/>
  </p:clrMapOvr>
  <p:transition advClick="0" advTm="0"/>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55694" y="1"/>
            <a:ext cx="1855695" cy="820270"/>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13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5723320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40352"/>
      </p:ext>
    </p:extLst>
  </p:cSld>
  <p:clrMapOvr>
    <a:masterClrMapping/>
  </p:clrMapOvr>
  <p:transition advClick="0" advTm="0"/>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sz="4400" b="1" u="sng" dirty="0">
                <a:solidFill>
                  <a:srgbClr val="FFC000"/>
                </a:solidFill>
              </a:rPr>
              <a:t>9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0594996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47164"/>
          </a:xfrm>
        </p:spPr>
        <p:txBody>
          <a:bodyPr/>
          <a:lstStyle/>
          <a:p>
            <a:pPr algn="ctr" rtl="1"/>
            <a:r>
              <a:rPr lang="ar-EG" sz="4800" b="1" u="sng" dirty="0">
                <a:solidFill>
                  <a:srgbClr val="FFC000"/>
                </a:solidFill>
              </a:rPr>
              <a:t>14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283520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974578"/>
      </p:ext>
    </p:extLst>
  </p:cSld>
  <p:clrMapOvr>
    <a:masterClrMapping/>
  </p:clrMapOvr>
  <p:transition advClick="0" advTm="0"/>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15 كيهك</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0753527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083499"/>
      </p:ext>
    </p:extLst>
  </p:cSld>
  <p:clrMapOvr>
    <a:masterClrMapping/>
  </p:clrMapOvr>
  <p:transition advClick="0" advTm="0"/>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0" y="1"/>
            <a:ext cx="1963272" cy="806824"/>
          </a:xfrm>
        </p:spPr>
        <p:txBody>
          <a:bodyPr/>
          <a:lstStyle/>
          <a:p>
            <a:pPr algn="ctr" rtl="1"/>
            <a:r>
              <a:rPr lang="ar-EG" sz="4800" b="1" u="sng" dirty="0">
                <a:solidFill>
                  <a:srgbClr val="FFC000"/>
                </a:solidFill>
              </a:rPr>
              <a:t>16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5"/>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72785249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65215"/>
      </p:ext>
    </p:extLst>
  </p:cSld>
  <p:clrMapOvr>
    <a:masterClrMapping/>
  </p:clrMapOvr>
  <p:transition advClick="0" advTm="0"/>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55695" y="1"/>
            <a:ext cx="1855695" cy="820270"/>
          </a:xfrm>
        </p:spPr>
        <p:txBody>
          <a:bodyPr/>
          <a:lstStyle/>
          <a:p>
            <a:pPr algn="ctr" rtl="1"/>
            <a:r>
              <a:rPr lang="ar-EG" sz="4400" b="1" u="sng" dirty="0">
                <a:solidFill>
                  <a:srgbClr val="FFC000"/>
                </a:solidFill>
              </a:rPr>
              <a:t>17 كيهك</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945703"/>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8986310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590946"/>
      </p:ext>
    </p:extLst>
  </p:cSld>
  <p:clrMapOvr>
    <a:masterClrMapping/>
  </p:clrMapOvr>
  <p:transition advClick="0" advTm="0"/>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8" cy="806824"/>
          </a:xfrm>
        </p:spPr>
        <p:txBody>
          <a:bodyPr/>
          <a:lstStyle/>
          <a:p>
            <a:pPr algn="ctr" rtl="1"/>
            <a:r>
              <a:rPr lang="ar-EG" sz="4400" b="1" u="sng" dirty="0">
                <a:solidFill>
                  <a:srgbClr val="FFC000"/>
                </a:solidFill>
              </a:rPr>
              <a:t>18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516588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588534"/>
      </p:ext>
    </p:extLst>
  </p:cSld>
  <p:clrMapOvr>
    <a:masterClrMapping/>
  </p:clrMapOvr>
  <p:transition advClick="0" advTm="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539502"/>
      </p:ext>
    </p:extLst>
  </p:cSld>
  <p:clrMapOvr>
    <a:masterClrMapping/>
  </p:clrMapOvr>
  <p:transition advClick="0" advTm="0"/>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8" y="1"/>
            <a:ext cx="1842247" cy="806824"/>
          </a:xfrm>
        </p:spPr>
        <p:txBody>
          <a:bodyPr>
            <a:normAutofit/>
          </a:bodyPr>
          <a:lstStyle/>
          <a:p>
            <a:pPr algn="ctr" rtl="1"/>
            <a:r>
              <a:rPr lang="ar-EG" sz="4400" b="1" u="sng" dirty="0">
                <a:solidFill>
                  <a:srgbClr val="FFC000"/>
                </a:solidFill>
              </a:rPr>
              <a:t>19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5805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644910"/>
      </p:ext>
    </p:extLst>
  </p:cSld>
  <p:clrMapOvr>
    <a:masterClrMapping/>
  </p:clrMapOvr>
  <p:transition advClick="0" advTm="0"/>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20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9696350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32193"/>
      </p:ext>
    </p:extLst>
  </p:cSld>
  <p:clrMapOvr>
    <a:masterClrMapping/>
  </p:clrMapOvr>
  <p:transition advClick="0" advTm="0"/>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1" y="1"/>
            <a:ext cx="1828801" cy="682170"/>
          </a:xfrm>
        </p:spPr>
        <p:txBody>
          <a:bodyPr>
            <a:noAutofit/>
          </a:bodyPr>
          <a:lstStyle/>
          <a:p>
            <a:pPr algn="ctr" rtl="1"/>
            <a:r>
              <a:rPr lang="ar-EG" b="1" u="sng" dirty="0">
                <a:solidFill>
                  <a:srgbClr val="FFC000"/>
                </a:solidFill>
              </a:rPr>
              <a:t>21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508484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145654"/>
      </p:ext>
    </p:extLst>
  </p:cSld>
  <p:clrMapOvr>
    <a:masterClrMapping/>
  </p:clrMapOvr>
  <p:transition advClick="0" advTm="0"/>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Title 1"/>
          <p:cNvSpPr>
            <a:spLocks noGrp="1"/>
          </p:cNvSpPr>
          <p:nvPr>
            <p:ph type="title"/>
          </p:nvPr>
        </p:nvSpPr>
        <p:spPr bwMode="auto">
          <a:xfrm>
            <a:off x="-1828800" y="19050"/>
            <a:ext cx="1828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22</a:t>
            </a:r>
            <a:r>
              <a:rPr lang="ar-EG" dirty="0"/>
              <a:t> كيهك</a:t>
            </a:r>
            <a:endParaRPr lang="en-US" dirty="0"/>
          </a:p>
        </p:txBody>
      </p:sp>
      <p:sp>
        <p:nvSpPr>
          <p:cNvPr id="22938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اسجُدُوا لهُ يا جَمِيعَ ملائكته. سَمِعتْ صِهيَونُ فَفَرِحَتْ، وتهلَّلتْ بناتُ اليهوديَّةِ من أجْلِ أحكامِكَ ياربُّ.</a:t>
            </a:r>
          </a:p>
        </p:txBody>
      </p:sp>
      <p:sp>
        <p:nvSpPr>
          <p:cNvPr id="5" name="Title 1">
            <a:extLst>
              <a:ext uri="{FF2B5EF4-FFF2-40B4-BE49-F238E27FC236}">
                <a16:creationId xmlns:a16="http://schemas.microsoft.com/office/drawing/2014/main" id="{BAEA1941-A9D6-407E-B6ED-ABFBB426AF00}"/>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( 96 : 8 )</a:t>
            </a:r>
          </a:p>
        </p:txBody>
      </p:sp>
    </p:spTree>
  </p:cSld>
  <p:clrMapOvr>
    <a:masterClrMapping/>
  </p:clrMapOvr>
  <p:transition spd="slow"/>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80E991-C67C-4545-98DD-1109374F3E06}"/>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3200" b="1" dirty="0">
                <a:solidFill>
                  <a:srgbClr val="FFFFFF"/>
                </a:solidFill>
                <a:cs typeface="Times New Roman" panose="02020603050405020304" pitchFamily="18" charset="0"/>
              </a:rPr>
              <a:t>اُنظروا، إذاً لا تحتقروا أحد هؤلاء الصِّغار، لأني أقول لكم أن ملائكتهم في السَّموات كلَّ حينٍ ينظرون وجه أبي الذي في السَّموات. لأن ابن الإنسان قد جاء ليُخلِّص ما قد ضلَّ. ماذا تظنون؟ إن كان لأحد مئة خروفٍ، وضلَّ واحدٌ منها، أفلا يترك التِّسعة والتِّسعين على الجبال ويذهب ويطلب الضَّالَّ؟ </a:t>
            </a:r>
            <a:endPar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AC2BF2D0-1584-4A1D-83D6-4B3D2B575046}"/>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900" dirty="0"/>
              <a:t>الإنجيل من بشارة مُعلمنا متى البشير ( 18 : 10 ـ 20 )</a:t>
            </a:r>
            <a:endParaRPr kumimoji="0" lang="en-US" sz="39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379093830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A36C33-27A4-40C0-8A8C-4455B40D5DF2}"/>
              </a:ext>
            </a:extLst>
          </p:cNvPr>
          <p:cNvSpPr txBox="1"/>
          <p:nvPr/>
        </p:nvSpPr>
        <p:spPr>
          <a:xfrm>
            <a:off x="-185738" y="4371258"/>
            <a:ext cx="9329739"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000" b="1" dirty="0">
                <a:solidFill>
                  <a:srgbClr val="FFFFFF"/>
                </a:solidFill>
                <a:cs typeface="Times New Roman" panose="02020603050405020304" pitchFamily="18" charset="0"/>
              </a:rPr>
              <a:t>وإذا حصل ووجده، فَّ أقول لكم أنه يفرح به أكثر من التِّسعة والتِّسعين التي لم تَضلَّ. هكذا ليست مشيئة أبي الذي في السَّموات أن يَهلِك أحد هؤلاء الصِّغار. وإذا أخطأ إليكَ أخوكَ فاذهب وعاتبه بينك وبينه وحدكما. إنْ سمع منكَ فقد ربحتَ أخاكَ. وإنْ لم يسمع منكَ، فخذ معك أيضاً واحداً أو اثنين لكي تقوم كلُّ كلمة على فم شاهدين أو ثلاثة. </a:t>
            </a:r>
            <a:r>
              <a:rPr kumimoji="0" lang="ar-EG" sz="30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وإن لم يسمع منهم فقل للكنيسة. </a:t>
            </a:r>
            <a:endPar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321112122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A04EB1-605B-44E8-8F16-A1B5A3DD7A5B}"/>
              </a:ext>
            </a:extLst>
          </p:cNvPr>
          <p:cNvSpPr txBox="1"/>
          <p:nvPr/>
        </p:nvSpPr>
        <p:spPr>
          <a:xfrm>
            <a:off x="0" y="4344383"/>
            <a:ext cx="9144000" cy="2400657"/>
          </a:xfrm>
          <a:prstGeom prst="rect">
            <a:avLst/>
          </a:prstGeom>
          <a:noFill/>
        </p:spPr>
        <p:txBody>
          <a:bodyPr wrap="square">
            <a:spAutoFit/>
          </a:bodyPr>
          <a:lstStyle/>
          <a:p>
            <a:pPr algn="r" rtl="1"/>
            <a:r>
              <a:rPr kumimoji="0" lang="ar-EG" sz="30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وإن لم يسمع من الكنيسة فليكن عندك كوثنيٍّ وعشار. </a:t>
            </a:r>
            <a:r>
              <a:rPr lang="ar-EG" sz="3000" b="1" dirty="0">
                <a:solidFill>
                  <a:schemeClr val="bg1"/>
                </a:solidFill>
                <a:cs typeface="Times New Roman" panose="02020603050405020304" pitchFamily="18" charset="0"/>
              </a:rPr>
              <a:t>أقول لكم: كلُّ ما تربطونه على الأرض يكون مربوطاً في السَّموات، وكلُّ ما تَحلُّونَه على الأرض يكون محلولاً في السَّموات. وأقول لكم أيضاً: إن اتَّفق اثنان منكم على الأرض لأي شيءٍ يطلبانه فإنه يكون لهما من عند أبي الذي في السَّموات. لأنَّه حيثما اجتمع اثنان أو ثلاثةٌ بِاسمي فهُناك أكونُ في وسَطِهم.</a:t>
            </a:r>
          </a:p>
        </p:txBody>
      </p:sp>
    </p:spTree>
    <p:extLst>
      <p:ext uri="{BB962C8B-B14F-4D97-AF65-F5344CB8AC3E}">
        <p14:creationId xmlns:p14="http://schemas.microsoft.com/office/powerpoint/2010/main" val="492646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lstStyle/>
          <a:p>
            <a:pPr algn="ctr" rtl="1"/>
            <a:r>
              <a:rPr lang="ar-EG" sz="4400" b="1" u="sng" dirty="0">
                <a:solidFill>
                  <a:srgbClr val="FFC000"/>
                </a:solidFill>
              </a:rPr>
              <a:t>10 توت</a:t>
            </a:r>
            <a:endParaRPr lang="en-GB" sz="44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0" y="4906589"/>
            <a:ext cx="91440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30 طوبة</a:t>
            </a:r>
            <a:endParaRPr lang="en-GB" sz="8000" b="1" u="sng" dirty="0">
              <a:solidFill>
                <a:srgbClr val="FFC000"/>
              </a:solidFill>
            </a:endParaRPr>
          </a:p>
        </p:txBody>
      </p:sp>
    </p:spTree>
    <p:extLst>
      <p:ext uri="{BB962C8B-B14F-4D97-AF65-F5344CB8AC3E}">
        <p14:creationId xmlns:p14="http://schemas.microsoft.com/office/powerpoint/2010/main" val="260997257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255384"/>
      </p:ext>
    </p:extLst>
  </p:cSld>
  <p:clrMapOvr>
    <a:masterClrMapping/>
  </p:clrMapOvr>
  <p:transition advClick="0" advTm="0"/>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23 كيهك</a:t>
            </a:r>
            <a:endParaRPr lang="en-GB" sz="4400" b="1" u="sng" dirty="0">
              <a:solidFill>
                <a:srgbClr val="FFC000"/>
              </a:solidFill>
            </a:endParaRPr>
          </a:p>
        </p:txBody>
      </p:sp>
      <p:sp>
        <p:nvSpPr>
          <p:cNvPr id="5" name="Content Placeholder 3">
            <a:extLst>
              <a:ext uri="{FF2B5EF4-FFF2-40B4-BE49-F238E27FC236}">
                <a16:creationId xmlns:a16="http://schemas.microsoft.com/office/drawing/2014/main" id="{6208170E-A7B9-4400-A01D-25A552B9372F}"/>
              </a:ext>
            </a:extLst>
          </p:cNvPr>
          <p:cNvSpPr txBox="1">
            <a:spLocks/>
          </p:cNvSpPr>
          <p:nvPr/>
        </p:nvSpPr>
        <p:spPr bwMode="auto">
          <a:xfrm>
            <a:off x="-1"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dirty="0">
                <a:solidFill>
                  <a:srgbClr val="FFFFFF"/>
                </a:solidFill>
                <a:latin typeface="CS New Athanasius" panose="020B0500000000000000" pitchFamily="34" charset="0"/>
                <a:cs typeface="Times New Roman" panose="02020603050405020304" pitchFamily="18" charset="0"/>
              </a:rPr>
              <a:t>حِينَئِذٍ بِالْوَحْيِّ تَكَلَّمْتُ مَعَ بَنِيكَ. وَقُلْتُ: إِنِّي وَضَعْتُ عَوْنًا عَلَى الْقَوِيِّ. رَفَعْتُ مُخْتَارًا مِنْ شَعْبِي. </a:t>
            </a:r>
            <a:endParaRPr lang="en-US" sz="4000" b="1" dirty="0">
              <a:solidFill>
                <a:srgbClr val="FFFFFF"/>
              </a:solidFill>
              <a:latin typeface="CS New Athanasius" panose="020B0500000000000000" pitchFamily="34" charset="0"/>
              <a:cs typeface="Times New Roman" panose="02020603050405020304" pitchFamily="18" charset="0"/>
            </a:endParaRPr>
          </a:p>
          <a:p>
            <a:pPr algn="ctr" rtl="1" eaLnBrk="1" hangingPunct="1"/>
            <a:r>
              <a:rPr lang="ar-EG" sz="4000" b="1" dirty="0">
                <a:solidFill>
                  <a:srgbClr val="FFFFFF"/>
                </a:solidFill>
                <a:latin typeface="CS New Athanasius" panose="020B0500000000000000" pitchFamily="34" charset="0"/>
                <a:cs typeface="Times New Roman" panose="02020603050405020304" pitchFamily="18" charset="0"/>
              </a:rPr>
              <a:t>وَجَدْتُ دَاوُدَ عَبْدِي، مَسَحْتُهُ بِدُهْنٍ مُقَدَّسٍ، لأَنَّ يَدِي تُعَضِّدَهُ وَسَاعِدِي يُقَوِّيهِ.</a:t>
            </a:r>
          </a:p>
        </p:txBody>
      </p:sp>
      <p:sp>
        <p:nvSpPr>
          <p:cNvPr id="6" name="Title 1">
            <a:extLst>
              <a:ext uri="{FF2B5EF4-FFF2-40B4-BE49-F238E27FC236}">
                <a16:creationId xmlns:a16="http://schemas.microsoft.com/office/drawing/2014/main" id="{1A3E3ED2-C51A-45D7-A632-6E7425E1FF72}"/>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( 96 : 8 )</a:t>
            </a:r>
          </a:p>
        </p:txBody>
      </p:sp>
    </p:spTree>
    <p:extLst>
      <p:ext uri="{BB962C8B-B14F-4D97-AF65-F5344CB8AC3E}">
        <p14:creationId xmlns:p14="http://schemas.microsoft.com/office/powerpoint/2010/main" val="230929046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B720A04D-2D2F-42E0-8D53-34B030A3293D}"/>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4000" b="1" dirty="0">
                <a:solidFill>
                  <a:srgbClr val="FFFFFF"/>
                </a:solidFill>
                <a:cs typeface="Times New Roman" panose="02020603050405020304" pitchFamily="18" charset="0"/>
              </a:rPr>
              <a:t>فِي ذَلِكَ الْوَقْتِ ذَهَبَ يَسُوعُ فِي السَّبْتِ بَيْنَ الزُّرُوعِ، فَجَاعَ تَلاَمِيذُهُ وَابْتَدَأُوا يَقْطِفُونَ سَنَابِلَ وَيَأْكُلُونَ. فَالْفَرِّيسِيُّونَ لَمَّا نَظَرُوا قَالُوا لَهُ: "هُوَذَا تَلاَمِيذُكَ يَفْعَلُونَ مَا لاَ يَحِلُّ فِعْلُهُ فِي السَّبْتِ!". فَقَالَ لَهُمْ: "أَمَا قَرَأْتُمْ مَا فَعَلَهُ دَاوُدُ</a:t>
            </a:r>
            <a:endPar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6" name="Title 1">
            <a:extLst>
              <a:ext uri="{FF2B5EF4-FFF2-40B4-BE49-F238E27FC236}">
                <a16:creationId xmlns:a16="http://schemas.microsoft.com/office/drawing/2014/main" id="{341DA736-3ACB-4781-9C6D-5E20DB996559}"/>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900" dirty="0"/>
              <a:t>الإنجيل من بشارة مُعلمنا متى البشير ( </a:t>
            </a:r>
            <a:r>
              <a:rPr lang="en-US" sz="3900" dirty="0"/>
              <a:t>12</a:t>
            </a:r>
            <a:r>
              <a:rPr lang="ar-SA" sz="3900" dirty="0"/>
              <a:t> : 1 ـ </a:t>
            </a:r>
            <a:r>
              <a:rPr lang="en-US" sz="3900" dirty="0"/>
              <a:t>8</a:t>
            </a:r>
            <a:r>
              <a:rPr lang="ar-SA" sz="3900" dirty="0"/>
              <a:t> )</a:t>
            </a:r>
            <a:endParaRPr kumimoji="0" lang="en-US" sz="39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37107995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B720A04D-2D2F-42E0-8D53-34B030A3293D}"/>
              </a:ext>
            </a:extLst>
          </p:cNvPr>
          <p:cNvSpPr txBox="1"/>
          <p:nvPr/>
        </p:nvSpPr>
        <p:spPr>
          <a:xfrm>
            <a:off x="0" y="4345206"/>
            <a:ext cx="9144000" cy="2554545"/>
          </a:xfrm>
          <a:prstGeom prst="rect">
            <a:avLst/>
          </a:prstGeom>
          <a:noFill/>
        </p:spPr>
        <p:txBody>
          <a:bodyPr vert="horz" rtlCol="0">
            <a:spAutoFit/>
          </a:bodyPr>
          <a:lstStyle/>
          <a:p>
            <a:pPr algn="justLow" defTabSz="457200" rtl="1">
              <a:spcBef>
                <a:spcPct val="20000"/>
              </a:spcBef>
              <a:defRPr/>
            </a:pPr>
            <a:r>
              <a:rPr lang="ar-EG" sz="4000" b="1" dirty="0">
                <a:solidFill>
                  <a:srgbClr val="FFFFFF"/>
                </a:solidFill>
                <a:cs typeface="Times New Roman" panose="02020603050405020304" pitchFamily="18" charset="0"/>
              </a:rPr>
              <a:t>حِينَ جَاعَ هُوَ وَالَّذِينَ مَعَهُ؟ كَيْفَ دَخَلَ بَيْتَ اللَّهِ وَأَكَلَ خُبْزَ التَّقْدِمَةِ الَّذِي لاَ يَحِلُّ أَكْلُهُ لَهُ وَلاَ لِلَّذِينَ مَعَهُ، بَلْ لِلْكَهَنَةِ وَحْدَهُمْ. أَوْ أَمَا قَرَأْتُمْ فِي التَّوْرَاةِ أَنَّ الْكَهَنَةَ فِي السَّبْتِ فِي الْهَيْكَلِ يُدَنِّسُونَ السَّبْتَ وَلاَ خَطِيَّةٌ عَلَيْهِمْ؟ وَلَكِنْ أَقُولُ لَكُمْ:</a:t>
            </a:r>
          </a:p>
        </p:txBody>
      </p:sp>
    </p:spTree>
    <p:extLst>
      <p:ext uri="{BB962C8B-B14F-4D97-AF65-F5344CB8AC3E}">
        <p14:creationId xmlns:p14="http://schemas.microsoft.com/office/powerpoint/2010/main" val="353990630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B720A04D-2D2F-42E0-8D53-34B030A3293D}"/>
              </a:ext>
            </a:extLst>
          </p:cNvPr>
          <p:cNvSpPr txBox="1"/>
          <p:nvPr/>
        </p:nvSpPr>
        <p:spPr>
          <a:xfrm>
            <a:off x="0" y="4345206"/>
            <a:ext cx="9144000" cy="1938992"/>
          </a:xfrm>
          <a:prstGeom prst="rect">
            <a:avLst/>
          </a:prstGeom>
          <a:noFill/>
        </p:spPr>
        <p:txBody>
          <a:bodyPr vert="horz" rtlCol="0">
            <a:spAutoFit/>
          </a:bodyPr>
          <a:lstStyle/>
          <a:p>
            <a:pPr algn="justLow" defTabSz="457200" rtl="1">
              <a:spcBef>
                <a:spcPct val="20000"/>
              </a:spcBef>
              <a:defRPr/>
            </a:pPr>
            <a:r>
              <a:rPr lang="ar-EG" sz="4000" b="1" dirty="0">
                <a:solidFill>
                  <a:srgbClr val="FFFFFF"/>
                </a:solidFill>
                <a:cs typeface="Times New Roman" panose="02020603050405020304" pitchFamily="18" charset="0"/>
              </a:rPr>
              <a:t>إِنَّ هَهُنَا أَعْظَمَ مِنَ الْهَيْكَلِ! فَلَوْ عَلِمْتُمْ مَا هُوَ: إِنِّى أُرِيدُ رَحْمَةً لاَ ذَبِيحَةً، لَمَا حَكَمْتُمْ عَلَى الأَبْرِيَاءِ! فَإِنَّ ابْنَ الإِنْسَانِ هُوَ رَبُّ السَّبْتِ أَيْضًا".</a:t>
            </a:r>
          </a:p>
        </p:txBody>
      </p:sp>
    </p:spTree>
    <p:extLst>
      <p:ext uri="{BB962C8B-B14F-4D97-AF65-F5344CB8AC3E}">
        <p14:creationId xmlns:p14="http://schemas.microsoft.com/office/powerpoint/2010/main" val="165195677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06951"/>
      </p:ext>
    </p:extLst>
  </p:cSld>
  <p:clrMapOvr>
    <a:masterClrMapping/>
  </p:clrMapOvr>
  <p:transition advClick="0" advTm="0"/>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8" cy="806824"/>
          </a:xfrm>
        </p:spPr>
        <p:txBody>
          <a:bodyPr/>
          <a:lstStyle/>
          <a:p>
            <a:pPr algn="ctr" rtl="1"/>
            <a:r>
              <a:rPr lang="ar-EG" sz="4400" b="1" u="sng" dirty="0">
                <a:solidFill>
                  <a:srgbClr val="FFC000"/>
                </a:solidFill>
              </a:rPr>
              <a:t>24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3681739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800073"/>
      </p:ext>
    </p:extLst>
  </p:cSld>
  <p:clrMapOvr>
    <a:masterClrMapping/>
  </p:clrMapOvr>
  <p:transition advClick="0" advTm="0"/>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25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985159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76121"/>
      </p:ext>
    </p:extLst>
  </p:cSld>
  <p:clrMapOvr>
    <a:masterClrMapping/>
  </p:clrMapOvr>
  <p:transition advClick="0"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493887"/>
      </p:ext>
    </p:extLst>
  </p:cSld>
  <p:clrMapOvr>
    <a:masterClrMapping/>
  </p:clrMapOvr>
  <p:transition advClick="0" advTm="0"/>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normAutofit/>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26</a:t>
            </a:r>
            <a:r>
              <a:rPr lang="ar-EG" sz="4400" b="1" u="sng" dirty="0">
                <a:solidFill>
                  <a:srgbClr val="FFC000"/>
                </a:solidFill>
                <a:latin typeface="Times New Roman" panose="02020603050405020304" pitchFamily="18" charset="0"/>
                <a:cs typeface="Times New Roman" panose="02020603050405020304" pitchFamily="18" charset="0"/>
              </a:rPr>
              <a:t>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941294" y="4850901"/>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5739563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134049"/>
      </p:ext>
    </p:extLst>
  </p:cSld>
  <p:clrMapOvr>
    <a:masterClrMapping/>
  </p:clrMapOvr>
  <p:transition advClick="0" advTm="0"/>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sz="4400" b="1" u="sng" dirty="0">
                <a:solidFill>
                  <a:srgbClr val="FFC000"/>
                </a:solidFill>
              </a:rPr>
              <a:t>27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86823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459852"/>
      </p:ext>
    </p:extLst>
  </p:cSld>
  <p:clrMapOvr>
    <a:masterClrMapping/>
  </p:clrMapOvr>
  <p:transition advClick="0" advTm="0"/>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28 كيهك</a:t>
            </a:r>
            <a:endParaRPr lang="en-US" altLang="en-US" dirty="0"/>
          </a:p>
        </p:txBody>
      </p:sp>
      <p:sp>
        <p:nvSpPr>
          <p:cNvPr id="1423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4800" b="1" dirty="0">
                <a:solidFill>
                  <a:srgbClr val="FFFFFF"/>
                </a:solidFill>
                <a:latin typeface="CS New Athanasius" panose="020B0500000000000000" pitchFamily="34" charset="0"/>
                <a:cs typeface="Times New Roman" panose="02020603050405020304" pitchFamily="18" charset="0"/>
              </a:rPr>
              <a:t>اللهُ ظَاهِرٌ في اليهوُديَةِ، وعَظِيمٌ هو اسمُهُ في إسْرَائيلَ. صَارَ مُوضِعَهُ بسلام ومَسكَنُهُ في صِهْيَوْنَ.</a:t>
            </a:r>
          </a:p>
        </p:txBody>
      </p:sp>
      <p:sp>
        <p:nvSpPr>
          <p:cNvPr id="5" name="Title 1">
            <a:extLst>
              <a:ext uri="{FF2B5EF4-FFF2-40B4-BE49-F238E27FC236}">
                <a16:creationId xmlns:a16="http://schemas.microsoft.com/office/drawing/2014/main" id="{B1B68F3B-BC59-4529-8F55-F67F51B7761B}"/>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( 75 : 1 )</a:t>
            </a:r>
          </a:p>
        </p:txBody>
      </p:sp>
    </p:spTree>
  </p:cSld>
  <p:clrMapOvr>
    <a:masterClrMapping/>
  </p:clrMapOvr>
  <p:transition spd="slow"/>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5FF0C7-D656-446F-B068-5199226197E6}"/>
              </a:ext>
            </a:extLst>
          </p:cNvPr>
          <p:cNvSpPr txBox="1"/>
          <p:nvPr/>
        </p:nvSpPr>
        <p:spPr bwMode="auto">
          <a:xfrm>
            <a:off x="-142873" y="4388070"/>
            <a:ext cx="93440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lang="ar-SA" altLang="en-US" sz="3200" b="1" dirty="0">
                <a:cs typeface="Times New Roman" panose="02020603050405020304" pitchFamily="18" charset="0"/>
              </a:rPr>
              <a:t>أمَّا ميلادُ يسوعَ المسيح فكان هكذا: لمَّا كانت مريمُ أمُّهُ مخطوبةً ليوسُفَ، قبل أن يجتمعا، وجِدت حُبلَى من الرُّوح القدس. فيوسُفَ رجُلُهَا إذ كان بارّاً، ولم يشأ أن يُشهرهَا أرادَ تَخليتها سرّاً. ولكن فيما هو مُتفكِّرٌ في هذا، إذا ملاكُ الرَّبِّ قد ظهر لهُ في حُلم قائلاً: " يا يوسفُ ابن داودَ، لا تخفْ أن تأخُذَ مريم</a:t>
            </a:r>
            <a:r>
              <a:rPr lang="ar-EG" altLang="en-US" sz="3200" b="1" dirty="0">
                <a:cs typeface="Times New Roman" panose="02020603050405020304" pitchFamily="18" charset="0"/>
              </a:rPr>
              <a:t> </a:t>
            </a:r>
            <a:r>
              <a:rPr lang="ar-SA" altLang="en-US" sz="3200" b="1" dirty="0">
                <a:cs typeface="Times New Roman" panose="02020603050405020304" pitchFamily="18" charset="0"/>
              </a:rPr>
              <a:t>امرأتك. لأنَّ الذي ستلده هو من الرُّوح القُدُسِ. </a:t>
            </a:r>
            <a:endPar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endParaRPr>
          </a:p>
        </p:txBody>
      </p:sp>
      <p:sp>
        <p:nvSpPr>
          <p:cNvPr id="3" name="Title 1">
            <a:extLst>
              <a:ext uri="{FF2B5EF4-FFF2-40B4-BE49-F238E27FC236}">
                <a16:creationId xmlns:a16="http://schemas.microsoft.com/office/drawing/2014/main" id="{3A55AADA-411E-4972-830C-4CAB9E3E9B04}"/>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sz="4000" dirty="0"/>
              <a:t>الإنجيل من بشارة مُعلمنا ما</a:t>
            </a:r>
            <a:r>
              <a:rPr lang="ar-EG" altLang="en-US" sz="4000" dirty="0"/>
              <a:t> </a:t>
            </a:r>
            <a:r>
              <a:rPr lang="ar-SA" altLang="en-US" sz="4000" dirty="0"/>
              <a:t>ر</a:t>
            </a:r>
            <a:r>
              <a:rPr lang="ar-EG" sz="4000" dirty="0"/>
              <a:t>متى (</a:t>
            </a:r>
            <a:r>
              <a:rPr lang="ar-SA" altLang="en-US" sz="4000" dirty="0"/>
              <a:t> 1 : 18 ـ 25 )</a:t>
            </a:r>
            <a:endParaRPr kumimoji="0" lang="en-US"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12065445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EAF071-CD36-49D4-B816-10F48346952D}"/>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SA" altLang="en-US" sz="3200" b="1" dirty="0">
                <a:cs typeface="Times New Roman" panose="02020603050405020304" pitchFamily="18" charset="0"/>
              </a:rPr>
              <a:t>فستلد ابناً وتدعو اسمهُ يسوعَ. لأنَّهُ يُخلِّصُ شعبهُ من خطاياهُم ". وهذا كلُّه كان لكي يتمَّ ما قِيلَ من الرَّبِّ بالنَّبيِّ القائل: " هوذا العذراءُ تحبلُ وتلِدُ ابناً، ويُدعَى اسمه عمَّانوئِيلَ الذي تفسيرهُ اللهُ معنا ". فلمَّا استيقظَ يوسُفَ من النَّوم صنع كما أمرهُ ملاكُ الرَّبِّ. وأخذ مريم امرأته. ولم يعرفها حتَّى وَلَدت الابن ودعا اسمهُ يسوعَ.</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5869770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054662"/>
      </p:ext>
    </p:extLst>
  </p:cSld>
  <p:clrMapOvr>
    <a:masterClrMapping/>
  </p:clrMapOvr>
  <p:transition advClick="0" advTm="0"/>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Title 1"/>
          <p:cNvSpPr>
            <a:spLocks noGrp="1"/>
          </p:cNvSpPr>
          <p:nvPr>
            <p:ph type="title"/>
          </p:nvPr>
        </p:nvSpPr>
        <p:spPr bwMode="auto">
          <a:xfrm>
            <a:off x="-1869142" y="19050"/>
            <a:ext cx="1869141"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29 كيهك</a:t>
            </a:r>
            <a:endParaRPr lang="en-US" altLang="en-US" dirty="0"/>
          </a:p>
        </p:txBody>
      </p:sp>
      <p:sp>
        <p:nvSpPr>
          <p:cNvPr id="131076" name="Content Placeholder 3"/>
          <p:cNvSpPr txBox="1">
            <a:spLocks/>
          </p:cNvSpPr>
          <p:nvPr/>
        </p:nvSpPr>
        <p:spPr bwMode="auto">
          <a:xfrm>
            <a:off x="0" y="4596527"/>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يعيش ويُعطى له من ذهب أرابيا، ويصلون من أجله كل حين، ويباركونه فى كل يوم.</a:t>
            </a:r>
          </a:p>
        </p:txBody>
      </p:sp>
      <p:sp>
        <p:nvSpPr>
          <p:cNvPr id="5" name="Title 1">
            <a:extLst>
              <a:ext uri="{FF2B5EF4-FFF2-40B4-BE49-F238E27FC236}">
                <a16:creationId xmlns:a16="http://schemas.microsoft.com/office/drawing/2014/main" id="{C11F8400-9C25-4890-97B6-55562A1ECF6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a:t>
            </a:r>
            <a:r>
              <a:rPr lang="ar-EG" sz="4400" b="1" u="sng" dirty="0">
                <a:solidFill>
                  <a:srgbClr val="FFC000"/>
                </a:solidFill>
                <a:latin typeface="Times New Roman" panose="02020603050405020304" pitchFamily="18" charset="0"/>
                <a:cs typeface="Times New Roman" panose="02020603050405020304" pitchFamily="18" charset="0"/>
              </a:rPr>
              <a:t>(72 : 15)</a:t>
            </a:r>
          </a:p>
        </p:txBody>
      </p:sp>
    </p:spTree>
  </p:cSld>
  <p:clrMapOvr>
    <a:masterClrMapping/>
  </p:clrMapOvr>
  <p:transition spd="slow"/>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32011D-1134-4B9C-ABAF-1677448E2F64}"/>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والكلمة صار جسدا وحل بيننا، ورأينا مجده، مجدا كما لوحيد من الآب، مملوءا نعمة وحقا. ‏يوحنا شهد له ونادى قائلا:"هذا هو الذي قلت عنه: إن الذي يأتي بعدي صار قدامي، لأنه كان قبلي".‏ ومن ملئه نحن جميعا أخذنا، ونعمة فوق نعمة.‏ لأن الناموس بموسى أعطي، أما النعمة والحق فبيسوع المسيح صارا.</a:t>
            </a:r>
          </a:p>
        </p:txBody>
      </p:sp>
      <p:sp>
        <p:nvSpPr>
          <p:cNvPr id="3" name="Title 1">
            <a:extLst>
              <a:ext uri="{FF2B5EF4-FFF2-40B4-BE49-F238E27FC236}">
                <a16:creationId xmlns:a16="http://schemas.microsoft.com/office/drawing/2014/main" id="{689DA5D1-D4E6-45FA-A886-338AFF641B56}"/>
              </a:ext>
            </a:extLst>
          </p:cNvPr>
          <p:cNvSpPr>
            <a:spLocks noGrp="1"/>
          </p:cNvSpPr>
          <p:nvPr/>
        </p:nvSpPr>
        <p:spPr bwMode="auto">
          <a:xfrm>
            <a:off x="0" y="3614738"/>
            <a:ext cx="9144000" cy="7304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dirty="0"/>
              <a:t>الإنجيل من بشارة مُعلمنا </a:t>
            </a:r>
            <a:r>
              <a:rPr lang="ar-EG" dirty="0"/>
              <a:t>يوحنا (1 : 14-17)</a:t>
            </a:r>
            <a:endParaRPr kumimoji="0" lang="en-US"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0336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1371600" y="19050"/>
            <a:ext cx="1371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توت</a:t>
            </a:r>
            <a:endParaRPr lang="en-US" dirty="0"/>
          </a:p>
        </p:txBody>
      </p:sp>
      <p:sp>
        <p:nvSpPr>
          <p:cNvPr id="3075" name="Title 1"/>
          <p:cNvSpPr txBox="1">
            <a:spLocks/>
          </p:cNvSpPr>
          <p:nvPr/>
        </p:nvSpPr>
        <p:spPr bwMode="auto">
          <a:xfrm>
            <a:off x="-1" y="367160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( 97 : 1 )</a:t>
            </a:r>
          </a:p>
        </p:txBody>
      </p:sp>
      <p:sp>
        <p:nvSpPr>
          <p:cNvPr id="3077" name="Content Placeholder 3"/>
          <p:cNvSpPr txBox="1">
            <a:spLocks/>
          </p:cNvSpPr>
          <p:nvPr/>
        </p:nvSpPr>
        <p:spPr bwMode="auto">
          <a:xfrm>
            <a:off x="-1" y="4596840"/>
            <a:ext cx="914400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سبِّحوا الربَّ تسبيحاً جديداً، لأنَّ الربَّ قد صَنعَ أعمالاً عجيبةً، أَحيتْ لهُ يمينه، وذراعُهُ القدوسَ.</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11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7595152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575343"/>
      </p:ext>
    </p:extLst>
  </p:cSld>
  <p:clrMapOvr>
    <a:masterClrMapping/>
  </p:clrMapOvr>
  <p:transition advClick="0" advTm="0"/>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30 كيهك</a:t>
            </a:r>
            <a:endParaRPr lang="en-US"/>
          </a:p>
        </p:txBody>
      </p:sp>
      <p:sp>
        <p:nvSpPr>
          <p:cNvPr id="3076" name="Content Placeholder 3"/>
          <p:cNvSpPr txBox="1">
            <a:spLocks/>
          </p:cNvSpPr>
          <p:nvPr/>
        </p:nvSpPr>
        <p:spPr bwMode="auto">
          <a:xfrm>
            <a:off x="0" y="4748617"/>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5400" b="1" dirty="0">
                <a:solidFill>
                  <a:srgbClr val="FFFFFF"/>
                </a:solidFill>
                <a:latin typeface="CS New Athanasius" panose="020B0500000000000000" pitchFamily="34" charset="0"/>
                <a:cs typeface="Times New Roman" panose="02020603050405020304" pitchFamily="18" charset="0"/>
              </a:rPr>
              <a:t>ويَسجُدُ لهُ جميعُ ملوكِ الأرضِ، وكُلُّ الأُمَمِ تَتَعبَّدُ لهُ. وتَمتلئُ الأرضُ كُلُّها من مَجدِهِ.</a:t>
            </a:r>
          </a:p>
        </p:txBody>
      </p:sp>
      <p:sp>
        <p:nvSpPr>
          <p:cNvPr id="5" name="Title 1">
            <a:extLst>
              <a:ext uri="{FF2B5EF4-FFF2-40B4-BE49-F238E27FC236}">
                <a16:creationId xmlns:a16="http://schemas.microsoft.com/office/drawing/2014/main" id="{CBA534FF-EC18-495D-8BFC-9A00DCC9BCC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( 71 : 9، 18 )</a:t>
            </a:r>
          </a:p>
        </p:txBody>
      </p:sp>
    </p:spTree>
  </p:cSld>
  <p:clrMapOvr>
    <a:masterClrMapping/>
  </p:clrMapOvr>
  <p:transition spd="slow"/>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6DA402-DF35-4A70-9CD3-9DE9FF1F8FD5}"/>
              </a:ext>
            </a:extLst>
          </p:cNvPr>
          <p:cNvSpPr txBox="1"/>
          <p:nvPr/>
        </p:nvSpPr>
        <p:spPr>
          <a:xfrm>
            <a:off x="-157164" y="4430934"/>
            <a:ext cx="9301164" cy="2400657"/>
          </a:xfrm>
          <a:prstGeom prst="rect">
            <a:avLst/>
          </a:prstGeom>
          <a:noFill/>
        </p:spPr>
        <p:txBody>
          <a:bodyPr vert="horz" wrap="square" rtlCol="0">
            <a:spAutoFit/>
          </a:bodyPr>
          <a:lstStyle/>
          <a:p>
            <a:pPr algn="r" defTabSz="457200" rtl="1">
              <a:defRPr/>
            </a:pPr>
            <a:r>
              <a:rPr kumimoji="0" lang="ar-SA" sz="295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وفيما كان الفرِّيسيُّون مُجتمعينَ معاً سألهم يسوع قائلاً: " ماذا تظنُّون في المسيح؟ ابن مَن هو؟ " قالوا له: " ابن داود ". وقال لهم يسوع: " فكيفَ يدعوه داود بالرُّوح ربِّي قائلاً: قالَ الربُّ لربِّي اجلس عن يميني حتَّى أضع أعداءك تحت قدميكَ؟ </a:t>
            </a:r>
            <a:r>
              <a:rPr lang="ar-SA" sz="2950" b="1" dirty="0">
                <a:solidFill>
                  <a:schemeClr val="bg1"/>
                </a:solidFill>
                <a:cs typeface="Times New Roman" panose="02020603050405020304" pitchFamily="18" charset="0"/>
              </a:rPr>
              <a:t>فإن كان داود بالرُّوح يدعوه ربِّي، فكيفَ يكون ابنه؟ " فلم يستطع أحدٌ أن يجيبه بكلمةٍ. ولم يجسُـر أحدٌ من ذلك اليوم أن يسأله البتَّة.</a:t>
            </a:r>
          </a:p>
        </p:txBody>
      </p:sp>
      <p:sp>
        <p:nvSpPr>
          <p:cNvPr id="3" name="Title 1">
            <a:extLst>
              <a:ext uri="{FF2B5EF4-FFF2-40B4-BE49-F238E27FC236}">
                <a16:creationId xmlns:a16="http://schemas.microsoft.com/office/drawing/2014/main" id="{4418F5A6-DCEA-4958-95CE-360DB6F40192}"/>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متى البشير ( 22 : 41 ـ 46 )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08850468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02136"/>
      </p:ext>
    </p:extLst>
  </p:cSld>
  <p:clrMapOvr>
    <a:masterClrMapping/>
  </p:clrMapOvr>
  <p:transition advClick="0" advTm="0"/>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طوبة</a:t>
            </a:r>
            <a:endParaRPr lang="en-US" dirty="0"/>
          </a:p>
        </p:txBody>
      </p:sp>
      <p:sp>
        <p:nvSpPr>
          <p:cNvPr id="17920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كثيرةٌ هي أحزان الصدِّيقين. ومن جميعها يُنجِّيهم الربُّ. يَحفظُ الربُّ جميعَ عِظامِهم. وواحدةٌ منها لا تنكَسِرُ.</a:t>
            </a:r>
          </a:p>
        </p:txBody>
      </p:sp>
      <p:sp>
        <p:nvSpPr>
          <p:cNvPr id="5" name="Title 1">
            <a:extLst>
              <a:ext uri="{FF2B5EF4-FFF2-40B4-BE49-F238E27FC236}">
                <a16:creationId xmlns:a16="http://schemas.microsoft.com/office/drawing/2014/main" id="{F9176785-0F53-42B9-9CDA-5630F3B0BD30}"/>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( 33 : 18 ، 19 )</a:t>
            </a:r>
          </a:p>
        </p:txBody>
      </p:sp>
    </p:spTree>
  </p:cSld>
  <p:clrMapOvr>
    <a:masterClrMapping/>
  </p:clrMapOvr>
  <p:transition spd="slow"/>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7753A-696D-4916-90CE-E2FA6F3DE8C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وكان قومٌ يونانيين من الذين صَعدوا ليسجدوا في العيد. فتقدَّم هؤلاء إلى فيلُبُّس الذي من بيت صَيدا الجليل وسألوهُ قائلين: يا سيِّـدُ نُريدُ أن نَرى يسوع. فجاء فيلُبس وقال لأندَراوس. ثُمَّ جاء أندراوس وفيلُبُّس وقالا ليسوع. وأمَّا يسوعُ فأجاب وقال لهما: قـد أتت السـَّاعة ليتمجَّد ابنُ الإنسانِ.</a:t>
            </a:r>
            <a:r>
              <a:rPr kumimoji="0" lang="ar-EG"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 </a:t>
            </a:r>
            <a:endParaRPr kumimoji="0" lang="ar-SA"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9CBFF99C-9466-45D3-BCCE-DCA47C2BA7DE}"/>
              </a:ext>
            </a:extLst>
          </p:cNvPr>
          <p:cNvSpPr>
            <a:spLocks noGrp="1"/>
          </p:cNvSpPr>
          <p:nvPr/>
        </p:nvSpPr>
        <p:spPr bwMode="auto">
          <a:xfrm>
            <a:off x="0" y="3691871"/>
            <a:ext cx="9144000" cy="65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يوحنا ( 12 : 20 ـ 26 )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9585311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E410CC-4AFF-457D-9413-E55B297FC5C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أقولُ</a:t>
            </a:r>
            <a:r>
              <a:rPr kumimoji="0" lang="ar-EG"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 </a:t>
            </a:r>
            <a:r>
              <a:rPr lang="ar-SA" sz="3200" b="1" dirty="0">
                <a:solidFill>
                  <a:schemeClr val="bg1"/>
                </a:solidFill>
                <a:cs typeface="Times New Roman" panose="02020603050405020304" pitchFamily="18" charset="0"/>
              </a:rPr>
              <a:t>لكُم: إنْ لم تقع حبَّةُ الحِنـطَةِ في الأرض وتمُـت فهيَ تبقَـى وحدَها، ولكِن إذا ماتَت تأتي بثمر كثير. مَن يُحِبُّ نَفسهُ يُهلِكُها. ومن يُبغِضُ نَفسهُ في هذا العالم يَحفَظُها إلى حياةٍ أبديـَّةٍ. إنْ كان أحدٌ يَخدمُني فَليتبعني، وحيثُ أكونُ أنا هُناك أيضاً يكون خادمي معي. ومَن يَخدمُني يُكرِمهُ أبي.</a:t>
            </a:r>
            <a:endParaRPr kumimoji="0" lang="en-GB"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054330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631665"/>
      </p:ext>
    </p:extLst>
  </p:cSld>
  <p:clrMapOvr>
    <a:masterClrMapping/>
  </p:clrMapOvr>
  <p:transition advClick="0" advTm="0"/>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normAutofit/>
          </a:bodyPr>
          <a:lstStyle/>
          <a:p>
            <a:pPr algn="ctr" rtl="1"/>
            <a:r>
              <a:rPr lang="ar-EG" b="1" u="sng" dirty="0">
                <a:solidFill>
                  <a:srgbClr val="FFC000"/>
                </a:solidFill>
              </a:rPr>
              <a:t>2 طوبه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025918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2693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310100"/>
      </p:ext>
    </p:extLst>
  </p:cSld>
  <p:clrMapOvr>
    <a:masterClrMapping/>
  </p:clrMapOvr>
  <p:transition advClick="0" advTm="0"/>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 طوبة</a:t>
            </a:r>
            <a:endParaRPr lang="en-US" dirty="0"/>
          </a:p>
        </p:txBody>
      </p:sp>
      <p:sp>
        <p:nvSpPr>
          <p:cNvPr id="52228" name="Content Placeholder 3"/>
          <p:cNvSpPr txBox="1">
            <a:spLocks/>
          </p:cNvSpPr>
          <p:nvPr/>
        </p:nvSpPr>
        <p:spPr bwMode="auto">
          <a:xfrm>
            <a:off x="0" y="4716681"/>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إعلانُ أقوالِكَ يُنِيرُ لي، ويُفهِّمُ الأطفالَ الصِّغار. شابٌ أنا ومرذولٌ. وحَقوقُكَ لم أنسَ. </a:t>
            </a:r>
          </a:p>
        </p:txBody>
      </p:sp>
      <p:sp>
        <p:nvSpPr>
          <p:cNvPr id="5" name="Title 1">
            <a:extLst>
              <a:ext uri="{FF2B5EF4-FFF2-40B4-BE49-F238E27FC236}">
                <a16:creationId xmlns:a16="http://schemas.microsoft.com/office/drawing/2014/main" id="{A7A0396D-AD26-416E-A6C7-46B83EEA00D8}"/>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100 ، 109 )</a:t>
            </a:r>
          </a:p>
        </p:txBody>
      </p:sp>
    </p:spTree>
  </p:cSld>
  <p:clrMapOvr>
    <a:masterClrMapping/>
  </p:clrMapOvr>
  <p:transition spd="slow"/>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E70FD4-DE6E-416A-8541-482E39EB029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اُنظُروا إذاً لا تَحتَقروا أحَد هؤلاء الصِّغار، لأنِّي أقولُ لكُم إنَّ ملائكتَهُم في السَّموات كلَّ حينٍ يَنظرونَ وجه أبي الذي في السَّموات. لأنَّ ابنَ الإنسان قد جاء ليَطلب وليُخلِّص ما قد ضلَّ. ماذا تظنون، إن كانَ لأحد مئَةُ خَروفٍ وضَلَّ واحدٌ منها</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أفَلا يَترُكُ التِّسعةَ والتِّسعينَ على الجبال ويَذهَبُ ويطلُبُ الضَّال. </a:t>
            </a:r>
            <a:endPar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78D160E0-24D8-453D-AE20-F7F0BFCDE63A}"/>
              </a:ext>
            </a:extLst>
          </p:cNvPr>
          <p:cNvSpPr>
            <a:spLocks noGrp="1"/>
          </p:cNvSpPr>
          <p:nvPr/>
        </p:nvSpPr>
        <p:spPr bwMode="auto">
          <a:xfrm>
            <a:off x="0" y="3743325"/>
            <a:ext cx="9144000" cy="6018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600" dirty="0"/>
              <a:t>الإنجيل من بشارة مُعلمنا مار متى البشير (18 : 10 ـ 20 )</a:t>
            </a:r>
            <a:endParaRPr kumimoji="0" lang="en-US" sz="36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272052257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2A1DE4-0E60-49F9-96C9-F40B2B038CAA}"/>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000" b="1" dirty="0">
                <a:solidFill>
                  <a:schemeClr val="bg1"/>
                </a:solidFill>
                <a:cs typeface="Times New Roman" panose="02020603050405020304" pitchFamily="18" charset="0"/>
              </a:rPr>
              <a:t>وإذا حصَلَ ووجده فَّ أقُولُ لكُم إنَّهُ يَفرَحُ بهِ أكثرَ من التِّسعةِ والتِّسعينَ التي لم تَضلَّ. هكذا ليسَتْ مشيئة أبي الذي في السَّموات أن يَهلكَ أحَد هؤلاء الصِّغار.</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وإذا أخطأ إليكَ أخُوكَ فَاذهَب وعاتبهُ بَينكَ وبينَهُ وحدكُما، إن سَمِعَ منكَ فقَد رَبحتَ أخاكَ، وإن لم يَسمَع منكَ فَخُذ مَعَكَ أيضاً واحداً أو اثنين لكي تَقومَ كل كلمةٍ على فم شاهدَين أو ثلاثة. </a:t>
            </a:r>
            <a:r>
              <a:rPr kumimoji="0" lang="ar-SA"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وإن لم يَسمَع منهُم فَقُل للكنيسة، </a:t>
            </a:r>
            <a:endParaRPr kumimoji="0" lang="en-GB" sz="30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886790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68EC-88E5-44FB-8853-109629FA7B73}"/>
              </a:ext>
            </a:extLst>
          </p:cNvPr>
          <p:cNvSpPr txBox="1"/>
          <p:nvPr/>
        </p:nvSpPr>
        <p:spPr>
          <a:xfrm>
            <a:off x="0" y="4387245"/>
            <a:ext cx="9144000" cy="2400657"/>
          </a:xfrm>
          <a:prstGeom prst="rect">
            <a:avLst/>
          </a:prstGeom>
          <a:noFill/>
        </p:spPr>
        <p:txBody>
          <a:bodyPr wrap="square">
            <a:spAutoFit/>
          </a:bodyPr>
          <a:lstStyle/>
          <a:p>
            <a:pPr algn="r" rtl="1"/>
            <a:r>
              <a:rPr kumimoji="0" lang="ar-SA"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وإن لم يَسمَع من الكنيسة فَليكُن عندكَ كوثني وعشَّاراً.</a:t>
            </a: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أقولُ لكُم كل ما تَربُطونَهُ على الأرض يكون مربوطاً في السَّموات، وكل ما تَحلُّونَهُ على الأرض يكون مَحلُولاً في السَّموات. وأقولُ لكُم أيضاً إن اتَّفقَ اثنان منكُم على الأرض لأي شيءٍ يَطلُبانه فإنَّه يكون لهُما من عند أبي الذي في السَّمَوات. لأنَّه حيثُما اجتمَعَ اثنان أو ثلاثةٌ بِاسمي فَهُناكَ أكونُ في وَسطهِم.</a:t>
            </a:r>
            <a:endParaRPr lang="en-GB" sz="3000" dirty="0"/>
          </a:p>
        </p:txBody>
      </p:sp>
    </p:spTree>
    <p:extLst>
      <p:ext uri="{BB962C8B-B14F-4D97-AF65-F5344CB8AC3E}">
        <p14:creationId xmlns:p14="http://schemas.microsoft.com/office/powerpoint/2010/main" val="37378192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823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1559860" y="19050"/>
            <a:ext cx="15598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4 طوبه</a:t>
            </a:r>
            <a:endParaRPr lang="en-US" dirty="0"/>
          </a:p>
        </p:txBody>
      </p:sp>
      <p:sp>
        <p:nvSpPr>
          <p:cNvPr id="6349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فاضَ قلبى كلمةٌ صالحةٌ. أقول أنا أعمالي أنا للملِكِ. انسكَبَتْ النعمةُ من شَفَتيكَ. لذلك بَارككَ اللهُ إلى الدهرِ. هللويا.</a:t>
            </a:r>
          </a:p>
        </p:txBody>
      </p:sp>
      <p:sp>
        <p:nvSpPr>
          <p:cNvPr id="5" name="Title 1">
            <a:extLst>
              <a:ext uri="{FF2B5EF4-FFF2-40B4-BE49-F238E27FC236}">
                <a16:creationId xmlns:a16="http://schemas.microsoft.com/office/drawing/2014/main" id="{6796D808-21DA-49EC-8904-7C21E1D68FD3}"/>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(44 : 1 ، 4 )</a:t>
            </a:r>
          </a:p>
        </p:txBody>
      </p:sp>
    </p:spTree>
  </p:cSld>
  <p:clrMapOvr>
    <a:masterClrMapping/>
  </p:clrMapOvr>
  <p:transition spd="slow"/>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E8088C-3C55-418B-9854-5F4A10E4ACDD}"/>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في البدءِ كان الكلِمةُ، والكلِمةُ كان عندَ اللهِ، وكان الكلمة اللـه. هذا كان في البدءِ عند اللهِ. كلُّ شيءٍ بهِ كان، وبغيرهِ لم يكن شيءٌ مِمَّا كان. فيهِ كانت الحياةُ، والحياةُ كانت نورَ النَّاس، والنُّورُ أضاء في الظُّلمَةِ، والظُّلمَةُ لم تُدركهُ. كان إنسانٌ مُرسلٌ من اللهِ اسمُهُ يوحنَّا. هذا جاء للشَّهادةِ ليشهدَ للنُّور،</a:t>
            </a: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لكي يُؤمنَ الكلُّ بواسِطتِهِ. لم يكُن هو النُّور، بل ليشهد للنُّور. </a:t>
            </a:r>
            <a:endParaRPr kumimoji="0" lang="ar-SA"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32755F63-7A93-4EDE-8B25-D846E0A0E5F0}"/>
              </a:ext>
            </a:extLst>
          </p:cNvPr>
          <p:cNvSpPr>
            <a:spLocks noGrp="1"/>
          </p:cNvSpPr>
          <p:nvPr/>
        </p:nvSpPr>
        <p:spPr bwMode="auto">
          <a:xfrm>
            <a:off x="0" y="3643313"/>
            <a:ext cx="9144000" cy="7018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dirty="0"/>
              <a:t>الإنجيل من بشارة مُعلمنا يوحنا ( 1 : 1 ـ 17 )</a:t>
            </a:r>
            <a:endParaRPr kumimoji="0" 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184057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AFC3FE-F4DD-4895-9E76-660E63E069C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كان النُّورُ يقيُّ الذي يُنيرُ كلَّ إنسانٍ آتياً إلى العالم. كان في العالم، وكوِّنَ العالم به، ولم يَعرفهُ العالمُ. إلى خاصَّتِهِ جاءَ وخاصَّتُهُ لم تقبَلهُ. وأمَّا كلُّ الذين قَبِلُوهُ فأعطاهُم سُـلطاناً أن يَصيروا أولاد اللـهِ، الذين يؤمنون باسـمِهِ. الـذينَ وُلِدوا ليسَ من دم ولا من مَشِيئةِ جسدٍ ولا من مشيئةِ رجُلٍ بل من اللـهِ.والكلمةُ صارَ جسداً وحلَّ بيننا، ورأينا مَجدَهُ،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7571085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2315B-E278-4002-8C66-80598E9BD088}"/>
              </a:ext>
            </a:extLst>
          </p:cNvPr>
          <p:cNvSpPr txBox="1"/>
          <p:nvPr/>
        </p:nvSpPr>
        <p:spPr>
          <a:xfrm>
            <a:off x="0" y="4372957"/>
            <a:ext cx="9144000" cy="2185214"/>
          </a:xfrm>
          <a:prstGeom prst="rect">
            <a:avLst/>
          </a:prstGeom>
          <a:noFill/>
        </p:spPr>
        <p:txBody>
          <a:bodyPr wrap="square">
            <a:spAutoFit/>
          </a:bodyPr>
          <a:lstStyle/>
          <a:p>
            <a:pPr algn="r" rtl="1"/>
            <a:r>
              <a:rPr kumimoji="0" lang="ar-SA"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كمجدِ ابنٍ وحيدٍ لأبيه، مملوءاً نعمةً وحقّاً. يوحنَّا شَهدَ له ونادى قائِلاً: " هذا هو الذي</a:t>
            </a:r>
            <a:r>
              <a:rPr kumimoji="0" lang="ar-EG"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قُلتُ عنهُ: إن الذي يأتي بعدي صارَ قُدَّامي لأنَّهُ كان قبلي ". لأنَّه من ملئِهِ نحن جميعاً أخذنَاُ ونعمةً فوقَ نعمةٍ. لأنَّ النَّاموس بموسى أُعطي، أمَّا النِّعمَةُ وُّ فَبيسوعَ المَسيح صارَا.</a:t>
            </a:r>
            <a:endParaRPr lang="en-GB" sz="3400" dirty="0"/>
          </a:p>
        </p:txBody>
      </p:sp>
    </p:spTree>
    <p:extLst>
      <p:ext uri="{BB962C8B-B14F-4D97-AF65-F5344CB8AC3E}">
        <p14:creationId xmlns:p14="http://schemas.microsoft.com/office/powerpoint/2010/main" val="42232838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0324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12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5563345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8" cy="806824"/>
          </a:xfrm>
        </p:spPr>
        <p:txBody>
          <a:bodyPr/>
          <a:lstStyle/>
          <a:p>
            <a:pPr algn="ctr" rtl="1"/>
            <a:r>
              <a:rPr lang="ar-EG" sz="4800" b="1" u="sng" dirty="0">
                <a:solidFill>
                  <a:srgbClr val="FFC000"/>
                </a:solidFill>
              </a:rPr>
              <a:t>5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4399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95482776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4947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Title 1"/>
          <p:cNvSpPr>
            <a:spLocks noGrp="1"/>
          </p:cNvSpPr>
          <p:nvPr>
            <p:ph type="title"/>
          </p:nvPr>
        </p:nvSpPr>
        <p:spPr bwMode="auto">
          <a:xfrm>
            <a:off x="-1573306" y="19050"/>
            <a:ext cx="157330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6 طوبة</a:t>
            </a:r>
            <a:endParaRPr lang="en-US" altLang="en-US" dirty="0"/>
          </a:p>
        </p:txBody>
      </p:sp>
      <p:sp>
        <p:nvSpPr>
          <p:cNvPr id="14541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5400" b="1" dirty="0">
                <a:solidFill>
                  <a:srgbClr val="FFFFFF"/>
                </a:solidFill>
                <a:latin typeface="CS New Athanasius" panose="020B0500000000000000" pitchFamily="34" charset="0"/>
                <a:cs typeface="Times New Roman" panose="02020603050405020304" pitchFamily="18" charset="0"/>
              </a:rPr>
              <a:t>أَدخلُ إلى بيتِكَ بالمُحرَقاتِ. وأَفيك النذورَ التي نَطقتْ بها شَفتَايَ. أُقرِّبُ لكَ مُحرَقاتٍ شحماً بغير عظمٍ. مع بخورٍ وكباشٍ.</a:t>
            </a:r>
          </a:p>
        </p:txBody>
      </p:sp>
      <p:sp>
        <p:nvSpPr>
          <p:cNvPr id="5" name="Title 1">
            <a:extLst>
              <a:ext uri="{FF2B5EF4-FFF2-40B4-BE49-F238E27FC236}">
                <a16:creationId xmlns:a16="http://schemas.microsoft.com/office/drawing/2014/main" id="{38A1B170-5044-42F4-9852-5481E40AB8D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( 65 : 12 ، 13 )</a:t>
            </a:r>
          </a:p>
        </p:txBody>
      </p:sp>
    </p:spTree>
  </p:cSld>
  <p:clrMapOvr>
    <a:masterClrMapping/>
  </p:clrMapOvr>
  <p:transition spd="slow"/>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5D9B75-0834-4F55-9DA4-D06D963383AF}"/>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lang="ar-SA" altLang="en-US" sz="3200" b="1" dirty="0">
                <a:cs typeface="Times New Roman" panose="02020603050405020304" pitchFamily="18" charset="0"/>
              </a:rPr>
              <a:t>أمَّا الصَّبيُّ فكان ينمو ويتقوَّى بالرُّوح، مُمتلئاً من الحكمةِ، وكانت نعمةُ الله عليهِ.</a:t>
            </a:r>
            <a:r>
              <a:rPr lang="ar-EG" altLang="en-US" sz="3200" b="1" dirty="0">
                <a:cs typeface="Times New Roman" panose="02020603050405020304" pitchFamily="18" charset="0"/>
              </a:rPr>
              <a:t> </a:t>
            </a:r>
            <a:r>
              <a:rPr lang="ar-SA" altLang="en-US" sz="3200" b="1" dirty="0">
                <a:cs typeface="Times New Roman" panose="02020603050405020304" pitchFamily="18" charset="0"/>
              </a:rPr>
              <a:t>وكانَ أبواه يمضيان إلى أورشليم كُلَّ سنةٍ في عيد الفصح. ولمَّا صارت له اثنتا عشرة سنةً مضيا إلى العيدِ كالعادة. وبعدما أكملوا الأيَّام بقيَ عند رُجوعِهِمَا الصَّبيُّ يسوعُ في أورشليمَ، ويوسُفُ وأمُّهُ لم يعلَما. وإذ ظنَّاهُ مع</a:t>
            </a:r>
            <a:r>
              <a:rPr lang="ar-EG" altLang="en-US" sz="3200" b="1" dirty="0">
                <a:cs typeface="Times New Roman" panose="02020603050405020304" pitchFamily="18" charset="0"/>
              </a:rPr>
              <a:t> </a:t>
            </a:r>
            <a:r>
              <a:rPr lang="ar-SA" altLang="en-US" sz="3200" b="1" dirty="0">
                <a:cs typeface="Times New Roman" panose="02020603050405020304" pitchFamily="18" charset="0"/>
              </a:rPr>
              <a:t>السائرين في الطريق، ذهبا مسيرة يوم، </a:t>
            </a:r>
            <a:endParaRPr kumimoji="0" lang="ar-SA" altLang="en-US" sz="3200" b="1" i="0" u="none" strike="noStrike" kern="1200" cap="none" spc="0" normalizeH="0" baseline="0" noProof="0" dirty="0">
              <a:ln>
                <a:noFill/>
              </a:ln>
              <a:solidFill>
                <a:prstClr val="white"/>
              </a:solidFill>
              <a:effectLst/>
              <a:uLnTx/>
              <a:uFillTx/>
              <a:latin typeface="Calibri" panose="020F0502020204030204"/>
              <a:cs typeface="Times New Roman" panose="02020603050405020304" pitchFamily="18" charset="0"/>
            </a:endParaRPr>
          </a:p>
        </p:txBody>
      </p:sp>
      <p:sp>
        <p:nvSpPr>
          <p:cNvPr id="3" name="Title 1">
            <a:extLst>
              <a:ext uri="{FF2B5EF4-FFF2-40B4-BE49-F238E27FC236}">
                <a16:creationId xmlns:a16="http://schemas.microsoft.com/office/drawing/2014/main" id="{A2FEB00F-2DD9-4B43-827B-E9E9FE10F4D2}"/>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sz="4000" dirty="0"/>
              <a:t>الإنجيل من بشارة مُعلمنا مارلوقا ( 2 : 40 ـ 52 )</a:t>
            </a:r>
            <a:endParaRPr kumimoji="0" lang="en-US"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711398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EE8060-F08C-400B-9AA5-8342823494F9}"/>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0"/>
              </a:spcBef>
              <a:spcAft>
                <a:spcPts val="0"/>
              </a:spcAft>
              <a:buClrTx/>
              <a:buSzTx/>
              <a:buFontTx/>
              <a:buNone/>
              <a:tabLst/>
              <a:defRPr/>
            </a:pPr>
            <a:r>
              <a:rPr lang="ar-SA" altLang="en-US" sz="3200" b="1" dirty="0">
                <a:cs typeface="Times New Roman" panose="02020603050405020304" pitchFamily="18" charset="0"/>
              </a:rPr>
              <a:t>وكانا يسألان عنه عند أقاربهما ومعارفهما.</a:t>
            </a:r>
            <a:r>
              <a:rPr lang="ar-EG" altLang="en-US" sz="3200" b="1" dirty="0">
                <a:cs typeface="Times New Roman" panose="02020603050405020304" pitchFamily="18" charset="0"/>
              </a:rPr>
              <a:t> </a:t>
            </a:r>
            <a:r>
              <a:rPr lang="ar-SA" altLang="en-US" sz="3200" b="1" dirty="0">
                <a:cs typeface="Times New Roman" panose="02020603050405020304" pitchFamily="18" charset="0"/>
              </a:rPr>
              <a:t>ولمَّا لم يجداهُ رجَعَا إلى أُورشليمَ يبحثان عليه. وبعد ثلاثة أيَّام وجداهُ في الهيكل، جالساً في وسط المُعلِّمِينَ، يسمعهم ويسألهم. وكان كُلُّ الذين يسمعونه يُبهَتون من فهمِه وجوابه لهم. فلمَّا أبصراه تعجبا. وقالت له أمُّهُ: " يا بُنيَّ، ما هذا الذي صنعته بنا هكذا؟ هوذا أبوك وأنا كُنَّا نبحثُ عليك مُعذَّبَيْنِ! ". </a:t>
            </a:r>
            <a:endPar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endParaRPr>
          </a:p>
        </p:txBody>
      </p:sp>
    </p:spTree>
    <p:extLst>
      <p:ext uri="{BB962C8B-B14F-4D97-AF65-F5344CB8AC3E}">
        <p14:creationId xmlns:p14="http://schemas.microsoft.com/office/powerpoint/2010/main" val="292977363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7E017-BF0C-4450-BE32-7011C635A51B}"/>
              </a:ext>
            </a:extLst>
          </p:cNvPr>
          <p:cNvSpPr txBox="1"/>
          <p:nvPr/>
        </p:nvSpPr>
        <p:spPr>
          <a:xfrm>
            <a:off x="0" y="4374895"/>
            <a:ext cx="9144000" cy="2554545"/>
          </a:xfrm>
          <a:prstGeom prst="rect">
            <a:avLst/>
          </a:prstGeom>
          <a:noFill/>
        </p:spPr>
        <p:txBody>
          <a:bodyPr wrap="square">
            <a:spAutoFit/>
          </a:bodyPr>
          <a:lstStyle/>
          <a:p>
            <a:pPr algn="r" rtl="1"/>
            <a:r>
              <a:rPr kumimoji="0" lang="ar-SA" altLang="en-US" sz="3200" b="1"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فقال لهما: " لماذا كُنتُما تطلبانني؟ ألم تعلما أنَّهُ ينبغي لي أن أكون في ما لأبي ". أمَّا هما فلم يفهما الكلام</a:t>
            </a:r>
            <a:r>
              <a:rPr kumimoji="0" lang="ar-EG" altLang="en-US" sz="3200" b="1" i="0" u="none" strike="noStrike" kern="1200" cap="none" spc="0" normalizeH="0" baseline="0" noProof="0" dirty="0">
                <a:ln>
                  <a:noFill/>
                </a:ln>
                <a:effectLst/>
                <a:uLnTx/>
                <a:uFillTx/>
                <a:latin typeface="Calibri" panose="020F0502020204030204"/>
                <a:ea typeface="+mn-ea"/>
                <a:cs typeface="Times New Roman" panose="02020603050405020304" pitchFamily="18" charset="0"/>
              </a:rPr>
              <a:t> الذي قاله لهما يسوع. ثُمَّ نزلَ معهما وجاء إلى النَّاصرةِ وكانَ يخضعُ لهُمَا. وأمَّا أمُّهُ فكانت تحفظ جميع هذه الأمور مُـفكِّرةً بها في قلبها. وأمَّا يسوعُ فكان يتقدَّمُ في القامةِ والحِكمةِ والنِّعمةِ، عند اللهِ والنَّاسِ. </a:t>
            </a:r>
          </a:p>
        </p:txBody>
      </p:sp>
    </p:spTree>
    <p:extLst>
      <p:ext uri="{BB962C8B-B14F-4D97-AF65-F5344CB8AC3E}">
        <p14:creationId xmlns:p14="http://schemas.microsoft.com/office/powerpoint/2010/main" val="388424067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84152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en-US" sz="4400" b="1" u="sng" dirty="0">
                <a:solidFill>
                  <a:srgbClr val="FFC000"/>
                </a:solidFill>
              </a:rPr>
              <a:t>7</a:t>
            </a:r>
            <a:r>
              <a:rPr lang="ar-EG" sz="4400" b="1" u="sng" dirty="0">
                <a:solidFill>
                  <a:srgbClr val="FFC000"/>
                </a:solidFill>
              </a:rPr>
              <a:t> طوبة</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1193"/>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5211472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6222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normAutofit/>
          </a:bodyPr>
          <a:lstStyle/>
          <a:p>
            <a:pPr algn="ctr" rtl="1"/>
            <a:r>
              <a:rPr lang="ar-EG" b="1" u="sng" dirty="0">
                <a:solidFill>
                  <a:srgbClr val="FFC000"/>
                </a:solidFill>
              </a:rPr>
              <a:t>8 طوبه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493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748099"/>
      </p:ext>
    </p:extLst>
  </p:cSld>
  <p:clrMapOvr>
    <a:masterClrMapping/>
  </p:clrMapOvr>
  <p:transition advClick="0" advTm="0"/>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010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59858" y="1"/>
            <a:ext cx="1559858" cy="806824"/>
          </a:xfrm>
        </p:spPr>
        <p:txBody>
          <a:bodyPr/>
          <a:lstStyle/>
          <a:p>
            <a:pPr algn="ctr" rtl="1"/>
            <a:r>
              <a:rPr lang="ar-EG" sz="4400" b="1" u="sng" dirty="0">
                <a:solidFill>
                  <a:srgbClr val="FFC000"/>
                </a:solidFill>
              </a:rPr>
              <a:t>9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093683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089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10 طوبة</a:t>
            </a:r>
            <a:endParaRPr lang="en-US" dirty="0"/>
          </a:p>
        </p:txBody>
      </p:sp>
      <p:sp>
        <p:nvSpPr>
          <p:cNvPr id="142340" name="Content Placeholder 3"/>
          <p:cNvSpPr txBox="1">
            <a:spLocks/>
          </p:cNvSpPr>
          <p:nvPr/>
        </p:nvSpPr>
        <p:spPr bwMode="auto">
          <a:xfrm>
            <a:off x="0" y="4573806"/>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6000" b="1" dirty="0">
                <a:solidFill>
                  <a:srgbClr val="FFFFFF"/>
                </a:solidFill>
                <a:latin typeface="CS New Athanasius" panose="020B0500000000000000" pitchFamily="34" charset="0"/>
                <a:cs typeface="Times New Roman" panose="02020603050405020304" pitchFamily="18" charset="0"/>
              </a:rPr>
              <a:t>العمق نادى العمق بصوت ميازيبك. من عندى صلاةلإله حياتى.</a:t>
            </a:r>
          </a:p>
        </p:txBody>
      </p:sp>
      <p:sp>
        <p:nvSpPr>
          <p:cNvPr id="5" name="Title 1">
            <a:extLst>
              <a:ext uri="{FF2B5EF4-FFF2-40B4-BE49-F238E27FC236}">
                <a16:creationId xmlns:a16="http://schemas.microsoft.com/office/drawing/2014/main" id="{F959FD94-159A-4048-9BA7-C8ED073695BE}"/>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( 42 : 7 ، 8 )</a:t>
            </a:r>
          </a:p>
        </p:txBody>
      </p:sp>
    </p:spTree>
  </p:cSld>
  <p:clrMapOvr>
    <a:masterClrMapping/>
  </p:clrMapOvr>
  <p:transition spd="slow"/>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D0529B-F1E0-4786-8453-558A16E4194D}"/>
              </a:ext>
            </a:extLst>
          </p:cNvPr>
          <p:cNvSpPr txBox="1"/>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indent="0" algn="justLow" rtl="1" eaLnBrk="1" hangingPunct="1">
              <a:spcBef>
                <a:spcPct val="0"/>
              </a:spcBef>
              <a:buFontTx/>
              <a:buNone/>
            </a:pPr>
            <a:r>
              <a:rPr lang="ar-SA" altLang="en-US" sz="3100" b="1" dirty="0">
                <a:cs typeface="Times New Roman" panose="02020603050405020304" pitchFamily="18" charset="0"/>
              </a:rPr>
              <a:t>وبعد هذا جاء يسوع وتلاميذه الى ارض اليهودية ومكث معهم هناك وكان يعمد.</a:t>
            </a:r>
            <a:r>
              <a:rPr lang="ar-EG" altLang="en-US" sz="3100" b="1" dirty="0">
                <a:cs typeface="Times New Roman" panose="02020603050405020304" pitchFamily="18" charset="0"/>
              </a:rPr>
              <a:t> </a:t>
            </a:r>
            <a:r>
              <a:rPr lang="ar-SA" altLang="en-US" sz="3100" b="1" dirty="0">
                <a:cs typeface="Times New Roman" panose="02020603050405020304" pitchFamily="18" charset="0"/>
              </a:rPr>
              <a:t>وكان يوحنا ايضا يعمد في عين نون بقرب ساليم لانه كان هناك مياه كثيرة وكانوا ياتون ويعتمدون. لانه لم يكن يوحنا قد القي بعد في السجن. وحدثت مباحثة من تلاميذ يوحنا مع يهود من جهة التطهير. فجاءوا الى</a:t>
            </a:r>
            <a:r>
              <a:rPr lang="ar-EG" altLang="en-US" sz="3100" b="1" dirty="0">
                <a:cs typeface="Times New Roman" panose="02020603050405020304" pitchFamily="18" charset="0"/>
              </a:rPr>
              <a:t> </a:t>
            </a:r>
            <a:r>
              <a:rPr lang="ar-SA" altLang="en-US" sz="3100" b="1" dirty="0">
                <a:cs typeface="Times New Roman" panose="02020603050405020304" pitchFamily="18" charset="0"/>
              </a:rPr>
              <a:t>يوحنا وقالوا له يا معلم هوذا الذي كان معك في عبر الاردن</a:t>
            </a:r>
          </a:p>
        </p:txBody>
      </p:sp>
      <p:sp>
        <p:nvSpPr>
          <p:cNvPr id="3" name="Title 1">
            <a:extLst>
              <a:ext uri="{FF2B5EF4-FFF2-40B4-BE49-F238E27FC236}">
                <a16:creationId xmlns:a16="http://schemas.microsoft.com/office/drawing/2014/main" id="{FA219361-A44C-4F48-B587-027A12A62696}"/>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sz="4000" dirty="0"/>
              <a:t>الإنجيل من بشارة مُعلمنا يوحنا ( 3 : 22 ـ 29 )</a:t>
            </a:r>
            <a:endParaRPr kumimoji="0" lang="en-US"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17890354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ABFF63-47C7-41E8-A693-0FCA08A54E3C}"/>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SA" altLang="en-US" sz="3200" b="1" dirty="0">
                <a:cs typeface="Times New Roman" panose="02020603050405020304" pitchFamily="18" charset="0"/>
              </a:rPr>
              <a:t>الذي انت قد شهدت له هو يعمد والجميع ياتون اليه. اجاب يوحنا وقال لا يقدر انسان ان ياخذ شيئا ان لم يكن قد اعطي من السماء. انتم انفسكم تشهدون لي اني قلت لست انا المسيح بل اني مرسل امامه. من له العروس فهو العريس واما صديق العريس الذي يقف ويسمعه فيفرح فرحا من اجل العريس اذا فرحي هذا قد كمل.</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31323057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3197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11 طوبة</a:t>
            </a:r>
            <a:endParaRPr lang="en-US" altLang="en-US" dirty="0"/>
          </a:p>
        </p:txBody>
      </p:sp>
      <p:sp>
        <p:nvSpPr>
          <p:cNvPr id="13210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صَوْتُ الرَّبِّ عَلَى الْمِيَاهِ. إِلَهُ الْمَجْدِ أَرْعَدَ. الرَّبُّ على الْمِيَاهِ الْكَثِيرَةِ. صَوْتُ الرَّبِّ بِالْقُوَّةِ. صَوْتُ الرَّبِّ بِالْجَلاَلِ عظيم.</a:t>
            </a:r>
          </a:p>
        </p:txBody>
      </p:sp>
      <p:sp>
        <p:nvSpPr>
          <p:cNvPr id="5" name="Title 1">
            <a:extLst>
              <a:ext uri="{FF2B5EF4-FFF2-40B4-BE49-F238E27FC236}">
                <a16:creationId xmlns:a16="http://schemas.microsoft.com/office/drawing/2014/main" id="{5CDEC5FE-20BB-4C7C-9FCB-FC074B8C6506}"/>
              </a:ext>
            </a:extLst>
          </p:cNvPr>
          <p:cNvSpPr txBox="1">
            <a:spLocks/>
          </p:cNvSpPr>
          <p:nvPr/>
        </p:nvSpPr>
        <p:spPr bwMode="auto">
          <a:xfrm>
            <a:off x="-1"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a:t>
            </a:r>
            <a:r>
              <a:rPr lang="ar-EG" sz="4400" b="1" u="sng" dirty="0">
                <a:solidFill>
                  <a:srgbClr val="FFC000"/>
                </a:solidFill>
                <a:latin typeface="Times New Roman" panose="02020603050405020304" pitchFamily="18" charset="0"/>
                <a:cs typeface="Times New Roman" panose="02020603050405020304" pitchFamily="18" charset="0"/>
              </a:rPr>
              <a:t>(29 : 3 ، 4)</a:t>
            </a:r>
          </a:p>
        </p:txBody>
      </p:sp>
    </p:spTree>
  </p:cSld>
  <p:clrMapOvr>
    <a:masterClrMapping/>
  </p:clrMapOvr>
  <p:transition spd="slow"/>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B5432D-3C90-4F1E-B27D-C8AD081E51A9}"/>
              </a:ext>
            </a:extLst>
          </p:cNvPr>
          <p:cNvSpPr txBox="1"/>
          <p:nvPr/>
        </p:nvSpPr>
        <p:spPr bwMode="auto">
          <a:xfrm>
            <a:off x="-128586" y="4388070"/>
            <a:ext cx="931545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بدءُ إنجيل يسوعَ المسيح ابن اللهِ . كما هو مكتوبٌ في أشعياءَ النبي هأنذا أرسلُ ملاكي أمامَ وجهكَ الذي يُهيئُ طريقكَ قدامكَ . صوتُ صارخٍ في البريةِ أعدُوا طريقَ الربِ سهلوا سُبلهُ . و كانَ يوحنا يُعمدُ في البريةِ و يُكرزُ بمعموديةِ التوبةِ لمغفرةِ الخطايا. و كان يَخرجُ إليهِ جميعَ أهل كورةِ اليهوديةِ و كلَ أهلِ أورشليمِ و يعتمدونَ منهُ في نهر الأردن مُعترفينَ بخطاياهم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
        <p:nvSpPr>
          <p:cNvPr id="3" name="Title 1">
            <a:extLst>
              <a:ext uri="{FF2B5EF4-FFF2-40B4-BE49-F238E27FC236}">
                <a16:creationId xmlns:a16="http://schemas.microsoft.com/office/drawing/2014/main" id="{DD1CF996-7FD0-4540-9E98-CA570EF3DC50}"/>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EG" dirty="0"/>
              <a:t>الإنجيل من معلمنا مرقس (1 : 1 – 11)</a:t>
            </a:r>
            <a:endParaRPr kumimoji="0" lang="en-US"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7891160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B23ACF-E259-4EAC-95ED-32A11A804BCC}"/>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r" defTabSz="457200" rtl="1">
              <a:spcBef>
                <a:spcPct val="20000"/>
              </a:spcBef>
              <a:defRPr/>
            </a:pPr>
            <a:r>
              <a:rPr kumimoji="0" lang="ar-SA" altLang="en-US" sz="3600" b="1" i="0" u="none" strike="noStrike" kern="1200" cap="none" spc="0" normalizeH="0" baseline="0" noProof="0" dirty="0">
                <a:ln>
                  <a:noFill/>
                </a:ln>
                <a:effectLst/>
                <a:uLnTx/>
                <a:uFillTx/>
                <a:latin typeface="Calibri" panose="020F0502020204030204"/>
                <a:cs typeface="Times New Roman" panose="02020603050405020304" pitchFamily="18" charset="0"/>
              </a:rPr>
              <a:t>و كان يوحنا يلبسُ وَبرَ الإبل و منطقة من جلدٍ على حقويهِ و كان يأكلُ جراداً و عسلاً برياً . و كان يكرزُ قائلاً يأتي بعدي مَن هو أقوى مني . الذي لستُ أهلاً أن أنحني و أحلَ سيورَ حذائهِ . أنا عَمدتكُم بماءٍ و أما هو فسيُعمدكُم بالروحِ القدسِ. </a:t>
            </a:r>
            <a:endParaRPr lang="ar-EG" sz="3600" b="1" dirty="0">
              <a:cs typeface="Times New Roman" panose="02020603050405020304" pitchFamily="18" charset="0"/>
            </a:endParaRPr>
          </a:p>
        </p:txBody>
      </p:sp>
    </p:spTree>
    <p:extLst>
      <p:ext uri="{BB962C8B-B14F-4D97-AF65-F5344CB8AC3E}">
        <p14:creationId xmlns:p14="http://schemas.microsoft.com/office/powerpoint/2010/main" val="1422224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13 توت</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93376"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60237669"/>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E88C10-486E-4EE0-A4A3-7C16EB1761B3}"/>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600" b="1" i="0" u="none" strike="noStrike" kern="1200" cap="none" spc="0" normalizeH="0" baseline="0" noProof="0" dirty="0">
                <a:ln>
                  <a:noFill/>
                </a:ln>
                <a:effectLst/>
                <a:uLnTx/>
                <a:uFillTx/>
                <a:latin typeface="Calibri" panose="020F0502020204030204"/>
                <a:cs typeface="Times New Roman" panose="02020603050405020304" pitchFamily="18" charset="0"/>
              </a:rPr>
              <a:t>و في تلكَ الأيامِ جاءَ يسوعَ من ناصرةِ الجليلِ و اعتمدَ من يوحنا في نهر الأردن . و للوقتِ و هو صاعدٌ من الماءِ رأى السمواتَ قد انشقت و الروحُ مثل حمامةٍ نازلاً واستقرَّ عليه </a:t>
            </a:r>
            <a:r>
              <a:rPr lang="ar-EG" sz="3600" b="1" dirty="0">
                <a:cs typeface="Times New Roman" panose="02020603050405020304" pitchFamily="18" charset="0"/>
              </a:rPr>
              <a:t>و كانَ صوتٌ من السمواتِ : أنتَ ابني الحبيبُ الذي به سُررتُ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38475853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8491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9"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هلم أيها الأبناء وإسمعونى، لأعلمكم مخافة الرب، تقدموا إليه واستنيروا، ووجوهكم لا تخزى.</a:t>
            </a:r>
          </a:p>
        </p:txBody>
      </p:sp>
      <p:sp>
        <p:nvSpPr>
          <p:cNvPr id="3" name="Title 2">
            <a:extLst>
              <a:ext uri="{FF2B5EF4-FFF2-40B4-BE49-F238E27FC236}">
                <a16:creationId xmlns:a16="http://schemas.microsoft.com/office/drawing/2014/main" id="{5B03F65C-F7E7-4E24-949C-DBC2A98B949C}"/>
              </a:ext>
            </a:extLst>
          </p:cNvPr>
          <p:cNvSpPr>
            <a:spLocks noGrp="1"/>
          </p:cNvSpPr>
          <p:nvPr>
            <p:ph type="title"/>
          </p:nvPr>
        </p:nvSpPr>
        <p:spPr>
          <a:xfrm>
            <a:off x="-1842247" y="0"/>
            <a:ext cx="1842247" cy="764704"/>
          </a:xfrm>
        </p:spPr>
        <p:txBody>
          <a:bodyPr/>
          <a:lstStyle/>
          <a:p>
            <a:r>
              <a:rPr lang="ar-EG" altLang="en-US" dirty="0"/>
              <a:t>12 طوبة</a:t>
            </a:r>
            <a:endParaRPr lang="en-GB" dirty="0"/>
          </a:p>
        </p:txBody>
      </p:sp>
      <p:sp>
        <p:nvSpPr>
          <p:cNvPr id="5" name="Title 1">
            <a:extLst>
              <a:ext uri="{FF2B5EF4-FFF2-40B4-BE49-F238E27FC236}">
                <a16:creationId xmlns:a16="http://schemas.microsoft.com/office/drawing/2014/main" id="{90244346-52FF-44E1-A5BC-EA3F57586A74}"/>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a:t>
            </a:r>
            <a:r>
              <a:rPr lang="ar-EG" sz="4400" b="1" u="sng" dirty="0">
                <a:solidFill>
                  <a:srgbClr val="FFC000"/>
                </a:solidFill>
                <a:latin typeface="Times New Roman" panose="02020603050405020304" pitchFamily="18" charset="0"/>
                <a:cs typeface="Times New Roman" panose="02020603050405020304" pitchFamily="18" charset="0"/>
              </a:rPr>
              <a:t>(34 : 11 ، 5)</a:t>
            </a:r>
          </a:p>
        </p:txBody>
      </p:sp>
    </p:spTree>
  </p:cSld>
  <p:clrMapOvr>
    <a:masterClrMapping/>
  </p:clrMapOvr>
  <p:transition spd="slow"/>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78CC43-C7BE-4A1F-AE76-8A86C3A2B1F2}"/>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r>
              <a:rPr lang="ar-EG" sz="4000" b="1" dirty="0">
                <a:cs typeface="Times New Roman" panose="02020603050405020304" pitchFamily="18" charset="0"/>
              </a:rPr>
              <a:t>حِينَئِذٍ جَاءَ يَسُوعُ من الْجَلِيلِ إِلَى الأُرْدُنِّ إِلَى يُوحَنَّا لِيَعْتَمِدَ منهُ.وَلَكِنْ يُوحَنَّا مَنَعَهُ قَائِلاً:«أَنَا مُحْتَاجٌ أَنْ أَعْتَمِدَ منكَ وَأَنْتَ تَأْتِي إِلَيَّ!».فَقَالَ يَسُوعُ لَهُ:«سْمَحِ الآنَ لأَنَّهُ هَكَذَا يَلِيقُ بِنَا أَنْ نُكَمِّلَ كُلَّ بِرٍّ». حِينَئِذٍ سَمَحَ لَهُ.</a:t>
            </a:r>
          </a:p>
        </p:txBody>
      </p:sp>
      <p:sp>
        <p:nvSpPr>
          <p:cNvPr id="3" name="Title 1">
            <a:extLst>
              <a:ext uri="{FF2B5EF4-FFF2-40B4-BE49-F238E27FC236}">
                <a16:creationId xmlns:a16="http://schemas.microsoft.com/office/drawing/2014/main" id="{F86287FE-E1B1-46C8-8080-E3E2D47E3E1A}"/>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EG" sz="4000" dirty="0"/>
              <a:t>الإنجيل من معلمنا متى (3 : 13 – 17)</a:t>
            </a:r>
            <a:endParaRPr kumimoji="0" lang="en-US"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4135072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1D1A2E-92D0-4B55-971A-353DB6258AF3}"/>
              </a:ext>
            </a:extLst>
          </p:cNvPr>
          <p:cNvSpPr txBox="1"/>
          <p:nvPr/>
        </p:nvSpPr>
        <p:spPr>
          <a:xfrm>
            <a:off x="0" y="4334379"/>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فَلَمَّا اعْتَمَدَ يَسُوعُ صَعِدَ لِلْوَقْتِ من الْمَاءِ وَإِذَا السَّمَاوَاتُ قَدِ انْفَتَحَتْ لَهُ فَرَأَى رُوحَ اللَّهِ نَازِلاًمِثْلَ حَمَامَةٍ وَآتِياً عَلَيْهِ. وَصَوْتٌ من السَّمَاوَاتِ قَائِلاً:«هَذَا هُوَ ابْنِي الْحَبِيبُ الَّذِي بِهِ سُرِرْتُ».</a:t>
            </a:r>
            <a:endParaRPr lang="en-GB" sz="2400" dirty="0"/>
          </a:p>
        </p:txBody>
      </p:sp>
    </p:spTree>
    <p:extLst>
      <p:ext uri="{BB962C8B-B14F-4D97-AF65-F5344CB8AC3E}">
        <p14:creationId xmlns:p14="http://schemas.microsoft.com/office/powerpoint/2010/main" val="364063497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3817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42248" y="19050"/>
            <a:ext cx="18422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13 طوبة</a:t>
            </a:r>
            <a:endParaRPr lang="en-US" altLang="en-US" dirty="0"/>
          </a:p>
        </p:txBody>
      </p:sp>
      <p:sp>
        <p:nvSpPr>
          <p:cNvPr id="142340" name="Content Placeholder 3"/>
          <p:cNvSpPr txBox="1">
            <a:spLocks/>
          </p:cNvSpPr>
          <p:nvPr/>
        </p:nvSpPr>
        <p:spPr bwMode="auto">
          <a:xfrm>
            <a:off x="-1"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4800" b="1" dirty="0">
                <a:solidFill>
                  <a:srgbClr val="FFFFFF"/>
                </a:solidFill>
                <a:latin typeface="CS New Athanasius" panose="020B0500000000000000" pitchFamily="34" charset="0"/>
                <a:cs typeface="Times New Roman" panose="02020603050405020304" pitchFamily="18" charset="0"/>
              </a:rPr>
              <a:t>الخمرُ يُفرحُ قلبَ الإنسان، ويَبتهجُ وجهُهُ بالزيتِ. كمثل ما عَظُمتْ أعمالكَ يارَّبُّ، كلُّ شيءٍ بحكمةٍ صَنعتَ.</a:t>
            </a:r>
          </a:p>
        </p:txBody>
      </p:sp>
      <p:sp>
        <p:nvSpPr>
          <p:cNvPr id="5" name="Title 1">
            <a:extLst>
              <a:ext uri="{FF2B5EF4-FFF2-40B4-BE49-F238E27FC236}">
                <a16:creationId xmlns:a16="http://schemas.microsoft.com/office/drawing/2014/main" id="{BBC72C0B-4AB6-4DDD-9943-CB9630368A3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( 104 : 15 ، 24 )</a:t>
            </a:r>
          </a:p>
        </p:txBody>
      </p:sp>
    </p:spTree>
  </p:cSld>
  <p:clrMapOvr>
    <a:masterClrMapping/>
  </p:clrMapOvr>
  <p:transition spd="slow"/>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14467B-DF5E-42E0-9F8F-5CA8AD70934A}"/>
              </a:ext>
            </a:extLst>
          </p:cNvPr>
          <p:cNvSpPr txBox="1"/>
          <p:nvPr/>
        </p:nvSpPr>
        <p:spPr bwMode="auto">
          <a:xfrm>
            <a:off x="0" y="432671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indent="0" algn="justLow" rtl="1" eaLnBrk="1" hangingPunct="1">
              <a:spcBef>
                <a:spcPct val="0"/>
              </a:spcBef>
              <a:buFontTx/>
              <a:buNone/>
            </a:pPr>
            <a:r>
              <a:rPr lang="ar-SA" altLang="en-US" sz="3200" b="1" dirty="0">
                <a:cs typeface="Times New Roman" panose="02020603050405020304" pitchFamily="18" charset="0"/>
              </a:rPr>
              <a:t>وبعدَ اليَومين خرجَ من هُناك وجاءَ إلى الجليل، لأنَّ يَسوعَ نَفسهُ شهدَ أنَّ: " ليسَ لنَبيٍّ كرامةٌ في مدينتهِ ". فلمَّا جاءَ إلى الجليل قَبِلَهُ الجَليليُّونَ، إذ كانُوا قد عاينُوا كُلَّ مَا فعله في أُورُشليمَ في العيدِ، لأنَّهُم هُم أيضاً جاءُوا إلى العيدِ فجاء أيضاً إلى قانا الجليل، حيثُ صنعَ الماءَ خمراً. وكانَ في كفر</a:t>
            </a:r>
            <a:r>
              <a:rPr lang="ar-EG" altLang="en-US" sz="3200" b="1" dirty="0">
                <a:cs typeface="Times New Roman" panose="02020603050405020304" pitchFamily="18" charset="0"/>
              </a:rPr>
              <a:t> </a:t>
            </a:r>
            <a:r>
              <a:rPr lang="ar-SA" altLang="en-US" sz="3200" b="1" dirty="0">
                <a:cs typeface="Times New Roman" panose="02020603050405020304" pitchFamily="18" charset="0"/>
              </a:rPr>
              <a:t>ناحوم عبدٌ لملكٍ ابنه مريضٌ. </a:t>
            </a:r>
          </a:p>
        </p:txBody>
      </p:sp>
      <p:sp>
        <p:nvSpPr>
          <p:cNvPr id="3" name="Title 1">
            <a:extLst>
              <a:ext uri="{FF2B5EF4-FFF2-40B4-BE49-F238E27FC236}">
                <a16:creationId xmlns:a16="http://schemas.microsoft.com/office/drawing/2014/main" id="{2A5721C3-73C4-4CAE-A412-CE5BE84E1E82}"/>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sz="4000" dirty="0"/>
              <a:t>الإنجيل من بشارة مُعلمنا </a:t>
            </a:r>
            <a:r>
              <a:rPr lang="ar-EG" altLang="en-US" sz="4000" dirty="0"/>
              <a:t>يوحنا </a:t>
            </a:r>
            <a:r>
              <a:rPr lang="ar-SA" altLang="en-US" sz="4000" dirty="0"/>
              <a:t>( 4 : 43 ـ 54 )</a:t>
            </a:r>
            <a:endParaRPr kumimoji="0" lang="en-US"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6836886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804010-1C4C-47F9-9D02-0E6CCBB22F84}"/>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SA" altLang="en-US" sz="3200" b="1" dirty="0">
                <a:cs typeface="Times New Roman" panose="02020603050405020304" pitchFamily="18" charset="0"/>
              </a:rPr>
              <a:t>هذا إذ سَمع أنَّ يسوع قد جاء من اليهوديَّة إلى الجليل انطلقَ إليهِ، وسألَهُ أن يَنزل ويَشفي ابنهُ. لأنَّه كان مُشرِفاً على الموتِ. فقال له يسوع: " لا تؤمنونَ إن لم تُعاينوا آياتٍ وعجائبَ " قال له عبدُ المَلِكِ: " يا سيِّدي، انزل قبل أن يموت فتاي ". قال له يسوع: " امضِ. ابنُكَ حيٌّ ". فآمن الرَّجل بالقول الذي قاله له يسوع، وذهب.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46028310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050208-FDC0-4C4D-A333-DE197CA3FD18}"/>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SA" altLang="en-US" sz="3200" b="1" dirty="0">
                <a:cs typeface="Times New Roman" panose="02020603050405020304" pitchFamily="18" charset="0"/>
              </a:rPr>
              <a:t>وفيما هو نازلٌ استقبلهُ عبيدُهُ قائلينَ: " إنَّ ابنَكَ حيٌّ ".</a:t>
            </a:r>
            <a:r>
              <a:rPr lang="ar-EG" altLang="en-US" sz="3200" b="1" dirty="0">
                <a:cs typeface="Times New Roman" panose="02020603050405020304" pitchFamily="18" charset="0"/>
              </a:rPr>
              <a:t> </a:t>
            </a:r>
            <a:r>
              <a:rPr lang="ar-SA" altLang="en-US" sz="3200" b="1" dirty="0">
                <a:cs typeface="Times New Roman" panose="02020603050405020304" pitchFamily="18" charset="0"/>
              </a:rPr>
              <a:t>فاستخبرهم عن السَّاعة التى فيها أخذ يتعافى، فقالوا له: " أمسِ في السَّاعة السَّابعة</a:t>
            </a:r>
            <a:r>
              <a:rPr lang="ar-EG" altLang="en-US" sz="3200" b="1" dirty="0">
                <a:cs typeface="Times New Roman" panose="02020603050405020304" pitchFamily="18" charset="0"/>
              </a:rPr>
              <a:t> </a:t>
            </a:r>
            <a:r>
              <a:rPr lang="ar-SA" altLang="en-US" sz="3200" b="1" dirty="0">
                <a:cs typeface="Times New Roman" panose="02020603050405020304" pitchFamily="18" charset="0"/>
              </a:rPr>
              <a:t>تركته الحمَّى ". ففهِمَ أبوه أنَّه في تلكَ السَّاعة التى قال له فيها يسوع: " إنَّ ابنَكَ حيٌّ ". فآمنَ هو وبيتُهُ كلُّه. هذه أيضاً آيةٌ ثانيةٌ عملها يسوعُ لمَّا جاءَ من اليَهوديَّةِ إلى الجليل. </a:t>
            </a:r>
            <a:endPar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endParaRPr>
          </a:p>
        </p:txBody>
      </p:sp>
    </p:spTree>
    <p:extLst>
      <p:ext uri="{BB962C8B-B14F-4D97-AF65-F5344CB8AC3E}">
        <p14:creationId xmlns:p14="http://schemas.microsoft.com/office/powerpoint/2010/main" val="2313030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965731"/>
      </p:ext>
    </p:extLst>
  </p:cSld>
  <p:clrMapOvr>
    <a:masterClrMapping/>
  </p:clrMapOvr>
  <p:transition advClick="0" advTm="0"/>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6363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15354" y="0"/>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14 طوبة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74493"/>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07591737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1422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15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90719438"/>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8970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4" y="1"/>
            <a:ext cx="2043953" cy="847164"/>
          </a:xfrm>
        </p:spPr>
        <p:txBody>
          <a:bodyPr/>
          <a:lstStyle/>
          <a:p>
            <a:pPr algn="ctr" rtl="1"/>
            <a:r>
              <a:rPr lang="ar-EG" sz="4800" b="1" u="sng" dirty="0">
                <a:solidFill>
                  <a:srgbClr val="FFC000"/>
                </a:solidFill>
              </a:rPr>
              <a:t>16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076121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4994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6" cy="806824"/>
          </a:xfrm>
        </p:spPr>
        <p:txBody>
          <a:bodyPr/>
          <a:lstStyle/>
          <a:p>
            <a:pPr algn="ctr" rtl="1"/>
            <a:r>
              <a:rPr lang="ar-EG" sz="4800" b="1" u="sng" dirty="0">
                <a:solidFill>
                  <a:srgbClr val="FFC000"/>
                </a:solidFill>
              </a:rPr>
              <a:t>17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65021"/>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4659397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0510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lstStyle/>
          <a:p>
            <a:pPr algn="ctr" rtl="1"/>
            <a:r>
              <a:rPr lang="ar-EG" sz="4400" b="1" u="sng" dirty="0">
                <a:solidFill>
                  <a:srgbClr val="FFC000"/>
                </a:solidFill>
              </a:rPr>
              <a:t>18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64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14 توت</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865021"/>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5462321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85158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800" b="1" u="sng" dirty="0">
                <a:solidFill>
                  <a:srgbClr val="FFC000"/>
                </a:solidFill>
              </a:rPr>
              <a:t>19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4570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3705689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60547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20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3251467"/>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910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21 طوبة</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891915"/>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11901577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9618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itle 1"/>
          <p:cNvSpPr>
            <a:spLocks noGrp="1"/>
          </p:cNvSpPr>
          <p:nvPr>
            <p:ph type="title"/>
          </p:nvPr>
        </p:nvSpPr>
        <p:spPr bwMode="auto">
          <a:xfrm>
            <a:off x="-1842248" y="19050"/>
            <a:ext cx="18422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22 طوبة</a:t>
            </a:r>
            <a:endParaRPr lang="en-US" dirty="0"/>
          </a:p>
        </p:txBody>
      </p:sp>
      <p:sp>
        <p:nvSpPr>
          <p:cNvPr id="16282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ابْتَهِجُوا أيُّها الصِّدِّيقونَ بالربِّ. للمُستَقِيمِينَ يَنبغي التَّسبِيحُ. طُوبَى للأُمَّةِ التى الربُّ إلهُهَا. والشَّعبِ الَّذي اختارَهُ مِيراثاً لهُ.</a:t>
            </a:r>
          </a:p>
        </p:txBody>
      </p:sp>
      <p:sp>
        <p:nvSpPr>
          <p:cNvPr id="5" name="Title 1">
            <a:extLst>
              <a:ext uri="{FF2B5EF4-FFF2-40B4-BE49-F238E27FC236}">
                <a16:creationId xmlns:a16="http://schemas.microsoft.com/office/drawing/2014/main" id="{ACE7D517-6567-40F6-BB2D-F9B0D3C8665D}"/>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 ، 12 )</a:t>
            </a:r>
          </a:p>
        </p:txBody>
      </p:sp>
    </p:spTree>
  </p:cSld>
  <p:clrMapOvr>
    <a:masterClrMapping/>
  </p:clrMapOvr>
  <p:transition spd="slow"/>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6C3F34-A060-463E-A9C9-D6FB6AA85443}"/>
              </a:ext>
            </a:extLst>
          </p:cNvPr>
          <p:cNvSpPr txBox="1"/>
          <p:nvPr/>
        </p:nvSpPr>
        <p:spPr>
          <a:xfrm>
            <a:off x="-171448" y="4426729"/>
            <a:ext cx="9372601"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وإذ كانوا يَسمَعونَ هذا عادَ فقالَ مَثَلاً، لأنَّهُ كانَ قريباً من أُورُشَليمَ، وكانوا يَظُنُّونَ أنَّ ملكوتَ اللهِ عتيدٌ أنْ يَظهَرَ في الحالِ. فقالَ: " كان إنسانٌ شريفُ الجنسِ ذهبَ إلى كورةٍ بعيدةٍ ليأخُذَ مُلكاً لنفسهِ ويَرجعَ. فدَعا عشرةَ عبيدٍ لهُ وأعطاهُمْ عشرةَ أَمْنَاءٍ، قائلاً لهُم : تاجِروا في هذه حتَّى آتِيَ. وأمَّا أهلُ مدينتهِ فكانوا يُبغِضونَهُ، فأرسَلُوا وراءَهُ سَفارَةً قائلينَ: لا نُريدُ أنَّ هذا يَملِكُ علينا. </a:t>
            </a:r>
          </a:p>
        </p:txBody>
      </p:sp>
      <p:sp>
        <p:nvSpPr>
          <p:cNvPr id="3" name="Title 1">
            <a:extLst>
              <a:ext uri="{FF2B5EF4-FFF2-40B4-BE49-F238E27FC236}">
                <a16:creationId xmlns:a16="http://schemas.microsoft.com/office/drawing/2014/main" id="{AB038260-A6AC-4035-8014-ED07B5FDCC8C}"/>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لوقا البشير</a:t>
            </a:r>
            <a:r>
              <a:rPr lang="ar-EG" sz="4000" dirty="0"/>
              <a:t> </a:t>
            </a:r>
            <a:r>
              <a:rPr lang="ar-SA" sz="4000" dirty="0"/>
              <a:t>( 19 : 11 ـ 19 )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4551021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673722-7419-4184-BB10-830F7BE2ACB1}"/>
              </a:ext>
            </a:extLst>
          </p:cNvPr>
          <p:cNvSpPr txBox="1"/>
          <p:nvPr/>
        </p:nvSpPr>
        <p:spPr>
          <a:xfrm>
            <a:off x="0" y="4345206"/>
            <a:ext cx="9143999"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رجعَ بعدَمَا أَخَذَ المُلْكَ، قالَ أنْ يُـدعَـى إليهِ العبـيـدُ الَّذيـنَ أعـطـاهُمُ الفضَّـةَ، لِيعلَمَ بِمَا تَاجَرَ كُلُّ واحدٍ. فجاءَ الأوَّلُ قائلاً: يا سيِّدي، مَنَاكَ رَبِحَ عشرةَ أَمْنَاءٍ. فقال لهُ: نِعِمَّاً أيُّها العبدُ الصَّالحُ، لأنكَ كُنتَ أميناً فى القليلِ، فليكُنْ لكَ سُلطانٌ على عشرِ مُدنٍ. ثُمَّ جاءَ الثاني قائلاً: يا سيِّدي، إنَّ مَنَاكَ قد رَبِحَ خمسةَ أَمْنَاءٍ. فقالَ لهذا أيضاً: وكُنْ أنتَ على خمسِ مُدنٍ.</a:t>
            </a:r>
          </a:p>
        </p:txBody>
      </p:sp>
    </p:spTree>
    <p:extLst>
      <p:ext uri="{BB962C8B-B14F-4D97-AF65-F5344CB8AC3E}">
        <p14:creationId xmlns:p14="http://schemas.microsoft.com/office/powerpoint/2010/main" val="3645718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464538"/>
      </p:ext>
    </p:extLst>
  </p:cSld>
  <p:clrMapOvr>
    <a:masterClrMapping/>
  </p:clrMapOvr>
  <p:transition advClick="0" advTm="0"/>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8106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lstStyle/>
          <a:p>
            <a:pPr algn="ctr" rtl="1"/>
            <a:r>
              <a:rPr lang="ar-EG" sz="4400" b="1" u="sng" dirty="0">
                <a:solidFill>
                  <a:srgbClr val="FFC000"/>
                </a:solidFill>
              </a:rPr>
              <a:t>23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80136802"/>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9885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24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7585543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783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15354" y="0"/>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25 طوبة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5061046"/>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88368580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3594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1882588" y="19050"/>
            <a:ext cx="18825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26 طوبة</a:t>
            </a:r>
            <a:endParaRPr lang="en-US" dirty="0"/>
          </a:p>
        </p:txBody>
      </p:sp>
      <p:sp>
        <p:nvSpPr>
          <p:cNvPr id="17510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ابتهجوا أيُّها الصدِّيقون بالربِّ. للمُستقيمين ينبغي التسبيح. طوبى للأمة التي الرب هو إلهُهَا. والشعب الذي اختاره له ميراثاً.</a:t>
            </a:r>
          </a:p>
        </p:txBody>
      </p:sp>
      <p:sp>
        <p:nvSpPr>
          <p:cNvPr id="5" name="Title 1">
            <a:extLst>
              <a:ext uri="{FF2B5EF4-FFF2-40B4-BE49-F238E27FC236}">
                <a16:creationId xmlns:a16="http://schemas.microsoft.com/office/drawing/2014/main" id="{871C213C-D68E-47A5-83E1-86D8FB8E1B2B}"/>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 ، 12 )</a:t>
            </a:r>
          </a:p>
        </p:txBody>
      </p:sp>
    </p:spTree>
  </p:cSld>
  <p:clrMapOvr>
    <a:masterClrMapping/>
  </p:clrMapOvr>
  <p:transition spd="slow"/>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0A0547-ED6E-4778-B250-73CCA53AFBDF}"/>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ثم نزلَ معهُم ووقفَ في موضع حقلٍ وجماعةٍ من تلاميذهِ وجمهور كثير من الشَّعبِ من جميع اليهوديَّةِ وأُورُشَليمَ ومن ساحِل صورَ وصَيدا الذينَ جاءوا ليَسـمعوه ويُشـفَوا من أمراضِهمْ، والذين كانت تُعذبهم الأرواح النَّجسـةِ، كانَ يَشفيهُم. وكانَ كل الجمعُ يلتمسون أنْ يَلمسوه لأنَّ قوَّةً كانتْ تخرُجُ منهُ وتَشفِي جميعَهم. ورفعَ عينيـهِ إلى تلاميـذهِ وقالَ لهُم: </a:t>
            </a:r>
          </a:p>
        </p:txBody>
      </p:sp>
      <p:sp>
        <p:nvSpPr>
          <p:cNvPr id="3" name="Title 1">
            <a:extLst>
              <a:ext uri="{FF2B5EF4-FFF2-40B4-BE49-F238E27FC236}">
                <a16:creationId xmlns:a16="http://schemas.microsoft.com/office/drawing/2014/main" id="{975A466F-FE07-40FD-8E44-9DF2D9D03F79}"/>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لوقا البشير</a:t>
            </a:r>
            <a:r>
              <a:rPr lang="ar-EG" sz="4000" dirty="0"/>
              <a:t> </a:t>
            </a:r>
            <a:r>
              <a:rPr lang="ar-SA" sz="4000" dirty="0"/>
              <a:t>( 6 : 17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0464266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ACE331-14D2-453F-8513-577336F0A5D7}"/>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طـُوباكُم أيُّها المَسَـاكينُ بالروح، لأنَّ لكُم ملكوتَ الله. طُوباكُم أيُّها الجياعُ الآنَ لأنَّكُم ستُشبَعونَ. طُوباكُم أيُّها الباكـونَ الآنَ لأنَّكُم ستَضحكونَ. طُوباكُم إذا أبغضكُم النَّاسُ واعتزلوكم وعيَّروكُم وأخرجُوا اسمكُم كشرِّيرٍ من أجلِ ابنِ البشر. افرحوا فى ذلكَ اليوم وتهلَّلوا، فإن ها هوَذا أجْرُكُم عظيمٌ فى السَّماءِ، لأنَّهُ هكذا كان آباؤهُم يَفعلونَ بالأنبياءِ.</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8665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15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7124770"/>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5305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47164"/>
          </a:xfrm>
        </p:spPr>
        <p:txBody>
          <a:bodyPr/>
          <a:lstStyle/>
          <a:p>
            <a:pPr algn="ctr" rtl="1"/>
            <a:r>
              <a:rPr lang="ar-EG" sz="4800" b="1" u="sng" dirty="0">
                <a:solidFill>
                  <a:srgbClr val="FFC000"/>
                </a:solidFill>
              </a:rPr>
              <a:t>27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2677468"/>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118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7" cy="806824"/>
          </a:xfrm>
        </p:spPr>
        <p:txBody>
          <a:bodyPr/>
          <a:lstStyle/>
          <a:p>
            <a:pPr algn="ctr" rtl="1"/>
            <a:r>
              <a:rPr lang="ar-EG" sz="4400" b="1" u="sng" dirty="0">
                <a:solidFill>
                  <a:srgbClr val="FFC000"/>
                </a:solidFill>
              </a:rPr>
              <a:t>28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7316635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0290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29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9837294"/>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63134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طوبة</a:t>
            </a:r>
            <a:endParaRPr lang="en-US" dirty="0"/>
          </a:p>
        </p:txBody>
      </p:sp>
      <p:sp>
        <p:nvSpPr>
          <p:cNvPr id="7885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من أفواهِ الأطفال والرُّضعان هيأتَ سُبحاً، لأنِّي أرى السَّمَواتِ أعمالَ يديكَ، والقمر والنجوم أنتَ أسَّستَها.</a:t>
            </a:r>
          </a:p>
        </p:txBody>
      </p:sp>
      <p:sp>
        <p:nvSpPr>
          <p:cNvPr id="5" name="Title 1">
            <a:extLst>
              <a:ext uri="{FF2B5EF4-FFF2-40B4-BE49-F238E27FC236}">
                <a16:creationId xmlns:a16="http://schemas.microsoft.com/office/drawing/2014/main" id="{F574515D-4CE3-421E-89F6-9CDFE550912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 : 2 ، 3 )</a:t>
            </a:r>
          </a:p>
        </p:txBody>
      </p:sp>
    </p:spTree>
  </p:cSld>
  <p:clrMapOvr>
    <a:masterClrMapping/>
  </p:clrMapOvr>
  <p:transition spd="slow"/>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93E788-9179-4A76-B958-EDCAF4DE5EAC}"/>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chemeClr val="bg1"/>
                </a:solidFill>
                <a:cs typeface="+mj-cs"/>
              </a:rPr>
              <a:t>قالت له المرأةُ: " يا سيِّدُ أعطني هذا الماء لكي لا أعطشَ ولا آتي إلى هنا لأستقيَ ". قال لها يسوعُ: " اذهبي وادعي زوجكِ وتعاليْ إلى هنا ". أجابت المرأةُ وقالت: " ليسَ لي زوجٌ ". قال لها يسوعُ: " حسناً قلتِ ليسَ لي زوجٌ ، لأنَّه كان لكِ خمسةُ أزواجٍ، والَّذي معكِ الآنَ ليسَ هو زوجكِ. هذا قُلتِ بالصِّدقِ ". </a:t>
            </a:r>
            <a:endParaRPr kumimoji="0" lang="ar-EG"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3C02904C-3CCD-4FFC-AC46-FBC8B8F72A37}"/>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يوحنا البشير( 4 : 15 ـ 24 )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046089416"/>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777B8A-1675-459D-B8A5-3966D8835297}"/>
              </a:ext>
            </a:extLst>
          </p:cNvPr>
          <p:cNvSpPr txBox="1"/>
          <p:nvPr/>
        </p:nvSpPr>
        <p:spPr>
          <a:xfrm>
            <a:off x="0" y="4346319"/>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chemeClr val="bg1"/>
                </a:solidFill>
                <a:cs typeface="+mj-cs"/>
              </a:rPr>
              <a:t>قالت له المرأةُ: " يا سيِّدُ أرى أنَّك نبيٌّ! آباؤُنا سجدوا على هذا الجبل، وأنتُم تقولون إنَّ موضع السجود في أورشليمَ الذي ينبغي أن يُسجدَ فيهِ ". قال لها يسوعُ: " يا امرأةُ، صدِّقيني أنَّه تأتي ساعةٌ، حتَّى أنَّه لا في هذا الجبل، ولا في أورشليم يُسجد للآب. أنتم تسجدونَ للذي لا تعرفونه. أمَّا نحن فنسجُد للذي نعرفه. لأنَّ الخلاصَ هو من اليهود.</a:t>
            </a:r>
            <a:endParaRPr kumimoji="0" lang="en-GB" sz="32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60815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948120"/>
      </p:ext>
    </p:extLst>
  </p:cSld>
  <p:clrMapOvr>
    <a:masterClrMapping/>
  </p:clrMapOvr>
  <p:transition advClick="0" advTm="0"/>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43319-3D0C-4839-8817-F1F27E6DE8B0}"/>
              </a:ext>
            </a:extLst>
          </p:cNvPr>
          <p:cNvSpPr txBox="1"/>
          <p:nvPr/>
        </p:nvSpPr>
        <p:spPr>
          <a:xfrm>
            <a:off x="0" y="4404688"/>
            <a:ext cx="9144000" cy="2554545"/>
          </a:xfrm>
          <a:prstGeom prst="rect">
            <a:avLst/>
          </a:prstGeom>
          <a:noFill/>
        </p:spPr>
        <p:txBody>
          <a:bodyPr wrap="square">
            <a:spAutoFit/>
          </a:bodyPr>
          <a:lstStyle/>
          <a:p>
            <a:pPr algn="r" rtl="1"/>
            <a:r>
              <a:rPr kumimoji="0" lang="ar-EG" sz="4000" b="1" i="0" u="none" strike="noStrike" kern="0" cap="none" spc="0" normalizeH="0" baseline="0" noProof="0" dirty="0">
                <a:ln>
                  <a:noFill/>
                </a:ln>
                <a:solidFill>
                  <a:schemeClr val="bg1"/>
                </a:solidFill>
                <a:effectLst/>
                <a:uLnTx/>
                <a:uFillTx/>
                <a:latin typeface="Calibri"/>
                <a:ea typeface="+mn-ea"/>
                <a:cs typeface="Times New Roman" panose="02020603050405020304" pitchFamily="18" charset="0"/>
              </a:rPr>
              <a:t>ولكن ستأتي ساعةٌ ، وهيَ الآن، حين السَّاجدون يقيُّونَ يَسجدون للآب بالرُّوح وِّ، </a:t>
            </a:r>
            <a:r>
              <a:rPr lang="ar-EG" sz="4000" b="1" dirty="0">
                <a:solidFill>
                  <a:schemeClr val="bg1"/>
                </a:solidFill>
                <a:cs typeface="+mj-cs"/>
              </a:rPr>
              <a:t>لأنَّ الآب أيضاً يطلب مثل هؤلاء الذين يسجدون له. الله روحٌ هو. والذين يسجدون له يجب أن يسجدوا بالرُّوح وِّ الحق.</a:t>
            </a:r>
          </a:p>
        </p:txBody>
      </p:sp>
    </p:spTree>
    <p:extLst>
      <p:ext uri="{BB962C8B-B14F-4D97-AF65-F5344CB8AC3E}">
        <p14:creationId xmlns:p14="http://schemas.microsoft.com/office/powerpoint/2010/main" val="974820573"/>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967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381646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8590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Title 1"/>
          <p:cNvSpPr>
            <a:spLocks noGrp="1"/>
          </p:cNvSpPr>
          <p:nvPr>
            <p:ph type="title"/>
          </p:nvPr>
        </p:nvSpPr>
        <p:spPr bwMode="auto">
          <a:xfrm>
            <a:off x="-1721224" y="1905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أمشير</a:t>
            </a:r>
            <a:endParaRPr lang="en-US" dirty="0"/>
          </a:p>
        </p:txBody>
      </p:sp>
      <p:sp>
        <p:nvSpPr>
          <p:cNvPr id="227332"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ابتهجوا أيُّها الصدِّيقون بالربِّ. للمُستقيمين ينبغي التسبيح. طوبى للأمة التي الرب إلهُها. والشعب الذي أختاره ميراثاً له.</a:t>
            </a:r>
          </a:p>
        </p:txBody>
      </p:sp>
      <p:sp>
        <p:nvSpPr>
          <p:cNvPr id="5" name="Title 1">
            <a:extLst>
              <a:ext uri="{FF2B5EF4-FFF2-40B4-BE49-F238E27FC236}">
                <a16:creationId xmlns:a16="http://schemas.microsoft.com/office/drawing/2014/main" id="{771EEF5D-3C2D-4D9E-9CD9-27C8E113649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 – 12 )</a:t>
            </a:r>
          </a:p>
        </p:txBody>
      </p:sp>
    </p:spTree>
  </p:cSld>
  <p:clrMapOvr>
    <a:masterClrMapping/>
  </p:clrMapOvr>
  <p:transition spd="slow"/>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D27E7D-A405-4748-9BF7-D8D2054D3412}"/>
              </a:ext>
            </a:extLst>
          </p:cNvPr>
          <p:cNvSpPr txBox="1"/>
          <p:nvPr/>
        </p:nvSpPr>
        <p:spPr>
          <a:xfrm>
            <a:off x="-85723" y="4402358"/>
            <a:ext cx="9286875"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وكأنَّما إنسانٌ مُسافرٌ دعي عبيدهُ وسلَّمهُم أموالهُ، فأعطى واحداً خمس وزناتٍ، وآخر وزنتين، وآخر وزنةً . كلَّ واحدٍ على قدر طاقته وسافر. فمضى الذي أخذ الخمس وزناتٍ وتاجرَ بها، فربح خمس أُخر. وهكذا أيضاً الذي أخذ الاثنتين ربح اثنتين أُخريين. وأمَّا الذي أخذ الواحدة فمضى وحفر في الأرض وأخفى فضَّةَ سيِّدهِ. وبعد زمانٍ طويلٍ جاء سيِّدُ أولئك العبيدِ وحاسبهم.</a:t>
            </a:r>
          </a:p>
        </p:txBody>
      </p:sp>
      <p:sp>
        <p:nvSpPr>
          <p:cNvPr id="3" name="Title 1">
            <a:extLst>
              <a:ext uri="{FF2B5EF4-FFF2-40B4-BE49-F238E27FC236}">
                <a16:creationId xmlns:a16="http://schemas.microsoft.com/office/drawing/2014/main" id="{855238E7-8FBC-4432-A195-7A2E3023BB0E}"/>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متى البشير ( 25 : 14 ـ23 )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2161472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174A10-EB7B-4403-9A51-31C7E319F534}"/>
              </a:ext>
            </a:extLst>
          </p:cNvPr>
          <p:cNvSpPr txBox="1"/>
          <p:nvPr/>
        </p:nvSpPr>
        <p:spPr>
          <a:xfrm>
            <a:off x="0" y="4345206"/>
            <a:ext cx="9144000" cy="2308324"/>
          </a:xfrm>
          <a:prstGeom prst="rect">
            <a:avLst/>
          </a:prstGeom>
          <a:noFill/>
        </p:spPr>
        <p:txBody>
          <a:bodyPr vert="horz" rtlCol="0">
            <a:spAutoFit/>
          </a:bodyPr>
          <a:lstStyle/>
          <a:p>
            <a:pPr algn="r" defTabSz="457200" rtl="1">
              <a:defRPr/>
            </a:pPr>
            <a:r>
              <a:rPr kumimoji="0" lang="ar-EG" sz="36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فجاء الذي أخذ الخمس وزناتٍ وقدَّمَ خمسَ وزناتٍ أُخر قائلاً: يا سيِّدُ، خمس وزناتٍ أعطيتني هوذا خمسُ وزناتٍ أُخرُ ربحتُها. فقال له سيِّدُهُ: حسناً أيُّها العبدُ الصَّالحُ والأمينُ. كنت أميناً في القليل فأُقيمك على الكثير. اُدخل إلى فرح سيدك. </a:t>
            </a:r>
            <a:endParaRPr lang="ar-EG" sz="3600" b="1" dirty="0">
              <a:solidFill>
                <a:schemeClr val="bg1"/>
              </a:solidFill>
              <a:cs typeface="+mj-cs"/>
            </a:endParaRPr>
          </a:p>
        </p:txBody>
      </p:sp>
    </p:spTree>
    <p:extLst>
      <p:ext uri="{BB962C8B-B14F-4D97-AF65-F5344CB8AC3E}">
        <p14:creationId xmlns:p14="http://schemas.microsoft.com/office/powerpoint/2010/main" val="136383970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1F5DC-2CED-41B0-943D-D2F0DD4542A2}"/>
              </a:ext>
            </a:extLst>
          </p:cNvPr>
          <p:cNvSpPr txBox="1"/>
          <p:nvPr/>
        </p:nvSpPr>
        <p:spPr>
          <a:xfrm>
            <a:off x="0" y="4349651"/>
            <a:ext cx="9144000" cy="2308324"/>
          </a:xfrm>
          <a:prstGeom prst="rect">
            <a:avLst/>
          </a:prstGeom>
          <a:noFill/>
        </p:spPr>
        <p:txBody>
          <a:bodyPr wrap="square">
            <a:spAutoFit/>
          </a:bodyPr>
          <a:lstStyle/>
          <a:p>
            <a:pPr algn="r" rtl="1"/>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ثمَّ جاء الذي أخذ الوزنتين وقال: يا سيِّدُ، وزنتين سلَّمتني. هوذا وزنتان أُخريانِ ربحتُهُمَا . قال لهُ سيِّدُهُ : نِعِمَّاً أيُّها العبدُ  الصَّالحُ والأمين. كُنتَ أميناً على القليلِ فأُقيمكَ على الكثير. ادخل إلى فرح سيِّدكَ.</a:t>
            </a:r>
            <a:endParaRPr lang="en-GB" sz="2000" dirty="0"/>
          </a:p>
        </p:txBody>
      </p:sp>
    </p:spTree>
    <p:extLst>
      <p:ext uri="{BB962C8B-B14F-4D97-AF65-F5344CB8AC3E}">
        <p14:creationId xmlns:p14="http://schemas.microsoft.com/office/powerpoint/2010/main" val="38637608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635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694330" y="0"/>
            <a:ext cx="1694330"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3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993811"/>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6500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0" y="3672354"/>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ar-SA" dirty="0"/>
              <a:t>الإنجيل من بشارة مُعلمنا مرقس ( 2 : 18 ـ 22 )</a:t>
            </a:r>
            <a:endParaRPr lang="en-US" dirty="0"/>
          </a:p>
        </p:txBody>
      </p:sp>
      <p:sp>
        <p:nvSpPr>
          <p:cNvPr id="4099" name="Content Placeholder 2"/>
          <p:cNvSpPr>
            <a:spLocks noGrp="1"/>
          </p:cNvSpPr>
          <p:nvPr>
            <p:ph idx="4294967295"/>
          </p:nvPr>
        </p:nvSpPr>
        <p:spPr bwMode="auto">
          <a:xfrm>
            <a:off x="0" y="4366089"/>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eaLnBrk="1" hangingPunct="1">
              <a:buFontTx/>
              <a:buNone/>
            </a:pPr>
            <a:r>
              <a:rPr lang="ar-SA" sz="3600" b="1" dirty="0">
                <a:cs typeface="Times New Roman" panose="02020603050405020304" pitchFamily="18" charset="0"/>
              </a:rPr>
              <a:t>وكان تلاميذُ يوحنَّا والفرِّيسيونَ يَصومونَ، فجاءوا وقالوا له: " لماذا تلاميذُ يوحنَّا والفرِّيسيِّين يصومون، وأمَّا تلاميذُكَ فلا يصومونَ؟ " فأجابَ يسوع وقال لهم: " هل يستطيعُ بنو العُرسِ أنْ يصوموا مادام العريس معهم؟ مادام العريسُ معهم لا يستطيعونَ أنْ يصوموا.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16 توت</a:t>
            </a:r>
            <a:endParaRPr lang="en-US" dirty="0"/>
          </a:p>
        </p:txBody>
      </p:sp>
      <p:sp>
        <p:nvSpPr>
          <p:cNvPr id="5" name="Title 1">
            <a:extLst>
              <a:ext uri="{FF2B5EF4-FFF2-40B4-BE49-F238E27FC236}">
                <a16:creationId xmlns:a16="http://schemas.microsoft.com/office/drawing/2014/main" id="{EB24A90B-3275-4E01-9817-7E0D40DCA7A4}"/>
              </a:ext>
            </a:extLst>
          </p:cNvPr>
          <p:cNvSpPr txBox="1">
            <a:spLocks/>
          </p:cNvSpPr>
          <p:nvPr/>
        </p:nvSpPr>
        <p:spPr bwMode="auto">
          <a:xfrm>
            <a:off x="0" y="364681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( 25 : 5 ، 4 )</a:t>
            </a:r>
          </a:p>
        </p:txBody>
      </p:sp>
      <p:sp>
        <p:nvSpPr>
          <p:cNvPr id="6" name="Content Placeholder 3">
            <a:extLst>
              <a:ext uri="{FF2B5EF4-FFF2-40B4-BE49-F238E27FC236}">
                <a16:creationId xmlns:a16="http://schemas.microsoft.com/office/drawing/2014/main" id="{E471C908-42A6-402A-8753-A5FF0B30BA4C}"/>
              </a:ext>
            </a:extLst>
          </p:cNvPr>
          <p:cNvSpPr txBox="1">
            <a:spLocks/>
          </p:cNvSpPr>
          <p:nvPr/>
        </p:nvSpPr>
        <p:spPr bwMode="auto">
          <a:xfrm>
            <a:off x="0" y="441198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ياربُّ أحببتُ جمالَ بيتِكَ. وموضعَ مسكنِ مجدِكَ. لكي أسمعَ َ تسبحتِك. وأنِطقُ بجميعِ عجائبِكَ.</a:t>
            </a:r>
          </a:p>
        </p:txBody>
      </p:sp>
    </p:spTree>
  </p:cSld>
  <p:clrMapOvr>
    <a:masterClrMapping/>
  </p:clrMapOvr>
  <p:transition spd="slow"/>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4195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6" cy="806824"/>
          </a:xfrm>
        </p:spPr>
        <p:txBody>
          <a:bodyPr/>
          <a:lstStyle/>
          <a:p>
            <a:pPr algn="ctr" rtl="1"/>
            <a:r>
              <a:rPr lang="ar-EG" sz="4400" b="1" u="sng" dirty="0">
                <a:solidFill>
                  <a:srgbClr val="FFC000"/>
                </a:solidFill>
              </a:rPr>
              <a:t>4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56128601"/>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545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lstStyle/>
          <a:p>
            <a:pPr algn="ctr" rtl="1"/>
            <a:r>
              <a:rPr lang="ar-EG" sz="4400" b="1" u="sng" dirty="0">
                <a:solidFill>
                  <a:srgbClr val="FFC000"/>
                </a:solidFill>
              </a:rPr>
              <a:t>5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880214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0301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30" y="1"/>
            <a:ext cx="1694329" cy="806824"/>
          </a:xfrm>
        </p:spPr>
        <p:txBody>
          <a:bodyPr/>
          <a:lstStyle/>
          <a:p>
            <a:pPr algn="ctr" rtl="1"/>
            <a:r>
              <a:rPr lang="ar-EG" sz="4400" b="1" u="sng" dirty="0">
                <a:solidFill>
                  <a:srgbClr val="FFC000"/>
                </a:solidFill>
              </a:rPr>
              <a:t>6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54245882"/>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1674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5" y="1"/>
            <a:ext cx="1707776" cy="682170"/>
          </a:xfrm>
        </p:spPr>
        <p:txBody>
          <a:bodyPr>
            <a:noAutofit/>
          </a:bodyPr>
          <a:lstStyle/>
          <a:p>
            <a:pPr algn="ctr" rtl="1"/>
            <a:r>
              <a:rPr lang="ar-EG" b="1" u="sng" dirty="0">
                <a:solidFill>
                  <a:srgbClr val="FFC000"/>
                </a:solidFill>
              </a:rPr>
              <a:t>7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00341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5724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48118" y="1"/>
            <a:ext cx="1748118" cy="806824"/>
          </a:xfrm>
        </p:spPr>
        <p:txBody>
          <a:bodyPr/>
          <a:lstStyle/>
          <a:p>
            <a:pPr algn="ctr" rtl="1"/>
            <a:r>
              <a:rPr lang="ar-EG" sz="4400" b="1" u="sng" dirty="0">
                <a:solidFill>
                  <a:srgbClr val="FFC000"/>
                </a:solidFill>
              </a:rPr>
              <a:t>8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6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4468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64330A-A96D-4E31-A6BB-77824810F491}"/>
              </a:ext>
            </a:extLst>
          </p:cNvPr>
          <p:cNvSpPr>
            <a:spLocks noGrp="1"/>
          </p:cNvSpPr>
          <p:nvPr/>
        </p:nvSpPr>
        <p:spPr bwMode="auto">
          <a:xfrm>
            <a:off x="0" y="360904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dirty="0"/>
              <a:t>الإنجيل من بشارة معلمنا لوقا ( 19 : 1 ـ 10 )</a:t>
            </a:r>
            <a:endParaRPr kumimoji="0" 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4" name="Content Placeholder 2">
            <a:extLst>
              <a:ext uri="{FF2B5EF4-FFF2-40B4-BE49-F238E27FC236}">
                <a16:creationId xmlns:a16="http://schemas.microsoft.com/office/drawing/2014/main" id="{01BF198E-B36F-4327-B919-B83587CEA3A9}"/>
              </a:ext>
            </a:extLst>
          </p:cNvPr>
          <p:cNvSpPr>
            <a:spLocks noGrp="1"/>
          </p:cNvSpPr>
          <p:nvPr/>
        </p:nvSpPr>
        <p:spPr bwMode="auto">
          <a:xfrm>
            <a:off x="-171448" y="4445656"/>
            <a:ext cx="9372600" cy="24006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r" defTabSz="457200" rtl="1" eaLnBrk="1" fontAlgn="base" latinLnBrk="0" hangingPunct="1">
              <a:lnSpc>
                <a:spcPct val="100000"/>
              </a:lnSpc>
              <a:spcBef>
                <a:spcPct val="20000"/>
              </a:spcBef>
              <a:spcAft>
                <a:spcPct val="0"/>
              </a:spcAft>
              <a:buClrTx/>
              <a:buSzTx/>
              <a:buFontTx/>
              <a:buNone/>
              <a:tabLst/>
              <a:defRPr/>
            </a:pPr>
            <a:r>
              <a:rPr lang="ar-SA" sz="2900" b="1" dirty="0">
                <a:cs typeface="Times New Roman" panose="02020603050405020304" pitchFamily="18" charset="0"/>
              </a:rPr>
              <a:t>ولمَّا دخل وكان يمشي في أريحا. وإذا رجُلٌ يُدعى زكَّا، وهذا كان رئيساً للعشَّارينَ وكان غنِيَّاً، وكان يطلُب مُريداً أن يرى يَسوعَ مَنْ هو، فلم يكن يَقدرْ من أجل الجمع، لأنَّهُ كان قصيراً في قامته. فأسرع إلى قُدَّام وصَعِدَ على جُمَّيزَةٍ لكي يراهُ، لأنَّهُ كان مُجتازاً من جهتها. فلمَّاء جاء يَسوعُ إلى الموضع،</a:t>
            </a:r>
            <a:r>
              <a:rPr lang="ar-EG" sz="2900" b="1" dirty="0">
                <a:cs typeface="Times New Roman" panose="02020603050405020304" pitchFamily="18" charset="0"/>
              </a:rPr>
              <a:t> </a:t>
            </a:r>
            <a:r>
              <a:rPr lang="ar-SA" sz="2900" b="1" dirty="0">
                <a:cs typeface="Times New Roman" panose="02020603050405020304" pitchFamily="18" charset="0"/>
              </a:rPr>
              <a:t>نظر إليه، وقال له: " يا زكَّا، أسرِع وانزِل، لأنَّهُ يَنبغي لي اليوم أن أكونَ في بَيِتكَ ". </a:t>
            </a:r>
            <a:endParaRPr kumimoji="0" lang="ar-EG" sz="2900" b="1" i="0" u="none" strike="noStrike" kern="1200" cap="none" spc="0" normalizeH="0" baseline="0" noProof="0" dirty="0">
              <a:ln>
                <a:noFill/>
              </a:ln>
              <a:solidFill>
                <a:prstClr val="white"/>
              </a:solidFill>
              <a:effectLst/>
              <a:uLnTx/>
              <a:uFillTx/>
              <a:latin typeface="Calibri"/>
              <a:cs typeface="Times New Roman" panose="02020603050405020304" pitchFamily="18" charset="0"/>
            </a:endParaRPr>
          </a:p>
        </p:txBody>
      </p:sp>
    </p:spTree>
    <p:extLst>
      <p:ext uri="{BB962C8B-B14F-4D97-AF65-F5344CB8AC3E}">
        <p14:creationId xmlns:p14="http://schemas.microsoft.com/office/powerpoint/2010/main" val="289424773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6378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9 أمشير</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0" y="478433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899344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295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10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9689850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12312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11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77771320"/>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5274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017061" y="0"/>
            <a:ext cx="2017061"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12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14172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98338052"/>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7304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13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08317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89E6FB-1EE2-43ED-A1B0-425345A9D36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200" b="1" dirty="0">
                <a:solidFill>
                  <a:schemeClr val="bg1"/>
                </a:solidFill>
                <a:cs typeface="Times New Roman" panose="02020603050405020304" pitchFamily="18" charset="0"/>
              </a:rPr>
              <a:t>فأسرع ونزل فقبلهُ فرحاً.</a:t>
            </a:r>
            <a:r>
              <a:rPr lang="ar-EG" sz="3200" b="1" dirty="0">
                <a:solidFill>
                  <a:schemeClr val="bg1"/>
                </a:solidFill>
                <a:cs typeface="Times New Roman" panose="02020603050405020304" pitchFamily="18" charset="0"/>
              </a:rPr>
              <a:t> </a:t>
            </a:r>
            <a:r>
              <a:rPr lang="ar-SA" sz="3200" b="1" dirty="0">
                <a:solidFill>
                  <a:schemeClr val="bg1"/>
                </a:solidFill>
                <a:cs typeface="Times New Roman" panose="02020603050405020304" pitchFamily="18" charset="0"/>
              </a:rPr>
              <a:t>فلمَّا رأوا تذمَّرُوا أجمعين قائلين: " إنَّهُ دَخَلَ إلى بيتَ رَجُلٍ خاطِئٍ ليستريح ". فوقفَ زكَّا وقالَ للرَّبِّ: " يارب هأنذا أُعطِي نِصفَ مالي للفقراء، ومَنْ ظلمتهُ شيئاً أعوِّضهُ أربعةَ أضعافٍ ". فقال له يسوع: " اليومَ صار الخلاصُ لهذا البيتِ، فإنَّهُ هو أيضاً ابن إبراهيم، لأنَّ ابن البشرِ جاء ليَطلُبَ ويُخَلِّصَ الذي قد هلكَ ".</a:t>
            </a:r>
            <a:endParaRPr kumimoji="0" lang="en-GB" sz="32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65962361"/>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6140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14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493225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8895210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188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91870" y="1"/>
            <a:ext cx="2191872" cy="806824"/>
          </a:xfrm>
        </p:spPr>
        <p:txBody>
          <a:bodyPr/>
          <a:lstStyle/>
          <a:p>
            <a:pPr algn="ctr" rtl="1"/>
            <a:r>
              <a:rPr lang="ar-EG" sz="4800" b="1" u="sng" dirty="0">
                <a:solidFill>
                  <a:srgbClr val="FFC000"/>
                </a:solidFill>
              </a:rPr>
              <a:t>15 أمشير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246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90410530"/>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9317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16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58478"/>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451479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23599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17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47634462"/>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39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18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82400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4800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627656"/>
      </p:ext>
    </p:extLst>
  </p:cSld>
  <p:clrMapOvr>
    <a:masterClrMapping/>
  </p:clrMapOvr>
  <p:transition advClick="0" advTm="0"/>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984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017061" y="0"/>
            <a:ext cx="2017061"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19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20706"/>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1555146"/>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5490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20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30672773"/>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14238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21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31583"/>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6629033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0537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22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7347382"/>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4632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23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90557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17 توت</a:t>
            </a:r>
            <a:endParaRPr lang="en-US"/>
          </a:p>
        </p:txBody>
      </p:sp>
      <p:sp>
        <p:nvSpPr>
          <p:cNvPr id="14643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5400" b="1" dirty="0">
                <a:solidFill>
                  <a:srgbClr val="FFFFFF"/>
                </a:solidFill>
                <a:latin typeface="CS New Athanasius" panose="020B0500000000000000" pitchFamily="34" charset="0"/>
                <a:cs typeface="Times New Roman" panose="02020603050405020304" pitchFamily="18" charset="0"/>
              </a:rPr>
              <a:t>أعطيتَ الذينَ يتقَّونَكَ علامةً، ليهرُبوا من وجهِ القوسِ، لكيما ينجوا أحبَّاؤكَ. خلِّصني بيميِنكَ.</a:t>
            </a:r>
          </a:p>
        </p:txBody>
      </p:sp>
      <p:sp>
        <p:nvSpPr>
          <p:cNvPr id="5" name="Title 1">
            <a:extLst>
              <a:ext uri="{FF2B5EF4-FFF2-40B4-BE49-F238E27FC236}">
                <a16:creationId xmlns:a16="http://schemas.microsoft.com/office/drawing/2014/main" id="{8A4DF6FD-838D-43BC-A00B-7EF1556CC0B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a:t>
            </a:r>
            <a:r>
              <a:rPr lang="ar-EG" sz="4400" b="1" u="sng" dirty="0">
                <a:solidFill>
                  <a:srgbClr val="FFC000"/>
                </a:solidFill>
                <a:latin typeface="Times New Roman" panose="02020603050405020304" pitchFamily="18" charset="0"/>
                <a:cs typeface="Times New Roman" panose="02020603050405020304" pitchFamily="18" charset="0"/>
              </a:rPr>
              <a:t>3:59</a:t>
            </a:r>
            <a:r>
              <a:rPr lang="ar-EG" altLang="en-US" sz="4400" b="1" u="sng" dirty="0">
                <a:solidFill>
                  <a:srgbClr val="FFC000"/>
                </a:solidFill>
                <a:latin typeface="Times New Roman" panose="02020603050405020304" pitchFamily="18" charset="0"/>
                <a:cs typeface="Times New Roman" panose="02020603050405020304" pitchFamily="18" charset="0"/>
              </a:rPr>
              <a:t>)</a:t>
            </a:r>
          </a:p>
        </p:txBody>
      </p:sp>
    </p:spTree>
  </p:cSld>
  <p:clrMapOvr>
    <a:masterClrMapping/>
  </p:clrMapOvr>
  <p:transition spd="slow"/>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0642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24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4836965"/>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0509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b="1" u="sng" dirty="0">
                <a:solidFill>
                  <a:srgbClr val="FFC000"/>
                </a:solidFill>
              </a:rPr>
              <a:t>25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824399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9081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0"/>
            <a:ext cx="2003613" cy="847165"/>
          </a:xfrm>
        </p:spPr>
        <p:txBody>
          <a:bodyPr>
            <a:normAutofit fontScale="90000"/>
          </a:bodyPr>
          <a:lstStyle/>
          <a:p>
            <a:pPr algn="ctr" rtl="1"/>
            <a:r>
              <a:rPr lang="en-US" sz="4900" b="1" u="sng" dirty="0">
                <a:solidFill>
                  <a:srgbClr val="FFC000"/>
                </a:solidFill>
                <a:latin typeface="Times New Roman" panose="02020603050405020304" pitchFamily="18" charset="0"/>
                <a:cs typeface="Times New Roman" panose="02020603050405020304" pitchFamily="18" charset="0"/>
              </a:rPr>
              <a:t>26</a:t>
            </a:r>
            <a:r>
              <a:rPr lang="ar-EG" sz="4400" b="1" u="sng" dirty="0">
                <a:solidFill>
                  <a:srgbClr val="FFC000"/>
                </a:solidFill>
                <a:latin typeface="Times New Roman" panose="02020603050405020304" pitchFamily="18" charset="0"/>
                <a:cs typeface="Times New Roman" panose="02020603050405020304" pitchFamily="18" charset="0"/>
              </a:rPr>
              <a:t> </a:t>
            </a:r>
            <a:r>
              <a:rPr lang="ar-EG" sz="4900" b="1" u="sng" dirty="0">
                <a:solidFill>
                  <a:srgbClr val="FFC000"/>
                </a:solidFill>
                <a:latin typeface="Times New Roman" panose="02020603050405020304" pitchFamily="18" charset="0"/>
                <a:cs typeface="Times New Roman" panose="02020603050405020304" pitchFamily="18" charset="0"/>
              </a:rPr>
              <a:t>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16661985"/>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57337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27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13737234"/>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411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28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7569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F93388-F8B9-47F8-B535-C44CC61B1AFF}"/>
              </a:ext>
            </a:extLst>
          </p:cNvPr>
          <p:cNvSpPr txBox="1">
            <a:spLocks/>
          </p:cNvSpPr>
          <p:nvPr/>
        </p:nvSpPr>
        <p:spPr bwMode="auto">
          <a:xfrm>
            <a:off x="0" y="3624008"/>
            <a:ext cx="915744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(26:12-36)</a:t>
            </a:r>
          </a:p>
        </p:txBody>
      </p:sp>
      <p:sp>
        <p:nvSpPr>
          <p:cNvPr id="7" name="TextBox 6">
            <a:extLst>
              <a:ext uri="{FF2B5EF4-FFF2-40B4-BE49-F238E27FC236}">
                <a16:creationId xmlns:a16="http://schemas.microsoft.com/office/drawing/2014/main" id="{5CA03ED8-DAE6-4432-A21E-C0CC91318CCB}"/>
              </a:ext>
            </a:extLst>
          </p:cNvPr>
          <p:cNvSpPr txBox="1"/>
          <p:nvPr/>
        </p:nvSpPr>
        <p:spPr>
          <a:xfrm>
            <a:off x="-114297" y="4389183"/>
            <a:ext cx="9329738" cy="2400657"/>
          </a:xfrm>
          <a:prstGeom prst="rect">
            <a:avLst/>
          </a:prstGeom>
          <a:noFill/>
        </p:spPr>
        <p:txBody>
          <a:bodyPr wrap="square">
            <a:spAutoFit/>
          </a:bodyPr>
          <a:lstStyle/>
          <a:p>
            <a:pPr algn="r" rtl="1"/>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مَن يَخدِمُنِي فليتبعني، وحيثُ أ</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ك</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ونُ </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هناك يكون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خادمي معي.</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ومَن يخدِمُني يُكرمُهُ أبي.</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الآنَ</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نفسي مُضطربة.</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فماذا أقول؟ أيَّا أبتي نجنِي من هذه السَّاعة.</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لكن</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من أجل هذه الساعة أتيتُ.</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أيها الأب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مَجِّدِ ابنكَ".</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فخرج صوتٌ من السَّماءِ قائلاً:"قد مَجَّدتُ، وأُمَجِّدُ أيضاً.«</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فلمَّا سمع الجمع الواقف</a:t>
            </a:r>
            <a:r>
              <a:rPr kumimoji="0" lang="ar-EG" sz="30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كان يقول:</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 ما حدثَ هو</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رعدٌ</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ك</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ان آخرون</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يقولونَ:</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 ملا</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ك</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 خاطبه من السماء.</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endParaRPr lang="en-GB" sz="3000" dirty="0"/>
          </a:p>
        </p:txBody>
      </p:sp>
    </p:spTree>
  </p:cSld>
  <p:clrMapOvr>
    <a:masterClrMapping/>
  </p:clrMapOvr>
  <p:transition spd="slow"/>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601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8" cy="806824"/>
          </a:xfrm>
        </p:spPr>
        <p:txBody>
          <a:bodyPr/>
          <a:lstStyle/>
          <a:p>
            <a:pPr algn="ctr" rtl="1"/>
            <a:r>
              <a:rPr lang="ar-EG" sz="4400" b="1" u="sng" dirty="0">
                <a:solidFill>
                  <a:srgbClr val="FFC000"/>
                </a:solidFill>
              </a:rPr>
              <a:t>29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14474294"/>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4531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76718" y="1"/>
            <a:ext cx="1976719" cy="806824"/>
          </a:xfrm>
        </p:spPr>
        <p:txBody>
          <a:bodyPr/>
          <a:lstStyle/>
          <a:p>
            <a:pPr algn="ctr" rtl="1"/>
            <a:r>
              <a:rPr lang="ar-EG" sz="4400" b="1" u="sng" dirty="0">
                <a:solidFill>
                  <a:srgbClr val="FFC000"/>
                </a:solidFill>
              </a:rPr>
              <a:t>30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بؤونة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65909458"/>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1107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712693"/>
          </a:xfrm>
        </p:spPr>
        <p:txBody>
          <a:bodyPr/>
          <a:lstStyle/>
          <a:p>
            <a:pPr algn="ctr" rtl="1"/>
            <a:r>
              <a:rPr lang="ar-EG" sz="4800" b="1" u="sng" dirty="0">
                <a:solidFill>
                  <a:srgbClr val="FFC000"/>
                </a:solidFill>
              </a:rPr>
              <a:t>1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464080886"/>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6456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6807074"/>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068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3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245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CE4C0-B9BD-4C45-B71B-F670F608C468}"/>
              </a:ext>
            </a:extLst>
          </p:cNvPr>
          <p:cNvSpPr txBox="1"/>
          <p:nvPr/>
        </p:nvSpPr>
        <p:spPr>
          <a:xfrm>
            <a:off x="-142873" y="4429941"/>
            <a:ext cx="9344025" cy="2400657"/>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000" b="1" dirty="0">
                <a:solidFill>
                  <a:schemeClr val="bg1"/>
                </a:solidFill>
                <a:cs typeface="Times New Roman" panose="02020603050405020304" pitchFamily="18" charset="0"/>
              </a:rPr>
              <a:t>فأجبهُم يسوع وقال:</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إن</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هذا الصَّوت لم يكُن من أجلي بل</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من</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أجلِكُم.</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الآنَ دينونةُ هذا العالم.</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الآنَ</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رئيس</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هذا العالم يُطرحُ خارجا.</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وأنا</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أيضاً </a:t>
            </a:r>
            <a:r>
              <a:rPr lang="ar-EG" sz="3000" b="1" dirty="0">
                <a:solidFill>
                  <a:schemeClr val="bg1"/>
                </a:solidFill>
                <a:cs typeface="Times New Roman" panose="02020603050405020304" pitchFamily="18" charset="0"/>
              </a:rPr>
              <a:t>متى</a:t>
            </a:r>
            <a:r>
              <a:rPr lang="ar-SA" sz="3000" b="1" dirty="0">
                <a:solidFill>
                  <a:schemeClr val="bg1"/>
                </a:solidFill>
                <a:cs typeface="Times New Roman" panose="02020603050405020304" pitchFamily="18" charset="0"/>
              </a:rPr>
              <a:t> ارتفعتُ </a:t>
            </a:r>
            <a:r>
              <a:rPr lang="ar-EG" sz="3000" b="1" dirty="0">
                <a:solidFill>
                  <a:schemeClr val="bg1"/>
                </a:solidFill>
                <a:cs typeface="Times New Roman" panose="02020603050405020304" pitchFamily="18" charset="0"/>
              </a:rPr>
              <a:t>عن</a:t>
            </a:r>
            <a:r>
              <a:rPr lang="ar-SA" sz="3000" b="1" dirty="0">
                <a:solidFill>
                  <a:schemeClr val="bg1"/>
                </a:solidFill>
                <a:cs typeface="Times New Roman" panose="02020603050405020304" pitchFamily="18" charset="0"/>
              </a:rPr>
              <a:t> الأرضِ</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أجذبُ</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إليَّ </a:t>
            </a:r>
            <a:r>
              <a:rPr lang="ar-EG" sz="3000" b="1" dirty="0">
                <a:solidFill>
                  <a:schemeClr val="bg1"/>
                </a:solidFill>
                <a:cs typeface="Times New Roman" panose="02020603050405020304" pitchFamily="18" charset="0"/>
              </a:rPr>
              <a:t>ك</a:t>
            </a:r>
            <a:r>
              <a:rPr lang="ar-SA" sz="3000" b="1" dirty="0">
                <a:solidFill>
                  <a:schemeClr val="bg1"/>
                </a:solidFill>
                <a:cs typeface="Times New Roman" panose="02020603050405020304" pitchFamily="18" charset="0"/>
              </a:rPr>
              <a:t>لَّ واحدٍ.</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وهذا </a:t>
            </a:r>
            <a:r>
              <a:rPr lang="ar-EG" sz="3000" b="1" dirty="0">
                <a:solidFill>
                  <a:schemeClr val="bg1"/>
                </a:solidFill>
                <a:cs typeface="Times New Roman" panose="02020603050405020304" pitchFamily="18" charset="0"/>
              </a:rPr>
              <a:t>ك</a:t>
            </a:r>
            <a:r>
              <a:rPr lang="ar-SA" sz="3000" b="1" dirty="0">
                <a:solidFill>
                  <a:schemeClr val="bg1"/>
                </a:solidFill>
                <a:cs typeface="Times New Roman" panose="02020603050405020304" pitchFamily="18" charset="0"/>
              </a:rPr>
              <a:t>ان يقوله مشيراً </a:t>
            </a:r>
            <a:r>
              <a:rPr lang="ar-EG" sz="3000" b="1" dirty="0">
                <a:solidFill>
                  <a:schemeClr val="bg1"/>
                </a:solidFill>
                <a:cs typeface="Times New Roman" panose="02020603050405020304" pitchFamily="18" charset="0"/>
              </a:rPr>
              <a:t>إلى </a:t>
            </a:r>
            <a:r>
              <a:rPr lang="ar-SA" sz="3000" b="1" dirty="0">
                <a:solidFill>
                  <a:schemeClr val="bg1"/>
                </a:solidFill>
                <a:cs typeface="Times New Roman" panose="02020603050405020304" pitchFamily="18" charset="0"/>
              </a:rPr>
              <a:t>أنَّه بأي ميتة يموت.</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فأجابه</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الجمع وقال: "نحن سَمِعنا من</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النَّاموسِ</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أنَّ المسيحَ يَثبُت إلى الأبدِ،</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فكيف تقولُ أنتَ إنَّهُ ينبغي أن يُرفعَ</a:t>
            </a:r>
            <a:r>
              <a:rPr lang="ar-EG" sz="3000" b="1" dirty="0">
                <a:solidFill>
                  <a:schemeClr val="bg1"/>
                </a:solidFill>
                <a:cs typeface="Times New Roman" panose="02020603050405020304" pitchFamily="18" charset="0"/>
              </a:rPr>
              <a:t> </a:t>
            </a:r>
            <a:r>
              <a:rPr lang="ar-SA" sz="3000" b="1" dirty="0">
                <a:solidFill>
                  <a:schemeClr val="bg1"/>
                </a:solidFill>
                <a:cs typeface="Times New Roman" panose="02020603050405020304" pitchFamily="18" charset="0"/>
              </a:rPr>
              <a:t>ابن </a:t>
            </a:r>
            <a:r>
              <a:rPr lang="ar-EG" sz="3000" b="1" dirty="0">
                <a:solidFill>
                  <a:schemeClr val="bg1"/>
                </a:solidFill>
                <a:cs typeface="Times New Roman" panose="02020603050405020304" pitchFamily="18" charset="0"/>
              </a:rPr>
              <a:t>الإنسان</a:t>
            </a:r>
            <a:r>
              <a:rPr lang="ar-SA" sz="3000" b="1" dirty="0">
                <a:solidFill>
                  <a:schemeClr val="bg1"/>
                </a:solidFill>
                <a:cs typeface="Times New Roman" panose="02020603050405020304" pitchFamily="18" charset="0"/>
              </a:rPr>
              <a:t>؟ مَن هو ابن </a:t>
            </a:r>
            <a:r>
              <a:rPr lang="ar-EG" sz="3000" b="1" dirty="0">
                <a:solidFill>
                  <a:schemeClr val="bg1"/>
                </a:solidFill>
                <a:cs typeface="Times New Roman" panose="02020603050405020304" pitchFamily="18" charset="0"/>
              </a:rPr>
              <a:t>الأنسان</a:t>
            </a:r>
            <a:r>
              <a:rPr lang="ar-SA" sz="3000" b="1" dirty="0">
                <a:solidFill>
                  <a:schemeClr val="bg1"/>
                </a:solidFill>
                <a:cs typeface="Times New Roman" panose="02020603050405020304" pitchFamily="18" charset="0"/>
              </a:rPr>
              <a:t>؟</a:t>
            </a:r>
            <a:endParaRPr kumimoji="0" lang="en-GB" sz="30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3861523541"/>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8522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46189392"/>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1487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5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57085604"/>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2119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18765" y="1"/>
            <a:ext cx="2218767" cy="806824"/>
          </a:xfrm>
        </p:spPr>
        <p:txBody>
          <a:bodyPr/>
          <a:lstStyle/>
          <a:p>
            <a:pPr algn="ctr" rtl="1"/>
            <a:r>
              <a:rPr lang="ar-EG" sz="4800" b="1" u="sng" dirty="0">
                <a:solidFill>
                  <a:srgbClr val="FFC000"/>
                </a:solidFill>
              </a:rPr>
              <a:t>6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5157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52239152"/>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9303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05318" y="1"/>
            <a:ext cx="2205318" cy="806824"/>
          </a:xfrm>
        </p:spPr>
        <p:txBody>
          <a:bodyPr/>
          <a:lstStyle/>
          <a:p>
            <a:pPr algn="ctr" rtl="1"/>
            <a:r>
              <a:rPr lang="ar-EG" sz="4800" b="1" u="sng" dirty="0">
                <a:solidFill>
                  <a:srgbClr val="FFC000"/>
                </a:solidFill>
              </a:rPr>
              <a:t>7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9778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76807914"/>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3196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8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31522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39E2C9-E30B-4B29-BFEC-3016C0D2E55C}"/>
              </a:ext>
            </a:extLst>
          </p:cNvPr>
          <p:cNvSpPr txBox="1"/>
          <p:nvPr/>
        </p:nvSpPr>
        <p:spPr>
          <a:xfrm>
            <a:off x="0" y="4378365"/>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4000" b="1" dirty="0">
                <a:solidFill>
                  <a:schemeClr val="bg1"/>
                </a:solidFill>
                <a:cs typeface="Times New Roman" panose="02020603050405020304" pitchFamily="18" charset="0"/>
              </a:rPr>
              <a:t>قال</a:t>
            </a:r>
            <a:r>
              <a:rPr lang="ar-EG" sz="4000" b="1" dirty="0">
                <a:solidFill>
                  <a:schemeClr val="bg1"/>
                </a:solidFill>
                <a:cs typeface="Times New Roman" panose="02020603050405020304" pitchFamily="18" charset="0"/>
              </a:rPr>
              <a:t> </a:t>
            </a:r>
            <a:r>
              <a:rPr lang="ar-SA" sz="4000" b="1" dirty="0">
                <a:solidFill>
                  <a:schemeClr val="bg1"/>
                </a:solidFill>
                <a:cs typeface="Times New Roman" panose="02020603050405020304" pitchFamily="18" charset="0"/>
              </a:rPr>
              <a:t>لهُم يسوعُ:</a:t>
            </a:r>
            <a:r>
              <a:rPr lang="ar-EG" sz="4000" b="1" dirty="0">
                <a:solidFill>
                  <a:schemeClr val="bg1"/>
                </a:solidFill>
                <a:cs typeface="Times New Roman" panose="02020603050405020304" pitchFamily="18" charset="0"/>
              </a:rPr>
              <a:t> </a:t>
            </a:r>
            <a:r>
              <a:rPr lang="ar-SA" sz="4000" b="1" dirty="0">
                <a:solidFill>
                  <a:schemeClr val="bg1"/>
                </a:solidFill>
                <a:cs typeface="Times New Roman" panose="02020603050405020304" pitchFamily="18" charset="0"/>
              </a:rPr>
              <a:t>أن النُّورُ فيكُم</a:t>
            </a:r>
            <a:r>
              <a:rPr lang="ar-EG" sz="4000" b="1" dirty="0">
                <a:solidFill>
                  <a:schemeClr val="bg1"/>
                </a:solidFill>
                <a:cs typeface="Times New Roman" panose="02020603050405020304" pitchFamily="18" charset="0"/>
              </a:rPr>
              <a:t> زمناً آخر يسيراً، فاسلكوا في النُّور مادام لكُم النُّورُ لكي لا يُدركَكُم الظَّلامُ. فإن مَن يمشي في الظَّلام لا يَعلَمُ أين يَمشي. مادامَ لكُم النُّورُ آمنوا بالنُّورِ لتصيروا أبناء النُّورِ.</a:t>
            </a:r>
          </a:p>
        </p:txBody>
      </p:sp>
    </p:spTree>
    <p:extLst>
      <p:ext uri="{BB962C8B-B14F-4D97-AF65-F5344CB8AC3E}">
        <p14:creationId xmlns:p14="http://schemas.microsoft.com/office/powerpoint/2010/main" val="547215437"/>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98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003614" y="0"/>
            <a:ext cx="200361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9 برمهات</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862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30590644"/>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6769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10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17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9000758"/>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7477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11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8196476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6838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12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68151749"/>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0190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Title 1"/>
          <p:cNvSpPr>
            <a:spLocks noGrp="1"/>
          </p:cNvSpPr>
          <p:nvPr>
            <p:ph type="title"/>
          </p:nvPr>
        </p:nvSpPr>
        <p:spPr bwMode="auto">
          <a:xfrm>
            <a:off x="-2299447" y="19050"/>
            <a:ext cx="22994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13 برمهات</a:t>
            </a:r>
            <a:endParaRPr lang="en-US" dirty="0"/>
          </a:p>
        </p:txBody>
      </p:sp>
      <p:sp>
        <p:nvSpPr>
          <p:cNvPr id="10035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خلاصُ الصدِّيقينَ من قِبل الربِّ. وهو ناصِرهُم في زمانِ الضيقِ. يُعينُهُم الربَّ ويُنَجيَّهُم. ويُخلِّصُهُم لأنهُم تَوكَّلوا عليهِ.</a:t>
            </a:r>
          </a:p>
        </p:txBody>
      </p:sp>
      <p:sp>
        <p:nvSpPr>
          <p:cNvPr id="5" name="Title 1">
            <a:extLst>
              <a:ext uri="{FF2B5EF4-FFF2-40B4-BE49-F238E27FC236}">
                <a16:creationId xmlns:a16="http://schemas.microsoft.com/office/drawing/2014/main" id="{D2A35B95-33F9-4D01-97C5-E081B73D264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( 36 : 34 ـ 35 )</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340244"/>
      </p:ext>
    </p:extLst>
  </p:cSld>
  <p:clrMapOvr>
    <a:masterClrMapping/>
  </p:clrMapOvr>
  <p:transition advClick="0" advTm="0"/>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5D4D51-7C67-4B9C-A51F-152BFAE5763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فانظُروا إلى نفوسِكُم، لأنَّهُم سيسلِّمونكُم إلى مجالسَ وسيَضربونكُم في المحافِل وتُوقفُونَ أمامَ ولاةٍ وملوكٍ من أجْلي شهادةً لهُم ولجميع الأُمَم. ويَنبَغي أوَّلاً أنْ يُكرزَ بالإنجيلِ. فإذا قدَّموكُم ليُسلِّموكُم فلا تَهتمُّوا من قَبْلُ بِما تتكلَّمونَ به، لأنَّكُم تُعطونَ في تِلكَ السَّاعـةِ ما تتكلَّمـونَ به، لأنَّ لستُم أنتُم المُتكلِّمينَ بَل الرُّوحُ القُدسُ.</a:t>
            </a:r>
          </a:p>
        </p:txBody>
      </p:sp>
      <p:sp>
        <p:nvSpPr>
          <p:cNvPr id="3" name="Title 1">
            <a:extLst>
              <a:ext uri="{FF2B5EF4-FFF2-40B4-BE49-F238E27FC236}">
                <a16:creationId xmlns:a16="http://schemas.microsoft.com/office/drawing/2014/main" id="{D4D2D308-44E9-4B95-A818-32AFDA222103}"/>
              </a:ext>
            </a:extLst>
          </p:cNvPr>
          <p:cNvSpPr>
            <a:spLocks noGrp="1"/>
          </p:cNvSpPr>
          <p:nvPr/>
        </p:nvSpPr>
        <p:spPr bwMode="auto">
          <a:xfrm>
            <a:off x="0" y="3757613"/>
            <a:ext cx="9144000" cy="5875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600" dirty="0"/>
              <a:t>الإنجيل من بشارة مُعلمنا </a:t>
            </a:r>
            <a:r>
              <a:rPr lang="ar-EG" sz="3600" dirty="0"/>
              <a:t>مرقس البشير ( 13 : 9 ـ 13 )</a:t>
            </a:r>
            <a:endParaRPr kumimoji="0" lang="en-US" sz="36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3650901796"/>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C0F26-22B2-46F6-8C3E-57EF5618B26B}"/>
              </a:ext>
            </a:extLst>
          </p:cNvPr>
          <p:cNvSpPr txBox="1"/>
          <p:nvPr/>
        </p:nvSpPr>
        <p:spPr>
          <a:xfrm>
            <a:off x="0" y="4426565"/>
            <a:ext cx="9144000" cy="2431435"/>
          </a:xfrm>
          <a:prstGeom prst="rect">
            <a:avLst/>
          </a:prstGeom>
          <a:noFill/>
        </p:spPr>
        <p:txBody>
          <a:bodyPr wrap="square">
            <a:spAutoFit/>
          </a:bodyPr>
          <a:lstStyle/>
          <a:p>
            <a:pPr algn="r" rtl="1"/>
            <a:r>
              <a:rPr kumimoji="0" lang="ar-EG" sz="38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وسيسلِّم الأخُ أخاهُ إلى الموتِ والأبُ يُسلِّم ابنهُ، ويقومُ الأولادُ على آبائِهم ويقتلونَهُم. وتَكونونَ مُبغَضِينَ من الجميع من أجْلِ اسمي، والَّذى يَصبرُ إلى المُنتهَى فهَذا يَخلُصُ.</a:t>
            </a:r>
            <a:endParaRPr lang="en-GB" sz="3800" dirty="0"/>
          </a:p>
        </p:txBody>
      </p:sp>
    </p:spTree>
    <p:extLst>
      <p:ext uri="{BB962C8B-B14F-4D97-AF65-F5344CB8AC3E}">
        <p14:creationId xmlns:p14="http://schemas.microsoft.com/office/powerpoint/2010/main" val="1105547165"/>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083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14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05139881"/>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57966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4" cy="806824"/>
          </a:xfrm>
        </p:spPr>
        <p:txBody>
          <a:bodyPr>
            <a:normAutofit/>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15</a:t>
            </a:r>
            <a:r>
              <a:rPr lang="ar-EG" sz="4400" b="1" u="sng" dirty="0">
                <a:solidFill>
                  <a:srgbClr val="FFC000"/>
                </a:solidFill>
                <a:latin typeface="Times New Roman" panose="02020603050405020304" pitchFamily="18" charset="0"/>
                <a:cs typeface="Times New Roman" panose="02020603050405020304" pitchFamily="18" charset="0"/>
              </a:rPr>
              <a:t>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1569621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220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16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9493425"/>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5418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6000" y="1"/>
            <a:ext cx="2286001" cy="806824"/>
          </a:xfrm>
        </p:spPr>
        <p:txBody>
          <a:bodyPr/>
          <a:lstStyle/>
          <a:p>
            <a:pPr algn="ctr" rtl="1"/>
            <a:r>
              <a:rPr lang="ar-EG" sz="4400" b="1" u="sng" dirty="0">
                <a:solidFill>
                  <a:srgbClr val="FFC000"/>
                </a:solidFill>
              </a:rPr>
              <a:t>17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8476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18 توت</a:t>
            </a:r>
            <a:endParaRPr lang="en-US"/>
          </a:p>
        </p:txBody>
      </p:sp>
      <p:sp>
        <p:nvSpPr>
          <p:cNvPr id="173060" name="Content Placeholder 3"/>
          <p:cNvSpPr txBox="1">
            <a:spLocks/>
          </p:cNvSpPr>
          <p:nvPr/>
        </p:nvSpPr>
        <p:spPr bwMode="auto">
          <a:xfrm>
            <a:off x="0" y="4412441"/>
            <a:ext cx="91440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b="1" dirty="0">
                <a:solidFill>
                  <a:srgbClr val="FFFFFF"/>
                </a:solidFill>
                <a:latin typeface="CS New Athanasius" panose="020B0500000000000000" pitchFamily="34" charset="0"/>
                <a:cs typeface="Times New Roman" panose="02020603050405020304" pitchFamily="18" charset="0"/>
              </a:rPr>
              <a:t>أنتَ هو إلهي فَأَشكُركَ إلهي أنتَ فَأَرفعُكَ.</a:t>
            </a:r>
          </a:p>
          <a:p>
            <a:pPr algn="ctr" rtl="1" eaLnBrk="1" hangingPunct="1">
              <a:spcBef>
                <a:spcPct val="20000"/>
              </a:spcBef>
            </a:pPr>
            <a:r>
              <a:rPr lang="ar-EG" altLang="en-US" b="1" dirty="0">
                <a:solidFill>
                  <a:srgbClr val="FFFFFF"/>
                </a:solidFill>
                <a:latin typeface="CS New Athanasius" panose="020B0500000000000000" pitchFamily="34" charset="0"/>
                <a:cs typeface="Times New Roman" panose="02020603050405020304" pitchFamily="18" charset="0"/>
              </a:rPr>
              <a:t> يمينُ الربِّ صنعتْ القوةَ.</a:t>
            </a:r>
          </a:p>
          <a:p>
            <a:pPr algn="ctr" rtl="1" eaLnBrk="1" hangingPunct="1">
              <a:spcBef>
                <a:spcPct val="20000"/>
              </a:spcBef>
            </a:pPr>
            <a:r>
              <a:rPr lang="ar-EG" altLang="en-US" b="1" dirty="0">
                <a:solidFill>
                  <a:srgbClr val="FFFFFF"/>
                </a:solidFill>
                <a:latin typeface="CS New Athanasius" panose="020B0500000000000000" pitchFamily="34" charset="0"/>
                <a:cs typeface="Times New Roman" panose="02020603050405020304" pitchFamily="18" charset="0"/>
              </a:rPr>
              <a:t> يمينُ الربِّ رفَعْتني.</a:t>
            </a:r>
          </a:p>
        </p:txBody>
      </p:sp>
      <p:sp>
        <p:nvSpPr>
          <p:cNvPr id="5" name="Title 1">
            <a:extLst>
              <a:ext uri="{FF2B5EF4-FFF2-40B4-BE49-F238E27FC236}">
                <a16:creationId xmlns:a16="http://schemas.microsoft.com/office/drawing/2014/main" id="{704D1C0A-3D5C-4CFE-A11C-68859D2DBEAA}"/>
              </a:ext>
            </a:extLst>
          </p:cNvPr>
          <p:cNvSpPr txBox="1">
            <a:spLocks/>
          </p:cNvSpPr>
          <p:nvPr/>
        </p:nvSpPr>
        <p:spPr bwMode="auto">
          <a:xfrm>
            <a:off x="0" y="3647266"/>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( 117 : 27 ، 15، 16 )</a:t>
            </a:r>
          </a:p>
        </p:txBody>
      </p:sp>
    </p:spTree>
  </p:cSld>
  <p:clrMapOvr>
    <a:masterClrMapping/>
  </p:clrMapOvr>
  <p:transition spd="slow"/>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394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3" cy="806824"/>
          </a:xfrm>
        </p:spPr>
        <p:txBody>
          <a:bodyPr>
            <a:normAutofit/>
          </a:bodyPr>
          <a:lstStyle/>
          <a:p>
            <a:pPr algn="ctr" rtl="1"/>
            <a:r>
              <a:rPr lang="ar-EG" b="1" u="sng" dirty="0">
                <a:solidFill>
                  <a:srgbClr val="FFC000"/>
                </a:solidFill>
              </a:rPr>
              <a:t>18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446213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2311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59106" y="1"/>
            <a:ext cx="2259106" cy="806824"/>
          </a:xfrm>
        </p:spPr>
        <p:txBody>
          <a:bodyPr/>
          <a:lstStyle/>
          <a:p>
            <a:pPr algn="ctr" rtl="1"/>
            <a:r>
              <a:rPr lang="ar-EG" sz="4400" b="1" u="sng" dirty="0">
                <a:solidFill>
                  <a:srgbClr val="FFC000"/>
                </a:solidFill>
              </a:rPr>
              <a:t>19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79125520"/>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1647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20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3623789"/>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3665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460812" y="0"/>
            <a:ext cx="2460811" cy="806824"/>
          </a:xfrm>
        </p:spPr>
        <p:txBody>
          <a:bodyPr/>
          <a:lstStyle/>
          <a:p>
            <a:pPr algn="ctr" rtl="1"/>
            <a:r>
              <a:rPr lang="ar-EG" sz="4800" b="1" u="sng" dirty="0">
                <a:solidFill>
                  <a:srgbClr val="FFC000"/>
                </a:solidFill>
              </a:rPr>
              <a:t>21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306108837"/>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25500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5999" y="1"/>
            <a:ext cx="2286000" cy="682170"/>
          </a:xfrm>
        </p:spPr>
        <p:txBody>
          <a:bodyPr>
            <a:noAutofit/>
          </a:bodyPr>
          <a:lstStyle/>
          <a:p>
            <a:pPr algn="ctr" rtl="1"/>
            <a:r>
              <a:rPr lang="ar-EG" b="1" u="sng" dirty="0">
                <a:solidFill>
                  <a:srgbClr val="FFC000"/>
                </a:solidFill>
              </a:rPr>
              <a:t>22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12266"/>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1213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2"/>
          <p:cNvSpPr>
            <a:spLocks noGrp="1"/>
          </p:cNvSpPr>
          <p:nvPr>
            <p:ph idx="4294967295"/>
          </p:nvPr>
        </p:nvSpPr>
        <p:spPr bwMode="auto">
          <a:xfrm>
            <a:off x="-100013" y="4392794"/>
            <a:ext cx="9244013" cy="24468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r" rtl="1" eaLnBrk="1" hangingPunct="1">
              <a:buFontTx/>
              <a:buNone/>
            </a:pPr>
            <a:r>
              <a:rPr lang="ar-SA" sz="3400" b="1" dirty="0">
                <a:cs typeface="Times New Roman" panose="02020603050405020304" pitchFamily="18" charset="0"/>
              </a:rPr>
              <a:t>وستأتي أيَّامٌ حينَ يُرفَعُ</a:t>
            </a:r>
            <a:r>
              <a:rPr lang="ar-EG" sz="3400" b="1" dirty="0">
                <a:cs typeface="Times New Roman" panose="02020603050405020304" pitchFamily="18" charset="0"/>
              </a:rPr>
              <a:t> </a:t>
            </a:r>
            <a:r>
              <a:rPr lang="ar-SA" sz="3400" b="1" dirty="0">
                <a:cs typeface="Times New Roman" panose="02020603050405020304" pitchFamily="18" charset="0"/>
              </a:rPr>
              <a:t>العريسُ عنهم، فحينئذٍ يصومونَ في تِلكَ الأيَّامِ. فإنَّهُ ما من أحدٌ يَخِيطُ رُقعَةً جديدةً على ثوبٍ عتيقٍ، وإلاَّ فالمِلءُ الجديدُ يأخذُ من القديم ويصيرُ الخَرْقُ أكثر رداءةٍ. ولا تُصَبُّ خمرٌ جديدةٌ في زقاقٍ قديمةٍ، لئلاَّ تَشُقُّ الخمرُ الجديدةُ الزِّقاقَ، فتتلفُ الخمرُ مع الزِّقاقِ. بل تُصبُّ خمرٌ جديدةٌ في زقاقٍ جديدةٍ.</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3" name="Content Placeholder 2"/>
          <p:cNvSpPr>
            <a:spLocks noGrp="1"/>
          </p:cNvSpPr>
          <p:nvPr>
            <p:ph idx="4294967295"/>
          </p:nvPr>
        </p:nvSpPr>
        <p:spPr bwMode="auto">
          <a:xfrm>
            <a:off x="0" y="4354793"/>
            <a:ext cx="9144000" cy="25032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rtl="1" eaLnBrk="1" hangingPunct="1">
              <a:spcBef>
                <a:spcPct val="20000"/>
              </a:spcBef>
              <a:buNone/>
            </a:pPr>
            <a:r>
              <a:rPr lang="ar-SA" sz="3200" b="1" dirty="0">
                <a:solidFill>
                  <a:schemeClr val="bg1"/>
                </a:solidFill>
                <a:latin typeface="CS New Athanasius" panose="020B0500000000000000" pitchFamily="34" charset="0"/>
                <a:cs typeface="Times New Roman" panose="02020603050405020304" pitchFamily="18" charset="0"/>
              </a:rPr>
              <a:t>وكما رَفعَ موسى الحيَّةَ في البَرِّيَّةِ هكذا يَنبغي أن يُرفَعَ ابنُ البشرِ، لكي ينال كُلُّ مَن يؤمنُ بهِ حياةٌ أبديِّةٌ. لأنَّهُ هكذا أحبَّ اللهُ العالمَ حتَّى بذلَ ابنهُ الوحيدَ، لكي لا يَهلِكَ كُلُّ مَن يؤمنُ بهِ، بلْ تكونَ لهُ الحياةُ الأبديِّةُ. لأنَّهُ لم يُرسِل اللهُ ابنهُ إلى العالم ليَدينَ العالمَ، بلْ ليَخلُصَ بهِ العالمُ.</a:t>
            </a:r>
            <a:r>
              <a:rPr lang="ar-EG" sz="3200" b="1" dirty="0">
                <a:solidFill>
                  <a:schemeClr val="bg1"/>
                </a:solidFill>
                <a:latin typeface="CS New Athanasius" panose="020B0500000000000000" pitchFamily="34" charset="0"/>
                <a:cs typeface="Times New Roman" panose="02020603050405020304" pitchFamily="18" charset="0"/>
              </a:rPr>
              <a:t> </a:t>
            </a:r>
            <a:r>
              <a:rPr lang="ar-SA" sz="3200" b="1" dirty="0">
                <a:solidFill>
                  <a:schemeClr val="bg1"/>
                </a:solidFill>
                <a:latin typeface="CS New Athanasius" panose="020B0500000000000000" pitchFamily="34" charset="0"/>
                <a:cs typeface="Times New Roman" panose="02020603050405020304" pitchFamily="18" charset="0"/>
              </a:rPr>
              <a:t>الذي يؤمنُ بهِ لا</a:t>
            </a:r>
            <a:r>
              <a:rPr lang="ar-EG" sz="3200" b="1" dirty="0">
                <a:solidFill>
                  <a:schemeClr val="bg1"/>
                </a:solidFill>
                <a:latin typeface="CS New Athanasius" panose="020B0500000000000000" pitchFamily="34" charset="0"/>
                <a:cs typeface="Times New Roman" panose="02020603050405020304" pitchFamily="18" charset="0"/>
              </a:rPr>
              <a:t> </a:t>
            </a:r>
            <a:r>
              <a:rPr lang="ar-SA" sz="3200" b="1" dirty="0">
                <a:solidFill>
                  <a:schemeClr val="bg1"/>
                </a:solidFill>
                <a:cs typeface="Times New Roman" panose="02020603050405020304" pitchFamily="18" charset="0"/>
              </a:rPr>
              <a:t>يُدانُ، والذي لا يُؤمنُ بهِ قد دِينَ، </a:t>
            </a:r>
            <a:endParaRPr lang="ar-SA" sz="3200" b="1" dirty="0">
              <a:solidFill>
                <a:schemeClr val="bg1"/>
              </a:solidFill>
              <a:latin typeface="CS New Athanasius" panose="020B0500000000000000"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30038350-60E6-4641-9EB3-CF2B1AA637C1}"/>
              </a:ext>
            </a:extLst>
          </p:cNvPr>
          <p:cNvSpPr txBox="1">
            <a:spLocks/>
          </p:cNvSpPr>
          <p:nvPr/>
        </p:nvSpPr>
        <p:spPr bwMode="auto">
          <a:xfrm>
            <a:off x="0" y="3657600"/>
            <a:ext cx="9144000" cy="69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( 3 : 14 ـ 21 )</a:t>
            </a:r>
          </a:p>
        </p:txBody>
      </p:sp>
    </p:spTree>
  </p:cSld>
  <p:clrMapOvr>
    <a:masterClrMapping/>
  </p:clrMapOvr>
  <p:transition spd="slow"/>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7330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23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4772622"/>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2093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24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7178708"/>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6759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6001" y="0"/>
            <a:ext cx="2286001" cy="806824"/>
          </a:xfrm>
        </p:spPr>
        <p:txBody>
          <a:bodyPr/>
          <a:lstStyle/>
          <a:p>
            <a:pPr algn="ctr" rtl="1"/>
            <a:r>
              <a:rPr lang="ar-EG" sz="4400" b="1" u="sng" dirty="0">
                <a:solidFill>
                  <a:srgbClr val="FFC000"/>
                </a:solidFill>
              </a:rPr>
              <a:t>25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14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55894039"/>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1194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26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13245917"/>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8423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lstStyle/>
          <a:p>
            <a:pPr algn="ctr" rtl="1"/>
            <a:r>
              <a:rPr lang="ar-EG" sz="4400" b="1" u="sng" dirty="0">
                <a:solidFill>
                  <a:srgbClr val="FFC000"/>
                </a:solidFill>
              </a:rPr>
              <a:t>27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96167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521E6-CDE4-4463-B2B8-E2CB177A85F6}"/>
              </a:ext>
            </a:extLst>
          </p:cNvPr>
          <p:cNvSpPr txBox="1"/>
          <p:nvPr/>
        </p:nvSpPr>
        <p:spPr>
          <a:xfrm>
            <a:off x="0" y="4303455"/>
            <a:ext cx="9144000" cy="2554545"/>
          </a:xfrm>
          <a:prstGeom prst="rect">
            <a:avLst/>
          </a:prstGeom>
          <a:noFill/>
        </p:spPr>
        <p:txBody>
          <a:bodyPr wrap="square">
            <a:spAutoFit/>
          </a:bodyPr>
          <a:lstStyle/>
          <a:p>
            <a:pPr algn="r" defTabSz="457200" rtl="1">
              <a:defRPr/>
            </a:pPr>
            <a:r>
              <a:rPr lang="ar-SA" sz="3200" b="1" dirty="0">
                <a:solidFill>
                  <a:schemeClr val="bg1"/>
                </a:solidFill>
                <a:cs typeface="Times New Roman" panose="02020603050405020304" pitchFamily="18" charset="0"/>
              </a:rPr>
              <a:t>لأنَّهُ لم يؤمنْ بِاسم ابنِ اللـهِ الوحيدِ. وهذه هيَ الدِّينونةُ: إنَّ النُّورَ قد جاءَ إلى العالمِ، وأحبَّ النَّاسُ الظُّلمةَ أكثرَ من النُّورِ، لأنَّ أعمالهُم كانت شرِّيرةً. لأنَّ كُلَّ مَن يعملُ الشرَّ يُبغِضُ النُّورَ، ولا يأتي إلى النُّورِ، لئلاَّ توبَّخَ أعمالُهُ. لأنَّها شريرةٌ. وأمَّا من يعملُ َّ فيُقبِلُ إلى النُّورِ، لكي تظهرَ أعمالُهُ أنَّها باللهِ معمولةٌ ".</a:t>
            </a:r>
          </a:p>
        </p:txBody>
      </p:sp>
    </p:spTree>
    <p:extLst>
      <p:ext uri="{BB962C8B-B14F-4D97-AF65-F5344CB8AC3E}">
        <p14:creationId xmlns:p14="http://schemas.microsoft.com/office/powerpoint/2010/main" val="4241945511"/>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4873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28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0991638"/>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1874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Title 1"/>
          <p:cNvSpPr>
            <a:spLocks noGrp="1"/>
          </p:cNvSpPr>
          <p:nvPr>
            <p:ph type="title"/>
          </p:nvPr>
        </p:nvSpPr>
        <p:spPr bwMode="auto">
          <a:xfrm>
            <a:off x="-2299446" y="19050"/>
            <a:ext cx="229944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29 برمهات</a:t>
            </a:r>
            <a:endParaRPr lang="en-US" dirty="0"/>
          </a:p>
        </p:txBody>
      </p:sp>
      <p:sp>
        <p:nvSpPr>
          <p:cNvPr id="14336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5400" b="1" dirty="0">
                <a:solidFill>
                  <a:srgbClr val="FFFFFF"/>
                </a:solidFill>
                <a:latin typeface="CS New Athanasius" panose="020B0500000000000000" pitchFamily="34" charset="0"/>
                <a:cs typeface="Times New Roman" panose="02020603050405020304" pitchFamily="18" charset="0"/>
              </a:rPr>
              <a:t>ينزلُ مثلَ المطر على الجُزَّة، ومثل قطراتٍ تقطر على الأرض. يُشرِقُ في أيَّامِهِ العدلُ، وكثرةُ السَّلامة.</a:t>
            </a:r>
          </a:p>
        </p:txBody>
      </p:sp>
      <p:sp>
        <p:nvSpPr>
          <p:cNvPr id="5" name="Title 1">
            <a:extLst>
              <a:ext uri="{FF2B5EF4-FFF2-40B4-BE49-F238E27FC236}">
                <a16:creationId xmlns:a16="http://schemas.microsoft.com/office/drawing/2014/main" id="{3AE2AD9C-88B6-4AD5-BC15-3E94333EA928}"/>
              </a:ext>
            </a:extLst>
          </p:cNvPr>
          <p:cNvSpPr txBox="1">
            <a:spLocks/>
          </p:cNvSpPr>
          <p:nvPr/>
        </p:nvSpPr>
        <p:spPr bwMode="auto">
          <a:xfrm>
            <a:off x="0" y="362644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( 71 : 5 ، 6 )</a:t>
            </a:r>
          </a:p>
        </p:txBody>
      </p:sp>
    </p:spTree>
  </p:cSld>
  <p:clrMapOvr>
    <a:masterClrMapping/>
  </p:clrMapOvr>
  <p:transition spd="slow"/>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B71FD8-BC7B-4593-879B-A1BD907C5C90}"/>
              </a:ext>
            </a:extLst>
          </p:cNvPr>
          <p:cNvSpPr txBox="1"/>
          <p:nvPr/>
        </p:nvSpPr>
        <p:spPr bwMode="auto">
          <a:xfrm>
            <a:off x="-100011" y="4345206"/>
            <a:ext cx="9301163"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000" b="1" i="0" u="none" strike="noStrike" kern="1200" cap="none" spc="0" normalizeH="0" baseline="0" noProof="0" dirty="0">
                <a:ln>
                  <a:noFill/>
                </a:ln>
                <a:solidFill>
                  <a:prstClr val="white"/>
                </a:solidFill>
                <a:effectLst/>
                <a:uLnTx/>
                <a:uFillTx/>
                <a:latin typeface="Calibri" panose="020F0502020204030204"/>
                <a:cs typeface="Times New Roman" panose="02020603050405020304" pitchFamily="18" charset="0"/>
              </a:rPr>
              <a:t>وإن كُنتُ أنا بأَصْبع اللَّه أُخرِجُ الشَّياطِينَ، فقد أقبل عليكم مَلَكُوتُ اللَّهِ. إنَّهُ إذا تَسلَّح القويُّ ليحافظ دارَهُ، فأموَالُهُ تكُون في أمانٍ. فإذا جاءه مَن هو أَقوَى منهُ فإنه يغلبه ويأخذُ سِلاحَهُ الذي كان مُتكِلاً عليه ويوزع غَنَائِمَهُ. مَنْ لَيسَ مَعي فهو على، ومَنْ لا يَجْمَعُ مَعي فَهُو يُبدد. واذا خرج الرُّوحُ النَّجِسُ</a:t>
            </a:r>
            <a:r>
              <a:rPr kumimoji="0" lang="ar-EG" altLang="en-US" sz="3000" b="1" i="0" u="none" strike="noStrike" kern="1200" cap="none" spc="0" normalizeH="0" baseline="0" noProof="0" dirty="0">
                <a:ln>
                  <a:noFill/>
                </a:ln>
                <a:solidFill>
                  <a:prstClr val="white"/>
                </a:solidFill>
                <a:effectLst/>
                <a:uLnTx/>
                <a:uFillTx/>
                <a:latin typeface="Calibri" panose="020F0502020204030204"/>
                <a:cs typeface="Times New Roman" panose="02020603050405020304" pitchFamily="18" charset="0"/>
              </a:rPr>
              <a:t> </a:t>
            </a:r>
            <a:r>
              <a:rPr lang="ar-SA" altLang="en-US" sz="3000" b="1" dirty="0">
                <a:cs typeface="Times New Roman" panose="02020603050405020304" pitchFamily="18" charset="0"/>
              </a:rPr>
              <a:t>من الإنسانِ، يَجتَازُ في أمَاكنَ </a:t>
            </a:r>
            <a:r>
              <a:rPr lang="ar-EG" altLang="en-US" sz="3000" b="1" dirty="0">
                <a:cs typeface="Times New Roman" panose="02020603050405020304" pitchFamily="18" charset="0"/>
              </a:rPr>
              <a:t>ليس فيها</a:t>
            </a:r>
            <a:r>
              <a:rPr lang="ar-SA" altLang="en-US" sz="3000" b="1" dirty="0">
                <a:cs typeface="Times New Roman" panose="02020603050405020304" pitchFamily="18" charset="0"/>
              </a:rPr>
              <a:t> ماء يَطلُبُ رَاحةً،</a:t>
            </a:r>
            <a:endParaRPr kumimoji="0" lang="ar-SA" altLang="en-US" sz="3000" b="1" i="0" u="none" strike="noStrike" kern="1200" cap="none" spc="0" normalizeH="0" baseline="0" noProof="0" dirty="0">
              <a:ln>
                <a:noFill/>
              </a:ln>
              <a:solidFill>
                <a:prstClr val="white"/>
              </a:solidFill>
              <a:effectLst/>
              <a:uLnTx/>
              <a:uFillTx/>
              <a:latin typeface="Calibri" panose="020F0502020204030204"/>
              <a:cs typeface="Times New Roman" panose="02020603050405020304" pitchFamily="18" charset="0"/>
            </a:endParaRPr>
          </a:p>
        </p:txBody>
      </p:sp>
      <p:sp>
        <p:nvSpPr>
          <p:cNvPr id="3" name="Title 1">
            <a:extLst>
              <a:ext uri="{FF2B5EF4-FFF2-40B4-BE49-F238E27FC236}">
                <a16:creationId xmlns:a16="http://schemas.microsoft.com/office/drawing/2014/main" id="{BB697A51-1C77-4D24-8442-A81C652AD7A0}"/>
              </a:ext>
            </a:extLst>
          </p:cNvPr>
          <p:cNvSpPr>
            <a:spLocks noGrp="1"/>
          </p:cNvSpPr>
          <p:nvPr/>
        </p:nvSpPr>
        <p:spPr bwMode="auto">
          <a:xfrm>
            <a:off x="0" y="3657600"/>
            <a:ext cx="9144000" cy="6876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dirty="0"/>
              <a:t>الإنجيل من بشارة مُعلمنا مارلوقا (11 : 20 ـ 28)</a:t>
            </a:r>
            <a:endParaRPr kumimoji="0" lang="en-US"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56165033"/>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FABE16-D79F-42EE-B69D-55EE9D9067CC}"/>
              </a:ext>
            </a:extLst>
          </p:cNvPr>
          <p:cNvSpPr txBox="1"/>
          <p:nvPr/>
        </p:nvSpPr>
        <p:spPr bwMode="auto">
          <a:xfrm>
            <a:off x="0" y="44595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SA" altLang="en-US" sz="2800" b="1" dirty="0">
                <a:cs typeface="Times New Roman" panose="02020603050405020304" pitchFamily="18" charset="0"/>
              </a:rPr>
              <a:t>وإذا </a:t>
            </a:r>
            <a:r>
              <a:rPr lang="ar-EG" altLang="en-US" sz="2800" b="1" dirty="0">
                <a:cs typeface="Times New Roman" panose="02020603050405020304" pitchFamily="18" charset="0"/>
              </a:rPr>
              <a:t>لا</a:t>
            </a:r>
            <a:r>
              <a:rPr lang="ar-SA" altLang="en-US" sz="2800" b="1" dirty="0">
                <a:cs typeface="Times New Roman" panose="02020603050405020304" pitchFamily="18" charset="0"/>
              </a:rPr>
              <a:t> يَجِدُ يَقولُ حينئذٍ: أَرجِعُ إلى بَيتي الذي خَرَجتُ منهُ. </a:t>
            </a:r>
            <a:r>
              <a:rPr lang="ar-EG" altLang="en-US" sz="2800" b="1" dirty="0">
                <a:cs typeface="Times New Roman" panose="02020603050405020304" pitchFamily="18" charset="0"/>
              </a:rPr>
              <a:t>متى</a:t>
            </a:r>
            <a:r>
              <a:rPr lang="ar-SA" altLang="en-US" sz="2800" b="1" dirty="0">
                <a:cs typeface="Times New Roman" panose="02020603050405020304" pitchFamily="18" charset="0"/>
              </a:rPr>
              <a:t> جاءَ ووجده فارغاً مَكنوساً مُزيَّناً. حينئذٍ </a:t>
            </a:r>
            <a:r>
              <a:rPr lang="ar-EG" altLang="en-US" sz="2800" b="1" dirty="0">
                <a:cs typeface="Times New Roman" panose="02020603050405020304" pitchFamily="18" charset="0"/>
              </a:rPr>
              <a:t>يذهب </a:t>
            </a:r>
            <a:r>
              <a:rPr lang="ar-SA" altLang="en-US" sz="2800" b="1" dirty="0">
                <a:cs typeface="Times New Roman" panose="02020603050405020304" pitchFamily="18" charset="0"/>
              </a:rPr>
              <a:t>ويَأخُذُ سَبعَة أرواحٍ أخر</a:t>
            </a:r>
            <a:r>
              <a:rPr lang="ar-EG" altLang="en-US" sz="2800" b="1" dirty="0">
                <a:cs typeface="Times New Roman" panose="02020603050405020304" pitchFamily="18" charset="0"/>
              </a:rPr>
              <a:t>يين</a:t>
            </a:r>
            <a:r>
              <a:rPr lang="ar-SA" altLang="en-US" sz="2800" b="1" dirty="0">
                <a:cs typeface="Times New Roman" panose="02020603050405020304" pitchFamily="18" charset="0"/>
              </a:rPr>
              <a:t> شرَّاً منه، </a:t>
            </a:r>
            <a:r>
              <a:rPr lang="ar-EG" altLang="en-US" sz="2800" b="1" dirty="0">
                <a:cs typeface="Times New Roman" panose="02020603050405020304" pitchFamily="18" charset="0"/>
              </a:rPr>
              <a:t>فتدخل وتسكن </a:t>
            </a:r>
            <a:r>
              <a:rPr lang="ar-SA" altLang="en-US" sz="2800" b="1" dirty="0">
                <a:cs typeface="Times New Roman" panose="02020603050405020304" pitchFamily="18" charset="0"/>
              </a:rPr>
              <a:t>هناكَ، </a:t>
            </a:r>
            <a:r>
              <a:rPr lang="ar-EG" altLang="en-US" sz="2800" b="1" dirty="0">
                <a:cs typeface="Times New Roman" panose="02020603050405020304" pitchFamily="18" charset="0"/>
              </a:rPr>
              <a:t>فتصير </a:t>
            </a:r>
            <a:r>
              <a:rPr lang="ar-SA" altLang="en-US" sz="2800" b="1" dirty="0">
                <a:cs typeface="Times New Roman" panose="02020603050405020304" pitchFamily="18" charset="0"/>
              </a:rPr>
              <a:t>آواخِر ذلك الإنسان شراً من أوائِلِهِ! وفِيمَا هُوَ يَتكلَّمُ بهذا رَفَعت امرَأَةٌ صَوتَهَا من الجَمع وقالت لَهُ: " طُوبَى للبَطنِ الَّذي حَمَلكَ و</a:t>
            </a:r>
            <a:r>
              <a:rPr lang="ar-EG" altLang="en-US" sz="2800" b="1" dirty="0">
                <a:cs typeface="Times New Roman" panose="02020603050405020304" pitchFamily="18" charset="0"/>
              </a:rPr>
              <a:t>ال</a:t>
            </a:r>
            <a:r>
              <a:rPr lang="ar-SA" altLang="en-US" sz="2800" b="1" dirty="0">
                <a:cs typeface="Times New Roman" panose="02020603050405020304" pitchFamily="18" charset="0"/>
              </a:rPr>
              <a:t>ثَّديَيْنِ اللَّذين </a:t>
            </a:r>
            <a:r>
              <a:rPr lang="ar-EG" altLang="en-US" sz="2800" b="1" dirty="0">
                <a:cs typeface="Times New Roman" panose="02020603050405020304" pitchFamily="18" charset="0"/>
              </a:rPr>
              <a:t>رضعتهما</a:t>
            </a:r>
            <a:r>
              <a:rPr lang="ar-SA" altLang="en-US" sz="2800" b="1" dirty="0">
                <a:cs typeface="Times New Roman" panose="02020603050405020304" pitchFamily="18" charset="0"/>
              </a:rPr>
              <a:t>". أَمَّا هُوَ فَقَال لها: "بل طُوبَى للَّذينَ يَسمَعُونَ كَلامَ اللَّه ويَحفَظونَه ".</a:t>
            </a:r>
            <a:endParaRPr kumimoji="0" lang="en-GB" sz="28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935242577"/>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7976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178424" y="-3451"/>
            <a:ext cx="217842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30 برمهات</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940023"/>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كيهك</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699360037"/>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8646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69143" y="0"/>
            <a:ext cx="1869143"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 برمودة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7278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79096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523989"/>
      </p:ext>
    </p:extLst>
  </p:cSld>
  <p:clrMapOvr>
    <a:masterClrMapping/>
  </p:clrMapOvr>
  <p:transition advClick="0" advTm="0"/>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0052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69141" y="1"/>
            <a:ext cx="1869141" cy="806824"/>
          </a:xfrm>
        </p:spPr>
        <p:txBody>
          <a:bodyPr>
            <a:normAutofit/>
          </a:bodyPr>
          <a:lstStyle/>
          <a:p>
            <a:pPr algn="ctr" rtl="1"/>
            <a:r>
              <a:rPr lang="ar-EG" b="1" u="sng" dirty="0">
                <a:solidFill>
                  <a:srgbClr val="FFC000"/>
                </a:solidFill>
              </a:rPr>
              <a:t>2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2388272"/>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23628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7" cy="682170"/>
          </a:xfrm>
        </p:spPr>
        <p:txBody>
          <a:bodyPr>
            <a:noAutofit/>
          </a:bodyPr>
          <a:lstStyle/>
          <a:p>
            <a:pPr algn="ctr" rtl="1"/>
            <a:r>
              <a:rPr lang="ar-EG" b="1" u="sng" dirty="0">
                <a:solidFill>
                  <a:srgbClr val="FFC000"/>
                </a:solidFill>
              </a:rPr>
              <a:t>3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2861366"/>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546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399" y="1"/>
            <a:ext cx="2057400" cy="806824"/>
          </a:xfrm>
        </p:spPr>
        <p:txBody>
          <a:bodyPr/>
          <a:lstStyle/>
          <a:p>
            <a:pPr algn="ctr" rtl="1"/>
            <a:r>
              <a:rPr lang="ar-EG" sz="4800" b="1" u="sng" dirty="0">
                <a:solidFill>
                  <a:srgbClr val="FFC000"/>
                </a:solidFill>
              </a:rPr>
              <a:t>4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1123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58921028"/>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5938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5 برموده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77725018"/>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2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6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91243"/>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3024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8"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19 توت</a:t>
            </a:r>
            <a:endParaRPr lang="en-US" dirty="0"/>
          </a:p>
        </p:txBody>
      </p:sp>
      <p:sp>
        <p:nvSpPr>
          <p:cNvPr id="188420" name="Content Placeholder 3"/>
          <p:cNvSpPr txBox="1">
            <a:spLocks/>
          </p:cNvSpPr>
          <p:nvPr/>
        </p:nvSpPr>
        <p:spPr bwMode="auto">
          <a:xfrm>
            <a:off x="0" y="4466229"/>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altLang="en-US" sz="4800" b="1" dirty="0">
                <a:solidFill>
                  <a:srgbClr val="FFFFFF"/>
                </a:solidFill>
                <a:latin typeface="CS New Athanasius" panose="020B0500000000000000" pitchFamily="34" charset="0"/>
                <a:cs typeface="Times New Roman" panose="02020603050405020304" pitchFamily="18" charset="0"/>
              </a:rPr>
              <a:t>افْتَدَيْتَ قضيبَ مِيراثِكَ. جبلُ صهيون هذا الذي سكنتَ فيهِ. أمَّا اللهُ فهو مَلِكُنَا قبلَ الدهورِ. صنعتَ خلاصاً في وسَطِ الأرض.</a:t>
            </a:r>
          </a:p>
        </p:txBody>
      </p:sp>
      <p:sp>
        <p:nvSpPr>
          <p:cNvPr id="5" name="Title 1">
            <a:extLst>
              <a:ext uri="{FF2B5EF4-FFF2-40B4-BE49-F238E27FC236}">
                <a16:creationId xmlns:a16="http://schemas.microsoft.com/office/drawing/2014/main" id="{83ABEBDD-46A9-425F-B9FD-B38D83065C5D}"/>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المزمور ( 73 : 2 ، 11 )</a:t>
            </a:r>
          </a:p>
        </p:txBody>
      </p:sp>
    </p:spTree>
  </p:cSld>
  <p:clrMapOvr>
    <a:masterClrMapping/>
  </p:clrMapOvr>
  <p:transition spd="slow"/>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5089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7 برموده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79501"/>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4069980"/>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7975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8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08395686"/>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9730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4" cy="806824"/>
          </a:xfrm>
        </p:spPr>
        <p:txBody>
          <a:bodyPr/>
          <a:lstStyle/>
          <a:p>
            <a:pPr algn="ctr" rtl="1"/>
            <a:r>
              <a:rPr lang="ar-EG" sz="4400" b="1" u="sng" dirty="0">
                <a:solidFill>
                  <a:srgbClr val="FFC000"/>
                </a:solidFill>
              </a:rPr>
              <a:t>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81341728"/>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7112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151530" y="0"/>
            <a:ext cx="2151530"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10 برمودة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845894"/>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532286311"/>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7342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38082" y="1"/>
            <a:ext cx="21380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11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88734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19" name="Content Placeholder 2"/>
          <p:cNvSpPr>
            <a:spLocks noGrp="1"/>
          </p:cNvSpPr>
          <p:nvPr>
            <p:ph idx="4294967295"/>
          </p:nvPr>
        </p:nvSpPr>
        <p:spPr bwMode="auto">
          <a:xfrm>
            <a:off x="0" y="4316507"/>
            <a:ext cx="9144000" cy="25414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rtl="1" eaLnBrk="1" hangingPunct="1">
              <a:spcBef>
                <a:spcPct val="20000"/>
              </a:spcBef>
              <a:buNone/>
            </a:pPr>
            <a:r>
              <a:rPr lang="ar-SA" sz="3200" b="1" dirty="0">
                <a:solidFill>
                  <a:schemeClr val="bg1"/>
                </a:solidFill>
                <a:latin typeface="CS New Athanasius" panose="020B0500000000000000" pitchFamily="34" charset="0"/>
                <a:cs typeface="Times New Roman" panose="02020603050405020304" pitchFamily="18" charset="0"/>
              </a:rPr>
              <a:t>ودَعا الجمع وتلاميذه وقال لهم: " مَن أراد أن يأتي ورائي فَليُنكر نَفسهُ ويحمل صَليبهُ ويتبعني. لأن مَن أراد أن يُخلِّص نفسهُ يُهلكُها، ومَن يُهلك نفسهُ من أجلي ومن أجل الإنجيل فهو يُخلِّصُها. لأنَّه ماذا يَنتفعُ الإنسان لو رَبح العالم كُلَّه وخسِر نَفسه؟ أو ماذا يُعطي الإنسان فداءً عن نفسه؟ لأن مَن يخزى</a:t>
            </a:r>
          </a:p>
        </p:txBody>
      </p:sp>
      <p:sp>
        <p:nvSpPr>
          <p:cNvPr id="5" name="Title 1">
            <a:extLst>
              <a:ext uri="{FF2B5EF4-FFF2-40B4-BE49-F238E27FC236}">
                <a16:creationId xmlns:a16="http://schemas.microsoft.com/office/drawing/2014/main" id="{9A7538D6-70FE-4FFE-B54D-B17BD89AB913}"/>
              </a:ext>
            </a:extLst>
          </p:cNvPr>
          <p:cNvSpPr txBox="1">
            <a:spLocks/>
          </p:cNvSpPr>
          <p:nvPr/>
        </p:nvSpPr>
        <p:spPr bwMode="auto">
          <a:xfrm>
            <a:off x="0" y="3617259"/>
            <a:ext cx="9144000" cy="69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مرقس (8 : 34 ـ 9 : 1)</a:t>
            </a:r>
          </a:p>
        </p:txBody>
      </p:sp>
    </p:spTree>
  </p:cSld>
  <p:clrMapOvr>
    <a:masterClrMapping/>
  </p:clrMapOvr>
  <p:transition spd="slow"/>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5315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78423" y="1"/>
            <a:ext cx="2178424" cy="682170"/>
          </a:xfrm>
        </p:spPr>
        <p:txBody>
          <a:bodyPr>
            <a:noAutofit/>
          </a:bodyPr>
          <a:lstStyle/>
          <a:p>
            <a:pPr algn="ctr" rtl="1"/>
            <a:r>
              <a:rPr lang="ar-EG" b="1" u="sng" dirty="0">
                <a:solidFill>
                  <a:srgbClr val="FFC000"/>
                </a:solidFill>
              </a:rPr>
              <a:t>12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7807477"/>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029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26341" y="1"/>
            <a:ext cx="2326342" cy="806824"/>
          </a:xfrm>
        </p:spPr>
        <p:txBody>
          <a:bodyPr/>
          <a:lstStyle/>
          <a:p>
            <a:pPr algn="ctr" rtl="1"/>
            <a:r>
              <a:rPr lang="ar-EG" sz="4800" b="1" u="sng" dirty="0">
                <a:solidFill>
                  <a:srgbClr val="FFC000"/>
                </a:solidFill>
              </a:rPr>
              <a:t>13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686090956"/>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11378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7" cy="806824"/>
          </a:xfrm>
        </p:spPr>
        <p:txBody>
          <a:bodyPr/>
          <a:lstStyle/>
          <a:p>
            <a:pPr algn="ctr" rtl="1"/>
            <a:r>
              <a:rPr lang="ar-EG" sz="4400" b="1" u="sng" dirty="0">
                <a:solidFill>
                  <a:srgbClr val="FFC000"/>
                </a:solidFill>
              </a:rPr>
              <a:t>14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38810358"/>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20237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806824"/>
          </a:xfrm>
        </p:spPr>
        <p:txBody>
          <a:bodyPr/>
          <a:lstStyle/>
          <a:p>
            <a:pPr algn="ctr" rtl="1"/>
            <a:r>
              <a:rPr lang="ar-EG" sz="4400" b="1" u="sng" dirty="0">
                <a:solidFill>
                  <a:srgbClr val="FFC000"/>
                </a:solidFill>
              </a:rPr>
              <a:t>15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90994267"/>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1054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78424" y="1"/>
            <a:ext cx="2178423" cy="806824"/>
          </a:xfrm>
        </p:spPr>
        <p:txBody>
          <a:bodyPr/>
          <a:lstStyle/>
          <a:p>
            <a:pPr algn="ctr" rtl="1"/>
            <a:r>
              <a:rPr lang="ar-EG" sz="4400" b="1" u="sng" dirty="0">
                <a:solidFill>
                  <a:srgbClr val="FFC000"/>
                </a:solidFill>
              </a:rPr>
              <a:t>16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8928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8B3FD-F429-4377-85FB-F1BCF18B403D}"/>
              </a:ext>
            </a:extLst>
          </p:cNvPr>
          <p:cNvSpPr txBox="1"/>
          <p:nvPr/>
        </p:nvSpPr>
        <p:spPr>
          <a:xfrm>
            <a:off x="0" y="4385986"/>
            <a:ext cx="9144001" cy="2246769"/>
          </a:xfrm>
          <a:prstGeom prst="rect">
            <a:avLst/>
          </a:prstGeom>
          <a:noFill/>
        </p:spPr>
        <p:txBody>
          <a:bodyPr wrap="square">
            <a:spAutoFit/>
          </a:bodyPr>
          <a:lstStyle/>
          <a:p>
            <a:pPr marL="0" indent="0" algn="r" rtl="1" eaLnBrk="1" hangingPunct="1">
              <a:buFontTx/>
              <a:buNone/>
            </a:pPr>
            <a:r>
              <a:rPr lang="ar-SA" sz="3500" b="1" dirty="0">
                <a:solidFill>
                  <a:schemeClr val="bg1"/>
                </a:solidFill>
                <a:cs typeface="Times New Roman" panose="02020603050405020304" pitchFamily="18" charset="0"/>
              </a:rPr>
              <a:t>بأن يعترف بى وبكلامي في هذا الجيل الفاسِد والخاطِئ، فإنَّ ابن البَشر أيضاً يَستَحِي به متى جاءَ في مجد أبيه مع ملائكته القدِّيسينَ ". وكان يقول لهُم: "</a:t>
            </a:r>
            <a:r>
              <a:rPr lang="ar-EG" sz="3500" b="1" dirty="0">
                <a:solidFill>
                  <a:schemeClr val="bg1"/>
                </a:solidFill>
                <a:cs typeface="Times New Roman" panose="02020603050405020304" pitchFamily="18" charset="0"/>
              </a:rPr>
              <a:t>الحق</a:t>
            </a:r>
            <a:r>
              <a:rPr lang="ar-SA" sz="3500" b="1" dirty="0">
                <a:solidFill>
                  <a:schemeClr val="bg1"/>
                </a:solidFill>
                <a:cs typeface="Times New Roman" panose="02020603050405020304" pitchFamily="18" charset="0"/>
              </a:rPr>
              <a:t> أقولُ لكُم أن قَوماً من القيام ههُنا لا يذوقون المَوتَ حتى يروا مَلكُوت الله قَد أَتَى بقوَّةٍ".</a:t>
            </a:r>
          </a:p>
        </p:txBody>
      </p:sp>
    </p:spTree>
    <p:extLst>
      <p:ext uri="{BB962C8B-B14F-4D97-AF65-F5344CB8AC3E}">
        <p14:creationId xmlns:p14="http://schemas.microsoft.com/office/powerpoint/2010/main" val="359117192"/>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1553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682170"/>
          </a:xfrm>
        </p:spPr>
        <p:txBody>
          <a:bodyPr>
            <a:noAutofit/>
          </a:bodyPr>
          <a:lstStyle/>
          <a:p>
            <a:pPr algn="ctr" rtl="1"/>
            <a:r>
              <a:rPr lang="ar-EG" b="1" u="sng" dirty="0">
                <a:solidFill>
                  <a:srgbClr val="FFC000"/>
                </a:solidFill>
              </a:rPr>
              <a:t>17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1594818"/>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1396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93575" y="1"/>
            <a:ext cx="2393576" cy="847164"/>
          </a:xfrm>
        </p:spPr>
        <p:txBody>
          <a:bodyPr/>
          <a:lstStyle/>
          <a:p>
            <a:pPr algn="ctr" rtl="1"/>
            <a:r>
              <a:rPr lang="ar-EG" sz="4800" b="1" u="sng" dirty="0">
                <a:solidFill>
                  <a:srgbClr val="FFC000"/>
                </a:solidFill>
              </a:rPr>
              <a:t>18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1545953"/>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68589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30" cy="806824"/>
          </a:xfrm>
        </p:spPr>
        <p:txBody>
          <a:bodyPr/>
          <a:lstStyle/>
          <a:p>
            <a:pPr algn="ctr" rtl="1"/>
            <a:r>
              <a:rPr lang="ar-EG" sz="4400" b="1" u="sng" dirty="0">
                <a:solidFill>
                  <a:srgbClr val="FFC000"/>
                </a:solidFill>
              </a:rPr>
              <a:t>19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6712646"/>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115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fontScale="90000"/>
          </a:bodyPr>
          <a:lstStyle/>
          <a:p>
            <a:pPr algn="ctr" rtl="1"/>
            <a:r>
              <a:rPr lang="ar-EG" b="1" u="sng" dirty="0">
                <a:solidFill>
                  <a:srgbClr val="FFC000"/>
                </a:solidFill>
              </a:rPr>
              <a:t>20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93440469"/>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5075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21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472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114094"/>
      </p:ext>
    </p:extLst>
  </p:cSld>
  <p:clrMapOvr>
    <a:masterClrMapping/>
  </p:clrMapOvr>
  <p:transition advClick="0" advTm="0"/>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13216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7" cy="806824"/>
          </a:xfrm>
        </p:spPr>
        <p:txBody>
          <a:bodyPr/>
          <a:lstStyle/>
          <a:p>
            <a:pPr algn="ctr" rtl="1"/>
            <a:r>
              <a:rPr lang="ar-EG" sz="4400" b="1" u="sng" dirty="0">
                <a:solidFill>
                  <a:srgbClr val="FFC000"/>
                </a:solidFill>
              </a:rPr>
              <a:t>22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37966289"/>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7312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6" name="Title 1"/>
          <p:cNvSpPr>
            <a:spLocks noGrp="1"/>
          </p:cNvSpPr>
          <p:nvPr>
            <p:ph type="title"/>
          </p:nvPr>
        </p:nvSpPr>
        <p:spPr bwMode="auto">
          <a:xfrm>
            <a:off x="-2178424" y="19050"/>
            <a:ext cx="21784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u="sng" dirty="0">
                <a:solidFill>
                  <a:srgbClr val="FFC000"/>
                </a:solidFill>
              </a:rPr>
              <a:t>23 برمودة</a:t>
            </a:r>
            <a:endParaRPr lang="en-US" dirty="0"/>
          </a:p>
        </p:txBody>
      </p:sp>
      <p:sp>
        <p:nvSpPr>
          <p:cNvPr id="246788" name="Content Placeholder 3"/>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كثيرةٌ هي أحزان الصِّدِّيقين. ومن جميعها يُنجِّيهُم الربُّ. يحفظ الربُّ جميع عِظامهم. وواحدةٌ منها لا تَنكَسِرُ.</a:t>
            </a:r>
          </a:p>
        </p:txBody>
      </p:sp>
      <p:sp>
        <p:nvSpPr>
          <p:cNvPr id="5" name="Title 1">
            <a:extLst>
              <a:ext uri="{FF2B5EF4-FFF2-40B4-BE49-F238E27FC236}">
                <a16:creationId xmlns:a16="http://schemas.microsoft.com/office/drawing/2014/main" id="{9370536A-3C24-4D58-80F9-E95EA93D972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( 33 : 19 ، 20 )</a:t>
            </a:r>
          </a:p>
        </p:txBody>
      </p:sp>
    </p:spTree>
  </p:cSld>
  <p:clrMapOvr>
    <a:masterClrMapping/>
  </p:clrMapOvr>
  <p:transition spd="slow"/>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BFE9D2-5E0A-498B-85D3-5074600F685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ودَعا الجمع وتلاميذه وقال لهم: " مَن أراد أن يأتي ورائي فَليُنكر نَفسهُ ويحمل صَليبهُ ويتبعني. لأن مَن أراد أن يُخلِّص نفسهُ يُهلكُها، ومَن يُهلك نفسهُ من أجلي ومن أجل الإنجيل فهو يُخلِّصُها. لأنَّه ماذا يَنتفعُ الإنسان لو رَبح العالم كُلَّه وخسِر نَفسه؟ أو</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ماذا يُعطي الإنسان فداءً عن نفسه؟ </a:t>
            </a:r>
            <a:endPar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FDFD0572-D419-427C-9F5D-102DE49A989C}"/>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600" dirty="0"/>
              <a:t>الإنجيل من بشارة مُعلمنا مرقس البشير ( 8 : 34 ـ 9 : 1 )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443901949"/>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026878-3309-40D5-A910-F6D9A96AE6F6}"/>
              </a:ext>
            </a:extLst>
          </p:cNvPr>
          <p:cNvSpPr txBox="1"/>
          <p:nvPr/>
        </p:nvSpPr>
        <p:spPr>
          <a:xfrm>
            <a:off x="0" y="4445218"/>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 مَن يخزى بأن يعترف بى وبكلامي في هذا الجيل الفاسِد والخاطِئ، فإنَّ ابن البَشر أيضاً يَستَحِي به متى جاءَ في مجد أبيه مع ملائكته القدِّيسينَ ". وكان يقول لهُم: " َّ أقولُ لكُم أن قَوماً من القيام ههُنا لا يذوقون المَوتَ حتى يروا مَلكُوت الله قَد أتت بقوَّةٍ".</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11443049"/>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20739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normAutofit/>
          </a:bodyPr>
          <a:lstStyle/>
          <a:p>
            <a:pPr algn="ctr" rtl="1"/>
            <a:r>
              <a:rPr lang="ar-EG" b="1" u="sng" dirty="0">
                <a:solidFill>
                  <a:srgbClr val="FFC000"/>
                </a:solidFill>
              </a:rPr>
              <a:t>24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09776390"/>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18825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3"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25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1387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30" y="1"/>
            <a:ext cx="1694329" cy="806824"/>
          </a:xfrm>
        </p:spPr>
        <p:txBody>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20</a:t>
            </a:r>
            <a:r>
              <a:rPr lang="ar-EG" sz="4400" b="1" u="sng" dirty="0">
                <a:solidFill>
                  <a:srgbClr val="FFC000"/>
                </a:solidFill>
              </a:rPr>
              <a:t>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4503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96415402"/>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4713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normAutofit/>
          </a:bodyPr>
          <a:lstStyle/>
          <a:p>
            <a:pPr algn="ctr" rtl="1"/>
            <a:r>
              <a:rPr lang="ar-EG" b="1" u="sng" dirty="0">
                <a:solidFill>
                  <a:srgbClr val="FFC000"/>
                </a:solidFill>
              </a:rPr>
              <a:t>26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2190974"/>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9833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Title 1"/>
          <p:cNvSpPr>
            <a:spLocks noGrp="1"/>
          </p:cNvSpPr>
          <p:nvPr>
            <p:ph type="title"/>
          </p:nvPr>
        </p:nvSpPr>
        <p:spPr bwMode="auto">
          <a:xfrm>
            <a:off x="-2205318" y="19050"/>
            <a:ext cx="220531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27 برمودة</a:t>
            </a:r>
            <a:endParaRPr lang="en-US" dirty="0"/>
          </a:p>
        </p:txBody>
      </p:sp>
      <p:sp>
        <p:nvSpPr>
          <p:cNvPr id="119812" name="Content Placeholder 3"/>
          <p:cNvSpPr txBox="1">
            <a:spLocks/>
          </p:cNvSpPr>
          <p:nvPr/>
        </p:nvSpPr>
        <p:spPr bwMode="auto">
          <a:xfrm>
            <a:off x="0" y="4330918"/>
            <a:ext cx="9144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ويفتخر بِكَ كلّ الذينَ يُحبُّونَ اسمكَ.</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 لأنكَ أنتَ ياربُّ باركتَ الصِّدِّيقَ.</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 مِثل سلاح المسرَّة كللَّتنا.</a:t>
            </a:r>
          </a:p>
        </p:txBody>
      </p:sp>
      <p:sp>
        <p:nvSpPr>
          <p:cNvPr id="5" name="Title 1">
            <a:extLst>
              <a:ext uri="{FF2B5EF4-FFF2-40B4-BE49-F238E27FC236}">
                <a16:creationId xmlns:a16="http://schemas.microsoft.com/office/drawing/2014/main" id="{C5DBA5F1-5623-413D-BB49-9B502EA262C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 : 12 ، 13 )</a:t>
            </a:r>
          </a:p>
        </p:txBody>
      </p:sp>
    </p:spTree>
  </p:cSld>
  <p:clrMapOvr>
    <a:masterClrMapping/>
  </p:clrMapOvr>
  <p:transition spd="slow"/>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B0941E-0682-456A-AE04-8F7A0F7984C5}"/>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لا تظنُّوا إني جئتُ لأُلقي سلاماً على الأرض. ما جئت لأُلقي سلاماً بل سيفاً. فإني أتيت لأفرِّق الإنسان ضدَّ أبيه، والابنة ضدَّ أُمِّها، والعروس ضدَّ حماتها. وأعداء الإنسان أهل بيته. ومن أحبَّ أباً أو أمّاً أكثر منِّي فلا يستحقُّني، ومَن أحبَّ ابنه أو ابنته</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أكثر منِّي فلا يستحقُّني، ومَن لا يحمل صليبه ويتبعني فلا يستحقُّني. </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مَن وجدَ نفسه يُضِيعُهَا، </a:t>
            </a:r>
          </a:p>
        </p:txBody>
      </p:sp>
      <p:sp>
        <p:nvSpPr>
          <p:cNvPr id="3" name="Title 1">
            <a:extLst>
              <a:ext uri="{FF2B5EF4-FFF2-40B4-BE49-F238E27FC236}">
                <a16:creationId xmlns:a16="http://schemas.microsoft.com/office/drawing/2014/main" id="{23A26FB9-5B38-421F-8004-8C77EADFAA8A}"/>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متى البشير ( 10 : 34 ـ 42 )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59190396"/>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DB55C2-383A-4A46-8923-3744065F04D4}"/>
              </a:ext>
            </a:extLst>
          </p:cNvPr>
          <p:cNvSpPr txBox="1"/>
          <p:nvPr/>
        </p:nvSpPr>
        <p:spPr>
          <a:xfrm>
            <a:off x="0" y="4345206"/>
            <a:ext cx="9144000" cy="2123658"/>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3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ومن أضاع نفسه من أجلي يجدها. مَن يقبلكم فقد قبلني، ومن يقبلني فقد قَبِلَ الذي أرسلني. ومَن يقبل نبيّاً بِاسم نبيٍّ فأجر نبيٍّ يأخذ، ومَن يقبل بارّاً بِاسم بارٍّ فأجر بارٍّ يأخُذ. ومَن يسقي أحد هؤلاء الصِّغار كأس ماءٍ باردٍ فقط بِاسم تلميذٍ، فَّ أقولُ لكم أنه لا يُضِيعُ أجرَهُ ".</a:t>
            </a:r>
            <a:endParaRPr kumimoji="0" lang="en-GB" sz="33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4406217"/>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5146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26341" y="1"/>
            <a:ext cx="2326343" cy="806824"/>
          </a:xfrm>
        </p:spPr>
        <p:txBody>
          <a:bodyPr/>
          <a:lstStyle/>
          <a:p>
            <a:pPr algn="ctr" rtl="1"/>
            <a:r>
              <a:rPr lang="ar-EG" sz="4800" b="1" u="sng" dirty="0">
                <a:solidFill>
                  <a:srgbClr val="FFC000"/>
                </a:solidFill>
              </a:rPr>
              <a:t>28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5"/>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30295675"/>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1370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5" y="1"/>
            <a:ext cx="2164976" cy="806824"/>
          </a:xfrm>
        </p:spPr>
        <p:txBody>
          <a:bodyPr/>
          <a:lstStyle/>
          <a:p>
            <a:pPr algn="ctr" rtl="1"/>
            <a:r>
              <a:rPr lang="ar-EG" sz="4400" b="1" u="sng" dirty="0">
                <a:solidFill>
                  <a:srgbClr val="FFC000"/>
                </a:solidFill>
              </a:rPr>
              <a:t>29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8990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889510"/>
      </p:ext>
    </p:extLst>
  </p:cSld>
  <p:clrMapOvr>
    <a:masterClrMapping/>
  </p:clrMapOvr>
  <p:transition advClick="0" advTm="0"/>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489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Title 1"/>
          <p:cNvSpPr>
            <a:spLocks noGrp="1"/>
          </p:cNvSpPr>
          <p:nvPr>
            <p:ph type="title"/>
          </p:nvPr>
        </p:nvSpPr>
        <p:spPr bwMode="auto">
          <a:xfrm>
            <a:off x="-2191872" y="19050"/>
            <a:ext cx="2191871"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برمودة</a:t>
            </a:r>
            <a:endParaRPr lang="en-US" dirty="0"/>
          </a:p>
        </p:txBody>
      </p:sp>
      <p:sp>
        <p:nvSpPr>
          <p:cNvPr id="23142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اعترفوا للربِّ وادعوا بِاسمه. نادوا في الأُمَم بأعمالِه. حدِّثوا بجميع عجائبه. افتخروا بِاسمه القُدوس.</a:t>
            </a:r>
          </a:p>
        </p:txBody>
      </p:sp>
      <p:sp>
        <p:nvSpPr>
          <p:cNvPr id="5" name="Title 1">
            <a:extLst>
              <a:ext uri="{FF2B5EF4-FFF2-40B4-BE49-F238E27FC236}">
                <a16:creationId xmlns:a16="http://schemas.microsoft.com/office/drawing/2014/main" id="{0CFACED8-3976-4A65-BD5D-857516953805}"/>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( 104 : 1 )</a:t>
            </a:r>
          </a:p>
        </p:txBody>
      </p:sp>
    </p:spTree>
  </p:cSld>
  <p:clrMapOvr>
    <a:masterClrMapping/>
  </p:clrMapOvr>
  <p:transition spd="slow"/>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862923-6CE8-48BC-92DB-B0FE4CF24050}"/>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وفيما هو خارجٌ على الطَّريق، أسرع واحدٌ وجثا على ركبتيهِ وسأله: " أيُّها المُعلِّم الصَّالح، ماذا أعمل لأرثَ الحياة الأبديَّة؟ " فقال له يسوعُ: " لماذا تدعوني صالِحاً؟ ليسَ أحدٌ صالِحاً إلاَّ واحدٌ وهو الله. أنت تعرف الوصايا: لا تقتُل. لا تزن. لا</a:t>
            </a: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تسرق. لا تشهد بالزُّور. لا تظلم. أَكرم أباك وأُمَّك ". فقال له:" يا مُعلِّم هذه كلُّها حفظتُها مُنذ حداثتى ". </a:t>
            </a:r>
            <a:endParaRPr kumimoji="0" lang="ar-SA"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3A8162AA-ECE5-4AC8-94CE-6CF7190ECDD9}"/>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600" dirty="0"/>
              <a:t>الإنجيل من بشارة مُعلمنا مرقس البشير ( 10 : 17 ـ 30 )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18869645"/>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E23CB0-E7B9-450C-9FB3-D045B364A1B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فنظر إليه يسوع وأَحبَّه، وقال له: " أتُريد أن تكون كاملاً يعوزك شيءٌ واحدٌ. اذهب وبع كل مـالك وأعطه للمسـاكين، فتربح لك كنزٌاً في السَّـماء، وتعالَ اتبعني حاملاً الصَّليب ". أمَّا هو فاغتمَّ على القول ومضى حزيناً لأنَّه كان ذا أموالٍ كثيرةٍ. فنظر يسوع وقال لتلاميذه: " ما أعسر دخول ذوي الأموال إلى ملكوت الله!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88682492"/>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B33E2A-91DE-4FEE-B434-56D54F2F45BF}"/>
              </a:ext>
            </a:extLst>
          </p:cNvPr>
          <p:cNvSpPr txBox="1"/>
          <p:nvPr/>
        </p:nvSpPr>
        <p:spPr>
          <a:xfrm>
            <a:off x="0" y="4457343"/>
            <a:ext cx="9144000" cy="2400657"/>
          </a:xfrm>
          <a:prstGeom prst="rect">
            <a:avLst/>
          </a:prstGeom>
          <a:noFill/>
        </p:spPr>
        <p:txBody>
          <a:bodyPr wrap="square">
            <a:spAutoFit/>
          </a:bodyPr>
          <a:lstStyle/>
          <a:p>
            <a:pPr algn="r" rtl="1"/>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فخاف التَّلاميذ من الكلام. فأجابهم يسوع أيضاً وقال: " يا بَنيَّ، ما</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أعسر دخول المُتَّكلين على الأموال إلى ملكوت الله! مرور جمل من ثَقب إبرةٍ أيسر من أن يدخل غنيٌّ إلى ملكوت الله! " فبُهتوا إلى الغاية قائلين له : " مَن يستطيع أن يَخلُص؟ " فنظر إليهم يسوع وقال: " عند النَّاس غير مُستطاع، ولكن ليس عند الله، لأنَّ كلَّ شىءٍ مستطاعٌ عند الله ". </a:t>
            </a:r>
            <a:endParaRPr lang="en-GB" sz="3000" dirty="0"/>
          </a:p>
        </p:txBody>
      </p:sp>
    </p:spTree>
    <p:extLst>
      <p:ext uri="{BB962C8B-B14F-4D97-AF65-F5344CB8AC3E}">
        <p14:creationId xmlns:p14="http://schemas.microsoft.com/office/powerpoint/2010/main" val="2188629392"/>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1EC635-B3E6-490E-AB7A-D1E2445BD95B}"/>
              </a:ext>
            </a:extLst>
          </p:cNvPr>
          <p:cNvSpPr txBox="1"/>
          <p:nvPr/>
        </p:nvSpPr>
        <p:spPr>
          <a:xfrm>
            <a:off x="-157163" y="4364920"/>
            <a:ext cx="9301163" cy="2554545"/>
          </a:xfrm>
          <a:prstGeom prst="rect">
            <a:avLst/>
          </a:prstGeom>
          <a:noFill/>
        </p:spPr>
        <p:txBody>
          <a:bodyPr wrap="square">
            <a:spAutoFit/>
          </a:bodyPr>
          <a:lstStyle/>
          <a:p>
            <a:pPr algn="r" rtl="1"/>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وابتدأ بُطرس يقول له: " ها نحنُ قد تركنا كلَّ شىءٍ وتبعناك ". فأجاب يسوع وقال: " َّ أقولُ لكُم: ليس أحدٌ ترك بيتاً أو إخوةً أو أخواتٍ أو أباً أو أُمَّاً أو امرأةً أو أولاداً أو حقولاً، لأجلي ولأجل الإنجيل، إلاَّ ويأخُذ</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مئَة ضعفٍ الآن في هذا الزَّمان، بيوتاً وإخوةً وأخواتٍ وأُمَّهاتٍ وأولاداً وحقولاً، مع اضطهاداتٍ، وفي الدَّهر الآتي الحياة الأبديَّة ".</a:t>
            </a:r>
            <a:endParaRPr lang="en-GB" sz="1200" dirty="0"/>
          </a:p>
        </p:txBody>
      </p:sp>
    </p:spTree>
    <p:extLst>
      <p:ext uri="{BB962C8B-B14F-4D97-AF65-F5344CB8AC3E}">
        <p14:creationId xmlns:p14="http://schemas.microsoft.com/office/powerpoint/2010/main" val="2791871738"/>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2957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1"/>
          <p:cNvSpPr>
            <a:spLocks noGrp="1"/>
          </p:cNvSpPr>
          <p:nvPr>
            <p:ph type="title"/>
          </p:nvPr>
        </p:nvSpPr>
        <p:spPr bwMode="auto">
          <a:xfrm>
            <a:off x="-1788460" y="19050"/>
            <a:ext cx="17884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بشنس</a:t>
            </a:r>
            <a:endParaRPr lang="en-US" dirty="0"/>
          </a:p>
        </p:txBody>
      </p:sp>
      <p:sp>
        <p:nvSpPr>
          <p:cNvPr id="1167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كَمِثل ما سمعناه كذلِكَ رأينا فى مدينةِ ربِّ القوَّاتِ فى مدينةِ إلهنا. عظيمٌ هو الربُّ ومُسبَّحٌ جدّاً. فى مدينةِ إلهنا على جبلِهِ المُقدَّس.</a:t>
            </a:r>
          </a:p>
        </p:txBody>
      </p:sp>
      <p:sp>
        <p:nvSpPr>
          <p:cNvPr id="5" name="Title 1">
            <a:extLst>
              <a:ext uri="{FF2B5EF4-FFF2-40B4-BE49-F238E27FC236}">
                <a16:creationId xmlns:a16="http://schemas.microsoft.com/office/drawing/2014/main" id="{4687D58D-1E07-4F98-88BC-9EA28A6E36FF}"/>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( 47 : 6 ، 1 )</a:t>
            </a:r>
          </a:p>
        </p:txBody>
      </p:sp>
    </p:spTree>
  </p:cSld>
  <p:clrMapOvr>
    <a:masterClrMapping/>
  </p:clrMapOvr>
  <p:transition spd="slow"/>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E81550-D3D4-4369-B589-F7D65F3BEACD}"/>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الرَّجُل الصَّالح من كنزه الصَّالح يُخرج الصَّلاح. والرَّجل الشِّرِّير من كنزه الشِّرِّير يخرج الشُّرور. ولكن أقول لكم: " إن كلَّ كلمةٍ باطلةٍ يقولها النَّاس سوف يُعطُون جواباً عنها فى يوم الدِّين. لأنك من كلامك تتبرَّر ومن كلامك يُحكم عليك ". حينئذٍ</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أجابه قومُ من الكتبة والفرِّيسيِّين قائلين: " أيُّها المُعلِّم، نُريد أن نرى منك آيةً ". </a:t>
            </a:r>
            <a:endPar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1D40EA26-AB16-47D3-969F-7C05B462BE02}"/>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600" dirty="0"/>
              <a:t>الإنجيل من بشارة مُعلمنا مار  متى البشير ( 12 : 35 ـ 50 )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7393195"/>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6DF57E-24C2-4AA0-86B7-A71BD7DB308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أمَّا هو فأجاب وقال لهم: " الجيل الشِّرِّير والفاسق يطلب آيةً، ولن تُعطَى له آيةٌ إلا آية يونان النَّبيِّ. لأنَّه كما كان يونان فى بطن الحوت ثلاثة أيَّام وثلاثة ليال، هكذا يكون ابن الإنسان فى قلب الأرض ثلاثة أيَّـام وثلاثة ليـال. رجـال نينـوى سيقومـون في الدِّيـن مع هـذا الجيــل ويدينونه، لأنَّهم تابوا بإنذار يونان، وهوذا أفضل من يونان ههنا!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00782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1721224" y="1905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21 توت</a:t>
            </a:r>
            <a:endParaRPr lang="en-US" dirty="0"/>
          </a:p>
        </p:txBody>
      </p:sp>
      <p:sp>
        <p:nvSpPr>
          <p:cNvPr id="15364" name="Content Placeholder 3"/>
          <p:cNvSpPr txBox="1">
            <a:spLocks/>
          </p:cNvSpPr>
          <p:nvPr/>
        </p:nvSpPr>
        <p:spPr bwMode="auto">
          <a:xfrm>
            <a:off x="-147918" y="4663733"/>
            <a:ext cx="929191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وأمَّا أنا فَمسكينٌ وفَقيرٌ. اللهمَّ أَعنِّي، أنتَ مُعيني ومُخلِّصي. ياربُّ فلا تُبطِيءُ.</a:t>
            </a:r>
          </a:p>
        </p:txBody>
      </p:sp>
      <p:sp>
        <p:nvSpPr>
          <p:cNvPr id="5" name="Title 1">
            <a:extLst>
              <a:ext uri="{FF2B5EF4-FFF2-40B4-BE49-F238E27FC236}">
                <a16:creationId xmlns:a16="http://schemas.microsoft.com/office/drawing/2014/main" id="{1A6FC315-350C-41AA-8E4A-3936C57E4636}"/>
              </a:ext>
            </a:extLst>
          </p:cNvPr>
          <p:cNvSpPr txBox="1">
            <a:spLocks/>
          </p:cNvSpPr>
          <p:nvPr/>
        </p:nvSpPr>
        <p:spPr bwMode="auto">
          <a:xfrm>
            <a:off x="0" y="36411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( 69 : 5 )</a:t>
            </a:r>
          </a:p>
        </p:txBody>
      </p:sp>
    </p:spTree>
  </p:cSld>
  <p:clrMapOvr>
    <a:masterClrMapping/>
  </p:clrMapOvr>
  <p:transition spd="slow"/>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FF802-D1A8-448C-BCAD-CEA26203CD7F}"/>
              </a:ext>
            </a:extLst>
          </p:cNvPr>
          <p:cNvSpPr txBox="1"/>
          <p:nvPr/>
        </p:nvSpPr>
        <p:spPr>
          <a:xfrm>
            <a:off x="0" y="4381852"/>
            <a:ext cx="9144000" cy="2400657"/>
          </a:xfrm>
          <a:prstGeom prst="rect">
            <a:avLst/>
          </a:prstGeom>
          <a:noFill/>
        </p:spPr>
        <p:txBody>
          <a:bodyPr wrap="square">
            <a:spAutoFit/>
          </a:bodyPr>
          <a:lstStyle/>
          <a:p>
            <a:pPr algn="r" rtl="1"/>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ملكة التَّيمن ستقوم فى الدِّين مع هذا الجيل وتدِينه، لأنها أتت من أقاصى</a:t>
            </a:r>
            <a:r>
              <a:rPr kumimoji="0" lang="ar-EG"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الأرض لتسمع حكمة سُليمانَ. وهوذا أعظم من سُليمانَ ههنا! إذا خرج الرُّوح النَّجس من الإنسان يمضي إلى أماكن ليس فيها ماءٌ يطلب راحةً فلا يجد. حينئذٍ يقول: أرجع إلى بيتي الذي خرجت منه. فيأتى ويجده فارغاً مكنوساً مُزيَّناً. </a:t>
            </a:r>
            <a:r>
              <a:rPr kumimoji="0" lang="ar-SA" sz="3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فيمضي حينئذٍ ويأخذ معه سبعة أرواح أُخر أشرَّ منه، </a:t>
            </a:r>
            <a:endParaRPr lang="en-GB" sz="3000" dirty="0"/>
          </a:p>
        </p:txBody>
      </p:sp>
    </p:spTree>
    <p:extLst>
      <p:ext uri="{BB962C8B-B14F-4D97-AF65-F5344CB8AC3E}">
        <p14:creationId xmlns:p14="http://schemas.microsoft.com/office/powerpoint/2010/main" val="3731759348"/>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77BB9D-9DE8-4664-A3A6-AA4FC7839A07}"/>
              </a:ext>
            </a:extLst>
          </p:cNvPr>
          <p:cNvSpPr txBox="1"/>
          <p:nvPr/>
        </p:nvSpPr>
        <p:spPr>
          <a:xfrm>
            <a:off x="0" y="4375840"/>
            <a:ext cx="9144000" cy="2246769"/>
          </a:xfrm>
          <a:prstGeom prst="rect">
            <a:avLst/>
          </a:prstGeom>
          <a:noFill/>
        </p:spPr>
        <p:txBody>
          <a:bodyPr wrap="square">
            <a:spAutoFit/>
          </a:bodyPr>
          <a:lstStyle/>
          <a:p>
            <a:pPr algn="r" rtl="1"/>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فيأتى ويسكن هناك، فتصير أواخر ذلك الإنسان أشرَّ من أوائلهِ. هكذا يكون أيضاً لهذا الجيل الشرِّير. وفيما هو يُخاطِب الجموع إذا أُمُّه وإخوته قد وقفوا خارجاً طالبين أن يُكلِّموه. فقال له واحدٌ من التَّلاميذ: «هوذا أُمُّك وإخوتكَ واقفون خارجاً يطلبون أن يتكلَّموا معك ". </a:t>
            </a:r>
            <a:b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lang="en-GB" sz="1200" dirty="0"/>
          </a:p>
        </p:txBody>
      </p:sp>
    </p:spTree>
    <p:extLst>
      <p:ext uri="{BB962C8B-B14F-4D97-AF65-F5344CB8AC3E}">
        <p14:creationId xmlns:p14="http://schemas.microsoft.com/office/powerpoint/2010/main" val="157982149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706D7-3F87-4E1D-9B59-45DCDF2910CA}"/>
              </a:ext>
            </a:extLst>
          </p:cNvPr>
          <p:cNvSpPr txBox="1"/>
          <p:nvPr/>
        </p:nvSpPr>
        <p:spPr>
          <a:xfrm>
            <a:off x="0" y="4426565"/>
            <a:ext cx="9144000" cy="2431435"/>
          </a:xfrm>
          <a:prstGeom prst="rect">
            <a:avLst/>
          </a:prstGeom>
          <a:noFill/>
        </p:spPr>
        <p:txBody>
          <a:bodyPr wrap="square">
            <a:spAutoFit/>
          </a:bodyPr>
          <a:lstStyle/>
          <a:p>
            <a:pPr algn="r" rtl="1"/>
            <a:r>
              <a:rPr kumimoji="0" lang="ar-SA" sz="38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أمَّا هو فأجاب وقال للقائل له: " مَن هيَ أُمِّي ومَن هم إخوتي؟ " ثُمَّ مدَّ يده نحو تلاميذِهِ وقال: " ها أُمِّي وإخوتي. لأن كلَّ مَن يصنع إرادة أبي الذى فى السَّمواتِ هو أخي وأختي وأُمِّي.</a:t>
            </a:r>
            <a:endParaRPr lang="en-GB" sz="3800" dirty="0"/>
          </a:p>
        </p:txBody>
      </p:sp>
    </p:spTree>
    <p:extLst>
      <p:ext uri="{BB962C8B-B14F-4D97-AF65-F5344CB8AC3E}">
        <p14:creationId xmlns:p14="http://schemas.microsoft.com/office/powerpoint/2010/main" val="767224955"/>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7464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2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0" y="4865021"/>
            <a:ext cx="9144001"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870353045"/>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148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76224755"/>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6524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4" cy="806824"/>
          </a:xfrm>
        </p:spPr>
        <p:txBody>
          <a:bodyPr/>
          <a:lstStyle/>
          <a:p>
            <a:pPr algn="ctr" rtl="1"/>
            <a:r>
              <a:rPr lang="ar-EG" sz="4400" b="1" u="sng" dirty="0">
                <a:solidFill>
                  <a:srgbClr val="FFC000"/>
                </a:solidFill>
              </a:rPr>
              <a:t>4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21641404"/>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7838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69782"/>
      </p:ext>
    </p:extLst>
  </p:cSld>
  <p:clrMapOvr>
    <a:masterClrMapping/>
  </p:clrMapOvr>
  <p:transition advClick="0" advTm="0"/>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Content Placeholder 2"/>
          <p:cNvSpPr>
            <a:spLocks noGrp="1"/>
          </p:cNvSpPr>
          <p:nvPr>
            <p:ph idx="4294967295"/>
          </p:nvPr>
        </p:nvSpPr>
        <p:spPr bwMode="auto">
          <a:xfrm>
            <a:off x="0" y="4355541"/>
            <a:ext cx="9144000" cy="25024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defRPr/>
            </a:pPr>
            <a:r>
              <a:rPr lang="ar-EG" b="1" dirty="0">
                <a:cs typeface="+mj-cs"/>
              </a:rPr>
              <a:t>وأمَّا الكَتبَةُ الذين خرجوا من أُورشَلِيمَ كانوا يقولون: " إنَّ مَعهُ بَعلَزَبولَ، وإنَّهُ بِرَئِيسِ الشَّيَاطِينِ يُخرِجُ الشَّيَاطِينَ ". فَدَعَاهُم وقال لَهُم بأمثالٍ: " كيف يَقدِرُ شَيطَانٌ أن يُخرِجَ شَيطاناً؟ وإذا انقَسمت مَملكَةٌ على ذاتِهَا لا تَقدِرُ تلك المَملكَةُ أن تَثبُتَ. </a:t>
            </a:r>
          </a:p>
        </p:txBody>
      </p:sp>
      <p:sp>
        <p:nvSpPr>
          <p:cNvPr id="5" name="Title 1">
            <a:extLst>
              <a:ext uri="{FF2B5EF4-FFF2-40B4-BE49-F238E27FC236}">
                <a16:creationId xmlns:a16="http://schemas.microsoft.com/office/drawing/2014/main" id="{1DB4F83F-AD74-4EBE-934E-A4F03B117EEE}"/>
              </a:ext>
            </a:extLst>
          </p:cNvPr>
          <p:cNvSpPr>
            <a:spLocks noGrp="1"/>
          </p:cNvSpPr>
          <p:nvPr/>
        </p:nvSpPr>
        <p:spPr bwMode="auto">
          <a:xfrm>
            <a:off x="0" y="3691872"/>
            <a:ext cx="9144000" cy="6636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900" dirty="0"/>
              <a:t>الإنجيل من بشارة مُعلمنا مرقس البشير ( 3 : 22 ـ 27 )</a:t>
            </a:r>
            <a:endParaRPr kumimoji="0" lang="en-US" sz="3900" b="1" i="0" u="sng" strike="noStrike" kern="1200" cap="none" spc="0" normalizeH="0" baseline="0" noProof="0" dirty="0">
              <a:ln>
                <a:noFill/>
              </a:ln>
              <a:solidFill>
                <a:srgbClr val="FFC000"/>
              </a:solidFill>
              <a:effectLst/>
              <a:uLnTx/>
              <a:uFillTx/>
            </a:endParaRPr>
          </a:p>
        </p:txBody>
      </p:sp>
    </p:spTree>
  </p:cSld>
  <p:clrMapOvr>
    <a:masterClrMapping/>
  </p:clrMapOvr>
  <p:transition spd="slow"/>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5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98819"/>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6136560"/>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9825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38228384"/>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9428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75011" y="1"/>
            <a:ext cx="1775012" cy="682170"/>
          </a:xfrm>
        </p:spPr>
        <p:txBody>
          <a:bodyPr>
            <a:noAutofit/>
          </a:bodyPr>
          <a:lstStyle/>
          <a:p>
            <a:pPr algn="ctr" rtl="1"/>
            <a:r>
              <a:rPr lang="ar-EG" b="1" u="sng" dirty="0">
                <a:solidFill>
                  <a:srgbClr val="FFC000"/>
                </a:solidFill>
              </a:rPr>
              <a:t>7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6556733"/>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84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8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7663014"/>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0602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9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61131581"/>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331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A4C0F-C9A3-4CAC-A519-958913BBFAEC}"/>
              </a:ext>
            </a:extLst>
          </p:cNvPr>
          <p:cNvSpPr txBox="1"/>
          <p:nvPr/>
        </p:nvSpPr>
        <p:spPr>
          <a:xfrm>
            <a:off x="0" y="4400461"/>
            <a:ext cx="9144000" cy="2308324"/>
          </a:xfrm>
          <a:prstGeom prst="rect">
            <a:avLst/>
          </a:prstGeom>
          <a:noFill/>
        </p:spPr>
        <p:txBody>
          <a:bodyPr wrap="square">
            <a:spAutoFit/>
          </a:bodyPr>
          <a:lstStyle/>
          <a:p>
            <a:pPr algn="r" rtl="1"/>
            <a:r>
              <a:rPr lang="ar-EG" sz="3600" b="1" dirty="0">
                <a:solidFill>
                  <a:schemeClr val="bg1"/>
                </a:solidFill>
                <a:cs typeface="+mj-cs"/>
              </a:rPr>
              <a:t>وإذا انقسم بَيتٌ على ذاتِهِ لم يمكن لذلِكَ البَيتُ أن يَثبُتَ. وإن قَامَ الشَّيطانُ على ذاتِهِ وانقسم لا يُمكِنُهُ أن يَثبُتَ، بل يَكونُ لهُ نهايةٌ. بل لن يَقدِرَ أحدٌ أن يَدخُلَ بَيتَ القَوِيِّ ويخطف أَمتِعَتَهُ، إلاَّ أنْ يَربِط القَوِيَّ أوَّلاً، وحينئذٍ يَنهَبُ بَيتَهُ.</a:t>
            </a:r>
            <a:endParaRPr lang="en-GB" sz="3600" dirty="0">
              <a:solidFill>
                <a:schemeClr val="bg1"/>
              </a:solidFill>
            </a:endParaRPr>
          </a:p>
        </p:txBody>
      </p:sp>
    </p:spTree>
    <p:extLst>
      <p:ext uri="{BB962C8B-B14F-4D97-AF65-F5344CB8AC3E}">
        <p14:creationId xmlns:p14="http://schemas.microsoft.com/office/powerpoint/2010/main" val="2412754935"/>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2070847" y="19050"/>
            <a:ext cx="20708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10 بشنس</a:t>
            </a:r>
            <a:endParaRPr lang="en-US" dirty="0"/>
          </a:p>
        </p:txBody>
      </p:sp>
      <p:sp>
        <p:nvSpPr>
          <p:cNvPr id="261124" name="Content Placeholder 3"/>
          <p:cNvSpPr txBox="1">
            <a:spLocks/>
          </p:cNvSpPr>
          <p:nvPr/>
        </p:nvSpPr>
        <p:spPr bwMode="auto">
          <a:xfrm>
            <a:off x="0" y="4721724"/>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سبِّحوا أيُّها الفتيان الربَّ. سبِّحوا لاِسم الربِّ. ليَكُـنْ اسم الربِّ مُباركاً من الآن وإلى الأبدِ.</a:t>
            </a:r>
          </a:p>
        </p:txBody>
      </p:sp>
      <p:sp>
        <p:nvSpPr>
          <p:cNvPr id="5" name="Title 1">
            <a:extLst>
              <a:ext uri="{FF2B5EF4-FFF2-40B4-BE49-F238E27FC236}">
                <a16:creationId xmlns:a16="http://schemas.microsoft.com/office/drawing/2014/main" id="{BB4AD17E-DD7E-4AAB-A6E5-B68403175F8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( 112 : 1 )</a:t>
            </a:r>
          </a:p>
        </p:txBody>
      </p:sp>
    </p:spTree>
  </p:cSld>
  <p:clrMapOvr>
    <a:masterClrMapping/>
  </p:clrMapOvr>
  <p:transition spd="slow"/>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368EA5-D6E6-413E-BAF7-FB4368D89681}"/>
              </a:ext>
            </a:extLst>
          </p:cNvPr>
          <p:cNvSpPr txBox="1"/>
          <p:nvPr/>
        </p:nvSpPr>
        <p:spPr>
          <a:xfrm>
            <a:off x="0" y="4520017"/>
            <a:ext cx="9144000" cy="2123658"/>
          </a:xfrm>
          <a:prstGeom prst="rect">
            <a:avLst/>
          </a:prstGeom>
          <a:noFill/>
        </p:spPr>
        <p:txBody>
          <a:bodyPr vert="horz" rtlCol="0">
            <a:spAutoFit/>
          </a:bodyPr>
          <a:lstStyle/>
          <a:p>
            <a:pPr algn="justLow" rtl="1">
              <a:spcBef>
                <a:spcPct val="20000"/>
              </a:spcBef>
            </a:pPr>
            <a:r>
              <a:rPr lang="ar-EG" sz="3300" b="1" dirty="0">
                <a:solidFill>
                  <a:srgbClr val="FFFFFF"/>
                </a:solidFill>
                <a:cs typeface="Times New Roman" panose="02020603050405020304" pitchFamily="18" charset="0"/>
              </a:rPr>
              <a:t>وقدَّموا إليهِ أولاداً لكي يلمسهُم. فانتهرهم التَّلاميذ. فلمَّا رأى يسوعُ حزنَ وقال لهُم: " دَعُوا الأولادَ يأتونَ إليَّ ولا تمنعوهُم أن يأتوا إليَّ، لأنَّ لمثل هؤلاء تكون ملكوتَ اللـهِ. َّ أقولُ لكُم: أن مَن لا يقبلُ ملكوت اللـهِ مثلَ ولدٍ فلن يدخُلَهُ ". فاحتضنهُم وباركهُم ووضعَ يده عليهِم.</a:t>
            </a:r>
          </a:p>
        </p:txBody>
      </p:sp>
      <p:sp>
        <p:nvSpPr>
          <p:cNvPr id="3" name="Title 1">
            <a:extLst>
              <a:ext uri="{FF2B5EF4-FFF2-40B4-BE49-F238E27FC236}">
                <a16:creationId xmlns:a16="http://schemas.microsoft.com/office/drawing/2014/main" id="{7D2EB55C-81FF-40B9-BFCC-60ADA9C0DC8F}"/>
              </a:ext>
            </a:extLst>
          </p:cNvPr>
          <p:cNvSpPr>
            <a:spLocks noGrp="1"/>
          </p:cNvSpPr>
          <p:nvPr/>
        </p:nvSpPr>
        <p:spPr bwMode="auto">
          <a:xfrm>
            <a:off x="0" y="3751728"/>
            <a:ext cx="9144000" cy="5934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600" dirty="0"/>
              <a:t>الإنجيل من بشارة مُعلمنا </a:t>
            </a:r>
            <a:r>
              <a:rPr lang="ar-EG" sz="3600" dirty="0"/>
              <a:t>مرقس البشير ( 10 : 13 ـ 16 )</a:t>
            </a:r>
            <a:endParaRPr kumimoji="0" lang="en-US" sz="36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2273843516"/>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6274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11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0217295"/>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16126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2" cy="806824"/>
          </a:xfrm>
        </p:spPr>
        <p:txBody>
          <a:bodyPr/>
          <a:lstStyle/>
          <a:p>
            <a:pPr algn="ctr" rtl="1"/>
            <a:r>
              <a:rPr lang="ar-EG" sz="4400" b="1" u="sng" dirty="0">
                <a:solidFill>
                  <a:srgbClr val="FFC000"/>
                </a:solidFill>
              </a:rPr>
              <a:t>12 بشنس</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35495751"/>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8612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2" cy="806824"/>
          </a:xfrm>
        </p:spPr>
        <p:txBody>
          <a:bodyPr/>
          <a:lstStyle/>
          <a:p>
            <a:pPr algn="ctr" rtl="1"/>
            <a:r>
              <a:rPr lang="ar-EG" sz="4400" b="1" u="sng" dirty="0">
                <a:solidFill>
                  <a:srgbClr val="FFC000"/>
                </a:solidFill>
              </a:rPr>
              <a:t>13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93672148"/>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4246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8" cy="820270"/>
          </a:xfrm>
        </p:spPr>
        <p:txBody>
          <a:bodyPr/>
          <a:lstStyle/>
          <a:p>
            <a:pPr algn="ctr" rtl="1"/>
            <a:r>
              <a:rPr lang="ar-EG" sz="4400" b="1" u="sng" dirty="0">
                <a:solidFill>
                  <a:srgbClr val="FFC000"/>
                </a:solidFill>
              </a:rPr>
              <a:t>14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865021"/>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946988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500616"/>
      </p:ext>
    </p:extLst>
  </p:cSld>
  <p:clrMapOvr>
    <a:masterClrMapping/>
  </p:clrMapOvr>
  <p:transition advClick="0" advTm="0"/>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74424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5" y="0"/>
            <a:ext cx="2084295" cy="806824"/>
          </a:xfrm>
        </p:spPr>
        <p:txBody>
          <a:bodyPr/>
          <a:lstStyle/>
          <a:p>
            <a:pPr algn="ctr" rtl="1"/>
            <a:r>
              <a:rPr lang="ar-EG" sz="4400" b="1" u="sng" dirty="0">
                <a:solidFill>
                  <a:srgbClr val="FFC000"/>
                </a:solidFill>
              </a:rPr>
              <a:t>15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99405497"/>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7647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0"/>
            <a:ext cx="2030506" cy="806824"/>
          </a:xfrm>
        </p:spPr>
        <p:txBody>
          <a:bodyPr/>
          <a:lstStyle/>
          <a:p>
            <a:pPr algn="ctr" rtl="1"/>
            <a:r>
              <a:rPr lang="ar-EG" sz="4400" b="1" u="sng" dirty="0">
                <a:solidFill>
                  <a:srgbClr val="FFC000"/>
                </a:solidFill>
              </a:rPr>
              <a:t>16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6275001"/>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63349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17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60039137"/>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932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4" cy="806824"/>
          </a:xfrm>
        </p:spPr>
        <p:txBody>
          <a:bodyPr/>
          <a:lstStyle/>
          <a:p>
            <a:pPr algn="ctr" rtl="1"/>
            <a:r>
              <a:rPr lang="ar-EG" sz="4400" b="1" u="sng" dirty="0">
                <a:solidFill>
                  <a:srgbClr val="FFC000"/>
                </a:solidFill>
              </a:rPr>
              <a:t>18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8379245"/>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234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2" cy="806824"/>
          </a:xfrm>
        </p:spPr>
        <p:txBody>
          <a:bodyPr/>
          <a:lstStyle/>
          <a:p>
            <a:pPr algn="ctr" rtl="1"/>
            <a:r>
              <a:rPr lang="ar-EG" sz="4400" b="1" u="sng" dirty="0">
                <a:solidFill>
                  <a:srgbClr val="FFC000"/>
                </a:solidFill>
              </a:rPr>
              <a:t>19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94934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47164"/>
          </a:xfrm>
        </p:spPr>
        <p:txBody>
          <a:bodyPr/>
          <a:lstStyle/>
          <a:p>
            <a:pPr algn="ctr" rtl="1"/>
            <a:r>
              <a:rPr lang="ar-EG" sz="4800" b="1" u="sng" dirty="0">
                <a:solidFill>
                  <a:srgbClr val="FFC000"/>
                </a:solidFill>
              </a:rPr>
              <a:t>22</a:t>
            </a:r>
            <a:r>
              <a:rPr lang="ar-EG" sz="4400" b="1" u="sng" dirty="0">
                <a:solidFill>
                  <a:srgbClr val="FFC000"/>
                </a:solidFill>
              </a:rPr>
              <a:t>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7564882"/>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70489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20 بشنس</a:t>
            </a:r>
            <a:endParaRPr lang="en-US" dirty="0"/>
          </a:p>
        </p:txBody>
      </p:sp>
      <p:sp>
        <p:nvSpPr>
          <p:cNvPr id="51204" name="Content Placeholder 3"/>
          <p:cNvSpPr txBox="1">
            <a:spLocks/>
          </p:cNvSpPr>
          <p:nvPr/>
        </p:nvSpPr>
        <p:spPr bwMode="auto">
          <a:xfrm>
            <a:off x="0" y="454691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والربُّ يعضدُ الصِّديقينَ، يعرفُ الربُّ طريقَ الذينَ لا عيبَ فيهم، ويكون ميراثهم إلى الأبدِ، والصِّدِّيقونَ يَرِثونَ الأرضَ، ويسكنونَ فيها إلى دهرِ الدُّهورِ.</a:t>
            </a:r>
          </a:p>
        </p:txBody>
      </p:sp>
      <p:sp>
        <p:nvSpPr>
          <p:cNvPr id="5" name="Title 1">
            <a:extLst>
              <a:ext uri="{FF2B5EF4-FFF2-40B4-BE49-F238E27FC236}">
                <a16:creationId xmlns:a16="http://schemas.microsoft.com/office/drawing/2014/main" id="{ED8B1F91-5DCF-4277-BF2A-824C349A3C0F}"/>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( 36 : 15، 16، 27 )</a:t>
            </a:r>
          </a:p>
        </p:txBody>
      </p:sp>
    </p:spTree>
  </p:cSld>
  <p:clrMapOvr>
    <a:masterClrMapping/>
  </p:clrMapOvr>
  <p:transition spd="slow"/>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5AB687-A5D1-46F0-B3E9-CD25D5A52CCD}"/>
              </a:ext>
            </a:extLst>
          </p:cNvPr>
          <p:cNvSpPr txBox="1"/>
          <p:nvPr/>
        </p:nvSpPr>
        <p:spPr>
          <a:xfrm>
            <a:off x="0" y="4345206"/>
            <a:ext cx="9144000" cy="2554545"/>
          </a:xfrm>
          <a:prstGeom prst="rect">
            <a:avLst/>
          </a:prstGeom>
          <a:noFill/>
        </p:spPr>
        <p:txBody>
          <a:bodyPr vert="horz" rtlCol="0">
            <a:spAutoFit/>
          </a:bodyPr>
          <a:lstStyle/>
          <a:p>
            <a:pPr algn="justLow" rtl="1">
              <a:spcBef>
                <a:spcPct val="20000"/>
              </a:spcBef>
            </a:pPr>
            <a:r>
              <a:rPr lang="ar-EG" sz="3200" b="1" dirty="0">
                <a:solidFill>
                  <a:srgbClr val="FFFFFF"/>
                </a:solidFill>
                <a:cs typeface="Times New Roman" panose="02020603050405020304" pitchFamily="18" charset="0"/>
              </a:rPr>
              <a:t>انظروا ! واِسهروا وصلُّوا، لأنَّكم لا تعرفون متى يكون الوقت. كأنَّما إنسانٌ سافر وترك بيته، وأعطى عبيده السُّلطان، ولكلِّ واحدٍ عملهُ، وأوصى البوَّاب أن يسهر. اِسهروا إذاً فانَّكم لا تعرفون متى يأتي ربُّ البيتِ، أمساءً، أم نصف اللَّيل، أم صياح الدِّيك، أم صباحاً. لئلاَّ يأتي بغتةً فيجدكم نياماً! وما أقوله لكم أقوله للجميع: اسهَرُوا.</a:t>
            </a:r>
          </a:p>
        </p:txBody>
      </p:sp>
      <p:sp>
        <p:nvSpPr>
          <p:cNvPr id="3" name="Title 1">
            <a:extLst>
              <a:ext uri="{FF2B5EF4-FFF2-40B4-BE49-F238E27FC236}">
                <a16:creationId xmlns:a16="http://schemas.microsoft.com/office/drawing/2014/main" id="{0FBC8D87-12F4-4DA5-8BAA-99422455B132}"/>
              </a:ext>
            </a:extLst>
          </p:cNvPr>
          <p:cNvSpPr>
            <a:spLocks noGrp="1"/>
          </p:cNvSpPr>
          <p:nvPr/>
        </p:nvSpPr>
        <p:spPr bwMode="auto">
          <a:xfrm>
            <a:off x="0" y="3751729"/>
            <a:ext cx="9144000" cy="5934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مارمرقس البشير ( 13 : 33 ـ 37 )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19222938"/>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539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20270"/>
          </a:xfrm>
        </p:spPr>
        <p:txBody>
          <a:bodyPr/>
          <a:lstStyle/>
          <a:p>
            <a:pPr algn="ctr" rtl="1"/>
            <a:r>
              <a:rPr lang="ar-EG" sz="4400" b="1" u="sng" dirty="0">
                <a:solidFill>
                  <a:srgbClr val="FFC000"/>
                </a:solidFill>
              </a:rPr>
              <a:t>21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797786"/>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85110334"/>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3737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3" y="1"/>
            <a:ext cx="2084294" cy="806824"/>
          </a:xfrm>
        </p:spPr>
        <p:txBody>
          <a:bodyPr/>
          <a:lstStyle/>
          <a:p>
            <a:pPr algn="ctr" rtl="1"/>
            <a:r>
              <a:rPr lang="ar-EG" sz="4400" b="1" u="sng" dirty="0">
                <a:solidFill>
                  <a:srgbClr val="FFC000"/>
                </a:solidFill>
              </a:rPr>
              <a:t>22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84531611"/>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3966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32212" y="1"/>
            <a:ext cx="2232213" cy="847164"/>
          </a:xfrm>
        </p:spPr>
        <p:txBody>
          <a:bodyPr/>
          <a:lstStyle/>
          <a:p>
            <a:pPr algn="ctr" rtl="1"/>
            <a:r>
              <a:rPr lang="ar-EG" sz="4800" b="1" u="sng" dirty="0">
                <a:solidFill>
                  <a:srgbClr val="FFC000"/>
                </a:solidFill>
              </a:rPr>
              <a:t>23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9667209"/>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3478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426086"/>
      </p:ext>
    </p:extLst>
  </p:cSld>
  <p:clrMapOvr>
    <a:masterClrMapping/>
  </p:clrMapOvr>
  <p:transition advClick="0" advTm="0"/>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24 بشنس</a:t>
            </a:r>
            <a:endParaRPr lang="en-US"/>
          </a:p>
        </p:txBody>
      </p:sp>
      <p:sp>
        <p:nvSpPr>
          <p:cNvPr id="10957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الذي صنعَ العظائمَ في مصرَ، والعجائبَ في أرض حام. اذكُرنا ياربُّ بمسرَّة شعبِكَ. وتعاهدنا بخلاصِكَ. </a:t>
            </a:r>
          </a:p>
        </p:txBody>
      </p:sp>
      <p:sp>
        <p:nvSpPr>
          <p:cNvPr id="5" name="Title 1">
            <a:extLst>
              <a:ext uri="{FF2B5EF4-FFF2-40B4-BE49-F238E27FC236}">
                <a16:creationId xmlns:a16="http://schemas.microsoft.com/office/drawing/2014/main" id="{F3333533-68CF-4337-8A4D-24A43EB2F301}"/>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المزمور </a:t>
            </a:r>
            <a:r>
              <a:rPr lang="ar-EG" sz="4400" b="1" u="sng" dirty="0">
                <a:solidFill>
                  <a:srgbClr val="FFC000"/>
                </a:solidFill>
                <a:latin typeface="Times New Roman" panose="02020603050405020304" pitchFamily="18" charset="0"/>
                <a:cs typeface="Times New Roman" panose="02020603050405020304" pitchFamily="18" charset="0"/>
              </a:rPr>
              <a:t>( 105 : 14 ، 3 )</a:t>
            </a:r>
          </a:p>
        </p:txBody>
      </p:sp>
    </p:spTree>
  </p:cSld>
  <p:clrMapOvr>
    <a:masterClrMapping/>
  </p:clrMapOvr>
  <p:transition spd="slow"/>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5FB107-EE3B-4C7F-A998-2AEBEE08A403}"/>
              </a:ext>
            </a:extLst>
          </p:cNvPr>
          <p:cNvSpPr txBox="1"/>
          <p:nvPr/>
        </p:nvSpPr>
        <p:spPr>
          <a:xfrm>
            <a:off x="0" y="4345206"/>
            <a:ext cx="9144000" cy="2554545"/>
          </a:xfrm>
          <a:prstGeom prst="rect">
            <a:avLst/>
          </a:prstGeom>
          <a:noFill/>
        </p:spPr>
        <p:txBody>
          <a:bodyPr vert="horz" rtlCol="0">
            <a:spAutoFit/>
          </a:bodyPr>
          <a:lstStyle/>
          <a:p>
            <a:pPr marL="0" indent="0" algn="justLow" rtl="1" eaLnBrk="1" hangingPunct="1">
              <a:buFontTx/>
              <a:buNone/>
            </a:pPr>
            <a:r>
              <a:rPr lang="ar-SA" sz="3200" b="1" dirty="0">
                <a:solidFill>
                  <a:schemeClr val="bg1"/>
                </a:solidFill>
                <a:cs typeface="Times New Roman" panose="02020603050405020304" pitchFamily="18" charset="0"/>
              </a:rPr>
              <a:t>فعَلم يسوع وانتقل من هناك. وتبِعته جموعٌ كثيرةٌ فشفاهم جميعاً. وأمرهم أن لا يُظِهروه، لكى يتمَّ ما قيل بإشعياء النَّبيِّ القائل: " هوذا فتاي الذي ارتضيت به، حبيبي الذي سُرَّت به نفسي. أضع عليه روحي فيُخبر الأمم ب</a:t>
            </a:r>
            <a:r>
              <a:rPr lang="ar-EG" sz="3200" b="1" dirty="0">
                <a:solidFill>
                  <a:schemeClr val="bg1"/>
                </a:solidFill>
                <a:cs typeface="Times New Roman" panose="02020603050405020304" pitchFamily="18" charset="0"/>
              </a:rPr>
              <a:t>الحق</a:t>
            </a:r>
            <a:r>
              <a:rPr lang="ar-SA" sz="3200" b="1" dirty="0">
                <a:solidFill>
                  <a:schemeClr val="bg1"/>
                </a:solidFill>
                <a:cs typeface="Times New Roman" panose="02020603050405020304" pitchFamily="18" charset="0"/>
              </a:rPr>
              <a:t>. لا يُخاصِم ولا يَصيح، ولا يَسمع أحدٌ في الشَّوارع</a:t>
            </a:r>
            <a:r>
              <a:rPr lang="ar-EG" sz="3200" b="1" dirty="0">
                <a:solidFill>
                  <a:schemeClr val="bg1"/>
                </a:solidFill>
                <a:cs typeface="Times New Roman" panose="02020603050405020304" pitchFamily="18" charset="0"/>
              </a:rPr>
              <a:t> صوت</a:t>
            </a:r>
            <a:r>
              <a:rPr lang="ar-SA" sz="3200" b="1" dirty="0">
                <a:solidFill>
                  <a:schemeClr val="bg1"/>
                </a:solidFill>
                <a:cs typeface="Times New Roman" panose="02020603050405020304" pitchFamily="18" charset="0"/>
              </a:rPr>
              <a:t>ه. </a:t>
            </a:r>
          </a:p>
        </p:txBody>
      </p:sp>
      <p:sp>
        <p:nvSpPr>
          <p:cNvPr id="3" name="Title 1">
            <a:extLst>
              <a:ext uri="{FF2B5EF4-FFF2-40B4-BE49-F238E27FC236}">
                <a16:creationId xmlns:a16="http://schemas.microsoft.com/office/drawing/2014/main" id="{A5D1EF46-0566-4D07-8B25-BB6D1B07F7D6}"/>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متى البشير ( 12 : 15 ـ 23 )</a:t>
            </a:r>
            <a:endParaRPr kumimoji="0" lang="en-US"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713770734"/>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6A4D4B-8A90-438A-A86F-4A2B21234F35}"/>
              </a:ext>
            </a:extLst>
          </p:cNvPr>
          <p:cNvSpPr txBox="1"/>
          <p:nvPr/>
        </p:nvSpPr>
        <p:spPr>
          <a:xfrm>
            <a:off x="0" y="4372100"/>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600" b="1" dirty="0">
                <a:solidFill>
                  <a:schemeClr val="bg1"/>
                </a:solidFill>
                <a:cs typeface="Times New Roman" panose="02020603050405020304" pitchFamily="18" charset="0"/>
              </a:rPr>
              <a:t>قصبةً مرضوضةً لا يَقصِف، وفتيلةً مُدخِّنةً لا يُطفئُ، حتَّى يُخرج َّ إلى النُّصرة. وعلى اسمه يكون رجاء الأُمَم ". حينئذٍ قُدِّم إليه أعمى مجنونٌ وأخرسُ فشفاه، حتَّى إنَّ الأخرس تكلَّم وأبصر. فبُهِتَ كل الجموع وقالوا: " ألعلَّ هذا هو ابن داود؟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5180143"/>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9291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18765" y="1"/>
            <a:ext cx="2218767" cy="806824"/>
          </a:xfrm>
        </p:spPr>
        <p:txBody>
          <a:bodyPr/>
          <a:lstStyle/>
          <a:p>
            <a:pPr algn="ctr" rtl="1"/>
            <a:r>
              <a:rPr lang="ar-EG" sz="4800" b="1" u="sng" dirty="0">
                <a:solidFill>
                  <a:srgbClr val="FFC000"/>
                </a:solidFill>
              </a:rPr>
              <a:t>25 بشنس</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59650474"/>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6649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26 بشنس</a:t>
            </a:r>
            <a:endParaRPr lang="en-US" dirty="0"/>
          </a:p>
        </p:txBody>
      </p:sp>
      <p:sp>
        <p:nvSpPr>
          <p:cNvPr id="13824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وقديسوك يباركونك، ومجد ملكك يصفون، وبقوتك ينطقون، ليظهروا لبنى البشر قدرتك. </a:t>
            </a:r>
          </a:p>
        </p:txBody>
      </p:sp>
      <p:sp>
        <p:nvSpPr>
          <p:cNvPr id="5" name="Title 1">
            <a:extLst>
              <a:ext uri="{FF2B5EF4-FFF2-40B4-BE49-F238E27FC236}">
                <a16:creationId xmlns:a16="http://schemas.microsoft.com/office/drawing/2014/main" id="{D4E0AFAA-B3FE-4580-A208-C964F8A5E8B4}"/>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(144: 8، 9)</a:t>
            </a:r>
          </a:p>
        </p:txBody>
      </p:sp>
    </p:spTree>
  </p:cSld>
  <p:clrMapOvr>
    <a:masterClrMapping/>
  </p:clrMapOvr>
  <p:transition spd="slow"/>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D6E3DC-079A-413B-83A5-20ADDCFCA66A}"/>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000" b="1" dirty="0">
                <a:solidFill>
                  <a:srgbClr val="FFFFFF"/>
                </a:solidFill>
                <a:cs typeface="Times New Roman" panose="02020603050405020304" pitchFamily="18" charset="0"/>
              </a:rPr>
              <a:t>و في تلك الايام خرج الى الجبل ليصلي و قضى الليل كله في الصلاة لله. و لما كان النهار دعا تلاميذه و اختار منهم اثني عشر الذين سماهم ايضا رسلا. سمعان الذي سماه ايضا بطرس و اندراوس اخاه يعقوب و يوحنا فيلبس و برثولماوس. متى و توما يعقوب بن حلفى و سمعان الذي يدعى الغيور. يهوذا اخا يعقوب و يهوذا الاسخريوطي الذي صار مسلما ايضا.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3" name="Title 1">
            <a:extLst>
              <a:ext uri="{FF2B5EF4-FFF2-40B4-BE49-F238E27FC236}">
                <a16:creationId xmlns:a16="http://schemas.microsoft.com/office/drawing/2014/main" id="{EB725C9D-B7D5-4EAB-AF5A-DBC36943F3C0}"/>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مار </a:t>
            </a:r>
            <a:r>
              <a:rPr lang="ar-EG" sz="4000" dirty="0"/>
              <a:t>لوقا </a:t>
            </a:r>
            <a:r>
              <a:rPr lang="ar-SA" sz="4000" dirty="0"/>
              <a:t>البشير (</a:t>
            </a:r>
            <a:r>
              <a:rPr lang="ar-EG" sz="4000" dirty="0"/>
              <a:t>12:6-23</a:t>
            </a:r>
            <a:r>
              <a:rPr lang="ar-SA" sz="4000" dirty="0"/>
              <a:t>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55648565"/>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DC4142-B2B4-4F5C-B91E-CD4287D3CEDE}"/>
              </a:ext>
            </a:extLst>
          </p:cNvPr>
          <p:cNvSpPr txBox="1"/>
          <p:nvPr/>
        </p:nvSpPr>
        <p:spPr>
          <a:xfrm>
            <a:off x="0" y="4345206"/>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000" b="1" dirty="0">
                <a:solidFill>
                  <a:srgbClr val="FFFFFF"/>
                </a:solidFill>
                <a:cs typeface="Times New Roman" panose="02020603050405020304" pitchFamily="18" charset="0"/>
              </a:rPr>
              <a:t>و نزل معهم و وقف في موضع سهل هو و جمع من تلاميذه و جمهور كثير من الشعب من جميع اليهودية و اورشليم و ساحل صور و صيدا الذين جاءوا ليسمعوه و يشفوا من امراضهم. و المعذبون من ارواح نجسة و كانوا يبراون. و كل الجمع طلبوا ان يلمسوه لان قوة كانت تخرج منه و تشفي الجميع. و رفع عينيه الى تلاميذه و قال طوباكم ايها المساكين</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7775177"/>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C76F53-9D9C-4269-9512-6F6187A429BB}"/>
              </a:ext>
            </a:extLst>
          </p:cNvPr>
          <p:cNvSpPr txBox="1"/>
          <p:nvPr/>
        </p:nvSpPr>
        <p:spPr>
          <a:xfrm>
            <a:off x="0" y="4303455"/>
            <a:ext cx="9144000" cy="2554545"/>
          </a:xfrm>
          <a:prstGeom prst="rect">
            <a:avLst/>
          </a:prstGeom>
          <a:noFill/>
        </p:spPr>
        <p:txBody>
          <a:bodyPr vert="horz" wrap="square" rtlCol="0">
            <a:spAutoFit/>
          </a:bodyPr>
          <a:lstStyle/>
          <a:p>
            <a:pPr algn="r" defTabSz="457200" rtl="1">
              <a:defRPr/>
            </a:pPr>
            <a:r>
              <a:rPr lang="ar-EG" sz="3200" b="1" dirty="0">
                <a:solidFill>
                  <a:srgbClr val="FFFFFF"/>
                </a:solidFill>
                <a:cs typeface="Times New Roman" panose="02020603050405020304" pitchFamily="18" charset="0"/>
              </a:rPr>
              <a:t>لان لكم ملكوت الله. طوباكم ايها الجياع الان لانكم تشبعون طوباكم ايها الباكون الان لانكم ستضحكون. طوباكم اذا ابغضكم الناس و اذا افرزوكم و عيروكم و اخرجوا اسمكم كشرير من اجل ابن الانسان. افرحوا في ذلك اليوم و تهللوا فهوذا اجركم عظيم في السماء لان اباءهم هكذا كانوا يفعلون بالانبياء "</a:t>
            </a:r>
          </a:p>
        </p:txBody>
      </p:sp>
    </p:spTree>
    <p:extLst>
      <p:ext uri="{BB962C8B-B14F-4D97-AF65-F5344CB8AC3E}">
        <p14:creationId xmlns:p14="http://schemas.microsoft.com/office/powerpoint/2010/main" val="4280973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23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1866350"/>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6406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400" cy="806824"/>
          </a:xfrm>
        </p:spPr>
        <p:txBody>
          <a:bodyPr/>
          <a:lstStyle/>
          <a:p>
            <a:pPr algn="ctr" rtl="1"/>
            <a:r>
              <a:rPr lang="ar-EG" sz="4400" b="1" u="sng" dirty="0">
                <a:solidFill>
                  <a:srgbClr val="FFC000"/>
                </a:solidFill>
              </a:rPr>
              <a:t>27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21537896"/>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0723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28 بشنس</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689162" y="5053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42132508"/>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858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20270"/>
          </a:xfrm>
        </p:spPr>
        <p:txBody>
          <a:bodyPr/>
          <a:lstStyle/>
          <a:p>
            <a:pPr algn="ctr" rtl="1"/>
            <a:r>
              <a:rPr lang="ar-EG" sz="4400" b="1" u="sng" dirty="0">
                <a:solidFill>
                  <a:srgbClr val="FFC000"/>
                </a:solidFill>
              </a:rPr>
              <a:t>29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932256"/>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274906873"/>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708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4" cy="682170"/>
          </a:xfrm>
        </p:spPr>
        <p:txBody>
          <a:bodyPr>
            <a:noAutofit/>
          </a:bodyPr>
          <a:lstStyle/>
          <a:p>
            <a:pPr algn="ctr" rtl="1"/>
            <a:r>
              <a:rPr lang="ar-EG" b="1" u="sng" dirty="0">
                <a:solidFill>
                  <a:srgbClr val="FFC000"/>
                </a:solidFill>
              </a:rPr>
              <a:t>30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526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85301671"/>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4783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1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23015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20252"/>
      </p:ext>
    </p:extLst>
  </p:cSld>
  <p:clrMapOvr>
    <a:masterClrMapping/>
  </p:clrMapOvr>
  <p:transition advClick="0" advTm="0"/>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597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itle 1"/>
          <p:cNvSpPr>
            <a:spLocks noGrp="1"/>
          </p:cNvSpPr>
          <p:nvPr>
            <p:ph type="title"/>
          </p:nvPr>
        </p:nvSpPr>
        <p:spPr bwMode="auto">
          <a:xfrm>
            <a:off x="-1653988" y="19050"/>
            <a:ext cx="16539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بؤونه</a:t>
            </a:r>
            <a:endParaRPr lang="en-US"/>
          </a:p>
        </p:txBody>
      </p:sp>
      <p:sp>
        <p:nvSpPr>
          <p:cNvPr id="169988" name="Content Placeholder 3"/>
          <p:cNvSpPr txBox="1">
            <a:spLocks/>
          </p:cNvSpPr>
          <p:nvPr/>
        </p:nvSpPr>
        <p:spPr bwMode="auto">
          <a:xfrm>
            <a:off x="0" y="4856194"/>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تُسمِعني سُروراً وفَرَحاً، فَتَبتهِج العظامُ المتواضعة. حينئذٍ يُقرِّبونَ العجولَ على مَذبَحِكَ.</a:t>
            </a:r>
          </a:p>
        </p:txBody>
      </p:sp>
      <p:sp>
        <p:nvSpPr>
          <p:cNvPr id="5" name="Title 1">
            <a:extLst>
              <a:ext uri="{FF2B5EF4-FFF2-40B4-BE49-F238E27FC236}">
                <a16:creationId xmlns:a16="http://schemas.microsoft.com/office/drawing/2014/main" id="{7A35F772-79F0-4C79-8DC2-BE647EAE03B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( 50 : 8 ، 20 )</a:t>
            </a:r>
          </a:p>
        </p:txBody>
      </p:sp>
    </p:spTree>
  </p:cSld>
  <p:clrMapOvr>
    <a:masterClrMapping/>
  </p:clrMapOvr>
  <p:transition spd="slow"/>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EE9F28-EA6B-48B7-80D1-0ADF9D30AAE8}"/>
              </a:ext>
            </a:extLst>
          </p:cNvPr>
          <p:cNvSpPr txBox="1"/>
          <p:nvPr/>
        </p:nvSpPr>
        <p:spPr>
          <a:xfrm>
            <a:off x="-107576" y="4372100"/>
            <a:ext cx="9251576" cy="2477601"/>
          </a:xfrm>
          <a:prstGeom prst="rect">
            <a:avLst/>
          </a:prstGeom>
          <a:noFill/>
        </p:spPr>
        <p:txBody>
          <a:bodyPr vert="horz" wrap="square" rtlCol="0">
            <a:spAutoFit/>
          </a:bodyPr>
          <a:lstStyle/>
          <a:p>
            <a:pPr algn="r" rtl="1">
              <a:spcBef>
                <a:spcPct val="20000"/>
              </a:spcBef>
            </a:pPr>
            <a:r>
              <a:rPr lang="ar-EG" sz="3100" b="1" dirty="0">
                <a:solidFill>
                  <a:srgbClr val="FFFFFF"/>
                </a:solidFill>
                <a:cs typeface="Times New Roman" panose="02020603050405020304" pitchFamily="18" charset="0"/>
              </a:rPr>
              <a:t>وحَدثَتْ مُنازعةٌ بينَ تلاميذ يوحنَّا واليهود من أجْلِ التَّطهِير. فجاءوا إلى يوحنَّا وقالوا لهُ: يا مُعلِّمُ هوذا الذى كانَ معكَ فى عبرِ الأردُنِّ الذى أنتَ قـد شَهدتَ لهُ ها هـو يُعمِّـد والجميعُ يأتـونَ إليهِ. أجابَ يوحنَّا وقال: لا يقدِرُ إنسانٌ أنْ يأخُذَ شَيئاً من نفسهِ وحدَهُ إنْ لمْ يكُن قد أُعطِيَ من السَّماءِ. أنتُم تَشهدُونَ لي أَنِّي قُلتُ لكُم: لستُ أنا المسيحَ بَل أُرسِلتُ أمام ذاكَ. </a:t>
            </a:r>
          </a:p>
        </p:txBody>
      </p:sp>
      <p:sp>
        <p:nvSpPr>
          <p:cNvPr id="3" name="Title 1">
            <a:extLst>
              <a:ext uri="{FF2B5EF4-FFF2-40B4-BE49-F238E27FC236}">
                <a16:creationId xmlns:a16="http://schemas.microsoft.com/office/drawing/2014/main" id="{95956037-B80A-4540-9016-BDA6E245A64E}"/>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a:t>
            </a:r>
            <a:r>
              <a:rPr lang="ar-EG" sz="4000" dirty="0"/>
              <a:t>يوحنا البشير ( 3 : 25 ـ 36 )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88159191"/>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397A6D-5437-4AEF-AB07-03E6646BA085}"/>
              </a:ext>
            </a:extLst>
          </p:cNvPr>
          <p:cNvSpPr txBox="1"/>
          <p:nvPr/>
        </p:nvSpPr>
        <p:spPr>
          <a:xfrm>
            <a:off x="-215153" y="4532054"/>
            <a:ext cx="9359153"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مَن لهُ العَروسُ فهو العَريسُ، وأمَّا صديقُ العَريسِ الذى يَقفُ ويَسمعهُ يَفرحُ فرَحاً من أجْلِ ِ العَريسِ، إذاً فَرحِي قَد كَمَلَ. يَنبَغِي لِذلكَ أنْ يَنمو وأنا أنقُصُ. الذى يَأتي من فوقُ هو فوقَ الجَميع، والذى من الأرض هو أرضيٌّ ومن الأرض يتكلَّم، والذى يأتي من السَّماءِ هو فوقَ الجميع.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8042791"/>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69F421-0672-4115-A707-9AE8E0B42E5C}"/>
              </a:ext>
            </a:extLst>
          </p:cNvPr>
          <p:cNvSpPr txBox="1"/>
          <p:nvPr/>
        </p:nvSpPr>
        <p:spPr>
          <a:xfrm>
            <a:off x="0" y="4345206"/>
            <a:ext cx="9144000" cy="2185214"/>
          </a:xfrm>
          <a:prstGeom prst="rect">
            <a:avLst/>
          </a:prstGeom>
          <a:noFill/>
        </p:spPr>
        <p:txBody>
          <a:bodyPr vert="horz" rtlCol="0">
            <a:spAutoFit/>
          </a:bodyPr>
          <a:lstStyle/>
          <a:p>
            <a:pPr algn="r" defTabSz="457200" rtl="1">
              <a:defRPr/>
            </a:pPr>
            <a:r>
              <a:rPr lang="ar-EG" sz="3400" b="1" dirty="0">
                <a:solidFill>
                  <a:srgbClr val="FFFFFF"/>
                </a:solidFill>
                <a:cs typeface="Times New Roman" panose="02020603050405020304" pitchFamily="18" charset="0"/>
              </a:rPr>
              <a:t>ما رآهُ وسمِعَهُ فهذا يَشهدُ به وشهادتهُ ليسَ أحدٌ يَقبَلُها. ومَن يَقبلُ شهادتهُ فهذا قد ختَمَ أنَّ اللهَ حقٌّ هو. لأنَّ الَّذى أرسلَهُ اللهُ يتكلَّمُ بكلام اللهِ، لأنَّه ليسَ بكيلٍ يُعطِي اللهُ الروحَ. الآبُ يُحبُّ الاِبنَ وقد دَفعَ كلَّ شيءٍ فى يَديهِ. ومَن يُؤمن بالاِبنِ فَلَهُ حياةٌ أبديَّةٌ.</a:t>
            </a:r>
          </a:p>
        </p:txBody>
      </p:sp>
    </p:spTree>
    <p:extLst>
      <p:ext uri="{BB962C8B-B14F-4D97-AF65-F5344CB8AC3E}">
        <p14:creationId xmlns:p14="http://schemas.microsoft.com/office/powerpoint/2010/main" val="1763189801"/>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8778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53988" y="1"/>
            <a:ext cx="1653988" cy="806824"/>
          </a:xfrm>
        </p:spPr>
        <p:txBody>
          <a:bodyPr/>
          <a:lstStyle/>
          <a:p>
            <a:pPr algn="ctr" rtl="1"/>
            <a:r>
              <a:rPr lang="ar-EG" sz="4400" b="1" u="sng" dirty="0">
                <a:solidFill>
                  <a:srgbClr val="FFC000"/>
                </a:solidFill>
              </a:rPr>
              <a:t>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7573710"/>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4886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7" cy="806824"/>
          </a:xfrm>
        </p:spPr>
        <p:txBody>
          <a:bodyPr/>
          <a:lstStyle/>
          <a:p>
            <a:pPr algn="ctr" rtl="1"/>
            <a:r>
              <a:rPr lang="ar-EG" sz="4400" b="1" u="sng" dirty="0">
                <a:solidFill>
                  <a:srgbClr val="FFC000"/>
                </a:solidFill>
              </a:rPr>
              <a:t>4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60618762"/>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4635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3" cy="806824"/>
          </a:xfrm>
        </p:spPr>
        <p:txBody>
          <a:bodyPr/>
          <a:lstStyle/>
          <a:p>
            <a:pPr algn="ctr" rtl="1"/>
            <a:r>
              <a:rPr lang="ar-EG" sz="4400" b="1" u="sng" dirty="0">
                <a:solidFill>
                  <a:srgbClr val="FFC000"/>
                </a:solidFill>
              </a:rPr>
              <a:t>24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119734"/>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5" y="1"/>
            <a:ext cx="1667434" cy="806824"/>
          </a:xfrm>
        </p:spPr>
        <p:txBody>
          <a:bodyPr/>
          <a:lstStyle/>
          <a:p>
            <a:pPr algn="ctr" rtl="1"/>
            <a:r>
              <a:rPr lang="ar-EG" sz="4400" b="1" u="sng" dirty="0">
                <a:solidFill>
                  <a:srgbClr val="FFC000"/>
                </a:solidFill>
              </a:rPr>
              <a:t>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37359032"/>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33939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5" y="1"/>
            <a:ext cx="1667436" cy="806824"/>
          </a:xfrm>
        </p:spPr>
        <p:txBody>
          <a:bodyPr>
            <a:normAutofit/>
          </a:bodyPr>
          <a:lstStyle/>
          <a:p>
            <a:pPr algn="ctr" rtl="1"/>
            <a:r>
              <a:rPr lang="ar-EG" b="1" u="sng" dirty="0">
                <a:solidFill>
                  <a:srgbClr val="FFC000"/>
                </a:solidFill>
              </a:rPr>
              <a:t>6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89721197"/>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8753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56084634"/>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6729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9" cy="806824"/>
          </a:xfrm>
        </p:spPr>
        <p:txBody>
          <a:bodyPr/>
          <a:lstStyle/>
          <a:p>
            <a:pPr algn="ctr" rtl="1"/>
            <a:r>
              <a:rPr lang="ar-EG" sz="4800" b="1" u="sng" dirty="0">
                <a:solidFill>
                  <a:srgbClr val="FFC000"/>
                </a:solidFill>
              </a:rPr>
              <a:t>8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2"/>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24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37564109"/>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2730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6" cy="779928"/>
          </a:xfrm>
        </p:spPr>
        <p:txBody>
          <a:bodyPr>
            <a:normAutofit/>
          </a:bodyPr>
          <a:lstStyle/>
          <a:p>
            <a:pPr algn="ctr" rtl="1"/>
            <a:r>
              <a:rPr lang="ar-EG" b="1" u="sng" dirty="0">
                <a:solidFill>
                  <a:srgbClr val="FFC000"/>
                </a:solidFill>
              </a:rPr>
              <a:t>9 بؤونه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08578876"/>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360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033463"/>
      </p:ext>
    </p:extLst>
  </p:cSld>
  <p:clrMapOvr>
    <a:masterClrMapping/>
  </p:clrMapOvr>
  <p:transition advClick="0" advTm="0"/>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800" b="1" u="sng" dirty="0">
                <a:solidFill>
                  <a:srgbClr val="FFC000"/>
                </a:solidFill>
              </a:rPr>
              <a:t>10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73613584"/>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8162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399" cy="847164"/>
          </a:xfrm>
        </p:spPr>
        <p:txBody>
          <a:bodyPr/>
          <a:lstStyle/>
          <a:p>
            <a:pPr algn="ctr" rtl="1"/>
            <a:r>
              <a:rPr lang="ar-EG" sz="4800" b="1" u="sng" dirty="0">
                <a:solidFill>
                  <a:srgbClr val="FFC000"/>
                </a:solidFill>
              </a:rPr>
              <a:t>11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5685516"/>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887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rPr>
              <a:t>12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12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4433661"/>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145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6" cy="806824"/>
          </a:xfrm>
        </p:spPr>
        <p:txBody>
          <a:bodyPr/>
          <a:lstStyle/>
          <a:p>
            <a:pPr algn="ctr" rtl="1"/>
            <a:r>
              <a:rPr lang="ar-EG" sz="4400" b="1" u="sng" dirty="0">
                <a:solidFill>
                  <a:srgbClr val="FFC000"/>
                </a:solidFill>
              </a:rPr>
              <a:t>13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نسئ</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29475657"/>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742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14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7749567"/>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8813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88459" y="1"/>
            <a:ext cx="1788459" cy="806824"/>
          </a:xfrm>
        </p:spPr>
        <p:txBody>
          <a:bodyPr/>
          <a:lstStyle/>
          <a:p>
            <a:pPr algn="ctr" rtl="1"/>
            <a:r>
              <a:rPr lang="ar-EG" sz="4800" b="1" u="sng" dirty="0">
                <a:solidFill>
                  <a:srgbClr val="FFC000"/>
                </a:solidFill>
              </a:rPr>
              <a:t>25 توت</a:t>
            </a:r>
            <a:endParaRPr lang="en-GB" sz="48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0" y="5027612"/>
            <a:ext cx="91440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8 توت</a:t>
            </a:r>
            <a:endParaRPr lang="en-GB" sz="8000" b="1" u="sng" dirty="0">
              <a:solidFill>
                <a:srgbClr val="FFC000"/>
              </a:solidFill>
            </a:endParaRPr>
          </a:p>
        </p:txBody>
      </p:sp>
    </p:spTree>
    <p:extLst>
      <p:ext uri="{BB962C8B-B14F-4D97-AF65-F5344CB8AC3E}">
        <p14:creationId xmlns:p14="http://schemas.microsoft.com/office/powerpoint/2010/main" val="3192633319"/>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7" cy="806824"/>
          </a:xfrm>
        </p:spPr>
        <p:txBody>
          <a:bodyPr/>
          <a:lstStyle/>
          <a:p>
            <a:pPr algn="ctr" rtl="1"/>
            <a:r>
              <a:rPr lang="ar-EG" sz="4400" b="1" u="sng" dirty="0">
                <a:solidFill>
                  <a:srgbClr val="FFC000"/>
                </a:solidFill>
              </a:rPr>
              <a:t>15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284367"/>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9672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418" name="Title 1"/>
          <p:cNvSpPr>
            <a:spLocks noGrp="1"/>
          </p:cNvSpPr>
          <p:nvPr>
            <p:ph type="title"/>
          </p:nvPr>
        </p:nvSpPr>
        <p:spPr bwMode="auto">
          <a:xfrm>
            <a:off x="-1936376" y="19050"/>
            <a:ext cx="193637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16 بؤونة</a:t>
            </a:r>
            <a:endParaRPr lang="en-US" dirty="0"/>
          </a:p>
        </p:txBody>
      </p:sp>
      <p:sp>
        <p:nvSpPr>
          <p:cNvPr id="31642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ويرتَفع قَرني مثل وحيد القرن. وشَيخُوخَتي فى دهنٍ دَسم. ويَكونون بما هُم مُستريحون يخبرون بأن الربَّ إلهنا مُستقيمٌ.</a:t>
            </a:r>
          </a:p>
        </p:txBody>
      </p:sp>
      <p:sp>
        <p:nvSpPr>
          <p:cNvPr id="5" name="Title 1">
            <a:extLst>
              <a:ext uri="{FF2B5EF4-FFF2-40B4-BE49-F238E27FC236}">
                <a16:creationId xmlns:a16="http://schemas.microsoft.com/office/drawing/2014/main" id="{4B74EF97-C7AA-4A3D-B5BB-D105F3012A4C}"/>
              </a:ext>
            </a:extLst>
          </p:cNvPr>
          <p:cNvSpPr txBox="1">
            <a:spLocks/>
          </p:cNvSpPr>
          <p:nvPr/>
        </p:nvSpPr>
        <p:spPr bwMode="auto">
          <a:xfrm>
            <a:off x="0" y="35861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(91 : 8 ، 12 )</a:t>
            </a:r>
          </a:p>
        </p:txBody>
      </p:sp>
    </p:spTree>
  </p:cSld>
  <p:clrMapOvr>
    <a:masterClrMapping/>
  </p:clrMapOvr>
  <p:transition spd="slow"/>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047FE-40B8-40AB-A8E3-AF382CCB5887}"/>
              </a:ext>
            </a:extLst>
          </p:cNvPr>
          <p:cNvSpPr txBox="1"/>
          <p:nvPr/>
        </p:nvSpPr>
        <p:spPr>
          <a:xfrm>
            <a:off x="-94130" y="4412441"/>
            <a:ext cx="9305365" cy="2400657"/>
          </a:xfrm>
          <a:prstGeom prst="rect">
            <a:avLst/>
          </a:prstGeom>
          <a:noFill/>
        </p:spPr>
        <p:txBody>
          <a:bodyPr vert="horz" wrap="square" rtlCol="0">
            <a:spAutoFit/>
          </a:bodyPr>
          <a:lstStyle/>
          <a:p>
            <a:pPr algn="r" rtl="1">
              <a:spcBef>
                <a:spcPct val="20000"/>
              </a:spcBef>
            </a:pPr>
            <a:r>
              <a:rPr lang="ar-EG" sz="3000" b="1" dirty="0">
                <a:solidFill>
                  <a:srgbClr val="FFFFFF"/>
                </a:solidFill>
                <a:cs typeface="Times New Roman" panose="02020603050405020304" pitchFamily="18" charset="0"/>
              </a:rPr>
              <a:t>وإذ كانوا يَسمَعونَ هذا عادَ فقالَ مَثَلاً، لأنَّهُ كانَ قريباً من أُورُشَليمَ، وكانوا يَظُنُّونَ أنَّ ملكوتَ اللهِ عتيدٌ أنْ يَظهَرَ فى الحالِ. فقالَ: " كان إنسانٌ شريفُ الجنسِ ذهبَ إلى كورةٍ بعيدةٍ ليأخُذَ مُلكاً لنفسهِ ويَرجعَ. فدَعا عشرةَ عبيدٍ لهُ وأعطاهُمْ عشرةَ أَمْنَاءٍ، قائلاً لهُم : تاجِروا فى هذه حتَّى آتِيَ. وأمَّا أهلُ مدينتهِ فكانوا يُبغِضونَهُ، فأرسَلُوا وراءَهُ سَفارَةً قائلينَ: لا نُريدُ أنَّ هذا يَملِكُ علينا. </a:t>
            </a:r>
          </a:p>
        </p:txBody>
      </p:sp>
      <p:sp>
        <p:nvSpPr>
          <p:cNvPr id="3" name="Title 1">
            <a:extLst>
              <a:ext uri="{FF2B5EF4-FFF2-40B4-BE49-F238E27FC236}">
                <a16:creationId xmlns:a16="http://schemas.microsoft.com/office/drawing/2014/main" id="{3D8DB92D-90AA-4FDA-A06D-758D55FAD579}"/>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مار لوقا البشير ( 19 : 11 ـ 19 )</a:t>
            </a:r>
            <a:endParaRPr kumimoji="0" lang="en-US" sz="36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407316824"/>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98DC25-B16B-4951-9FE8-11E37A811574}"/>
              </a:ext>
            </a:extLst>
          </p:cNvPr>
          <p:cNvSpPr txBox="1"/>
          <p:nvPr/>
        </p:nvSpPr>
        <p:spPr>
          <a:xfrm>
            <a:off x="0" y="4345206"/>
            <a:ext cx="9144000" cy="2477601"/>
          </a:xfrm>
          <a:prstGeom prst="rect">
            <a:avLst/>
          </a:prstGeom>
          <a:noFill/>
        </p:spPr>
        <p:txBody>
          <a:bodyPr vert="horz" rtlCol="0">
            <a:spAutoFit/>
          </a:bodyPr>
          <a:lstStyle/>
          <a:p>
            <a:pPr algn="justLow" defTabSz="457200" rtl="1">
              <a:spcBef>
                <a:spcPct val="20000"/>
              </a:spcBef>
              <a:defRPr/>
            </a:pPr>
            <a:r>
              <a:rPr lang="ar-EG" sz="3100" b="1" dirty="0">
                <a:solidFill>
                  <a:srgbClr val="FFFFFF"/>
                </a:solidFill>
                <a:cs typeface="Times New Roman" panose="02020603050405020304" pitchFamily="18" charset="0"/>
              </a:rPr>
              <a:t>ولمَّا رجعَ بعدَمَا أَخَذَ المُلْكَ، قالَ أنْ يُدعَى إليهِ العبيدُ الَّذينَ أعطاهُمُ الفضَّةَ، لِيعلَمَ بِمَا تَاجَرَ كُلُّ واحدٍ. فجاءَ الأوَّلُ قائلاً: يا سيِّدي، مَنَاكَ رَبِحَ عشرةَ أَمْنَاءٍ. فقال لهُ: نِعِمَّا أيُّها العبدُ الصَّالحُ، لأنكَ كُنتَ أميناً فى القليلِ، فليكُنْ لكَ سُلطانٌ على عشرِ مُدنٍ. ثُمَّ جاءَ الثاني قائلاً: يا سيِّدي، إنَّ مَنَاكَ قد رَبِحَ خمسةَ أَمْنَاءٍ. فقالَ لهذا أيضاً: وكُنْ أنتَ على خمسِ مُدنٍ</a:t>
            </a:r>
            <a:r>
              <a:rPr lang="ar-EG" sz="3100" b="1" dirty="0">
                <a:solidFill>
                  <a:srgbClr val="FFFFFF"/>
                </a:solidFill>
                <a:latin typeface="Calibri"/>
                <a:cs typeface="Times New Roman" panose="02020603050405020304" pitchFamily="18" charset="0"/>
              </a:rPr>
              <a:t>.</a:t>
            </a:r>
            <a:endParaRPr lang="ar-EG" sz="31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288830686"/>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995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5" cy="806824"/>
          </a:xfrm>
        </p:spPr>
        <p:txBody>
          <a:bodyPr/>
          <a:lstStyle/>
          <a:p>
            <a:pPr algn="ctr" rtl="1"/>
            <a:r>
              <a:rPr lang="ar-EG" sz="4400" b="1" u="sng" dirty="0">
                <a:solidFill>
                  <a:srgbClr val="FFC000"/>
                </a:solidFill>
              </a:rPr>
              <a:t>17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2644204"/>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95569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30" cy="806824"/>
          </a:xfrm>
        </p:spPr>
        <p:txBody>
          <a:bodyPr/>
          <a:lstStyle/>
          <a:p>
            <a:pPr algn="ctr" rtl="1"/>
            <a:r>
              <a:rPr lang="ar-EG" sz="4400" b="1" u="sng" dirty="0">
                <a:solidFill>
                  <a:srgbClr val="FFC000"/>
                </a:solidFill>
              </a:rPr>
              <a:t>18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63879514"/>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71168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1"/>
          <p:cNvSpPr txBox="1">
            <a:spLocks/>
          </p:cNvSpPr>
          <p:nvPr/>
        </p:nvSpPr>
        <p:spPr bwMode="auto">
          <a:xfrm>
            <a:off x="0" y="367235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(91 : 8 ، 12 )</a:t>
            </a:r>
          </a:p>
        </p:txBody>
      </p:sp>
      <p:sp>
        <p:nvSpPr>
          <p:cNvPr id="15365" name="Content Placeholder 3"/>
          <p:cNvSpPr txBox="1">
            <a:spLocks/>
          </p:cNvSpPr>
          <p:nvPr/>
        </p:nvSpPr>
        <p:spPr bwMode="auto">
          <a:xfrm>
            <a:off x="0" y="4838887"/>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وأنا مثلُ شجرةِ الزيتونِ، المُثمرة في بيتِ اللهِ. أتمسَّكُ بِاسمِكَ، فإنَّهُ صالحٌ قدَّامَ أبرارِكَ. </a:t>
            </a:r>
          </a:p>
        </p:txBody>
      </p:sp>
      <p:sp>
        <p:nvSpPr>
          <p:cNvPr id="3" name="Title 2">
            <a:extLst>
              <a:ext uri="{FF2B5EF4-FFF2-40B4-BE49-F238E27FC236}">
                <a16:creationId xmlns:a16="http://schemas.microsoft.com/office/drawing/2014/main" id="{E8B98055-00E4-4CB3-8734-A246E04A017B}"/>
              </a:ext>
            </a:extLst>
          </p:cNvPr>
          <p:cNvSpPr>
            <a:spLocks noGrp="1"/>
          </p:cNvSpPr>
          <p:nvPr>
            <p:ph type="title"/>
          </p:nvPr>
        </p:nvSpPr>
        <p:spPr>
          <a:xfrm>
            <a:off x="-1388150" y="0"/>
            <a:ext cx="1388150" cy="764704"/>
          </a:xfrm>
        </p:spPr>
        <p:txBody>
          <a:bodyPr>
            <a:normAutofit/>
          </a:bodyPr>
          <a:lstStyle/>
          <a:p>
            <a:pPr algn="ctr"/>
            <a:r>
              <a:rPr lang="ar-EG" dirty="0"/>
              <a:t>2 توت</a:t>
            </a:r>
            <a:endParaRPr lang="en-GB" dirty="0"/>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244458"/>
      </p:ext>
    </p:extLst>
  </p:cSld>
  <p:clrMapOvr>
    <a:masterClrMapping/>
  </p:clrMapOvr>
  <p:transition advClick="0" advTm="0"/>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76718" y="1"/>
            <a:ext cx="1976720" cy="806824"/>
          </a:xfrm>
        </p:spPr>
        <p:txBody>
          <a:bodyPr/>
          <a:lstStyle/>
          <a:p>
            <a:pPr algn="ctr" rtl="1"/>
            <a:r>
              <a:rPr lang="ar-EG" sz="4400" b="1" u="sng" dirty="0">
                <a:solidFill>
                  <a:srgbClr val="FFC000"/>
                </a:solidFill>
              </a:rPr>
              <a:t>19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5581450"/>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4032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20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3236149"/>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211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21 بؤونة</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13447" y="483812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89188615"/>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33704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800" b="1" u="sng" dirty="0">
                <a:solidFill>
                  <a:srgbClr val="FFC000"/>
                </a:solidFill>
              </a:rPr>
              <a:t>22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5157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48243116"/>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747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5" cy="806824"/>
          </a:xfrm>
        </p:spPr>
        <p:txBody>
          <a:bodyPr/>
          <a:lstStyle/>
          <a:p>
            <a:pPr algn="ctr" rtl="1"/>
            <a:r>
              <a:rPr lang="ar-EG" sz="4400" b="1" u="sng" dirty="0">
                <a:solidFill>
                  <a:srgbClr val="FFC000"/>
                </a:solidFill>
              </a:rPr>
              <a:t>23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7170204"/>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9916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26 توت</a:t>
            </a:r>
            <a:endParaRPr lang="en-US"/>
          </a:p>
        </p:txBody>
      </p:sp>
      <p:sp>
        <p:nvSpPr>
          <p:cNvPr id="70660" name="Content Placeholder 3"/>
          <p:cNvSpPr txBox="1">
            <a:spLocks/>
          </p:cNvSpPr>
          <p:nvPr/>
        </p:nvSpPr>
        <p:spPr bwMode="auto">
          <a:xfrm>
            <a:off x="0" y="438882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الربُّ نظرَ من السماءِ على الأرضِ، ليسَمعَ تَنهُدَ المغلولين. ليُخبِروا في صهيونَ بِاسم الربِّ، وتسبحتهِ في أورشليم.</a:t>
            </a:r>
          </a:p>
        </p:txBody>
      </p:sp>
      <p:sp>
        <p:nvSpPr>
          <p:cNvPr id="5" name="Title 1">
            <a:extLst>
              <a:ext uri="{FF2B5EF4-FFF2-40B4-BE49-F238E27FC236}">
                <a16:creationId xmlns:a16="http://schemas.microsoft.com/office/drawing/2014/main" id="{1D5C7C65-AE83-4233-BB3C-CB27D9A71BDC}"/>
              </a:ext>
            </a:extLst>
          </p:cNvPr>
          <p:cNvSpPr txBox="1">
            <a:spLocks/>
          </p:cNvSpPr>
          <p:nvPr/>
        </p:nvSpPr>
        <p:spPr bwMode="auto">
          <a:xfrm>
            <a:off x="0" y="362365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( 101 : 16 ، 17 )</a:t>
            </a:r>
          </a:p>
        </p:txBody>
      </p:sp>
    </p:spTree>
  </p:cSld>
  <p:clrMapOvr>
    <a:masterClrMapping/>
  </p:clrMapOvr>
  <p:transition spd="slow"/>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60" cy="820270"/>
          </a:xfrm>
        </p:spPr>
        <p:txBody>
          <a:bodyPr/>
          <a:lstStyle/>
          <a:p>
            <a:pPr algn="ctr" rtl="1"/>
            <a:r>
              <a:rPr lang="ar-EG" sz="4400" b="1" u="sng" dirty="0">
                <a:solidFill>
                  <a:srgbClr val="FFC000"/>
                </a:solidFill>
              </a:rPr>
              <a:t>24 بؤونة</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797786"/>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96638801"/>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111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25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32246915"/>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169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2" y="1"/>
            <a:ext cx="1963271" cy="779928"/>
          </a:xfrm>
        </p:spPr>
        <p:txBody>
          <a:bodyPr>
            <a:normAutofit/>
          </a:bodyPr>
          <a:lstStyle/>
          <a:p>
            <a:pPr algn="ctr" rtl="1"/>
            <a:r>
              <a:rPr lang="ar-EG" b="1" u="sng" dirty="0">
                <a:solidFill>
                  <a:srgbClr val="FFC000"/>
                </a:solidFill>
              </a:rPr>
              <a:t>26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1" y="4958478"/>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97405956"/>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6396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0" y="1"/>
            <a:ext cx="2097742" cy="847164"/>
          </a:xfrm>
        </p:spPr>
        <p:txBody>
          <a:bodyPr/>
          <a:lstStyle/>
          <a:p>
            <a:pPr algn="ctr" rtl="1"/>
            <a:r>
              <a:rPr lang="ar-EG" sz="4800" b="1" u="sng" dirty="0">
                <a:solidFill>
                  <a:srgbClr val="FFC000"/>
                </a:solidFill>
              </a:rPr>
              <a:t>27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4169522"/>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5720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7" cy="682170"/>
          </a:xfrm>
        </p:spPr>
        <p:txBody>
          <a:bodyPr>
            <a:noAutofit/>
          </a:bodyPr>
          <a:lstStyle/>
          <a:p>
            <a:pPr algn="ctr" rtl="1"/>
            <a:r>
              <a:rPr lang="ar-EG" b="1" u="sng" dirty="0">
                <a:solidFill>
                  <a:srgbClr val="FFC000"/>
                </a:solidFill>
              </a:rPr>
              <a:t>28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10639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83908923"/>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1497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Content Placeholder 3"/>
          <p:cNvSpPr txBox="1">
            <a:spLocks/>
          </p:cNvSpPr>
          <p:nvPr/>
        </p:nvSpPr>
        <p:spPr bwMode="auto">
          <a:xfrm>
            <a:off x="0" y="4372100"/>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457200" rtl="1">
              <a:spcBef>
                <a:spcPct val="20000"/>
              </a:spcBef>
              <a:defRPr/>
            </a:pPr>
            <a:r>
              <a:rPr lang="ar-EG" sz="3000" b="1" dirty="0">
                <a:solidFill>
                  <a:srgbClr val="FFFFFF"/>
                </a:solidFill>
                <a:cs typeface="Times New Roman" panose="02020603050405020304" pitchFamily="18" charset="0"/>
              </a:rPr>
              <a:t>ثم جلسَ يسوعُ قدَّام خزانةِ الهيكل وكان ينظر كيف يُلقي الجميعُ نُحاساً في الخزانةِ وكان أغنياءُ كثيرونَ يُلقونَ كثيراً. فجاءت أرملةٌ مسكينة فألقت فلسينِ، قيمتُهُما رُبعٌ. فدَعا تلاميذهُ وقال لهُم: " َّ أقولُ لكُم: إنَّ هذه الأرملةَ الفقيرةَ قد ألقت أكثر من جميع الذينَ ألقوا في الخزانةِ، لأنَّ الجميعَ من فضلتُهُم ألقوا. وأمَّا هذه فمن إعوازها ألقت كلَّ ما عِندها، وكل معيشتها ".</a:t>
            </a:r>
          </a:p>
        </p:txBody>
      </p:sp>
      <p:sp>
        <p:nvSpPr>
          <p:cNvPr id="4" name="Title 1">
            <a:extLst>
              <a:ext uri="{FF2B5EF4-FFF2-40B4-BE49-F238E27FC236}">
                <a16:creationId xmlns:a16="http://schemas.microsoft.com/office/drawing/2014/main" id="{067EF8CC-F908-4DF4-B149-42AEDB4A6CFF}"/>
              </a:ext>
            </a:extLst>
          </p:cNvPr>
          <p:cNvSpPr>
            <a:spLocks noGrp="1"/>
          </p:cNvSpPr>
          <p:nvPr/>
        </p:nvSpPr>
        <p:spPr bwMode="auto">
          <a:xfrm>
            <a:off x="0" y="3697941"/>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3900" dirty="0"/>
              <a:t>الإنجيل من بشارة مُعلمنا </a:t>
            </a:r>
            <a:r>
              <a:rPr lang="ar-EG" sz="3900" dirty="0"/>
              <a:t>رقس البشير ( 12 : 41 ـ 44 )</a:t>
            </a:r>
            <a:endParaRPr kumimoji="0" lang="en-US" sz="3900" b="1" i="0" u="sng" strike="noStrike" kern="1200" cap="none" spc="0" normalizeH="0" baseline="0" noProof="0" dirty="0">
              <a:ln>
                <a:noFill/>
              </a:ln>
              <a:solidFill>
                <a:srgbClr val="FFC000"/>
              </a:solidFill>
              <a:effectLst/>
              <a:uLnTx/>
              <a:uFillTx/>
            </a:endParaRPr>
          </a:p>
        </p:txBody>
      </p:sp>
    </p:spTree>
  </p:cSld>
  <p:clrMapOvr>
    <a:masterClrMapping/>
  </p:clrMapOvr>
  <p:transition spd="slow"/>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936377" y="0"/>
            <a:ext cx="1936377"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29 بؤونة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953470"/>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96169794"/>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97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4850" name="Title 1"/>
          <p:cNvSpPr>
            <a:spLocks noGrp="1"/>
          </p:cNvSpPr>
          <p:nvPr>
            <p:ph type="title"/>
          </p:nvPr>
        </p:nvSpPr>
        <p:spPr bwMode="auto">
          <a:xfrm>
            <a:off x="-1922930" y="19050"/>
            <a:ext cx="19229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بؤونه</a:t>
            </a:r>
            <a:endParaRPr lang="en-US" dirty="0"/>
          </a:p>
        </p:txBody>
      </p:sp>
      <p:sp>
        <p:nvSpPr>
          <p:cNvPr id="334852" name="Content Placeholder 3"/>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يرتفعُ قرني مِثل وحيدِ القرن. وشيخوختي في دُهنٍ دسمٍ. ويكونونَ بما هُمْ مُستريحونَ. ويُخبرونَ بأنَّ الربَّ إلهنا مُستقيمٌ.</a:t>
            </a:r>
          </a:p>
        </p:txBody>
      </p:sp>
      <p:sp>
        <p:nvSpPr>
          <p:cNvPr id="5" name="Title 1">
            <a:extLst>
              <a:ext uri="{FF2B5EF4-FFF2-40B4-BE49-F238E27FC236}">
                <a16:creationId xmlns:a16="http://schemas.microsoft.com/office/drawing/2014/main" id="{12D1CDA7-D8DC-489C-9D68-897AA85EB6A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( 91 : 8 ، 12 )</a:t>
            </a:r>
          </a:p>
        </p:txBody>
      </p:sp>
    </p:spTree>
  </p:cSld>
  <p:clrMapOvr>
    <a:masterClrMapping/>
  </p:clrMapOvr>
  <p:transition spd="slow"/>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139811-9F55-4427-AB4C-C873BAC86AD3}"/>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أقول لكم: أنه لم يقم بين المولودين من النِّساء أعظم من يوحنَّا المعمدان، ولكن الأصغر في ملكوت السَّموات أعظم منه. ومن أيَّام يوحنَّا المعمدان إلى الآن ملكوت السَّموات يُغصَبُ، والغاصِبونَ يختطفونه. لأن جميع الأنبياء والنَّاموس تنبَّأوا إلى</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يوحنَّا. وإن أردتُم أن تقبلوه، فهو إيليَّا الآتي. مَن له أُذنان للسَّمع فليسمع. </a:t>
            </a:r>
            <a:endPar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6F8EBD11-F755-4C04-B9BE-8FACD0AE4FA4}"/>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a:t>
            </a:r>
            <a:r>
              <a:rPr lang="ar-EG" sz="4000" dirty="0"/>
              <a:t> متى البشير ( 11 : 11 ـ 19 )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543873494"/>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8CEC5D-D93D-4A35-965D-AE542646A8C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بمَن أُشبِّه هذا الجيل؟ يُشبِه أولاداً جالسين في الأسواق يُنادون إلى أصحابهم ويقولون: زمَّرنا لكم فلم ترقصوا! نُحنَا لكم فلم تبكوا! لأنه جاء يوحنَّا لا يأكُل خُبزاً ولا يشرب خمراً، فقالوا: إن فيه شيطانٌ. جاء ابن الإنسان يأكل ويشرب، فقالوا: هوذا إنسانٌ أَكُولٌ وشِرِّيبُ خمرٍ، مُحبٌّ للعشَّارين والخطاةِ. والحكمة تبرَّرت من جميع بنيها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13211377"/>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94632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92624" y="1"/>
            <a:ext cx="149262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7192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4293232"/>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7388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27095" y="1"/>
            <a:ext cx="1627095" cy="847164"/>
          </a:xfrm>
        </p:spPr>
        <p:txBody>
          <a:bodyPr/>
          <a:lstStyle/>
          <a:p>
            <a:pPr algn="ctr" rtl="1"/>
            <a:r>
              <a:rPr lang="ar-EG" sz="4800" b="1" u="sng" dirty="0">
                <a:solidFill>
                  <a:srgbClr val="FFC000"/>
                </a:solidFill>
              </a:rPr>
              <a:t>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8631466"/>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935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953382"/>
      </p:ext>
    </p:extLst>
  </p:cSld>
  <p:clrMapOvr>
    <a:masterClrMapping/>
  </p:clrMapOvr>
  <p:transition advClick="0" advTm="0"/>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noGrp="1"/>
          </p:cNvSpPr>
          <p:nvPr>
            <p:ph type="title"/>
          </p:nvPr>
        </p:nvSpPr>
        <p:spPr bwMode="auto">
          <a:xfrm>
            <a:off x="-2057400" y="19050"/>
            <a:ext cx="2057400" cy="9679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800" dirty="0"/>
              <a:t>3 أبيب</a:t>
            </a:r>
            <a:endParaRPr lang="en-US" sz="4800" dirty="0"/>
          </a:p>
        </p:txBody>
      </p:sp>
      <p:sp>
        <p:nvSpPr>
          <p:cNvPr id="61444"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أمسكتَ بيدى اليُمنى. وبمشورتِكَ أهديتنى وبالمجدِ قَبلتَني: وأنا فخيرٌ لي الالتصاق باللهِ وأن أجعل على الربِّ اتكالي: لأُخبرَ بكلِّ تسابيحِكَ في أبوابِ ابنة صهيون.</a:t>
            </a:r>
          </a:p>
        </p:txBody>
      </p:sp>
      <p:sp>
        <p:nvSpPr>
          <p:cNvPr id="5" name="Title 1">
            <a:extLst>
              <a:ext uri="{FF2B5EF4-FFF2-40B4-BE49-F238E27FC236}">
                <a16:creationId xmlns:a16="http://schemas.microsoft.com/office/drawing/2014/main" id="{AED4E8E7-78F8-4EC3-B38B-EFF441EBD9A1}"/>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( 72 : 17 ، 18 ، 21 )</a:t>
            </a:r>
          </a:p>
        </p:txBody>
      </p:sp>
    </p:spTree>
    <p:extLst>
      <p:ext uri="{BB962C8B-B14F-4D97-AF65-F5344CB8AC3E}">
        <p14:creationId xmlns:p14="http://schemas.microsoft.com/office/powerpoint/2010/main" val="3659520287"/>
      </p:ext>
    </p:extLst>
  </p:cSld>
  <p:clrMapOvr>
    <a:masterClrMapping/>
  </p:clrMapOvr>
  <p:transition spd="slow"/>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8E05B2-F343-4AEB-9261-8B7D9BD0E421}"/>
              </a:ext>
            </a:extLst>
          </p:cNvPr>
          <p:cNvSpPr txBox="1"/>
          <p:nvPr/>
        </p:nvSpPr>
        <p:spPr>
          <a:xfrm>
            <a:off x="-171450" y="4345206"/>
            <a:ext cx="931545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100" b="1" dirty="0">
                <a:solidFill>
                  <a:srgbClr val="FFFFFF"/>
                </a:solidFill>
                <a:cs typeface="Times New Roman" panose="02020603050405020304" pitchFamily="18" charset="0"/>
              </a:rPr>
              <a:t>إنْ كان العالم يُبغضكم فاعلموا أنه قد أبغضني قبلكم. لو كنتم من العالم لكان العالم يُحبُّ خاصَّته. ولكن لأنَّكم لستم من العالم، بل أنا اخترتكم من العالم، لذلك يُبغضكم العالم. اذكروا الكلام الذي قلته لكم: ليس عبدٌ أعظم من سيِّده. إن كانوا قد اضطهدوني فسيضطهدونكم. وإن كانوا قد حفظوا كلامي فسيحفظون كلامكم. لكنَّهم إنَّما يفعلون بكم هذا كلَّه من أجل اســمي </a:t>
            </a:r>
            <a:endPar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A2CA8EFE-7CC5-49F3-AD81-884E5A4AC536}"/>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800" dirty="0"/>
              <a:t>الإنجيل من بشارة مُعلمنا يوحنا البشير ( 15 : 17 ـ 25 )</a:t>
            </a:r>
            <a:endParaRPr kumimoji="0" lang="en-US" sz="38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2533950837"/>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CB9B6A-B056-4D20-BA58-8FF999F1424E}"/>
              </a:ext>
            </a:extLst>
          </p:cNvPr>
          <p:cNvSpPr txBox="1"/>
          <p:nvPr/>
        </p:nvSpPr>
        <p:spPr>
          <a:xfrm>
            <a:off x="0" y="4402358"/>
            <a:ext cx="9186864"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لأنهم لا يعرفون الذي أرسلني. لو لم أكن قد جئتُ وكلَّمتهم، لم تكن لهم خطيَّةٌ، وأمَّا الآن فليس لهم حجةٌ في خطيَّتهم. الذي يُبغضني يُبغض أبي أيضاً. لو لم أكن قد عملت بينهم أعمالاً التي لم يعملها أحدٌ آخر، لم تكن لهم خطيَّة. وأمَّا الآن فقد رأوني وأبغضوني أنا وأبي. لكن لكي تتمَّ الكلمة المكتوبة فى ناموسهم: أنهم أبغضوني بلا سبب.</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34888732"/>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5103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79176" y="1"/>
            <a:ext cx="1479177" cy="806824"/>
          </a:xfrm>
        </p:spPr>
        <p:txBody>
          <a:bodyPr/>
          <a:lstStyle/>
          <a:p>
            <a:pPr algn="ctr" rtl="1"/>
            <a:r>
              <a:rPr lang="ar-EG" sz="4400" b="1" u="sng" dirty="0">
                <a:solidFill>
                  <a:srgbClr val="FFC000"/>
                </a:solidFill>
              </a:rPr>
              <a:t>4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21790775"/>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5953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Title 1"/>
          <p:cNvSpPr>
            <a:spLocks noGrp="1"/>
          </p:cNvSpPr>
          <p:nvPr>
            <p:ph type="title"/>
          </p:nvPr>
        </p:nvSpPr>
        <p:spPr bwMode="auto">
          <a:xfrm>
            <a:off x="-1589088" y="34925"/>
            <a:ext cx="15890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600"/>
              <a:t>5 أبيب</a:t>
            </a:r>
            <a:endParaRPr lang="en-US" sz="4600"/>
          </a:p>
        </p:txBody>
      </p:sp>
      <p:sp>
        <p:nvSpPr>
          <p:cNvPr id="143363" name="Subtitle 2"/>
          <p:cNvSpPr>
            <a:spLocks noGrp="1"/>
          </p:cNvSpPr>
          <p:nvPr>
            <p:ph type="subTitle" idx="4294967295"/>
          </p:nvPr>
        </p:nvSpPr>
        <p:spPr bwMode="auto">
          <a:xfrm>
            <a:off x="0" y="4826187"/>
            <a:ext cx="9144000" cy="14219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ctr" rtl="1" eaLnBrk="1" hangingPunct="1">
              <a:spcBef>
                <a:spcPct val="20000"/>
              </a:spcBef>
              <a:buNone/>
            </a:pPr>
            <a:r>
              <a:rPr lang="ar-EG" altLang="en-US" sz="4800" b="1" dirty="0">
                <a:solidFill>
                  <a:srgbClr val="FFFFFF"/>
                </a:solidFill>
                <a:latin typeface="CS New Athanasius" panose="020B0500000000000000" pitchFamily="34" charset="0"/>
                <a:cs typeface="Times New Roman" panose="02020603050405020304" pitchFamily="18" charset="0"/>
              </a:rPr>
              <a:t>وقدِّيسوكَ يُباركونكَ. ومجد مُلكِكَ يَصِفون. وبقوَّتِكَ يَنطقون. ليُظهروا لبني البشر قُدرتكَ.</a:t>
            </a:r>
          </a:p>
        </p:txBody>
      </p:sp>
      <p:sp>
        <p:nvSpPr>
          <p:cNvPr id="5" name="Title 1">
            <a:extLst>
              <a:ext uri="{FF2B5EF4-FFF2-40B4-BE49-F238E27FC236}">
                <a16:creationId xmlns:a16="http://schemas.microsoft.com/office/drawing/2014/main" id="{7A39C5E4-5221-44B4-A301-F456E2D15E0E}"/>
              </a:ext>
            </a:extLst>
          </p:cNvPr>
          <p:cNvSpPr txBox="1">
            <a:spLocks/>
          </p:cNvSpPr>
          <p:nvPr/>
        </p:nvSpPr>
        <p:spPr bwMode="auto">
          <a:xfrm>
            <a:off x="0" y="359036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( 144 : 8 ، 9 )</a:t>
            </a:r>
          </a:p>
        </p:txBody>
      </p:sp>
    </p:spTree>
  </p:cSld>
  <p:clrMapOvr>
    <a:masterClrMapping/>
  </p:clrMapOvr>
  <p:transition spd="slow"/>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0963E2-E44D-4BA1-894D-CE36290F4088}"/>
              </a:ext>
            </a:extLst>
          </p:cNvPr>
          <p:cNvSpPr>
            <a:spLocks noGrp="1"/>
          </p:cNvSpPr>
          <p:nvPr/>
        </p:nvSpPr>
        <p:spPr bwMode="auto">
          <a:xfrm>
            <a:off x="0" y="3644153"/>
            <a:ext cx="9144000" cy="658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لوقا البشير ( 6 : 12 ـ 23 )</a:t>
            </a:r>
            <a:endParaRPr kumimoji="0" lang="en-US"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1F06F826-99EC-45C0-87BC-BD392BE9C94D}"/>
              </a:ext>
            </a:extLst>
          </p:cNvPr>
          <p:cNvSpPr txBox="1"/>
          <p:nvPr/>
        </p:nvSpPr>
        <p:spPr>
          <a:xfrm>
            <a:off x="0" y="4303059"/>
            <a:ext cx="9144000" cy="2477601"/>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وفي تلك الأيَّام خرج إلى الجبل ليُصلِّي. وكان ساهراً في الصلوة لله. ولمَّا كان النَّهار دَعا تلاميذه، واختار منهم اثني عشر، الذينَ سمَّاهُم " رُسلاً ". سـمعـان الـذي يـُدعَـى بـطـرس وأنـدراوس أخـاه. يعـقـوب ويوحنـَّا. فيلـبُّس وبرثولماوس. متَّى </a:t>
            </a:r>
            <a:r>
              <a:rPr lang="ar-SA" sz="3100" b="1" dirty="0">
                <a:solidFill>
                  <a:srgbClr val="FFFFFF"/>
                </a:solidFill>
                <a:cs typeface="Times New Roman" panose="02020603050405020304" pitchFamily="18" charset="0"/>
              </a:rPr>
              <a:t>وتوما. ويعقوب بن حلفا وسمعان الذي يُدعَى الغيُور. ويهوذا الذي ليعقوب، ويهوذا الإسخريوطيِّ الذي صار مُسلِّماً. </a:t>
            </a:r>
            <a:endParaRPr kumimoji="0" lang="ar-EG" sz="31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endParaRPr>
          </a:p>
        </p:txBody>
      </p:sp>
    </p:spTree>
  </p:cSld>
  <p:clrMapOvr>
    <a:masterClrMapping/>
  </p:clrMapOvr>
  <p:transition spd="slow"/>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FA52CA-55FB-41AD-A588-2E1EBAD4A442}"/>
              </a:ext>
            </a:extLst>
          </p:cNvPr>
          <p:cNvSpPr txBox="1"/>
          <p:nvPr/>
        </p:nvSpPr>
        <p:spPr>
          <a:xfrm>
            <a:off x="-107576" y="4384137"/>
            <a:ext cx="9291917" cy="2400657"/>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000" b="1" dirty="0">
                <a:solidFill>
                  <a:srgbClr val="FFFFFF"/>
                </a:solidFill>
                <a:cs typeface="Times New Roman" panose="02020603050405020304" pitchFamily="18" charset="0"/>
              </a:rPr>
              <a:t>ونزل معهُم ووقفَ في مَوضع خلاء، مع جمعٌ من تلاميذه، وجمهورٌ كثيرٌ من الشَّعب، من جميع اليهوديَّة وأورشليم وساحل صور وصيدا، الذينَ جاءوا ليسمعوا منهُ ويشفيهم من أمراضهم، والمعذَّبونَ من الأرواح النَّجسه. كان يشفيهم. وكان كل الجمع يطلب أن يلمسه. لأنَّ قوَّةً كانت تخرُج منه وتشفي الجميع. ورفعَ عينيه إلى تلاميذه وقال لهم: " طوباكم أيُّها المساكين</a:t>
            </a:r>
            <a:r>
              <a:rPr lang="ar-EG" sz="3000" b="1" dirty="0">
                <a:solidFill>
                  <a:srgbClr val="FFFFFF"/>
                </a:solidFill>
                <a:cs typeface="Times New Roman" panose="02020603050405020304" pitchFamily="18" charset="0"/>
              </a:rPr>
              <a:t> </a:t>
            </a:r>
            <a:r>
              <a:rPr kumimoji="0" lang="ar-SA" altLang="en-US" sz="30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بالروح،</a:t>
            </a:r>
            <a:endParaRPr kumimoji="0" lang="en-GB"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cSld>
  <p:clrMapOvr>
    <a:masterClrMapping/>
  </p:clrMapOvr>
  <p:transition spd="slow"/>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24C830-E64F-4BC1-AFF3-2BF17AF85CCF}"/>
              </a:ext>
            </a:extLst>
          </p:cNvPr>
          <p:cNvSpPr txBox="1"/>
          <p:nvPr/>
        </p:nvSpPr>
        <p:spPr>
          <a:xfrm>
            <a:off x="0" y="4343796"/>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altLang="en-US"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لأنَّ لكُم ملكوت الله. طوباكم أيُّها الجياع الآن، لأنَّكم تشبعون. طوباكم أيُّها الباكون الآن، لأنَّكم ستضحكون. طوباكم إذا أبغضكُم النَّاس، وأفرزوكُم وعيَّروكم، وأخرجوا اسمكُم كشرِّيرٍ من أجل ابن الإنسان. افرحوا في ذلك اليوم وتهلَّلوا، فهوذا أجركُم عظيمٌ في السَّماء. لأنَّ آباءهُم هكذا كانوا يفعلون بالأنبياء.</a:t>
            </a:r>
          </a:p>
        </p:txBody>
      </p:sp>
    </p:spTree>
    <p:extLst>
      <p:ext uri="{BB962C8B-B14F-4D97-AF65-F5344CB8AC3E}">
        <p14:creationId xmlns:p14="http://schemas.microsoft.com/office/powerpoint/2010/main" val="4156103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6" cy="806824"/>
          </a:xfrm>
        </p:spPr>
        <p:txBody>
          <a:bodyPr/>
          <a:lstStyle/>
          <a:p>
            <a:pPr algn="ctr" rtl="1"/>
            <a:r>
              <a:rPr lang="ar-EG" sz="4800" b="1" u="sng" dirty="0">
                <a:solidFill>
                  <a:srgbClr val="FFC000"/>
                </a:solidFill>
              </a:rPr>
              <a:t>27 توت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1881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11267917"/>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23068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65728" y="1"/>
            <a:ext cx="1465728" cy="806824"/>
          </a:xfrm>
        </p:spPr>
        <p:txBody>
          <a:bodyPr/>
          <a:lstStyle/>
          <a:p>
            <a:pPr algn="ctr" rtl="1"/>
            <a:r>
              <a:rPr lang="ar-EG" sz="4400" b="1" u="sng" dirty="0">
                <a:solidFill>
                  <a:srgbClr val="FFC000"/>
                </a:solidFill>
              </a:rPr>
              <a:t>6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1542264"/>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158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25388" y="1"/>
            <a:ext cx="142538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6744314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0177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65729" y="0"/>
            <a:ext cx="1465729" cy="806824"/>
          </a:xfrm>
        </p:spPr>
        <p:txBody>
          <a:bodyPr/>
          <a:lstStyle/>
          <a:p>
            <a:pPr algn="ctr" rtl="1"/>
            <a:r>
              <a:rPr lang="ar-EG" sz="4400" b="1" u="sng" dirty="0">
                <a:solidFill>
                  <a:srgbClr val="FFC000"/>
                </a:solidFill>
              </a:rPr>
              <a:t>8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8822503"/>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16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3" y="1"/>
            <a:ext cx="1586753" cy="847164"/>
          </a:xfrm>
        </p:spPr>
        <p:txBody>
          <a:bodyPr/>
          <a:lstStyle/>
          <a:p>
            <a:pPr algn="ctr" rtl="1"/>
            <a:r>
              <a:rPr lang="ar-EG" sz="4800" b="1" u="sng" dirty="0">
                <a:solidFill>
                  <a:srgbClr val="FFC000"/>
                </a:solidFill>
              </a:rPr>
              <a:t>9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24731325"/>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0516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10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97901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906884"/>
      </p:ext>
    </p:extLst>
  </p:cSld>
  <p:clrMapOvr>
    <a:masterClrMapping/>
  </p:clrMapOvr>
  <p:transition advClick="0" advTm="0"/>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2385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2" cy="847164"/>
          </a:xfrm>
        </p:spPr>
        <p:txBody>
          <a:bodyPr/>
          <a:lstStyle/>
          <a:p>
            <a:pPr algn="ctr" rtl="1"/>
            <a:r>
              <a:rPr lang="ar-EG" sz="4800" b="1" u="sng" dirty="0">
                <a:solidFill>
                  <a:srgbClr val="FFC000"/>
                </a:solidFill>
              </a:rPr>
              <a:t>11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0568364"/>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0731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1" cy="806824"/>
          </a:xfrm>
        </p:spPr>
        <p:txBody>
          <a:bodyPr/>
          <a:lstStyle/>
          <a:p>
            <a:pPr algn="ctr" rtl="1"/>
            <a:r>
              <a:rPr lang="ar-EG" sz="4400" b="1" u="sng" dirty="0">
                <a:solidFill>
                  <a:srgbClr val="FFC000"/>
                </a:solidFill>
              </a:rPr>
              <a:t>12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5158309"/>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8718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13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19438049"/>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0120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0"/>
            <a:ext cx="1694330" cy="806824"/>
          </a:xfrm>
        </p:spPr>
        <p:txBody>
          <a:bodyPr/>
          <a:lstStyle/>
          <a:p>
            <a:pPr algn="ctr" rtl="1"/>
            <a:r>
              <a:rPr lang="ar-EG" sz="4400" b="1" u="sng" dirty="0">
                <a:solidFill>
                  <a:srgbClr val="FFC000"/>
                </a:solidFill>
              </a:rPr>
              <a:t>14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90035176"/>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594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20270"/>
          </a:xfrm>
        </p:spPr>
        <p:txBody>
          <a:bodyPr/>
          <a:lstStyle/>
          <a:p>
            <a:pPr algn="ctr" rtl="1"/>
            <a:r>
              <a:rPr lang="ar-EG" sz="4400" b="1" u="sng" dirty="0">
                <a:solidFill>
                  <a:srgbClr val="FFC000"/>
                </a:solidFill>
              </a:rPr>
              <a:t>15 أبيب</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743998"/>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124439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6" cy="806824"/>
          </a:xfrm>
        </p:spPr>
        <p:txBody>
          <a:bodyPr/>
          <a:lstStyle/>
          <a:p>
            <a:pPr algn="ctr" rtl="1"/>
            <a:r>
              <a:rPr lang="ar-EG" sz="4800" b="1" u="sng" dirty="0">
                <a:solidFill>
                  <a:srgbClr val="FFC000"/>
                </a:solidFill>
              </a:rPr>
              <a:t>28 توت</a:t>
            </a:r>
            <a:endParaRPr lang="en-GB" sz="48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AB9D0AC6-D680-45DB-8659-00FA8DAD6734}"/>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11979699"/>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234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7" y="1"/>
            <a:ext cx="2030505" cy="806824"/>
          </a:xfrm>
        </p:spPr>
        <p:txBody>
          <a:bodyPr/>
          <a:lstStyle/>
          <a:p>
            <a:pPr algn="ctr" rtl="1"/>
            <a:r>
              <a:rPr lang="ar-EG" sz="4400" b="1" u="sng" dirty="0">
                <a:solidFill>
                  <a:srgbClr val="FFC000"/>
                </a:solidFill>
              </a:rPr>
              <a:t>16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3645815"/>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5036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88459" y="1"/>
            <a:ext cx="17884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9928558"/>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1321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682170"/>
          </a:xfrm>
        </p:spPr>
        <p:txBody>
          <a:bodyPr>
            <a:noAutofit/>
          </a:bodyPr>
          <a:lstStyle/>
          <a:p>
            <a:pPr algn="ctr" rtl="1"/>
            <a:r>
              <a:rPr lang="ar-EG" b="1" u="sng" dirty="0">
                <a:solidFill>
                  <a:srgbClr val="FFC000"/>
                </a:solidFill>
              </a:rPr>
              <a:t>18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004284"/>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8528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5" cy="806824"/>
          </a:xfrm>
        </p:spPr>
        <p:txBody>
          <a:bodyPr/>
          <a:lstStyle/>
          <a:p>
            <a:pPr algn="ctr" rtl="1"/>
            <a:r>
              <a:rPr lang="ar-EG" sz="4800" b="1" u="sng" dirty="0">
                <a:solidFill>
                  <a:srgbClr val="FFC000"/>
                </a:solidFill>
              </a:rPr>
              <a:t>19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8433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26958360"/>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8957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721224" y="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20</a:t>
            </a:r>
            <a:r>
              <a:rPr lang="ar-EG" dirty="0"/>
              <a:t> أبيب</a:t>
            </a:r>
            <a:endParaRPr lang="en-US" dirty="0"/>
          </a:p>
        </p:txBody>
      </p:sp>
      <p:sp>
        <p:nvSpPr>
          <p:cNvPr id="142340" name="Content Placeholder 3"/>
          <p:cNvSpPr txBox="1">
            <a:spLocks/>
          </p:cNvSpPr>
          <p:nvPr/>
        </p:nvSpPr>
        <p:spPr bwMode="auto">
          <a:xfrm>
            <a:off x="0" y="446623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تَقلَّد سيفك على فَخذِك أيُّها القويُّ. بحسنك وجمالك استله وانجح واملك. كُرسيُّك يا الله إلى دهر الدُّهور. وقَضيب الاستقامة هو قضيب مُلكِكَ.</a:t>
            </a:r>
          </a:p>
        </p:txBody>
      </p:sp>
      <p:sp>
        <p:nvSpPr>
          <p:cNvPr id="5" name="Title 1">
            <a:extLst>
              <a:ext uri="{FF2B5EF4-FFF2-40B4-BE49-F238E27FC236}">
                <a16:creationId xmlns:a16="http://schemas.microsoft.com/office/drawing/2014/main" id="{F22A2C5F-07A0-4A2A-A920-9529E707B715}"/>
              </a:ext>
            </a:extLst>
          </p:cNvPr>
          <p:cNvSpPr txBox="1">
            <a:spLocks/>
          </p:cNvSpPr>
          <p:nvPr/>
        </p:nvSpPr>
        <p:spPr bwMode="auto">
          <a:xfrm>
            <a:off x="0" y="358740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( 44 : 5 ، 9 )</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897951"/>
      </p:ext>
    </p:extLst>
  </p:cSld>
  <p:clrMapOvr>
    <a:masterClrMapping/>
  </p:clrMapOvr>
  <p:transition advClick="0" advTm="0"/>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C2D662-E7A0-40D9-B429-EC00A9D90D7B}"/>
              </a:ext>
            </a:extLst>
          </p:cNvPr>
          <p:cNvSpPr txBox="1"/>
          <p:nvPr/>
        </p:nvSpPr>
        <p:spPr>
          <a:xfrm>
            <a:off x="0" y="4345206"/>
            <a:ext cx="9144000" cy="2185214"/>
          </a:xfrm>
          <a:prstGeom prst="rect">
            <a:avLst/>
          </a:prstGeom>
          <a:noFill/>
        </p:spPr>
        <p:txBody>
          <a:bodyPr vert="horz" wrap="square" rtlCol="0">
            <a:spAutoFit/>
          </a:bodyPr>
          <a:lstStyle/>
          <a:p>
            <a:pPr algn="justLow" defTabSz="457200" rtl="1">
              <a:spcBef>
                <a:spcPct val="20000"/>
              </a:spcBef>
              <a:defRPr/>
            </a:pPr>
            <a:r>
              <a:rPr lang="ar-EG" sz="3400" b="1" dirty="0">
                <a:solidFill>
                  <a:srgbClr val="FFFFFF"/>
                </a:solidFill>
                <a:cs typeface="Times New Roman" panose="02020603050405020304" pitchFamily="18" charset="0"/>
              </a:rPr>
              <a:t>ولمَّا صَار الغد مَضى يَسوع إلى مدينةٍ تُدعى نايينَ، وذهبَ معهُ تلاميذه وجمعٌ كثيرٌ. فلمَّا اقتربَ إلى باب المَدينة، إذا واحدٌ محمولٌ، قد مات وهو ابنٌ وحيدٌ لأُمِّهِ، وكانت أرملةٌ وكان مَعَها جمعٌ كثيرٌ من المدينة. فلمَّا رآها يسوع تراءف عليها وقال لها: لا تَبكي. </a:t>
            </a:r>
          </a:p>
        </p:txBody>
      </p:sp>
      <p:sp>
        <p:nvSpPr>
          <p:cNvPr id="3" name="Title 1">
            <a:extLst>
              <a:ext uri="{FF2B5EF4-FFF2-40B4-BE49-F238E27FC236}">
                <a16:creationId xmlns:a16="http://schemas.microsoft.com/office/drawing/2014/main" id="{2A562FF5-D176-42E8-8661-6C18AE02AF3A}"/>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مار لوقا ( 7 : 11 ـ 17 )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00683302"/>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8EA04A-EB2F-469E-8DE4-7054E3FF997A}"/>
              </a:ext>
            </a:extLst>
          </p:cNvPr>
          <p:cNvSpPr txBox="1"/>
          <p:nvPr/>
        </p:nvSpPr>
        <p:spPr>
          <a:xfrm>
            <a:off x="0" y="4345206"/>
            <a:ext cx="9144000" cy="2123658"/>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300" b="1" dirty="0">
                <a:solidFill>
                  <a:srgbClr val="FFFFFF"/>
                </a:solidFill>
                <a:cs typeface="Times New Roman" panose="02020603050405020304" pitchFamily="18" charset="0"/>
              </a:rPr>
              <a:t>ثُمَّ تَقدَّم ولمس النَّعش فوقَفَ الحامِلون وقال: " أيُّها الشَّابُّ، لك أنت أقول قُم اجلس ". فجلسَ الميتُ وابتدأ يتكَلَّم، فدفعهُ إلى أُمِّه. فاعترى الجميع خوفٌ. ومجَّدوا الله. قائلين: " قد قام فينا نبيٌّ عظيمٌ، وافتَقدَ الله شعبَهُ ". وشاعَ هذا الكلام عنهُ في جميع اليَهوديَّة وكل الكورَةِ.</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07862527"/>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67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5" y="0"/>
            <a:ext cx="1707776" cy="806824"/>
          </a:xfrm>
        </p:spPr>
        <p:txBody>
          <a:bodyPr/>
          <a:lstStyle/>
          <a:p>
            <a:pPr algn="ctr" rtl="1"/>
            <a:r>
              <a:rPr lang="ar-EG" sz="4400" b="1" u="sng" dirty="0">
                <a:solidFill>
                  <a:srgbClr val="FFC000"/>
                </a:solidFill>
              </a:rPr>
              <a:t>21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62644254"/>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5625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2" cy="847164"/>
          </a:xfrm>
        </p:spPr>
        <p:txBody>
          <a:bodyPr/>
          <a:lstStyle/>
          <a:p>
            <a:pPr algn="ctr" rtl="1"/>
            <a:r>
              <a:rPr lang="ar-EG" sz="4800" b="1" u="sng" dirty="0">
                <a:solidFill>
                  <a:srgbClr val="FFC000"/>
                </a:solidFill>
              </a:rPr>
              <a:t>22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692695"/>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4907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lstStyle/>
          <a:p>
            <a:pPr algn="ctr" rtl="1"/>
            <a:r>
              <a:rPr lang="ar-EG" sz="4800" b="1" u="sng" dirty="0">
                <a:solidFill>
                  <a:srgbClr val="FFC000"/>
                </a:solidFill>
              </a:rPr>
              <a:t>23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3225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17852422"/>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289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50" cy="806824"/>
          </a:xfrm>
        </p:spPr>
        <p:txBody>
          <a:bodyPr/>
          <a:lstStyle/>
          <a:p>
            <a:pPr algn="ctr" rtl="1"/>
            <a:r>
              <a:rPr lang="ar-EG" sz="4800" b="1" u="sng" dirty="0">
                <a:solidFill>
                  <a:srgbClr val="FFC000"/>
                </a:solidFill>
              </a:rPr>
              <a:t>24 أبيب</a:t>
            </a:r>
            <a:endParaRPr lang="en-GB" sz="48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912506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normAutofit/>
          </a:bodyPr>
          <a:lstStyle/>
          <a:p>
            <a:pPr algn="ctr" rtl="1"/>
            <a:r>
              <a:rPr lang="en-US" b="1" u="sng" dirty="0">
                <a:solidFill>
                  <a:srgbClr val="FFC000"/>
                </a:solidFill>
                <a:latin typeface="Times New Roman" panose="02020603050405020304" pitchFamily="18" charset="0"/>
                <a:cs typeface="Times New Roman" panose="02020603050405020304" pitchFamily="18" charset="0"/>
              </a:rPr>
              <a:t>29</a:t>
            </a:r>
            <a:r>
              <a:rPr lang="ar-EG" b="1" u="sng" dirty="0">
                <a:solidFill>
                  <a:srgbClr val="FFC000"/>
                </a:solidFill>
              </a:rPr>
              <a:t>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7192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21363640"/>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5219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31" cy="806824"/>
          </a:xfrm>
        </p:spPr>
        <p:txBody>
          <a:bodyPr/>
          <a:lstStyle/>
          <a:p>
            <a:pPr algn="ctr" rtl="1"/>
            <a:r>
              <a:rPr lang="ar-EG" sz="4800" b="1" u="sng" dirty="0">
                <a:solidFill>
                  <a:srgbClr val="FFC000"/>
                </a:solidFill>
              </a:rPr>
              <a:t>25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11237"/>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3994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6" cy="806824"/>
          </a:xfrm>
        </p:spPr>
        <p:txBody>
          <a:bodyPr>
            <a:normAutofit/>
          </a:bodyPr>
          <a:lstStyle/>
          <a:p>
            <a:pPr algn="ctr" rtl="1"/>
            <a:r>
              <a:rPr lang="ar-EG" b="1" u="sng" dirty="0">
                <a:solidFill>
                  <a:srgbClr val="FFC000"/>
                </a:solidFill>
              </a:rPr>
              <a:t>26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7753343"/>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9629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1" cy="806824"/>
          </a:xfrm>
        </p:spPr>
        <p:txBody>
          <a:bodyPr/>
          <a:lstStyle/>
          <a:p>
            <a:pPr algn="ctr" rtl="1"/>
            <a:r>
              <a:rPr lang="ar-EG" sz="4400" b="1" u="sng" dirty="0">
                <a:solidFill>
                  <a:srgbClr val="FFC000"/>
                </a:solidFill>
              </a:rPr>
              <a:t>27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5874508"/>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19824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28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1" y="4958478"/>
            <a:ext cx="9144001"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69665980"/>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5916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682170"/>
          </a:xfrm>
        </p:spPr>
        <p:txBody>
          <a:bodyPr>
            <a:noAutofit/>
          </a:bodyPr>
          <a:lstStyle/>
          <a:p>
            <a:pPr algn="ctr" rtl="1"/>
            <a:r>
              <a:rPr lang="ar-EG" b="1" u="sng" dirty="0">
                <a:solidFill>
                  <a:srgbClr val="FFC000"/>
                </a:solidFill>
              </a:rPr>
              <a:t>29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7779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21297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11112"/>
      </p:ext>
    </p:extLst>
  </p:cSld>
  <p:clrMapOvr>
    <a:masterClrMapping/>
  </p:clrMapOvr>
  <p:transition advClick="0" advTm="0"/>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7805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5" cy="806824"/>
          </a:xfrm>
        </p:spPr>
        <p:txBody>
          <a:bodyPr/>
          <a:lstStyle/>
          <a:p>
            <a:pPr algn="ctr" rtl="1"/>
            <a:r>
              <a:rPr lang="ar-EG" sz="4800" b="1" u="sng" dirty="0">
                <a:solidFill>
                  <a:srgbClr val="FFC000"/>
                </a:solidFill>
              </a:rPr>
              <a:t>30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4570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3750243"/>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1272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799" y="1"/>
            <a:ext cx="1828802" cy="806824"/>
          </a:xfrm>
        </p:spPr>
        <p:txBody>
          <a:bodyPr/>
          <a:lstStyle/>
          <a:p>
            <a:pPr algn="ctr" rtl="1"/>
            <a:r>
              <a:rPr lang="ar-EG" sz="4400" b="1" u="sng" dirty="0">
                <a:solidFill>
                  <a:srgbClr val="FFC000"/>
                </a:solidFill>
              </a:rPr>
              <a:t>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0229712"/>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7083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5" y="1"/>
            <a:ext cx="18019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4503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57242697"/>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4579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 مسرى</a:t>
            </a:r>
            <a:endParaRPr lang="en-US" dirty="0"/>
          </a:p>
        </p:txBody>
      </p:sp>
      <p:sp>
        <p:nvSpPr>
          <p:cNvPr id="165892" name="Content Placeholder 3"/>
          <p:cNvSpPr txBox="1">
            <a:spLocks/>
          </p:cNvSpPr>
          <p:nvPr/>
        </p:nvSpPr>
        <p:spPr bwMode="auto">
          <a:xfrm>
            <a:off x="-1"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حقِّي ورحمتي معهُ، وبِاسمي يرتفع قرنهُ، حينئذٍ بالوحي تكلَّمتُ مع بنيِكَ، وقلت إنِّي وضعتُ عوناً على القويِّ. </a:t>
            </a:r>
          </a:p>
        </p:txBody>
      </p:sp>
      <p:sp>
        <p:nvSpPr>
          <p:cNvPr id="5" name="Title 1">
            <a:extLst>
              <a:ext uri="{FF2B5EF4-FFF2-40B4-BE49-F238E27FC236}">
                <a16:creationId xmlns:a16="http://schemas.microsoft.com/office/drawing/2014/main" id="{26F3D17D-DBFA-4C0F-85C4-5C1962A17156}"/>
              </a:ext>
            </a:extLst>
          </p:cNvPr>
          <p:cNvSpPr txBox="1">
            <a:spLocks/>
          </p:cNvSpPr>
          <p:nvPr/>
        </p:nvSpPr>
        <p:spPr bwMode="auto">
          <a:xfrm>
            <a:off x="0" y="358183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المزمور </a:t>
            </a:r>
            <a:r>
              <a:rPr lang="ar-EG" sz="4400" b="1" u="sng" dirty="0">
                <a:solidFill>
                  <a:srgbClr val="FFC000"/>
                </a:solidFill>
                <a:latin typeface="Times New Roman" panose="02020603050405020304" pitchFamily="18" charset="0"/>
                <a:cs typeface="Times New Roman" panose="02020603050405020304" pitchFamily="18" charset="0"/>
              </a:rPr>
              <a:t>( 88 : 16 ، 13 )</a:t>
            </a:r>
          </a:p>
        </p:txBody>
      </p:sp>
    </p:spTree>
  </p:cSld>
  <p:clrMapOvr>
    <a:masterClrMapping/>
  </p:clrMapOvr>
  <p:transition spd="slow"/>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27C788-CFAC-4FF8-AD42-3EB5337D6A68}"/>
              </a:ext>
            </a:extLst>
          </p:cNvPr>
          <p:cNvSpPr txBox="1"/>
          <p:nvPr/>
        </p:nvSpPr>
        <p:spPr>
          <a:xfrm>
            <a:off x="-134471" y="4372100"/>
            <a:ext cx="9345706" cy="2400657"/>
          </a:xfrm>
          <a:prstGeom prst="rect">
            <a:avLst/>
          </a:prstGeom>
          <a:noFill/>
        </p:spPr>
        <p:txBody>
          <a:bodyPr vert="horz" wrap="square" rtlCol="0">
            <a:spAutoFit/>
          </a:bodyPr>
          <a:lstStyle/>
          <a:p>
            <a:pPr algn="r" rtl="1">
              <a:spcBef>
                <a:spcPct val="20000"/>
              </a:spcBef>
            </a:pPr>
            <a:r>
              <a:rPr lang="ar-EG" sz="3000" b="1" dirty="0">
                <a:solidFill>
                  <a:srgbClr val="FFFFFF"/>
                </a:solidFill>
                <a:cs typeface="Times New Roman" panose="02020603050405020304" pitchFamily="18" charset="0"/>
              </a:rPr>
              <a:t>فقال له واحدُ: " يا سـيِّد، أقليلٌ هم الذين يخلُصون؟ " فقال لهم: اجتهدوا أن تدخلوا من الباب الضَّيِّق، فإنِّي أقول لكم: إنَّ كثيرين سيطلبون أن يدخلوا ولا يقدرون وإذا بلغ أن يقوم ربُّ البيت ويُغلِق الباب، فتبتدئون بالوقوف خارجاً وتقرعون الباب قائلين: يا ربُّ يا ربُّ، افتح لنا، فيجيب ويقول لكم: لا أعرفكم من أين أنتُم! </a:t>
            </a:r>
            <a:r>
              <a:rPr kumimoji="0" lang="ar-EG" sz="28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حينئذٍ تبتدئون تقولون: أكلنا قُدَّامك وشربنا، وعلَّمت في شوارعنا. </a:t>
            </a:r>
            <a:endParaRPr lang="ar-EG" sz="3000" b="1" dirty="0">
              <a:solidFill>
                <a:srgbClr val="FFFFFF"/>
              </a:solidFill>
              <a:cs typeface="Times New Roman" panose="02020603050405020304" pitchFamily="18" charset="0"/>
            </a:endParaRPr>
          </a:p>
        </p:txBody>
      </p:sp>
      <p:sp>
        <p:nvSpPr>
          <p:cNvPr id="3" name="Title 1">
            <a:extLst>
              <a:ext uri="{FF2B5EF4-FFF2-40B4-BE49-F238E27FC236}">
                <a16:creationId xmlns:a16="http://schemas.microsoft.com/office/drawing/2014/main" id="{2AFB558C-93F6-4206-9FE5-CEFED61553AC}"/>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لوقا ( 13 : 23 ـ 30 )</a:t>
            </a:r>
            <a:endParaRPr kumimoji="0" 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55022419"/>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F4AF24-7D68-40BB-99A2-AB017B0B2CD9}"/>
              </a:ext>
            </a:extLst>
          </p:cNvPr>
          <p:cNvSpPr txBox="1"/>
          <p:nvPr/>
        </p:nvSpPr>
        <p:spPr>
          <a:xfrm>
            <a:off x="0" y="4303455"/>
            <a:ext cx="9144001" cy="2554545"/>
          </a:xfrm>
          <a:prstGeom prst="rect">
            <a:avLst/>
          </a:prstGeom>
          <a:noFill/>
        </p:spPr>
        <p:txBody>
          <a:bodyPr wrap="square">
            <a:spAutoFit/>
          </a:bodyPr>
          <a:lstStyle/>
          <a:p>
            <a:pPr algn="r" rtl="1"/>
            <a:r>
              <a:rPr kumimoji="0" lang="ar-EG" sz="3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فيقول لكم: إني لا أعرفكم من أين أنتم! اذهبوا عنِّي يا جميع فاعلي الظُّلم. هناك يكون البُكاء وصرير الأسنان، مَتَى رأيتم إبراهيم وإسحق ويعقوب وجميع الأنبياء في ملكوت الله، وأنتم مطرحون خارجاً. ويأتون من المشارق والمغارب ومن الشمال والجنوب، ويَتَّكِئُونَ في ملكوت اللهِ. هوذا آخِرُونَ يكونون أوَّلين. وأوَّلون يكونون آخِرِينَ.</a:t>
            </a:r>
            <a:endParaRPr lang="en-GB" sz="1200" dirty="0"/>
          </a:p>
        </p:txBody>
      </p:sp>
    </p:spTree>
    <p:extLst>
      <p:ext uri="{BB962C8B-B14F-4D97-AF65-F5344CB8AC3E}">
        <p14:creationId xmlns:p14="http://schemas.microsoft.com/office/powerpoint/2010/main" val="357680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0" y="3644153"/>
            <a:ext cx="9144000" cy="7126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ar-SA" dirty="0"/>
              <a:t>الإنجيل من بشارة مُعلمنا </a:t>
            </a:r>
            <a:r>
              <a:rPr lang="ar-EG" dirty="0"/>
              <a:t>لوقا ( 9 : 7 ـ 12 )</a:t>
            </a:r>
            <a:endParaRPr lang="en-US" dirty="0"/>
          </a:p>
        </p:txBody>
      </p:sp>
      <p:sp>
        <p:nvSpPr>
          <p:cNvPr id="16387" name="Content Placeholder 2"/>
          <p:cNvSpPr>
            <a:spLocks noGrp="1"/>
          </p:cNvSpPr>
          <p:nvPr>
            <p:ph idx="4294967295"/>
          </p:nvPr>
        </p:nvSpPr>
        <p:spPr bwMode="auto">
          <a:xfrm>
            <a:off x="0" y="4356847"/>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eaLnBrk="1" hangingPunct="1">
              <a:buFontTx/>
              <a:buNone/>
            </a:pPr>
            <a:r>
              <a:rPr lang="ar-SA" sz="3600" b="1" dirty="0">
                <a:cs typeface="Times New Roman" panose="02020603050405020304" pitchFamily="18" charset="0"/>
              </a:rPr>
              <a:t>فَسمِعَ هِيرُودُسُ رئيسُ الرُّبعِ بكُلِّ ما كان منهُ، فكان حزينُ القلبِ لأنَّ قوماً كانوا يقولون: " إنَّ يوحنَّا قد قام من الأمواتِ ". وقال آخرون: " إنَّ إيِليَّا قد ظَهَرَ ". وآخرون: " إنَّه نبيّاً من الأوَّلينَ قامَ ". فقال هِيرُودُسُ: " يوحنَّا أنا قَطَعتُ عنقَهُ. فمَنْ هو هذا الذي أسمعُ عنهُ مِثلَ هذا! " وكان يَطلُبُ أن</a:t>
            </a:r>
            <a:r>
              <a:rPr lang="ar-EG" sz="3600" b="1" dirty="0">
                <a:cs typeface="Times New Roman" panose="02020603050405020304" pitchFamily="18" charset="0"/>
              </a:rPr>
              <a:t> </a:t>
            </a:r>
            <a:r>
              <a:rPr lang="ar-SA" sz="3600" b="1" dirty="0">
                <a:cs typeface="Times New Roman" panose="02020603050405020304" pitchFamily="18" charset="0"/>
              </a:rPr>
              <a:t>يراهُ.</a:t>
            </a:r>
            <a:endParaRPr lang="ar-SA" sz="3200" b="1" dirty="0">
              <a:cs typeface="Times New Roman" panose="02020603050405020304" pitchFamily="18"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lstStyle/>
          <a:p>
            <a:pPr algn="ctr" rtl="1"/>
            <a:r>
              <a:rPr lang="ar-EG" sz="4400" b="1" u="sng" dirty="0">
                <a:solidFill>
                  <a:srgbClr val="FFC000"/>
                </a:solidFill>
              </a:rPr>
              <a:t>30 توت</a:t>
            </a:r>
            <a:endParaRPr lang="en-GB" sz="44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628650" y="4920035"/>
            <a:ext cx="78867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17 هاتور</a:t>
            </a:r>
            <a:endParaRPr lang="en-GB" sz="8000" b="1" u="sng" dirty="0">
              <a:solidFill>
                <a:srgbClr val="FFC000"/>
              </a:solidFill>
            </a:endParaRPr>
          </a:p>
        </p:txBody>
      </p:sp>
    </p:spTree>
    <p:extLst>
      <p:ext uri="{BB962C8B-B14F-4D97-AF65-F5344CB8AC3E}">
        <p14:creationId xmlns:p14="http://schemas.microsoft.com/office/powerpoint/2010/main" val="2540355042"/>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5642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normAutofit/>
          </a:bodyPr>
          <a:lstStyle/>
          <a:p>
            <a:pPr algn="ctr" rtl="1"/>
            <a:r>
              <a:rPr lang="ar-EG" b="1" u="sng" dirty="0">
                <a:solidFill>
                  <a:srgbClr val="FFC000"/>
                </a:solidFill>
              </a:rPr>
              <a:t>4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02616311"/>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7442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5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7297108"/>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6254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5" y="1"/>
            <a:ext cx="18019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6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0328304"/>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7217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05391705"/>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866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69141" y="1"/>
            <a:ext cx="1869141" cy="820270"/>
          </a:xfrm>
        </p:spPr>
        <p:txBody>
          <a:bodyPr/>
          <a:lstStyle/>
          <a:p>
            <a:pPr algn="ctr" rtl="1"/>
            <a:r>
              <a:rPr kumimoji="0" lang="ar-EG" sz="4400" b="1" i="0" u="sng" strike="noStrike" kern="0" cap="none" spc="0" normalizeH="0" baseline="0" noProof="0" dirty="0">
                <a:ln>
                  <a:noFill/>
                </a:ln>
                <a:solidFill>
                  <a:srgbClr val="FFC000"/>
                </a:solidFill>
                <a:effectLst/>
                <a:uLnTx/>
                <a:uFillTx/>
                <a:ea typeface="+mn-ea"/>
              </a:rPr>
              <a:t>8 مسرى</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1" y="4891916"/>
            <a:ext cx="9144001"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Calibri"/>
                <a:ea typeface="+mn-ea"/>
                <a:cs typeface="Arial" panose="020B0604020202020204" pitchFamily="34" charset="0"/>
              </a:rPr>
              <a:t>10 بشنس </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470982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604474"/>
      </p:ext>
    </p:extLst>
  </p:cSld>
  <p:clrMapOvr>
    <a:masterClrMapping/>
  </p:clrMapOvr>
  <p:transition advClick="0" advTm="0"/>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271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799" y="1"/>
            <a:ext cx="1828802" cy="806824"/>
          </a:xfrm>
        </p:spPr>
        <p:txBody>
          <a:bodyPr/>
          <a:lstStyle/>
          <a:p>
            <a:pPr algn="ctr" rtl="1"/>
            <a:r>
              <a:rPr lang="ar-EG" sz="4400" b="1" u="sng" dirty="0">
                <a:solidFill>
                  <a:srgbClr val="FFC000"/>
                </a:solidFill>
              </a:rPr>
              <a:t>9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69953462"/>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0928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9" cy="806824"/>
          </a:xfrm>
        </p:spPr>
        <p:txBody>
          <a:bodyPr/>
          <a:lstStyle/>
          <a:p>
            <a:pPr algn="ctr" rtl="1"/>
            <a:r>
              <a:rPr lang="ar-EG" sz="4400" b="1" u="sng" dirty="0">
                <a:solidFill>
                  <a:srgbClr val="FFC000"/>
                </a:solidFill>
              </a:rPr>
              <a:t>10 مسرى</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90147110"/>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390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8944422"/>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8281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12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17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268933"/>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3854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2087397" y="0"/>
            <a:ext cx="2087397"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13</a:t>
            </a:r>
            <a:r>
              <a:rPr lang="ar-EG" dirty="0"/>
              <a:t> مسرى</a:t>
            </a:r>
            <a:endParaRPr lang="en-US" dirty="0"/>
          </a:p>
        </p:txBody>
      </p:sp>
      <p:sp>
        <p:nvSpPr>
          <p:cNvPr id="14234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chemeClr val="bg1"/>
                </a:solidFill>
                <a:latin typeface="CS Avva Shenouda" panose="020B7200000000000000" pitchFamily="34" charset="0"/>
                <a:cs typeface="Times New Roman" panose="02020603050405020304" pitchFamily="18" charset="0"/>
              </a:rPr>
              <a:t>فليكُن مجدُ الربِّ إلى الأبدِ. يفرحُ الربُّ بجميعِ أعمالهِ. الذي ينظرُ الأرضَ فَيجعلُها تَرتَعِدُ. الذي يَمسُّ الجبالَ فتُدخِّنُ.</a:t>
            </a:r>
          </a:p>
        </p:txBody>
      </p:sp>
      <p:sp>
        <p:nvSpPr>
          <p:cNvPr id="5" name="Title 1">
            <a:extLst>
              <a:ext uri="{FF2B5EF4-FFF2-40B4-BE49-F238E27FC236}">
                <a16:creationId xmlns:a16="http://schemas.microsoft.com/office/drawing/2014/main" id="{11EE8DC0-434A-495C-8C2C-CF63C1C1AA1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( 103 : 29 ـ 31 )</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98494" y="1"/>
            <a:ext cx="1398494" cy="806824"/>
          </a:xfrm>
        </p:spPr>
        <p:txBody>
          <a:bodyPr>
            <a:normAutofit/>
          </a:bodyPr>
          <a:lstStyle/>
          <a:p>
            <a:pPr algn="ctr" rtl="1"/>
            <a:r>
              <a:rPr lang="en-US" b="1" u="sng" dirty="0">
                <a:solidFill>
                  <a:srgbClr val="FFC000"/>
                </a:solidFill>
                <a:latin typeface="Times New Roman" panose="02020603050405020304" pitchFamily="18" charset="0"/>
                <a:cs typeface="Times New Roman" panose="02020603050405020304" pitchFamily="18" charset="0"/>
              </a:rPr>
              <a:t>1</a:t>
            </a:r>
            <a:r>
              <a:rPr lang="ar-EG" b="1" u="sng" dirty="0">
                <a:solidFill>
                  <a:srgbClr val="FFC000"/>
                </a:solidFill>
                <a:latin typeface="Times New Roman" panose="02020603050405020304" pitchFamily="18" charset="0"/>
                <a:cs typeface="Times New Roman" panose="02020603050405020304" pitchFamily="18" charset="0"/>
              </a:rPr>
              <a:t>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32747599"/>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012896-5BC9-46AA-B86D-728778D28F99}"/>
              </a:ext>
            </a:extLst>
          </p:cNvPr>
          <p:cNvSpPr txBox="1"/>
          <p:nvPr/>
        </p:nvSpPr>
        <p:spPr bwMode="auto">
          <a:xfrm>
            <a:off x="-98612" y="4425888"/>
            <a:ext cx="929640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2900" b="1" i="0" u="none" strike="noStrike" kern="1200" cap="none" spc="0" normalizeH="0" baseline="0" noProof="0" dirty="0">
                <a:ln>
                  <a:noFill/>
                </a:ln>
                <a:solidFill>
                  <a:srgbClr val="FFFFFF"/>
                </a:solidFill>
                <a:effectLst/>
                <a:uLnTx/>
                <a:uFillTx/>
                <a:latin typeface="Calibri"/>
                <a:cs typeface="Times New Roman" panose="02020603050405020304" pitchFamily="18" charset="0"/>
              </a:rPr>
              <a:t>وبعد ستَّة أيَّام أخذ يسوع بطرس ويعقوب ويوحنَّا أخاه وأصعدهم على جبل عالٍ منفردين وحدهم. وتجلَّى قُدَّامهم، وأضاء وجهه كالشَّمس، وابيضت ثيابه كالنُّور. وإذا موسى وإيليَّا قد ظهرا له يُخاطبانه. فأجاب بطرس وقال ليسوع: " ياربُّ، إنه حسنٌ لنا أن نكون ههنا! أتشاء أن نصنع هنا</a:t>
            </a:r>
            <a:r>
              <a:rPr kumimoji="0" lang="ar-EG" altLang="en-US" sz="2900" b="1" i="0" u="none" strike="noStrike" kern="1200" cap="none" spc="0" normalizeH="0" baseline="0" noProof="0" dirty="0">
                <a:ln>
                  <a:noFill/>
                </a:ln>
                <a:solidFill>
                  <a:srgbClr val="FFFFFF"/>
                </a:solidFill>
                <a:effectLst/>
                <a:uLnTx/>
                <a:uFillTx/>
                <a:latin typeface="Calibri"/>
                <a:cs typeface="Times New Roman" panose="02020603050405020304" pitchFamily="18" charset="0"/>
              </a:rPr>
              <a:t> ثلاث مظالَّ. واحدة لك، وواحدة لموسى، وواحدة لإيليَّا ". </a:t>
            </a:r>
            <a:r>
              <a:rPr lang="ar-SA" altLang="en-US" sz="2900" b="1" dirty="0">
                <a:solidFill>
                  <a:schemeClr val="bg1"/>
                </a:solidFill>
                <a:cs typeface="Times New Roman" panose="02020603050405020304" pitchFamily="18" charset="0"/>
              </a:rPr>
              <a:t>فبينما هو يتكلَّم وإذا سحابةٌ نَيِّرةٌ قد ظلَّلتهم، </a:t>
            </a:r>
            <a:endParaRPr kumimoji="0" lang="ar-SA" altLang="en-US" sz="2900" b="1" i="0" u="none" strike="noStrike" kern="1200" cap="none" spc="0" normalizeH="0" baseline="0" noProof="0" dirty="0">
              <a:ln>
                <a:noFill/>
              </a:ln>
              <a:solidFill>
                <a:srgbClr val="FFFFFF"/>
              </a:solidFill>
              <a:effectLst/>
              <a:uLnTx/>
              <a:uFillTx/>
              <a:latin typeface="Calibri"/>
              <a:cs typeface="Times New Roman" panose="02020603050405020304" pitchFamily="18" charset="0"/>
            </a:endParaRPr>
          </a:p>
        </p:txBody>
      </p:sp>
      <p:sp>
        <p:nvSpPr>
          <p:cNvPr id="3" name="Title 1">
            <a:extLst>
              <a:ext uri="{FF2B5EF4-FFF2-40B4-BE49-F238E27FC236}">
                <a16:creationId xmlns:a16="http://schemas.microsoft.com/office/drawing/2014/main" id="{2569126B-33CC-41F7-8DBE-E288D276C23F}"/>
              </a:ext>
            </a:extLst>
          </p:cNvPr>
          <p:cNvSpPr>
            <a:spLocks noGrp="1"/>
          </p:cNvSpPr>
          <p:nvPr/>
        </p:nvSpPr>
        <p:spPr bwMode="auto">
          <a:xfrm>
            <a:off x="0" y="3671047"/>
            <a:ext cx="92964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altLang="en-US" sz="4000" dirty="0"/>
              <a:t>الإنجيل من بشارة مُعلمنا</a:t>
            </a:r>
            <a:r>
              <a:rPr lang="ar-EG" altLang="en-US" sz="4000" dirty="0"/>
              <a:t> </a:t>
            </a:r>
            <a:r>
              <a:rPr lang="ar-EG" sz="4000" dirty="0"/>
              <a:t>متى البشير ( 17 : 1 ـ 9 )</a:t>
            </a:r>
            <a:endParaRPr kumimoji="0" lang="en-US"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49931826"/>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3C1086-EF5C-4ED2-A74A-65582EAEB9C2}"/>
              </a:ext>
            </a:extLst>
          </p:cNvPr>
          <p:cNvSpPr txBox="1"/>
          <p:nvPr/>
        </p:nvSpPr>
        <p:spPr bwMode="auto">
          <a:xfrm>
            <a:off x="-1" y="4385547"/>
            <a:ext cx="9144001"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SA" altLang="en-US" sz="3000" b="1" dirty="0">
                <a:solidFill>
                  <a:schemeClr val="bg1"/>
                </a:solidFill>
                <a:cs typeface="Times New Roman" panose="02020603050405020304" pitchFamily="18" charset="0"/>
              </a:rPr>
              <a:t>وإذا صوتٌ من السَّحابة قائلاً: " هذا هو ابني الحبيب الذي سُرت به نفسي فأطيعوه ". فلمَّا سمع التَّلاميذ سقطوا على وجوههم وخافوا جدّاً. فجاء إليهم يسوع ولمسهم وقال لهم: " قوموا ولا تخافوا ". فرفعوا عيونهم فلم يروا أحداً إلاَّ يسوع وحده.</a:t>
            </a:r>
            <a:r>
              <a:rPr lang="ar-EG" altLang="en-US" sz="3000" b="1" dirty="0">
                <a:solidFill>
                  <a:schemeClr val="bg1"/>
                </a:solidFill>
                <a:cs typeface="Times New Roman" panose="02020603050405020304" pitchFamily="18" charset="0"/>
              </a:rPr>
              <a:t> </a:t>
            </a:r>
            <a:r>
              <a:rPr lang="ar-SA" altLang="en-US" sz="3000" b="1" dirty="0">
                <a:solidFill>
                  <a:schemeClr val="bg1"/>
                </a:solidFill>
                <a:cs typeface="Times New Roman" panose="02020603050405020304" pitchFamily="18" charset="0"/>
              </a:rPr>
              <a:t>وفيما هم منحدرين من الجبل أوصاهم يسوع قائلاً: " لا تُعلِموا أحداً بالرؤيا إلى أن يقوم ابن البشر من الأموات ".</a:t>
            </a:r>
            <a:endParaRPr kumimoji="0" lang="en-GB" sz="30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28417251"/>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9170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400" cy="806824"/>
          </a:xfrm>
        </p:spPr>
        <p:txBody>
          <a:bodyPr/>
          <a:lstStyle/>
          <a:p>
            <a:pPr algn="ctr" rtl="1"/>
            <a:r>
              <a:rPr lang="ar-EG" sz="4400" b="1" u="sng" dirty="0">
                <a:solidFill>
                  <a:srgbClr val="FFC000"/>
                </a:solidFill>
              </a:rPr>
              <a:t>14 مسرى</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04833337"/>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458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1" y="1"/>
            <a:ext cx="205740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15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98819"/>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7051623"/>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969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1" cy="806824"/>
          </a:xfrm>
        </p:spPr>
        <p:txBody>
          <a:bodyPr/>
          <a:lstStyle/>
          <a:p>
            <a:pPr algn="ctr" rtl="1"/>
            <a:r>
              <a:rPr lang="ar-EG" sz="4400" b="1" u="sng" dirty="0">
                <a:solidFill>
                  <a:srgbClr val="FFC000"/>
                </a:solidFill>
              </a:rPr>
              <a:t>16 مسرى</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94570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660877"/>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0922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949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17 مسرى</a:t>
            </a:r>
            <a:endParaRPr lang="en-US"/>
          </a:p>
        </p:txBody>
      </p:sp>
      <p:sp>
        <p:nvSpPr>
          <p:cNvPr id="31949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خلاصُ الصدِّيقينَ من قِبل الربِّ. وهو ناصِرهُم في زمانِ الضيقِ. الربَّ يُعينُهُم ويُنَجيَّهُم ويُنقِذهُم.</a:t>
            </a:r>
          </a:p>
        </p:txBody>
      </p:sp>
      <p:sp>
        <p:nvSpPr>
          <p:cNvPr id="5" name="Title 1">
            <a:extLst>
              <a:ext uri="{FF2B5EF4-FFF2-40B4-BE49-F238E27FC236}">
                <a16:creationId xmlns:a16="http://schemas.microsoft.com/office/drawing/2014/main" id="{0CE0A13E-FFCC-4FD5-89A7-FC4554D3937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( 36 : 34 ـ 35 )</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476353"/>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02EE8-18C1-43BD-B1A4-77260EBCC635}"/>
              </a:ext>
            </a:extLst>
          </p:cNvPr>
          <p:cNvSpPr txBox="1"/>
          <p:nvPr/>
        </p:nvSpPr>
        <p:spPr>
          <a:xfrm>
            <a:off x="0" y="4345206"/>
            <a:ext cx="9144000" cy="2431435"/>
          </a:xfrm>
          <a:prstGeom prst="rect">
            <a:avLst/>
          </a:prstGeom>
          <a:noFill/>
        </p:spPr>
        <p:txBody>
          <a:bodyPr vert="horz" wrap="square" rtlCol="0">
            <a:spAutoFit/>
          </a:bodyPr>
          <a:lstStyle/>
          <a:p>
            <a:pPr algn="r" rtl="1">
              <a:spcBef>
                <a:spcPct val="20000"/>
              </a:spcBef>
            </a:pPr>
            <a:r>
              <a:rPr lang="ar-EG" sz="3800" b="1" dirty="0">
                <a:solidFill>
                  <a:srgbClr val="FFFFFF"/>
                </a:solidFill>
                <a:cs typeface="Times New Roman" panose="02020603050405020304" pitchFamily="18" charset="0"/>
              </a:rPr>
              <a:t>وإذ كان ماشياً على شاطئ بحر الجليل أبصرَ أخَوَينِ: سِمعانَ الذي يُقال له بُطرُسُ، وأندراوسَ أخاهُ يُلقِيانِ شَبكةً في البَحرِ فإنَّهُما كانَ صَيَّادينِ. فقال لهُما: " هَلُمَّ اتبعاني فأجعلُكُما صَيَّادي النَّاسِ ". فللوقتِ تركا شِبَاكهما وتَبِعَاهُ. </a:t>
            </a:r>
          </a:p>
        </p:txBody>
      </p:sp>
      <p:sp>
        <p:nvSpPr>
          <p:cNvPr id="3" name="Title 1">
            <a:extLst>
              <a:ext uri="{FF2B5EF4-FFF2-40B4-BE49-F238E27FC236}">
                <a16:creationId xmlns:a16="http://schemas.microsoft.com/office/drawing/2014/main" id="{079F2E1E-54BD-463E-98DB-AF9B18A05778}"/>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a:t>
            </a:r>
            <a:r>
              <a:rPr lang="ar-EG" sz="3600" dirty="0"/>
              <a:t>متى البشير ( 4 : 18 ـ 22 )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80040046"/>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A60CEA-EBE5-4E30-9416-1EAD9651FC2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4000" b="1" dirty="0">
                <a:solidFill>
                  <a:srgbClr val="FFFFFF"/>
                </a:solidFill>
                <a:cs typeface="Times New Roman" panose="02020603050405020304" pitchFamily="18" charset="0"/>
              </a:rPr>
              <a:t>ثمَّ اجتازَ إلى قُدَّام من هُناكَ فرأى أخوينِ آخَرَينِ يعقوبَ بن زَبدي ويوحنَّا أخَاهُ في السَّفينَةِ مع زبدي أبيهمَا يُصلِحَانِ شِباكهما فَدَعاهُمَا. فللوقتِ تَرَكا السَّفِينَةَ وأباهُما زَبدي وتَبِعَاهُ.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4554757"/>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2865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30" cy="682170"/>
          </a:xfrm>
        </p:spPr>
        <p:txBody>
          <a:bodyPr>
            <a:noAutofit/>
          </a:bodyPr>
          <a:lstStyle/>
          <a:p>
            <a:pPr algn="ctr" rtl="1"/>
            <a:r>
              <a:rPr lang="ar-EG" b="1" u="sng" dirty="0">
                <a:solidFill>
                  <a:srgbClr val="FFC000"/>
                </a:solidFill>
              </a:rPr>
              <a:t>18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8597381"/>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39065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5" y="0"/>
            <a:ext cx="2084295" cy="806824"/>
          </a:xfrm>
        </p:spPr>
        <p:txBody>
          <a:bodyPr/>
          <a:lstStyle/>
          <a:p>
            <a:pPr algn="ctr" rtl="1"/>
            <a:r>
              <a:rPr lang="ar-EG" sz="4400" b="1" u="sng" dirty="0">
                <a:solidFill>
                  <a:srgbClr val="FFC000"/>
                </a:solidFill>
              </a:rPr>
              <a:t>19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2814273"/>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5948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0"/>
            <a:ext cx="2339787" cy="806824"/>
          </a:xfrm>
        </p:spPr>
        <p:txBody>
          <a:bodyPr/>
          <a:lstStyle/>
          <a:p>
            <a:pPr algn="ctr" rtl="1"/>
            <a:r>
              <a:rPr lang="ar-EG" sz="4800" b="1" u="sng" dirty="0">
                <a:solidFill>
                  <a:srgbClr val="FFC000"/>
                </a:solidFill>
              </a:rPr>
              <a:t>20 مسرى</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1880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35791412"/>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54447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3"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230298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2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41977319"/>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1583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793375"/>
          </a:xfrm>
        </p:spPr>
        <p:txBody>
          <a:bodyPr>
            <a:normAutofit/>
          </a:bodyPr>
          <a:lstStyle/>
          <a:p>
            <a:pPr algn="ctr" rtl="1"/>
            <a:r>
              <a:rPr lang="ar-EG" b="1" u="sng" dirty="0">
                <a:solidFill>
                  <a:srgbClr val="FFC000"/>
                </a:solidFill>
              </a:rPr>
              <a:t>22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15493608"/>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9298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23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93641728"/>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699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4" y="1"/>
            <a:ext cx="2084293" cy="806824"/>
          </a:xfrm>
        </p:spPr>
        <p:txBody>
          <a:bodyPr/>
          <a:lstStyle/>
          <a:p>
            <a:pPr algn="ctr" rtl="1"/>
            <a:r>
              <a:rPr lang="ar-EG" sz="4400" b="1" u="sng" dirty="0">
                <a:solidFill>
                  <a:srgbClr val="FFC000"/>
                </a:solidFill>
              </a:rPr>
              <a:t>24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1876442"/>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1688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25 مسرى</a:t>
            </a:r>
            <a:endParaRPr lang="en-US"/>
          </a:p>
        </p:txBody>
      </p:sp>
      <p:sp>
        <p:nvSpPr>
          <p:cNvPr id="361476" name="Content Placeholder 3"/>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ابْتَهِجُوا أيُّها الصِّدِّيقونَ بالربِّ. للمُستَقِيمِينَ يَنبغي التَّسبِيحُ. طُوبَى للأُمَّةِ التى الربُّ إلهُهَا. والشَّعبِ الَّذي اختارَهُ مِيراثاً لهُ.</a:t>
            </a:r>
          </a:p>
        </p:txBody>
      </p:sp>
      <p:sp>
        <p:nvSpPr>
          <p:cNvPr id="5" name="Title 1">
            <a:extLst>
              <a:ext uri="{FF2B5EF4-FFF2-40B4-BE49-F238E27FC236}">
                <a16:creationId xmlns:a16="http://schemas.microsoft.com/office/drawing/2014/main" id="{0FCB47DD-6A7D-49FD-8BDC-B86B6F8C5146}"/>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 ، 12 )</a:t>
            </a:r>
          </a:p>
        </p:txBody>
      </p:sp>
    </p:spTree>
  </p:cSld>
  <p:clrMapOvr>
    <a:masterClrMapping/>
  </p:clrMapOvr>
  <p:transition spd="slow"/>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12D344-7117-41B1-A01C-24EA61FEDFB7}"/>
              </a:ext>
            </a:extLst>
          </p:cNvPr>
          <p:cNvSpPr txBox="1"/>
          <p:nvPr/>
        </p:nvSpPr>
        <p:spPr>
          <a:xfrm>
            <a:off x="-107577" y="4412441"/>
            <a:ext cx="9318812"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وإذ كانوا يَسمَعونَ هذا عادَ فقالَ مَثَلاً، لأنَّهُ كانَ قريباً من أُورُشَليمَ، وكانوا يَظُنُّونَ أنَّ ملكوتَ اللهِ عتيدٌ أنْ يَظهَرَ في الحالِ. فقالَ: " كان إنسانٌ شريفُ الجنسِ ذهبَ إلى كورةٍ بعيدةٍ ليأخُذَ مُلكاً لنفسهِ ويَرجعَ. فدَعا عشرةَ عبيدٍ لهُ وأعطاهُمْ عشرةَ أَمْنَاءٍ، قائلاً لهُم : تاجِروا في هذه حتَّى آتِيَ. وأمَّا أهلُ مدينتهِ فكانوا يُبغِضونَهُ، فأرسَلُوا وراءَهُ سَفارَةً قائلينَ: لا نُريدُ أنَّ هذا يَملِكُ علينا. </a:t>
            </a:r>
          </a:p>
        </p:txBody>
      </p:sp>
      <p:sp>
        <p:nvSpPr>
          <p:cNvPr id="3" name="Title 1">
            <a:extLst>
              <a:ext uri="{FF2B5EF4-FFF2-40B4-BE49-F238E27FC236}">
                <a16:creationId xmlns:a16="http://schemas.microsoft.com/office/drawing/2014/main" id="{4D430213-0732-4387-9F9C-00F088B4E40B}"/>
              </a:ext>
            </a:extLst>
          </p:cNvPr>
          <p:cNvSpPr>
            <a:spLocks noGrp="1"/>
          </p:cNvSpPr>
          <p:nvPr/>
        </p:nvSpPr>
        <p:spPr bwMode="auto">
          <a:xfrm>
            <a:off x="0" y="3751729"/>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لوقا البشير</a:t>
            </a:r>
            <a:r>
              <a:rPr lang="ar-EG" sz="4000" dirty="0"/>
              <a:t> </a:t>
            </a:r>
            <a:r>
              <a:rPr lang="ar-SA" sz="4000" dirty="0"/>
              <a:t>( 19 : 11 ـ 19 )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72101543"/>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F3146B-1F0A-433A-AA48-BE87D9E27373}"/>
              </a:ext>
            </a:extLst>
          </p:cNvPr>
          <p:cNvSpPr txBox="1"/>
          <p:nvPr/>
        </p:nvSpPr>
        <p:spPr>
          <a:xfrm>
            <a:off x="0" y="4345206"/>
            <a:ext cx="9144000" cy="2477601"/>
          </a:xfrm>
          <a:prstGeom prst="rect">
            <a:avLst/>
          </a:prstGeom>
          <a:noFill/>
        </p:spPr>
        <p:txBody>
          <a:bodyPr vert="horz" rtlCol="0">
            <a:spAutoFit/>
          </a:bodyPr>
          <a:lstStyle/>
          <a:p>
            <a:pPr algn="r" defTabSz="457200" rtl="1">
              <a:defRPr/>
            </a:pPr>
            <a:r>
              <a:rPr lang="ar-EG" sz="3100" b="1" dirty="0">
                <a:solidFill>
                  <a:schemeClr val="bg1"/>
                </a:solidFill>
                <a:cs typeface="+mj-cs"/>
              </a:rPr>
              <a:t>ولمَّا رجعَ بعدَمَا أَخَذَ المُلْكَ، قالَ أنْ يُـدعَـى إليهِ العبـيـدُ الَّذيـنَ أعـطـاهُمُ الفضَّـةَ، لِيعلَمَ بِمَا تَاجَرَ كُلُّ واحدٍ. فجاءَ الأوَّلُ قائلاً: يا سيِّدي، مَنَاكَ رَبِحَ عشرةَ أَمْنَاءٍ. فقال لهُ: نِعِمَّاً أيُّها العبدُ الصَّالحُ، لأنكَ كُنتَ أميناً فى القليلِ، فليكُنْ لكَ سُلطانٌ على عشرِ مُدنٍ. ثُمَّ جاءَ الثاني قائلاً: يا سيِّدي، إنَّ مَنَاكَ قد رَبِحَ خمسةَ أَمْنَاءٍ. فقالَ لهذا أيضاً: وكُنْ أنتَ على خمسِ مُدنٍ.</a:t>
            </a:r>
          </a:p>
        </p:txBody>
      </p:sp>
    </p:spTree>
    <p:extLst>
      <p:ext uri="{BB962C8B-B14F-4D97-AF65-F5344CB8AC3E}">
        <p14:creationId xmlns:p14="http://schemas.microsoft.com/office/powerpoint/2010/main" val="4643831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927299"/>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0474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70847" y="19050"/>
            <a:ext cx="20708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26</a:t>
            </a:r>
            <a:r>
              <a:rPr lang="ar-EG" dirty="0"/>
              <a:t> مسرى</a:t>
            </a:r>
            <a:endParaRPr lang="en-US" dirty="0"/>
          </a:p>
        </p:txBody>
      </p:sp>
      <p:sp>
        <p:nvSpPr>
          <p:cNvPr id="36147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قديسوك يباركونك وبعجائبك يحدثون.</a:t>
            </a:r>
            <a:br>
              <a:rPr lang="en-US" sz="5400" b="1" dirty="0">
                <a:solidFill>
                  <a:srgbClr val="FFFFFF"/>
                </a:solidFill>
                <a:latin typeface="CS New Athanasius" panose="020B0500000000000000" pitchFamily="34" charset="0"/>
                <a:cs typeface="Times New Roman" panose="02020603050405020304" pitchFamily="18" charset="0"/>
              </a:rPr>
            </a:br>
            <a:r>
              <a:rPr lang="ar-EG" sz="5400" b="1" dirty="0">
                <a:solidFill>
                  <a:srgbClr val="FFFFFF"/>
                </a:solidFill>
                <a:latin typeface="CS New Athanasius" panose="020B0500000000000000" pitchFamily="34" charset="0"/>
                <a:cs typeface="Times New Roman" panose="02020603050405020304" pitchFamily="18" charset="0"/>
              </a:rPr>
              <a:t> وبقوتك ينطقون. يصنع مشيئة خائفيه.</a:t>
            </a:r>
            <a:br>
              <a:rPr lang="en-US" sz="5400" b="1" dirty="0">
                <a:solidFill>
                  <a:srgbClr val="FFFFFF"/>
                </a:solidFill>
                <a:latin typeface="CS New Athanasius" panose="020B0500000000000000" pitchFamily="34" charset="0"/>
                <a:cs typeface="Times New Roman" panose="02020603050405020304" pitchFamily="18" charset="0"/>
              </a:rPr>
            </a:br>
            <a:r>
              <a:rPr lang="ar-EG" sz="5400" b="1" dirty="0">
                <a:solidFill>
                  <a:srgbClr val="FFFFFF"/>
                </a:solidFill>
                <a:latin typeface="CS New Athanasius" panose="020B0500000000000000" pitchFamily="34" charset="0"/>
                <a:cs typeface="Times New Roman" panose="02020603050405020304" pitchFamily="18" charset="0"/>
              </a:rPr>
              <a:t>يحفظ الرب جميع محبيه.</a:t>
            </a:r>
          </a:p>
        </p:txBody>
      </p:sp>
      <p:sp>
        <p:nvSpPr>
          <p:cNvPr id="5" name="Title 1">
            <a:extLst>
              <a:ext uri="{FF2B5EF4-FFF2-40B4-BE49-F238E27FC236}">
                <a16:creationId xmlns:a16="http://schemas.microsoft.com/office/drawing/2014/main" id="{DE7491D3-4BDA-4F22-855E-0839A84784F6}"/>
              </a:ext>
            </a:extLst>
          </p:cNvPr>
          <p:cNvSpPr txBox="1">
            <a:spLocks/>
          </p:cNvSpPr>
          <p:nvPr/>
        </p:nvSpPr>
        <p:spPr bwMode="auto">
          <a:xfrm>
            <a:off x="0" y="35861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( 112 : 1 )</a:t>
            </a:r>
          </a:p>
        </p:txBody>
      </p:sp>
    </p:spTree>
    <p:extLst>
      <p:ext uri="{BB962C8B-B14F-4D97-AF65-F5344CB8AC3E}">
        <p14:creationId xmlns:p14="http://schemas.microsoft.com/office/powerpoint/2010/main" val="272641317"/>
      </p:ext>
    </p:extLst>
  </p:cSld>
  <p:clrMapOvr>
    <a:masterClrMapping/>
  </p:clrMapOvr>
  <p:transition spd="slow"/>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AF9943-1000-4752-A777-06EB26D0E76C}"/>
              </a:ext>
            </a:extLst>
          </p:cNvPr>
          <p:cNvSpPr txBox="1"/>
          <p:nvPr/>
        </p:nvSpPr>
        <p:spPr>
          <a:xfrm>
            <a:off x="0" y="4345206"/>
            <a:ext cx="9184341" cy="2554545"/>
          </a:xfrm>
          <a:prstGeom prst="rect">
            <a:avLst/>
          </a:prstGeom>
          <a:noFill/>
        </p:spPr>
        <p:txBody>
          <a:bodyPr vert="horz" wrap="square" rtlCol="0">
            <a:spAutoFit/>
          </a:bodyPr>
          <a:lstStyle/>
          <a:p>
            <a:pPr algn="justLow" rtl="1">
              <a:spcBef>
                <a:spcPct val="20000"/>
              </a:spcBef>
            </a:pPr>
            <a:r>
              <a:rPr lang="ar-EG" sz="3200" b="1" dirty="0">
                <a:solidFill>
                  <a:srgbClr val="FFFFFF"/>
                </a:solidFill>
                <a:cs typeface="Times New Roman" panose="02020603050405020304" pitchFamily="18" charset="0"/>
              </a:rPr>
              <a:t>وكان قومٌ يونانيونَ من الذين صعدوا ليسجدوا في العيدِ. فتقدّم هؤلاء إلى فيلبُسَ الذي من بيت صيدا الجليلِ، وسألوه قائلين: " يا سيدنا نريد أن نرى يسوع ". فجاء فيلبُسَ وقال لأندراوسَ، ثم جاء أندراوسُ وفيلبُسُ وقالا ليسوع. وأما يسوعُ فأجاب وقال لهما: " قد أتت الساعةُ ليتمجّد ابن الإنسان الحق الحقّ. </a:t>
            </a:r>
          </a:p>
        </p:txBody>
      </p:sp>
      <p:sp>
        <p:nvSpPr>
          <p:cNvPr id="3" name="Title 1">
            <a:extLst>
              <a:ext uri="{FF2B5EF4-FFF2-40B4-BE49-F238E27FC236}">
                <a16:creationId xmlns:a16="http://schemas.microsoft.com/office/drawing/2014/main" id="{9541CE3E-492A-42A0-91E2-13693009EBDC}"/>
              </a:ext>
            </a:extLst>
          </p:cNvPr>
          <p:cNvSpPr>
            <a:spLocks noGrp="1"/>
          </p:cNvSpPr>
          <p:nvPr/>
        </p:nvSpPr>
        <p:spPr bwMode="auto">
          <a:xfrm>
            <a:off x="1"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a:t>
            </a:r>
            <a:r>
              <a:rPr lang="ar-EG" sz="4000" dirty="0"/>
              <a:t>يوحنا</a:t>
            </a:r>
            <a:r>
              <a:rPr lang="ar-SA" sz="4000" dirty="0"/>
              <a:t> البشير</a:t>
            </a:r>
            <a:r>
              <a:rPr lang="ar-EG" sz="4000" dirty="0"/>
              <a:t> </a:t>
            </a:r>
            <a:r>
              <a:rPr lang="ar-SA" sz="4000" dirty="0"/>
              <a:t>( </a:t>
            </a:r>
            <a:r>
              <a:rPr lang="ar-EG" sz="4000" dirty="0"/>
              <a:t>12: 20-26)</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90884293"/>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F66B3C-1F8F-4E41-A8C0-CE5913C3EAAC}"/>
              </a:ext>
            </a:extLst>
          </p:cNvPr>
          <p:cNvSpPr txBox="1"/>
          <p:nvPr/>
        </p:nvSpPr>
        <p:spPr>
          <a:xfrm>
            <a:off x="0" y="4345206"/>
            <a:ext cx="9144000" cy="2062103"/>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أقول لكم إن لم تقع حبّة الحنطة في الأرض وتمت فهي تبقى وحدها، ولكن إذا ماتت تأتي بثمرٍ كثير. مَن يحبّ نفسه يهلكها، ومَن يبغض نفسه في هذا العالم يحفظها إلى حياةٍ أبديّةٍ. مَن يخدمني فليتبعني، وحيث أكون أنا هناكَ يكون خادمي معي. ومَن يخدمني يُكرِمُهُ أبي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14024162"/>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1185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27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8326096"/>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9121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28 مسرى</a:t>
            </a:r>
            <a:endParaRPr lang="en-US"/>
          </a:p>
        </p:txBody>
      </p:sp>
      <p:sp>
        <p:nvSpPr>
          <p:cNvPr id="373764" name="Content Placeholder 3"/>
          <p:cNvSpPr txBox="1">
            <a:spLocks/>
          </p:cNvSpPr>
          <p:nvPr/>
        </p:nvSpPr>
        <p:spPr bwMode="auto">
          <a:xfrm>
            <a:off x="0" y="4345206"/>
            <a:ext cx="9144000" cy="249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600" b="1" dirty="0">
                <a:solidFill>
                  <a:srgbClr val="FFFFFF"/>
                </a:solidFill>
                <a:latin typeface="CS New Athanasius" panose="020B0500000000000000" pitchFamily="34" charset="0"/>
                <a:cs typeface="Times New Roman" panose="02020603050405020304" pitchFamily="18" charset="0"/>
              </a:rPr>
              <a:t>وليفرح قلبُ الذين يَلتَمسون الربَّ.</a:t>
            </a:r>
          </a:p>
          <a:p>
            <a:pPr algn="ctr" rtl="1" eaLnBrk="1" hangingPunct="1">
              <a:spcBef>
                <a:spcPct val="20000"/>
              </a:spcBef>
            </a:pPr>
            <a:r>
              <a:rPr lang="ar-EG" sz="4600" b="1" dirty="0">
                <a:solidFill>
                  <a:srgbClr val="FFFFFF"/>
                </a:solidFill>
                <a:latin typeface="CS New Athanasius" panose="020B0500000000000000" pitchFamily="34" charset="0"/>
                <a:cs typeface="Times New Roman" panose="02020603050405020304" pitchFamily="18" charset="0"/>
              </a:rPr>
              <a:t> ابتغوا الربَّ واعتزُّوا.</a:t>
            </a:r>
          </a:p>
          <a:p>
            <a:pPr algn="ctr" rtl="1" eaLnBrk="1" hangingPunct="1">
              <a:spcBef>
                <a:spcPct val="20000"/>
              </a:spcBef>
            </a:pPr>
            <a:r>
              <a:rPr lang="ar-EG" sz="4600" b="1" dirty="0">
                <a:solidFill>
                  <a:srgbClr val="FFFFFF"/>
                </a:solidFill>
                <a:latin typeface="CS New Athanasius" panose="020B0500000000000000" pitchFamily="34" charset="0"/>
                <a:cs typeface="Times New Roman" panose="02020603050405020304" pitchFamily="18" charset="0"/>
              </a:rPr>
              <a:t> اطلبوا وجهَهُ في كلِّ حينٍ، واتبَعُوهُ.</a:t>
            </a:r>
          </a:p>
        </p:txBody>
      </p:sp>
      <p:sp>
        <p:nvSpPr>
          <p:cNvPr id="5" name="Title 1">
            <a:extLst>
              <a:ext uri="{FF2B5EF4-FFF2-40B4-BE49-F238E27FC236}">
                <a16:creationId xmlns:a16="http://schemas.microsoft.com/office/drawing/2014/main" id="{E1BDAD77-41BC-42E1-9ACE-1745DE03FA3F}"/>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( 104 : 2 )</a:t>
            </a:r>
          </a:p>
        </p:txBody>
      </p:sp>
    </p:spTree>
  </p:cSld>
  <p:clrMapOvr>
    <a:masterClrMapping/>
  </p:clrMapOvr>
  <p:transition spd="slow"/>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D1976-2353-42FD-8E11-F73BDF513AE0}"/>
              </a:ext>
            </a:extLst>
          </p:cNvPr>
          <p:cNvSpPr txBox="1"/>
          <p:nvPr/>
        </p:nvSpPr>
        <p:spPr>
          <a:xfrm>
            <a:off x="0" y="4345206"/>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lang="ar-EG" sz="3000" b="1" dirty="0">
                <a:solidFill>
                  <a:srgbClr val="FFFFFF"/>
                </a:solidFill>
                <a:cs typeface="Times New Roman" panose="02020603050405020304" pitchFamily="18" charset="0"/>
              </a:rPr>
              <a:t>كان إنسانٌ غَنِيٌّ وكان يَلبسُ الأَرجوانَ والحريرَّ وهو يتنعَّمُ كلَّ يوم مُترفِّهاً. وكانَ مسكينٌ اسمهُ لعازر، مطروحٌ عند بابهِ مَضرُوباً بالجروح، ويشتهي أن يملأ بطنهُ من الفتاتِ الذي يسقطُ من مائدَةِ الغنيِّ، بل كانت الكلابُ تأتي وتلحسُ جُروحَهُ. فماتَ المسكينُ وحملتهُ الملائكةُ إلى حضن إبراهيمَ. ومات الغنيُّ أيضاً ودُفِنَ، فرفعَ عينيهِ وهو في الجحيم في العذابِ ورأى إبراهيم </a:t>
            </a:r>
            <a:endPar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16700878-1A73-43D6-85D7-F83A5D7A21DC}"/>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a:t>
            </a:r>
            <a:r>
              <a:rPr lang="ar-EG" sz="3600" dirty="0"/>
              <a:t> لوقا البشير ( 16 : 19 ـ 31 )</a:t>
            </a:r>
            <a:endParaRPr kumimoji="0" lang="en-US" sz="3600" b="1" i="0" u="sng" strike="noStrike" kern="1200" cap="none" spc="0" normalizeH="0" baseline="0" noProof="0" dirty="0">
              <a:ln>
                <a:noFill/>
              </a:ln>
              <a:solidFill>
                <a:srgbClr val="FFC000"/>
              </a:solidFill>
              <a:effectLst/>
              <a:uLnTx/>
              <a:uFillTx/>
            </a:endParaRPr>
          </a:p>
        </p:txBody>
      </p:sp>
    </p:spTree>
    <p:extLst>
      <p:ext uri="{BB962C8B-B14F-4D97-AF65-F5344CB8AC3E}">
        <p14:creationId xmlns:p14="http://schemas.microsoft.com/office/powerpoint/2010/main" val="2131940133"/>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B4DFBA-4D35-46F0-9C74-528AA5D287BF}"/>
              </a:ext>
            </a:extLst>
          </p:cNvPr>
          <p:cNvSpPr txBox="1"/>
          <p:nvPr/>
        </p:nvSpPr>
        <p:spPr>
          <a:xfrm>
            <a:off x="0" y="4345206"/>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000" b="1" dirty="0">
                <a:solidFill>
                  <a:srgbClr val="FFFFFF"/>
                </a:solidFill>
                <a:cs typeface="Times New Roman" panose="02020603050405020304" pitchFamily="18" charset="0"/>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اذكُر أنَّكَ استوفيتَ خيراتِكَ في حياتكَ وكذلك لعازرُ البلايا. والآن هو يتعزَّى هنا وأنتَ تتعذَّبُ. </a:t>
            </a: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وفوق هذا كُلِّهِ توجد بينَنَا وبينكُم هُوَّةٌ ثابتةٌ عظيمةٌ حتَّى إنَّ الذينَ يُريدُونَ العبُورُ من ههُنَا إليكُم لا يقدرُونَ،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49498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79176" y="1"/>
            <a:ext cx="1479176" cy="806824"/>
          </a:xfrm>
        </p:spPr>
        <p:txBody>
          <a:bodyPr/>
          <a:lstStyle/>
          <a:p>
            <a:pPr algn="ctr" rtl="1"/>
            <a:r>
              <a:rPr lang="ar-EG" sz="4400" b="1" u="sng" dirty="0">
                <a:solidFill>
                  <a:srgbClr val="FFC000"/>
                </a:solidFill>
              </a:rPr>
              <a:t>3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1241779"/>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C3CFB-3CF4-4317-A3DC-10B14ACD1401}"/>
              </a:ext>
            </a:extLst>
          </p:cNvPr>
          <p:cNvSpPr txBox="1"/>
          <p:nvPr/>
        </p:nvSpPr>
        <p:spPr>
          <a:xfrm>
            <a:off x="-134471" y="4357243"/>
            <a:ext cx="9278471" cy="2323713"/>
          </a:xfrm>
          <a:prstGeom prst="rect">
            <a:avLst/>
          </a:prstGeom>
          <a:noFill/>
        </p:spPr>
        <p:txBody>
          <a:bodyPr wrap="square">
            <a:spAutoFit/>
          </a:bodyPr>
          <a:lstStyle/>
          <a:p>
            <a:pPr algn="r" rtl="1"/>
            <a:r>
              <a:rPr kumimoji="0" lang="ar-EG" sz="2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ولا الذين من هناكَ يجتازونَ إلينا. فقـال: أسـألك إذاً يا أبتِ أن تُرسِلَهُ إلى بيتِ أبي، لأنَّ لي خمسةَ إخوة، حتَّى يَشهدَ لهم لكيلا يأتُوا هُم أيضاً إلى موضع العذابِ هذا. فقال له إبراهيم: عندَهُم مُوسَى والأنبياءُ، فليسمعوا منهُم. </a:t>
            </a:r>
            <a:r>
              <a:rPr kumimoji="0" lang="ar-EG" sz="29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فقال: لا يا أبي إبراهيمَ. بل إذا مضى إليِهم واحدٌ من الأمواتِ يَتُوبُونَ. فقالَ لهُ: إن كانُوا لا يسمعُونَ من مُوسَى والأنبياءِ، ولا إن قامَ واحِدُ من الأموَاتِ يُصَدِّقُونَ ". </a:t>
            </a:r>
            <a:endParaRPr lang="en-GB" sz="2900" dirty="0"/>
          </a:p>
        </p:txBody>
      </p:sp>
    </p:spTree>
    <p:extLst>
      <p:ext uri="{BB962C8B-B14F-4D97-AF65-F5344CB8AC3E}">
        <p14:creationId xmlns:p14="http://schemas.microsoft.com/office/powerpoint/2010/main" val="745036418"/>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096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29</a:t>
            </a:r>
            <a:r>
              <a:rPr lang="ar-EG" dirty="0"/>
              <a:t> مسرى</a:t>
            </a:r>
            <a:endParaRPr lang="en-US" dirty="0"/>
          </a:p>
        </p:txBody>
      </p:sp>
      <p:sp>
        <p:nvSpPr>
          <p:cNvPr id="38605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حلفَ الربُّ ولم يندم: أنكَ أنتَ هو الكاهنُ إلى الأبدِ على طقسِ ملشيصادقَ. الربُّ عن يمينِكَ. لذلكَ يرفعُ رأسـاً.</a:t>
            </a:r>
          </a:p>
        </p:txBody>
      </p:sp>
      <p:sp>
        <p:nvSpPr>
          <p:cNvPr id="5" name="Title 1">
            <a:extLst>
              <a:ext uri="{FF2B5EF4-FFF2-40B4-BE49-F238E27FC236}">
                <a16:creationId xmlns:a16="http://schemas.microsoft.com/office/drawing/2014/main" id="{6D99F713-CD10-4AF4-9D61-35DC1FEF0DB4}"/>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( 109 : 5 ، 6 ، 8 )</a:t>
            </a:r>
          </a:p>
        </p:txBody>
      </p:sp>
    </p:spTree>
  </p:cSld>
  <p:clrMapOvr>
    <a:masterClrMapping/>
  </p:clrMapOvr>
  <p:transition spd="slow"/>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99CBC4-EEEA-4B83-A043-FCF484BE3338}"/>
              </a:ext>
            </a:extLst>
          </p:cNvPr>
          <p:cNvSpPr txBox="1"/>
          <p:nvPr/>
        </p:nvSpPr>
        <p:spPr>
          <a:xfrm>
            <a:off x="0" y="4345206"/>
            <a:ext cx="9144000" cy="2554545"/>
          </a:xfrm>
          <a:prstGeom prst="rect">
            <a:avLst/>
          </a:prstGeom>
          <a:noFill/>
        </p:spPr>
        <p:txBody>
          <a:bodyPr vert="horz" wrap="square" rtlCol="0">
            <a:spAutoFit/>
          </a:bodyPr>
          <a:lstStyle/>
          <a:p>
            <a:pPr algn="justLow" rtl="1">
              <a:spcBef>
                <a:spcPct val="20000"/>
              </a:spcBef>
            </a:pPr>
            <a:r>
              <a:rPr lang="ar-EG" sz="3200" b="1" dirty="0">
                <a:solidFill>
                  <a:srgbClr val="FFFFFF"/>
                </a:solidFill>
                <a:cs typeface="Times New Roman" panose="02020603050405020304" pitchFamily="18" charset="0"/>
              </a:rPr>
              <a:t>حِينئذٍ تَقَدَّمَ إليه تَلامِيذُهُ وقالُوا لهُ: " أنت تَعلَمُ أنَّ الفَرِّيسِيِّينَ لمَّا سَمِعُوا هذا القَولَ عثرُوا؟ " فأجَابَ وقَالَ: " كُلُّ غرسٍ لم يغرسهُ أبي الذي في السَّمواتِ يُقلعُ. اترُكُوهُم. هُم عُميَانٌ قادةُ عميانٍ. وإن كانَ أعمى يقودُ أعمى يَسقُطان كلاهُمَا في حفرةٍ ". فأجابَ بُطرسُ وقالَ لهُ: " فسِّر لنا هذا المَثلَ ". فقالَ لهُمَ: " أنتُم أيضاً حتَّى الآنَ غيرُ فاهمينَ؟ </a:t>
            </a:r>
          </a:p>
        </p:txBody>
      </p:sp>
      <p:sp>
        <p:nvSpPr>
          <p:cNvPr id="3" name="Title 1">
            <a:extLst>
              <a:ext uri="{FF2B5EF4-FFF2-40B4-BE49-F238E27FC236}">
                <a16:creationId xmlns:a16="http://schemas.microsoft.com/office/drawing/2014/main" id="{C87730E9-4168-4454-A058-067A4398B866}"/>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dirty="0"/>
              <a:t>الإنجيل من بشارة معلمنا </a:t>
            </a:r>
            <a:r>
              <a:rPr lang="ar-EG" dirty="0"/>
              <a:t> متى ( 15 : 12 ـ 20 )</a:t>
            </a:r>
            <a:endParaRPr kumimoji="0" 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0466575"/>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8D64AD-2242-43F4-A45F-853888A5D7A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ألاَّ تَفهمُونَ بعدُ أنَّ كلَّ ما يدخلُ فم الإنسان يَمضي إلى الجوفِ ويَندفعُ إلى المخرج، وأمَّا ما يخرجُ من الفم فَمنَ القلبِ يَخرُجُ، وذلكَ يُنَجِّسُ الإنسانَ، لأن من القلبِ تَخرُجُ أفكَارٌ شِرِّيرَةٌ: القتلُ الزنى الفسقُ السرقة الشهادات الزور التجاديف هذه هيَ التي تُنَجِّسُ الإنسانَ. وأمَّا الأكلُ بأيـدٍ غير مغسُولةٍ فَلا تُنَجِّسُ الإنسانَ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72475136"/>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9123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30 مسرى</a:t>
            </a:r>
            <a:endParaRPr lang="en-US"/>
          </a:p>
        </p:txBody>
      </p:sp>
      <p:sp>
        <p:nvSpPr>
          <p:cNvPr id="397316" name="Content Placeholder 3"/>
          <p:cNvSpPr txBox="1">
            <a:spLocks/>
          </p:cNvSpPr>
          <p:nvPr/>
        </p:nvSpPr>
        <p:spPr bwMode="auto">
          <a:xfrm>
            <a:off x="-26894" y="5017559"/>
            <a:ext cx="917089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في أوقاتِ الغدواتِ، كنتُ أقتلُ جَميع خطاة الأرض، لأُبيدَ من مدينةِ الربِّ جميعَ صانِعي الإثم.</a:t>
            </a:r>
          </a:p>
        </p:txBody>
      </p:sp>
      <p:sp>
        <p:nvSpPr>
          <p:cNvPr id="5" name="Title 1">
            <a:extLst>
              <a:ext uri="{FF2B5EF4-FFF2-40B4-BE49-F238E27FC236}">
                <a16:creationId xmlns:a16="http://schemas.microsoft.com/office/drawing/2014/main" id="{2262C8A6-5C21-4988-BC0A-C64F0E962F00}"/>
              </a:ext>
            </a:extLst>
          </p:cNvPr>
          <p:cNvSpPr txBox="1">
            <a:spLocks/>
          </p:cNvSpPr>
          <p:nvPr/>
        </p:nvSpPr>
        <p:spPr bwMode="auto">
          <a:xfrm>
            <a:off x="0" y="3593478"/>
            <a:ext cx="9170894"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( 100 : 10)</a:t>
            </a:r>
          </a:p>
        </p:txBody>
      </p:sp>
    </p:spTree>
  </p:cSld>
  <p:clrMapOvr>
    <a:masterClrMapping/>
  </p:clrMapOvr>
  <p:transition spd="slow"/>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E3058C-2CE8-4D56-B480-4E1FAF76B594}"/>
              </a:ext>
            </a:extLst>
          </p:cNvPr>
          <p:cNvSpPr txBox="1"/>
          <p:nvPr/>
        </p:nvSpPr>
        <p:spPr>
          <a:xfrm>
            <a:off x="0" y="4345206"/>
            <a:ext cx="9144000" cy="2477601"/>
          </a:xfrm>
          <a:prstGeom prst="rect">
            <a:avLst/>
          </a:prstGeom>
          <a:noFill/>
        </p:spPr>
        <p:txBody>
          <a:bodyPr vert="horz" rtlCol="0">
            <a:spAutoFit/>
          </a:bodyPr>
          <a:lstStyle/>
          <a:p>
            <a:pPr algn="r" rtl="1">
              <a:spcBef>
                <a:spcPct val="20000"/>
              </a:spcBef>
            </a:pPr>
            <a:r>
              <a:rPr lang="ar-EG" sz="3100" b="1" dirty="0">
                <a:solidFill>
                  <a:srgbClr val="FFFFFF"/>
                </a:solidFill>
                <a:cs typeface="Times New Roman" panose="02020603050405020304" pitchFamily="18" charset="0"/>
              </a:rPr>
              <a:t>وفي ذلكَ الزمن سمعَ هيرودسُ رئيسُ الرُّبع خبرَ يسوعَ، فقالَ لفتيانهِ: " هذا هو يوحنَّا الصابغُ فإنه قام من الأمواتِ ومن أجل هذا تُعملُ بهِ القوَّاتُ " فإنَّ هيرودسَ كانَ قد أمسكَ يوحنَّا وربطهُ وطرحهُ في السجن من أجل هيروديَّا امرأة فيلبُّس أخيهِ، لأنَّ يوحنَّا كانَ يقولُ لهُ: " لا يحلُّ لكَ أن تتخذها ". وأرادَ أن يَقتلهُ فخافَ من الجمع، لأنَّهُ كانَ عندهُم مثلَ نبيٍّ.</a:t>
            </a:r>
          </a:p>
        </p:txBody>
      </p:sp>
      <p:sp>
        <p:nvSpPr>
          <p:cNvPr id="3" name="Title 1">
            <a:extLst>
              <a:ext uri="{FF2B5EF4-FFF2-40B4-BE49-F238E27FC236}">
                <a16:creationId xmlns:a16="http://schemas.microsoft.com/office/drawing/2014/main" id="{1CD91D29-4690-4366-9DD3-EF219731610E}"/>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مار متى البشير ( 14 : 1 ـ 5 )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61673462"/>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9535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Title 1"/>
          <p:cNvSpPr>
            <a:spLocks noGrp="1"/>
          </p:cNvSpPr>
          <p:nvPr>
            <p:ph type="title"/>
          </p:nvPr>
        </p:nvSpPr>
        <p:spPr bwMode="auto">
          <a:xfrm>
            <a:off x="-1479176" y="19050"/>
            <a:ext cx="14791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نسئ</a:t>
            </a:r>
            <a:endParaRPr lang="en-US" dirty="0"/>
          </a:p>
        </p:txBody>
      </p:sp>
      <p:sp>
        <p:nvSpPr>
          <p:cNvPr id="407556" name="Content Placeholder 3"/>
          <p:cNvSpPr txBox="1">
            <a:spLocks/>
          </p:cNvSpPr>
          <p:nvPr/>
        </p:nvSpPr>
        <p:spPr bwMode="auto">
          <a:xfrm>
            <a:off x="0" y="4735171"/>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الربُّ يُعضِّدُ الصدِّيقين، الربُّ يعرفُ طريقَ الذين لا عيبَ فيهِم. وميراثهُم يكونُ إلى الأبـدِ. </a:t>
            </a:r>
          </a:p>
        </p:txBody>
      </p:sp>
      <p:sp>
        <p:nvSpPr>
          <p:cNvPr id="5" name="Title 1">
            <a:extLst>
              <a:ext uri="{FF2B5EF4-FFF2-40B4-BE49-F238E27FC236}">
                <a16:creationId xmlns:a16="http://schemas.microsoft.com/office/drawing/2014/main" id="{F7E5E05F-69AC-44ED-B1F3-EC57E77584C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( 36 : 15 ، 16 )</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160515"/>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E2C23F-7C84-42A3-AC33-876D2943EBF5}"/>
              </a:ext>
            </a:extLst>
          </p:cNvPr>
          <p:cNvSpPr txBox="1"/>
          <p:nvPr/>
        </p:nvSpPr>
        <p:spPr>
          <a:xfrm>
            <a:off x="0" y="4345206"/>
            <a:ext cx="9144000" cy="2554545"/>
          </a:xfrm>
          <a:prstGeom prst="rect">
            <a:avLst/>
          </a:prstGeom>
          <a:noFill/>
        </p:spPr>
        <p:txBody>
          <a:bodyPr vert="horz" rtlCol="0">
            <a:spAutoFit/>
          </a:bodyPr>
          <a:lstStyle/>
          <a:p>
            <a:pPr marL="0" indent="0" algn="justLow" rtl="1" eaLnBrk="1" hangingPunct="1">
              <a:buFontTx/>
              <a:buNone/>
            </a:pPr>
            <a:r>
              <a:rPr lang="ar-SA" sz="3200" b="1" dirty="0">
                <a:solidFill>
                  <a:schemeClr val="bg1"/>
                </a:solidFill>
                <a:cs typeface="Times New Roman" panose="02020603050405020304" pitchFamily="18" charset="0"/>
              </a:rPr>
              <a:t>في البدءِ كان الكلِمةُ، والكلِمةُ كان عندَ اللـهِ، وكان الكلمة اللـه. هذا كان في البدءِ عند اللـهِ. كلُّ شيءٍ بهِ كان، وبغيرهِ لم يكن شيءٌ مِمَّا كان. فيهِ كانت الحياةُ، والحياةُ كانت نورَ النَّاس، والنُّورُ أضاء في الظُّلمَةِ، والظُّلمَةُ لم تُدركهُ. كان إنسانٌ مُرسلٌ من اللـهِ اسمُهُ يوحنَّا. هذا جاء للشَّهادةِ ليشهدَ للنُّور،</a:t>
            </a:r>
            <a:r>
              <a:rPr lang="ar-EG" sz="3200" b="1" dirty="0">
                <a:solidFill>
                  <a:schemeClr val="bg1"/>
                </a:solidFill>
                <a:cs typeface="Times New Roman" panose="02020603050405020304" pitchFamily="18" charset="0"/>
              </a:rPr>
              <a:t> لكي يُؤمنَ الكلُّ بواسِطتِهِ. </a:t>
            </a:r>
            <a:endParaRPr lang="ar-SA" sz="3200" b="1" dirty="0">
              <a:solidFill>
                <a:schemeClr val="bg1"/>
              </a:solidFill>
              <a:cs typeface="Times New Roman" panose="02020603050405020304" pitchFamily="18" charset="0"/>
            </a:endParaRPr>
          </a:p>
        </p:txBody>
      </p:sp>
      <p:sp>
        <p:nvSpPr>
          <p:cNvPr id="3" name="Title 1">
            <a:extLst>
              <a:ext uri="{FF2B5EF4-FFF2-40B4-BE49-F238E27FC236}">
                <a16:creationId xmlns:a16="http://schemas.microsoft.com/office/drawing/2014/main" id="{A70565FA-E1DF-4860-B299-5260AE719F4C}"/>
              </a:ext>
            </a:extLst>
          </p:cNvPr>
          <p:cNvSpPr>
            <a:spLocks noGrp="1"/>
          </p:cNvSpPr>
          <p:nvPr/>
        </p:nvSpPr>
        <p:spPr bwMode="auto">
          <a:xfrm>
            <a:off x="0" y="3657600"/>
            <a:ext cx="9144000" cy="6876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يوحنا </a:t>
            </a:r>
            <a:r>
              <a:rPr lang="ar-EG" sz="4000" dirty="0"/>
              <a:t>( 1 : 1 ـ 17 )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27857287"/>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22A639-2AB8-4072-9AD2-F03F56855B98}"/>
              </a:ext>
            </a:extLst>
          </p:cNvPr>
          <p:cNvSpPr txBox="1"/>
          <p:nvPr/>
        </p:nvSpPr>
        <p:spPr>
          <a:xfrm>
            <a:off x="0" y="4380399"/>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SA" sz="3100" b="1" dirty="0">
                <a:solidFill>
                  <a:schemeClr val="bg1"/>
                </a:solidFill>
                <a:cs typeface="Times New Roman" panose="02020603050405020304" pitchFamily="18" charset="0"/>
              </a:rPr>
              <a:t>لم يكُن هو النُّور، بل ليشهد للنُّور. كان النُّورُ الحقيقيُّ الذي يُنيرُ كلَّ إنسانٍ آتياً إلى العالم. كان في العالم، وكوِّنَ العالم به، ولـم يَعـرفهُ العالمُ. إلى خاصَّتِهِ جاءَ، وخاصَّتُهُ لم تقبَلهُ. وأمَّا كـلُّ الـذين قَبِلُوهُ فأعطاهُم سُـلطاناً أن يَصيروا أولاد اللـهِ، الذين يؤمنون باسـمِهِ. الـذينَ وُلِدوا ليسَ من دم، ولا من مَشِيئةِ جسدٍ، ولا من مشيئةِ رجُلٍ، بل من اللـهِ.</a:t>
            </a:r>
            <a:endParaRPr kumimoji="0" lang="en-GB" sz="31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67703389"/>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1F0FF-1009-4D06-853A-2D4D21892316}"/>
              </a:ext>
            </a:extLst>
          </p:cNvPr>
          <p:cNvSpPr txBox="1"/>
          <p:nvPr/>
        </p:nvSpPr>
        <p:spPr>
          <a:xfrm>
            <a:off x="0" y="4303455"/>
            <a:ext cx="9144000" cy="2554545"/>
          </a:xfrm>
          <a:prstGeom prst="rect">
            <a:avLst/>
          </a:prstGeom>
          <a:noFill/>
        </p:spPr>
        <p:txBody>
          <a:bodyPr wrap="square">
            <a:spAutoFit/>
          </a:bodyPr>
          <a:lstStyle/>
          <a:p>
            <a:pPr algn="r" rtl="1"/>
            <a:r>
              <a:rPr kumimoji="0" lang="ar-SA"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والكلمةُ صارَ جسداً وحلَّ بيننا، ورأينا مَجدَهُ، كمجدِ ابنٍ وحيدٍ لأبيه، مملوءاً نعمةً وحقّاً. يوحنَّا شَهدَ له ونادى قائِلاً: " هذا هو</a:t>
            </a:r>
            <a:r>
              <a:rPr kumimoji="0" lang="ar-EG" sz="32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الذي قُلتُ عنهُ: إن الذي يأتي بعدي صارَ قُدَّامي، لأنَّهُ كان قبلي ". لأنَّه من ملئِهِ نحن جميعاً أخذنَاُ ونعمةً فوقَ نعمةٍ. لأنَّ النَّاموس بموسى أُعطي، أمَّا النِّعمَةُ والحقُّ فَبيسوعَ المَسيح صارَا. </a:t>
            </a:r>
            <a:endParaRPr lang="en-GB" sz="1200" dirty="0"/>
          </a:p>
        </p:txBody>
      </p:sp>
    </p:spTree>
    <p:extLst>
      <p:ext uri="{BB962C8B-B14F-4D97-AF65-F5344CB8AC3E}">
        <p14:creationId xmlns:p14="http://schemas.microsoft.com/office/powerpoint/2010/main" val="3450400946"/>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0106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1890" name="Title 1"/>
          <p:cNvSpPr>
            <a:spLocks noGrp="1"/>
          </p:cNvSpPr>
          <p:nvPr>
            <p:ph type="title"/>
          </p:nvPr>
        </p:nvSpPr>
        <p:spPr bwMode="auto">
          <a:xfrm>
            <a:off x="-1438836" y="19050"/>
            <a:ext cx="14388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نسئ</a:t>
            </a:r>
            <a:endParaRPr lang="en-US" dirty="0"/>
          </a:p>
        </p:txBody>
      </p:sp>
      <p:sp>
        <p:nvSpPr>
          <p:cNvPr id="421892" name="Content Placeholder 3"/>
          <p:cNvSpPr txBox="1">
            <a:spLocks/>
          </p:cNvSpPr>
          <p:nvPr/>
        </p:nvSpPr>
        <p:spPr bwMode="auto">
          <a:xfrm>
            <a:off x="-1" y="4345206"/>
            <a:ext cx="914400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حلفَ الربُّ ولم يندم، أنكَ أنتَ هو الكاهن إلى الأبد على طقس ملشيصادق. الربُّ عن يمينكَ، لذلك يرفع رأساً.</a:t>
            </a:r>
          </a:p>
        </p:txBody>
      </p:sp>
      <p:sp>
        <p:nvSpPr>
          <p:cNvPr id="5" name="Title 1">
            <a:extLst>
              <a:ext uri="{FF2B5EF4-FFF2-40B4-BE49-F238E27FC236}">
                <a16:creationId xmlns:a16="http://schemas.microsoft.com/office/drawing/2014/main" id="{A48D58D9-6C67-4029-B5AA-1EBCADAA9F3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( 109 : 5 ، 6 ، 8 )</a:t>
            </a:r>
          </a:p>
        </p:txBody>
      </p:sp>
    </p:spTree>
  </p:cSld>
  <p:clrMapOvr>
    <a:masterClrMapping/>
  </p:clrMapOvr>
  <p:transition spd="slow"/>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A740B2-17D6-4AE4-B1D7-9184C5879D1C}"/>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وإذا برجالٍ قد أحضروا إليه رَجُلاً مَفلوجاً على سرير، وكانوا يُحاولون أن يدخلوه ويضعونه أمامه. ولمَّا لم يَجدوا كيف يقدِّمونه إليه لسبب الجمع، صعدوا على السَّطح ودلُّوه معَ السَّرير من على السَّقف في الوَسطِ قُدَّام يسوع. فلمَّا رأى</a:t>
            </a:r>
            <a:r>
              <a:rPr kumimoji="0" lang="ar-EG"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rPr>
              <a:t> </a:t>
            </a:r>
            <a:r>
              <a:rPr lang="ar-SA" sz="3200" b="1" dirty="0">
                <a:solidFill>
                  <a:schemeClr val="bg1"/>
                </a:solidFill>
                <a:cs typeface="Times New Roman" panose="02020603050405020304" pitchFamily="18" charset="0"/>
              </a:rPr>
              <a:t>إيمانَهُم قالَ للمفلوج: " أيُّها الإنسان، مَغفورةٌ لكَخطاياكَ ". </a:t>
            </a:r>
            <a:endParaRPr kumimoji="0" lang="ar-SA" sz="3200" b="1" i="0" u="none" strike="noStrike" kern="1200" cap="none" spc="0" normalizeH="0" baseline="0" noProof="0" dirty="0">
              <a:ln>
                <a:noFill/>
              </a:ln>
              <a:solidFill>
                <a:schemeClr val="bg1"/>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E70ED7CD-5023-42A5-AF65-203C7A4C9F72}"/>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lang="ar-SA" sz="4000" dirty="0"/>
              <a:t>الإنجيل من بشارة مُعلمنا لوقا البشير</a:t>
            </a:r>
            <a:r>
              <a:rPr lang="ar-EG" sz="4000" dirty="0"/>
              <a:t> </a:t>
            </a:r>
            <a:r>
              <a:rPr lang="ar-SA" sz="4000" dirty="0"/>
              <a:t>( 5 : 18 ـ 26 )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92855398"/>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3C62DC-3288-4F44-BB93-C09572D2B8E9}"/>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فابتدأ الكتبة والفرِّيسيُّون يُفكِّرونَ قائلين: " مَن هو هذا الذي يتكلَّم بهذهِ التَجاديف؟ مَن يَقدر أن يَغفرَ خَطايا إلاَّ اللـه الواحد وحدَهُ ؟ " فعَلِمَ يسوع أفكارهم، وأجابَ وقالَ لهُم: " لماذا تُفكِّرون في قُلوبكُم؟ أيُّما أيسَر: أن يُقال مَغفورةٌ لكَ خَطاياكَ، أم أن يُقالَ قُمْ وَامشِ؟ ولكن لكي تَعلَموا أنَّ لاِبن البَشَر سُلطاناً على الأرض أنْ يَغفِر الخطايا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53851117"/>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3765A2-1FBF-4572-98E8-5D6726B5A4AB}"/>
              </a:ext>
            </a:extLst>
          </p:cNvPr>
          <p:cNvSpPr txBox="1"/>
          <p:nvPr/>
        </p:nvSpPr>
        <p:spPr>
          <a:xfrm>
            <a:off x="0" y="4392922"/>
            <a:ext cx="9144000" cy="2308324"/>
          </a:xfrm>
          <a:prstGeom prst="rect">
            <a:avLst/>
          </a:prstGeom>
          <a:noFill/>
        </p:spPr>
        <p:txBody>
          <a:bodyPr wrap="square">
            <a:spAutoFit/>
          </a:bodyPr>
          <a:lstStyle/>
          <a:p>
            <a:pPr algn="r" rtl="1"/>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قال للمَفلوج: " لَكَ أقولُ قُمْ وَاحمِل سريركَ واذهَب إلى بيتكَ ". فللوقت قامَ أمامَهُم، وحَملَ ما كانَ</a:t>
            </a:r>
            <a:r>
              <a:rPr kumimoji="0" lang="ar-EG"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راقداً عليهِ، ومَضَى إلى بَيتهِ وهو يُمَجِّد اللـه. فاعترى الجميعَ حَيرةٌ ومَجَّدوا اللـه، وامتلأُوا خوفاً قائلينَ: " إنَّنا قد رأينا اليومَ عجائبَ ! ". </a:t>
            </a:r>
          </a:p>
        </p:txBody>
      </p:sp>
    </p:spTree>
    <p:extLst>
      <p:ext uri="{BB962C8B-B14F-4D97-AF65-F5344CB8AC3E}">
        <p14:creationId xmlns:p14="http://schemas.microsoft.com/office/powerpoint/2010/main" val="1787239263"/>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496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31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3</a:t>
            </a:r>
            <a:r>
              <a:rPr lang="ar-EG"/>
              <a:t> نسئ</a:t>
            </a:r>
            <a:endParaRPr lang="en-US"/>
          </a:p>
        </p:txBody>
      </p:sp>
      <p:sp>
        <p:nvSpPr>
          <p:cNvPr id="433156"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اسجُدُوا لهُ يا جميعَ ملائكته. سَمِعت صِهيَونُ فَفَرِحت لأنَّكَ أنتَ هو الربُّ العليُّ على كلِّ الأرضِ. ارتفعتَ جدَّاً فوق جميع الآلهةِ.</a:t>
            </a:r>
          </a:p>
        </p:txBody>
      </p:sp>
      <p:sp>
        <p:nvSpPr>
          <p:cNvPr id="5" name="Title 1">
            <a:extLst>
              <a:ext uri="{FF2B5EF4-FFF2-40B4-BE49-F238E27FC236}">
                <a16:creationId xmlns:a16="http://schemas.microsoft.com/office/drawing/2014/main" id="{2087B5A6-10BE-444A-9670-9B121EBA1CD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( 96 : 8 ، 9 )</a:t>
            </a: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277471" y="0"/>
            <a:ext cx="1277471" cy="806824"/>
          </a:xfrm>
        </p:spPr>
        <p:txBody>
          <a:bodyPr/>
          <a:lstStyle/>
          <a:p>
            <a:pPr algn="ctr" rtl="1"/>
            <a:r>
              <a:rPr lang="ar-EG" sz="4400" b="1" u="sng" dirty="0">
                <a:solidFill>
                  <a:srgbClr val="FFC000"/>
                </a:solidFill>
              </a:rPr>
              <a:t>4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04426523"/>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362805-1600-4470-B33A-63ED12C644DD}"/>
              </a:ext>
            </a:extLst>
          </p:cNvPr>
          <p:cNvSpPr txBox="1"/>
          <p:nvPr/>
        </p:nvSpPr>
        <p:spPr>
          <a:xfrm>
            <a:off x="0" y="4345206"/>
            <a:ext cx="9144000" cy="2554545"/>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3200" b="1" dirty="0">
                <a:solidFill>
                  <a:srgbClr val="FFFFFF"/>
                </a:solidFill>
                <a:cs typeface="Times New Roman" panose="02020603050405020304" pitchFamily="18" charset="0"/>
              </a:rPr>
              <a:t>اُنظروا، إذاً لا تحتقروا أحد هؤلاء الصِّغار، لأني أقول لكم أن ملائكتهم فى السَّموات كلَّ حينٍ ينظرون وجه أبي الذى فى السَّموات. لأنَّ ابن الإنسان قد جاء ليطلب وليُخلِّص ما قد ضلَّ. ماذا تظنون؟ إن كان لأحدٍ مئَة خروفٍ، وضلَّ واحدٌ منها، أفلا يترك التِّسعة والتِّسعين على الجبال ويذهب ويطلب الضَّالَّ؟ وإذا حصل ووجده، </a:t>
            </a:r>
            <a:endPar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2D652322-E635-4278-A70E-AEBF201D4214}"/>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متى البشير</a:t>
            </a:r>
            <a:r>
              <a:rPr lang="ar-EG" sz="4000" dirty="0"/>
              <a:t> </a:t>
            </a:r>
            <a:r>
              <a:rPr lang="ar-SA" sz="4000" dirty="0"/>
              <a:t>( 18 : 10 ـ 20 )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3862307"/>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0249EB-118B-4601-BF60-7EDEF22C8C9B}"/>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100" b="1" dirty="0">
                <a:solidFill>
                  <a:srgbClr val="FFFFFF"/>
                </a:solidFill>
                <a:cs typeface="Times New Roman" panose="02020603050405020304" pitchFamily="18" charset="0"/>
              </a:rPr>
              <a:t>فالحقَّ أقول لكم أنه يفرح به أكثر من التِّسعة والتِّسعين التى لم تَضلَّ. هكذا ليست مشيئة أبي الذى فى السَّموات أن يَهلِك أحد هؤلاء الصِّغار. وإذا أخطأ إليك أخوك فاذهب وعاتبه بينك وبينه وحدكما. إنْ سمع منك فقد ربحت أخاك. وإن لم يسمع منك، فخذ معك أيضاً واحداً أو اثنين لكى تقوم كلُّ كلمة على فم شاهدين أو ثلاثة. </a:t>
            </a: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وإن لم يسمع منهم فقل للكنيسة.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37649940"/>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425C5-2FF8-4362-8449-2D4A9E96EF6D}"/>
              </a:ext>
            </a:extLst>
          </p:cNvPr>
          <p:cNvSpPr txBox="1"/>
          <p:nvPr/>
        </p:nvSpPr>
        <p:spPr>
          <a:xfrm>
            <a:off x="0" y="4405735"/>
            <a:ext cx="9144000" cy="2400657"/>
          </a:xfrm>
          <a:prstGeom prst="rect">
            <a:avLst/>
          </a:prstGeom>
          <a:noFill/>
        </p:spPr>
        <p:txBody>
          <a:bodyPr wrap="square">
            <a:spAutoFit/>
          </a:bodyPr>
          <a:lstStyle/>
          <a:p>
            <a:pPr algn="r" rtl="1"/>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وإن لم يسمع من الكنيسة فليكن عندك كوثنيٍّ وعشار. الحقَّ أقول لكم: كلُّ ما تربطونه على الأرض يكون مربوطاً فى السَّموات، وكلُّ ما تحلُّونَه على الأرض يكون محلولاً فى السَّموات. وأقول لكم أيضاً: إن اتَّفق اثنان منكم على الأرض لأيِّ شيءٍ يطلبانه فإنه يكون لهما من عند أبي الذي فى السَّموات. لأنه حيثما اجتمع اثنان أو ثلاثةٌ بِاسمي فهناك أكون فى وسطِهم.</a:t>
            </a:r>
          </a:p>
        </p:txBody>
      </p:sp>
    </p:spTree>
    <p:extLst>
      <p:ext uri="{BB962C8B-B14F-4D97-AF65-F5344CB8AC3E}">
        <p14:creationId xmlns:p14="http://schemas.microsoft.com/office/powerpoint/2010/main" val="2135237985"/>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0661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نسى</a:t>
            </a:r>
            <a:endParaRPr lang="en-US"/>
          </a:p>
        </p:txBody>
      </p:sp>
      <p:sp>
        <p:nvSpPr>
          <p:cNvPr id="44646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نُورٌ أَشرقَ للصدِّيقين، وفرحٌ للمُستقيمين بقلبهِم. افرحوا أيُّها الصدِّيقونَ بالربِّ، واعترفوا لذكرِ قُدسِهِ.</a:t>
            </a:r>
          </a:p>
        </p:txBody>
      </p:sp>
      <p:sp>
        <p:nvSpPr>
          <p:cNvPr id="5" name="Title 1">
            <a:extLst>
              <a:ext uri="{FF2B5EF4-FFF2-40B4-BE49-F238E27FC236}">
                <a16:creationId xmlns:a16="http://schemas.microsoft.com/office/drawing/2014/main" id="{5C81EF09-4852-468A-8D98-FB85CF680C5B}"/>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( 96 : 11 )</a:t>
            </a:r>
          </a:p>
        </p:txBody>
      </p:sp>
    </p:spTree>
  </p:cSld>
  <p:clrMapOvr>
    <a:masterClrMapping/>
  </p:clrMapOvr>
  <p:transition spd="slow"/>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3F9531-B58A-4636-B3D3-D9B4956A7610}"/>
              </a:ext>
            </a:extLst>
          </p:cNvPr>
          <p:cNvSpPr txBox="1"/>
          <p:nvPr/>
        </p:nvSpPr>
        <p:spPr>
          <a:xfrm>
            <a:off x="0" y="4345206"/>
            <a:ext cx="9144000" cy="2554545"/>
          </a:xfrm>
          <a:prstGeom prst="rect">
            <a:avLst/>
          </a:prstGeom>
          <a:noFill/>
        </p:spPr>
        <p:txBody>
          <a:bodyPr vert="horz" rtlCol="0">
            <a:spAutoFit/>
          </a:bodyPr>
          <a:lstStyle/>
          <a:p>
            <a:pPr algn="r" rtl="1">
              <a:spcBef>
                <a:spcPct val="20000"/>
              </a:spcBef>
            </a:pPr>
            <a:r>
              <a:rPr lang="ar-EG" sz="3200" b="1" dirty="0">
                <a:solidFill>
                  <a:srgbClr val="FFFFFF"/>
                </a:solidFill>
                <a:cs typeface="Times New Roman" panose="02020603050405020304" pitchFamily="18" charset="0"/>
              </a:rPr>
              <a:t>انظروا ! واِسهروا وصلُّوا، لأنَّكم لا تعرفون متى يكون الوقت. كأنَّما إنسانٌ سافر وترك بيته، وأعطى عبيده السُّلطان، ولكلِّ واحدٍ عملهُ، وأوصى البوَّاب أن يسهر. اِسهروا إذاً فانَّكم لا تعرفون متى يأتي ربُّ البيتِ، أمساءً، أم نصف اللَّيل، أم صياح الدِّيك، أم صباحاً. لئلاَّ يأتي بغتةً فيجدكم نياماً! وما أقوله لكم أقوله للجميع: اسهَرُوا.</a:t>
            </a:r>
          </a:p>
        </p:txBody>
      </p:sp>
      <p:sp>
        <p:nvSpPr>
          <p:cNvPr id="3" name="Title 1">
            <a:extLst>
              <a:ext uri="{FF2B5EF4-FFF2-40B4-BE49-F238E27FC236}">
                <a16:creationId xmlns:a16="http://schemas.microsoft.com/office/drawing/2014/main" id="{7F11E443-2B66-4668-B506-36443E080ADB}"/>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3600" dirty="0"/>
              <a:t>الإنجيل من بشارة مُعلمنا </a:t>
            </a:r>
            <a:r>
              <a:rPr lang="ar-EG" sz="3600" dirty="0"/>
              <a:t>مرقس البشير ( 13 : 33 ـ 37 )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253451852"/>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4941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38835" y="1"/>
            <a:ext cx="1438835" cy="806824"/>
          </a:xfrm>
        </p:spPr>
        <p:txBody>
          <a:bodyPr/>
          <a:lstStyle/>
          <a:p>
            <a:pPr algn="ctr" rtl="1"/>
            <a:r>
              <a:rPr lang="ar-EG" sz="4400" b="1" u="sng" dirty="0">
                <a:solidFill>
                  <a:srgbClr val="FFC000"/>
                </a:solidFill>
              </a:rPr>
              <a:t>5 نسئ</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6695117"/>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4762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6 نسى</a:t>
            </a:r>
            <a:endParaRPr lang="en-US"/>
          </a:p>
        </p:txBody>
      </p:sp>
      <p:sp>
        <p:nvSpPr>
          <p:cNvPr id="47514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كهنتُكَ يَلبَسونَ العدلَ، وأبرارُكَ يَبتهِجونَ من أجلِ داودَ عبدِكَ. هيَّأتَ سراجاً لمَسيحي. وعليهِ يُزهِرُ قُدسِي.</a:t>
            </a:r>
          </a:p>
        </p:txBody>
      </p:sp>
      <p:sp>
        <p:nvSpPr>
          <p:cNvPr id="5" name="Title 1">
            <a:extLst>
              <a:ext uri="{FF2B5EF4-FFF2-40B4-BE49-F238E27FC236}">
                <a16:creationId xmlns:a16="http://schemas.microsoft.com/office/drawing/2014/main" id="{B09F5DB8-0C91-4D4B-AE4F-DE9F16BE3201}"/>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( 131 : 7 ، 12 ، 13 )</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231845"/>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2CB364-A078-4FCB-A7CC-67D0D63197FA}"/>
              </a:ext>
            </a:extLst>
          </p:cNvPr>
          <p:cNvSpPr txBox="1"/>
          <p:nvPr/>
        </p:nvSpPr>
        <p:spPr>
          <a:xfrm>
            <a:off x="-174812" y="4345206"/>
            <a:ext cx="9318812" cy="2400657"/>
          </a:xfrm>
          <a:prstGeom prst="rect">
            <a:avLst/>
          </a:prstGeom>
          <a:noFill/>
        </p:spPr>
        <p:txBody>
          <a:bodyPr vert="horz" wrap="square" rtlCol="0">
            <a:spAutoFit/>
          </a:bodyPr>
          <a:lstStyle/>
          <a:p>
            <a:pPr algn="r" rtl="1">
              <a:spcBef>
                <a:spcPct val="20000"/>
              </a:spcBef>
            </a:pPr>
            <a:r>
              <a:rPr lang="ar-EG" sz="3000" b="1" dirty="0">
                <a:solidFill>
                  <a:srgbClr val="FFFFFF"/>
                </a:solidFill>
                <a:cs typeface="Times New Roman" panose="02020603050405020304" pitchFamily="18" charset="0"/>
              </a:rPr>
              <a:t>ونزلَ معهُم ووقفَ في موضع خلاءٍ مع جمع من تلاميذهِ وجمهور كثير من الشَّعبِ من جميع اليهوديَّةِ وأُورُشَليمَ وساحِل صورَ وصَيدا الَّذينَ جاءوا ليَسمعوا منهُ ويَشفيهم من أمراضِهمْ، والمُعذَّبونَ من الأرواح النَّجسةِ، كانَ يَشفيهُم. وكانَ الجميعُ يَطلبُ أنْ يَلمسهُ لأنَّ قوَّةً كانتْ تخرُجُ منهُ وتَشفِي الجَميعَ. ورفعَ عينيـهِ إلى تلاميـذهِ وقالَ لهُم: طـُوباكُم أيُّها المَسَـاكينُ بالرُّوح </a:t>
            </a:r>
          </a:p>
        </p:txBody>
      </p:sp>
      <p:sp>
        <p:nvSpPr>
          <p:cNvPr id="3" name="Title 1">
            <a:extLst>
              <a:ext uri="{FF2B5EF4-FFF2-40B4-BE49-F238E27FC236}">
                <a16:creationId xmlns:a16="http://schemas.microsoft.com/office/drawing/2014/main" id="{E88C16A6-2A86-4715-BFFD-54F68EB5A5F6}"/>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lang="ar-SA" sz="4000" dirty="0"/>
              <a:t>الإنجيل من بشارة مُعلمنا لوقا البشير ( 6 : 17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25546885"/>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7CB1A-3914-455B-9B65-712B06BE4AFF}"/>
              </a:ext>
            </a:extLst>
          </p:cNvPr>
          <p:cNvSpPr txBox="1"/>
          <p:nvPr/>
        </p:nvSpPr>
        <p:spPr>
          <a:xfrm>
            <a:off x="0" y="4370690"/>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lang="ar-EG" sz="3200" b="1" dirty="0">
                <a:solidFill>
                  <a:srgbClr val="FFFFFF"/>
                </a:solidFill>
                <a:cs typeface="Times New Roman" panose="02020603050405020304" pitchFamily="18" charset="0"/>
              </a:rPr>
              <a:t>لأنَّ لكُم ملكوتَ السَّمواتِ. طُوباكُم أيُّها الجياعُ الآنَ لأنَّكُم تُشبَعونَ. طُوباكُم أيُّها البـاكـونَ الآنَ لأنَّكُـم سـتَضحكـونَ. طُوبـاكُم إذا أبغضـكُـم النَّاسُ وأفرَزوكُـم وعيَّروكُم وأخرجُوا اسمكُم كشرِّيرٍ من أجلِ ابنِ الإنسانِ، افرحوا في ذلكَ اليوم وتهلَّلوا، فهوَذا أجْرُكُم عظيمٌ في السَّماءِ، لأنَّ آباءَهُم هكذا كانوا يَفعلونَ بالأنبياءِ.</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45450867"/>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0904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2"/>
          <p:cNvSpPr>
            <a:spLocks noGrp="1"/>
          </p:cNvSpPr>
          <p:nvPr>
            <p:ph idx="4294967295"/>
          </p:nvPr>
        </p:nvSpPr>
        <p:spPr bwMode="auto">
          <a:xfrm>
            <a:off x="0" y="4394749"/>
            <a:ext cx="9144000" cy="208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eaLnBrk="1" hangingPunct="1">
              <a:buFontTx/>
              <a:buNone/>
            </a:pPr>
            <a:r>
              <a:rPr lang="ar-SA" sz="3600" b="1" dirty="0">
                <a:cs typeface="Times New Roman" panose="02020603050405020304" pitchFamily="18" charset="0"/>
              </a:rPr>
              <a:t>ثم لمَّا عادَ الرُّسلُ حدَّثوهُ بجميع ما فعَلوا، فأخَذهُم معه ودخل إلى ناحية مُنفردةٍ بريةٍ إلى مدينةٍ تُسمَّى بيتَ صيدا. فلمَّا عَلِمتْ الجُموعُ تَبِعوهُ، فَقبِلَهُم وخاطبَهُم من أجل ملكوتِ اللهِ، والمُحتاجونَ إلى الشِّفاءِ شفَاهُم. وكان النَّهارُ قد بدأَ يَميلُ.</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5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79429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85311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6437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normAutofit/>
          </a:bodyPr>
          <a:lstStyle/>
          <a:p>
            <a:pPr algn="ctr" rtl="1"/>
            <a:r>
              <a:rPr lang="ar-EG" b="1" u="sng" dirty="0">
                <a:solidFill>
                  <a:srgbClr val="FFC000"/>
                </a:solidFill>
                <a:latin typeface="Times New Roman" panose="02020603050405020304" pitchFamily="18" charset="0"/>
                <a:cs typeface="Times New Roman" panose="02020603050405020304" pitchFamily="18" charset="0"/>
              </a:rPr>
              <a:t>6</a:t>
            </a:r>
            <a:r>
              <a:rPr lang="ar-EG" b="1" u="sng" dirty="0">
                <a:solidFill>
                  <a:srgbClr val="FFC000"/>
                </a:solidFill>
              </a:rPr>
              <a:t>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63664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1031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0725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C8BD2164-DA51-48B6-AA06-D7151DB48D05}"/>
              </a:ext>
            </a:extLst>
          </p:cNvPr>
          <p:cNvSpPr>
            <a:spLocks noGrp="1"/>
          </p:cNvSpPr>
          <p:nvPr>
            <p:ph type="title"/>
          </p:nvPr>
        </p:nvSpPr>
        <p:spPr>
          <a:xfrm>
            <a:off x="-1302695" y="0"/>
            <a:ext cx="1302695"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7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40924934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961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98494" y="1"/>
            <a:ext cx="1398495" cy="806824"/>
          </a:xfrm>
        </p:spPr>
        <p:txBody>
          <a:bodyPr/>
          <a:lstStyle/>
          <a:p>
            <a:pPr algn="ctr" rtl="1"/>
            <a:r>
              <a:rPr lang="ar-EG" sz="4800" b="1" u="sng" dirty="0">
                <a:solidFill>
                  <a:srgbClr val="FFC000"/>
                </a:solidFill>
              </a:rPr>
              <a:t>8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8433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104136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6922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44706" y="0"/>
            <a:ext cx="1344706" cy="806824"/>
          </a:xfrm>
        </p:spPr>
        <p:txBody>
          <a:bodyPr/>
          <a:lstStyle/>
          <a:p>
            <a:pPr algn="ctr" rtl="1"/>
            <a:r>
              <a:rPr lang="ar-EG" sz="4400" b="1" u="sng" dirty="0">
                <a:solidFill>
                  <a:srgbClr val="FFC000"/>
                </a:solidFill>
              </a:rPr>
              <a:t>9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056600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57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14839</Words>
  <Application>Microsoft Office PowerPoint</Application>
  <PresentationFormat>On-screen Show (4:3)</PresentationFormat>
  <Paragraphs>1452</Paragraphs>
  <Slides>892</Slides>
  <Notes>47</Notes>
  <HiddenSlides>524</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892</vt:i4>
      </vt:variant>
    </vt:vector>
  </HeadingPairs>
  <TitlesOfParts>
    <vt:vector size="903" baseType="lpstr">
      <vt:lpstr>Arabic Typesetting</vt:lpstr>
      <vt:lpstr>Arial</vt:lpstr>
      <vt:lpstr>Calibri</vt:lpstr>
      <vt:lpstr>Calibri Light</vt:lpstr>
      <vt:lpstr>CS Avva Shenouda</vt:lpstr>
      <vt:lpstr>CS New Athanasius</vt:lpstr>
      <vt:lpstr>Times New Roman</vt:lpstr>
      <vt:lpstr>Office Theme</vt:lpstr>
      <vt:lpstr>1_Office Theme</vt:lpstr>
      <vt:lpstr>simple</vt:lpstr>
      <vt:lpstr>1_simple</vt:lpstr>
      <vt:lpstr>PowerPoint Presentation</vt:lpstr>
      <vt:lpstr>PowerPoint Presentation</vt:lpstr>
      <vt:lpstr>1 توت</vt:lpstr>
      <vt:lpstr>الإنجيل من بشارة مُعلمنا مرقس ( 2 : 18 ـ 22 )</vt:lpstr>
      <vt:lpstr>PowerPoint Presentation</vt:lpstr>
      <vt:lpstr>PowerPoint Presentation</vt:lpstr>
      <vt:lpstr>2 توت</vt:lpstr>
      <vt:lpstr>الإنجيل من بشارة مُعلمنا لوقا ( 9 : 7 ـ 12 )</vt:lpstr>
      <vt:lpstr>PowerPoint Presentation</vt:lpstr>
      <vt:lpstr>PowerPoint Presentation</vt:lpstr>
      <vt:lpstr>3 توت</vt:lpstr>
      <vt:lpstr>PowerPoint Presentation</vt:lpstr>
      <vt:lpstr>4 توت</vt:lpstr>
      <vt:lpstr>PowerPoint Presentation</vt:lpstr>
      <vt:lpstr>5 توت</vt:lpstr>
      <vt:lpstr>PowerPoint Presentation</vt:lpstr>
      <vt:lpstr>6 توت</vt:lpstr>
      <vt:lpstr>PowerPoint Presentation</vt:lpstr>
      <vt:lpstr>7 توت</vt:lpstr>
      <vt:lpstr>PowerPoint Presentation</vt:lpstr>
      <vt:lpstr>8 توت</vt:lpstr>
      <vt:lpstr>PowerPoint Presentation</vt:lpstr>
      <vt:lpstr>PowerPoint Presentation</vt:lpstr>
      <vt:lpstr>PowerPoint Presentation</vt:lpstr>
      <vt:lpstr>PowerPoint Presentation</vt:lpstr>
      <vt:lpstr>9 توت</vt:lpstr>
      <vt:lpstr>PowerPoint Presentation</vt:lpstr>
      <vt:lpstr>10 توت</vt:lpstr>
      <vt:lpstr>PowerPoint Presentation</vt:lpstr>
      <vt:lpstr>11 توت</vt:lpstr>
      <vt:lpstr>PowerPoint Presentation</vt:lpstr>
      <vt:lpstr>12 توت</vt:lpstr>
      <vt:lpstr>PowerPoint Presentation</vt:lpstr>
      <vt:lpstr>13 توت</vt:lpstr>
      <vt:lpstr>PowerPoint Presentation</vt:lpstr>
      <vt:lpstr>14 توت</vt:lpstr>
      <vt:lpstr>PowerPoint Presentation</vt:lpstr>
      <vt:lpstr>15 توت</vt:lpstr>
      <vt:lpstr>PowerPoint Presentation</vt:lpstr>
      <vt:lpstr>16 توت</vt:lpstr>
      <vt:lpstr>PowerPoint Presentation</vt:lpstr>
      <vt:lpstr>PowerPoint Presentation</vt:lpstr>
      <vt:lpstr>PowerPoint Presentation</vt:lpstr>
      <vt:lpstr>17 توت</vt:lpstr>
      <vt:lpstr>PowerPoint Presentation</vt:lpstr>
      <vt:lpstr>PowerPoint Presentation</vt:lpstr>
      <vt:lpstr>PowerPoint Presentation</vt:lpstr>
      <vt:lpstr>PowerPoint Presentation</vt:lpstr>
      <vt:lpstr>18 توت</vt:lpstr>
      <vt:lpstr>PowerPoint Presentation</vt:lpstr>
      <vt:lpstr>PowerPoint Presentation</vt:lpstr>
      <vt:lpstr>PowerPoint Presentation</vt:lpstr>
      <vt:lpstr>19 توت</vt:lpstr>
      <vt:lpstr>PowerPoint Presentation</vt:lpstr>
      <vt:lpstr>PowerPoint Presentation</vt:lpstr>
      <vt:lpstr>PowerPoint Presentation</vt:lpstr>
      <vt:lpstr>20 توت</vt:lpstr>
      <vt:lpstr>PowerPoint Presentation</vt:lpstr>
      <vt:lpstr>21 توت</vt:lpstr>
      <vt:lpstr>PowerPoint Presentation</vt:lpstr>
      <vt:lpstr>PowerPoint Presentation</vt:lpstr>
      <vt:lpstr>PowerPoint Presentation</vt:lpstr>
      <vt:lpstr>22 توت</vt:lpstr>
      <vt:lpstr>PowerPoint Presentation</vt:lpstr>
      <vt:lpstr>23 توت</vt:lpstr>
      <vt:lpstr>PowerPoint Presentation</vt:lpstr>
      <vt:lpstr>24 توت</vt:lpstr>
      <vt:lpstr>PowerPoint Presentation</vt:lpstr>
      <vt:lpstr>25 توت</vt:lpstr>
      <vt:lpstr>PowerPoint Presentation</vt:lpstr>
      <vt:lpstr>26 توت</vt:lpstr>
      <vt:lpstr>PowerPoint Presentation</vt:lpstr>
      <vt:lpstr>PowerPoint Presentation</vt:lpstr>
      <vt:lpstr>27 توت</vt:lpstr>
      <vt:lpstr>PowerPoint Presentation</vt:lpstr>
      <vt:lpstr>28 توت</vt:lpstr>
      <vt:lpstr>PowerPoint Presentation</vt:lpstr>
      <vt:lpstr>29 توت</vt:lpstr>
      <vt:lpstr>PowerPoint Presentation</vt:lpstr>
      <vt:lpstr>30 توت</vt:lpstr>
      <vt:lpstr>PowerPoint Presentation</vt:lpstr>
      <vt:lpstr>1 بابه</vt:lpstr>
      <vt:lpstr>PowerPoint Presentation</vt:lpstr>
      <vt:lpstr>2 بابه</vt:lpstr>
      <vt:lpstr>PowerPoint Presentation</vt:lpstr>
      <vt:lpstr>3 بابه</vt:lpstr>
      <vt:lpstr>PowerPoint Presentation</vt:lpstr>
      <vt:lpstr>4 بابه</vt:lpstr>
      <vt:lpstr>PowerPoint Presentation</vt:lpstr>
      <vt:lpstr>5 بابه</vt:lpstr>
      <vt:lpstr>PowerPoint Presentation</vt:lpstr>
      <vt:lpstr>6 بابه</vt:lpstr>
      <vt:lpstr>PowerPoint Presentation</vt:lpstr>
      <vt:lpstr>7 بابة </vt:lpstr>
      <vt:lpstr>PowerPoint Presentation</vt:lpstr>
      <vt:lpstr>8 بابة</vt:lpstr>
      <vt:lpstr>PowerPoint Presentation</vt:lpstr>
      <vt:lpstr>9 بابه</vt:lpstr>
      <vt:lpstr>PowerPoint Presentation</vt:lpstr>
      <vt:lpstr>10 بابه</vt:lpstr>
      <vt:lpstr>PowerPoint Presentation</vt:lpstr>
      <vt:lpstr>11 بابه</vt:lpstr>
      <vt:lpstr>PowerPoint Presentation</vt:lpstr>
      <vt:lpstr>12 بابة</vt:lpstr>
      <vt:lpstr>PowerPoint Presentation</vt:lpstr>
      <vt:lpstr>PowerPoint Presentation</vt:lpstr>
      <vt:lpstr>PowerPoint Presentation</vt:lpstr>
      <vt:lpstr>13 بابة </vt:lpstr>
      <vt:lpstr>PowerPoint Presentation</vt:lpstr>
      <vt:lpstr>14 بابة</vt:lpstr>
      <vt:lpstr>PowerPoint Presentation</vt:lpstr>
      <vt:lpstr>PowerPoint Presentation</vt:lpstr>
      <vt:lpstr>PowerPoint Presentation</vt:lpstr>
      <vt:lpstr>PowerPoint Presentation</vt:lpstr>
      <vt:lpstr>15 بابه</vt:lpstr>
      <vt:lpstr>PowerPoint Presentation</vt:lpstr>
      <vt:lpstr>16 بابة</vt:lpstr>
      <vt:lpstr>PowerPoint Presentation</vt:lpstr>
      <vt:lpstr>17 بابه</vt:lpstr>
      <vt:lpstr>PowerPoint Presentation</vt:lpstr>
      <vt:lpstr>18 بابه</vt:lpstr>
      <vt:lpstr>PowerPoint Presentation</vt:lpstr>
      <vt:lpstr>19 بابه</vt:lpstr>
      <vt:lpstr>PowerPoint Presentation</vt:lpstr>
      <vt:lpstr>20 بابه</vt:lpstr>
      <vt:lpstr>PowerPoint Presentation</vt:lpstr>
      <vt:lpstr>21 بابه</vt:lpstr>
      <vt:lpstr>PowerPoint Presentation</vt:lpstr>
      <vt:lpstr>22 بابه</vt:lpstr>
      <vt:lpstr>PowerPoint Presentation</vt:lpstr>
      <vt:lpstr>PowerPoint Presentation</vt:lpstr>
      <vt:lpstr>PowerPoint Presentation</vt:lpstr>
      <vt:lpstr>23 بابه</vt:lpstr>
      <vt:lpstr>PowerPoint Presentation</vt:lpstr>
      <vt:lpstr>24 بابة</vt:lpstr>
      <vt:lpstr>PowerPoint Presentation</vt:lpstr>
      <vt:lpstr>25 بابة </vt:lpstr>
      <vt:lpstr>PowerPoint Presentation</vt:lpstr>
      <vt:lpstr>26 بابه</vt:lpstr>
      <vt:lpstr>PowerPoint Presentation</vt:lpstr>
      <vt:lpstr>27 بابه</vt:lpstr>
      <vt:lpstr>PowerPoint Presentation</vt:lpstr>
      <vt:lpstr>PowerPoint Presentation</vt:lpstr>
      <vt:lpstr>PowerPoint Presentation</vt:lpstr>
      <vt:lpstr>28 بابة</vt:lpstr>
      <vt:lpstr>PowerPoint Presentation</vt:lpstr>
      <vt:lpstr>29 بابة</vt:lpstr>
      <vt:lpstr>PowerPoint Presentation</vt:lpstr>
      <vt:lpstr>30 بابة</vt:lpstr>
      <vt:lpstr>PowerPoint Presentation</vt:lpstr>
      <vt:lpstr>1 هاتور</vt:lpstr>
      <vt:lpstr>PowerPoint Presentation</vt:lpstr>
      <vt:lpstr>2 هاتور</vt:lpstr>
      <vt:lpstr>PowerPoint Presentation</vt:lpstr>
      <vt:lpstr>3 هاتور</vt:lpstr>
      <vt:lpstr>PowerPoint Presentation</vt:lpstr>
      <vt:lpstr>4 هاتور</vt:lpstr>
      <vt:lpstr>PowerPoint Presentation</vt:lpstr>
      <vt:lpstr>5 هاتور</vt:lpstr>
      <vt:lpstr>PowerPoint Presentation</vt:lpstr>
      <vt:lpstr>6 هاتور</vt:lpstr>
      <vt:lpstr>PowerPoint Presentation</vt:lpstr>
      <vt:lpstr>7 هاتور</vt:lpstr>
      <vt:lpstr>PowerPoint Presentation</vt:lpstr>
      <vt:lpstr>8 هاتور</vt:lpstr>
      <vt:lpstr>PowerPoint Presentation</vt:lpstr>
      <vt:lpstr>PowerPoint Presentation</vt:lpstr>
      <vt:lpstr>PowerPoint Presentation</vt:lpstr>
      <vt:lpstr>PowerPoint Presentation</vt:lpstr>
      <vt:lpstr>9 هاتور</vt:lpstr>
      <vt:lpstr>PowerPoint Presentation</vt:lpstr>
      <vt:lpstr>PowerPoint Presentation</vt:lpstr>
      <vt:lpstr>PowerPoint Presentation</vt:lpstr>
      <vt:lpstr>10 هاتور</vt:lpstr>
      <vt:lpstr>PowerPoint Presentation</vt:lpstr>
      <vt:lpstr>11 هاتور</vt:lpstr>
      <vt:lpstr>PowerPoint Presentation</vt:lpstr>
      <vt:lpstr>12 هاتور</vt:lpstr>
      <vt:lpstr>PowerPoint Presentation</vt:lpstr>
      <vt:lpstr>PowerPoint Presentation</vt:lpstr>
      <vt:lpstr>PowerPoint Presentation</vt:lpstr>
      <vt:lpstr>13 هاتور</vt:lpstr>
      <vt:lpstr>PowerPoint Presentation</vt:lpstr>
      <vt:lpstr>14 هاتور</vt:lpstr>
      <vt:lpstr>PowerPoint Presentation</vt:lpstr>
      <vt:lpstr>15 هاتور</vt:lpstr>
      <vt:lpstr>PowerPoint Presentation</vt:lpstr>
      <vt:lpstr>PowerPoint Presentation</vt:lpstr>
      <vt:lpstr>PowerPoint Presentation</vt:lpstr>
      <vt:lpstr>16 هاتور</vt:lpstr>
      <vt:lpstr>PowerPoint Presentation</vt:lpstr>
      <vt:lpstr>17 هاتور</vt:lpstr>
      <vt:lpstr>PowerPoint Presentation</vt:lpstr>
      <vt:lpstr>PowerPoint Presentation</vt:lpstr>
      <vt:lpstr>PowerPoint Presentation</vt:lpstr>
      <vt:lpstr>18 هاتور</vt:lpstr>
      <vt:lpstr>PowerPoint Presentation</vt:lpstr>
      <vt:lpstr>19 هاتور</vt:lpstr>
      <vt:lpstr>PowerPoint Presentation</vt:lpstr>
      <vt:lpstr>20 هاتور</vt:lpstr>
      <vt:lpstr>PowerPoint Presentation</vt:lpstr>
      <vt:lpstr>21 هاتور</vt:lpstr>
      <vt:lpstr>PowerPoint Presentation</vt:lpstr>
      <vt:lpstr>22 هاتور</vt:lpstr>
      <vt:lpstr>PowerPoint Presentation</vt:lpstr>
      <vt:lpstr>PowerPoint Presentation</vt:lpstr>
      <vt:lpstr>PowerPoint Presentation</vt:lpstr>
      <vt:lpstr>23 هاتور</vt:lpstr>
      <vt:lpstr>PowerPoint Presentation</vt:lpstr>
      <vt:lpstr>24 هاتور</vt:lpstr>
      <vt:lpstr>PowerPoint Presentation</vt:lpstr>
      <vt:lpstr>PowerPoint Presentation</vt:lpstr>
      <vt:lpstr>PowerPoint Presentation</vt:lpstr>
      <vt:lpstr>25 هاتور</vt:lpstr>
      <vt:lpstr>PowerPoint Presentation</vt:lpstr>
      <vt:lpstr>PowerPoint Presentation</vt:lpstr>
      <vt:lpstr>PowerPoint Presentation</vt:lpstr>
      <vt:lpstr>26 هاتور</vt:lpstr>
      <vt:lpstr>PowerPoint Presentation</vt:lpstr>
      <vt:lpstr>27 هاتور</vt:lpstr>
      <vt:lpstr>PowerPoint Presentation</vt:lpstr>
      <vt:lpstr>PowerPoint Presentation</vt:lpstr>
      <vt:lpstr>PowerPoint Presentation</vt:lpstr>
      <vt:lpstr>28 هاتور</vt:lpstr>
      <vt:lpstr>PowerPoint Presentation</vt:lpstr>
      <vt:lpstr>PowerPoint Presentation</vt:lpstr>
      <vt:lpstr>PowerPoint Presentation</vt:lpstr>
      <vt:lpstr>29 هاتور</vt:lpstr>
      <vt:lpstr>PowerPoint Presentation</vt:lpstr>
      <vt:lpstr>PowerPoint Presentation</vt:lpstr>
      <vt:lpstr>PowerPoint Presentation</vt:lpstr>
      <vt:lpstr>30 هاتور</vt:lpstr>
      <vt:lpstr>PowerPoint Presentation</vt:lpstr>
      <vt:lpstr>1 كيهك</vt:lpstr>
      <vt:lpstr>PowerPoint Presentation</vt:lpstr>
      <vt:lpstr>2 كيهك</vt:lpstr>
      <vt:lpstr>PowerPoint Presentation</vt:lpstr>
      <vt:lpstr>3 كيهك</vt:lpstr>
      <vt:lpstr>PowerPoint Presentation</vt:lpstr>
      <vt:lpstr>4 كيهك</vt:lpstr>
      <vt:lpstr>PowerPoint Presentation</vt:lpstr>
      <vt:lpstr>5 كيهك</vt:lpstr>
      <vt:lpstr>PowerPoint Presentation</vt:lpstr>
      <vt:lpstr>6 كيهك</vt:lpstr>
      <vt:lpstr>PowerPoint Presentation</vt:lpstr>
      <vt:lpstr>7 كيهك</vt:lpstr>
      <vt:lpstr>PowerPoint Presentation</vt:lpstr>
      <vt:lpstr>8 كيهك</vt:lpstr>
      <vt:lpstr>PowerPoint Presentation</vt:lpstr>
      <vt:lpstr>9 كيهك</vt:lpstr>
      <vt:lpstr>PowerPoint Presentation</vt:lpstr>
      <vt:lpstr>10 كيهك</vt:lpstr>
      <vt:lpstr>PowerPoint Presentation</vt:lpstr>
      <vt:lpstr>11 كيهك</vt:lpstr>
      <vt:lpstr>PowerPoint Presentation</vt:lpstr>
      <vt:lpstr>PowerPoint Presentation</vt:lpstr>
      <vt:lpstr>PowerPoint Presentation</vt:lpstr>
      <vt:lpstr>13 كيهك</vt:lpstr>
      <vt:lpstr>PowerPoint Presentation</vt:lpstr>
      <vt:lpstr>14 كيهك</vt:lpstr>
      <vt:lpstr>PowerPoint Presentation</vt:lpstr>
      <vt:lpstr>15 كيهك</vt:lpstr>
      <vt:lpstr>PowerPoint Presentation</vt:lpstr>
      <vt:lpstr>16 كيهك</vt:lpstr>
      <vt:lpstr>PowerPoint Presentation</vt:lpstr>
      <vt:lpstr>17 كيهك</vt:lpstr>
      <vt:lpstr>PowerPoint Presentation</vt:lpstr>
      <vt:lpstr>18 كيهك</vt:lpstr>
      <vt:lpstr>PowerPoint Presentation</vt:lpstr>
      <vt:lpstr>19 كيهك</vt:lpstr>
      <vt:lpstr>PowerPoint Presentation</vt:lpstr>
      <vt:lpstr>20 كيهك</vt:lpstr>
      <vt:lpstr>PowerPoint Presentation</vt:lpstr>
      <vt:lpstr>21 كيهك</vt:lpstr>
      <vt:lpstr>PowerPoint Presentation</vt:lpstr>
      <vt:lpstr>22 كيهك</vt:lpstr>
      <vt:lpstr>PowerPoint Presentation</vt:lpstr>
      <vt:lpstr>PowerPoint Presentation</vt:lpstr>
      <vt:lpstr>PowerPoint Presentation</vt:lpstr>
      <vt:lpstr>PowerPoint Presentation</vt:lpstr>
      <vt:lpstr>23 كيهك</vt:lpstr>
      <vt:lpstr>PowerPoint Presentation</vt:lpstr>
      <vt:lpstr>PowerPoint Presentation</vt:lpstr>
      <vt:lpstr>PowerPoint Presentation</vt:lpstr>
      <vt:lpstr>PowerPoint Presentation</vt:lpstr>
      <vt:lpstr>24 كيهك</vt:lpstr>
      <vt:lpstr>PowerPoint Presentation</vt:lpstr>
      <vt:lpstr>25 كيهك</vt:lpstr>
      <vt:lpstr>PowerPoint Presentation</vt:lpstr>
      <vt:lpstr>26 كيهك</vt:lpstr>
      <vt:lpstr>PowerPoint Presentation</vt:lpstr>
      <vt:lpstr>27 كيهك</vt:lpstr>
      <vt:lpstr>PowerPoint Presentation</vt:lpstr>
      <vt:lpstr>28 كيهك</vt:lpstr>
      <vt:lpstr>PowerPoint Presentation</vt:lpstr>
      <vt:lpstr>PowerPoint Presentation</vt:lpstr>
      <vt:lpstr>PowerPoint Presentation</vt:lpstr>
      <vt:lpstr>29 كيهك</vt:lpstr>
      <vt:lpstr>PowerPoint Presentation</vt:lpstr>
      <vt:lpstr>PowerPoint Presentation</vt:lpstr>
      <vt:lpstr>30 كيهك</vt:lpstr>
      <vt:lpstr>PowerPoint Presentation</vt:lpstr>
      <vt:lpstr>PowerPoint Presentation</vt:lpstr>
      <vt:lpstr>1 طوبة</vt:lpstr>
      <vt:lpstr>PowerPoint Presentation</vt:lpstr>
      <vt:lpstr>PowerPoint Presentation</vt:lpstr>
      <vt:lpstr>PowerPoint Presentation</vt:lpstr>
      <vt:lpstr>2 طوبه</vt:lpstr>
      <vt:lpstr>PowerPoint Presentation</vt:lpstr>
      <vt:lpstr>3 طوبة</vt:lpstr>
      <vt:lpstr>PowerPoint Presentation</vt:lpstr>
      <vt:lpstr>PowerPoint Presentation</vt:lpstr>
      <vt:lpstr>PowerPoint Presentation</vt:lpstr>
      <vt:lpstr>PowerPoint Presentation</vt:lpstr>
      <vt:lpstr>4 طوبه</vt:lpstr>
      <vt:lpstr>PowerPoint Presentation</vt:lpstr>
      <vt:lpstr>PowerPoint Presentation</vt:lpstr>
      <vt:lpstr>PowerPoint Presentation</vt:lpstr>
      <vt:lpstr>PowerPoint Presentation</vt:lpstr>
      <vt:lpstr>5 طوبة</vt:lpstr>
      <vt:lpstr>PowerPoint Presentation</vt:lpstr>
      <vt:lpstr>6 طوبة</vt:lpstr>
      <vt:lpstr>PowerPoint Presentation</vt:lpstr>
      <vt:lpstr>PowerPoint Presentation</vt:lpstr>
      <vt:lpstr>PowerPoint Presentation</vt:lpstr>
      <vt:lpstr>PowerPoint Presentation</vt:lpstr>
      <vt:lpstr>7 طوبة</vt:lpstr>
      <vt:lpstr>PowerPoint Presentation</vt:lpstr>
      <vt:lpstr>8 طوبه</vt:lpstr>
      <vt:lpstr>PowerPoint Presentation</vt:lpstr>
      <vt:lpstr>9 طوبة</vt:lpstr>
      <vt:lpstr>PowerPoint Presentation</vt:lpstr>
      <vt:lpstr>10 طوبة</vt:lpstr>
      <vt:lpstr>PowerPoint Presentation</vt:lpstr>
      <vt:lpstr>PowerPoint Presentation</vt:lpstr>
      <vt:lpstr>PowerPoint Presentation</vt:lpstr>
      <vt:lpstr>11 طوبة</vt:lpstr>
      <vt:lpstr>PowerPoint Presentation</vt:lpstr>
      <vt:lpstr>PowerPoint Presentation</vt:lpstr>
      <vt:lpstr>PowerPoint Presentation</vt:lpstr>
      <vt:lpstr>PowerPoint Presentation</vt:lpstr>
      <vt:lpstr>12 طوبة</vt:lpstr>
      <vt:lpstr>PowerPoint Presentation</vt:lpstr>
      <vt:lpstr>PowerPoint Presentation</vt:lpstr>
      <vt:lpstr>PowerPoint Presentation</vt:lpstr>
      <vt:lpstr>13 طوبة</vt:lpstr>
      <vt:lpstr>PowerPoint Presentation</vt:lpstr>
      <vt:lpstr>PowerPoint Presentation</vt:lpstr>
      <vt:lpstr>PowerPoint Presentation</vt:lpstr>
      <vt:lpstr>PowerPoint Presentation</vt:lpstr>
      <vt:lpstr>PowerPoint Presentation</vt:lpstr>
      <vt:lpstr>PowerPoint Presentation</vt:lpstr>
      <vt:lpstr>15 طوبة</vt:lpstr>
      <vt:lpstr>PowerPoint Presentation</vt:lpstr>
      <vt:lpstr>16 طوبة</vt:lpstr>
      <vt:lpstr>PowerPoint Presentation</vt:lpstr>
      <vt:lpstr>17 طوبة</vt:lpstr>
      <vt:lpstr>PowerPoint Presentation</vt:lpstr>
      <vt:lpstr>18 طوبة</vt:lpstr>
      <vt:lpstr>PowerPoint Presentation</vt:lpstr>
      <vt:lpstr>19 طوبة</vt:lpstr>
      <vt:lpstr>PowerPoint Presentation</vt:lpstr>
      <vt:lpstr>20 طوبة</vt:lpstr>
      <vt:lpstr>PowerPoint Presentation</vt:lpstr>
      <vt:lpstr>21 طوبة</vt:lpstr>
      <vt:lpstr>PowerPoint Presentation</vt:lpstr>
      <vt:lpstr>22 طوبة</vt:lpstr>
      <vt:lpstr>PowerPoint Presentation</vt:lpstr>
      <vt:lpstr>PowerPoint Presentation</vt:lpstr>
      <vt:lpstr>PowerPoint Presentation</vt:lpstr>
      <vt:lpstr>23 طوبة</vt:lpstr>
      <vt:lpstr>PowerPoint Presentation</vt:lpstr>
      <vt:lpstr>24 طوبة</vt:lpstr>
      <vt:lpstr>PowerPoint Presentation</vt:lpstr>
      <vt:lpstr>PowerPoint Presentation</vt:lpstr>
      <vt:lpstr>PowerPoint Presentation</vt:lpstr>
      <vt:lpstr>26 طوبة</vt:lpstr>
      <vt:lpstr>PowerPoint Presentation</vt:lpstr>
      <vt:lpstr>PowerPoint Presentation</vt:lpstr>
      <vt:lpstr>PowerPoint Presentation</vt:lpstr>
      <vt:lpstr>27 طوبة</vt:lpstr>
      <vt:lpstr>PowerPoint Presentation</vt:lpstr>
      <vt:lpstr>28 طوبة</vt:lpstr>
      <vt:lpstr>PowerPoint Presentation</vt:lpstr>
      <vt:lpstr>29 طوبة</vt:lpstr>
      <vt:lpstr>PowerPoint Presentation</vt:lpstr>
      <vt:lpstr>30 طوبة</vt:lpstr>
      <vt:lpstr>PowerPoint Presentation</vt:lpstr>
      <vt:lpstr>PowerPoint Presentation</vt:lpstr>
      <vt:lpstr>PowerPoint Presentation</vt:lpstr>
      <vt:lpstr>PowerPoint Presentation</vt:lpstr>
      <vt:lpstr>1 أمشير</vt:lpstr>
      <vt:lpstr>PowerPoint Presentation</vt:lpstr>
      <vt:lpstr>2 أمشير</vt:lpstr>
      <vt:lpstr>PowerPoint Presentation</vt:lpstr>
      <vt:lpstr>PowerPoint Presentation</vt:lpstr>
      <vt:lpstr>PowerPoint Presentation</vt:lpstr>
      <vt:lpstr>PowerPoint Presentation</vt:lpstr>
      <vt:lpstr>PowerPoint Presentation</vt:lpstr>
      <vt:lpstr>PowerPoint Presentation</vt:lpstr>
      <vt:lpstr>4 أمشير</vt:lpstr>
      <vt:lpstr>PowerPoint Presentation</vt:lpstr>
      <vt:lpstr>5 أمشير</vt:lpstr>
      <vt:lpstr>PowerPoint Presentation</vt:lpstr>
      <vt:lpstr>6 أمشير</vt:lpstr>
      <vt:lpstr>PowerPoint Presentation</vt:lpstr>
      <vt:lpstr>7 أمشير</vt:lpstr>
      <vt:lpstr>PowerPoint Presentation</vt:lpstr>
      <vt:lpstr>8 أمشير</vt:lpstr>
      <vt:lpstr>PowerPoint Presentation</vt:lpstr>
      <vt:lpstr>9 أمشير</vt:lpstr>
      <vt:lpstr>PowerPoint Presentation</vt:lpstr>
      <vt:lpstr>10 أمشير</vt:lpstr>
      <vt:lpstr>PowerPoint Presentation</vt:lpstr>
      <vt:lpstr>11 أمشير</vt:lpstr>
      <vt:lpstr>PowerPoint Presentation</vt:lpstr>
      <vt:lpstr>PowerPoint Presentation</vt:lpstr>
      <vt:lpstr>PowerPoint Presentation</vt:lpstr>
      <vt:lpstr>13 أمشير</vt:lpstr>
      <vt:lpstr>PowerPoint Presentation</vt:lpstr>
      <vt:lpstr>14 أمشير</vt:lpstr>
      <vt:lpstr>PowerPoint Presentation</vt:lpstr>
      <vt:lpstr>15 أمشير</vt:lpstr>
      <vt:lpstr>PowerPoint Presentation</vt:lpstr>
      <vt:lpstr>16 أمشير</vt:lpstr>
      <vt:lpstr>PowerPoint Presentation</vt:lpstr>
      <vt:lpstr>17 أمشير</vt:lpstr>
      <vt:lpstr>PowerPoint Presentation</vt:lpstr>
      <vt:lpstr>18 أمشير</vt:lpstr>
      <vt:lpstr>PowerPoint Presentation</vt:lpstr>
      <vt:lpstr>PowerPoint Presentation</vt:lpstr>
      <vt:lpstr>PowerPoint Presentation</vt:lpstr>
      <vt:lpstr>20 أمشير</vt:lpstr>
      <vt:lpstr>PowerPoint Presentation</vt:lpstr>
      <vt:lpstr>21 أمشير</vt:lpstr>
      <vt:lpstr>PowerPoint Presentation</vt:lpstr>
      <vt:lpstr>22 أمشير</vt:lpstr>
      <vt:lpstr>PowerPoint Presentation</vt:lpstr>
      <vt:lpstr>23 أمشير</vt:lpstr>
      <vt:lpstr>PowerPoint Presentation</vt:lpstr>
      <vt:lpstr>24 أمشير</vt:lpstr>
      <vt:lpstr>PowerPoint Presentation</vt:lpstr>
      <vt:lpstr>25 أمشير</vt:lpstr>
      <vt:lpstr>PowerPoint Presentation</vt:lpstr>
      <vt:lpstr>26 أمشير</vt:lpstr>
      <vt:lpstr>PowerPoint Presentation</vt:lpstr>
      <vt:lpstr>27 أمشير</vt:lpstr>
      <vt:lpstr>PowerPoint Presentation</vt:lpstr>
      <vt:lpstr>28 أمشير</vt:lpstr>
      <vt:lpstr>PowerPoint Presentation</vt:lpstr>
      <vt:lpstr>29 أمشير</vt:lpstr>
      <vt:lpstr>PowerPoint Presentation</vt:lpstr>
      <vt:lpstr>30 أمشير</vt:lpstr>
      <vt:lpstr>PowerPoint Presentation</vt:lpstr>
      <vt:lpstr>1 برمهات</vt:lpstr>
      <vt:lpstr>PowerPoint Presentation</vt:lpstr>
      <vt:lpstr>2 برمهات</vt:lpstr>
      <vt:lpstr>PowerPoint Presentation</vt:lpstr>
      <vt:lpstr>3 برمهات</vt:lpstr>
      <vt:lpstr>PowerPoint Presentation</vt:lpstr>
      <vt:lpstr>4 برمهات</vt:lpstr>
      <vt:lpstr>PowerPoint Presentation</vt:lpstr>
      <vt:lpstr>5 برمهات</vt:lpstr>
      <vt:lpstr>PowerPoint Presentation</vt:lpstr>
      <vt:lpstr>6 برمهات</vt:lpstr>
      <vt:lpstr>PowerPoint Presentation</vt:lpstr>
      <vt:lpstr>7 برمهات</vt:lpstr>
      <vt:lpstr>PowerPoint Presentation</vt:lpstr>
      <vt:lpstr>8 برمهات</vt:lpstr>
      <vt:lpstr>PowerPoint Presentation</vt:lpstr>
      <vt:lpstr>PowerPoint Presentation</vt:lpstr>
      <vt:lpstr>PowerPoint Presentation</vt:lpstr>
      <vt:lpstr>10 برمهات</vt:lpstr>
      <vt:lpstr>PowerPoint Presentation</vt:lpstr>
      <vt:lpstr>11 برمهات</vt:lpstr>
      <vt:lpstr>PowerPoint Presentation</vt:lpstr>
      <vt:lpstr>12 برمهات</vt:lpstr>
      <vt:lpstr>PowerPoint Presentation</vt:lpstr>
      <vt:lpstr>13 برمهات</vt:lpstr>
      <vt:lpstr>PowerPoint Presentation</vt:lpstr>
      <vt:lpstr>PowerPoint Presentation</vt:lpstr>
      <vt:lpstr>PowerPoint Presentation</vt:lpstr>
      <vt:lpstr>14 برمهات</vt:lpstr>
      <vt:lpstr>PowerPoint Presentation</vt:lpstr>
      <vt:lpstr>15 برمهات</vt:lpstr>
      <vt:lpstr>PowerPoint Presentation</vt:lpstr>
      <vt:lpstr>16 برمهات</vt:lpstr>
      <vt:lpstr>PowerPoint Presentation</vt:lpstr>
      <vt:lpstr>17 برمهات</vt:lpstr>
      <vt:lpstr>PowerPoint Presentation</vt:lpstr>
      <vt:lpstr>18 برمهات</vt:lpstr>
      <vt:lpstr>PowerPoint Presentation</vt:lpstr>
      <vt:lpstr>19 برمهات</vt:lpstr>
      <vt:lpstr>PowerPoint Presentation</vt:lpstr>
      <vt:lpstr>20 برمهات</vt:lpstr>
      <vt:lpstr>PowerPoint Presentation</vt:lpstr>
      <vt:lpstr>21 برمهات</vt:lpstr>
      <vt:lpstr>PowerPoint Presentation</vt:lpstr>
      <vt:lpstr>22 برمهات</vt:lpstr>
      <vt:lpstr>PowerPoint Presentation</vt:lpstr>
      <vt:lpstr>23 برمهات</vt:lpstr>
      <vt:lpstr>PowerPoint Presentation</vt:lpstr>
      <vt:lpstr>24 برمهات</vt:lpstr>
      <vt:lpstr>PowerPoint Presentation</vt:lpstr>
      <vt:lpstr>25 برمهات</vt:lpstr>
      <vt:lpstr>PowerPoint Presentation</vt:lpstr>
      <vt:lpstr>26 برمهات</vt:lpstr>
      <vt:lpstr>PowerPoint Presentation</vt:lpstr>
      <vt:lpstr>27 برمهات</vt:lpstr>
      <vt:lpstr>PowerPoint Presentation</vt:lpstr>
      <vt:lpstr>28 برمهات</vt:lpstr>
      <vt:lpstr>PowerPoint Presentation</vt:lpstr>
      <vt:lpstr>29 برمهات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برمودة</vt:lpstr>
      <vt:lpstr>PowerPoint Presentation</vt:lpstr>
      <vt:lpstr>3 برمودة</vt:lpstr>
      <vt:lpstr>PowerPoint Presentation</vt:lpstr>
      <vt:lpstr>4 برمودة</vt:lpstr>
      <vt:lpstr>PowerPoint Presentation</vt:lpstr>
      <vt:lpstr>5 برموده</vt:lpstr>
      <vt:lpstr>PowerPoint Presentation</vt:lpstr>
      <vt:lpstr>6 برمودة</vt:lpstr>
      <vt:lpstr>PowerPoint Presentation</vt:lpstr>
      <vt:lpstr>7 برموده</vt:lpstr>
      <vt:lpstr>PowerPoint Presentation</vt:lpstr>
      <vt:lpstr>8 برمودة</vt:lpstr>
      <vt:lpstr>PowerPoint Presentation</vt:lpstr>
      <vt:lpstr>9 برمودة</vt:lpstr>
      <vt:lpstr>PowerPoint Presentation</vt:lpstr>
      <vt:lpstr>PowerPoint Presentation</vt:lpstr>
      <vt:lpstr>PowerPoint Presentation</vt:lpstr>
      <vt:lpstr>11 برمودة</vt:lpstr>
      <vt:lpstr>PowerPoint Presentation</vt:lpstr>
      <vt:lpstr>12 برمودة</vt:lpstr>
      <vt:lpstr>PowerPoint Presentation</vt:lpstr>
      <vt:lpstr>13 برمودة</vt:lpstr>
      <vt:lpstr>PowerPoint Presentation</vt:lpstr>
      <vt:lpstr>14 برمودة</vt:lpstr>
      <vt:lpstr>PowerPoint Presentation</vt:lpstr>
      <vt:lpstr>15 برمودة</vt:lpstr>
      <vt:lpstr>PowerPoint Presentation</vt:lpstr>
      <vt:lpstr>16 برمودة</vt:lpstr>
      <vt:lpstr>PowerPoint Presentation</vt:lpstr>
      <vt:lpstr>17 برمودة</vt:lpstr>
      <vt:lpstr>PowerPoint Presentation</vt:lpstr>
      <vt:lpstr>18 برمودة</vt:lpstr>
      <vt:lpstr>PowerPoint Presentation</vt:lpstr>
      <vt:lpstr>19 برمودة</vt:lpstr>
      <vt:lpstr>PowerPoint Presentation</vt:lpstr>
      <vt:lpstr>20 برمودة</vt:lpstr>
      <vt:lpstr>PowerPoint Presentation</vt:lpstr>
      <vt:lpstr>21 برمودة</vt:lpstr>
      <vt:lpstr>PowerPoint Presentation</vt:lpstr>
      <vt:lpstr>22 برمودة</vt:lpstr>
      <vt:lpstr>PowerPoint Presentation</vt:lpstr>
      <vt:lpstr>23 برمودة</vt:lpstr>
      <vt:lpstr>PowerPoint Presentation</vt:lpstr>
      <vt:lpstr>PowerPoint Presentation</vt:lpstr>
      <vt:lpstr>PowerPoint Presentation</vt:lpstr>
      <vt:lpstr>24 برمودة</vt:lpstr>
      <vt:lpstr>PowerPoint Presentation</vt:lpstr>
      <vt:lpstr>25 برمودة</vt:lpstr>
      <vt:lpstr>PowerPoint Presentation</vt:lpstr>
      <vt:lpstr>26 برمودة</vt:lpstr>
      <vt:lpstr>PowerPoint Presentation</vt:lpstr>
      <vt:lpstr>27 برمودة</vt:lpstr>
      <vt:lpstr>PowerPoint Presentation</vt:lpstr>
      <vt:lpstr>PowerPoint Presentation</vt:lpstr>
      <vt:lpstr>PowerPoint Presentation</vt:lpstr>
      <vt:lpstr>28 برمودة</vt:lpstr>
      <vt:lpstr>PowerPoint Presentation</vt:lpstr>
      <vt:lpstr>29 برمودة</vt:lpstr>
      <vt:lpstr>PowerPoint Presentation</vt:lpstr>
      <vt:lpstr>30 برمودة</vt:lpstr>
      <vt:lpstr>PowerPoint Presentation</vt:lpstr>
      <vt:lpstr>PowerPoint Presentation</vt:lpstr>
      <vt:lpstr>PowerPoint Presentation</vt:lpstr>
      <vt:lpstr>PowerPoint Presentation</vt:lpstr>
      <vt:lpstr>PowerPoint Presentation</vt:lpstr>
      <vt:lpstr>1 بشنس</vt:lpstr>
      <vt:lpstr>PowerPoint Presentation</vt:lpstr>
      <vt:lpstr>PowerPoint Presentation</vt:lpstr>
      <vt:lpstr>PowerPoint Presentation</vt:lpstr>
      <vt:lpstr>PowerPoint Presentation</vt:lpstr>
      <vt:lpstr>PowerPoint Presentation</vt:lpstr>
      <vt:lpstr>PowerPoint Presentation</vt:lpstr>
      <vt:lpstr>2 بشنس</vt:lpstr>
      <vt:lpstr>PowerPoint Presentation</vt:lpstr>
      <vt:lpstr>3 بشنس</vt:lpstr>
      <vt:lpstr>PowerPoint Presentation</vt:lpstr>
      <vt:lpstr>4 بشنس</vt:lpstr>
      <vt:lpstr>PowerPoint Presentation</vt:lpstr>
      <vt:lpstr>5 بشنس</vt:lpstr>
      <vt:lpstr>PowerPoint Presentation</vt:lpstr>
      <vt:lpstr>6 بشنس</vt:lpstr>
      <vt:lpstr>PowerPoint Presentation</vt:lpstr>
      <vt:lpstr>7 بشنس</vt:lpstr>
      <vt:lpstr>PowerPoint Presentation</vt:lpstr>
      <vt:lpstr>8 بشنس</vt:lpstr>
      <vt:lpstr>PowerPoint Presentation</vt:lpstr>
      <vt:lpstr>9 بشنس</vt:lpstr>
      <vt:lpstr>PowerPoint Presentation</vt:lpstr>
      <vt:lpstr>10 بشنس</vt:lpstr>
      <vt:lpstr>PowerPoint Presentation</vt:lpstr>
      <vt:lpstr>PowerPoint Presentation</vt:lpstr>
      <vt:lpstr>11 بشنس</vt:lpstr>
      <vt:lpstr>PowerPoint Presentation</vt:lpstr>
      <vt:lpstr>12 بشنس</vt:lpstr>
      <vt:lpstr>PowerPoint Presentation</vt:lpstr>
      <vt:lpstr>13 بشنس</vt:lpstr>
      <vt:lpstr>PowerPoint Presentation</vt:lpstr>
      <vt:lpstr>14 بشنس</vt:lpstr>
      <vt:lpstr>PowerPoint Presentation</vt:lpstr>
      <vt:lpstr>15 بشنس</vt:lpstr>
      <vt:lpstr>PowerPoint Presentation</vt:lpstr>
      <vt:lpstr>16 بشنس</vt:lpstr>
      <vt:lpstr>PowerPoint Presentation</vt:lpstr>
      <vt:lpstr>17 بشنس</vt:lpstr>
      <vt:lpstr>PowerPoint Presentation</vt:lpstr>
      <vt:lpstr>18 بشنس</vt:lpstr>
      <vt:lpstr>PowerPoint Presentation</vt:lpstr>
      <vt:lpstr>19 بشنس</vt:lpstr>
      <vt:lpstr>PowerPoint Presentation</vt:lpstr>
      <vt:lpstr>20 بشنس</vt:lpstr>
      <vt:lpstr>PowerPoint Presentation</vt:lpstr>
      <vt:lpstr>PowerPoint Presentation</vt:lpstr>
      <vt:lpstr>21 بشنس</vt:lpstr>
      <vt:lpstr>PowerPoint Presentation</vt:lpstr>
      <vt:lpstr>22 بشنس</vt:lpstr>
      <vt:lpstr>PowerPoint Presentation</vt:lpstr>
      <vt:lpstr>23 بشنس</vt:lpstr>
      <vt:lpstr>PowerPoint Presentation</vt:lpstr>
      <vt:lpstr>24 بشنس</vt:lpstr>
      <vt:lpstr>PowerPoint Presentation</vt:lpstr>
      <vt:lpstr>PowerPoint Presentation</vt:lpstr>
      <vt:lpstr>PowerPoint Presentation</vt:lpstr>
      <vt:lpstr>25 بشنس</vt:lpstr>
      <vt:lpstr>PowerPoint Presentation</vt:lpstr>
      <vt:lpstr>26 بشنس</vt:lpstr>
      <vt:lpstr>PowerPoint Presentation</vt:lpstr>
      <vt:lpstr>PowerPoint Presentation</vt:lpstr>
      <vt:lpstr>PowerPoint Presentation</vt:lpstr>
      <vt:lpstr>PowerPoint Presentation</vt:lpstr>
      <vt:lpstr>27 بشنس</vt:lpstr>
      <vt:lpstr>PowerPoint Presentation</vt:lpstr>
      <vt:lpstr>28 بشنس</vt:lpstr>
      <vt:lpstr>PowerPoint Presentation</vt:lpstr>
      <vt:lpstr>29 بشنس</vt:lpstr>
      <vt:lpstr>PowerPoint Presentation</vt:lpstr>
      <vt:lpstr>30 بشنس</vt:lpstr>
      <vt:lpstr>PowerPoint Presentation</vt:lpstr>
      <vt:lpstr>1 بؤونة</vt:lpstr>
      <vt:lpstr>PowerPoint Presentation</vt:lpstr>
      <vt:lpstr>2 بؤونه</vt:lpstr>
      <vt:lpstr>PowerPoint Presentation</vt:lpstr>
      <vt:lpstr>PowerPoint Presentation</vt:lpstr>
      <vt:lpstr>PowerPoint Presentation</vt:lpstr>
      <vt:lpstr>PowerPoint Presentation</vt:lpstr>
      <vt:lpstr>3 بؤونة</vt:lpstr>
      <vt:lpstr>PowerPoint Presentation</vt:lpstr>
      <vt:lpstr>4 بؤونة</vt:lpstr>
      <vt:lpstr>PowerPoint Presentation</vt:lpstr>
      <vt:lpstr>5 بؤونة</vt:lpstr>
      <vt:lpstr>PowerPoint Presentation</vt:lpstr>
      <vt:lpstr>6 بؤونة</vt:lpstr>
      <vt:lpstr>PowerPoint Presentation</vt:lpstr>
      <vt:lpstr>7 بؤونة</vt:lpstr>
      <vt:lpstr>PowerPoint Presentation</vt:lpstr>
      <vt:lpstr>8 بؤونة</vt:lpstr>
      <vt:lpstr>PowerPoint Presentation</vt:lpstr>
      <vt:lpstr>9 بؤونه</vt:lpstr>
      <vt:lpstr>PowerPoint Presentation</vt:lpstr>
      <vt:lpstr>10 بؤونة</vt:lpstr>
      <vt:lpstr>PowerPoint Presentation</vt:lpstr>
      <vt:lpstr>11 بؤونة</vt:lpstr>
      <vt:lpstr>PowerPoint Presentation</vt:lpstr>
      <vt:lpstr>12 بؤونة</vt:lpstr>
      <vt:lpstr>PowerPoint Presentation</vt:lpstr>
      <vt:lpstr>13 بؤونة</vt:lpstr>
      <vt:lpstr>PowerPoint Presentation</vt:lpstr>
      <vt:lpstr>14 بؤونة</vt:lpstr>
      <vt:lpstr>PowerPoint Presentation</vt:lpstr>
      <vt:lpstr>15 بؤونة</vt:lpstr>
      <vt:lpstr>PowerPoint Presentation</vt:lpstr>
      <vt:lpstr>16 بؤونة</vt:lpstr>
      <vt:lpstr>PowerPoint Presentation</vt:lpstr>
      <vt:lpstr>PowerPoint Presentation</vt:lpstr>
      <vt:lpstr>PowerPoint Presentation</vt:lpstr>
      <vt:lpstr>17 بؤونة</vt:lpstr>
      <vt:lpstr>PowerPoint Presentation</vt:lpstr>
      <vt:lpstr>18 بؤونة</vt:lpstr>
      <vt:lpstr>PowerPoint Presentation</vt:lpstr>
      <vt:lpstr>19 بؤونة</vt:lpstr>
      <vt:lpstr>PowerPoint Presentation</vt:lpstr>
      <vt:lpstr>20 بؤونة</vt:lpstr>
      <vt:lpstr>PowerPoint Presentation</vt:lpstr>
      <vt:lpstr>21 بؤونة</vt:lpstr>
      <vt:lpstr>PowerPoint Presentation</vt:lpstr>
      <vt:lpstr>22 بؤونة</vt:lpstr>
      <vt:lpstr>PowerPoint Presentation</vt:lpstr>
      <vt:lpstr>23 بؤونة</vt:lpstr>
      <vt:lpstr>PowerPoint Presentation</vt:lpstr>
      <vt:lpstr>24 بؤونة</vt:lpstr>
      <vt:lpstr>PowerPoint Presentation</vt:lpstr>
      <vt:lpstr>25 بؤونة</vt:lpstr>
      <vt:lpstr>PowerPoint Presentation</vt:lpstr>
      <vt:lpstr>26 بؤونة</vt:lpstr>
      <vt:lpstr>PowerPoint Presentation</vt:lpstr>
      <vt:lpstr>27 بؤونة</vt:lpstr>
      <vt:lpstr>PowerPoint Presentation</vt:lpstr>
      <vt:lpstr>28 بؤونة</vt:lpstr>
      <vt:lpstr>PowerPoint Presentation</vt:lpstr>
      <vt:lpstr>PowerPoint Presentation</vt:lpstr>
      <vt:lpstr>PowerPoint Presentation</vt:lpstr>
      <vt:lpstr>30 بؤونه</vt:lpstr>
      <vt:lpstr>PowerPoint Presentation</vt:lpstr>
      <vt:lpstr>PowerPoint Presentation</vt:lpstr>
      <vt:lpstr>PowerPoint Presentation</vt:lpstr>
      <vt:lpstr>1 أبيب</vt:lpstr>
      <vt:lpstr>PowerPoint Presentation</vt:lpstr>
      <vt:lpstr>2 أبيب</vt:lpstr>
      <vt:lpstr>PowerPoint Presentation</vt:lpstr>
      <vt:lpstr>3 أبيب</vt:lpstr>
      <vt:lpstr>PowerPoint Presentation</vt:lpstr>
      <vt:lpstr>PowerPoint Presentation</vt:lpstr>
      <vt:lpstr>PowerPoint Presentation</vt:lpstr>
      <vt:lpstr>4 أبيب</vt:lpstr>
      <vt:lpstr>PowerPoint Presentation</vt:lpstr>
      <vt:lpstr>5 أبيب</vt:lpstr>
      <vt:lpstr>PowerPoint Presentation</vt:lpstr>
      <vt:lpstr>PowerPoint Presentation</vt:lpstr>
      <vt:lpstr>PowerPoint Presentation</vt:lpstr>
      <vt:lpstr>PowerPoint Presentation</vt:lpstr>
      <vt:lpstr>6 أبيب</vt:lpstr>
      <vt:lpstr>PowerPoint Presentation</vt:lpstr>
      <vt:lpstr>7 أبيب</vt:lpstr>
      <vt:lpstr>PowerPoint Presentation</vt:lpstr>
      <vt:lpstr>8 أبيب</vt:lpstr>
      <vt:lpstr>PowerPoint Presentation</vt:lpstr>
      <vt:lpstr>9 أبيب</vt:lpstr>
      <vt:lpstr>PowerPoint Presentation</vt:lpstr>
      <vt:lpstr>10 أبيب</vt:lpstr>
      <vt:lpstr>PowerPoint Presentation</vt:lpstr>
      <vt:lpstr>11 أبيب</vt:lpstr>
      <vt:lpstr>PowerPoint Presentation</vt:lpstr>
      <vt:lpstr>12 أبيب</vt:lpstr>
      <vt:lpstr>PowerPoint Presentation</vt:lpstr>
      <vt:lpstr>13 أبيب</vt:lpstr>
      <vt:lpstr>PowerPoint Presentation</vt:lpstr>
      <vt:lpstr>14 أبيب</vt:lpstr>
      <vt:lpstr>PowerPoint Presentation</vt:lpstr>
      <vt:lpstr>15 أبيب</vt:lpstr>
      <vt:lpstr>PowerPoint Presentation</vt:lpstr>
      <vt:lpstr>16 بشنس</vt:lpstr>
      <vt:lpstr>PowerPoint Presentation</vt:lpstr>
      <vt:lpstr>17 أبيب</vt:lpstr>
      <vt:lpstr>PowerPoint Presentation</vt:lpstr>
      <vt:lpstr>18 أبيب</vt:lpstr>
      <vt:lpstr>PowerPoint Presentation</vt:lpstr>
      <vt:lpstr>19 أبيب</vt:lpstr>
      <vt:lpstr>PowerPoint Presentation</vt:lpstr>
      <vt:lpstr>20 أبيب</vt:lpstr>
      <vt:lpstr>PowerPoint Presentation</vt:lpstr>
      <vt:lpstr>PowerPoint Presentation</vt:lpstr>
      <vt:lpstr>PowerPoint Presentation</vt:lpstr>
      <vt:lpstr>21 أبيب</vt:lpstr>
      <vt:lpstr>PowerPoint Presentation</vt:lpstr>
      <vt:lpstr>22 أبيب</vt:lpstr>
      <vt:lpstr>PowerPoint Presentation</vt:lpstr>
      <vt:lpstr>23 أبيب</vt:lpstr>
      <vt:lpstr>PowerPoint Presentation</vt:lpstr>
      <vt:lpstr>24 أبيب</vt:lpstr>
      <vt:lpstr>PowerPoint Presentation</vt:lpstr>
      <vt:lpstr>25 أبيب</vt:lpstr>
      <vt:lpstr>PowerPoint Presentation</vt:lpstr>
      <vt:lpstr>26 أبيب</vt:lpstr>
      <vt:lpstr>PowerPoint Presentation</vt:lpstr>
      <vt:lpstr>27 أبيب</vt:lpstr>
      <vt:lpstr>PowerPoint Presentation</vt:lpstr>
      <vt:lpstr>28 أبيب</vt:lpstr>
      <vt:lpstr>PowerPoint Presentation</vt:lpstr>
      <vt:lpstr>29 أبيب</vt:lpstr>
      <vt:lpstr>PowerPoint Presentation</vt:lpstr>
      <vt:lpstr>30 أبيب</vt:lpstr>
      <vt:lpstr>PowerPoint Presentation</vt:lpstr>
      <vt:lpstr>1 مسرى</vt:lpstr>
      <vt:lpstr>PowerPoint Presentation</vt:lpstr>
      <vt:lpstr>2 مسرى</vt:lpstr>
      <vt:lpstr>PowerPoint Presentation</vt:lpstr>
      <vt:lpstr>3 مسرى</vt:lpstr>
      <vt:lpstr>PowerPoint Presentation</vt:lpstr>
      <vt:lpstr>PowerPoint Presentation</vt:lpstr>
      <vt:lpstr>PowerPoint Presentation</vt:lpstr>
      <vt:lpstr>4 مسرى</vt:lpstr>
      <vt:lpstr>PowerPoint Presentation</vt:lpstr>
      <vt:lpstr>5 مسرى</vt:lpstr>
      <vt:lpstr>PowerPoint Presentation</vt:lpstr>
      <vt:lpstr>6 مسرى</vt:lpstr>
      <vt:lpstr>PowerPoint Presentation</vt:lpstr>
      <vt:lpstr>7 مسرى</vt:lpstr>
      <vt:lpstr>PowerPoint Presentation</vt:lpstr>
      <vt:lpstr>8 مسرى</vt:lpstr>
      <vt:lpstr>PowerPoint Presentation</vt:lpstr>
      <vt:lpstr>9 مسرى</vt:lpstr>
      <vt:lpstr>PowerPoint Presentation</vt:lpstr>
      <vt:lpstr>10 مسرى</vt:lpstr>
      <vt:lpstr>PowerPoint Presentation</vt:lpstr>
      <vt:lpstr>11 مسرى</vt:lpstr>
      <vt:lpstr>PowerPoint Presentation</vt:lpstr>
      <vt:lpstr>12 مسرى</vt:lpstr>
      <vt:lpstr>PowerPoint Presentation</vt:lpstr>
      <vt:lpstr>13 مسرى</vt:lpstr>
      <vt:lpstr>PowerPoint Presentation</vt:lpstr>
      <vt:lpstr>PowerPoint Presentation</vt:lpstr>
      <vt:lpstr>PowerPoint Presentation</vt:lpstr>
      <vt:lpstr>14 مسرى</vt:lpstr>
      <vt:lpstr>PowerPoint Presentation</vt:lpstr>
      <vt:lpstr>15 مسرى</vt:lpstr>
      <vt:lpstr>PowerPoint Presentation</vt:lpstr>
      <vt:lpstr>16 مسرى</vt:lpstr>
      <vt:lpstr>PowerPoint Presentation</vt:lpstr>
      <vt:lpstr>17 مسرى</vt:lpstr>
      <vt:lpstr>PowerPoint Presentation</vt:lpstr>
      <vt:lpstr>PowerPoint Presentation</vt:lpstr>
      <vt:lpstr>PowerPoint Presentation</vt:lpstr>
      <vt:lpstr>18 مسرى</vt:lpstr>
      <vt:lpstr>PowerPoint Presentation</vt:lpstr>
      <vt:lpstr>19 مسرى</vt:lpstr>
      <vt:lpstr>PowerPoint Presentation</vt:lpstr>
      <vt:lpstr>20 مسرى</vt:lpstr>
      <vt:lpstr>PowerPoint Presentation</vt:lpstr>
      <vt:lpstr>21 مسرى</vt:lpstr>
      <vt:lpstr>PowerPoint Presentation</vt:lpstr>
      <vt:lpstr>22 مسرى</vt:lpstr>
      <vt:lpstr>PowerPoint Presentation</vt:lpstr>
      <vt:lpstr>23 مسرى</vt:lpstr>
      <vt:lpstr>PowerPoint Presentation</vt:lpstr>
      <vt:lpstr>24 مسرى</vt:lpstr>
      <vt:lpstr>PowerPoint Presentation</vt:lpstr>
      <vt:lpstr>25 مسرى</vt:lpstr>
      <vt:lpstr>PowerPoint Presentation</vt:lpstr>
      <vt:lpstr>PowerPoint Presentation</vt:lpstr>
      <vt:lpstr>PowerPoint Presentation</vt:lpstr>
      <vt:lpstr>26 مسرى</vt:lpstr>
      <vt:lpstr>PowerPoint Presentation</vt:lpstr>
      <vt:lpstr>PowerPoint Presentation</vt:lpstr>
      <vt:lpstr>PowerPoint Presentation</vt:lpstr>
      <vt:lpstr>27 مسرى</vt:lpstr>
      <vt:lpstr>PowerPoint Presentation</vt:lpstr>
      <vt:lpstr>28 مسرى</vt:lpstr>
      <vt:lpstr>PowerPoint Presentation</vt:lpstr>
      <vt:lpstr>PowerPoint Presentation</vt:lpstr>
      <vt:lpstr>PowerPoint Presentation</vt:lpstr>
      <vt:lpstr>PowerPoint Presentation</vt:lpstr>
      <vt:lpstr>29 مسرى</vt:lpstr>
      <vt:lpstr>PowerPoint Presentation</vt:lpstr>
      <vt:lpstr>PowerPoint Presentation</vt:lpstr>
      <vt:lpstr>PowerPoint Presentation</vt:lpstr>
      <vt:lpstr>30 مسرى</vt:lpstr>
      <vt:lpstr>PowerPoint Presentation</vt:lpstr>
      <vt:lpstr>PowerPoint Presentation</vt:lpstr>
      <vt:lpstr>1 نسئ</vt:lpstr>
      <vt:lpstr>PowerPoint Presentation</vt:lpstr>
      <vt:lpstr>PowerPoint Presentation</vt:lpstr>
      <vt:lpstr>PowerPoint Presentation</vt:lpstr>
      <vt:lpstr>PowerPoint Presentation</vt:lpstr>
      <vt:lpstr>2 نسئ</vt:lpstr>
      <vt:lpstr>PowerPoint Presentation</vt:lpstr>
      <vt:lpstr>PowerPoint Presentation</vt:lpstr>
      <vt:lpstr>PowerPoint Presentation</vt:lpstr>
      <vt:lpstr>PowerPoint Presentation</vt:lpstr>
      <vt:lpstr>3 نسئ</vt:lpstr>
      <vt:lpstr>PowerPoint Presentation</vt:lpstr>
      <vt:lpstr>PowerPoint Presentation</vt:lpstr>
      <vt:lpstr>PowerPoint Presentation</vt:lpstr>
      <vt:lpstr>PowerPoint Presentation</vt:lpstr>
      <vt:lpstr>4 نسى</vt:lpstr>
      <vt:lpstr>PowerPoint Presentation</vt:lpstr>
      <vt:lpstr>PowerPoint Presentation</vt:lpstr>
      <vt:lpstr>5 نسئ</vt:lpstr>
      <vt:lpstr>PowerPoint Presentation</vt:lpstr>
      <vt:lpstr>6 نسى</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39</cp:revision>
  <dcterms:created xsi:type="dcterms:W3CDTF">2024-06-20T00:21:42Z</dcterms:created>
  <dcterms:modified xsi:type="dcterms:W3CDTF">2024-12-31T10:20:53Z</dcterms:modified>
</cp:coreProperties>
</file>